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40CFBE-E76A-411E-B080-FC779F981FB2}" v="137" dt="2025-06-02T08:28:45.6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732" autoAdjust="0"/>
  </p:normalViewPr>
  <p:slideViewPr>
    <p:cSldViewPr snapToGrid="0">
      <p:cViewPr varScale="1">
        <p:scale>
          <a:sx n="52" d="100"/>
          <a:sy n="52" d="100"/>
        </p:scale>
        <p:origin x="1795"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EB40CFBE-E76A-411E-B080-FC779F981FB2}"/>
    <pc:docChg chg="undo custSel addSld delSld modSld">
      <pc:chgData name="Hp Unit" userId="86ec350514542ee1" providerId="LiveId" clId="{EB40CFBE-E76A-411E-B080-FC779F981FB2}" dt="2025-06-02T08:27:16.242" v="498"/>
      <pc:docMkLst>
        <pc:docMk/>
      </pc:docMkLst>
      <pc:sldChg chg="addSp modSp modNotesTx">
        <pc:chgData name="Hp Unit" userId="86ec350514542ee1" providerId="LiveId" clId="{EB40CFBE-E76A-411E-B080-FC779F981FB2}" dt="2025-05-11T14:19:02.703" v="6"/>
        <pc:sldMkLst>
          <pc:docMk/>
          <pc:sldMk cId="4133633778" sldId="256"/>
        </pc:sldMkLst>
        <pc:picChg chg="add mod">
          <ac:chgData name="Hp Unit" userId="86ec350514542ee1" providerId="LiveId" clId="{EB40CFBE-E76A-411E-B080-FC779F981FB2}" dt="2025-05-11T14:18:14.776" v="0"/>
          <ac:picMkLst>
            <pc:docMk/>
            <pc:sldMk cId="4133633778" sldId="256"/>
            <ac:picMk id="8" creationId="{F5F87CDE-ABE4-B90D-CD6F-6EBA5C13C1DF}"/>
          </ac:picMkLst>
        </pc:picChg>
      </pc:sldChg>
      <pc:sldChg chg="addSp delSp modSp new mod setBg modNotesTx">
        <pc:chgData name="Hp Unit" userId="86ec350514542ee1" providerId="LiveId" clId="{EB40CFBE-E76A-411E-B080-FC779F981FB2}" dt="2025-06-02T08:27:16.242" v="498"/>
        <pc:sldMkLst>
          <pc:docMk/>
          <pc:sldMk cId="1237337396" sldId="257"/>
        </pc:sldMkLst>
        <pc:spChg chg="mod">
          <ac:chgData name="Hp Unit" userId="86ec350514542ee1" providerId="LiveId" clId="{EB40CFBE-E76A-411E-B080-FC779F981FB2}" dt="2025-05-11T14:19:30.955" v="16" actId="26606"/>
          <ac:spMkLst>
            <pc:docMk/>
            <pc:sldMk cId="1237337396" sldId="257"/>
            <ac:spMk id="2" creationId="{EE3561D3-D6E4-D8D0-CE5D-78277D0BF4AE}"/>
          </ac:spMkLst>
        </pc:spChg>
        <pc:spChg chg="add del mod">
          <ac:chgData name="Hp Unit" userId="86ec350514542ee1" providerId="LiveId" clId="{EB40CFBE-E76A-411E-B080-FC779F981FB2}" dt="2025-06-02T08:26:02.190" v="426"/>
          <ac:spMkLst>
            <pc:docMk/>
            <pc:sldMk cId="1237337396" sldId="257"/>
            <ac:spMk id="3" creationId="{168AB2EC-4B1F-BA04-68E5-E250CBFF6515}"/>
          </ac:spMkLst>
        </pc:spChg>
        <pc:spChg chg="add del mod">
          <ac:chgData name="Hp Unit" userId="86ec350514542ee1" providerId="LiveId" clId="{EB40CFBE-E76A-411E-B080-FC779F981FB2}" dt="2025-06-02T08:26:00.937" v="424"/>
          <ac:spMkLst>
            <pc:docMk/>
            <pc:sldMk cId="1237337396" sldId="257"/>
            <ac:spMk id="6" creationId="{8C172D90-2539-4CE5-4AD1-DADA5C1E794A}"/>
          </ac:spMkLst>
        </pc:spChg>
        <pc:spChg chg="add mod">
          <ac:chgData name="Hp Unit" userId="86ec350514542ee1" providerId="LiveId" clId="{EB40CFBE-E76A-411E-B080-FC779F981FB2}" dt="2025-06-02T08:26:10.416" v="431"/>
          <ac:spMkLst>
            <pc:docMk/>
            <pc:sldMk cId="1237337396" sldId="257"/>
            <ac:spMk id="7" creationId="{D68CE4A2-DA19-01EA-E835-62C89BBFA6C2}"/>
          </ac:spMkLst>
        </pc:spChg>
        <pc:spChg chg="add">
          <ac:chgData name="Hp Unit" userId="86ec350514542ee1" providerId="LiveId" clId="{EB40CFBE-E76A-411E-B080-FC779F981FB2}" dt="2025-05-11T14:19:30.955" v="16" actId="26606"/>
          <ac:spMkLst>
            <pc:docMk/>
            <pc:sldMk cId="1237337396" sldId="257"/>
            <ac:spMk id="9" creationId="{92070828-E616-4355-9C8A-A1065032B27D}"/>
          </ac:spMkLst>
        </pc:spChg>
        <pc:spChg chg="add">
          <ac:chgData name="Hp Unit" userId="86ec350514542ee1" providerId="LiveId" clId="{EB40CFBE-E76A-411E-B080-FC779F981FB2}" dt="2025-05-11T14:19:30.955" v="16" actId="26606"/>
          <ac:spMkLst>
            <pc:docMk/>
            <pc:sldMk cId="1237337396" sldId="257"/>
            <ac:spMk id="11" creationId="{355161C6-1218-4EAF-A9E9-A319CFD760C9}"/>
          </ac:spMkLst>
        </pc:spChg>
        <pc:graphicFrameChg chg="add mod">
          <ac:chgData name="Hp Unit" userId="86ec350514542ee1" providerId="LiveId" clId="{EB40CFBE-E76A-411E-B080-FC779F981FB2}" dt="2025-06-02T08:27:16.242" v="498"/>
          <ac:graphicFrameMkLst>
            <pc:docMk/>
            <pc:sldMk cId="1237337396" sldId="257"/>
            <ac:graphicFrameMk id="5" creationId="{F0A6EAC3-573D-7A31-DE04-FDA99A63C59D}"/>
          </ac:graphicFrameMkLst>
        </pc:graphicFrameChg>
        <pc:picChg chg="add mod">
          <ac:chgData name="Hp Unit" userId="86ec350514542ee1" providerId="LiveId" clId="{EB40CFBE-E76A-411E-B080-FC779F981FB2}" dt="2025-05-11T14:19:52.730" v="18" actId="16037"/>
          <ac:picMkLst>
            <pc:docMk/>
            <pc:sldMk cId="1237337396" sldId="257"/>
            <ac:picMk id="4" creationId="{9BBFBBDF-C67D-6601-EEDC-A04F74366D7A}"/>
          </ac:picMkLst>
        </pc:picChg>
      </pc:sldChg>
      <pc:sldChg chg="addSp delSp modSp new mod setBg modNotesTx">
        <pc:chgData name="Hp Unit" userId="86ec350514542ee1" providerId="LiveId" clId="{EB40CFBE-E76A-411E-B080-FC779F981FB2}" dt="2025-06-02T08:23:34.515" v="411" actId="20577"/>
        <pc:sldMkLst>
          <pc:docMk/>
          <pc:sldMk cId="683613501" sldId="258"/>
        </pc:sldMkLst>
        <pc:spChg chg="add">
          <ac:chgData name="Hp Unit" userId="86ec350514542ee1" providerId="LiveId" clId="{EB40CFBE-E76A-411E-B080-FC779F981FB2}" dt="2025-05-11T14:22:16.454" v="56" actId="26606"/>
          <ac:spMkLst>
            <pc:docMk/>
            <pc:sldMk cId="683613501" sldId="258"/>
            <ac:spMk id="29" creationId="{B50AB553-2A96-4A92-96F2-93548E096954}"/>
          </ac:spMkLst>
        </pc:spChg>
        <pc:graphicFrameChg chg="add">
          <ac:chgData name="Hp Unit" userId="86ec350514542ee1" providerId="LiveId" clId="{EB40CFBE-E76A-411E-B080-FC779F981FB2}" dt="2025-05-11T14:22:16.454" v="56" actId="26606"/>
          <ac:graphicFrameMkLst>
            <pc:docMk/>
            <pc:sldMk cId="683613501" sldId="258"/>
            <ac:graphicFrameMk id="37" creationId="{951F149D-A1EF-08A2-2876-BE34B44BD3CA}"/>
          </ac:graphicFrameMkLst>
        </pc:graphicFrameChg>
        <pc:picChg chg="add mod">
          <ac:chgData name="Hp Unit" userId="86ec350514542ee1" providerId="LiveId" clId="{EB40CFBE-E76A-411E-B080-FC779F981FB2}" dt="2025-05-11T14:22:32.697" v="60"/>
          <ac:picMkLst>
            <pc:docMk/>
            <pc:sldMk cId="683613501" sldId="258"/>
            <ac:picMk id="4" creationId="{220197B9-DDCC-CCF6-1D82-AB80EC78C1A7}"/>
          </ac:picMkLst>
        </pc:picChg>
        <pc:picChg chg="add mod">
          <ac:chgData name="Hp Unit" userId="86ec350514542ee1" providerId="LiveId" clId="{EB40CFBE-E76A-411E-B080-FC779F981FB2}" dt="2025-05-11T14:22:32.697" v="60"/>
          <ac:picMkLst>
            <pc:docMk/>
            <pc:sldMk cId="683613501" sldId="258"/>
            <ac:picMk id="36" creationId="{3B6EA030-F636-A1B6-8314-7FAA53C42F7F}"/>
          </ac:picMkLst>
        </pc:picChg>
      </pc:sldChg>
      <pc:sldChg chg="addSp delSp modSp new mod setBg modNotesTx">
        <pc:chgData name="Hp Unit" userId="86ec350514542ee1" providerId="LiveId" clId="{EB40CFBE-E76A-411E-B080-FC779F981FB2}" dt="2025-05-11T14:24:04.441" v="78"/>
        <pc:sldMkLst>
          <pc:docMk/>
          <pc:sldMk cId="3786671802" sldId="259"/>
        </pc:sldMkLst>
        <pc:spChg chg="add">
          <ac:chgData name="Hp Unit" userId="86ec350514542ee1" providerId="LiveId" clId="{EB40CFBE-E76A-411E-B080-FC779F981FB2}" dt="2025-05-11T14:23:44.680" v="75" actId="26606"/>
          <ac:spMkLst>
            <pc:docMk/>
            <pc:sldMk cId="3786671802" sldId="259"/>
            <ac:spMk id="26" creationId="{F3060C83-F051-4F0E-ABAD-AA0DFC48B218}"/>
          </ac:spMkLst>
        </pc:spChg>
        <pc:spChg chg="add">
          <ac:chgData name="Hp Unit" userId="86ec350514542ee1" providerId="LiveId" clId="{EB40CFBE-E76A-411E-B080-FC779F981FB2}" dt="2025-05-11T14:23:44.680" v="75" actId="26606"/>
          <ac:spMkLst>
            <pc:docMk/>
            <pc:sldMk cId="3786671802" sldId="259"/>
            <ac:spMk id="28" creationId="{83C98ABE-055B-441F-B07E-44F97F083C39}"/>
          </ac:spMkLst>
        </pc:spChg>
        <pc:spChg chg="add">
          <ac:chgData name="Hp Unit" userId="86ec350514542ee1" providerId="LiveId" clId="{EB40CFBE-E76A-411E-B080-FC779F981FB2}" dt="2025-05-11T14:23:44.680" v="75" actId="26606"/>
          <ac:spMkLst>
            <pc:docMk/>
            <pc:sldMk cId="3786671802" sldId="259"/>
            <ac:spMk id="34" creationId="{9A97C86A-04D6-40F7-AE84-31AB43E6A846}"/>
          </ac:spMkLst>
        </pc:spChg>
        <pc:spChg chg="add">
          <ac:chgData name="Hp Unit" userId="86ec350514542ee1" providerId="LiveId" clId="{EB40CFBE-E76A-411E-B080-FC779F981FB2}" dt="2025-05-11T14:23:44.680" v="75" actId="26606"/>
          <ac:spMkLst>
            <pc:docMk/>
            <pc:sldMk cId="3786671802" sldId="259"/>
            <ac:spMk id="36" creationId="{FF9F2414-84E8-453E-B1F3-389FDE8192D9}"/>
          </ac:spMkLst>
        </pc:spChg>
        <pc:graphicFrameChg chg="add mod modGraphic">
          <ac:chgData name="Hp Unit" userId="86ec350514542ee1" providerId="LiveId" clId="{EB40CFBE-E76A-411E-B080-FC779F981FB2}" dt="2025-05-11T14:23:56.923" v="77" actId="114"/>
          <ac:graphicFrameMkLst>
            <pc:docMk/>
            <pc:sldMk cId="3786671802" sldId="259"/>
            <ac:graphicFrameMk id="4" creationId="{600610E1-E51B-7D29-A2F9-D53378C6C464}"/>
          </ac:graphicFrameMkLst>
        </pc:graphicFrameChg>
        <pc:picChg chg="add mod">
          <ac:chgData name="Hp Unit" userId="86ec350514542ee1" providerId="LiveId" clId="{EB40CFBE-E76A-411E-B080-FC779F981FB2}" dt="2025-05-11T14:24:04.441" v="78"/>
          <ac:picMkLst>
            <pc:docMk/>
            <pc:sldMk cId="3786671802" sldId="259"/>
            <ac:picMk id="5" creationId="{B6AC8DE9-42FB-FED8-B82A-0C478627E62C}"/>
          </ac:picMkLst>
        </pc:picChg>
      </pc:sldChg>
      <pc:sldChg chg="addSp delSp modSp new mod setBg modNotesTx">
        <pc:chgData name="Hp Unit" userId="86ec350514542ee1" providerId="LiveId" clId="{EB40CFBE-E76A-411E-B080-FC779F981FB2}" dt="2025-05-11T14:25:12.048" v="97"/>
        <pc:sldMkLst>
          <pc:docMk/>
          <pc:sldMk cId="3324108036" sldId="260"/>
        </pc:sldMkLst>
        <pc:spChg chg="mod">
          <ac:chgData name="Hp Unit" userId="86ec350514542ee1" providerId="LiveId" clId="{EB40CFBE-E76A-411E-B080-FC779F981FB2}" dt="2025-05-11T14:25:00.818" v="96" actId="113"/>
          <ac:spMkLst>
            <pc:docMk/>
            <pc:sldMk cId="3324108036" sldId="260"/>
            <ac:spMk id="2" creationId="{4471079C-67DD-A570-4969-0627370C9E45}"/>
          </ac:spMkLst>
        </pc:spChg>
        <pc:spChg chg="add">
          <ac:chgData name="Hp Unit" userId="86ec350514542ee1" providerId="LiveId" clId="{EB40CFBE-E76A-411E-B080-FC779F981FB2}" dt="2025-05-11T14:24:57.291" v="95" actId="26606"/>
          <ac:spMkLst>
            <pc:docMk/>
            <pc:sldMk cId="3324108036" sldId="260"/>
            <ac:spMk id="9" creationId="{346163D3-B666-4446-84C6-9902EB936B6E}"/>
          </ac:spMkLst>
        </pc:spChg>
        <pc:spChg chg="add">
          <ac:chgData name="Hp Unit" userId="86ec350514542ee1" providerId="LiveId" clId="{EB40CFBE-E76A-411E-B080-FC779F981FB2}" dt="2025-05-11T14:24:57.291" v="95" actId="26606"/>
          <ac:spMkLst>
            <pc:docMk/>
            <pc:sldMk cId="3324108036" sldId="260"/>
            <ac:spMk id="15" creationId="{04357C93-F0CB-4A1C-8F77-4E9063789819}"/>
          </ac:spMkLst>
        </pc:spChg>
        <pc:grpChg chg="add">
          <ac:chgData name="Hp Unit" userId="86ec350514542ee1" providerId="LiveId" clId="{EB40CFBE-E76A-411E-B080-FC779F981FB2}" dt="2025-05-11T14:24:57.291" v="95" actId="26606"/>
          <ac:grpSpMkLst>
            <pc:docMk/>
            <pc:sldMk cId="3324108036" sldId="260"/>
            <ac:grpSpMk id="11" creationId="{3AF6A671-C637-4547-85F4-51B6D1881399}"/>
          </ac:grpSpMkLst>
        </pc:grpChg>
        <pc:picChg chg="add mod">
          <ac:chgData name="Hp Unit" userId="86ec350514542ee1" providerId="LiveId" clId="{EB40CFBE-E76A-411E-B080-FC779F981FB2}" dt="2025-05-11T14:24:57.291" v="95" actId="26606"/>
          <ac:picMkLst>
            <pc:docMk/>
            <pc:sldMk cId="3324108036" sldId="260"/>
            <ac:picMk id="4" creationId="{E9D14088-9955-A18E-D48F-2D76BCB7654A}"/>
          </ac:picMkLst>
        </pc:picChg>
        <pc:picChg chg="add mod">
          <ac:chgData name="Hp Unit" userId="86ec350514542ee1" providerId="LiveId" clId="{EB40CFBE-E76A-411E-B080-FC779F981FB2}" dt="2025-05-11T14:25:12.048" v="97"/>
          <ac:picMkLst>
            <pc:docMk/>
            <pc:sldMk cId="3324108036" sldId="260"/>
            <ac:picMk id="5" creationId="{5CA5AAED-54A6-AD57-4802-EEA45AB76D9D}"/>
          </ac:picMkLst>
        </pc:picChg>
      </pc:sldChg>
      <pc:sldChg chg="addSp delSp modSp new mod setBg addAnim modNotesTx">
        <pc:chgData name="Hp Unit" userId="86ec350514542ee1" providerId="LiveId" clId="{EB40CFBE-E76A-411E-B080-FC779F981FB2}" dt="2025-05-11T14:27:12.148" v="121"/>
        <pc:sldMkLst>
          <pc:docMk/>
          <pc:sldMk cId="3163312373" sldId="261"/>
        </pc:sldMkLst>
        <pc:spChg chg="mod ord">
          <ac:chgData name="Hp Unit" userId="86ec350514542ee1" providerId="LiveId" clId="{EB40CFBE-E76A-411E-B080-FC779F981FB2}" dt="2025-05-11T14:27:05.852" v="119" actId="26606"/>
          <ac:spMkLst>
            <pc:docMk/>
            <pc:sldMk cId="3163312373" sldId="261"/>
            <ac:spMk id="2" creationId="{45CFCB02-C556-666F-D82D-A6698AECB6EB}"/>
          </ac:spMkLst>
        </pc:spChg>
        <pc:spChg chg="add">
          <ac:chgData name="Hp Unit" userId="86ec350514542ee1" providerId="LiveId" clId="{EB40CFBE-E76A-411E-B080-FC779F981FB2}" dt="2025-05-11T14:27:05.852" v="119" actId="26606"/>
          <ac:spMkLst>
            <pc:docMk/>
            <pc:sldMk cId="3163312373" sldId="261"/>
            <ac:spMk id="19" creationId="{37C89E4B-3C9F-44B9-8B86-D9E3D112D8EC}"/>
          </ac:spMkLst>
        </pc:spChg>
        <pc:picChg chg="add mod">
          <ac:chgData name="Hp Unit" userId="86ec350514542ee1" providerId="LiveId" clId="{EB40CFBE-E76A-411E-B080-FC779F981FB2}" dt="2025-05-11T14:26:58.048" v="117" actId="26606"/>
          <ac:picMkLst>
            <pc:docMk/>
            <pc:sldMk cId="3163312373" sldId="261"/>
            <ac:picMk id="5" creationId="{2F9359A0-3EB5-B06F-EE26-8DD413B2476F}"/>
          </ac:picMkLst>
        </pc:picChg>
        <pc:picChg chg="add mod">
          <ac:chgData name="Hp Unit" userId="86ec350514542ee1" providerId="LiveId" clId="{EB40CFBE-E76A-411E-B080-FC779F981FB2}" dt="2025-05-11T14:27:12.148" v="121"/>
          <ac:picMkLst>
            <pc:docMk/>
            <pc:sldMk cId="3163312373" sldId="261"/>
            <ac:picMk id="6" creationId="{152601A7-6117-98A2-573C-31436CA01665}"/>
          </ac:picMkLst>
        </pc:picChg>
        <pc:cxnChg chg="add">
          <ac:chgData name="Hp Unit" userId="86ec350514542ee1" providerId="LiveId" clId="{EB40CFBE-E76A-411E-B080-FC779F981FB2}" dt="2025-05-11T14:27:05.852" v="119" actId="26606"/>
          <ac:cxnSpMkLst>
            <pc:docMk/>
            <pc:sldMk cId="3163312373" sldId="261"/>
            <ac:cxnSpMk id="21" creationId="{AA2EAA10-076F-46BD-8F0F-B9A2FB77A85C}"/>
          </ac:cxnSpMkLst>
        </pc:cxnChg>
        <pc:cxnChg chg="add">
          <ac:chgData name="Hp Unit" userId="86ec350514542ee1" providerId="LiveId" clId="{EB40CFBE-E76A-411E-B080-FC779F981FB2}" dt="2025-05-11T14:27:05.852" v="119" actId="26606"/>
          <ac:cxnSpMkLst>
            <pc:docMk/>
            <pc:sldMk cId="3163312373" sldId="261"/>
            <ac:cxnSpMk id="23" creationId="{D891E407-403B-4764-86C9-33A56D3BCAA3}"/>
          </ac:cxnSpMkLst>
        </pc:cxnChg>
      </pc:sldChg>
      <pc:sldChg chg="addSp delSp modSp new del mod setBg">
        <pc:chgData name="Hp Unit" userId="86ec350514542ee1" providerId="LiveId" clId="{EB40CFBE-E76A-411E-B080-FC779F981FB2}" dt="2025-05-11T14:28:26.544" v="128" actId="47"/>
        <pc:sldMkLst>
          <pc:docMk/>
          <pc:sldMk cId="388790278" sldId="262"/>
        </pc:sldMkLst>
      </pc:sldChg>
      <pc:sldChg chg="addSp delSp modSp new mod setBg modAnim setClrOvrMap modNotesTx">
        <pc:chgData name="Hp Unit" userId="86ec350514542ee1" providerId="LiveId" clId="{EB40CFBE-E76A-411E-B080-FC779F981FB2}" dt="2025-05-11T14:33:51.029" v="229" actId="12"/>
        <pc:sldMkLst>
          <pc:docMk/>
          <pc:sldMk cId="1208144611" sldId="262"/>
        </pc:sldMkLst>
        <pc:spChg chg="add del mod">
          <ac:chgData name="Hp Unit" userId="86ec350514542ee1" providerId="LiveId" clId="{EB40CFBE-E76A-411E-B080-FC779F981FB2}" dt="2025-05-11T14:33:27.725" v="225" actId="26606"/>
          <ac:spMkLst>
            <pc:docMk/>
            <pc:sldMk cId="1208144611" sldId="262"/>
            <ac:spMk id="3" creationId="{EFD46808-5661-5805-A303-1C73FFF58172}"/>
          </ac:spMkLst>
        </pc:spChg>
        <pc:spChg chg="add del mod">
          <ac:chgData name="Hp Unit" userId="86ec350514542ee1" providerId="LiveId" clId="{EB40CFBE-E76A-411E-B080-FC779F981FB2}" dt="2025-05-11T14:33:27.725" v="225" actId="26606"/>
          <ac:spMkLst>
            <pc:docMk/>
            <pc:sldMk cId="1208144611" sldId="262"/>
            <ac:spMk id="4" creationId="{D4E8777B-79EC-1BD8-297E-1CCAF3D167A8}"/>
          </ac:spMkLst>
        </pc:spChg>
        <pc:spChg chg="add del">
          <ac:chgData name="Hp Unit" userId="86ec350514542ee1" providerId="LiveId" clId="{EB40CFBE-E76A-411E-B080-FC779F981FB2}" dt="2025-05-11T14:33:27.725" v="225" actId="26606"/>
          <ac:spMkLst>
            <pc:docMk/>
            <pc:sldMk cId="1208144611" sldId="262"/>
            <ac:spMk id="18" creationId="{B36F400F-DF28-43BC-8D8E-4929793B392A}"/>
          </ac:spMkLst>
        </pc:spChg>
        <pc:picChg chg="add mod">
          <ac:chgData name="Hp Unit" userId="86ec350514542ee1" providerId="LiveId" clId="{EB40CFBE-E76A-411E-B080-FC779F981FB2}" dt="2025-05-11T14:33:24.660" v="223"/>
          <ac:picMkLst>
            <pc:docMk/>
            <pc:sldMk cId="1208144611" sldId="262"/>
            <ac:picMk id="8" creationId="{8BE0D1AE-9BBA-56B4-120E-A1171E87FA86}"/>
          </ac:picMkLst>
        </pc:picChg>
      </pc:sldChg>
      <pc:sldChg chg="addSp delSp modSp new mod setBg modAnim modNotesTx">
        <pc:chgData name="Hp Unit" userId="86ec350514542ee1" providerId="LiveId" clId="{EB40CFBE-E76A-411E-B080-FC779F981FB2}" dt="2025-05-11T14:40:25.255" v="355"/>
        <pc:sldMkLst>
          <pc:docMk/>
          <pc:sldMk cId="2055732645" sldId="263"/>
        </pc:sldMkLst>
        <pc:spChg chg="mod">
          <ac:chgData name="Hp Unit" userId="86ec350514542ee1" providerId="LiveId" clId="{EB40CFBE-E76A-411E-B080-FC779F981FB2}" dt="2025-05-11T14:40:19.542" v="354" actId="113"/>
          <ac:spMkLst>
            <pc:docMk/>
            <pc:sldMk cId="2055732645" sldId="263"/>
            <ac:spMk id="2" creationId="{084E0883-C96B-2065-6A08-ADBDF4C179B5}"/>
          </ac:spMkLst>
        </pc:spChg>
        <pc:spChg chg="add">
          <ac:chgData name="Hp Unit" userId="86ec350514542ee1" providerId="LiveId" clId="{EB40CFBE-E76A-411E-B080-FC779F981FB2}" dt="2025-05-11T14:36:14.576" v="298" actId="26606"/>
          <ac:spMkLst>
            <pc:docMk/>
            <pc:sldMk cId="2055732645" sldId="263"/>
            <ac:spMk id="14" creationId="{81D377EB-C9D2-4ED0-86A6-740A297E3EAC}"/>
          </ac:spMkLst>
        </pc:spChg>
        <pc:spChg chg="add">
          <ac:chgData name="Hp Unit" userId="86ec350514542ee1" providerId="LiveId" clId="{EB40CFBE-E76A-411E-B080-FC779F981FB2}" dt="2025-05-11T14:36:14.576" v="298" actId="26606"/>
          <ac:spMkLst>
            <pc:docMk/>
            <pc:sldMk cId="2055732645" sldId="263"/>
            <ac:spMk id="16" creationId="{066346BE-FDB4-4772-A696-0719490ABD64}"/>
          </ac:spMkLst>
        </pc:spChg>
        <pc:spChg chg="add">
          <ac:chgData name="Hp Unit" userId="86ec350514542ee1" providerId="LiveId" clId="{EB40CFBE-E76A-411E-B080-FC779F981FB2}" dt="2025-05-11T14:36:14.576" v="298" actId="26606"/>
          <ac:spMkLst>
            <pc:docMk/>
            <pc:sldMk cId="2055732645" sldId="263"/>
            <ac:spMk id="18" creationId="{FB92FFCE-0C90-454E-AA25-D4EE9A6C39C5}"/>
          </ac:spMkLst>
        </pc:spChg>
        <pc:graphicFrameChg chg="add mod modGraphic">
          <ac:chgData name="Hp Unit" userId="86ec350514542ee1" providerId="LiveId" clId="{EB40CFBE-E76A-411E-B080-FC779F981FB2}" dt="2025-05-11T14:38:33.227" v="336" actId="14100"/>
          <ac:graphicFrameMkLst>
            <pc:docMk/>
            <pc:sldMk cId="2055732645" sldId="263"/>
            <ac:graphicFrameMk id="9" creationId="{790A7AF9-2CF4-7DAC-2BB1-D019EEC94B51}"/>
          </ac:graphicFrameMkLst>
        </pc:graphicFrameChg>
        <pc:graphicFrameChg chg="add mod modGraphic">
          <ac:chgData name="Hp Unit" userId="86ec350514542ee1" providerId="LiveId" clId="{EB40CFBE-E76A-411E-B080-FC779F981FB2}" dt="2025-05-11T14:39:59.983" v="350" actId="20577"/>
          <ac:graphicFrameMkLst>
            <pc:docMk/>
            <pc:sldMk cId="2055732645" sldId="263"/>
            <ac:graphicFrameMk id="11" creationId="{0A0C7C48-DF4B-A6D0-E33D-14E3FC541127}"/>
          </ac:graphicFrameMkLst>
        </pc:graphicFrameChg>
        <pc:graphicFrameChg chg="add mod modGraphic">
          <ac:chgData name="Hp Unit" userId="86ec350514542ee1" providerId="LiveId" clId="{EB40CFBE-E76A-411E-B080-FC779F981FB2}" dt="2025-05-11T14:39:40.863" v="348" actId="6549"/>
          <ac:graphicFrameMkLst>
            <pc:docMk/>
            <pc:sldMk cId="2055732645" sldId="263"/>
            <ac:graphicFrameMk id="12" creationId="{E28B7356-E193-371A-DA9D-D94009440DA6}"/>
          </ac:graphicFrameMkLst>
        </pc:graphicFrameChg>
        <pc:picChg chg="add mod">
          <ac:chgData name="Hp Unit" userId="86ec350514542ee1" providerId="LiveId" clId="{EB40CFBE-E76A-411E-B080-FC779F981FB2}" dt="2025-05-11T14:40:25.255" v="355"/>
          <ac:picMkLst>
            <pc:docMk/>
            <pc:sldMk cId="2055732645" sldId="263"/>
            <ac:picMk id="20" creationId="{BAF1C1FE-313A-B62E-0735-7EFB26CF633A}"/>
          </ac:picMkLst>
        </pc:picChg>
      </pc:sldChg>
      <pc:sldChg chg="addSp delSp modSp new del mod setBg modNotesTx">
        <pc:chgData name="Hp Unit" userId="86ec350514542ee1" providerId="LiveId" clId="{EB40CFBE-E76A-411E-B080-FC779F981FB2}" dt="2025-05-11T14:40:36.346" v="358" actId="47"/>
        <pc:sldMkLst>
          <pc:docMk/>
          <pc:sldMk cId="441531741" sldId="264"/>
        </pc:sldMkLst>
      </pc:sldChg>
      <pc:sldChg chg="modSp add mod modNotesTx">
        <pc:chgData name="Hp Unit" userId="86ec350514542ee1" providerId="LiveId" clId="{EB40CFBE-E76A-411E-B080-FC779F981FB2}" dt="2025-05-11T14:41:51.595" v="373" actId="14100"/>
        <pc:sldMkLst>
          <pc:docMk/>
          <pc:sldMk cId="725171" sldId="265"/>
        </pc:sldMkLst>
        <pc:graphicFrameChg chg="mod modGraphic">
          <ac:chgData name="Hp Unit" userId="86ec350514542ee1" providerId="LiveId" clId="{EB40CFBE-E76A-411E-B080-FC779F981FB2}" dt="2025-05-11T14:40:51.489" v="360" actId="255"/>
          <ac:graphicFrameMkLst>
            <pc:docMk/>
            <pc:sldMk cId="725171" sldId="265"/>
            <ac:graphicFrameMk id="9" creationId="{B1818C34-3DB8-D958-BF49-736E0191BB09}"/>
          </ac:graphicFrameMkLst>
        </pc:graphicFrameChg>
        <pc:graphicFrameChg chg="mod modGraphic">
          <ac:chgData name="Hp Unit" userId="86ec350514542ee1" providerId="LiveId" clId="{EB40CFBE-E76A-411E-B080-FC779F981FB2}" dt="2025-05-11T14:41:17.085" v="367" actId="6549"/>
          <ac:graphicFrameMkLst>
            <pc:docMk/>
            <pc:sldMk cId="725171" sldId="265"/>
            <ac:graphicFrameMk id="11" creationId="{36FB143F-D1A9-913B-6B0B-0C5F5355795B}"/>
          </ac:graphicFrameMkLst>
        </pc:graphicFrameChg>
        <pc:graphicFrameChg chg="mod modGraphic">
          <ac:chgData name="Hp Unit" userId="86ec350514542ee1" providerId="LiveId" clId="{EB40CFBE-E76A-411E-B080-FC779F981FB2}" dt="2025-05-11T14:41:51.595" v="373" actId="14100"/>
          <ac:graphicFrameMkLst>
            <pc:docMk/>
            <pc:sldMk cId="725171" sldId="265"/>
            <ac:graphicFrameMk id="12" creationId="{8822004F-A4E5-58E2-EBA1-FAB36D0F9B63}"/>
          </ac:graphicFrameMkLst>
        </pc:graphicFrameChg>
      </pc:sldChg>
      <pc:sldChg chg="addSp delSp modSp new mod setBg addAnim modNotesTx">
        <pc:chgData name="Hp Unit" userId="86ec350514542ee1" providerId="LiveId" clId="{EB40CFBE-E76A-411E-B080-FC779F981FB2}" dt="2025-05-11T14:43:20.440" v="402"/>
        <pc:sldMkLst>
          <pc:docMk/>
          <pc:sldMk cId="3466257257" sldId="266"/>
        </pc:sldMkLst>
        <pc:spChg chg="mod ord">
          <ac:chgData name="Hp Unit" userId="86ec350514542ee1" providerId="LiveId" clId="{EB40CFBE-E76A-411E-B080-FC779F981FB2}" dt="2025-05-11T14:43:07.422" v="400" actId="403"/>
          <ac:spMkLst>
            <pc:docMk/>
            <pc:sldMk cId="3466257257" sldId="266"/>
            <ac:spMk id="2" creationId="{58319171-8B9F-9144-B430-7D6F2D180A57}"/>
          </ac:spMkLst>
        </pc:spChg>
        <pc:spChg chg="add">
          <ac:chgData name="Hp Unit" userId="86ec350514542ee1" providerId="LiveId" clId="{EB40CFBE-E76A-411E-B080-FC779F981FB2}" dt="2025-05-11T14:42:58.292" v="390" actId="26606"/>
          <ac:spMkLst>
            <pc:docMk/>
            <pc:sldMk cId="3466257257" sldId="266"/>
            <ac:spMk id="21" creationId="{2CAD20A5-B9BF-4C29-B1C0-882CF36B433A}"/>
          </ac:spMkLst>
        </pc:spChg>
        <pc:spChg chg="add">
          <ac:chgData name="Hp Unit" userId="86ec350514542ee1" providerId="LiveId" clId="{EB40CFBE-E76A-411E-B080-FC779F981FB2}" dt="2025-05-11T14:42:58.292" v="390" actId="26606"/>
          <ac:spMkLst>
            <pc:docMk/>
            <pc:sldMk cId="3466257257" sldId="266"/>
            <ac:spMk id="23" creationId="{7283847B-B7B4-4D47-875A-C45ADEF4C2C9}"/>
          </ac:spMkLst>
        </pc:spChg>
        <pc:picChg chg="add mod">
          <ac:chgData name="Hp Unit" userId="86ec350514542ee1" providerId="LiveId" clId="{EB40CFBE-E76A-411E-B080-FC779F981FB2}" dt="2025-05-11T14:42:58.292" v="390" actId="26606"/>
          <ac:picMkLst>
            <pc:docMk/>
            <pc:sldMk cId="3466257257" sldId="266"/>
            <ac:picMk id="4" creationId="{81F850D0-85EB-F3B1-56C5-C974F0E0D2F9}"/>
          </ac:picMkLst>
        </pc:picChg>
        <pc:picChg chg="add mod">
          <ac:chgData name="Hp Unit" userId="86ec350514542ee1" providerId="LiveId" clId="{EB40CFBE-E76A-411E-B080-FC779F981FB2}" dt="2025-05-11T14:43:12.622" v="401"/>
          <ac:picMkLst>
            <pc:docMk/>
            <pc:sldMk cId="3466257257" sldId="266"/>
            <ac:picMk id="5" creationId="{2C32FE57-5168-C0FC-3D9A-AD9818F3848E}"/>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5800BC-887F-4854-823E-EE68F5F3B5D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B4F0AA2-0393-40FA-ABCE-A488C12BD1A6}">
      <dgm:prSet/>
      <dgm:spPr/>
      <dgm:t>
        <a:bodyPr/>
        <a:lstStyle/>
        <a:p>
          <a:pPr>
            <a:lnSpc>
              <a:spcPct val="100000"/>
            </a:lnSpc>
          </a:pPr>
          <a:r>
            <a:rPr lang="en-US" dirty="0"/>
            <a:t>Define negative peer pressure. </a:t>
          </a:r>
        </a:p>
      </dgm:t>
    </dgm:pt>
    <dgm:pt modelId="{C7D74141-8A97-47C4-BDC7-6BF97641C671}" type="parTrans" cxnId="{FB6F2161-7BDD-43AF-B3C9-F8F49B4EE682}">
      <dgm:prSet/>
      <dgm:spPr/>
      <dgm:t>
        <a:bodyPr/>
        <a:lstStyle/>
        <a:p>
          <a:endParaRPr lang="en-US"/>
        </a:p>
      </dgm:t>
    </dgm:pt>
    <dgm:pt modelId="{76BB4B41-5C87-46F3-B966-D764E70D24C4}" type="sibTrans" cxnId="{FB6F2161-7BDD-43AF-B3C9-F8F49B4EE682}">
      <dgm:prSet/>
      <dgm:spPr/>
      <dgm:t>
        <a:bodyPr/>
        <a:lstStyle/>
        <a:p>
          <a:endParaRPr lang="en-US"/>
        </a:p>
      </dgm:t>
    </dgm:pt>
    <dgm:pt modelId="{6447CD3F-7205-4CFB-91E1-DFE9090D7D75}">
      <dgm:prSet/>
      <dgm:spPr/>
      <dgm:t>
        <a:bodyPr/>
        <a:lstStyle/>
        <a:p>
          <a:pPr>
            <a:lnSpc>
              <a:spcPct val="100000"/>
            </a:lnSpc>
          </a:pPr>
          <a:r>
            <a:rPr lang="en-US"/>
            <a:t>Use the R.E.L.A.X. method to guide decision-making.</a:t>
          </a:r>
        </a:p>
      </dgm:t>
    </dgm:pt>
    <dgm:pt modelId="{9D889DE9-FD53-465A-8AC5-D42D4E700258}" type="parTrans" cxnId="{0EF4F8A7-C410-4028-AF3E-85E21213D09E}">
      <dgm:prSet/>
      <dgm:spPr/>
      <dgm:t>
        <a:bodyPr/>
        <a:lstStyle/>
        <a:p>
          <a:endParaRPr lang="en-US"/>
        </a:p>
      </dgm:t>
    </dgm:pt>
    <dgm:pt modelId="{8DACA9F7-E286-421B-A0B4-C323B76C1E2D}" type="sibTrans" cxnId="{0EF4F8A7-C410-4028-AF3E-85E21213D09E}">
      <dgm:prSet/>
      <dgm:spPr/>
      <dgm:t>
        <a:bodyPr/>
        <a:lstStyle/>
        <a:p>
          <a:endParaRPr lang="en-US"/>
        </a:p>
      </dgm:t>
    </dgm:pt>
    <dgm:pt modelId="{8A03687B-A398-4810-BE4D-DE7821D865B2}">
      <dgm:prSet/>
      <dgm:spPr/>
      <dgm:t>
        <a:bodyPr/>
        <a:lstStyle/>
        <a:p>
          <a:pPr>
            <a:lnSpc>
              <a:spcPct val="100000"/>
            </a:lnSpc>
          </a:pPr>
          <a:r>
            <a:rPr lang="en-US"/>
            <a:t>Define assertiveness and explain how it differs from being aggressive or passive.</a:t>
          </a:r>
        </a:p>
      </dgm:t>
    </dgm:pt>
    <dgm:pt modelId="{1476F2D4-8EFB-46A8-827F-827484AA3BF4}" type="parTrans" cxnId="{11C3973C-0FBD-4C4E-83D1-CFD6F9815010}">
      <dgm:prSet/>
      <dgm:spPr/>
      <dgm:t>
        <a:bodyPr/>
        <a:lstStyle/>
        <a:p>
          <a:endParaRPr lang="en-US"/>
        </a:p>
      </dgm:t>
    </dgm:pt>
    <dgm:pt modelId="{90F2A908-7A43-4F00-85A9-4F5C2FA8E107}" type="sibTrans" cxnId="{11C3973C-0FBD-4C4E-83D1-CFD6F9815010}">
      <dgm:prSet/>
      <dgm:spPr/>
      <dgm:t>
        <a:bodyPr/>
        <a:lstStyle/>
        <a:p>
          <a:endParaRPr lang="en-US"/>
        </a:p>
      </dgm:t>
    </dgm:pt>
    <dgm:pt modelId="{E5410BDE-7F89-42F4-8CB6-93DC098E5FC1}">
      <dgm:prSet/>
      <dgm:spPr/>
      <dgm:t>
        <a:bodyPr/>
        <a:lstStyle/>
        <a:p>
          <a:pPr>
            <a:lnSpc>
              <a:spcPct val="100000"/>
            </a:lnSpc>
          </a:pPr>
          <a:r>
            <a:rPr lang="en-US"/>
            <a:t>Apply practical tips to communicate decisions clearly and respectfully.</a:t>
          </a:r>
        </a:p>
      </dgm:t>
    </dgm:pt>
    <dgm:pt modelId="{6905EEB2-871F-417A-BA12-DAFB7AEB3FA7}" type="parTrans" cxnId="{1120FB4E-A3CF-4D96-9EEB-1E58B5C4193F}">
      <dgm:prSet/>
      <dgm:spPr/>
      <dgm:t>
        <a:bodyPr/>
        <a:lstStyle/>
        <a:p>
          <a:endParaRPr lang="en-US"/>
        </a:p>
      </dgm:t>
    </dgm:pt>
    <dgm:pt modelId="{54265A25-CB52-4D3D-B86A-ABE98540B38A}" type="sibTrans" cxnId="{1120FB4E-A3CF-4D96-9EEB-1E58B5C4193F}">
      <dgm:prSet/>
      <dgm:spPr/>
      <dgm:t>
        <a:bodyPr/>
        <a:lstStyle/>
        <a:p>
          <a:endParaRPr lang="en-US"/>
        </a:p>
      </dgm:t>
    </dgm:pt>
    <dgm:pt modelId="{6AA3F3AC-2D41-48F9-9060-075A78399D1D}">
      <dgm:prSet/>
      <dgm:spPr/>
      <dgm:t>
        <a:bodyPr/>
        <a:lstStyle/>
        <a:p>
          <a:pPr>
            <a:lnSpc>
              <a:spcPct val="100000"/>
            </a:lnSpc>
          </a:pPr>
          <a:r>
            <a:rPr lang="en-US" dirty="0"/>
            <a:t>Explain how to make informed decisions when under pressure.</a:t>
          </a:r>
        </a:p>
      </dgm:t>
    </dgm:pt>
    <dgm:pt modelId="{52BE49F8-AA78-45A2-A7A0-9A8A8CF30A15}" type="parTrans" cxnId="{8D8D66E4-91F2-4B02-81E5-F58CA726B074}">
      <dgm:prSet/>
      <dgm:spPr/>
      <dgm:t>
        <a:bodyPr/>
        <a:lstStyle/>
        <a:p>
          <a:endParaRPr lang="af-ZA"/>
        </a:p>
      </dgm:t>
    </dgm:pt>
    <dgm:pt modelId="{E8FC95D8-31CF-4B3C-9B78-CF9DDC7E88FD}" type="sibTrans" cxnId="{8D8D66E4-91F2-4B02-81E5-F58CA726B074}">
      <dgm:prSet/>
      <dgm:spPr/>
      <dgm:t>
        <a:bodyPr/>
        <a:lstStyle/>
        <a:p>
          <a:endParaRPr lang="af-ZA"/>
        </a:p>
      </dgm:t>
    </dgm:pt>
    <dgm:pt modelId="{FEF00DF9-2B95-42ED-9883-B0D589F6A55D}" type="pres">
      <dgm:prSet presAssocID="{F05800BC-887F-4854-823E-EE68F5F3B5DC}" presName="root" presStyleCnt="0">
        <dgm:presLayoutVars>
          <dgm:dir/>
          <dgm:resizeHandles val="exact"/>
        </dgm:presLayoutVars>
      </dgm:prSet>
      <dgm:spPr/>
    </dgm:pt>
    <dgm:pt modelId="{1BFD680B-F4EF-455E-BD10-03AB3CD062D4}" type="pres">
      <dgm:prSet presAssocID="{1B4F0AA2-0393-40FA-ABCE-A488C12BD1A6}" presName="compNode" presStyleCnt="0"/>
      <dgm:spPr/>
    </dgm:pt>
    <dgm:pt modelId="{87E16E97-8044-4E2C-BF47-4EA09456A651}" type="pres">
      <dgm:prSet presAssocID="{1B4F0AA2-0393-40FA-ABCE-A488C12BD1A6}" presName="bgRect" presStyleLbl="bgShp" presStyleIdx="0" presStyleCnt="5"/>
      <dgm:spPr/>
    </dgm:pt>
    <dgm:pt modelId="{A7D57765-328D-4ED1-9E58-17A6B132D325}" type="pres">
      <dgm:prSet presAssocID="{1B4F0AA2-0393-40FA-ABCE-A488C12BD1A6}"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ildren with solid fill"/>
        </a:ext>
      </dgm:extLst>
    </dgm:pt>
    <dgm:pt modelId="{AEB808D6-4658-44BE-8015-970FE6819615}" type="pres">
      <dgm:prSet presAssocID="{1B4F0AA2-0393-40FA-ABCE-A488C12BD1A6}" presName="spaceRect" presStyleCnt="0"/>
      <dgm:spPr/>
    </dgm:pt>
    <dgm:pt modelId="{B4F6FC48-55E0-4453-9D0B-0D5273B3A501}" type="pres">
      <dgm:prSet presAssocID="{1B4F0AA2-0393-40FA-ABCE-A488C12BD1A6}" presName="parTx" presStyleLbl="revTx" presStyleIdx="0" presStyleCnt="5">
        <dgm:presLayoutVars>
          <dgm:chMax val="0"/>
          <dgm:chPref val="0"/>
        </dgm:presLayoutVars>
      </dgm:prSet>
      <dgm:spPr/>
    </dgm:pt>
    <dgm:pt modelId="{9D53D086-1566-4A26-9431-D617590A744E}" type="pres">
      <dgm:prSet presAssocID="{76BB4B41-5C87-46F3-B966-D764E70D24C4}" presName="sibTrans" presStyleCnt="0"/>
      <dgm:spPr/>
    </dgm:pt>
    <dgm:pt modelId="{4EE2F35C-0A91-4763-A519-65B6B22CC7AB}" type="pres">
      <dgm:prSet presAssocID="{6AA3F3AC-2D41-48F9-9060-075A78399D1D}" presName="compNode" presStyleCnt="0"/>
      <dgm:spPr/>
    </dgm:pt>
    <dgm:pt modelId="{FE9653CD-A6CA-4178-9659-CA758DCDBAAD}" type="pres">
      <dgm:prSet presAssocID="{6AA3F3AC-2D41-48F9-9060-075A78399D1D}" presName="bgRect" presStyleLbl="bgShp" presStyleIdx="1" presStyleCnt="5"/>
      <dgm:spPr/>
    </dgm:pt>
    <dgm:pt modelId="{17DDE94D-6B6D-42F5-AD06-6CB2785367BD}" type="pres">
      <dgm:prSet presAssocID="{6AA3F3AC-2D41-48F9-9060-075A78399D1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s"/>
        </a:ext>
      </dgm:extLst>
    </dgm:pt>
    <dgm:pt modelId="{43DEFF27-9C51-4FCA-88A7-0DB0131F78FB}" type="pres">
      <dgm:prSet presAssocID="{6AA3F3AC-2D41-48F9-9060-075A78399D1D}" presName="spaceRect" presStyleCnt="0"/>
      <dgm:spPr/>
    </dgm:pt>
    <dgm:pt modelId="{9FE5BD33-B183-45FC-92B8-17E9BD4C82E6}" type="pres">
      <dgm:prSet presAssocID="{6AA3F3AC-2D41-48F9-9060-075A78399D1D}" presName="parTx" presStyleLbl="revTx" presStyleIdx="1" presStyleCnt="5">
        <dgm:presLayoutVars>
          <dgm:chMax val="0"/>
          <dgm:chPref val="0"/>
        </dgm:presLayoutVars>
      </dgm:prSet>
      <dgm:spPr/>
    </dgm:pt>
    <dgm:pt modelId="{4D0847A7-EAF6-4BF8-8AF7-71F6BFEC5777}" type="pres">
      <dgm:prSet presAssocID="{E8FC95D8-31CF-4B3C-9B78-CF9DDC7E88FD}" presName="sibTrans" presStyleCnt="0"/>
      <dgm:spPr/>
    </dgm:pt>
    <dgm:pt modelId="{B5B8FD20-DD84-445C-B591-689CFF956C3C}" type="pres">
      <dgm:prSet presAssocID="{6447CD3F-7205-4CFB-91E1-DFE9090D7D75}" presName="compNode" presStyleCnt="0"/>
      <dgm:spPr/>
    </dgm:pt>
    <dgm:pt modelId="{D6988958-F584-4C09-B664-57E022A8C474}" type="pres">
      <dgm:prSet presAssocID="{6447CD3F-7205-4CFB-91E1-DFE9090D7D75}" presName="bgRect" presStyleLbl="bgShp" presStyleIdx="2" presStyleCnt="5"/>
      <dgm:spPr/>
    </dgm:pt>
    <dgm:pt modelId="{5C3B0D55-960C-42F4-8283-C39C0DED4D16}" type="pres">
      <dgm:prSet presAssocID="{6447CD3F-7205-4CFB-91E1-DFE9090D7D7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ustomer Review"/>
        </a:ext>
      </dgm:extLst>
    </dgm:pt>
    <dgm:pt modelId="{26BB8ABD-05F3-40BD-86AF-1D145AE22884}" type="pres">
      <dgm:prSet presAssocID="{6447CD3F-7205-4CFB-91E1-DFE9090D7D75}" presName="spaceRect" presStyleCnt="0"/>
      <dgm:spPr/>
    </dgm:pt>
    <dgm:pt modelId="{07A331A7-804D-413C-B037-77D1A84036EF}" type="pres">
      <dgm:prSet presAssocID="{6447CD3F-7205-4CFB-91E1-DFE9090D7D75}" presName="parTx" presStyleLbl="revTx" presStyleIdx="2" presStyleCnt="5">
        <dgm:presLayoutVars>
          <dgm:chMax val="0"/>
          <dgm:chPref val="0"/>
        </dgm:presLayoutVars>
      </dgm:prSet>
      <dgm:spPr/>
    </dgm:pt>
    <dgm:pt modelId="{42A266AB-D862-476F-AC72-ED17BC689D0A}" type="pres">
      <dgm:prSet presAssocID="{8DACA9F7-E286-421B-A0B4-C323B76C1E2D}" presName="sibTrans" presStyleCnt="0"/>
      <dgm:spPr/>
    </dgm:pt>
    <dgm:pt modelId="{65736B1C-0371-4AFB-9F08-EBC632E18DDF}" type="pres">
      <dgm:prSet presAssocID="{8A03687B-A398-4810-BE4D-DE7821D865B2}" presName="compNode" presStyleCnt="0"/>
      <dgm:spPr/>
    </dgm:pt>
    <dgm:pt modelId="{58019942-890F-4178-8C90-433C3792656D}" type="pres">
      <dgm:prSet presAssocID="{8A03687B-A398-4810-BE4D-DE7821D865B2}" presName="bgRect" presStyleLbl="bgShp" presStyleIdx="3" presStyleCnt="5"/>
      <dgm:spPr/>
    </dgm:pt>
    <dgm:pt modelId="{56B10F34-63FB-410E-BEA8-8C592583D241}" type="pres">
      <dgm:prSet presAssocID="{8A03687B-A398-4810-BE4D-DE7821D865B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ngry Face with No Fill"/>
        </a:ext>
      </dgm:extLst>
    </dgm:pt>
    <dgm:pt modelId="{AC759FFB-1A9F-465A-A245-1684CFB04B7C}" type="pres">
      <dgm:prSet presAssocID="{8A03687B-A398-4810-BE4D-DE7821D865B2}" presName="spaceRect" presStyleCnt="0"/>
      <dgm:spPr/>
    </dgm:pt>
    <dgm:pt modelId="{F743E09B-74A3-4CF4-9626-D948A32107C2}" type="pres">
      <dgm:prSet presAssocID="{8A03687B-A398-4810-BE4D-DE7821D865B2}" presName="parTx" presStyleLbl="revTx" presStyleIdx="3" presStyleCnt="5">
        <dgm:presLayoutVars>
          <dgm:chMax val="0"/>
          <dgm:chPref val="0"/>
        </dgm:presLayoutVars>
      </dgm:prSet>
      <dgm:spPr/>
    </dgm:pt>
    <dgm:pt modelId="{33A76A6A-858A-41E8-83A0-25EB70313A4E}" type="pres">
      <dgm:prSet presAssocID="{90F2A908-7A43-4F00-85A9-4F5C2FA8E107}" presName="sibTrans" presStyleCnt="0"/>
      <dgm:spPr/>
    </dgm:pt>
    <dgm:pt modelId="{B152139B-FD7E-4C07-96DD-AF05CA7609B7}" type="pres">
      <dgm:prSet presAssocID="{E5410BDE-7F89-42F4-8CB6-93DC098E5FC1}" presName="compNode" presStyleCnt="0"/>
      <dgm:spPr/>
    </dgm:pt>
    <dgm:pt modelId="{A3493CBB-E596-4EEB-BE8A-059DF5B75BAA}" type="pres">
      <dgm:prSet presAssocID="{E5410BDE-7F89-42F4-8CB6-93DC098E5FC1}" presName="bgRect" presStyleLbl="bgShp" presStyleIdx="4" presStyleCnt="5"/>
      <dgm:spPr/>
    </dgm:pt>
    <dgm:pt modelId="{25055F13-ABF7-4D44-BEF5-67D14D391DC5}" type="pres">
      <dgm:prSet presAssocID="{E5410BDE-7F89-42F4-8CB6-93DC098E5FC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a:ext>
      </dgm:extLst>
    </dgm:pt>
    <dgm:pt modelId="{D53B1827-587E-4812-B599-0F93FFA25BC6}" type="pres">
      <dgm:prSet presAssocID="{E5410BDE-7F89-42F4-8CB6-93DC098E5FC1}" presName="spaceRect" presStyleCnt="0"/>
      <dgm:spPr/>
    </dgm:pt>
    <dgm:pt modelId="{164CA209-FF6B-4D7C-B0BC-A34C9389B0FF}" type="pres">
      <dgm:prSet presAssocID="{E5410BDE-7F89-42F4-8CB6-93DC098E5FC1}" presName="parTx" presStyleLbl="revTx" presStyleIdx="4" presStyleCnt="5">
        <dgm:presLayoutVars>
          <dgm:chMax val="0"/>
          <dgm:chPref val="0"/>
        </dgm:presLayoutVars>
      </dgm:prSet>
      <dgm:spPr/>
    </dgm:pt>
  </dgm:ptLst>
  <dgm:cxnLst>
    <dgm:cxn modelId="{292D6730-F702-47B6-AE2A-E89B381AEFE0}" type="presOf" srcId="{8A03687B-A398-4810-BE4D-DE7821D865B2}" destId="{F743E09B-74A3-4CF4-9626-D948A32107C2}" srcOrd="0" destOrd="0" presId="urn:microsoft.com/office/officeart/2018/2/layout/IconVerticalSolidList"/>
    <dgm:cxn modelId="{04E4A130-028F-4467-9312-A696AC1D9B7F}" type="presOf" srcId="{1B4F0AA2-0393-40FA-ABCE-A488C12BD1A6}" destId="{B4F6FC48-55E0-4453-9D0B-0D5273B3A501}" srcOrd="0" destOrd="0" presId="urn:microsoft.com/office/officeart/2018/2/layout/IconVerticalSolidList"/>
    <dgm:cxn modelId="{97F44C39-2C58-4C2C-8394-8661F92231AD}" type="presOf" srcId="{6AA3F3AC-2D41-48F9-9060-075A78399D1D}" destId="{9FE5BD33-B183-45FC-92B8-17E9BD4C82E6}" srcOrd="0" destOrd="0" presId="urn:microsoft.com/office/officeart/2018/2/layout/IconVerticalSolidList"/>
    <dgm:cxn modelId="{11C3973C-0FBD-4C4E-83D1-CFD6F9815010}" srcId="{F05800BC-887F-4854-823E-EE68F5F3B5DC}" destId="{8A03687B-A398-4810-BE4D-DE7821D865B2}" srcOrd="3" destOrd="0" parTransId="{1476F2D4-8EFB-46A8-827F-827484AA3BF4}" sibTransId="{90F2A908-7A43-4F00-85A9-4F5C2FA8E107}"/>
    <dgm:cxn modelId="{FB6F2161-7BDD-43AF-B3C9-F8F49B4EE682}" srcId="{F05800BC-887F-4854-823E-EE68F5F3B5DC}" destId="{1B4F0AA2-0393-40FA-ABCE-A488C12BD1A6}" srcOrd="0" destOrd="0" parTransId="{C7D74141-8A97-47C4-BDC7-6BF97641C671}" sibTransId="{76BB4B41-5C87-46F3-B966-D764E70D24C4}"/>
    <dgm:cxn modelId="{1120FB4E-A3CF-4D96-9EEB-1E58B5C4193F}" srcId="{F05800BC-887F-4854-823E-EE68F5F3B5DC}" destId="{E5410BDE-7F89-42F4-8CB6-93DC098E5FC1}" srcOrd="4" destOrd="0" parTransId="{6905EEB2-871F-417A-BA12-DAFB7AEB3FA7}" sibTransId="{54265A25-CB52-4D3D-B86A-ABE98540B38A}"/>
    <dgm:cxn modelId="{812C0088-26B2-490B-B768-5658E8BC356B}" type="presOf" srcId="{6447CD3F-7205-4CFB-91E1-DFE9090D7D75}" destId="{07A331A7-804D-413C-B037-77D1A84036EF}" srcOrd="0" destOrd="0" presId="urn:microsoft.com/office/officeart/2018/2/layout/IconVerticalSolidList"/>
    <dgm:cxn modelId="{0EF4F8A7-C410-4028-AF3E-85E21213D09E}" srcId="{F05800BC-887F-4854-823E-EE68F5F3B5DC}" destId="{6447CD3F-7205-4CFB-91E1-DFE9090D7D75}" srcOrd="2" destOrd="0" parTransId="{9D889DE9-FD53-465A-8AC5-D42D4E700258}" sibTransId="{8DACA9F7-E286-421B-A0B4-C323B76C1E2D}"/>
    <dgm:cxn modelId="{63EBB4BD-4760-4D70-87FC-BD415593C033}" type="presOf" srcId="{F05800BC-887F-4854-823E-EE68F5F3B5DC}" destId="{FEF00DF9-2B95-42ED-9883-B0D589F6A55D}" srcOrd="0" destOrd="0" presId="urn:microsoft.com/office/officeart/2018/2/layout/IconVerticalSolidList"/>
    <dgm:cxn modelId="{8D8D66E4-91F2-4B02-81E5-F58CA726B074}" srcId="{F05800BC-887F-4854-823E-EE68F5F3B5DC}" destId="{6AA3F3AC-2D41-48F9-9060-075A78399D1D}" srcOrd="1" destOrd="0" parTransId="{52BE49F8-AA78-45A2-A7A0-9A8A8CF30A15}" sibTransId="{E8FC95D8-31CF-4B3C-9B78-CF9DDC7E88FD}"/>
    <dgm:cxn modelId="{C36422FA-DDEB-4882-917F-0561A02613EE}" type="presOf" srcId="{E5410BDE-7F89-42F4-8CB6-93DC098E5FC1}" destId="{164CA209-FF6B-4D7C-B0BC-A34C9389B0FF}" srcOrd="0" destOrd="0" presId="urn:microsoft.com/office/officeart/2018/2/layout/IconVerticalSolidList"/>
    <dgm:cxn modelId="{A08DF142-2767-4C81-B64E-8F9940924615}" type="presParOf" srcId="{FEF00DF9-2B95-42ED-9883-B0D589F6A55D}" destId="{1BFD680B-F4EF-455E-BD10-03AB3CD062D4}" srcOrd="0" destOrd="0" presId="urn:microsoft.com/office/officeart/2018/2/layout/IconVerticalSolidList"/>
    <dgm:cxn modelId="{EE6954B3-C82A-4FCA-9233-1C4F2B520D0B}" type="presParOf" srcId="{1BFD680B-F4EF-455E-BD10-03AB3CD062D4}" destId="{87E16E97-8044-4E2C-BF47-4EA09456A651}" srcOrd="0" destOrd="0" presId="urn:microsoft.com/office/officeart/2018/2/layout/IconVerticalSolidList"/>
    <dgm:cxn modelId="{DEA3D7BB-EB90-46EC-B681-78DCD15709EE}" type="presParOf" srcId="{1BFD680B-F4EF-455E-BD10-03AB3CD062D4}" destId="{A7D57765-328D-4ED1-9E58-17A6B132D325}" srcOrd="1" destOrd="0" presId="urn:microsoft.com/office/officeart/2018/2/layout/IconVerticalSolidList"/>
    <dgm:cxn modelId="{2BBFED64-8986-4B11-B923-3EC8F6925006}" type="presParOf" srcId="{1BFD680B-F4EF-455E-BD10-03AB3CD062D4}" destId="{AEB808D6-4658-44BE-8015-970FE6819615}" srcOrd="2" destOrd="0" presId="urn:microsoft.com/office/officeart/2018/2/layout/IconVerticalSolidList"/>
    <dgm:cxn modelId="{87E1DD66-8602-46FB-84BE-336BB9F2B672}" type="presParOf" srcId="{1BFD680B-F4EF-455E-BD10-03AB3CD062D4}" destId="{B4F6FC48-55E0-4453-9D0B-0D5273B3A501}" srcOrd="3" destOrd="0" presId="urn:microsoft.com/office/officeart/2018/2/layout/IconVerticalSolidList"/>
    <dgm:cxn modelId="{AA0E9442-D432-4177-811A-B85EE7CFF830}" type="presParOf" srcId="{FEF00DF9-2B95-42ED-9883-B0D589F6A55D}" destId="{9D53D086-1566-4A26-9431-D617590A744E}" srcOrd="1" destOrd="0" presId="urn:microsoft.com/office/officeart/2018/2/layout/IconVerticalSolidList"/>
    <dgm:cxn modelId="{DC22165D-614D-46A8-9178-E0917BB11FC9}" type="presParOf" srcId="{FEF00DF9-2B95-42ED-9883-B0D589F6A55D}" destId="{4EE2F35C-0A91-4763-A519-65B6B22CC7AB}" srcOrd="2" destOrd="0" presId="urn:microsoft.com/office/officeart/2018/2/layout/IconVerticalSolidList"/>
    <dgm:cxn modelId="{1C6E1EAE-9A2D-477C-8C11-3FCE7108918E}" type="presParOf" srcId="{4EE2F35C-0A91-4763-A519-65B6B22CC7AB}" destId="{FE9653CD-A6CA-4178-9659-CA758DCDBAAD}" srcOrd="0" destOrd="0" presId="urn:microsoft.com/office/officeart/2018/2/layout/IconVerticalSolidList"/>
    <dgm:cxn modelId="{DDC53AEA-C2DA-4BD1-8A1B-2849E6050744}" type="presParOf" srcId="{4EE2F35C-0A91-4763-A519-65B6B22CC7AB}" destId="{17DDE94D-6B6D-42F5-AD06-6CB2785367BD}" srcOrd="1" destOrd="0" presId="urn:microsoft.com/office/officeart/2018/2/layout/IconVerticalSolidList"/>
    <dgm:cxn modelId="{43C08D80-DB72-4E27-A75A-9F2B093963BF}" type="presParOf" srcId="{4EE2F35C-0A91-4763-A519-65B6B22CC7AB}" destId="{43DEFF27-9C51-4FCA-88A7-0DB0131F78FB}" srcOrd="2" destOrd="0" presId="urn:microsoft.com/office/officeart/2018/2/layout/IconVerticalSolidList"/>
    <dgm:cxn modelId="{4BD4DAFA-320A-4DE4-922A-E73C3FDEC488}" type="presParOf" srcId="{4EE2F35C-0A91-4763-A519-65B6B22CC7AB}" destId="{9FE5BD33-B183-45FC-92B8-17E9BD4C82E6}" srcOrd="3" destOrd="0" presId="urn:microsoft.com/office/officeart/2018/2/layout/IconVerticalSolidList"/>
    <dgm:cxn modelId="{22E2E0DD-D39A-42DE-9D10-B8B0CDE050B6}" type="presParOf" srcId="{FEF00DF9-2B95-42ED-9883-B0D589F6A55D}" destId="{4D0847A7-EAF6-4BF8-8AF7-71F6BFEC5777}" srcOrd="3" destOrd="0" presId="urn:microsoft.com/office/officeart/2018/2/layout/IconVerticalSolidList"/>
    <dgm:cxn modelId="{9D10F0AA-0E64-4F04-A47F-83A69876A707}" type="presParOf" srcId="{FEF00DF9-2B95-42ED-9883-B0D589F6A55D}" destId="{B5B8FD20-DD84-445C-B591-689CFF956C3C}" srcOrd="4" destOrd="0" presId="urn:microsoft.com/office/officeart/2018/2/layout/IconVerticalSolidList"/>
    <dgm:cxn modelId="{B56F72C0-04E0-4E49-B919-1229DB9FDC5F}" type="presParOf" srcId="{B5B8FD20-DD84-445C-B591-689CFF956C3C}" destId="{D6988958-F584-4C09-B664-57E022A8C474}" srcOrd="0" destOrd="0" presId="urn:microsoft.com/office/officeart/2018/2/layout/IconVerticalSolidList"/>
    <dgm:cxn modelId="{F12DF6E5-468B-445B-B8DB-AEA85B842DE8}" type="presParOf" srcId="{B5B8FD20-DD84-445C-B591-689CFF956C3C}" destId="{5C3B0D55-960C-42F4-8283-C39C0DED4D16}" srcOrd="1" destOrd="0" presId="urn:microsoft.com/office/officeart/2018/2/layout/IconVerticalSolidList"/>
    <dgm:cxn modelId="{DFF71519-B3BF-46D5-B694-7BDCB7C9C3A6}" type="presParOf" srcId="{B5B8FD20-DD84-445C-B591-689CFF956C3C}" destId="{26BB8ABD-05F3-40BD-86AF-1D145AE22884}" srcOrd="2" destOrd="0" presId="urn:microsoft.com/office/officeart/2018/2/layout/IconVerticalSolidList"/>
    <dgm:cxn modelId="{84D71C9C-1EC2-4228-9631-BE1F115790AD}" type="presParOf" srcId="{B5B8FD20-DD84-445C-B591-689CFF956C3C}" destId="{07A331A7-804D-413C-B037-77D1A84036EF}" srcOrd="3" destOrd="0" presId="urn:microsoft.com/office/officeart/2018/2/layout/IconVerticalSolidList"/>
    <dgm:cxn modelId="{46F4376B-7CD0-4FDF-8A98-E2A769ADF4BF}" type="presParOf" srcId="{FEF00DF9-2B95-42ED-9883-B0D589F6A55D}" destId="{42A266AB-D862-476F-AC72-ED17BC689D0A}" srcOrd="5" destOrd="0" presId="urn:microsoft.com/office/officeart/2018/2/layout/IconVerticalSolidList"/>
    <dgm:cxn modelId="{F5617381-FE76-449D-A710-B4EA5814B455}" type="presParOf" srcId="{FEF00DF9-2B95-42ED-9883-B0D589F6A55D}" destId="{65736B1C-0371-4AFB-9F08-EBC632E18DDF}" srcOrd="6" destOrd="0" presId="urn:microsoft.com/office/officeart/2018/2/layout/IconVerticalSolidList"/>
    <dgm:cxn modelId="{521B7902-C883-4AD2-A1A4-43DD1A608E12}" type="presParOf" srcId="{65736B1C-0371-4AFB-9F08-EBC632E18DDF}" destId="{58019942-890F-4178-8C90-433C3792656D}" srcOrd="0" destOrd="0" presId="urn:microsoft.com/office/officeart/2018/2/layout/IconVerticalSolidList"/>
    <dgm:cxn modelId="{0649BFEE-19FE-4611-BAA6-9B6AE8363E7F}" type="presParOf" srcId="{65736B1C-0371-4AFB-9F08-EBC632E18DDF}" destId="{56B10F34-63FB-410E-BEA8-8C592583D241}" srcOrd="1" destOrd="0" presId="urn:microsoft.com/office/officeart/2018/2/layout/IconVerticalSolidList"/>
    <dgm:cxn modelId="{F473C901-1322-4247-A3A1-B5B9FAF9D797}" type="presParOf" srcId="{65736B1C-0371-4AFB-9F08-EBC632E18DDF}" destId="{AC759FFB-1A9F-465A-A245-1684CFB04B7C}" srcOrd="2" destOrd="0" presId="urn:microsoft.com/office/officeart/2018/2/layout/IconVerticalSolidList"/>
    <dgm:cxn modelId="{8CB2B5F5-147C-4BD8-A547-7896F673A955}" type="presParOf" srcId="{65736B1C-0371-4AFB-9F08-EBC632E18DDF}" destId="{F743E09B-74A3-4CF4-9626-D948A32107C2}" srcOrd="3" destOrd="0" presId="urn:microsoft.com/office/officeart/2018/2/layout/IconVerticalSolidList"/>
    <dgm:cxn modelId="{8A967EF6-768F-407A-9D38-F5D518953F7C}" type="presParOf" srcId="{FEF00DF9-2B95-42ED-9883-B0D589F6A55D}" destId="{33A76A6A-858A-41E8-83A0-25EB70313A4E}" srcOrd="7" destOrd="0" presId="urn:microsoft.com/office/officeart/2018/2/layout/IconVerticalSolidList"/>
    <dgm:cxn modelId="{031B6DDB-1DA9-45E9-85B8-6A49C233AE58}" type="presParOf" srcId="{FEF00DF9-2B95-42ED-9883-B0D589F6A55D}" destId="{B152139B-FD7E-4C07-96DD-AF05CA7609B7}" srcOrd="8" destOrd="0" presId="urn:microsoft.com/office/officeart/2018/2/layout/IconVerticalSolidList"/>
    <dgm:cxn modelId="{12B81DA8-2235-4FF2-A124-F52D669838D1}" type="presParOf" srcId="{B152139B-FD7E-4C07-96DD-AF05CA7609B7}" destId="{A3493CBB-E596-4EEB-BE8A-059DF5B75BAA}" srcOrd="0" destOrd="0" presId="urn:microsoft.com/office/officeart/2018/2/layout/IconVerticalSolidList"/>
    <dgm:cxn modelId="{D86E6A12-0EE2-49E0-9878-E89CE596A0D9}" type="presParOf" srcId="{B152139B-FD7E-4C07-96DD-AF05CA7609B7}" destId="{25055F13-ABF7-4D44-BEF5-67D14D391DC5}" srcOrd="1" destOrd="0" presId="urn:microsoft.com/office/officeart/2018/2/layout/IconVerticalSolidList"/>
    <dgm:cxn modelId="{37647F2A-17BF-40A8-A002-F59C72FA0F99}" type="presParOf" srcId="{B152139B-FD7E-4C07-96DD-AF05CA7609B7}" destId="{D53B1827-587E-4812-B599-0F93FFA25BC6}" srcOrd="2" destOrd="0" presId="urn:microsoft.com/office/officeart/2018/2/layout/IconVerticalSolidList"/>
    <dgm:cxn modelId="{DA82A3D5-9C7E-425B-B149-95531BFD9723}" type="presParOf" srcId="{B152139B-FD7E-4C07-96DD-AF05CA7609B7}" destId="{164CA209-FF6B-4D7C-B0BC-A34C9389B0F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C72C54-21FE-4492-AEA1-833C713F2896}" type="doc">
      <dgm:prSet loTypeId="urn:microsoft.com/office/officeart/2005/8/layout/bProcess2" loCatId="process" qsTypeId="urn:microsoft.com/office/officeart/2005/8/quickstyle/simple5" qsCatId="simple" csTypeId="urn:microsoft.com/office/officeart/2005/8/colors/colorful2" csCatId="colorful"/>
      <dgm:spPr/>
      <dgm:t>
        <a:bodyPr/>
        <a:lstStyle/>
        <a:p>
          <a:endParaRPr lang="en-US"/>
        </a:p>
      </dgm:t>
    </dgm:pt>
    <dgm:pt modelId="{FF8C67E4-39C1-4B39-8420-BBAB9C31374D}">
      <dgm:prSet/>
      <dgm:spPr/>
      <dgm:t>
        <a:bodyPr/>
        <a:lstStyle/>
        <a:p>
          <a:r>
            <a:rPr lang="en-ZA"/>
            <a:t>Good decisions take thinking, time, and </a:t>
          </a:r>
          <a:r>
            <a:rPr lang="en-ZA" b="1"/>
            <a:t>self-awareness</a:t>
          </a:r>
          <a:r>
            <a:rPr lang="en-ZA"/>
            <a:t>. </a:t>
          </a:r>
          <a:endParaRPr lang="en-US"/>
        </a:p>
      </dgm:t>
    </dgm:pt>
    <dgm:pt modelId="{0F76371B-7E2C-460F-8DB1-1DC2A9BCB313}" type="parTrans" cxnId="{31780146-9B68-4C25-9CEF-E2D760C371CA}">
      <dgm:prSet/>
      <dgm:spPr/>
      <dgm:t>
        <a:bodyPr/>
        <a:lstStyle/>
        <a:p>
          <a:endParaRPr lang="en-US"/>
        </a:p>
      </dgm:t>
    </dgm:pt>
    <dgm:pt modelId="{2CCC497F-DF01-4035-958D-7D2B79AAA4E9}" type="sibTrans" cxnId="{31780146-9B68-4C25-9CEF-E2D760C371CA}">
      <dgm:prSet/>
      <dgm:spPr/>
      <dgm:t>
        <a:bodyPr/>
        <a:lstStyle/>
        <a:p>
          <a:endParaRPr lang="en-US"/>
        </a:p>
      </dgm:t>
    </dgm:pt>
    <dgm:pt modelId="{CDF55CBF-0A2C-4CA7-8AF2-97DE60222765}">
      <dgm:prSet/>
      <dgm:spPr/>
      <dgm:t>
        <a:bodyPr/>
        <a:lstStyle/>
        <a:p>
          <a:r>
            <a:rPr lang="en-ZA"/>
            <a:t>The best way to respond is with </a:t>
          </a:r>
          <a:r>
            <a:rPr lang="en-ZA" b="1"/>
            <a:t>informed decision-making</a:t>
          </a:r>
          <a:r>
            <a:rPr lang="en-ZA"/>
            <a:t>.</a:t>
          </a:r>
          <a:endParaRPr lang="en-US"/>
        </a:p>
      </dgm:t>
    </dgm:pt>
    <dgm:pt modelId="{8914604F-633D-46DB-9F3F-FF6D43EA5076}" type="parTrans" cxnId="{CF9D4155-F0F7-4657-B58E-1AC8F801D020}">
      <dgm:prSet/>
      <dgm:spPr/>
      <dgm:t>
        <a:bodyPr/>
        <a:lstStyle/>
        <a:p>
          <a:endParaRPr lang="en-US"/>
        </a:p>
      </dgm:t>
    </dgm:pt>
    <dgm:pt modelId="{975F313C-9055-4AAC-A7BB-5F409A42E78A}" type="sibTrans" cxnId="{CF9D4155-F0F7-4657-B58E-1AC8F801D020}">
      <dgm:prSet/>
      <dgm:spPr/>
      <dgm:t>
        <a:bodyPr/>
        <a:lstStyle/>
        <a:p>
          <a:endParaRPr lang="en-US"/>
        </a:p>
      </dgm:t>
    </dgm:pt>
    <dgm:pt modelId="{6E293B65-4BEE-4302-8D8E-BE25BF429AF6}" type="pres">
      <dgm:prSet presAssocID="{F8C72C54-21FE-4492-AEA1-833C713F2896}" presName="diagram" presStyleCnt="0">
        <dgm:presLayoutVars>
          <dgm:dir/>
          <dgm:resizeHandles/>
        </dgm:presLayoutVars>
      </dgm:prSet>
      <dgm:spPr/>
    </dgm:pt>
    <dgm:pt modelId="{CC55A728-BB11-451E-ACE4-B05562F14552}" type="pres">
      <dgm:prSet presAssocID="{FF8C67E4-39C1-4B39-8420-BBAB9C31374D}" presName="firstNode" presStyleLbl="node1" presStyleIdx="0" presStyleCnt="2">
        <dgm:presLayoutVars>
          <dgm:bulletEnabled val="1"/>
        </dgm:presLayoutVars>
      </dgm:prSet>
      <dgm:spPr/>
    </dgm:pt>
    <dgm:pt modelId="{C234F49A-DF11-4358-9459-4C032553F94D}" type="pres">
      <dgm:prSet presAssocID="{2CCC497F-DF01-4035-958D-7D2B79AAA4E9}" presName="sibTrans" presStyleLbl="sibTrans2D1" presStyleIdx="0" presStyleCnt="1"/>
      <dgm:spPr/>
    </dgm:pt>
    <dgm:pt modelId="{55119F6C-FAF9-44C7-B21B-9A4D5A0531C8}" type="pres">
      <dgm:prSet presAssocID="{CDF55CBF-0A2C-4CA7-8AF2-97DE60222765}" presName="lastNode" presStyleLbl="node1" presStyleIdx="1" presStyleCnt="2">
        <dgm:presLayoutVars>
          <dgm:bulletEnabled val="1"/>
        </dgm:presLayoutVars>
      </dgm:prSet>
      <dgm:spPr/>
    </dgm:pt>
  </dgm:ptLst>
  <dgm:cxnLst>
    <dgm:cxn modelId="{5F8D7408-DC44-4CEF-80DD-4248D24E8A7F}" type="presOf" srcId="{F8C72C54-21FE-4492-AEA1-833C713F2896}" destId="{6E293B65-4BEE-4302-8D8E-BE25BF429AF6}" srcOrd="0" destOrd="0" presId="urn:microsoft.com/office/officeart/2005/8/layout/bProcess2"/>
    <dgm:cxn modelId="{37F59A43-FE22-4AC5-8A77-414E23636C28}" type="presOf" srcId="{2CCC497F-DF01-4035-958D-7D2B79AAA4E9}" destId="{C234F49A-DF11-4358-9459-4C032553F94D}" srcOrd="0" destOrd="0" presId="urn:microsoft.com/office/officeart/2005/8/layout/bProcess2"/>
    <dgm:cxn modelId="{31780146-9B68-4C25-9CEF-E2D760C371CA}" srcId="{F8C72C54-21FE-4492-AEA1-833C713F2896}" destId="{FF8C67E4-39C1-4B39-8420-BBAB9C31374D}" srcOrd="0" destOrd="0" parTransId="{0F76371B-7E2C-460F-8DB1-1DC2A9BCB313}" sibTransId="{2CCC497F-DF01-4035-958D-7D2B79AAA4E9}"/>
    <dgm:cxn modelId="{CF9D4155-F0F7-4657-B58E-1AC8F801D020}" srcId="{F8C72C54-21FE-4492-AEA1-833C713F2896}" destId="{CDF55CBF-0A2C-4CA7-8AF2-97DE60222765}" srcOrd="1" destOrd="0" parTransId="{8914604F-633D-46DB-9F3F-FF6D43EA5076}" sibTransId="{975F313C-9055-4AAC-A7BB-5F409A42E78A}"/>
    <dgm:cxn modelId="{7EF8468A-25C5-4909-B348-44BDE24F8568}" type="presOf" srcId="{CDF55CBF-0A2C-4CA7-8AF2-97DE60222765}" destId="{55119F6C-FAF9-44C7-B21B-9A4D5A0531C8}" srcOrd="0" destOrd="0" presId="urn:microsoft.com/office/officeart/2005/8/layout/bProcess2"/>
    <dgm:cxn modelId="{A764F18B-2DB8-4E84-B74F-E64FE584398B}" type="presOf" srcId="{FF8C67E4-39C1-4B39-8420-BBAB9C31374D}" destId="{CC55A728-BB11-451E-ACE4-B05562F14552}" srcOrd="0" destOrd="0" presId="urn:microsoft.com/office/officeart/2005/8/layout/bProcess2"/>
    <dgm:cxn modelId="{0CFBAD1A-70DE-4E07-A4E2-2B66ED56101A}" type="presParOf" srcId="{6E293B65-4BEE-4302-8D8E-BE25BF429AF6}" destId="{CC55A728-BB11-451E-ACE4-B05562F14552}" srcOrd="0" destOrd="0" presId="urn:microsoft.com/office/officeart/2005/8/layout/bProcess2"/>
    <dgm:cxn modelId="{92D29D4B-E8A4-47D5-8209-8736589C7CCB}" type="presParOf" srcId="{6E293B65-4BEE-4302-8D8E-BE25BF429AF6}" destId="{C234F49A-DF11-4358-9459-4C032553F94D}" srcOrd="1" destOrd="0" presId="urn:microsoft.com/office/officeart/2005/8/layout/bProcess2"/>
    <dgm:cxn modelId="{5E3019BE-0465-4239-9A92-4D9F5C386C1A}" type="presParOf" srcId="{6E293B65-4BEE-4302-8D8E-BE25BF429AF6}" destId="{55119F6C-FAF9-44C7-B21B-9A4D5A0531C8}" srcOrd="2" destOrd="0" presId="urn:microsoft.com/office/officeart/2005/8/layout/b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16E97-8044-4E2C-BF47-4EA09456A651}">
      <dsp:nvSpPr>
        <dsp:cNvPr id="0" name=""/>
        <dsp:cNvSpPr/>
      </dsp:nvSpPr>
      <dsp:spPr>
        <a:xfrm>
          <a:off x="0" y="4349"/>
          <a:ext cx="6651253" cy="9264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D57765-328D-4ED1-9E58-17A6B132D325}">
      <dsp:nvSpPr>
        <dsp:cNvPr id="0" name=""/>
        <dsp:cNvSpPr/>
      </dsp:nvSpPr>
      <dsp:spPr>
        <a:xfrm>
          <a:off x="280249" y="212799"/>
          <a:ext cx="509544" cy="50954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F6FC48-55E0-4453-9D0B-0D5273B3A501}">
      <dsp:nvSpPr>
        <dsp:cNvPr id="0" name=""/>
        <dsp:cNvSpPr/>
      </dsp:nvSpPr>
      <dsp:spPr>
        <a:xfrm>
          <a:off x="1070043" y="4349"/>
          <a:ext cx="5581209" cy="92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49" tIns="98049" rIns="98049" bIns="98049" numCol="1" spcCol="1270" anchor="ctr" anchorCtr="0">
          <a:noAutofit/>
        </a:bodyPr>
        <a:lstStyle/>
        <a:p>
          <a:pPr marL="0" lvl="0" indent="0" algn="l" defTabSz="844550">
            <a:lnSpc>
              <a:spcPct val="100000"/>
            </a:lnSpc>
            <a:spcBef>
              <a:spcPct val="0"/>
            </a:spcBef>
            <a:spcAft>
              <a:spcPct val="35000"/>
            </a:spcAft>
            <a:buNone/>
          </a:pPr>
          <a:r>
            <a:rPr lang="en-US" sz="1900" kern="1200" dirty="0"/>
            <a:t>Define negative peer pressure. </a:t>
          </a:r>
        </a:p>
      </dsp:txBody>
      <dsp:txXfrm>
        <a:off x="1070043" y="4349"/>
        <a:ext cx="5581209" cy="926444"/>
      </dsp:txXfrm>
    </dsp:sp>
    <dsp:sp modelId="{FE9653CD-A6CA-4178-9659-CA758DCDBAAD}">
      <dsp:nvSpPr>
        <dsp:cNvPr id="0" name=""/>
        <dsp:cNvSpPr/>
      </dsp:nvSpPr>
      <dsp:spPr>
        <a:xfrm>
          <a:off x="0" y="1162404"/>
          <a:ext cx="6651253" cy="9264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DDE94D-6B6D-42F5-AD06-6CB2785367BD}">
      <dsp:nvSpPr>
        <dsp:cNvPr id="0" name=""/>
        <dsp:cNvSpPr/>
      </dsp:nvSpPr>
      <dsp:spPr>
        <a:xfrm>
          <a:off x="280249" y="1370854"/>
          <a:ext cx="509544" cy="5095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E5BD33-B183-45FC-92B8-17E9BD4C82E6}">
      <dsp:nvSpPr>
        <dsp:cNvPr id="0" name=""/>
        <dsp:cNvSpPr/>
      </dsp:nvSpPr>
      <dsp:spPr>
        <a:xfrm>
          <a:off x="1070043" y="1162404"/>
          <a:ext cx="5581209" cy="92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49" tIns="98049" rIns="98049" bIns="98049" numCol="1" spcCol="1270" anchor="ctr" anchorCtr="0">
          <a:noAutofit/>
        </a:bodyPr>
        <a:lstStyle/>
        <a:p>
          <a:pPr marL="0" lvl="0" indent="0" algn="l" defTabSz="844550">
            <a:lnSpc>
              <a:spcPct val="100000"/>
            </a:lnSpc>
            <a:spcBef>
              <a:spcPct val="0"/>
            </a:spcBef>
            <a:spcAft>
              <a:spcPct val="35000"/>
            </a:spcAft>
            <a:buNone/>
          </a:pPr>
          <a:r>
            <a:rPr lang="en-US" sz="1900" kern="1200" dirty="0"/>
            <a:t>Explain how to make informed decisions when under pressure.</a:t>
          </a:r>
        </a:p>
      </dsp:txBody>
      <dsp:txXfrm>
        <a:off x="1070043" y="1162404"/>
        <a:ext cx="5581209" cy="926444"/>
      </dsp:txXfrm>
    </dsp:sp>
    <dsp:sp modelId="{D6988958-F584-4C09-B664-57E022A8C474}">
      <dsp:nvSpPr>
        <dsp:cNvPr id="0" name=""/>
        <dsp:cNvSpPr/>
      </dsp:nvSpPr>
      <dsp:spPr>
        <a:xfrm>
          <a:off x="0" y="2320459"/>
          <a:ext cx="6651253" cy="92644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B0D55-960C-42F4-8283-C39C0DED4D16}">
      <dsp:nvSpPr>
        <dsp:cNvPr id="0" name=""/>
        <dsp:cNvSpPr/>
      </dsp:nvSpPr>
      <dsp:spPr>
        <a:xfrm>
          <a:off x="280249" y="2528909"/>
          <a:ext cx="509544" cy="5095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A331A7-804D-413C-B037-77D1A84036EF}">
      <dsp:nvSpPr>
        <dsp:cNvPr id="0" name=""/>
        <dsp:cNvSpPr/>
      </dsp:nvSpPr>
      <dsp:spPr>
        <a:xfrm>
          <a:off x="1070043" y="2320459"/>
          <a:ext cx="5581209" cy="92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49" tIns="98049" rIns="98049" bIns="98049" numCol="1" spcCol="1270" anchor="ctr" anchorCtr="0">
          <a:noAutofit/>
        </a:bodyPr>
        <a:lstStyle/>
        <a:p>
          <a:pPr marL="0" lvl="0" indent="0" algn="l" defTabSz="844550">
            <a:lnSpc>
              <a:spcPct val="100000"/>
            </a:lnSpc>
            <a:spcBef>
              <a:spcPct val="0"/>
            </a:spcBef>
            <a:spcAft>
              <a:spcPct val="35000"/>
            </a:spcAft>
            <a:buNone/>
          </a:pPr>
          <a:r>
            <a:rPr lang="en-US" sz="1900" kern="1200"/>
            <a:t>Use the R.E.L.A.X. method to guide decision-making.</a:t>
          </a:r>
        </a:p>
      </dsp:txBody>
      <dsp:txXfrm>
        <a:off x="1070043" y="2320459"/>
        <a:ext cx="5581209" cy="926444"/>
      </dsp:txXfrm>
    </dsp:sp>
    <dsp:sp modelId="{58019942-890F-4178-8C90-433C3792656D}">
      <dsp:nvSpPr>
        <dsp:cNvPr id="0" name=""/>
        <dsp:cNvSpPr/>
      </dsp:nvSpPr>
      <dsp:spPr>
        <a:xfrm>
          <a:off x="0" y="3478515"/>
          <a:ext cx="6651253" cy="92644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B10F34-63FB-410E-BEA8-8C592583D241}">
      <dsp:nvSpPr>
        <dsp:cNvPr id="0" name=""/>
        <dsp:cNvSpPr/>
      </dsp:nvSpPr>
      <dsp:spPr>
        <a:xfrm>
          <a:off x="280249" y="3686965"/>
          <a:ext cx="509544" cy="5095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43E09B-74A3-4CF4-9626-D948A32107C2}">
      <dsp:nvSpPr>
        <dsp:cNvPr id="0" name=""/>
        <dsp:cNvSpPr/>
      </dsp:nvSpPr>
      <dsp:spPr>
        <a:xfrm>
          <a:off x="1070043" y="3478515"/>
          <a:ext cx="5581209" cy="92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49" tIns="98049" rIns="98049" bIns="98049" numCol="1" spcCol="1270" anchor="ctr" anchorCtr="0">
          <a:noAutofit/>
        </a:bodyPr>
        <a:lstStyle/>
        <a:p>
          <a:pPr marL="0" lvl="0" indent="0" algn="l" defTabSz="844550">
            <a:lnSpc>
              <a:spcPct val="100000"/>
            </a:lnSpc>
            <a:spcBef>
              <a:spcPct val="0"/>
            </a:spcBef>
            <a:spcAft>
              <a:spcPct val="35000"/>
            </a:spcAft>
            <a:buNone/>
          </a:pPr>
          <a:r>
            <a:rPr lang="en-US" sz="1900" kern="1200"/>
            <a:t>Define assertiveness and explain how it differs from being aggressive or passive.</a:t>
          </a:r>
        </a:p>
      </dsp:txBody>
      <dsp:txXfrm>
        <a:off x="1070043" y="3478515"/>
        <a:ext cx="5581209" cy="926444"/>
      </dsp:txXfrm>
    </dsp:sp>
    <dsp:sp modelId="{A3493CBB-E596-4EEB-BE8A-059DF5B75BAA}">
      <dsp:nvSpPr>
        <dsp:cNvPr id="0" name=""/>
        <dsp:cNvSpPr/>
      </dsp:nvSpPr>
      <dsp:spPr>
        <a:xfrm>
          <a:off x="0" y="4636570"/>
          <a:ext cx="6651253" cy="92644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055F13-ABF7-4D44-BEF5-67D14D391DC5}">
      <dsp:nvSpPr>
        <dsp:cNvPr id="0" name=""/>
        <dsp:cNvSpPr/>
      </dsp:nvSpPr>
      <dsp:spPr>
        <a:xfrm>
          <a:off x="280249" y="4845020"/>
          <a:ext cx="509544" cy="5095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4CA209-FF6B-4D7C-B0BC-A34C9389B0FF}">
      <dsp:nvSpPr>
        <dsp:cNvPr id="0" name=""/>
        <dsp:cNvSpPr/>
      </dsp:nvSpPr>
      <dsp:spPr>
        <a:xfrm>
          <a:off x="1070043" y="4636570"/>
          <a:ext cx="5581209" cy="92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49" tIns="98049" rIns="98049" bIns="98049" numCol="1" spcCol="1270" anchor="ctr" anchorCtr="0">
          <a:noAutofit/>
        </a:bodyPr>
        <a:lstStyle/>
        <a:p>
          <a:pPr marL="0" lvl="0" indent="0" algn="l" defTabSz="844550">
            <a:lnSpc>
              <a:spcPct val="100000"/>
            </a:lnSpc>
            <a:spcBef>
              <a:spcPct val="0"/>
            </a:spcBef>
            <a:spcAft>
              <a:spcPct val="35000"/>
            </a:spcAft>
            <a:buNone/>
          </a:pPr>
          <a:r>
            <a:rPr lang="en-US" sz="1900" kern="1200"/>
            <a:t>Apply practical tips to communicate decisions clearly and respectfully.</a:t>
          </a:r>
        </a:p>
      </dsp:txBody>
      <dsp:txXfrm>
        <a:off x="1070043" y="4636570"/>
        <a:ext cx="5581209" cy="926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5A728-BB11-451E-ACE4-B05562F14552}">
      <dsp:nvSpPr>
        <dsp:cNvPr id="0" name=""/>
        <dsp:cNvSpPr/>
      </dsp:nvSpPr>
      <dsp:spPr>
        <a:xfrm>
          <a:off x="1283" y="73062"/>
          <a:ext cx="4205213" cy="420521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ZA" sz="3600" kern="1200"/>
            <a:t>Good decisions take thinking, time, and </a:t>
          </a:r>
          <a:r>
            <a:rPr lang="en-ZA" sz="3600" b="1" kern="1200"/>
            <a:t>self-awareness</a:t>
          </a:r>
          <a:r>
            <a:rPr lang="en-ZA" sz="3600" kern="1200"/>
            <a:t>. </a:t>
          </a:r>
          <a:endParaRPr lang="en-US" sz="3600" kern="1200"/>
        </a:p>
      </dsp:txBody>
      <dsp:txXfrm>
        <a:off x="617122" y="688901"/>
        <a:ext cx="2973535" cy="2973535"/>
      </dsp:txXfrm>
    </dsp:sp>
    <dsp:sp modelId="{C234F49A-DF11-4358-9459-4C032553F94D}">
      <dsp:nvSpPr>
        <dsp:cNvPr id="0" name=""/>
        <dsp:cNvSpPr/>
      </dsp:nvSpPr>
      <dsp:spPr>
        <a:xfrm rot="5400000">
          <a:off x="4553426" y="1618478"/>
          <a:ext cx="1471824" cy="1114381"/>
        </a:xfrm>
        <a:prstGeom prst="triangl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5119F6C-FAF9-44C7-B21B-9A4D5A0531C8}">
      <dsp:nvSpPr>
        <dsp:cNvPr id="0" name=""/>
        <dsp:cNvSpPr/>
      </dsp:nvSpPr>
      <dsp:spPr>
        <a:xfrm>
          <a:off x="6309103" y="73062"/>
          <a:ext cx="4205213" cy="4205213"/>
        </a:xfrm>
        <a:prstGeom prst="ellipse">
          <a:avLst/>
        </a:prstGeom>
        <a:gradFill rotWithShape="0">
          <a:gsLst>
            <a:gs pos="0">
              <a:schemeClr val="accent2">
                <a:hueOff val="-6555403"/>
                <a:satOff val="-7776"/>
                <a:lumOff val="-4117"/>
                <a:alphaOff val="0"/>
                <a:satMod val="103000"/>
                <a:lumMod val="102000"/>
                <a:tint val="94000"/>
              </a:schemeClr>
            </a:gs>
            <a:gs pos="50000">
              <a:schemeClr val="accent2">
                <a:hueOff val="-6555403"/>
                <a:satOff val="-7776"/>
                <a:lumOff val="-4117"/>
                <a:alphaOff val="0"/>
                <a:satMod val="110000"/>
                <a:lumMod val="100000"/>
                <a:shade val="100000"/>
              </a:schemeClr>
            </a:gs>
            <a:gs pos="100000">
              <a:schemeClr val="accent2">
                <a:hueOff val="-6555403"/>
                <a:satOff val="-7776"/>
                <a:lumOff val="-411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ZA" sz="3600" kern="1200"/>
            <a:t>The best way to respond is with </a:t>
          </a:r>
          <a:r>
            <a:rPr lang="en-ZA" sz="3600" b="1" kern="1200"/>
            <a:t>informed decision-making</a:t>
          </a:r>
          <a:r>
            <a:rPr lang="en-ZA" sz="3600" kern="1200"/>
            <a:t>.</a:t>
          </a:r>
          <a:endParaRPr lang="en-US" sz="3600" kern="1200"/>
        </a:p>
      </dsp:txBody>
      <dsp:txXfrm>
        <a:off x="6924942" y="688901"/>
        <a:ext cx="2973535" cy="29735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B4BC77-0C1F-4689-9C5F-13375ABBFA22}" type="datetimeFigureOut">
              <a:rPr lang="en-US" smtClean="0"/>
              <a:t>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DD8F38-980F-41E5-9FAA-CF63C44E3811}" type="slidenum">
              <a:rPr lang="en-US" smtClean="0"/>
              <a:t>‹#›</a:t>
            </a:fld>
            <a:endParaRPr lang="en-US"/>
          </a:p>
        </p:txBody>
      </p:sp>
    </p:spTree>
    <p:extLst>
      <p:ext uri="{BB962C8B-B14F-4D97-AF65-F5344CB8AC3E}">
        <p14:creationId xmlns:p14="http://schemas.microsoft.com/office/powerpoint/2010/main" val="3576105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tubl.ink/3Fw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(2 min) (Slides 1-2)</a:t>
            </a:r>
          </a:p>
          <a:p>
            <a:endParaRPr lang="en-US" dirty="0"/>
          </a:p>
          <a:p>
            <a:pPr marL="342900" lvl="0" indent="-342900">
              <a:lnSpc>
                <a:spcPct val="115000"/>
              </a:lnSpc>
              <a:buFont typeface="Symbol" panose="05050102010706020507" pitchFamily="18" charset="2"/>
              <a:buChar cha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Slide 1</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Welcome back, Grade 9s! In the last two lessons, we looked at how different people, environments, and traditions influence the choices you make. But what do you do when those influences don’t support your goals or values?</a:t>
            </a:r>
          </a:p>
          <a:p>
            <a:pPr marL="342900" lvl="0" indent="-342900">
              <a:lnSpc>
                <a:spcPct val="115000"/>
              </a:lnSpc>
              <a:buFont typeface="Symbol" panose="05050102010706020507" pitchFamily="18" charset="2"/>
              <a:buChar cha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lesson will teach you how to respond with confidence and clarity, using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informed decision-making</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and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assertiveness</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07DD8F38-980F-41E5-9FAA-CF63C44E3811}" type="slidenum">
              <a:rPr lang="en-US" smtClean="0"/>
              <a:t>1</a:t>
            </a:fld>
            <a:endParaRPr lang="en-US"/>
          </a:p>
        </p:txBody>
      </p:sp>
    </p:spTree>
    <p:extLst>
      <p:ext uri="{BB962C8B-B14F-4D97-AF65-F5344CB8AC3E}">
        <p14:creationId xmlns:p14="http://schemas.microsoft.com/office/powerpoint/2010/main" val="487717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Slide 10:</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That brings us to the end of our lesson series about goal-setting and lifestyle choices. </a:t>
            </a:r>
            <a:r>
              <a:rPr lang="en-ZA" sz="1200" kern="1200">
                <a:solidFill>
                  <a:schemeClr val="tx1"/>
                </a:solidFill>
                <a:effectLst/>
                <a:latin typeface="+mn-lt"/>
                <a:ea typeface="+mn-ea"/>
                <a:cs typeface="+mn-cs"/>
              </a:rPr>
              <a:t>Remember, you can’t control every influence, but you can choose your lifestyle choices and responses. </a:t>
            </a:r>
            <a:r>
              <a:rPr lang="en-ZA" sz="1800" kern="100">
                <a:effectLst/>
                <a:latin typeface="Calibri" panose="020F0502020204030204" pitchFamily="34" charset="0"/>
                <a:ea typeface="Aptos" panose="020B0004020202020204" pitchFamily="34" charset="0"/>
                <a:cs typeface="Times New Roman" panose="02020603050405020304" pitchFamily="18" charset="0"/>
              </a:rPr>
              <a:t>With </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practice, your decision-making and communication skills will grow stronger.</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Learners to complete </a:t>
            </a:r>
            <a:r>
              <a:rPr lang="en-ZA" sz="1800" b="1" i="1" kern="100" dirty="0">
                <a:effectLst/>
                <a:latin typeface="Calibri" panose="020F0502020204030204" pitchFamily="34" charset="0"/>
                <a:ea typeface="Aptos" panose="020B0004020202020204" pitchFamily="34" charset="0"/>
                <a:cs typeface="Times New Roman" panose="02020603050405020304" pitchFamily="18" charset="0"/>
              </a:rPr>
              <a:t>Activity 3</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ZA" sz="1800" b="1" i="1" u="sng" kern="100" dirty="0">
                <a:effectLst/>
                <a:latin typeface="Calibri" panose="020F0502020204030204" pitchFamily="34" charset="0"/>
                <a:ea typeface="Aptos" panose="020B0004020202020204" pitchFamily="34" charset="0"/>
                <a:cs typeface="Times New Roman" panose="02020603050405020304" pitchFamily="18" charset="0"/>
              </a:rPr>
              <a:t>Lesson 4 – Worksheet</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Hand out the </a:t>
            </a:r>
            <a:r>
              <a:rPr lang="en-ZA" sz="1800" b="1" i="1" u="sng" kern="100" dirty="0">
                <a:effectLst/>
                <a:latin typeface="Calibri" panose="020F0502020204030204" pitchFamily="34" charset="0"/>
                <a:ea typeface="Aptos" panose="020B0004020202020204" pitchFamily="34" charset="0"/>
                <a:cs typeface="Times New Roman" panose="02020603050405020304" pitchFamily="18" charset="0"/>
              </a:rPr>
              <a:t>Content Summary</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before learners leave the classroom. </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DD8F38-980F-41E5-9FAA-CF63C44E3811}" type="slidenum">
              <a:rPr lang="en-US" smtClean="0"/>
              <a:t>10</a:t>
            </a:fld>
            <a:endParaRPr lang="en-US"/>
          </a:p>
        </p:txBody>
      </p:sp>
    </p:spTree>
    <p:extLst>
      <p:ext uri="{BB962C8B-B14F-4D97-AF65-F5344CB8AC3E}">
        <p14:creationId xmlns:p14="http://schemas.microsoft.com/office/powerpoint/2010/main" val="3855605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Slide 2</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By the end of this lesson, you should be able to:</a:t>
            </a:r>
          </a:p>
          <a:p>
            <a:pPr marL="342900" lvl="0" indent="-342900">
              <a:lnSpc>
                <a:spcPct val="115000"/>
              </a:lnSpc>
              <a:buSzPts val="1000"/>
              <a:buFont typeface="Courier New" panose="02070309020205020404" pitchFamily="49" charset="0"/>
              <a:buChar char="-"/>
              <a:tabLst>
                <a:tab pos="6858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Define negative peer pressure. </a:t>
            </a:r>
          </a:p>
          <a:p>
            <a:pPr marL="342900" lvl="0" indent="-342900">
              <a:lnSpc>
                <a:spcPct val="115000"/>
              </a:lnSpc>
              <a:buSzPts val="1000"/>
              <a:buFont typeface="Courier New" panose="02070309020205020404" pitchFamily="49" charset="0"/>
              <a:buChar char="-"/>
              <a:tabLst>
                <a:tab pos="6858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Explain how to make informed decisions when under pressure.</a:t>
            </a:r>
          </a:p>
          <a:p>
            <a:pPr marL="342900" lvl="0" indent="-342900">
              <a:lnSpc>
                <a:spcPct val="115000"/>
              </a:lnSpc>
              <a:buSzPts val="1000"/>
              <a:buFont typeface="Courier New" panose="02070309020205020404" pitchFamily="49" charset="0"/>
              <a:buChar char="-"/>
              <a:tabLst>
                <a:tab pos="6858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Use the </a:t>
            </a:r>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R.E.L.A.X</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method to guide decision-making.</a:t>
            </a:r>
          </a:p>
          <a:p>
            <a:pPr marL="342900" lvl="0" indent="-342900">
              <a:lnSpc>
                <a:spcPct val="115000"/>
              </a:lnSpc>
              <a:buSzPts val="1000"/>
              <a:buFont typeface="Courier New" panose="02070309020205020404" pitchFamily="49" charset="0"/>
              <a:buChar char="-"/>
              <a:tabLst>
                <a:tab pos="6858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Define assertiveness and explain how it differs from being aggressive or passive.</a:t>
            </a:r>
          </a:p>
          <a:p>
            <a:pPr marL="342900" lvl="0" indent="-342900">
              <a:lnSpc>
                <a:spcPct val="115000"/>
              </a:lnSpc>
              <a:buSzPts val="1000"/>
              <a:buFont typeface="Courier New" panose="02070309020205020404" pitchFamily="49" charset="0"/>
              <a:buChar char="-"/>
              <a:tabLst>
                <a:tab pos="68580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Apply practical tips to communicate decisions clearly and respectfully.</a:t>
            </a:r>
          </a:p>
          <a:p>
            <a:endParaRPr lang="en-US" dirty="0"/>
          </a:p>
        </p:txBody>
      </p:sp>
      <p:sp>
        <p:nvSpPr>
          <p:cNvPr id="4" name="Slide Number Placeholder 3"/>
          <p:cNvSpPr>
            <a:spLocks noGrp="1"/>
          </p:cNvSpPr>
          <p:nvPr>
            <p:ph type="sldNum" sz="quarter" idx="5"/>
          </p:nvPr>
        </p:nvSpPr>
        <p:spPr/>
        <p:txBody>
          <a:bodyPr/>
          <a:lstStyle/>
          <a:p>
            <a:fld id="{07DD8F38-980F-41E5-9FAA-CF63C44E3811}" type="slidenum">
              <a:rPr lang="en-US" smtClean="0"/>
              <a:t>2</a:t>
            </a:fld>
            <a:endParaRPr lang="en-US"/>
          </a:p>
        </p:txBody>
      </p:sp>
    </p:spTree>
    <p:extLst>
      <p:ext uri="{BB962C8B-B14F-4D97-AF65-F5344CB8AC3E}">
        <p14:creationId xmlns:p14="http://schemas.microsoft.com/office/powerpoint/2010/main" val="1882696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Teaching, Discussion &amp; Activity (8 + 10 min) 	(Slides 3-5)</a:t>
            </a:r>
          </a:p>
          <a:p>
            <a:endParaRPr lang="en-GB" dirty="0"/>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Slide 3:</a:t>
            </a:r>
            <a:r>
              <a:rPr lang="en-ZA" sz="1200" kern="1200" dirty="0">
                <a:solidFill>
                  <a:schemeClr val="tx1"/>
                </a:solidFill>
                <a:effectLst/>
                <a:latin typeface="+mn-lt"/>
                <a:ea typeface="+mn-ea"/>
                <a:cs typeface="+mn-cs"/>
              </a:rPr>
              <a:t> Remind learners that not all influences are harmful – some can be positive – but others, like </a:t>
            </a:r>
            <a:r>
              <a:rPr lang="en-ZA" sz="1200" b="1" kern="1200" dirty="0">
                <a:solidFill>
                  <a:schemeClr val="tx1"/>
                </a:solidFill>
                <a:effectLst/>
                <a:latin typeface="+mn-lt"/>
                <a:ea typeface="+mn-ea"/>
                <a:cs typeface="+mn-cs"/>
              </a:rPr>
              <a:t>negative peer pressure</a:t>
            </a:r>
            <a:r>
              <a:rPr lang="en-ZA" sz="1200" kern="1200" dirty="0">
                <a:solidFill>
                  <a:schemeClr val="tx1"/>
                </a:solidFill>
                <a:effectLst/>
                <a:latin typeface="+mn-lt"/>
                <a:ea typeface="+mn-ea"/>
                <a:cs typeface="+mn-cs"/>
              </a:rPr>
              <a:t>, can make it difficult to stay true to your goals or values.</a:t>
            </a:r>
            <a:endParaRPr lang="af-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Recap negative peer pressure by asking learners to define: Negative peer pressure is when friends or people your age try to influence you to do something that goes against your values, makes you feel uncomfortable, or could lead to harmful consequences.</a:t>
            </a:r>
            <a:endParaRPr lang="af-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Ask learners to define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self-awareness</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and </a:t>
            </a: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informed decision-making</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171450" lvl="0" indent="-171450">
              <a:buFont typeface="Arial" panose="020B0604020202020204" pitchFamily="34" charset="0"/>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Definitions: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ZA" sz="1200" b="1"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Self-awareness </a:t>
            </a:r>
            <a:r>
              <a:rPr lang="en-ZA" sz="1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is the ability to understand your own thoughts, feelings, and actions, and how they affect you and the people around you.</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ZA" sz="1200" b="1"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Informed decision-making</a:t>
            </a:r>
            <a:r>
              <a:rPr lang="en-ZA" sz="1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means choosing what to do based on facts, careful thinking, and awareness of your values.</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DD8F38-980F-41E5-9FAA-CF63C44E3811}" type="slidenum">
              <a:rPr lang="en-US" smtClean="0"/>
              <a:t>3</a:t>
            </a:fld>
            <a:endParaRPr lang="en-US"/>
          </a:p>
        </p:txBody>
      </p:sp>
    </p:spTree>
    <p:extLst>
      <p:ext uri="{BB962C8B-B14F-4D97-AF65-F5344CB8AC3E}">
        <p14:creationId xmlns:p14="http://schemas.microsoft.com/office/powerpoint/2010/main" val="1374571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Slide 4:</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Tell learners that we can use the </a:t>
            </a:r>
            <a:r>
              <a:rPr lang="en-ZA" sz="1800" b="1" kern="100" dirty="0" err="1">
                <a:effectLst/>
                <a:latin typeface="Calibri" panose="020F0502020204030204" pitchFamily="34" charset="0"/>
                <a:ea typeface="Aptos" panose="020B0004020202020204" pitchFamily="34" charset="0"/>
                <a:cs typeface="Times New Roman" panose="02020603050405020304" pitchFamily="18" charset="0"/>
              </a:rPr>
              <a:t>R.E.L.A.X</a:t>
            </a: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method to guide us in making a decision when we're unsure.</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Present the </a:t>
            </a:r>
            <a:r>
              <a:rPr lang="en-ZA" sz="1800" b="1" kern="100" dirty="0" err="1">
                <a:effectLst/>
                <a:latin typeface="Calibri" panose="020F0502020204030204" pitchFamily="34" charset="0"/>
                <a:ea typeface="Aptos" panose="020B0004020202020204" pitchFamily="34" charset="0"/>
                <a:cs typeface="Times New Roman" panose="02020603050405020304" pitchFamily="18" charset="0"/>
              </a:rPr>
              <a:t>R.E.L.A.X</a:t>
            </a: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acronym (Table on Slide 3) and walk through each step, using the example of being invited to a harmful or uncomfortable group chat. Discuss what each letter stands for.</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Ask: Have you ever had to make a decision where you felt pressure? What helped you?</a:t>
            </a:r>
            <a:br>
              <a:rPr lang="en-ZA" sz="1800" kern="100" dirty="0">
                <a:effectLst/>
                <a:latin typeface="Calibri" panose="020F0502020204030204" pitchFamily="34" charset="0"/>
                <a:ea typeface="Aptos" panose="020B0004020202020204" pitchFamily="34" charset="0"/>
                <a:cs typeface="Times New Roman" panose="02020603050405020304" pitchFamily="18" charset="0"/>
              </a:rPr>
            </a:br>
            <a:r>
              <a:rPr lang="en-ZA" sz="1800" kern="100" dirty="0">
                <a:effectLst/>
                <a:latin typeface="Calibri" panose="020F0502020204030204" pitchFamily="34" charset="0"/>
                <a:ea typeface="Aptos" panose="020B0004020202020204" pitchFamily="34" charset="0"/>
                <a:cs typeface="Times New Roman" panose="02020603050405020304" pitchFamily="18" charset="0"/>
              </a:rPr>
              <a:t>(Allow a few learners to respond.)</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DD8F38-980F-41E5-9FAA-CF63C44E3811}" type="slidenum">
              <a:rPr lang="en-US" smtClean="0"/>
              <a:t>4</a:t>
            </a:fld>
            <a:endParaRPr lang="en-US"/>
          </a:p>
        </p:txBody>
      </p:sp>
    </p:spTree>
    <p:extLst>
      <p:ext uri="{BB962C8B-B14F-4D97-AF65-F5344CB8AC3E}">
        <p14:creationId xmlns:p14="http://schemas.microsoft.com/office/powerpoint/2010/main" val="2717014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Slide 5:</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Learners to complete </a:t>
            </a:r>
            <a:r>
              <a:rPr lang="en-ZA" sz="1800" b="1" i="1" kern="100" dirty="0">
                <a:effectLst/>
                <a:latin typeface="Calibri" panose="020F0502020204030204" pitchFamily="34" charset="0"/>
                <a:ea typeface="Aptos" panose="020B0004020202020204" pitchFamily="34" charset="0"/>
                <a:cs typeface="Times New Roman" panose="02020603050405020304" pitchFamily="18" charset="0"/>
              </a:rPr>
              <a:t>Activity 1</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ZA" sz="1800" b="1" i="1" u="sng" kern="100" dirty="0">
                <a:effectLst/>
                <a:latin typeface="Calibri" panose="020F0502020204030204" pitchFamily="34" charset="0"/>
                <a:ea typeface="Aptos" panose="020B0004020202020204" pitchFamily="34" charset="0"/>
                <a:cs typeface="Times New Roman" panose="02020603050405020304" pitchFamily="18" charset="0"/>
              </a:rPr>
              <a:t>Lesson 4 – Worksheet</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in pairs. Once learners have completed the activity, facilitate a brief feedback session using the possible answers in </a:t>
            </a:r>
            <a:r>
              <a:rPr lang="en-ZA" sz="1800" b="1" i="1" u="sng" kern="100" dirty="0">
                <a:effectLst/>
                <a:latin typeface="Calibri" panose="020F0502020204030204" pitchFamily="34" charset="0"/>
                <a:ea typeface="Aptos" panose="020B0004020202020204" pitchFamily="34" charset="0"/>
                <a:cs typeface="Times New Roman" panose="02020603050405020304" pitchFamily="18" charset="0"/>
              </a:rPr>
              <a:t>Lesson 4 – Worksheet MEMO</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DD8F38-980F-41E5-9FAA-CF63C44E3811}" type="slidenum">
              <a:rPr lang="en-US" smtClean="0"/>
              <a:t>5</a:t>
            </a:fld>
            <a:endParaRPr lang="en-US"/>
          </a:p>
        </p:txBody>
      </p:sp>
    </p:spTree>
    <p:extLst>
      <p:ext uri="{BB962C8B-B14F-4D97-AF65-F5344CB8AC3E}">
        <p14:creationId xmlns:p14="http://schemas.microsoft.com/office/powerpoint/2010/main" val="3815292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Teaching, Watch Video &amp; Activity (8 + 7 min) (Slides 6-9)</a:t>
            </a:r>
          </a:p>
          <a:p>
            <a:endParaRPr lang="en-GB" dirty="0"/>
          </a:p>
          <a:p>
            <a:pPr marL="342900" lvl="0" indent="-342900">
              <a:lnSpc>
                <a:spcPct val="115000"/>
              </a:lnSpc>
              <a:buFont typeface="Symbol" panose="05050102010706020507" pitchFamily="18" charset="2"/>
              <a:buChar char=""/>
            </a:pP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Slide 6</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Explain that once you’ve made your decision, the next step is telling others about it, especially if they disagree. This takes </a:t>
            </a: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assertiveness</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Let’s watch a short video that briefly explains assertiveness. </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b="0" kern="100" dirty="0">
                <a:effectLst/>
                <a:latin typeface="Calibri" panose="020F0502020204030204" pitchFamily="34" charset="0"/>
                <a:ea typeface="Aptos" panose="020B0004020202020204" pitchFamily="34" charset="0"/>
                <a:cs typeface="Times New Roman" panose="02020603050405020304" pitchFamily="18" charset="0"/>
              </a:rPr>
              <a:t>Watch: </a:t>
            </a: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Be Assertive the Right Way - Course Trailer </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pPr>
            <a:r>
              <a:rPr lang="en-ZA" sz="18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3"/>
              </a:rPr>
              <a:t>https://ytubl.ink/3FwK</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(1 min 55 sec)</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DD8F38-980F-41E5-9FAA-CF63C44E3811}" type="slidenum">
              <a:rPr lang="en-US" smtClean="0"/>
              <a:t>6</a:t>
            </a:fld>
            <a:endParaRPr lang="en-US"/>
          </a:p>
        </p:txBody>
      </p:sp>
    </p:spTree>
    <p:extLst>
      <p:ext uri="{BB962C8B-B14F-4D97-AF65-F5344CB8AC3E}">
        <p14:creationId xmlns:p14="http://schemas.microsoft.com/office/powerpoint/2010/main" val="2043074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Slide 7:</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Define </a:t>
            </a: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assertiveness</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and contrast it with aggression and passivity as set out in the Table on Slide 7.</a:t>
            </a:r>
          </a:p>
          <a:p>
            <a:pPr marL="342900" lvl="0" indent="-342900">
              <a:lnSpc>
                <a:spcPct val="115000"/>
              </a:lnSpc>
              <a:buFont typeface="Symbol" panose="05050102010706020507" pitchFamily="18" charset="2"/>
              <a:buChar char=""/>
            </a:pPr>
            <a:r>
              <a:rPr lang="en-ZA" sz="1200" kern="100" dirty="0">
                <a:effectLst/>
                <a:latin typeface="Calibri" panose="020F0502020204030204" pitchFamily="34" charset="0"/>
                <a:ea typeface="Aptos" panose="020B0004020202020204" pitchFamily="34" charset="0"/>
                <a:cs typeface="Times New Roman" panose="02020603050405020304" pitchFamily="18" charset="0"/>
              </a:rPr>
              <a:t>Explain the following example: A friend pressures you to vape. You don’t want to. </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Aggressive response:</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“That’s disgusting! Don’t talk to me again!”</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Passive response:</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“I guess… maybe just a little.”</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b="1" kern="100" dirty="0">
                <a:effectLst/>
                <a:latin typeface="Calibri" panose="020F0502020204030204" pitchFamily="34" charset="0"/>
                <a:ea typeface="Aptos" panose="020B0004020202020204" pitchFamily="34" charset="0"/>
                <a:cs typeface="Times New Roman" panose="02020603050405020304" pitchFamily="18" charset="0"/>
              </a:rPr>
              <a:t>Assertive response:</a:t>
            </a:r>
            <a:r>
              <a:rPr lang="en-ZA" sz="1200" kern="100" dirty="0">
                <a:effectLst/>
                <a:latin typeface="Calibri" panose="020F0502020204030204" pitchFamily="34" charset="0"/>
                <a:ea typeface="Aptos" panose="020B0004020202020204" pitchFamily="34" charset="0"/>
                <a:cs typeface="Times New Roman" panose="02020603050405020304" pitchFamily="18" charset="0"/>
              </a:rPr>
              <a:t> “No thanks, I’m not interested. I’m focusing on staying healthy.”</a:t>
            </a:r>
            <a:endParaRPr lang="en-US" sz="1200"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DD8F38-980F-41E5-9FAA-CF63C44E3811}" type="slidenum">
              <a:rPr lang="en-US" smtClean="0"/>
              <a:t>7</a:t>
            </a:fld>
            <a:endParaRPr lang="en-US"/>
          </a:p>
        </p:txBody>
      </p:sp>
    </p:spTree>
    <p:extLst>
      <p:ext uri="{BB962C8B-B14F-4D97-AF65-F5344CB8AC3E}">
        <p14:creationId xmlns:p14="http://schemas.microsoft.com/office/powerpoint/2010/main" val="2306401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Slide 8-9:</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Being assertive takes practice, but the more you use these skills, the easier it becomes to stand up for yourself respectfully and confidently. </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Introduce the </a:t>
            </a:r>
            <a:r>
              <a:rPr lang="en-ZA" sz="1800" b="1" kern="100" dirty="0">
                <a:effectLst/>
                <a:latin typeface="Calibri" panose="020F0502020204030204" pitchFamily="34" charset="0"/>
                <a:ea typeface="Aptos" panose="020B0004020202020204" pitchFamily="34" charset="0"/>
                <a:cs typeface="Times New Roman" panose="02020603050405020304" pitchFamily="18" charset="0"/>
              </a:rPr>
              <a:t>assertiveness tips</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on Slide 8 and Slide 9. You may ask volunteers to read the tips aloud. </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DD8F38-980F-41E5-9FAA-CF63C44E3811}" type="slidenum">
              <a:rPr lang="en-US" smtClean="0"/>
              <a:t>8</a:t>
            </a:fld>
            <a:endParaRPr lang="en-US"/>
          </a:p>
        </p:txBody>
      </p:sp>
    </p:spTree>
    <p:extLst>
      <p:ext uri="{BB962C8B-B14F-4D97-AF65-F5344CB8AC3E}">
        <p14:creationId xmlns:p14="http://schemas.microsoft.com/office/powerpoint/2010/main" val="2813840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5E406-F38F-9DBF-5C84-CDD096F60E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77363-924E-7377-93C5-26FEA5E510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5B3302-0414-0C32-DD24-F63762991D68}"/>
              </a:ext>
            </a:extLst>
          </p:cNvPr>
          <p:cNvSpPr>
            <a:spLocks noGrp="1"/>
          </p:cNvSpPr>
          <p:nvPr>
            <p:ph type="body" idx="1"/>
          </p:nvPr>
        </p:nvSpPr>
        <p:spPr/>
        <p:txBody>
          <a:bodyPr/>
          <a:lstStyle/>
          <a:p>
            <a:r>
              <a:rPr lang="en-GB" sz="1800" dirty="0"/>
              <a:t>Assertiveness tips (continued)</a:t>
            </a:r>
          </a:p>
          <a:p>
            <a:endParaRPr lang="en-GB"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kern="100" dirty="0">
                <a:effectLst/>
                <a:latin typeface="Calibri" panose="020F0502020204030204" pitchFamily="34" charset="0"/>
                <a:ea typeface="Aptos" panose="020B0004020202020204" pitchFamily="34" charset="0"/>
                <a:cs typeface="Times New Roman" panose="02020603050405020304" pitchFamily="18" charset="0"/>
              </a:rPr>
              <a:t>Learners to complete </a:t>
            </a:r>
            <a:r>
              <a:rPr lang="en-ZA" sz="1800" b="1" i="1" kern="100" dirty="0">
                <a:effectLst/>
                <a:latin typeface="Calibri" panose="020F0502020204030204" pitchFamily="34" charset="0"/>
                <a:ea typeface="Aptos" panose="020B0004020202020204" pitchFamily="34" charset="0"/>
                <a:cs typeface="Times New Roman" panose="02020603050405020304" pitchFamily="18" charset="0"/>
              </a:rPr>
              <a:t>Activity 2</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ZA" sz="1800" b="1" i="1" u="sng" kern="100" dirty="0">
                <a:effectLst/>
                <a:latin typeface="Calibri" panose="020F0502020204030204" pitchFamily="34" charset="0"/>
                <a:ea typeface="Aptos" panose="020B0004020202020204" pitchFamily="34" charset="0"/>
                <a:cs typeface="Times New Roman" panose="02020603050405020304" pitchFamily="18" charset="0"/>
              </a:rPr>
              <a:t>Lesson 4 – Worksheet</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in pairs. Once learners have completed the activity, facilitate a brief feedback session using the possible answers in </a:t>
            </a:r>
            <a:r>
              <a:rPr lang="en-ZA" sz="1800" b="1" i="1" u="sng" kern="100" dirty="0">
                <a:effectLst/>
                <a:latin typeface="Calibri" panose="020F0502020204030204" pitchFamily="34" charset="0"/>
                <a:ea typeface="Aptos" panose="020B0004020202020204" pitchFamily="34" charset="0"/>
                <a:cs typeface="Times New Roman" panose="02020603050405020304" pitchFamily="18" charset="0"/>
              </a:rPr>
              <a:t>Lesson 4 – Worksheet MEMO</a:t>
            </a:r>
            <a:r>
              <a:rPr lang="en-ZA"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D85D80E6-9C3D-779E-6613-378F632344D2}"/>
              </a:ext>
            </a:extLst>
          </p:cNvPr>
          <p:cNvSpPr>
            <a:spLocks noGrp="1"/>
          </p:cNvSpPr>
          <p:nvPr>
            <p:ph type="sldNum" sz="quarter" idx="5"/>
          </p:nvPr>
        </p:nvSpPr>
        <p:spPr/>
        <p:txBody>
          <a:bodyPr/>
          <a:lstStyle/>
          <a:p>
            <a:fld id="{07DD8F38-980F-41E5-9FAA-CF63C44E3811}" type="slidenum">
              <a:rPr lang="en-US" smtClean="0"/>
              <a:t>9</a:t>
            </a:fld>
            <a:endParaRPr lang="en-US"/>
          </a:p>
        </p:txBody>
      </p:sp>
    </p:spTree>
    <p:extLst>
      <p:ext uri="{BB962C8B-B14F-4D97-AF65-F5344CB8AC3E}">
        <p14:creationId xmlns:p14="http://schemas.microsoft.com/office/powerpoint/2010/main" val="1928290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0D92B-F3EB-CC99-3B42-8F6107E635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DDBE07-830D-1F92-66F1-BEB3887BE1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55A6FB-5FC3-6BA0-C10F-8301FB613F9C}"/>
              </a:ext>
            </a:extLst>
          </p:cNvPr>
          <p:cNvSpPr>
            <a:spLocks noGrp="1"/>
          </p:cNvSpPr>
          <p:nvPr>
            <p:ph type="dt" sz="half" idx="10"/>
          </p:nvPr>
        </p:nvSpPr>
        <p:spPr/>
        <p:txBody>
          <a:bodyPr/>
          <a:lstStyle/>
          <a:p>
            <a:fld id="{6A8BF18D-0773-4063-8E9E-AD45D1D39E17}" type="datetimeFigureOut">
              <a:rPr lang="en-US" smtClean="0"/>
              <a:t>6/2/2025</a:t>
            </a:fld>
            <a:endParaRPr lang="en-US"/>
          </a:p>
        </p:txBody>
      </p:sp>
      <p:sp>
        <p:nvSpPr>
          <p:cNvPr id="5" name="Footer Placeholder 4">
            <a:extLst>
              <a:ext uri="{FF2B5EF4-FFF2-40B4-BE49-F238E27FC236}">
                <a16:creationId xmlns:a16="http://schemas.microsoft.com/office/drawing/2014/main" id="{0FD286BC-4577-1EAF-2D74-8D169D93BF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AE0365-D284-23DF-A3AF-915E749F9816}"/>
              </a:ext>
            </a:extLst>
          </p:cNvPr>
          <p:cNvSpPr>
            <a:spLocks noGrp="1"/>
          </p:cNvSpPr>
          <p:nvPr>
            <p:ph type="sldNum" sz="quarter" idx="12"/>
          </p:nvPr>
        </p:nvSpPr>
        <p:spPr/>
        <p:txBody>
          <a:bodyPr/>
          <a:lstStyle/>
          <a:p>
            <a:fld id="{230E079C-39DA-4CCE-BF66-7C7C7BB7050A}" type="slidenum">
              <a:rPr lang="en-US" smtClean="0"/>
              <a:t>‹#›</a:t>
            </a:fld>
            <a:endParaRPr lang="en-US"/>
          </a:p>
        </p:txBody>
      </p:sp>
    </p:spTree>
    <p:extLst>
      <p:ext uri="{BB962C8B-B14F-4D97-AF65-F5344CB8AC3E}">
        <p14:creationId xmlns:p14="http://schemas.microsoft.com/office/powerpoint/2010/main" val="2319402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C035-90C3-0A3B-C9EB-43C1A431BE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A4C2EC-3EC7-B70C-C71B-FAC422188D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823C21-7286-2604-8272-B28B53D686BA}"/>
              </a:ext>
            </a:extLst>
          </p:cNvPr>
          <p:cNvSpPr>
            <a:spLocks noGrp="1"/>
          </p:cNvSpPr>
          <p:nvPr>
            <p:ph type="dt" sz="half" idx="10"/>
          </p:nvPr>
        </p:nvSpPr>
        <p:spPr/>
        <p:txBody>
          <a:bodyPr/>
          <a:lstStyle/>
          <a:p>
            <a:fld id="{6A8BF18D-0773-4063-8E9E-AD45D1D39E17}" type="datetimeFigureOut">
              <a:rPr lang="en-US" smtClean="0"/>
              <a:t>6/2/2025</a:t>
            </a:fld>
            <a:endParaRPr lang="en-US"/>
          </a:p>
        </p:txBody>
      </p:sp>
      <p:sp>
        <p:nvSpPr>
          <p:cNvPr id="5" name="Footer Placeholder 4">
            <a:extLst>
              <a:ext uri="{FF2B5EF4-FFF2-40B4-BE49-F238E27FC236}">
                <a16:creationId xmlns:a16="http://schemas.microsoft.com/office/drawing/2014/main" id="{D715115A-49C1-1781-3644-11E826808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B1443-25F1-6D5A-1F09-42B5D3EA2AE3}"/>
              </a:ext>
            </a:extLst>
          </p:cNvPr>
          <p:cNvSpPr>
            <a:spLocks noGrp="1"/>
          </p:cNvSpPr>
          <p:nvPr>
            <p:ph type="sldNum" sz="quarter" idx="12"/>
          </p:nvPr>
        </p:nvSpPr>
        <p:spPr/>
        <p:txBody>
          <a:bodyPr/>
          <a:lstStyle/>
          <a:p>
            <a:fld id="{230E079C-39DA-4CCE-BF66-7C7C7BB7050A}" type="slidenum">
              <a:rPr lang="en-US" smtClean="0"/>
              <a:t>‹#›</a:t>
            </a:fld>
            <a:endParaRPr lang="en-US"/>
          </a:p>
        </p:txBody>
      </p:sp>
    </p:spTree>
    <p:extLst>
      <p:ext uri="{BB962C8B-B14F-4D97-AF65-F5344CB8AC3E}">
        <p14:creationId xmlns:p14="http://schemas.microsoft.com/office/powerpoint/2010/main" val="3117184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71D4D6-4D7A-AA6F-529A-1FF739876B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8241A-1971-6E03-541A-8E69D5FB59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B0BB6B-ABE5-6294-6BB4-855338A99445}"/>
              </a:ext>
            </a:extLst>
          </p:cNvPr>
          <p:cNvSpPr>
            <a:spLocks noGrp="1"/>
          </p:cNvSpPr>
          <p:nvPr>
            <p:ph type="dt" sz="half" idx="10"/>
          </p:nvPr>
        </p:nvSpPr>
        <p:spPr/>
        <p:txBody>
          <a:bodyPr/>
          <a:lstStyle/>
          <a:p>
            <a:fld id="{6A8BF18D-0773-4063-8E9E-AD45D1D39E17}" type="datetimeFigureOut">
              <a:rPr lang="en-US" smtClean="0"/>
              <a:t>6/2/2025</a:t>
            </a:fld>
            <a:endParaRPr lang="en-US"/>
          </a:p>
        </p:txBody>
      </p:sp>
      <p:sp>
        <p:nvSpPr>
          <p:cNvPr id="5" name="Footer Placeholder 4">
            <a:extLst>
              <a:ext uri="{FF2B5EF4-FFF2-40B4-BE49-F238E27FC236}">
                <a16:creationId xmlns:a16="http://schemas.microsoft.com/office/drawing/2014/main" id="{BAA7802B-AAFB-AA5A-B129-75B62B1C6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36AD23-4891-084A-8737-6ABB3BE3A8DF}"/>
              </a:ext>
            </a:extLst>
          </p:cNvPr>
          <p:cNvSpPr>
            <a:spLocks noGrp="1"/>
          </p:cNvSpPr>
          <p:nvPr>
            <p:ph type="sldNum" sz="quarter" idx="12"/>
          </p:nvPr>
        </p:nvSpPr>
        <p:spPr/>
        <p:txBody>
          <a:bodyPr/>
          <a:lstStyle/>
          <a:p>
            <a:fld id="{230E079C-39DA-4CCE-BF66-7C7C7BB7050A}" type="slidenum">
              <a:rPr lang="en-US" smtClean="0"/>
              <a:t>‹#›</a:t>
            </a:fld>
            <a:endParaRPr lang="en-US"/>
          </a:p>
        </p:txBody>
      </p:sp>
    </p:spTree>
    <p:extLst>
      <p:ext uri="{BB962C8B-B14F-4D97-AF65-F5344CB8AC3E}">
        <p14:creationId xmlns:p14="http://schemas.microsoft.com/office/powerpoint/2010/main" val="403455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5459D-36CD-6DFA-B5C6-433ABB5B98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7394A-541D-6124-90F3-B6687EF873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D25CC-39CB-BD4C-B7D9-4F359DAE5854}"/>
              </a:ext>
            </a:extLst>
          </p:cNvPr>
          <p:cNvSpPr>
            <a:spLocks noGrp="1"/>
          </p:cNvSpPr>
          <p:nvPr>
            <p:ph type="dt" sz="half" idx="10"/>
          </p:nvPr>
        </p:nvSpPr>
        <p:spPr/>
        <p:txBody>
          <a:bodyPr/>
          <a:lstStyle/>
          <a:p>
            <a:fld id="{6A8BF18D-0773-4063-8E9E-AD45D1D39E17}" type="datetimeFigureOut">
              <a:rPr lang="en-US" smtClean="0"/>
              <a:t>6/2/2025</a:t>
            </a:fld>
            <a:endParaRPr lang="en-US"/>
          </a:p>
        </p:txBody>
      </p:sp>
      <p:sp>
        <p:nvSpPr>
          <p:cNvPr id="5" name="Footer Placeholder 4">
            <a:extLst>
              <a:ext uri="{FF2B5EF4-FFF2-40B4-BE49-F238E27FC236}">
                <a16:creationId xmlns:a16="http://schemas.microsoft.com/office/drawing/2014/main" id="{7298FF0C-2760-7A58-1962-71860E6DD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BE9E8-964D-E89C-6BA6-0694F01CA863}"/>
              </a:ext>
            </a:extLst>
          </p:cNvPr>
          <p:cNvSpPr>
            <a:spLocks noGrp="1"/>
          </p:cNvSpPr>
          <p:nvPr>
            <p:ph type="sldNum" sz="quarter" idx="12"/>
          </p:nvPr>
        </p:nvSpPr>
        <p:spPr/>
        <p:txBody>
          <a:bodyPr/>
          <a:lstStyle/>
          <a:p>
            <a:fld id="{230E079C-39DA-4CCE-BF66-7C7C7BB7050A}" type="slidenum">
              <a:rPr lang="en-US" smtClean="0"/>
              <a:t>‹#›</a:t>
            </a:fld>
            <a:endParaRPr lang="en-US"/>
          </a:p>
        </p:txBody>
      </p:sp>
    </p:spTree>
    <p:extLst>
      <p:ext uri="{BB962C8B-B14F-4D97-AF65-F5344CB8AC3E}">
        <p14:creationId xmlns:p14="http://schemas.microsoft.com/office/powerpoint/2010/main" val="1514525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4CD87-C62B-0CE7-A320-CDC73D81C6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FE81D5-FFE8-53E1-06D8-6BEA7BA6018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A80CE0-F687-E6F4-A34B-B805A2EE3837}"/>
              </a:ext>
            </a:extLst>
          </p:cNvPr>
          <p:cNvSpPr>
            <a:spLocks noGrp="1"/>
          </p:cNvSpPr>
          <p:nvPr>
            <p:ph type="dt" sz="half" idx="10"/>
          </p:nvPr>
        </p:nvSpPr>
        <p:spPr/>
        <p:txBody>
          <a:bodyPr/>
          <a:lstStyle/>
          <a:p>
            <a:fld id="{6A8BF18D-0773-4063-8E9E-AD45D1D39E17}" type="datetimeFigureOut">
              <a:rPr lang="en-US" smtClean="0"/>
              <a:t>6/2/2025</a:t>
            </a:fld>
            <a:endParaRPr lang="en-US"/>
          </a:p>
        </p:txBody>
      </p:sp>
      <p:sp>
        <p:nvSpPr>
          <p:cNvPr id="5" name="Footer Placeholder 4">
            <a:extLst>
              <a:ext uri="{FF2B5EF4-FFF2-40B4-BE49-F238E27FC236}">
                <a16:creationId xmlns:a16="http://schemas.microsoft.com/office/drawing/2014/main" id="{BDF3F71A-AA69-182A-B743-856B742E4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F76FF7-3983-8609-C80A-5C72F9B3F2DF}"/>
              </a:ext>
            </a:extLst>
          </p:cNvPr>
          <p:cNvSpPr>
            <a:spLocks noGrp="1"/>
          </p:cNvSpPr>
          <p:nvPr>
            <p:ph type="sldNum" sz="quarter" idx="12"/>
          </p:nvPr>
        </p:nvSpPr>
        <p:spPr/>
        <p:txBody>
          <a:bodyPr/>
          <a:lstStyle/>
          <a:p>
            <a:fld id="{230E079C-39DA-4CCE-BF66-7C7C7BB7050A}" type="slidenum">
              <a:rPr lang="en-US" smtClean="0"/>
              <a:t>‹#›</a:t>
            </a:fld>
            <a:endParaRPr lang="en-US"/>
          </a:p>
        </p:txBody>
      </p:sp>
    </p:spTree>
    <p:extLst>
      <p:ext uri="{BB962C8B-B14F-4D97-AF65-F5344CB8AC3E}">
        <p14:creationId xmlns:p14="http://schemas.microsoft.com/office/powerpoint/2010/main" val="1216753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DA613-ECA4-E4E6-35C2-3887EE6D4B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DC8AF3-F050-9AA0-CF99-B8AE519037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917517-0642-9A57-B78E-4D0CFF55C2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8426C2-08E9-A7E1-6A32-1866D40A1317}"/>
              </a:ext>
            </a:extLst>
          </p:cNvPr>
          <p:cNvSpPr>
            <a:spLocks noGrp="1"/>
          </p:cNvSpPr>
          <p:nvPr>
            <p:ph type="dt" sz="half" idx="10"/>
          </p:nvPr>
        </p:nvSpPr>
        <p:spPr/>
        <p:txBody>
          <a:bodyPr/>
          <a:lstStyle/>
          <a:p>
            <a:fld id="{6A8BF18D-0773-4063-8E9E-AD45D1D39E17}" type="datetimeFigureOut">
              <a:rPr lang="en-US" smtClean="0"/>
              <a:t>6/2/2025</a:t>
            </a:fld>
            <a:endParaRPr lang="en-US"/>
          </a:p>
        </p:txBody>
      </p:sp>
      <p:sp>
        <p:nvSpPr>
          <p:cNvPr id="6" name="Footer Placeholder 5">
            <a:extLst>
              <a:ext uri="{FF2B5EF4-FFF2-40B4-BE49-F238E27FC236}">
                <a16:creationId xmlns:a16="http://schemas.microsoft.com/office/drawing/2014/main" id="{85780403-AE6A-0956-5CC0-A2B33303BB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5CA13-5CCF-1E77-50FB-668645F629DE}"/>
              </a:ext>
            </a:extLst>
          </p:cNvPr>
          <p:cNvSpPr>
            <a:spLocks noGrp="1"/>
          </p:cNvSpPr>
          <p:nvPr>
            <p:ph type="sldNum" sz="quarter" idx="12"/>
          </p:nvPr>
        </p:nvSpPr>
        <p:spPr/>
        <p:txBody>
          <a:bodyPr/>
          <a:lstStyle/>
          <a:p>
            <a:fld id="{230E079C-39DA-4CCE-BF66-7C7C7BB7050A}" type="slidenum">
              <a:rPr lang="en-US" smtClean="0"/>
              <a:t>‹#›</a:t>
            </a:fld>
            <a:endParaRPr lang="en-US"/>
          </a:p>
        </p:txBody>
      </p:sp>
    </p:spTree>
    <p:extLst>
      <p:ext uri="{BB962C8B-B14F-4D97-AF65-F5344CB8AC3E}">
        <p14:creationId xmlns:p14="http://schemas.microsoft.com/office/powerpoint/2010/main" val="1874627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3416C-C431-6AFE-F1E3-0C36F8B80E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3F0541-37FC-94C6-2FB3-9DF8EAE3F4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F22FDB-84C1-E3C7-35D3-84C1A9338D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220C76-5051-95E5-45F8-76AEE18100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159361-C8FA-2DED-D574-C117848F5C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3B7E37-1842-3700-0A9F-38999C1FA15E}"/>
              </a:ext>
            </a:extLst>
          </p:cNvPr>
          <p:cNvSpPr>
            <a:spLocks noGrp="1"/>
          </p:cNvSpPr>
          <p:nvPr>
            <p:ph type="dt" sz="half" idx="10"/>
          </p:nvPr>
        </p:nvSpPr>
        <p:spPr/>
        <p:txBody>
          <a:bodyPr/>
          <a:lstStyle/>
          <a:p>
            <a:fld id="{6A8BF18D-0773-4063-8E9E-AD45D1D39E17}" type="datetimeFigureOut">
              <a:rPr lang="en-US" smtClean="0"/>
              <a:t>6/2/2025</a:t>
            </a:fld>
            <a:endParaRPr lang="en-US"/>
          </a:p>
        </p:txBody>
      </p:sp>
      <p:sp>
        <p:nvSpPr>
          <p:cNvPr id="8" name="Footer Placeholder 7">
            <a:extLst>
              <a:ext uri="{FF2B5EF4-FFF2-40B4-BE49-F238E27FC236}">
                <a16:creationId xmlns:a16="http://schemas.microsoft.com/office/drawing/2014/main" id="{BCB20B0F-7099-8809-71C9-710F11F234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E2DE49-D646-D4F3-EB13-B7770AAC6880}"/>
              </a:ext>
            </a:extLst>
          </p:cNvPr>
          <p:cNvSpPr>
            <a:spLocks noGrp="1"/>
          </p:cNvSpPr>
          <p:nvPr>
            <p:ph type="sldNum" sz="quarter" idx="12"/>
          </p:nvPr>
        </p:nvSpPr>
        <p:spPr/>
        <p:txBody>
          <a:bodyPr/>
          <a:lstStyle/>
          <a:p>
            <a:fld id="{230E079C-39DA-4CCE-BF66-7C7C7BB7050A}" type="slidenum">
              <a:rPr lang="en-US" smtClean="0"/>
              <a:t>‹#›</a:t>
            </a:fld>
            <a:endParaRPr lang="en-US"/>
          </a:p>
        </p:txBody>
      </p:sp>
    </p:spTree>
    <p:extLst>
      <p:ext uri="{BB962C8B-B14F-4D97-AF65-F5344CB8AC3E}">
        <p14:creationId xmlns:p14="http://schemas.microsoft.com/office/powerpoint/2010/main" val="3489991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34A6-A55C-600B-1FFF-135BD68EB4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B1630E-79BC-0B86-D824-4424264E206F}"/>
              </a:ext>
            </a:extLst>
          </p:cNvPr>
          <p:cNvSpPr>
            <a:spLocks noGrp="1"/>
          </p:cNvSpPr>
          <p:nvPr>
            <p:ph type="dt" sz="half" idx="10"/>
          </p:nvPr>
        </p:nvSpPr>
        <p:spPr/>
        <p:txBody>
          <a:bodyPr/>
          <a:lstStyle/>
          <a:p>
            <a:fld id="{6A8BF18D-0773-4063-8E9E-AD45D1D39E17}" type="datetimeFigureOut">
              <a:rPr lang="en-US" smtClean="0"/>
              <a:t>6/2/2025</a:t>
            </a:fld>
            <a:endParaRPr lang="en-US"/>
          </a:p>
        </p:txBody>
      </p:sp>
      <p:sp>
        <p:nvSpPr>
          <p:cNvPr id="4" name="Footer Placeholder 3">
            <a:extLst>
              <a:ext uri="{FF2B5EF4-FFF2-40B4-BE49-F238E27FC236}">
                <a16:creationId xmlns:a16="http://schemas.microsoft.com/office/drawing/2014/main" id="{CAFDBD50-B07D-218D-C5DC-8DD19E0C44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C4B889-5E1C-9F61-7D35-647B006CEEC9}"/>
              </a:ext>
            </a:extLst>
          </p:cNvPr>
          <p:cNvSpPr>
            <a:spLocks noGrp="1"/>
          </p:cNvSpPr>
          <p:nvPr>
            <p:ph type="sldNum" sz="quarter" idx="12"/>
          </p:nvPr>
        </p:nvSpPr>
        <p:spPr/>
        <p:txBody>
          <a:bodyPr/>
          <a:lstStyle/>
          <a:p>
            <a:fld id="{230E079C-39DA-4CCE-BF66-7C7C7BB7050A}" type="slidenum">
              <a:rPr lang="en-US" smtClean="0"/>
              <a:t>‹#›</a:t>
            </a:fld>
            <a:endParaRPr lang="en-US"/>
          </a:p>
        </p:txBody>
      </p:sp>
    </p:spTree>
    <p:extLst>
      <p:ext uri="{BB962C8B-B14F-4D97-AF65-F5344CB8AC3E}">
        <p14:creationId xmlns:p14="http://schemas.microsoft.com/office/powerpoint/2010/main" val="158166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DA7F0A-349D-393E-4911-D6B3C41B0B63}"/>
              </a:ext>
            </a:extLst>
          </p:cNvPr>
          <p:cNvSpPr>
            <a:spLocks noGrp="1"/>
          </p:cNvSpPr>
          <p:nvPr>
            <p:ph type="dt" sz="half" idx="10"/>
          </p:nvPr>
        </p:nvSpPr>
        <p:spPr/>
        <p:txBody>
          <a:bodyPr/>
          <a:lstStyle/>
          <a:p>
            <a:fld id="{6A8BF18D-0773-4063-8E9E-AD45D1D39E17}" type="datetimeFigureOut">
              <a:rPr lang="en-US" smtClean="0"/>
              <a:t>6/2/2025</a:t>
            </a:fld>
            <a:endParaRPr lang="en-US"/>
          </a:p>
        </p:txBody>
      </p:sp>
      <p:sp>
        <p:nvSpPr>
          <p:cNvPr id="3" name="Footer Placeholder 2">
            <a:extLst>
              <a:ext uri="{FF2B5EF4-FFF2-40B4-BE49-F238E27FC236}">
                <a16:creationId xmlns:a16="http://schemas.microsoft.com/office/drawing/2014/main" id="{FDB058A6-8B19-BD9F-EDD2-7EE21731A9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395706-727F-A0D1-AF10-042766A1D7A1}"/>
              </a:ext>
            </a:extLst>
          </p:cNvPr>
          <p:cNvSpPr>
            <a:spLocks noGrp="1"/>
          </p:cNvSpPr>
          <p:nvPr>
            <p:ph type="sldNum" sz="quarter" idx="12"/>
          </p:nvPr>
        </p:nvSpPr>
        <p:spPr/>
        <p:txBody>
          <a:bodyPr/>
          <a:lstStyle/>
          <a:p>
            <a:fld id="{230E079C-39DA-4CCE-BF66-7C7C7BB7050A}" type="slidenum">
              <a:rPr lang="en-US" smtClean="0"/>
              <a:t>‹#›</a:t>
            </a:fld>
            <a:endParaRPr lang="en-US"/>
          </a:p>
        </p:txBody>
      </p:sp>
    </p:spTree>
    <p:extLst>
      <p:ext uri="{BB962C8B-B14F-4D97-AF65-F5344CB8AC3E}">
        <p14:creationId xmlns:p14="http://schemas.microsoft.com/office/powerpoint/2010/main" val="2384051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43BB9-7B24-8CF7-6B2D-12DD2839FE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D548C9-2E4A-EE35-CA8D-C97BCCF82F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EE1D6A-5D9B-BBAF-D816-CD6AE5C36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6509F-FF1B-5673-9D5B-231D8C82EE2D}"/>
              </a:ext>
            </a:extLst>
          </p:cNvPr>
          <p:cNvSpPr>
            <a:spLocks noGrp="1"/>
          </p:cNvSpPr>
          <p:nvPr>
            <p:ph type="dt" sz="half" idx="10"/>
          </p:nvPr>
        </p:nvSpPr>
        <p:spPr/>
        <p:txBody>
          <a:bodyPr/>
          <a:lstStyle/>
          <a:p>
            <a:fld id="{6A8BF18D-0773-4063-8E9E-AD45D1D39E17}" type="datetimeFigureOut">
              <a:rPr lang="en-US" smtClean="0"/>
              <a:t>6/2/2025</a:t>
            </a:fld>
            <a:endParaRPr lang="en-US"/>
          </a:p>
        </p:txBody>
      </p:sp>
      <p:sp>
        <p:nvSpPr>
          <p:cNvPr id="6" name="Footer Placeholder 5">
            <a:extLst>
              <a:ext uri="{FF2B5EF4-FFF2-40B4-BE49-F238E27FC236}">
                <a16:creationId xmlns:a16="http://schemas.microsoft.com/office/drawing/2014/main" id="{CFB91EE0-EE20-B332-4CEF-A45660E021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2EADDD-428A-8912-7C65-CC3DE1C08302}"/>
              </a:ext>
            </a:extLst>
          </p:cNvPr>
          <p:cNvSpPr>
            <a:spLocks noGrp="1"/>
          </p:cNvSpPr>
          <p:nvPr>
            <p:ph type="sldNum" sz="quarter" idx="12"/>
          </p:nvPr>
        </p:nvSpPr>
        <p:spPr/>
        <p:txBody>
          <a:bodyPr/>
          <a:lstStyle/>
          <a:p>
            <a:fld id="{230E079C-39DA-4CCE-BF66-7C7C7BB7050A}" type="slidenum">
              <a:rPr lang="en-US" smtClean="0"/>
              <a:t>‹#›</a:t>
            </a:fld>
            <a:endParaRPr lang="en-US"/>
          </a:p>
        </p:txBody>
      </p:sp>
    </p:spTree>
    <p:extLst>
      <p:ext uri="{BB962C8B-B14F-4D97-AF65-F5344CB8AC3E}">
        <p14:creationId xmlns:p14="http://schemas.microsoft.com/office/powerpoint/2010/main" val="1534065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34D5-2FD3-CDD5-A604-F695A68B97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501B21-E8F6-BA47-467C-CE600AFA20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1C383-1C0E-6CA1-180A-C6ABE4E2F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F7E9D-9CA2-7109-AC1B-FBCDE3530E96}"/>
              </a:ext>
            </a:extLst>
          </p:cNvPr>
          <p:cNvSpPr>
            <a:spLocks noGrp="1"/>
          </p:cNvSpPr>
          <p:nvPr>
            <p:ph type="dt" sz="half" idx="10"/>
          </p:nvPr>
        </p:nvSpPr>
        <p:spPr/>
        <p:txBody>
          <a:bodyPr/>
          <a:lstStyle/>
          <a:p>
            <a:fld id="{6A8BF18D-0773-4063-8E9E-AD45D1D39E17}" type="datetimeFigureOut">
              <a:rPr lang="en-US" smtClean="0"/>
              <a:t>6/2/2025</a:t>
            </a:fld>
            <a:endParaRPr lang="en-US"/>
          </a:p>
        </p:txBody>
      </p:sp>
      <p:sp>
        <p:nvSpPr>
          <p:cNvPr id="6" name="Footer Placeholder 5">
            <a:extLst>
              <a:ext uri="{FF2B5EF4-FFF2-40B4-BE49-F238E27FC236}">
                <a16:creationId xmlns:a16="http://schemas.microsoft.com/office/drawing/2014/main" id="{250B2682-D848-2606-5B6E-DC941E7369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B2A8B0-AD9A-5CED-946C-123BAEDA1719}"/>
              </a:ext>
            </a:extLst>
          </p:cNvPr>
          <p:cNvSpPr>
            <a:spLocks noGrp="1"/>
          </p:cNvSpPr>
          <p:nvPr>
            <p:ph type="sldNum" sz="quarter" idx="12"/>
          </p:nvPr>
        </p:nvSpPr>
        <p:spPr/>
        <p:txBody>
          <a:bodyPr/>
          <a:lstStyle/>
          <a:p>
            <a:fld id="{230E079C-39DA-4CCE-BF66-7C7C7BB7050A}" type="slidenum">
              <a:rPr lang="en-US" smtClean="0"/>
              <a:t>‹#›</a:t>
            </a:fld>
            <a:endParaRPr lang="en-US"/>
          </a:p>
        </p:txBody>
      </p:sp>
    </p:spTree>
    <p:extLst>
      <p:ext uri="{BB962C8B-B14F-4D97-AF65-F5344CB8AC3E}">
        <p14:creationId xmlns:p14="http://schemas.microsoft.com/office/powerpoint/2010/main" val="1118052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9AB87C-AC85-AF26-4D8B-4A516FAAE7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C981B4-F875-3D9F-43EE-6B056D1464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D4567-3063-0FA5-9692-C5C136ABA6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A8BF18D-0773-4063-8E9E-AD45D1D39E17}" type="datetimeFigureOut">
              <a:rPr lang="en-US" smtClean="0"/>
              <a:t>6/2/2025</a:t>
            </a:fld>
            <a:endParaRPr lang="en-US"/>
          </a:p>
        </p:txBody>
      </p:sp>
      <p:sp>
        <p:nvSpPr>
          <p:cNvPr id="5" name="Footer Placeholder 4">
            <a:extLst>
              <a:ext uri="{FF2B5EF4-FFF2-40B4-BE49-F238E27FC236}">
                <a16:creationId xmlns:a16="http://schemas.microsoft.com/office/drawing/2014/main" id="{CF0D8437-55D4-AD39-6EEC-8F0E842E22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9DFC9AA-9698-3773-64A0-F943BF7910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0E079C-39DA-4CCE-BF66-7C7C7BB7050A}" type="slidenum">
              <a:rPr lang="en-US" smtClean="0"/>
              <a:t>‹#›</a:t>
            </a:fld>
            <a:endParaRPr lang="en-US"/>
          </a:p>
        </p:txBody>
      </p:sp>
    </p:spTree>
    <p:extLst>
      <p:ext uri="{BB962C8B-B14F-4D97-AF65-F5344CB8AC3E}">
        <p14:creationId xmlns:p14="http://schemas.microsoft.com/office/powerpoint/2010/main" val="1985975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3.jpe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jpe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ytubl.ink/3Fw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6FB89-5A88-41B0-F4CC-64293249E9F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2C77321-C374-8474-82BA-BCCF7283FAD9}"/>
              </a:ext>
            </a:extLst>
          </p:cNvPr>
          <p:cNvSpPr>
            <a:spLocks noGrp="1"/>
          </p:cNvSpPr>
          <p:nvPr>
            <p:ph type="subTitle" idx="1"/>
          </p:nvPr>
        </p:nvSpPr>
        <p:spPr/>
        <p:txBody>
          <a:bodyPr/>
          <a:lstStyle/>
          <a:p>
            <a:endParaRPr lang="en-US"/>
          </a:p>
        </p:txBody>
      </p:sp>
      <p:pic>
        <p:nvPicPr>
          <p:cNvPr id="7" name="Picture 6" descr="A heart shaped bowl of fruit&#10;&#10;AI-generated content may be incorrect.">
            <a:extLst>
              <a:ext uri="{FF2B5EF4-FFF2-40B4-BE49-F238E27FC236}">
                <a16:creationId xmlns:a16="http://schemas.microsoft.com/office/drawing/2014/main" id="{323090BE-30C7-0D9B-40E3-C0055E8BD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5F87CDE-ABE4-B90D-CD6F-6EBA5C13C1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633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CAD20A5-B9BF-4C29-B1C0-882CF36B4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 person walking up stairs&#10;&#10;AI-generated content may be incorrect.">
            <a:extLst>
              <a:ext uri="{FF2B5EF4-FFF2-40B4-BE49-F238E27FC236}">
                <a16:creationId xmlns:a16="http://schemas.microsoft.com/office/drawing/2014/main" id="{81F850D0-85EB-F3B1-56C5-C974F0E0D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089" r="-3" b="591"/>
          <a:stretch/>
        </p:blipFill>
        <p:spPr bwMode="auto">
          <a:xfrm>
            <a:off x="20" y="1"/>
            <a:ext cx="4752733" cy="685800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7283847B-B7B4-4D47-875A-C45ADEF4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319171-8B9F-9144-B430-7D6F2D180A57}"/>
              </a:ext>
            </a:extLst>
          </p:cNvPr>
          <p:cNvSpPr>
            <a:spLocks noGrp="1"/>
          </p:cNvSpPr>
          <p:nvPr>
            <p:ph type="title"/>
          </p:nvPr>
        </p:nvSpPr>
        <p:spPr>
          <a:xfrm>
            <a:off x="6262578" y="1259958"/>
            <a:ext cx="4253022" cy="2466143"/>
          </a:xfrm>
        </p:spPr>
        <p:txBody>
          <a:bodyPr vert="horz" lIns="91440" tIns="45720" rIns="91440" bIns="45720" rtlCol="0" anchor="b">
            <a:normAutofit/>
          </a:bodyPr>
          <a:lstStyle/>
          <a:p>
            <a:pPr algn="ctr"/>
            <a:r>
              <a:rPr lang="en-US" sz="6600" b="1" dirty="0"/>
              <a:t>Reflection</a:t>
            </a:r>
          </a:p>
        </p:txBody>
      </p:sp>
      <p:pic>
        <p:nvPicPr>
          <p:cNvPr id="5" name="Picture 4">
            <a:extLst>
              <a:ext uri="{FF2B5EF4-FFF2-40B4-BE49-F238E27FC236}">
                <a16:creationId xmlns:a16="http://schemas.microsoft.com/office/drawing/2014/main" id="{2C32FE57-5168-C0FC-3D9A-AD9818F384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25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47" y="1905000"/>
            <a:ext cx="4536800" cy="3141047"/>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EE3561D3-D6E4-D8D0-CE5D-78277D0BF4AE}"/>
              </a:ext>
            </a:extLst>
          </p:cNvPr>
          <p:cNvSpPr>
            <a:spLocks noGrp="1"/>
          </p:cNvSpPr>
          <p:nvPr>
            <p:ph type="title"/>
          </p:nvPr>
        </p:nvSpPr>
        <p:spPr>
          <a:xfrm>
            <a:off x="838200" y="1495427"/>
            <a:ext cx="3733800" cy="4024310"/>
          </a:xfrm>
        </p:spPr>
        <p:txBody>
          <a:bodyPr>
            <a:normAutofit/>
          </a:bodyPr>
          <a:lstStyle/>
          <a:p>
            <a:r>
              <a:rPr lang="en-US" kern="100">
                <a:effectLst/>
                <a:latin typeface="Calibri" panose="020F0502020204030204" pitchFamily="34" charset="0"/>
                <a:ea typeface="Aptos" panose="020B0004020202020204" pitchFamily="34" charset="0"/>
                <a:cs typeface="Times New Roman" panose="02020603050405020304" pitchFamily="18" charset="0"/>
              </a:rPr>
              <a:t>By the end of this lesson, you should be able to:</a:t>
            </a:r>
            <a:endParaRPr lang="en-US" dirty="0"/>
          </a:p>
        </p:txBody>
      </p:sp>
      <p:graphicFrame>
        <p:nvGraphicFramePr>
          <p:cNvPr id="5" name="Content Placeholder 2">
            <a:extLst>
              <a:ext uri="{FF2B5EF4-FFF2-40B4-BE49-F238E27FC236}">
                <a16:creationId xmlns:a16="http://schemas.microsoft.com/office/drawing/2014/main" id="{F0A6EAC3-573D-7A31-DE04-FDA99A63C59D}"/>
              </a:ext>
            </a:extLst>
          </p:cNvPr>
          <p:cNvGraphicFramePr>
            <a:graphicFrameLocks noGrp="1"/>
          </p:cNvGraphicFramePr>
          <p:nvPr>
            <p:ph idx="1"/>
            <p:extLst>
              <p:ext uri="{D42A27DB-BD31-4B8C-83A1-F6EECF244321}">
                <p14:modId xmlns:p14="http://schemas.microsoft.com/office/powerpoint/2010/main" val="2980688256"/>
              </p:ext>
            </p:extLst>
          </p:nvPr>
        </p:nvGraphicFramePr>
        <p:xfrm>
          <a:off x="4702547" y="609600"/>
          <a:ext cx="6651253" cy="5567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9BBFBBDF-C67D-6601-EEDC-A04F74366D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337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3B6EA030-F636-A1B6-8314-7FAA53C42F7F}"/>
              </a:ext>
            </a:extLst>
          </p:cNvPr>
          <p:cNvPicPr>
            <a:picLocks noChangeAspect="1"/>
          </p:cNvPicPr>
          <p:nvPr/>
        </p:nvPicPr>
        <p:blipFill>
          <a:blip r:embed="rId3">
            <a:duotone>
              <a:schemeClr val="bg2">
                <a:shade val="45000"/>
                <a:satMod val="135000"/>
              </a:schemeClr>
              <a:prstClr val="white"/>
            </a:duotone>
          </a:blip>
          <a:srcRect t="15730"/>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20197B9-DDCC-CCF6-1D82-AB80EC78C1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7" name="Content Placeholder 2">
            <a:extLst>
              <a:ext uri="{FF2B5EF4-FFF2-40B4-BE49-F238E27FC236}">
                <a16:creationId xmlns:a16="http://schemas.microsoft.com/office/drawing/2014/main" id="{951F149D-A1EF-08A2-2876-BE34B44BD3CA}"/>
              </a:ext>
            </a:extLst>
          </p:cNvPr>
          <p:cNvGraphicFramePr>
            <a:graphicFrameLocks noGrp="1"/>
          </p:cNvGraphicFramePr>
          <p:nvPr>
            <p:ph idx="1"/>
            <p:extLst>
              <p:ext uri="{D42A27DB-BD31-4B8C-83A1-F6EECF244321}">
                <p14:modId xmlns:p14="http://schemas.microsoft.com/office/powerpoint/2010/main" val="29512982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83613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Isosceles Triangle 35">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600610E1-E51B-7D29-A2F9-D53378C6C464}"/>
              </a:ext>
            </a:extLst>
          </p:cNvPr>
          <p:cNvGraphicFramePr>
            <a:graphicFrameLocks noGrp="1"/>
          </p:cNvGraphicFramePr>
          <p:nvPr>
            <p:ph idx="1"/>
            <p:extLst>
              <p:ext uri="{D42A27DB-BD31-4B8C-83A1-F6EECF244321}">
                <p14:modId xmlns:p14="http://schemas.microsoft.com/office/powerpoint/2010/main" val="3569436194"/>
              </p:ext>
            </p:extLst>
          </p:nvPr>
        </p:nvGraphicFramePr>
        <p:xfrm>
          <a:off x="713407" y="643467"/>
          <a:ext cx="10765187" cy="5571067"/>
        </p:xfrm>
        <a:graphic>
          <a:graphicData uri="http://schemas.openxmlformats.org/drawingml/2006/table">
            <a:tbl>
              <a:tblPr firstRow="1" firstCol="1" bandRow="1">
                <a:tableStyleId>{3B4B98B0-60AC-42C2-AFA5-B58CD77FA1E5}</a:tableStyleId>
              </a:tblPr>
              <a:tblGrid>
                <a:gridCol w="2218552">
                  <a:extLst>
                    <a:ext uri="{9D8B030D-6E8A-4147-A177-3AD203B41FA5}">
                      <a16:colId xmlns:a16="http://schemas.microsoft.com/office/drawing/2014/main" val="1411763839"/>
                    </a:ext>
                  </a:extLst>
                </a:gridCol>
                <a:gridCol w="4116528">
                  <a:extLst>
                    <a:ext uri="{9D8B030D-6E8A-4147-A177-3AD203B41FA5}">
                      <a16:colId xmlns:a16="http://schemas.microsoft.com/office/drawing/2014/main" val="919966530"/>
                    </a:ext>
                  </a:extLst>
                </a:gridCol>
                <a:gridCol w="4430107">
                  <a:extLst>
                    <a:ext uri="{9D8B030D-6E8A-4147-A177-3AD203B41FA5}">
                      <a16:colId xmlns:a16="http://schemas.microsoft.com/office/drawing/2014/main" val="1958442634"/>
                    </a:ext>
                  </a:extLst>
                </a:gridCol>
              </a:tblGrid>
              <a:tr h="383190">
                <a:tc>
                  <a:txBody>
                    <a:bodyPr/>
                    <a:lstStyle/>
                    <a:p>
                      <a:pPr>
                        <a:lnSpc>
                          <a:spcPct val="115000"/>
                        </a:lnSpc>
                        <a:buNone/>
                      </a:pPr>
                      <a:r>
                        <a:rPr lang="en-ZA" sz="2100" kern="0">
                          <a:effectLst/>
                        </a:rPr>
                        <a:t>Letter</a:t>
                      </a:r>
                      <a:endParaRPr lang="en-US" sz="2100" kern="100">
                        <a:effectLst/>
                        <a:latin typeface="Calibri" panose="020F0502020204030204" pitchFamily="34" charset="0"/>
                        <a:ea typeface="Aptos" panose="020B0004020202020204" pitchFamily="34" charset="0"/>
                        <a:cs typeface="Times New Roman" panose="02020603050405020304" pitchFamily="18" charset="0"/>
                      </a:endParaRPr>
                    </a:p>
                  </a:txBody>
                  <a:tcPr marL="118844" marR="118844" marT="0" marB="0" anchor="ctr"/>
                </a:tc>
                <a:tc>
                  <a:txBody>
                    <a:bodyPr/>
                    <a:lstStyle/>
                    <a:p>
                      <a:pPr>
                        <a:lnSpc>
                          <a:spcPct val="115000"/>
                        </a:lnSpc>
                        <a:buNone/>
                      </a:pPr>
                      <a:r>
                        <a:rPr lang="en-ZA" sz="2100" kern="0">
                          <a:effectLst/>
                        </a:rPr>
                        <a:t>What to do</a:t>
                      </a:r>
                      <a:endParaRPr lang="en-US" sz="2100" kern="100">
                        <a:effectLst/>
                        <a:latin typeface="Calibri" panose="020F0502020204030204" pitchFamily="34" charset="0"/>
                        <a:ea typeface="Aptos" panose="020B0004020202020204" pitchFamily="34" charset="0"/>
                        <a:cs typeface="Times New Roman" panose="02020603050405020304" pitchFamily="18" charset="0"/>
                      </a:endParaRPr>
                    </a:p>
                  </a:txBody>
                  <a:tcPr marL="118844" marR="118844" marT="0" marB="0" anchor="ctr"/>
                </a:tc>
                <a:tc>
                  <a:txBody>
                    <a:bodyPr/>
                    <a:lstStyle/>
                    <a:p>
                      <a:pPr>
                        <a:lnSpc>
                          <a:spcPct val="115000"/>
                        </a:lnSpc>
                        <a:buNone/>
                      </a:pPr>
                      <a:r>
                        <a:rPr lang="en-ZA" sz="2100" kern="0">
                          <a:effectLst/>
                        </a:rPr>
                        <a:t>Example</a:t>
                      </a:r>
                      <a:endParaRPr lang="en-US" sz="2100" kern="100">
                        <a:effectLst/>
                        <a:latin typeface="Calibri" panose="020F0502020204030204" pitchFamily="34" charset="0"/>
                        <a:ea typeface="Aptos" panose="020B0004020202020204" pitchFamily="34" charset="0"/>
                        <a:cs typeface="Times New Roman" panose="02020603050405020304" pitchFamily="18" charset="0"/>
                      </a:endParaRPr>
                    </a:p>
                  </a:txBody>
                  <a:tcPr marL="118844" marR="118844" marT="0" marB="0" anchor="ctr"/>
                </a:tc>
                <a:extLst>
                  <a:ext uri="{0D108BD9-81ED-4DB2-BD59-A6C34878D82A}">
                    <a16:rowId xmlns:a16="http://schemas.microsoft.com/office/drawing/2014/main" val="3644182966"/>
                  </a:ext>
                </a:extLst>
              </a:tr>
              <a:tr h="1112013">
                <a:tc>
                  <a:txBody>
                    <a:bodyPr/>
                    <a:lstStyle/>
                    <a:p>
                      <a:pPr>
                        <a:lnSpc>
                          <a:spcPct val="115000"/>
                        </a:lnSpc>
                        <a:buNone/>
                      </a:pPr>
                      <a:r>
                        <a:rPr lang="en-ZA" sz="3500" kern="0">
                          <a:effectLst/>
                        </a:rPr>
                        <a:t>R</a:t>
                      </a:r>
                      <a:r>
                        <a:rPr lang="en-ZA" sz="2800" kern="0">
                          <a:effectLst/>
                        </a:rPr>
                        <a:t>ecognise</a:t>
                      </a:r>
                      <a:endParaRPr lang="en-US" sz="2100" kern="100">
                        <a:effectLst/>
                        <a:latin typeface="Calibri" panose="020F0502020204030204" pitchFamily="34" charset="0"/>
                        <a:ea typeface="Aptos" panose="020B0004020202020204" pitchFamily="34" charset="0"/>
                        <a:cs typeface="Times New Roman" panose="02020603050405020304" pitchFamily="18" charset="0"/>
                      </a:endParaRPr>
                    </a:p>
                  </a:txBody>
                  <a:tcPr marL="118844" marR="118844" marT="0" marB="0" anchor="ctr"/>
                </a:tc>
                <a:tc>
                  <a:txBody>
                    <a:bodyPr/>
                    <a:lstStyle/>
                    <a:p>
                      <a:pPr>
                        <a:lnSpc>
                          <a:spcPct val="115000"/>
                        </a:lnSpc>
                        <a:buNone/>
                      </a:pPr>
                      <a:r>
                        <a:rPr lang="en-ZA" sz="2100" kern="0">
                          <a:effectLst/>
                        </a:rPr>
                        <a:t>Notice that a decision needs to be made.</a:t>
                      </a:r>
                      <a:endParaRPr lang="en-US" sz="2100" kern="100">
                        <a:effectLst/>
                        <a:latin typeface="Calibri" panose="020F0502020204030204" pitchFamily="34" charset="0"/>
                        <a:ea typeface="Aptos" panose="020B0004020202020204" pitchFamily="34" charset="0"/>
                        <a:cs typeface="Times New Roman" panose="02020603050405020304" pitchFamily="18" charset="0"/>
                      </a:endParaRPr>
                    </a:p>
                  </a:txBody>
                  <a:tcPr marL="118844" marR="118844" marT="0" marB="0" anchor="ctr"/>
                </a:tc>
                <a:tc>
                  <a:txBody>
                    <a:bodyPr/>
                    <a:lstStyle/>
                    <a:p>
                      <a:pPr>
                        <a:lnSpc>
                          <a:spcPct val="115000"/>
                        </a:lnSpc>
                        <a:buNone/>
                      </a:pPr>
                      <a:r>
                        <a:rPr lang="en-ZA" sz="2100" i="1" kern="0" dirty="0">
                          <a:effectLst/>
                        </a:rPr>
                        <a:t>"My friends are asking me to join a group chat where people are posting inappropriate photos."</a:t>
                      </a:r>
                      <a:endParaRPr lang="en-US" sz="2100" i="1" kern="100" dirty="0">
                        <a:effectLst/>
                        <a:latin typeface="Calibri" panose="020F0502020204030204" pitchFamily="34" charset="0"/>
                        <a:ea typeface="Aptos" panose="020B0004020202020204" pitchFamily="34" charset="0"/>
                        <a:cs typeface="Times New Roman" panose="02020603050405020304" pitchFamily="18" charset="0"/>
                      </a:endParaRPr>
                    </a:p>
                  </a:txBody>
                  <a:tcPr marL="118844" marR="118844" marT="0" marB="0" anchor="ctr"/>
                </a:tc>
                <a:extLst>
                  <a:ext uri="{0D108BD9-81ED-4DB2-BD59-A6C34878D82A}">
                    <a16:rowId xmlns:a16="http://schemas.microsoft.com/office/drawing/2014/main" val="3206907083"/>
                  </a:ext>
                </a:extLst>
              </a:tr>
              <a:tr h="747601">
                <a:tc>
                  <a:txBody>
                    <a:bodyPr/>
                    <a:lstStyle/>
                    <a:p>
                      <a:pPr>
                        <a:lnSpc>
                          <a:spcPct val="115000"/>
                        </a:lnSpc>
                        <a:buNone/>
                      </a:pPr>
                      <a:r>
                        <a:rPr lang="en-ZA" sz="3500" kern="0">
                          <a:effectLst/>
                        </a:rPr>
                        <a:t>E</a:t>
                      </a:r>
                      <a:r>
                        <a:rPr lang="en-ZA" sz="2800" kern="0">
                          <a:effectLst/>
                        </a:rPr>
                        <a:t>ducate</a:t>
                      </a:r>
                      <a:endParaRPr lang="en-US" sz="2100" kern="100">
                        <a:effectLst/>
                        <a:latin typeface="Calibri" panose="020F0502020204030204" pitchFamily="34" charset="0"/>
                        <a:ea typeface="Aptos" panose="020B0004020202020204" pitchFamily="34" charset="0"/>
                        <a:cs typeface="Times New Roman" panose="02020603050405020304" pitchFamily="18" charset="0"/>
                      </a:endParaRPr>
                    </a:p>
                  </a:txBody>
                  <a:tcPr marL="118844" marR="118844" marT="0" marB="0" anchor="ctr"/>
                </a:tc>
                <a:tc>
                  <a:txBody>
                    <a:bodyPr/>
                    <a:lstStyle/>
                    <a:p>
                      <a:pPr>
                        <a:lnSpc>
                          <a:spcPct val="115000"/>
                        </a:lnSpc>
                        <a:buNone/>
                      </a:pPr>
                      <a:r>
                        <a:rPr lang="en-ZA" sz="2100" kern="0">
                          <a:effectLst/>
                        </a:rPr>
                        <a:t>Learn more about the situation and possible outcomes.</a:t>
                      </a:r>
                      <a:endParaRPr lang="en-US" sz="2100" kern="100">
                        <a:effectLst/>
                        <a:latin typeface="Calibri" panose="020F0502020204030204" pitchFamily="34" charset="0"/>
                        <a:ea typeface="Aptos" panose="020B0004020202020204" pitchFamily="34" charset="0"/>
                        <a:cs typeface="Times New Roman" panose="02020603050405020304" pitchFamily="18" charset="0"/>
                      </a:endParaRPr>
                    </a:p>
                  </a:txBody>
                  <a:tcPr marL="118844" marR="118844" marT="0" marB="0" anchor="ctr"/>
                </a:tc>
                <a:tc>
                  <a:txBody>
                    <a:bodyPr/>
                    <a:lstStyle/>
                    <a:p>
                      <a:pPr>
                        <a:lnSpc>
                          <a:spcPct val="115000"/>
                        </a:lnSpc>
                        <a:buNone/>
                      </a:pPr>
                      <a:r>
                        <a:rPr lang="en-ZA" sz="2100" i="1" kern="0" dirty="0">
                          <a:effectLst/>
                        </a:rPr>
                        <a:t>"What could happen if I join? Will I feel okay about this later?"</a:t>
                      </a:r>
                      <a:endParaRPr lang="en-US" sz="2100" i="1" kern="100" dirty="0">
                        <a:effectLst/>
                        <a:latin typeface="Calibri" panose="020F0502020204030204" pitchFamily="34" charset="0"/>
                        <a:ea typeface="Aptos" panose="020B0004020202020204" pitchFamily="34" charset="0"/>
                        <a:cs typeface="Times New Roman" panose="02020603050405020304" pitchFamily="18" charset="0"/>
                      </a:endParaRPr>
                    </a:p>
                  </a:txBody>
                  <a:tcPr marL="118844" marR="118844" marT="0" marB="0" anchor="ctr"/>
                </a:tc>
                <a:extLst>
                  <a:ext uri="{0D108BD9-81ED-4DB2-BD59-A6C34878D82A}">
                    <a16:rowId xmlns:a16="http://schemas.microsoft.com/office/drawing/2014/main" val="4201631542"/>
                  </a:ext>
                </a:extLst>
              </a:tr>
              <a:tr h="1476424">
                <a:tc>
                  <a:txBody>
                    <a:bodyPr/>
                    <a:lstStyle/>
                    <a:p>
                      <a:pPr>
                        <a:lnSpc>
                          <a:spcPct val="115000"/>
                        </a:lnSpc>
                        <a:buNone/>
                      </a:pPr>
                      <a:r>
                        <a:rPr lang="en-ZA" sz="3500" kern="0">
                          <a:effectLst/>
                        </a:rPr>
                        <a:t>L</a:t>
                      </a:r>
                      <a:r>
                        <a:rPr lang="en-ZA" sz="2800" kern="0">
                          <a:effectLst/>
                        </a:rPr>
                        <a:t>isten</a:t>
                      </a:r>
                      <a:endParaRPr lang="en-US" sz="2100" kern="100">
                        <a:effectLst/>
                        <a:latin typeface="Calibri" panose="020F0502020204030204" pitchFamily="34" charset="0"/>
                        <a:ea typeface="Aptos" panose="020B0004020202020204" pitchFamily="34" charset="0"/>
                        <a:cs typeface="Times New Roman" panose="02020603050405020304" pitchFamily="18" charset="0"/>
                      </a:endParaRPr>
                    </a:p>
                  </a:txBody>
                  <a:tcPr marL="118844" marR="118844" marT="0" marB="0" anchor="ctr"/>
                </a:tc>
                <a:tc>
                  <a:txBody>
                    <a:bodyPr/>
                    <a:lstStyle/>
                    <a:p>
                      <a:pPr>
                        <a:lnSpc>
                          <a:spcPct val="115000"/>
                        </a:lnSpc>
                        <a:buNone/>
                      </a:pPr>
                      <a:r>
                        <a:rPr lang="en-ZA" sz="2100" kern="0">
                          <a:effectLst/>
                        </a:rPr>
                        <a:t>Ask for advice or think back to similar situations.</a:t>
                      </a:r>
                      <a:endParaRPr lang="en-US" sz="2100" kern="100">
                        <a:effectLst/>
                        <a:latin typeface="Calibri" panose="020F0502020204030204" pitchFamily="34" charset="0"/>
                        <a:ea typeface="Aptos" panose="020B0004020202020204" pitchFamily="34" charset="0"/>
                        <a:cs typeface="Times New Roman" panose="02020603050405020304" pitchFamily="18" charset="0"/>
                      </a:endParaRPr>
                    </a:p>
                  </a:txBody>
                  <a:tcPr marL="118844" marR="118844" marT="0" marB="0" anchor="ctr"/>
                </a:tc>
                <a:tc>
                  <a:txBody>
                    <a:bodyPr/>
                    <a:lstStyle/>
                    <a:p>
                      <a:pPr>
                        <a:lnSpc>
                          <a:spcPct val="115000"/>
                        </a:lnSpc>
                        <a:buNone/>
                      </a:pPr>
                      <a:r>
                        <a:rPr lang="en-ZA" sz="2100" i="1" kern="0" dirty="0">
                          <a:effectLst/>
                        </a:rPr>
                        <a:t>"I remember a friend who got in trouble for joining a similar group. Maybe I should ask my older cousin what she thinks."</a:t>
                      </a:r>
                      <a:endParaRPr lang="en-US" sz="2100" i="1" kern="100" dirty="0">
                        <a:effectLst/>
                        <a:latin typeface="Calibri" panose="020F0502020204030204" pitchFamily="34" charset="0"/>
                        <a:ea typeface="Aptos" panose="020B0004020202020204" pitchFamily="34" charset="0"/>
                        <a:cs typeface="Times New Roman" panose="02020603050405020304" pitchFamily="18" charset="0"/>
                      </a:endParaRPr>
                    </a:p>
                  </a:txBody>
                  <a:tcPr marL="118844" marR="118844" marT="0" marB="0" anchor="ctr"/>
                </a:tc>
                <a:extLst>
                  <a:ext uri="{0D108BD9-81ED-4DB2-BD59-A6C34878D82A}">
                    <a16:rowId xmlns:a16="http://schemas.microsoft.com/office/drawing/2014/main" val="1428451203"/>
                  </a:ext>
                </a:extLst>
              </a:tr>
              <a:tr h="747601">
                <a:tc>
                  <a:txBody>
                    <a:bodyPr/>
                    <a:lstStyle/>
                    <a:p>
                      <a:pPr>
                        <a:lnSpc>
                          <a:spcPct val="115000"/>
                        </a:lnSpc>
                        <a:buNone/>
                      </a:pPr>
                      <a:r>
                        <a:rPr lang="en-ZA" sz="3500" kern="0">
                          <a:effectLst/>
                        </a:rPr>
                        <a:t>A</a:t>
                      </a:r>
                      <a:r>
                        <a:rPr lang="en-ZA" sz="2800" kern="0">
                          <a:effectLst/>
                        </a:rPr>
                        <a:t>ct</a:t>
                      </a:r>
                      <a:endParaRPr lang="en-US" sz="2100" kern="100">
                        <a:effectLst/>
                        <a:latin typeface="Calibri" panose="020F0502020204030204" pitchFamily="34" charset="0"/>
                        <a:ea typeface="Aptos" panose="020B0004020202020204" pitchFamily="34" charset="0"/>
                        <a:cs typeface="Times New Roman" panose="02020603050405020304" pitchFamily="18" charset="0"/>
                      </a:endParaRPr>
                    </a:p>
                  </a:txBody>
                  <a:tcPr marL="118844" marR="118844" marT="0" marB="0" anchor="ctr"/>
                </a:tc>
                <a:tc>
                  <a:txBody>
                    <a:bodyPr/>
                    <a:lstStyle/>
                    <a:p>
                      <a:pPr>
                        <a:lnSpc>
                          <a:spcPct val="115000"/>
                        </a:lnSpc>
                        <a:buNone/>
                      </a:pPr>
                      <a:r>
                        <a:rPr lang="en-ZA" sz="2100" kern="0">
                          <a:effectLst/>
                        </a:rPr>
                        <a:t>Choose the option that matches your values and goals.</a:t>
                      </a:r>
                      <a:endParaRPr lang="en-US" sz="2100" kern="100">
                        <a:effectLst/>
                        <a:latin typeface="Calibri" panose="020F0502020204030204" pitchFamily="34" charset="0"/>
                        <a:ea typeface="Aptos" panose="020B0004020202020204" pitchFamily="34" charset="0"/>
                        <a:cs typeface="Times New Roman" panose="02020603050405020304" pitchFamily="18" charset="0"/>
                      </a:endParaRPr>
                    </a:p>
                  </a:txBody>
                  <a:tcPr marL="118844" marR="118844" marT="0" marB="0" anchor="ctr"/>
                </a:tc>
                <a:tc>
                  <a:txBody>
                    <a:bodyPr/>
                    <a:lstStyle/>
                    <a:p>
                      <a:pPr>
                        <a:lnSpc>
                          <a:spcPct val="115000"/>
                        </a:lnSpc>
                        <a:buNone/>
                      </a:pPr>
                      <a:r>
                        <a:rPr lang="en-ZA" sz="2100" i="1" kern="0" dirty="0">
                          <a:effectLst/>
                        </a:rPr>
                        <a:t>"I’ll say no. I want to be respected, not embarrassed."</a:t>
                      </a:r>
                      <a:endParaRPr lang="en-US" sz="2100" i="1" kern="100" dirty="0">
                        <a:effectLst/>
                        <a:latin typeface="Calibri" panose="020F0502020204030204" pitchFamily="34" charset="0"/>
                        <a:ea typeface="Aptos" panose="020B0004020202020204" pitchFamily="34" charset="0"/>
                        <a:cs typeface="Times New Roman" panose="02020603050405020304" pitchFamily="18" charset="0"/>
                      </a:endParaRPr>
                    </a:p>
                  </a:txBody>
                  <a:tcPr marL="118844" marR="118844" marT="0" marB="0" anchor="ctr"/>
                </a:tc>
                <a:extLst>
                  <a:ext uri="{0D108BD9-81ED-4DB2-BD59-A6C34878D82A}">
                    <a16:rowId xmlns:a16="http://schemas.microsoft.com/office/drawing/2014/main" val="4168553932"/>
                  </a:ext>
                </a:extLst>
              </a:tr>
              <a:tr h="1104238">
                <a:tc>
                  <a:txBody>
                    <a:bodyPr/>
                    <a:lstStyle/>
                    <a:p>
                      <a:pPr>
                        <a:lnSpc>
                          <a:spcPct val="115000"/>
                        </a:lnSpc>
                        <a:buNone/>
                      </a:pPr>
                      <a:r>
                        <a:rPr lang="en-ZA" sz="2800" kern="0">
                          <a:effectLst/>
                        </a:rPr>
                        <a:t>E</a:t>
                      </a:r>
                      <a:r>
                        <a:rPr lang="en-ZA" sz="3500" kern="0">
                          <a:effectLst/>
                        </a:rPr>
                        <a:t>X</a:t>
                      </a:r>
                      <a:r>
                        <a:rPr lang="en-ZA" sz="2800" kern="0">
                          <a:effectLst/>
                        </a:rPr>
                        <a:t>pect the unexpected</a:t>
                      </a:r>
                      <a:endParaRPr lang="en-US" sz="2100" kern="100">
                        <a:effectLst/>
                        <a:latin typeface="Calibri" panose="020F0502020204030204" pitchFamily="34" charset="0"/>
                        <a:ea typeface="Aptos" panose="020B0004020202020204" pitchFamily="34" charset="0"/>
                        <a:cs typeface="Times New Roman" panose="02020603050405020304" pitchFamily="18" charset="0"/>
                      </a:endParaRPr>
                    </a:p>
                  </a:txBody>
                  <a:tcPr marL="118844" marR="118844" marT="0" marB="0" anchor="ctr"/>
                </a:tc>
                <a:tc>
                  <a:txBody>
                    <a:bodyPr/>
                    <a:lstStyle/>
                    <a:p>
                      <a:pPr>
                        <a:lnSpc>
                          <a:spcPct val="115000"/>
                        </a:lnSpc>
                        <a:buNone/>
                      </a:pPr>
                      <a:r>
                        <a:rPr lang="en-ZA" sz="2100" kern="0">
                          <a:effectLst/>
                        </a:rPr>
                        <a:t>Be ready to adapt if things don’t go as planned.</a:t>
                      </a:r>
                      <a:endParaRPr lang="en-US" sz="2100" kern="100">
                        <a:effectLst/>
                        <a:latin typeface="Calibri" panose="020F0502020204030204" pitchFamily="34" charset="0"/>
                        <a:ea typeface="Aptos" panose="020B0004020202020204" pitchFamily="34" charset="0"/>
                        <a:cs typeface="Times New Roman" panose="02020603050405020304" pitchFamily="18" charset="0"/>
                      </a:endParaRPr>
                    </a:p>
                  </a:txBody>
                  <a:tcPr marL="118844" marR="118844" marT="0" marB="0" anchor="ctr"/>
                </a:tc>
                <a:tc>
                  <a:txBody>
                    <a:bodyPr/>
                    <a:lstStyle/>
                    <a:p>
                      <a:pPr>
                        <a:lnSpc>
                          <a:spcPct val="115000"/>
                        </a:lnSpc>
                        <a:buNone/>
                      </a:pPr>
                      <a:r>
                        <a:rPr lang="en-ZA" sz="2100" i="1" kern="0" dirty="0">
                          <a:effectLst/>
                        </a:rPr>
                        <a:t>"If they tease me for saying no, I’ll talk to someone I trust."</a:t>
                      </a:r>
                      <a:endParaRPr lang="en-US" sz="2100" i="1" kern="100" dirty="0">
                        <a:effectLst/>
                        <a:latin typeface="Calibri" panose="020F0502020204030204" pitchFamily="34" charset="0"/>
                        <a:ea typeface="Aptos" panose="020B0004020202020204" pitchFamily="34" charset="0"/>
                        <a:cs typeface="Times New Roman" panose="02020603050405020304" pitchFamily="18" charset="0"/>
                      </a:endParaRPr>
                    </a:p>
                  </a:txBody>
                  <a:tcPr marL="118844" marR="118844" marT="0" marB="0" anchor="ctr"/>
                </a:tc>
                <a:extLst>
                  <a:ext uri="{0D108BD9-81ED-4DB2-BD59-A6C34878D82A}">
                    <a16:rowId xmlns:a16="http://schemas.microsoft.com/office/drawing/2014/main" val="2439873417"/>
                  </a:ext>
                </a:extLst>
              </a:tr>
            </a:tbl>
          </a:graphicData>
        </a:graphic>
      </p:graphicFrame>
      <p:pic>
        <p:nvPicPr>
          <p:cNvPr id="5" name="Picture 4">
            <a:extLst>
              <a:ext uri="{FF2B5EF4-FFF2-40B4-BE49-F238E27FC236}">
                <a16:creationId xmlns:a16="http://schemas.microsoft.com/office/drawing/2014/main" id="{B6AC8DE9-42FB-FED8-B82A-0C478627E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6671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6163D3-B666-4446-84C6-9902EB936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71079C-67DD-A570-4969-0627370C9E45}"/>
              </a:ext>
            </a:extLst>
          </p:cNvPr>
          <p:cNvSpPr>
            <a:spLocks noGrp="1"/>
          </p:cNvSpPr>
          <p:nvPr>
            <p:ph type="title"/>
          </p:nvPr>
        </p:nvSpPr>
        <p:spPr>
          <a:xfrm>
            <a:off x="7331384" y="679731"/>
            <a:ext cx="4171994" cy="3736540"/>
          </a:xfrm>
        </p:spPr>
        <p:txBody>
          <a:bodyPr vert="horz" lIns="91440" tIns="45720" rIns="91440" bIns="45720" rtlCol="0" anchor="b">
            <a:normAutofit/>
          </a:bodyPr>
          <a:lstStyle/>
          <a:p>
            <a:r>
              <a:rPr lang="en-US" sz="6000" b="1" kern="1200" dirty="0">
                <a:solidFill>
                  <a:schemeClr val="tx1"/>
                </a:solidFill>
                <a:latin typeface="+mj-lt"/>
                <a:ea typeface="+mj-ea"/>
                <a:cs typeface="+mj-cs"/>
              </a:rPr>
              <a:t>Pair Activity</a:t>
            </a:r>
          </a:p>
        </p:txBody>
      </p:sp>
      <p:grpSp>
        <p:nvGrpSpPr>
          <p:cNvPr id="11" name="Group 1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184" y="1"/>
            <a:ext cx="2446384" cy="5777808"/>
            <a:chOff x="329184" y="1"/>
            <a:chExt cx="524256" cy="5777808"/>
          </a:xfrm>
        </p:grpSpPr>
        <p:cxnSp>
          <p:nvCxnSpPr>
            <p:cNvPr id="12" name="Straight Connector 1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269325"/>
            <a:ext cx="6116779" cy="620629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 close-up of a puzzle&#10;&#10;AI-generated content may be incorrect.">
            <a:extLst>
              <a:ext uri="{FF2B5EF4-FFF2-40B4-BE49-F238E27FC236}">
                <a16:creationId xmlns:a16="http://schemas.microsoft.com/office/drawing/2014/main" id="{E9D14088-9955-A18E-D48F-2D76BCB7654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1" b="3332"/>
          <a:stretch/>
        </p:blipFill>
        <p:spPr bwMode="auto">
          <a:xfrm>
            <a:off x="942597" y="661471"/>
            <a:ext cx="5608830" cy="54219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CA5AAED-54A6-AD57-4802-EEA45AB76D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108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9359A0-3EB5-B06F-EE26-8DD413B2476F}"/>
              </a:ext>
            </a:extLst>
          </p:cNvPr>
          <p:cNvPicPr>
            <a:picLocks noChangeAspect="1"/>
          </p:cNvPicPr>
          <p:nvPr/>
        </p:nvPicPr>
        <p:blipFill>
          <a:blip r:embed="rId3"/>
          <a:srcRect/>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CFCB02-C556-666F-D82D-A6698AECB6E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marL="342900" lvl="0" indent="-342900" algn="ctr"/>
            <a:r>
              <a:rPr lang="en-US" sz="2300" b="0" dirty="0">
                <a:solidFill>
                  <a:schemeClr val="tx1">
                    <a:lumMod val="85000"/>
                    <a:lumOff val="15000"/>
                  </a:schemeClr>
                </a:solidFill>
                <a:effectLst/>
              </a:rPr>
              <a:t>Watch: </a:t>
            </a:r>
            <a:r>
              <a:rPr lang="en-US" sz="2300" b="1" dirty="0">
                <a:solidFill>
                  <a:schemeClr val="tx1">
                    <a:lumMod val="85000"/>
                    <a:lumOff val="15000"/>
                  </a:schemeClr>
                </a:solidFill>
                <a:effectLst/>
              </a:rPr>
              <a:t>Be Assertive the Right Way - Course Trailer </a:t>
            </a:r>
            <a:br>
              <a:rPr lang="en-US" sz="2300" dirty="0">
                <a:solidFill>
                  <a:schemeClr val="tx1">
                    <a:lumMod val="85000"/>
                    <a:lumOff val="15000"/>
                  </a:schemeClr>
                </a:solidFill>
                <a:effectLst/>
              </a:rPr>
            </a:br>
            <a:r>
              <a:rPr lang="en-US" sz="2300" u="sng" dirty="0">
                <a:solidFill>
                  <a:schemeClr val="tx1">
                    <a:lumMod val="85000"/>
                    <a:lumOff val="15000"/>
                  </a:schemeClr>
                </a:solidFill>
                <a:effectLst/>
                <a:hlinkClick r:id="rId4"/>
              </a:rPr>
              <a:t>https://ytubl.ink/3FwK</a:t>
            </a:r>
            <a:r>
              <a:rPr lang="en-US" sz="2300" dirty="0">
                <a:solidFill>
                  <a:schemeClr val="tx1">
                    <a:lumMod val="85000"/>
                    <a:lumOff val="15000"/>
                  </a:schemeClr>
                </a:solidFill>
                <a:effectLst/>
              </a:rPr>
              <a:t> (1 min 55 sec)</a:t>
            </a:r>
            <a:endParaRPr lang="en-US" sz="2300" dirty="0">
              <a:solidFill>
                <a:schemeClr val="tx1">
                  <a:lumMod val="85000"/>
                  <a:lumOff val="15000"/>
                </a:schemeClr>
              </a:solidFill>
            </a:endParaRPr>
          </a:p>
        </p:txBody>
      </p:sp>
      <p:cxnSp>
        <p:nvCxnSpPr>
          <p:cNvPr id="21" name="Straight Connector 2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52601A7-6117-98A2-573C-31436CA016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31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D46808-5661-5805-A303-1C73FFF58172}"/>
              </a:ext>
            </a:extLst>
          </p:cNvPr>
          <p:cNvSpPr>
            <a:spLocks noGrp="1"/>
          </p:cNvSpPr>
          <p:nvPr>
            <p:ph sz="half" idx="1"/>
          </p:nvPr>
        </p:nvSpPr>
        <p:spPr>
          <a:xfrm>
            <a:off x="838200" y="932688"/>
            <a:ext cx="5097780" cy="5040516"/>
          </a:xfrm>
          <a:solidFill>
            <a:schemeClr val="accent4">
              <a:lumMod val="20000"/>
              <a:lumOff val="80000"/>
            </a:schemeClr>
          </a:solidFill>
        </p:spPr>
        <p:txBody>
          <a:bodyPr>
            <a:normAutofit lnSpcReduction="10000"/>
          </a:bodyPr>
          <a:lstStyle/>
          <a:p>
            <a:pPr marL="0" lvl="0" indent="0">
              <a:buNone/>
            </a:pPr>
            <a:r>
              <a:rPr lang="en-US" sz="3600" b="1">
                <a:latin typeface="Calibri" panose="020F0502020204030204" pitchFamily="34" charset="0"/>
                <a:ea typeface="Times New Roman" panose="02020603050405020304" pitchFamily="18" charset="0"/>
              </a:rPr>
              <a:t>Assertiveness means:</a:t>
            </a:r>
          </a:p>
          <a:p>
            <a:pPr marL="0" lvl="0" indent="0">
              <a:buNone/>
            </a:pPr>
            <a:endParaRPr lang="en-US" sz="3600">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US" sz="3600">
                <a:effectLst/>
                <a:latin typeface="Calibri" panose="020F0502020204030204" pitchFamily="34" charset="0"/>
                <a:ea typeface="Times New Roman" panose="02020603050405020304" pitchFamily="18" charset="0"/>
              </a:rPr>
              <a:t>Speaking </a:t>
            </a:r>
            <a:r>
              <a:rPr lang="en-US" sz="3600" i="1">
                <a:solidFill>
                  <a:srgbClr val="00B0F0"/>
                </a:solidFill>
                <a:effectLst/>
                <a:latin typeface="Calibri" panose="020F0502020204030204" pitchFamily="34" charset="0"/>
                <a:ea typeface="Times New Roman" panose="02020603050405020304" pitchFamily="18" charset="0"/>
              </a:rPr>
              <a:t>clearly</a:t>
            </a:r>
            <a:r>
              <a:rPr lang="en-US" sz="3600">
                <a:effectLst/>
                <a:latin typeface="Calibri" panose="020F0502020204030204" pitchFamily="34" charset="0"/>
                <a:ea typeface="Times New Roman" panose="02020603050405020304" pitchFamily="18" charset="0"/>
              </a:rPr>
              <a:t>,</a:t>
            </a:r>
            <a:r>
              <a:rPr lang="en-US" sz="3600" i="1">
                <a:effectLst/>
                <a:latin typeface="Calibri" panose="020F0502020204030204" pitchFamily="34" charset="0"/>
                <a:ea typeface="Times New Roman" panose="02020603050405020304" pitchFamily="18" charset="0"/>
              </a:rPr>
              <a:t> </a:t>
            </a:r>
            <a:r>
              <a:rPr lang="en-US" sz="3600" i="1">
                <a:solidFill>
                  <a:srgbClr val="00B0F0"/>
                </a:solidFill>
                <a:effectLst/>
                <a:latin typeface="Calibri" panose="020F0502020204030204" pitchFamily="34" charset="0"/>
                <a:ea typeface="Times New Roman" panose="02020603050405020304" pitchFamily="18" charset="0"/>
              </a:rPr>
              <a:t>calmly</a:t>
            </a:r>
            <a:r>
              <a:rPr lang="en-US" sz="3600" i="1">
                <a:effectLst/>
                <a:latin typeface="Calibri" panose="020F0502020204030204" pitchFamily="34" charset="0"/>
                <a:ea typeface="Times New Roman" panose="02020603050405020304" pitchFamily="18" charset="0"/>
              </a:rPr>
              <a:t> </a:t>
            </a:r>
            <a:r>
              <a:rPr lang="en-US" sz="3600">
                <a:effectLst/>
                <a:latin typeface="Calibri" panose="020F0502020204030204" pitchFamily="34" charset="0"/>
                <a:ea typeface="Times New Roman" panose="02020603050405020304" pitchFamily="18" charset="0"/>
              </a:rPr>
              <a:t>and </a:t>
            </a:r>
            <a:r>
              <a:rPr lang="en-US" sz="3600" i="1">
                <a:solidFill>
                  <a:srgbClr val="00B0F0"/>
                </a:solidFill>
                <a:effectLst/>
                <a:latin typeface="Calibri" panose="020F0502020204030204" pitchFamily="34" charset="0"/>
                <a:ea typeface="Times New Roman" panose="02020603050405020304" pitchFamily="18" charset="0"/>
              </a:rPr>
              <a:t>confidently</a:t>
            </a:r>
            <a:endParaRPr lang="en-US" sz="3600">
              <a:solidFill>
                <a:srgbClr val="00B0F0"/>
              </a:solidFill>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3600" i="1">
                <a:solidFill>
                  <a:srgbClr val="00B0F0"/>
                </a:solidFill>
                <a:effectLst/>
                <a:latin typeface="Calibri" panose="020F0502020204030204" pitchFamily="34" charset="0"/>
                <a:ea typeface="Times New Roman" panose="02020603050405020304" pitchFamily="18" charset="0"/>
              </a:rPr>
              <a:t>Sticking to your choice</a:t>
            </a:r>
            <a:r>
              <a:rPr lang="en-US" sz="3600">
                <a:effectLst/>
                <a:latin typeface="Calibri" panose="020F0502020204030204" pitchFamily="34" charset="0"/>
                <a:ea typeface="Times New Roman" panose="02020603050405020304" pitchFamily="18" charset="0"/>
              </a:rPr>
              <a:t>, even when others try to change your mind</a:t>
            </a:r>
            <a:endParaRPr lang="en-US" sz="360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3600" i="1">
                <a:solidFill>
                  <a:srgbClr val="00B0F0"/>
                </a:solidFill>
                <a:effectLst/>
                <a:latin typeface="Calibri" panose="020F0502020204030204" pitchFamily="34" charset="0"/>
                <a:ea typeface="Arial" panose="020B0604020202020204" pitchFamily="34" charset="0"/>
              </a:rPr>
              <a:t>Respecting others</a:t>
            </a:r>
            <a:r>
              <a:rPr lang="en-ZA" sz="3600">
                <a:effectLst/>
                <a:latin typeface="Calibri" panose="020F0502020204030204" pitchFamily="34" charset="0"/>
                <a:ea typeface="Arial" panose="020B0604020202020204" pitchFamily="34" charset="0"/>
              </a:rPr>
              <a:t>, without giving up your own voice</a:t>
            </a:r>
            <a:endParaRPr lang="en-US" sz="3600" dirty="0"/>
          </a:p>
        </p:txBody>
      </p:sp>
      <p:sp>
        <p:nvSpPr>
          <p:cNvPr id="4" name="Content Placeholder 3">
            <a:extLst>
              <a:ext uri="{FF2B5EF4-FFF2-40B4-BE49-F238E27FC236}">
                <a16:creationId xmlns:a16="http://schemas.microsoft.com/office/drawing/2014/main" id="{D4E8777B-79EC-1BD8-297E-1CCAF3D167A8}"/>
              </a:ext>
            </a:extLst>
          </p:cNvPr>
          <p:cNvSpPr>
            <a:spLocks noGrp="1"/>
          </p:cNvSpPr>
          <p:nvPr>
            <p:ph sz="half" idx="2"/>
          </p:nvPr>
        </p:nvSpPr>
        <p:spPr>
          <a:xfrm>
            <a:off x="6256020" y="932688"/>
            <a:ext cx="5097780" cy="5040516"/>
          </a:xfrm>
          <a:solidFill>
            <a:schemeClr val="accent4">
              <a:lumMod val="20000"/>
              <a:lumOff val="80000"/>
            </a:schemeClr>
          </a:solidFill>
        </p:spPr>
        <p:txBody>
          <a:bodyPr>
            <a:normAutofit lnSpcReduction="10000"/>
          </a:bodyPr>
          <a:lstStyle/>
          <a:p>
            <a:pPr marL="0" lvl="0" indent="0">
              <a:buNone/>
            </a:pPr>
            <a:r>
              <a:rPr lang="en-US" sz="3600" b="1">
                <a:latin typeface="Calibri" panose="020F0502020204030204" pitchFamily="34" charset="0"/>
                <a:ea typeface="Times New Roman" panose="02020603050405020304" pitchFamily="18" charset="0"/>
              </a:rPr>
              <a:t>Assertiveness does NOT mean:</a:t>
            </a:r>
          </a:p>
          <a:p>
            <a:pPr marL="0" lvl="0" indent="0">
              <a:buNone/>
            </a:pPr>
            <a:endParaRPr lang="en-US" sz="3600" i="1">
              <a:solidFill>
                <a:srgbClr val="00B0F0"/>
              </a:solidFill>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US" sz="3600" i="1">
                <a:solidFill>
                  <a:srgbClr val="00B0F0"/>
                </a:solidFill>
                <a:effectLst/>
                <a:latin typeface="Calibri" panose="020F0502020204030204" pitchFamily="34" charset="0"/>
                <a:ea typeface="Times New Roman" panose="02020603050405020304" pitchFamily="18" charset="0"/>
              </a:rPr>
              <a:t>Being aggressive</a:t>
            </a:r>
            <a:r>
              <a:rPr lang="en-US" sz="3600">
                <a:solidFill>
                  <a:srgbClr val="00B0F0"/>
                </a:solidFill>
                <a:effectLst/>
                <a:latin typeface="Calibri" panose="020F0502020204030204" pitchFamily="34" charset="0"/>
                <a:ea typeface="Times New Roman" panose="02020603050405020304" pitchFamily="18" charset="0"/>
              </a:rPr>
              <a:t> </a:t>
            </a:r>
            <a:r>
              <a:rPr lang="en-US" sz="3600">
                <a:effectLst/>
                <a:latin typeface="Calibri" panose="020F0502020204030204" pitchFamily="34" charset="0"/>
                <a:ea typeface="Times New Roman" panose="02020603050405020304" pitchFamily="18" charset="0"/>
              </a:rPr>
              <a:t>= rude, forceful, or disrespectful</a:t>
            </a:r>
            <a:endParaRPr lang="en-US" sz="360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3600" i="1">
                <a:solidFill>
                  <a:srgbClr val="00B0F0"/>
                </a:solidFill>
                <a:effectLst/>
                <a:latin typeface="Calibri" panose="020F0502020204030204" pitchFamily="34" charset="0"/>
                <a:ea typeface="Arial" panose="020B0604020202020204" pitchFamily="34" charset="0"/>
              </a:rPr>
              <a:t>Being passive</a:t>
            </a:r>
            <a:r>
              <a:rPr lang="en-ZA" sz="3600">
                <a:solidFill>
                  <a:srgbClr val="00B0F0"/>
                </a:solidFill>
                <a:effectLst/>
                <a:latin typeface="Calibri" panose="020F0502020204030204" pitchFamily="34" charset="0"/>
                <a:ea typeface="Arial" panose="020B0604020202020204" pitchFamily="34" charset="0"/>
              </a:rPr>
              <a:t> </a:t>
            </a:r>
            <a:r>
              <a:rPr lang="en-ZA" sz="3600">
                <a:effectLst/>
                <a:latin typeface="Calibri" panose="020F0502020204030204" pitchFamily="34" charset="0"/>
                <a:ea typeface="Arial" panose="020B0604020202020204" pitchFamily="34" charset="0"/>
              </a:rPr>
              <a:t>= staying silent, even when something feels wrong</a:t>
            </a:r>
            <a:endParaRPr lang="en-US" sz="3600" dirty="0"/>
          </a:p>
        </p:txBody>
      </p:sp>
      <p:pic>
        <p:nvPicPr>
          <p:cNvPr id="8" name="Picture 7">
            <a:extLst>
              <a:ext uri="{FF2B5EF4-FFF2-40B4-BE49-F238E27FC236}">
                <a16:creationId xmlns:a16="http://schemas.microsoft.com/office/drawing/2014/main" id="{8BE0D1AE-9BBA-56B4-120E-A1171E87FA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814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E0883-C96B-2065-6A08-ADBDF4C179B5}"/>
              </a:ext>
            </a:extLst>
          </p:cNvPr>
          <p:cNvSpPr>
            <a:spLocks noGrp="1"/>
          </p:cNvSpPr>
          <p:nvPr>
            <p:ph type="title"/>
          </p:nvPr>
        </p:nvSpPr>
        <p:spPr>
          <a:xfrm>
            <a:off x="841248" y="685800"/>
            <a:ext cx="10506456" cy="1157005"/>
          </a:xfrm>
        </p:spPr>
        <p:txBody>
          <a:bodyPr anchor="b">
            <a:normAutofit/>
          </a:bodyPr>
          <a:lstStyle/>
          <a:p>
            <a:r>
              <a:rPr lang="en-GB" sz="4800" b="1" dirty="0"/>
              <a:t>Assertiveness Tips</a:t>
            </a:r>
            <a:endParaRPr lang="en-US" sz="4800" b="1" dirty="0"/>
          </a:p>
        </p:txBody>
      </p:sp>
      <p:sp>
        <p:nvSpPr>
          <p:cNvPr id="16" name="Rectangle 15">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9" name="Content Placeholder 8">
            <a:extLst>
              <a:ext uri="{FF2B5EF4-FFF2-40B4-BE49-F238E27FC236}">
                <a16:creationId xmlns:a16="http://schemas.microsoft.com/office/drawing/2014/main" id="{790A7AF9-2CF4-7DAC-2BB1-D019EEC94B51}"/>
              </a:ext>
            </a:extLst>
          </p:cNvPr>
          <p:cNvGraphicFramePr>
            <a:graphicFrameLocks noGrp="1"/>
          </p:cNvGraphicFramePr>
          <p:nvPr>
            <p:ph idx="1"/>
            <p:extLst>
              <p:ext uri="{D42A27DB-BD31-4B8C-83A1-F6EECF244321}">
                <p14:modId xmlns:p14="http://schemas.microsoft.com/office/powerpoint/2010/main" val="1475123057"/>
              </p:ext>
            </p:extLst>
          </p:nvPr>
        </p:nvGraphicFramePr>
        <p:xfrm>
          <a:off x="841248" y="2273907"/>
          <a:ext cx="3200400" cy="4053168"/>
        </p:xfrm>
        <a:graphic>
          <a:graphicData uri="http://schemas.openxmlformats.org/drawingml/2006/table">
            <a:tbl>
              <a:tblPr firstRow="1" firstCol="1" bandRow="1"/>
              <a:tblGrid>
                <a:gridCol w="3200400">
                  <a:extLst>
                    <a:ext uri="{9D8B030D-6E8A-4147-A177-3AD203B41FA5}">
                      <a16:colId xmlns:a16="http://schemas.microsoft.com/office/drawing/2014/main" val="3864106000"/>
                    </a:ext>
                  </a:extLst>
                </a:gridCol>
              </a:tblGrid>
              <a:tr h="556096">
                <a:tc>
                  <a:txBody>
                    <a:bodyPr/>
                    <a:lstStyle/>
                    <a:p>
                      <a:pPr algn="ctr" fontAlgn="t">
                        <a:lnSpc>
                          <a:spcPct val="115000"/>
                        </a:lnSpc>
                        <a:buNone/>
                      </a:pPr>
                      <a:r>
                        <a:rPr lang="en-ZA" sz="2000" b="1" i="0" u="none" strike="noStrike" dirty="0">
                          <a:solidFill>
                            <a:srgbClr val="000000"/>
                          </a:solidFill>
                          <a:effectLst/>
                          <a:latin typeface="Calibri" panose="020F0502020204030204" pitchFamily="34" charset="0"/>
                          <a:ea typeface="Arial" panose="020B0604020202020204" pitchFamily="34" charset="0"/>
                        </a:rPr>
                        <a:t>Use “I” statements</a:t>
                      </a:r>
                      <a:endParaRPr lang="en-ZA" sz="2000" b="0" i="0" u="none" strike="noStrike" dirty="0">
                        <a:effectLst/>
                        <a:latin typeface="Arial" panose="020B0604020202020204" pitchFamily="34" charset="0"/>
                      </a:endParaRPr>
                    </a:p>
                  </a:txBody>
                  <a:tcPr marL="142972" marR="142972" marT="198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EEF3"/>
                    </a:solidFill>
                  </a:tcPr>
                </a:tc>
                <a:extLst>
                  <a:ext uri="{0D108BD9-81ED-4DB2-BD59-A6C34878D82A}">
                    <a16:rowId xmlns:a16="http://schemas.microsoft.com/office/drawing/2014/main" val="4273983283"/>
                  </a:ext>
                </a:extLst>
              </a:tr>
              <a:tr h="3497072">
                <a:tc>
                  <a:txBody>
                    <a:bodyPr/>
                    <a:lstStyle/>
                    <a:p>
                      <a:pPr algn="ctr" fontAlgn="t">
                        <a:lnSpc>
                          <a:spcPct val="115000"/>
                        </a:lnSpc>
                        <a:buNone/>
                      </a:pPr>
                      <a:r>
                        <a:rPr lang="en-ZA" sz="2000" b="0" i="0" u="none" strike="noStrike" dirty="0">
                          <a:solidFill>
                            <a:srgbClr val="000000"/>
                          </a:solidFill>
                          <a:effectLst/>
                          <a:latin typeface="Calibri" panose="020F0502020204030204" pitchFamily="34" charset="0"/>
                          <a:ea typeface="Arial" panose="020B0604020202020204" pitchFamily="34" charset="0"/>
                        </a:rPr>
                        <a:t> </a:t>
                      </a:r>
                      <a:endParaRPr lang="en-ZA" sz="2000" b="0" i="0" u="none" strike="noStrike" dirty="0">
                        <a:effectLst/>
                        <a:latin typeface="Arial" panose="020B0604020202020204" pitchFamily="34" charset="0"/>
                      </a:endParaRPr>
                    </a:p>
                    <a:p>
                      <a:pPr algn="ctr" fontAlgn="t">
                        <a:lnSpc>
                          <a:spcPct val="115000"/>
                        </a:lnSpc>
                        <a:buNone/>
                      </a:pPr>
                      <a:r>
                        <a:rPr lang="en-ZA" sz="2000" b="0" i="0" u="none" strike="noStrike" dirty="0">
                          <a:solidFill>
                            <a:srgbClr val="000000"/>
                          </a:solidFill>
                          <a:effectLst/>
                          <a:latin typeface="Calibri" panose="020F0502020204030204" pitchFamily="34" charset="0"/>
                          <a:ea typeface="Arial" panose="020B0604020202020204" pitchFamily="34" charset="0"/>
                        </a:rPr>
                        <a:t>Instead of blaming others or sounding unsure, express how </a:t>
                      </a:r>
                      <a:r>
                        <a:rPr lang="en-ZA" sz="2000" b="0" i="1" u="none" strike="noStrike" dirty="0">
                          <a:solidFill>
                            <a:srgbClr val="00B0F0"/>
                          </a:solidFill>
                          <a:effectLst/>
                          <a:latin typeface="Calibri" panose="020F0502020204030204" pitchFamily="34" charset="0"/>
                          <a:ea typeface="Arial" panose="020B0604020202020204" pitchFamily="34" charset="0"/>
                        </a:rPr>
                        <a:t>you feel</a:t>
                      </a:r>
                      <a:r>
                        <a:rPr lang="en-ZA" sz="2000" b="0" i="0" u="none" strike="noStrike" dirty="0">
                          <a:solidFill>
                            <a:srgbClr val="00B0F0"/>
                          </a:solidFill>
                          <a:effectLst/>
                          <a:latin typeface="Calibri" panose="020F0502020204030204" pitchFamily="34" charset="0"/>
                          <a:ea typeface="Arial" panose="020B0604020202020204" pitchFamily="34" charset="0"/>
                        </a:rPr>
                        <a:t> </a:t>
                      </a:r>
                      <a:r>
                        <a:rPr lang="en-ZA" sz="2000" b="0" i="0" u="none" strike="noStrike" dirty="0">
                          <a:solidFill>
                            <a:srgbClr val="000000"/>
                          </a:solidFill>
                          <a:effectLst/>
                          <a:latin typeface="Calibri" panose="020F0502020204030204" pitchFamily="34" charset="0"/>
                          <a:ea typeface="Arial" panose="020B0604020202020204" pitchFamily="34" charset="0"/>
                        </a:rPr>
                        <a:t>and what </a:t>
                      </a:r>
                      <a:r>
                        <a:rPr lang="en-ZA" sz="2000" b="0" i="1" u="none" strike="noStrike" dirty="0">
                          <a:solidFill>
                            <a:srgbClr val="00B0F0"/>
                          </a:solidFill>
                          <a:effectLst/>
                          <a:latin typeface="Calibri" panose="020F0502020204030204" pitchFamily="34" charset="0"/>
                          <a:ea typeface="Arial" panose="020B0604020202020204" pitchFamily="34" charset="0"/>
                        </a:rPr>
                        <a:t>you need</a:t>
                      </a:r>
                      <a:r>
                        <a:rPr lang="en-ZA" sz="2000" b="0" i="0" u="none" strike="noStrike" dirty="0">
                          <a:solidFill>
                            <a:srgbClr val="000000"/>
                          </a:solidFill>
                          <a:effectLst/>
                          <a:latin typeface="Calibri" panose="020F0502020204030204" pitchFamily="34" charset="0"/>
                          <a:ea typeface="Arial" panose="020B0604020202020204" pitchFamily="34" charset="0"/>
                        </a:rPr>
                        <a:t>.</a:t>
                      </a:r>
                      <a:endParaRPr lang="en-ZA" sz="2000" b="0" i="0" u="none" strike="noStrike" dirty="0">
                        <a:effectLst/>
                        <a:latin typeface="Arial" panose="020B0604020202020204" pitchFamily="34" charset="0"/>
                      </a:endParaRPr>
                    </a:p>
                    <a:p>
                      <a:pPr algn="ctr" fontAlgn="t">
                        <a:lnSpc>
                          <a:spcPct val="115000"/>
                        </a:lnSpc>
                        <a:buNone/>
                      </a:pPr>
                      <a:r>
                        <a:rPr lang="en-ZA" sz="2000" b="0" i="0" u="none" strike="noStrike" dirty="0">
                          <a:solidFill>
                            <a:srgbClr val="000000"/>
                          </a:solidFill>
                          <a:effectLst/>
                          <a:latin typeface="Calibri" panose="020F0502020204030204" pitchFamily="34" charset="0"/>
                          <a:ea typeface="Arial" panose="020B0604020202020204" pitchFamily="34" charset="0"/>
                        </a:rPr>
                        <a:t> </a:t>
                      </a:r>
                      <a:endParaRPr lang="en-ZA" sz="2000" b="0" i="0" u="none" strike="noStrike" dirty="0">
                        <a:effectLst/>
                        <a:latin typeface="Arial" panose="020B0604020202020204" pitchFamily="34" charset="0"/>
                      </a:endParaRPr>
                    </a:p>
                    <a:p>
                      <a:pPr algn="ctr" fontAlgn="t">
                        <a:lnSpc>
                          <a:spcPct val="115000"/>
                        </a:lnSpc>
                        <a:buNone/>
                      </a:pPr>
                      <a:r>
                        <a:rPr lang="en-ZA" sz="2000" b="1" i="0" u="none" strike="noStrike" dirty="0">
                          <a:solidFill>
                            <a:srgbClr val="000000"/>
                          </a:solidFill>
                          <a:effectLst/>
                          <a:latin typeface="Calibri" panose="020F0502020204030204" pitchFamily="34" charset="0"/>
                          <a:ea typeface="Arial" panose="020B0604020202020204" pitchFamily="34" charset="0"/>
                        </a:rPr>
                        <a:t>Example: </a:t>
                      </a:r>
                      <a:endParaRPr lang="en-ZA" sz="2000" b="0" i="0" u="none" strike="noStrike" dirty="0">
                        <a:effectLst/>
                        <a:latin typeface="Arial" panose="020B0604020202020204" pitchFamily="34" charset="0"/>
                      </a:endParaRPr>
                    </a:p>
                    <a:p>
                      <a:pPr algn="ctr" fontAlgn="t">
                        <a:lnSpc>
                          <a:spcPct val="115000"/>
                        </a:lnSpc>
                        <a:buNone/>
                      </a:pPr>
                      <a:r>
                        <a:rPr lang="en-ZA" sz="2000" b="0" i="1" u="none" strike="noStrike" dirty="0">
                          <a:solidFill>
                            <a:srgbClr val="000000"/>
                          </a:solidFill>
                          <a:effectLst/>
                          <a:latin typeface="Calibri" panose="020F0502020204030204" pitchFamily="34" charset="0"/>
                          <a:ea typeface="Arial" panose="020B0604020202020204" pitchFamily="34" charset="0"/>
                        </a:rPr>
                        <a:t>“I don’t feel comfortable going to that party.”</a:t>
                      </a:r>
                      <a:endParaRPr lang="en-ZA" sz="2000" b="0" i="0" u="none" strike="noStrike" dirty="0">
                        <a:effectLst/>
                        <a:latin typeface="Arial" panose="020B0604020202020204" pitchFamily="34" charset="0"/>
                      </a:endParaRPr>
                    </a:p>
                  </a:txBody>
                  <a:tcPr marL="142972" marR="142972" marT="198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74932043"/>
                  </a:ext>
                </a:extLst>
              </a:tr>
            </a:tbl>
          </a:graphicData>
        </a:graphic>
      </p:graphicFrame>
      <p:graphicFrame>
        <p:nvGraphicFramePr>
          <p:cNvPr id="11" name="Content Placeholder 3">
            <a:extLst>
              <a:ext uri="{FF2B5EF4-FFF2-40B4-BE49-F238E27FC236}">
                <a16:creationId xmlns:a16="http://schemas.microsoft.com/office/drawing/2014/main" id="{0A0C7C48-DF4B-A6D0-E33D-14E3FC541127}"/>
              </a:ext>
            </a:extLst>
          </p:cNvPr>
          <p:cNvGraphicFramePr>
            <a:graphicFrameLocks/>
          </p:cNvGraphicFramePr>
          <p:nvPr>
            <p:extLst>
              <p:ext uri="{D42A27DB-BD31-4B8C-83A1-F6EECF244321}">
                <p14:modId xmlns:p14="http://schemas.microsoft.com/office/powerpoint/2010/main" val="636851900"/>
              </p:ext>
            </p:extLst>
          </p:nvPr>
        </p:nvGraphicFramePr>
        <p:xfrm>
          <a:off x="4492754" y="2273907"/>
          <a:ext cx="3200400" cy="4053168"/>
        </p:xfrm>
        <a:graphic>
          <a:graphicData uri="http://schemas.openxmlformats.org/drawingml/2006/table">
            <a:tbl>
              <a:tblPr firstRow="1" firstCol="1" bandRow="1"/>
              <a:tblGrid>
                <a:gridCol w="3200400">
                  <a:extLst>
                    <a:ext uri="{9D8B030D-6E8A-4147-A177-3AD203B41FA5}">
                      <a16:colId xmlns:a16="http://schemas.microsoft.com/office/drawing/2014/main" val="3408132898"/>
                    </a:ext>
                  </a:extLst>
                </a:gridCol>
              </a:tblGrid>
              <a:tr h="1118161">
                <a:tc>
                  <a:txBody>
                    <a:bodyPr/>
                    <a:lstStyle/>
                    <a:p>
                      <a:pPr algn="ctr" fontAlgn="t">
                        <a:lnSpc>
                          <a:spcPct val="115000"/>
                        </a:lnSpc>
                        <a:buNone/>
                      </a:pPr>
                      <a:r>
                        <a:rPr lang="en-ZA" sz="2000" b="1" i="0" u="none" strike="noStrike" dirty="0">
                          <a:solidFill>
                            <a:srgbClr val="000000"/>
                          </a:solidFill>
                          <a:effectLst/>
                          <a:latin typeface="Calibri" panose="020F0502020204030204" pitchFamily="34" charset="0"/>
                          <a:ea typeface="Arial" panose="020B0604020202020204" pitchFamily="34" charset="0"/>
                        </a:rPr>
                        <a:t>Repeat your message if needed</a:t>
                      </a:r>
                      <a:endParaRPr lang="en-ZA" sz="2000" b="0" i="0" u="none" strike="noStrike" dirty="0">
                        <a:effectLst/>
                        <a:latin typeface="Arial" panose="020B0604020202020204" pitchFamily="34" charset="0"/>
                      </a:endParaRPr>
                    </a:p>
                  </a:txBody>
                  <a:tcPr marL="152461" marR="152461" marT="21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EEF3"/>
                    </a:solidFill>
                  </a:tcPr>
                </a:tc>
                <a:extLst>
                  <a:ext uri="{0D108BD9-81ED-4DB2-BD59-A6C34878D82A}">
                    <a16:rowId xmlns:a16="http://schemas.microsoft.com/office/drawing/2014/main" val="1405946552"/>
                  </a:ext>
                </a:extLst>
              </a:tr>
              <a:tr h="2935007">
                <a:tc>
                  <a:txBody>
                    <a:bodyPr/>
                    <a:lstStyle/>
                    <a:p>
                      <a:pPr algn="ctr" fontAlgn="t">
                        <a:lnSpc>
                          <a:spcPct val="115000"/>
                        </a:lnSpc>
                        <a:buNone/>
                      </a:pPr>
                      <a:r>
                        <a:rPr lang="en-US" sz="2000" b="0" i="0" u="none" strike="noStrike" dirty="0">
                          <a:solidFill>
                            <a:srgbClr val="000000"/>
                          </a:solidFill>
                          <a:effectLst/>
                          <a:latin typeface="Calibri" panose="020F0502020204030204" pitchFamily="34" charset="0"/>
                          <a:ea typeface="Arial" panose="020B0604020202020204" pitchFamily="34" charset="0"/>
                        </a:rPr>
                        <a:t>If someone keeps pressuring you, repeat your decision without changing your answer.</a:t>
                      </a:r>
                      <a:endParaRPr lang="en-US" sz="2000" b="0" i="0" u="none" strike="noStrike" dirty="0">
                        <a:effectLst/>
                        <a:latin typeface="Arial" panose="020B0604020202020204" pitchFamily="34" charset="0"/>
                      </a:endParaRPr>
                    </a:p>
                    <a:p>
                      <a:pPr algn="ctr" fontAlgn="t">
                        <a:lnSpc>
                          <a:spcPct val="115000"/>
                        </a:lnSpc>
                        <a:buNone/>
                      </a:pPr>
                      <a:endParaRPr lang="en-US" sz="2000" b="1" i="0" u="none" strike="noStrike" dirty="0">
                        <a:solidFill>
                          <a:srgbClr val="000000"/>
                        </a:solidFill>
                        <a:effectLst/>
                        <a:latin typeface="Calibri" panose="020F0502020204030204" pitchFamily="34" charset="0"/>
                        <a:ea typeface="Arial" panose="020B0604020202020204" pitchFamily="34" charset="0"/>
                      </a:endParaRPr>
                    </a:p>
                    <a:p>
                      <a:pPr algn="ctr" fontAlgn="t">
                        <a:lnSpc>
                          <a:spcPct val="115000"/>
                        </a:lnSpc>
                        <a:buNone/>
                      </a:pPr>
                      <a:r>
                        <a:rPr lang="en-US" sz="2000" b="1" i="0" u="none" strike="noStrike" dirty="0">
                          <a:solidFill>
                            <a:srgbClr val="000000"/>
                          </a:solidFill>
                          <a:effectLst/>
                          <a:latin typeface="Calibri" panose="020F0502020204030204" pitchFamily="34" charset="0"/>
                          <a:ea typeface="Arial" panose="020B0604020202020204" pitchFamily="34" charset="0"/>
                        </a:rPr>
                        <a:t>Example:</a:t>
                      </a:r>
                      <a:endParaRPr lang="en-US" sz="2000" b="0" i="0" u="none" strike="noStrike" dirty="0">
                        <a:effectLst/>
                        <a:latin typeface="Arial" panose="020B0604020202020204" pitchFamily="34" charset="0"/>
                      </a:endParaRPr>
                    </a:p>
                    <a:p>
                      <a:pPr algn="ctr" fontAlgn="t">
                        <a:lnSpc>
                          <a:spcPct val="115000"/>
                        </a:lnSpc>
                        <a:buNone/>
                      </a:pPr>
                      <a:r>
                        <a:rPr lang="en-US" sz="2000" b="0" i="1" u="none" strike="noStrike" dirty="0">
                          <a:solidFill>
                            <a:srgbClr val="000000"/>
                          </a:solidFill>
                          <a:effectLst/>
                          <a:latin typeface="Calibri" panose="020F0502020204030204" pitchFamily="34" charset="0"/>
                          <a:ea typeface="Arial" panose="020B0604020202020204" pitchFamily="34" charset="0"/>
                        </a:rPr>
                        <a:t>“I’ve already said no. Please respect my choice.”</a:t>
                      </a:r>
                      <a:endParaRPr lang="en-US" sz="2000" b="0" i="0" u="none" strike="noStrike" dirty="0">
                        <a:effectLst/>
                        <a:latin typeface="Arial" panose="020B0604020202020204" pitchFamily="34" charset="0"/>
                      </a:endParaRPr>
                    </a:p>
                  </a:txBody>
                  <a:tcPr marL="152461" marR="152461" marT="21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490533413"/>
                  </a:ext>
                </a:extLst>
              </a:tr>
            </a:tbl>
          </a:graphicData>
        </a:graphic>
      </p:graphicFrame>
      <p:graphicFrame>
        <p:nvGraphicFramePr>
          <p:cNvPr id="12" name="Content Placeholder 3">
            <a:extLst>
              <a:ext uri="{FF2B5EF4-FFF2-40B4-BE49-F238E27FC236}">
                <a16:creationId xmlns:a16="http://schemas.microsoft.com/office/drawing/2014/main" id="{E28B7356-E193-371A-DA9D-D94009440DA6}"/>
              </a:ext>
            </a:extLst>
          </p:cNvPr>
          <p:cNvGraphicFramePr>
            <a:graphicFrameLocks/>
          </p:cNvGraphicFramePr>
          <p:nvPr>
            <p:extLst>
              <p:ext uri="{D42A27DB-BD31-4B8C-83A1-F6EECF244321}">
                <p14:modId xmlns:p14="http://schemas.microsoft.com/office/powerpoint/2010/main" val="3729336685"/>
              </p:ext>
            </p:extLst>
          </p:nvPr>
        </p:nvGraphicFramePr>
        <p:xfrm>
          <a:off x="8113777" y="2273907"/>
          <a:ext cx="3200400" cy="4053168"/>
        </p:xfrm>
        <a:graphic>
          <a:graphicData uri="http://schemas.openxmlformats.org/drawingml/2006/table">
            <a:tbl>
              <a:tblPr firstRow="1" firstCol="1" bandRow="1"/>
              <a:tblGrid>
                <a:gridCol w="3200400">
                  <a:extLst>
                    <a:ext uri="{9D8B030D-6E8A-4147-A177-3AD203B41FA5}">
                      <a16:colId xmlns:a16="http://schemas.microsoft.com/office/drawing/2014/main" val="3408132898"/>
                    </a:ext>
                  </a:extLst>
                </a:gridCol>
              </a:tblGrid>
              <a:tr h="1118161">
                <a:tc>
                  <a:txBody>
                    <a:bodyPr/>
                    <a:lstStyle/>
                    <a:p>
                      <a:pPr algn="ctr">
                        <a:lnSpc>
                          <a:spcPct val="115000"/>
                        </a:lnSpc>
                        <a:buNone/>
                      </a:pPr>
                      <a:r>
                        <a:rPr lang="en-ZA" sz="2000" b="1" dirty="0">
                          <a:solidFill>
                            <a:srgbClr val="000000"/>
                          </a:solidFill>
                          <a:effectLst/>
                          <a:latin typeface="Calibri" panose="020F0502020204030204" pitchFamily="34" charset="0"/>
                          <a:ea typeface="Arial" panose="020B0604020202020204" pitchFamily="34" charset="0"/>
                        </a:rPr>
                        <a:t>Maintain open body language</a:t>
                      </a:r>
                      <a:endParaRPr lang="en-US" sz="2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EEF3"/>
                    </a:solidFill>
                  </a:tcPr>
                </a:tc>
                <a:extLst>
                  <a:ext uri="{0D108BD9-81ED-4DB2-BD59-A6C34878D82A}">
                    <a16:rowId xmlns:a16="http://schemas.microsoft.com/office/drawing/2014/main" val="1405946552"/>
                  </a:ext>
                </a:extLst>
              </a:tr>
              <a:tr h="2935007">
                <a:tc>
                  <a:txBody>
                    <a:bodyPr/>
                    <a:lstStyle/>
                    <a:p>
                      <a:pPr algn="ctr">
                        <a:lnSpc>
                          <a:spcPct val="115000"/>
                        </a:lnSpc>
                        <a:buNone/>
                      </a:pPr>
                      <a:r>
                        <a:rPr lang="en-ZA" sz="2000" dirty="0">
                          <a:solidFill>
                            <a:srgbClr val="000000"/>
                          </a:solidFill>
                          <a:effectLst/>
                          <a:latin typeface="Calibri" panose="020F0502020204030204" pitchFamily="34" charset="0"/>
                          <a:ea typeface="Arial" panose="020B0604020202020204" pitchFamily="34" charset="0"/>
                        </a:rPr>
                        <a:t>Your body says a lot! </a:t>
                      </a:r>
                      <a:r>
                        <a:rPr lang="en-ZA" sz="2000" i="1" dirty="0">
                          <a:solidFill>
                            <a:srgbClr val="00B0F0"/>
                          </a:solidFill>
                          <a:effectLst/>
                          <a:latin typeface="Calibri" panose="020F0502020204030204" pitchFamily="34" charset="0"/>
                          <a:ea typeface="Arial" panose="020B0604020202020204" pitchFamily="34" charset="0"/>
                        </a:rPr>
                        <a:t>Stand</a:t>
                      </a:r>
                      <a:r>
                        <a:rPr lang="en-ZA" sz="2000" dirty="0">
                          <a:solidFill>
                            <a:srgbClr val="00B0F0"/>
                          </a:solidFill>
                          <a:effectLst/>
                          <a:latin typeface="Calibri" panose="020F0502020204030204" pitchFamily="34" charset="0"/>
                          <a:ea typeface="Arial" panose="020B0604020202020204" pitchFamily="34" charset="0"/>
                        </a:rPr>
                        <a:t> or </a:t>
                      </a:r>
                      <a:r>
                        <a:rPr lang="en-ZA" sz="2000" i="1" dirty="0">
                          <a:solidFill>
                            <a:srgbClr val="00B0F0"/>
                          </a:solidFill>
                          <a:effectLst/>
                          <a:latin typeface="Calibri" panose="020F0502020204030204" pitchFamily="34" charset="0"/>
                          <a:ea typeface="Arial" panose="020B0604020202020204" pitchFamily="34" charset="0"/>
                        </a:rPr>
                        <a:t>sit tall</a:t>
                      </a:r>
                      <a:r>
                        <a:rPr lang="en-ZA" sz="2000" dirty="0">
                          <a:solidFill>
                            <a:srgbClr val="000000"/>
                          </a:solidFill>
                          <a:effectLst/>
                          <a:latin typeface="Calibri" panose="020F0502020204030204" pitchFamily="34" charset="0"/>
                          <a:ea typeface="Arial" panose="020B0604020202020204" pitchFamily="34" charset="0"/>
                        </a:rPr>
                        <a:t>, </a:t>
                      </a:r>
                      <a:r>
                        <a:rPr lang="en-ZA" sz="2000" i="1" dirty="0">
                          <a:solidFill>
                            <a:srgbClr val="00B0F0"/>
                          </a:solidFill>
                          <a:effectLst/>
                          <a:latin typeface="Calibri" panose="020F0502020204030204" pitchFamily="34" charset="0"/>
                          <a:ea typeface="Arial" panose="020B0604020202020204" pitchFamily="34" charset="0"/>
                        </a:rPr>
                        <a:t>make eye contact</a:t>
                      </a:r>
                      <a:r>
                        <a:rPr lang="en-ZA" sz="2000" dirty="0">
                          <a:solidFill>
                            <a:srgbClr val="00B0F0"/>
                          </a:solidFill>
                          <a:effectLst/>
                          <a:latin typeface="Calibri" panose="020F0502020204030204" pitchFamily="34" charset="0"/>
                          <a:ea typeface="Arial" panose="020B0604020202020204" pitchFamily="34" charset="0"/>
                        </a:rPr>
                        <a:t> </a:t>
                      </a:r>
                      <a:r>
                        <a:rPr lang="en-ZA" sz="2000" dirty="0">
                          <a:solidFill>
                            <a:srgbClr val="000000"/>
                          </a:solidFill>
                          <a:effectLst/>
                          <a:latin typeface="Calibri" panose="020F0502020204030204" pitchFamily="34" charset="0"/>
                          <a:ea typeface="Arial" panose="020B0604020202020204" pitchFamily="34" charset="0"/>
                        </a:rPr>
                        <a:t>(if culturally appropriate), and </a:t>
                      </a:r>
                      <a:r>
                        <a:rPr lang="en-ZA" sz="2000" i="1" dirty="0">
                          <a:solidFill>
                            <a:srgbClr val="00B0F0"/>
                          </a:solidFill>
                          <a:effectLst/>
                          <a:latin typeface="Calibri" panose="020F0502020204030204" pitchFamily="34" charset="0"/>
                          <a:ea typeface="Arial" panose="020B0604020202020204" pitchFamily="34" charset="0"/>
                        </a:rPr>
                        <a:t>avoid crossing your arms</a:t>
                      </a:r>
                      <a:r>
                        <a:rPr lang="en-ZA" sz="2000" dirty="0">
                          <a:solidFill>
                            <a:srgbClr val="00B0F0"/>
                          </a:solidFill>
                          <a:effectLst/>
                          <a:latin typeface="Calibri" panose="020F0502020204030204" pitchFamily="34" charset="0"/>
                          <a:ea typeface="Arial" panose="020B0604020202020204" pitchFamily="34" charset="0"/>
                        </a:rPr>
                        <a:t> </a:t>
                      </a:r>
                      <a:r>
                        <a:rPr lang="en-ZA" sz="2000" dirty="0">
                          <a:solidFill>
                            <a:srgbClr val="000000"/>
                          </a:solidFill>
                          <a:effectLst/>
                          <a:latin typeface="Calibri" panose="020F0502020204030204" pitchFamily="34" charset="0"/>
                          <a:ea typeface="Arial" panose="020B0604020202020204" pitchFamily="34" charset="0"/>
                        </a:rPr>
                        <a:t>or </a:t>
                      </a:r>
                      <a:r>
                        <a:rPr lang="en-ZA" sz="2000" i="1" dirty="0">
                          <a:solidFill>
                            <a:srgbClr val="00B0F0"/>
                          </a:solidFill>
                          <a:effectLst/>
                          <a:latin typeface="Calibri" panose="020F0502020204030204" pitchFamily="34" charset="0"/>
                          <a:ea typeface="Arial" panose="020B0604020202020204" pitchFamily="34" charset="0"/>
                        </a:rPr>
                        <a:t>looking down</a:t>
                      </a:r>
                      <a:r>
                        <a:rPr lang="en-ZA" sz="2000" dirty="0">
                          <a:solidFill>
                            <a:srgbClr val="000000"/>
                          </a:solidFill>
                          <a:effectLst/>
                          <a:latin typeface="Calibri" panose="020F0502020204030204" pitchFamily="34" charset="0"/>
                          <a:ea typeface="Arial" panose="020B0604020202020204" pitchFamily="34" charset="0"/>
                        </a:rPr>
                        <a:t>.</a:t>
                      </a:r>
                      <a:endParaRPr lang="en-US" sz="2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490533413"/>
                  </a:ext>
                </a:extLst>
              </a:tr>
            </a:tbl>
          </a:graphicData>
        </a:graphic>
      </p:graphicFrame>
      <p:pic>
        <p:nvPicPr>
          <p:cNvPr id="20" name="Picture 19">
            <a:extLst>
              <a:ext uri="{FF2B5EF4-FFF2-40B4-BE49-F238E27FC236}">
                <a16:creationId xmlns:a16="http://schemas.microsoft.com/office/drawing/2014/main" id="{BAF1C1FE-313A-B62E-0735-7EFB26CF6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73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152276-A79A-CC6A-4DFD-808D1EF76D53}"/>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59CA914-9CB0-FF75-1422-1D3DF5008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E68260-2ADC-79AF-D17D-EC173ECCD4FB}"/>
              </a:ext>
            </a:extLst>
          </p:cNvPr>
          <p:cNvSpPr>
            <a:spLocks noGrp="1"/>
          </p:cNvSpPr>
          <p:nvPr>
            <p:ph type="title"/>
          </p:nvPr>
        </p:nvSpPr>
        <p:spPr>
          <a:xfrm>
            <a:off x="841248" y="685800"/>
            <a:ext cx="10506456" cy="1157005"/>
          </a:xfrm>
        </p:spPr>
        <p:txBody>
          <a:bodyPr anchor="b">
            <a:normAutofit/>
          </a:bodyPr>
          <a:lstStyle/>
          <a:p>
            <a:r>
              <a:rPr lang="en-GB" sz="4800" b="1" dirty="0"/>
              <a:t>Assertiveness Tips</a:t>
            </a:r>
            <a:endParaRPr lang="en-US" sz="4800" b="1" dirty="0"/>
          </a:p>
        </p:txBody>
      </p:sp>
      <p:sp>
        <p:nvSpPr>
          <p:cNvPr id="16" name="Rectangle 15">
            <a:extLst>
              <a:ext uri="{FF2B5EF4-FFF2-40B4-BE49-F238E27FC236}">
                <a16:creationId xmlns:a16="http://schemas.microsoft.com/office/drawing/2014/main" id="{7ABBD460-FE07-54C2-48A4-4C3371B85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2ECF716-36C8-1241-C825-7576AD445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9" name="Content Placeholder 8">
            <a:extLst>
              <a:ext uri="{FF2B5EF4-FFF2-40B4-BE49-F238E27FC236}">
                <a16:creationId xmlns:a16="http://schemas.microsoft.com/office/drawing/2014/main" id="{B1818C34-3DB8-D958-BF49-736E0191BB09}"/>
              </a:ext>
            </a:extLst>
          </p:cNvPr>
          <p:cNvGraphicFramePr>
            <a:graphicFrameLocks noGrp="1"/>
          </p:cNvGraphicFramePr>
          <p:nvPr>
            <p:ph idx="1"/>
            <p:extLst>
              <p:ext uri="{D42A27DB-BD31-4B8C-83A1-F6EECF244321}">
                <p14:modId xmlns:p14="http://schemas.microsoft.com/office/powerpoint/2010/main" val="3122232450"/>
              </p:ext>
            </p:extLst>
          </p:nvPr>
        </p:nvGraphicFramePr>
        <p:xfrm>
          <a:off x="841248" y="2273907"/>
          <a:ext cx="3200400" cy="4053168"/>
        </p:xfrm>
        <a:graphic>
          <a:graphicData uri="http://schemas.openxmlformats.org/drawingml/2006/table">
            <a:tbl>
              <a:tblPr firstRow="1" firstCol="1" bandRow="1"/>
              <a:tblGrid>
                <a:gridCol w="3200400">
                  <a:extLst>
                    <a:ext uri="{9D8B030D-6E8A-4147-A177-3AD203B41FA5}">
                      <a16:colId xmlns:a16="http://schemas.microsoft.com/office/drawing/2014/main" val="3864106000"/>
                    </a:ext>
                  </a:extLst>
                </a:gridCol>
              </a:tblGrid>
              <a:tr h="556096">
                <a:tc>
                  <a:txBody>
                    <a:bodyPr/>
                    <a:lstStyle/>
                    <a:p>
                      <a:pPr algn="ctr">
                        <a:lnSpc>
                          <a:spcPct val="115000"/>
                        </a:lnSpc>
                        <a:buNone/>
                      </a:pPr>
                      <a:r>
                        <a:rPr lang="en-ZA" sz="2000" b="1">
                          <a:solidFill>
                            <a:srgbClr val="000000"/>
                          </a:solidFill>
                          <a:effectLst/>
                          <a:latin typeface="Calibri" panose="020F0502020204030204" pitchFamily="34" charset="0"/>
                          <a:ea typeface="Arial" panose="020B0604020202020204" pitchFamily="34" charset="0"/>
                        </a:rPr>
                        <a:t>Keep a calm and clear tone</a:t>
                      </a:r>
                      <a:endParaRPr lang="en-US" sz="20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EEF3"/>
                    </a:solidFill>
                  </a:tcPr>
                </a:tc>
                <a:extLst>
                  <a:ext uri="{0D108BD9-81ED-4DB2-BD59-A6C34878D82A}">
                    <a16:rowId xmlns:a16="http://schemas.microsoft.com/office/drawing/2014/main" val="4273983283"/>
                  </a:ext>
                </a:extLst>
              </a:tr>
              <a:tr h="3497072">
                <a:tc>
                  <a:txBody>
                    <a:bodyPr/>
                    <a:lstStyle/>
                    <a:p>
                      <a:pPr algn="ctr">
                        <a:lnSpc>
                          <a:spcPct val="115000"/>
                        </a:lnSpc>
                        <a:buNone/>
                      </a:pPr>
                      <a:r>
                        <a:rPr lang="en-ZA" sz="2000" dirty="0">
                          <a:solidFill>
                            <a:srgbClr val="000000"/>
                          </a:solidFill>
                          <a:effectLst/>
                          <a:latin typeface="Calibri" panose="020F0502020204030204" pitchFamily="34" charset="0"/>
                          <a:ea typeface="Arial" panose="020B0604020202020204" pitchFamily="34" charset="0"/>
                        </a:rPr>
                        <a:t> </a:t>
                      </a:r>
                      <a:endParaRPr lang="en-US" sz="2000" dirty="0">
                        <a:effectLst/>
                        <a:latin typeface="Arial" panose="020B0604020202020204" pitchFamily="34" charset="0"/>
                        <a:ea typeface="Arial" panose="020B0604020202020204" pitchFamily="34" charset="0"/>
                      </a:endParaRPr>
                    </a:p>
                    <a:p>
                      <a:pPr algn="ctr">
                        <a:lnSpc>
                          <a:spcPct val="115000"/>
                        </a:lnSpc>
                        <a:buNone/>
                      </a:pPr>
                      <a:r>
                        <a:rPr lang="en-ZA" sz="2000" dirty="0">
                          <a:solidFill>
                            <a:srgbClr val="000000"/>
                          </a:solidFill>
                          <a:effectLst/>
                          <a:latin typeface="Calibri" panose="020F0502020204030204" pitchFamily="34" charset="0"/>
                          <a:ea typeface="Arial" panose="020B0604020202020204" pitchFamily="34" charset="0"/>
                        </a:rPr>
                        <a:t>Speak in a </a:t>
                      </a:r>
                      <a:r>
                        <a:rPr lang="en-ZA" sz="2000" i="1" dirty="0">
                          <a:solidFill>
                            <a:srgbClr val="00B0F0"/>
                          </a:solidFill>
                          <a:effectLst/>
                          <a:latin typeface="Calibri" panose="020F0502020204030204" pitchFamily="34" charset="0"/>
                          <a:ea typeface="Arial" panose="020B0604020202020204" pitchFamily="34" charset="0"/>
                        </a:rPr>
                        <a:t>steady</a:t>
                      </a:r>
                      <a:r>
                        <a:rPr lang="en-ZA" sz="2000" dirty="0">
                          <a:solidFill>
                            <a:srgbClr val="000000"/>
                          </a:solidFill>
                          <a:effectLst/>
                          <a:latin typeface="Calibri" panose="020F0502020204030204" pitchFamily="34" charset="0"/>
                          <a:ea typeface="Arial" panose="020B0604020202020204" pitchFamily="34" charset="0"/>
                        </a:rPr>
                        <a:t>, </a:t>
                      </a:r>
                      <a:r>
                        <a:rPr lang="en-ZA" sz="2000" i="1" dirty="0">
                          <a:solidFill>
                            <a:srgbClr val="00B0F0"/>
                          </a:solidFill>
                          <a:effectLst/>
                          <a:latin typeface="Calibri" panose="020F0502020204030204" pitchFamily="34" charset="0"/>
                          <a:ea typeface="Arial" panose="020B0604020202020204" pitchFamily="34" charset="0"/>
                        </a:rPr>
                        <a:t>calm</a:t>
                      </a:r>
                      <a:r>
                        <a:rPr lang="en-ZA" sz="2000" dirty="0">
                          <a:solidFill>
                            <a:srgbClr val="00B0F0"/>
                          </a:solidFill>
                          <a:effectLst/>
                          <a:latin typeface="Calibri" panose="020F0502020204030204" pitchFamily="34" charset="0"/>
                          <a:ea typeface="Arial" panose="020B0604020202020204" pitchFamily="34" charset="0"/>
                        </a:rPr>
                        <a:t> </a:t>
                      </a:r>
                      <a:r>
                        <a:rPr lang="en-ZA" sz="2000" i="1" dirty="0">
                          <a:solidFill>
                            <a:srgbClr val="00B0F0"/>
                          </a:solidFill>
                          <a:effectLst/>
                          <a:latin typeface="Calibri" panose="020F0502020204030204" pitchFamily="34" charset="0"/>
                          <a:ea typeface="Arial" panose="020B0604020202020204" pitchFamily="34" charset="0"/>
                        </a:rPr>
                        <a:t>voice</a:t>
                      </a:r>
                      <a:r>
                        <a:rPr lang="en-ZA" sz="2000" dirty="0">
                          <a:solidFill>
                            <a:srgbClr val="000000"/>
                          </a:solidFill>
                          <a:effectLst/>
                          <a:latin typeface="Calibri" panose="020F0502020204030204" pitchFamily="34" charset="0"/>
                          <a:ea typeface="Arial" panose="020B0604020202020204" pitchFamily="34" charset="0"/>
                        </a:rPr>
                        <a:t> – firm but not angry or emotional. If your voice sounds unsure or shaky, others might not take your words seriously.</a:t>
                      </a:r>
                      <a:endParaRPr lang="en-US" sz="2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74932043"/>
                  </a:ext>
                </a:extLst>
              </a:tr>
            </a:tbl>
          </a:graphicData>
        </a:graphic>
      </p:graphicFrame>
      <p:graphicFrame>
        <p:nvGraphicFramePr>
          <p:cNvPr id="11" name="Content Placeholder 3">
            <a:extLst>
              <a:ext uri="{FF2B5EF4-FFF2-40B4-BE49-F238E27FC236}">
                <a16:creationId xmlns:a16="http://schemas.microsoft.com/office/drawing/2014/main" id="{36FB143F-D1A9-913B-6B0B-0C5F5355795B}"/>
              </a:ext>
            </a:extLst>
          </p:cNvPr>
          <p:cNvGraphicFramePr>
            <a:graphicFrameLocks/>
          </p:cNvGraphicFramePr>
          <p:nvPr>
            <p:extLst>
              <p:ext uri="{D42A27DB-BD31-4B8C-83A1-F6EECF244321}">
                <p14:modId xmlns:p14="http://schemas.microsoft.com/office/powerpoint/2010/main" val="2231866246"/>
              </p:ext>
            </p:extLst>
          </p:nvPr>
        </p:nvGraphicFramePr>
        <p:xfrm>
          <a:off x="4492754" y="2273907"/>
          <a:ext cx="3200400" cy="4053168"/>
        </p:xfrm>
        <a:graphic>
          <a:graphicData uri="http://schemas.openxmlformats.org/drawingml/2006/table">
            <a:tbl>
              <a:tblPr firstRow="1" firstCol="1" bandRow="1"/>
              <a:tblGrid>
                <a:gridCol w="3200400">
                  <a:extLst>
                    <a:ext uri="{9D8B030D-6E8A-4147-A177-3AD203B41FA5}">
                      <a16:colId xmlns:a16="http://schemas.microsoft.com/office/drawing/2014/main" val="3408132898"/>
                    </a:ext>
                  </a:extLst>
                </a:gridCol>
              </a:tblGrid>
              <a:tr h="1118161">
                <a:tc>
                  <a:txBody>
                    <a:bodyPr/>
                    <a:lstStyle/>
                    <a:p>
                      <a:pPr algn="ctr">
                        <a:lnSpc>
                          <a:spcPct val="115000"/>
                        </a:lnSpc>
                        <a:buNone/>
                      </a:pPr>
                      <a:r>
                        <a:rPr lang="en-ZA" sz="2000" b="1" dirty="0">
                          <a:solidFill>
                            <a:srgbClr val="000000"/>
                          </a:solidFill>
                          <a:effectLst/>
                          <a:latin typeface="Calibri" panose="020F0502020204030204" pitchFamily="34" charset="0"/>
                          <a:ea typeface="Arial" panose="020B0604020202020204" pitchFamily="34" charset="0"/>
                        </a:rPr>
                        <a:t>Know when to walk away</a:t>
                      </a:r>
                      <a:endParaRPr lang="en-US" sz="2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EEF3"/>
                    </a:solidFill>
                  </a:tcPr>
                </a:tc>
                <a:extLst>
                  <a:ext uri="{0D108BD9-81ED-4DB2-BD59-A6C34878D82A}">
                    <a16:rowId xmlns:a16="http://schemas.microsoft.com/office/drawing/2014/main" val="1405946552"/>
                  </a:ext>
                </a:extLst>
              </a:tr>
              <a:tr h="2935007">
                <a:tc>
                  <a:txBody>
                    <a:bodyPr/>
                    <a:lstStyle/>
                    <a:p>
                      <a:pPr algn="ctr">
                        <a:lnSpc>
                          <a:spcPct val="115000"/>
                        </a:lnSpc>
                        <a:buNone/>
                      </a:pPr>
                      <a:r>
                        <a:rPr lang="en-US" sz="2000" dirty="0">
                          <a:solidFill>
                            <a:srgbClr val="000000"/>
                          </a:solidFill>
                          <a:effectLst/>
                          <a:latin typeface="Calibri" panose="020F0502020204030204" pitchFamily="34" charset="0"/>
                          <a:ea typeface="Arial" panose="020B0604020202020204" pitchFamily="34" charset="0"/>
                        </a:rPr>
                        <a:t>If the situation becomes uncomfortable or someone won’t accept your decision, </a:t>
                      </a:r>
                      <a:r>
                        <a:rPr lang="en-US" sz="2000" i="1" dirty="0">
                          <a:solidFill>
                            <a:srgbClr val="00B0F0"/>
                          </a:solidFill>
                          <a:effectLst/>
                          <a:latin typeface="Calibri" panose="020F0502020204030204" pitchFamily="34" charset="0"/>
                          <a:ea typeface="Arial" panose="020B0604020202020204" pitchFamily="34" charset="0"/>
                        </a:rPr>
                        <a:t>it’s okay to remove yourself</a:t>
                      </a:r>
                      <a:r>
                        <a:rPr lang="en-US" sz="2000" dirty="0">
                          <a:solidFill>
                            <a:srgbClr val="000000"/>
                          </a:solidFill>
                          <a:effectLst/>
                          <a:latin typeface="Calibri" panose="020F0502020204030204" pitchFamily="34" charset="0"/>
                          <a:ea typeface="Arial" panose="020B0604020202020204" pitchFamily="34" charset="0"/>
                        </a:rPr>
                        <a:t>.</a:t>
                      </a:r>
                      <a:endParaRPr lang="en-US" sz="2000" dirty="0">
                        <a:effectLst/>
                        <a:latin typeface="Arial" panose="020B0604020202020204" pitchFamily="34" charset="0"/>
                        <a:ea typeface="Arial" panose="020B0604020202020204" pitchFamily="34" charset="0"/>
                      </a:endParaRPr>
                    </a:p>
                    <a:p>
                      <a:pPr algn="ctr">
                        <a:lnSpc>
                          <a:spcPct val="115000"/>
                        </a:lnSpc>
                        <a:buNone/>
                      </a:pPr>
                      <a:r>
                        <a:rPr lang="en-US" sz="2000" dirty="0">
                          <a:solidFill>
                            <a:srgbClr val="000000"/>
                          </a:solidFill>
                          <a:effectLst/>
                          <a:latin typeface="Calibri" panose="020F0502020204030204" pitchFamily="34" charset="0"/>
                          <a:ea typeface="Arial" panose="020B0604020202020204" pitchFamily="34" charset="0"/>
                        </a:rPr>
                        <a:t> </a:t>
                      </a:r>
                      <a:r>
                        <a:rPr lang="en-US" sz="2000" b="1" dirty="0">
                          <a:solidFill>
                            <a:srgbClr val="000000"/>
                          </a:solidFill>
                          <a:effectLst/>
                          <a:latin typeface="Calibri" panose="020F0502020204030204" pitchFamily="34" charset="0"/>
                          <a:ea typeface="Arial" panose="020B0604020202020204" pitchFamily="34" charset="0"/>
                        </a:rPr>
                        <a:t>Example:</a:t>
                      </a:r>
                      <a:endParaRPr lang="en-US" sz="2000" dirty="0">
                        <a:effectLst/>
                        <a:latin typeface="Arial" panose="020B0604020202020204" pitchFamily="34" charset="0"/>
                        <a:ea typeface="Arial" panose="020B0604020202020204" pitchFamily="34" charset="0"/>
                      </a:endParaRPr>
                    </a:p>
                    <a:p>
                      <a:pPr algn="ctr">
                        <a:lnSpc>
                          <a:spcPct val="115000"/>
                        </a:lnSpc>
                        <a:buNone/>
                      </a:pPr>
                      <a:r>
                        <a:rPr lang="en-US" sz="2000" i="1" dirty="0">
                          <a:solidFill>
                            <a:srgbClr val="000000"/>
                          </a:solidFill>
                          <a:effectLst/>
                          <a:latin typeface="Calibri" panose="020F0502020204030204" pitchFamily="34" charset="0"/>
                          <a:ea typeface="Arial" panose="020B0604020202020204" pitchFamily="34" charset="0"/>
                        </a:rPr>
                        <a:t>“I’m not going to keep talking about this. I’ve made my choice.”</a:t>
                      </a:r>
                      <a:endParaRPr lang="en-US" sz="2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490533413"/>
                  </a:ext>
                </a:extLst>
              </a:tr>
            </a:tbl>
          </a:graphicData>
        </a:graphic>
      </p:graphicFrame>
      <p:graphicFrame>
        <p:nvGraphicFramePr>
          <p:cNvPr id="12" name="Content Placeholder 3">
            <a:extLst>
              <a:ext uri="{FF2B5EF4-FFF2-40B4-BE49-F238E27FC236}">
                <a16:creationId xmlns:a16="http://schemas.microsoft.com/office/drawing/2014/main" id="{8822004F-A4E5-58E2-EBA1-FAB36D0F9B63}"/>
              </a:ext>
            </a:extLst>
          </p:cNvPr>
          <p:cNvGraphicFramePr>
            <a:graphicFrameLocks/>
          </p:cNvGraphicFramePr>
          <p:nvPr>
            <p:extLst>
              <p:ext uri="{D42A27DB-BD31-4B8C-83A1-F6EECF244321}">
                <p14:modId xmlns:p14="http://schemas.microsoft.com/office/powerpoint/2010/main" val="2886029258"/>
              </p:ext>
            </p:extLst>
          </p:nvPr>
        </p:nvGraphicFramePr>
        <p:xfrm>
          <a:off x="8113776" y="2273907"/>
          <a:ext cx="3499103" cy="4053168"/>
        </p:xfrm>
        <a:graphic>
          <a:graphicData uri="http://schemas.openxmlformats.org/drawingml/2006/table">
            <a:tbl>
              <a:tblPr firstRow="1" firstCol="1" bandRow="1"/>
              <a:tblGrid>
                <a:gridCol w="3499103">
                  <a:extLst>
                    <a:ext uri="{9D8B030D-6E8A-4147-A177-3AD203B41FA5}">
                      <a16:colId xmlns:a16="http://schemas.microsoft.com/office/drawing/2014/main" val="3408132898"/>
                    </a:ext>
                  </a:extLst>
                </a:gridCol>
              </a:tblGrid>
              <a:tr h="1118161">
                <a:tc>
                  <a:txBody>
                    <a:bodyPr/>
                    <a:lstStyle/>
                    <a:p>
                      <a:pPr algn="ctr">
                        <a:lnSpc>
                          <a:spcPct val="115000"/>
                        </a:lnSpc>
                        <a:buNone/>
                      </a:pPr>
                      <a:r>
                        <a:rPr lang="en-ZA" sz="2000" b="1" dirty="0">
                          <a:solidFill>
                            <a:srgbClr val="000000"/>
                          </a:solidFill>
                          <a:effectLst/>
                          <a:latin typeface="Calibri" panose="020F0502020204030204" pitchFamily="34" charset="0"/>
                          <a:ea typeface="Arial" panose="020B0604020202020204" pitchFamily="34" charset="0"/>
                        </a:rPr>
                        <a:t>Practise ahead of time</a:t>
                      </a:r>
                      <a:endParaRPr lang="en-US" sz="2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EEF3"/>
                    </a:solidFill>
                  </a:tcPr>
                </a:tc>
                <a:extLst>
                  <a:ext uri="{0D108BD9-81ED-4DB2-BD59-A6C34878D82A}">
                    <a16:rowId xmlns:a16="http://schemas.microsoft.com/office/drawing/2014/main" val="1405946552"/>
                  </a:ext>
                </a:extLst>
              </a:tr>
              <a:tr h="2935007">
                <a:tc>
                  <a:txBody>
                    <a:bodyPr/>
                    <a:lstStyle/>
                    <a:p>
                      <a:pPr algn="ctr">
                        <a:lnSpc>
                          <a:spcPct val="115000"/>
                        </a:lnSpc>
                        <a:buNone/>
                      </a:pPr>
                      <a:r>
                        <a:rPr lang="en-US" sz="2000" dirty="0">
                          <a:solidFill>
                            <a:srgbClr val="000000"/>
                          </a:solidFill>
                          <a:effectLst/>
                          <a:latin typeface="Calibri" panose="020F0502020204030204" pitchFamily="34" charset="0"/>
                          <a:ea typeface="Arial" panose="020B0604020202020204" pitchFamily="34" charset="0"/>
                        </a:rPr>
                        <a:t> Think about situations where you might need to be assertive, then </a:t>
                      </a:r>
                      <a:r>
                        <a:rPr lang="en-US" sz="2000" dirty="0" err="1">
                          <a:solidFill>
                            <a:srgbClr val="000000"/>
                          </a:solidFill>
                          <a:effectLst/>
                          <a:latin typeface="Calibri" panose="020F0502020204030204" pitchFamily="34" charset="0"/>
                          <a:ea typeface="Arial" panose="020B0604020202020204" pitchFamily="34" charset="0"/>
                        </a:rPr>
                        <a:t>practise</a:t>
                      </a:r>
                      <a:r>
                        <a:rPr lang="en-US" sz="2000" dirty="0">
                          <a:solidFill>
                            <a:srgbClr val="000000"/>
                          </a:solidFill>
                          <a:effectLst/>
                          <a:latin typeface="Calibri" panose="020F0502020204030204" pitchFamily="34" charset="0"/>
                          <a:ea typeface="Arial" panose="020B0604020202020204" pitchFamily="34" charset="0"/>
                        </a:rPr>
                        <a:t> what you would say.</a:t>
                      </a:r>
                      <a:endParaRPr lang="en-US" sz="2000" dirty="0">
                        <a:effectLst/>
                        <a:latin typeface="Arial" panose="020B0604020202020204" pitchFamily="34" charset="0"/>
                        <a:ea typeface="Arial" panose="020B0604020202020204" pitchFamily="34" charset="0"/>
                      </a:endParaRPr>
                    </a:p>
                    <a:p>
                      <a:pPr algn="ctr">
                        <a:lnSpc>
                          <a:spcPct val="115000"/>
                        </a:lnSpc>
                        <a:buNone/>
                      </a:pPr>
                      <a:r>
                        <a:rPr lang="en-US" sz="2000" dirty="0">
                          <a:solidFill>
                            <a:srgbClr val="000000"/>
                          </a:solidFill>
                          <a:effectLst/>
                          <a:latin typeface="Calibri" panose="020F0502020204030204" pitchFamily="34" charset="0"/>
                          <a:ea typeface="Arial" panose="020B0604020202020204" pitchFamily="34" charset="0"/>
                        </a:rPr>
                        <a:t> You could </a:t>
                      </a:r>
                      <a:r>
                        <a:rPr lang="en-US" sz="2000" dirty="0" err="1">
                          <a:solidFill>
                            <a:srgbClr val="000000"/>
                          </a:solidFill>
                          <a:effectLst/>
                          <a:latin typeface="Calibri" panose="020F0502020204030204" pitchFamily="34" charset="0"/>
                          <a:ea typeface="Arial" panose="020B0604020202020204" pitchFamily="34" charset="0"/>
                        </a:rPr>
                        <a:t>practise</a:t>
                      </a:r>
                      <a:r>
                        <a:rPr lang="en-US" sz="2000" dirty="0">
                          <a:solidFill>
                            <a:srgbClr val="000000"/>
                          </a:solidFill>
                          <a:effectLst/>
                          <a:latin typeface="Calibri" panose="020F0502020204030204" pitchFamily="34" charset="0"/>
                          <a:ea typeface="Arial" panose="020B0604020202020204" pitchFamily="34" charset="0"/>
                        </a:rPr>
                        <a:t> in the mirror, role-play with a friend, family member, or even write out your responses.</a:t>
                      </a:r>
                      <a:endParaRPr lang="en-US" sz="2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490533413"/>
                  </a:ext>
                </a:extLst>
              </a:tr>
            </a:tbl>
          </a:graphicData>
        </a:graphic>
      </p:graphicFrame>
      <p:pic>
        <p:nvPicPr>
          <p:cNvPr id="20" name="Picture 19">
            <a:extLst>
              <a:ext uri="{FF2B5EF4-FFF2-40B4-BE49-F238E27FC236}">
                <a16:creationId xmlns:a16="http://schemas.microsoft.com/office/drawing/2014/main" id="{CBABC3A5-3250-4CB9-3D83-330328C68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B0D41CC-4DF2-4FC9-81EA-1E875B1EB85D}"/>
</file>

<file path=customXml/itemProps2.xml><?xml version="1.0" encoding="utf-8"?>
<ds:datastoreItem xmlns:ds="http://schemas.openxmlformats.org/officeDocument/2006/customXml" ds:itemID="{45AB8E36-7D5D-4EC6-A318-8460E754F4B2}"/>
</file>

<file path=customXml/itemProps3.xml><?xml version="1.0" encoding="utf-8"?>
<ds:datastoreItem xmlns:ds="http://schemas.openxmlformats.org/officeDocument/2006/customXml" ds:itemID="{B9531A39-E49C-4748-A00F-0814C26BCEE4}"/>
</file>

<file path=docProps/app.xml><?xml version="1.0" encoding="utf-8"?>
<Properties xmlns="http://schemas.openxmlformats.org/officeDocument/2006/extended-properties" xmlns:vt="http://schemas.openxmlformats.org/officeDocument/2006/docPropsVTypes">
  <TotalTime>32</TotalTime>
  <Words>1331</Words>
  <Application>Microsoft Office PowerPoint</Application>
  <PresentationFormat>Widescreen</PresentationFormat>
  <Paragraphs>114</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Aptos</vt:lpstr>
      <vt:lpstr>Aptos Display</vt:lpstr>
      <vt:lpstr>Arial</vt:lpstr>
      <vt:lpstr>Calibri</vt:lpstr>
      <vt:lpstr>Courier New</vt:lpstr>
      <vt:lpstr>Symbol</vt:lpstr>
      <vt:lpstr>Times New Roman</vt:lpstr>
      <vt:lpstr>Office Theme</vt:lpstr>
      <vt:lpstr>PowerPoint Presentation</vt:lpstr>
      <vt:lpstr>By the end of this lesson, you should be able to:</vt:lpstr>
      <vt:lpstr>PowerPoint Presentation</vt:lpstr>
      <vt:lpstr>PowerPoint Presentation</vt:lpstr>
      <vt:lpstr>Pair Activity</vt:lpstr>
      <vt:lpstr>Watch: Be Assertive the Right Way - Course Trailer  https://ytubl.ink/3FwK (1 min 55 sec)</vt:lpstr>
      <vt:lpstr>PowerPoint Presentation</vt:lpstr>
      <vt:lpstr>Assertiveness Tips</vt:lpstr>
      <vt:lpstr>Assertiveness Tips</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 Unit</dc:creator>
  <cp:lastModifiedBy>Hp Unit</cp:lastModifiedBy>
  <cp:revision>1</cp:revision>
  <dcterms:created xsi:type="dcterms:W3CDTF">2025-05-11T14:16:39Z</dcterms:created>
  <dcterms:modified xsi:type="dcterms:W3CDTF">2025-06-02T08:28:51Z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ies>
</file>