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6858000" cy="9144000"/>
  <p:defaultTextStyle>
    <a:defPPr>
      <a:defRPr lang="af-Z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950B94-73F2-443C-B821-8E454C9E8604}" v="2" dt="2025-07-17T09:22:15.7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1699" autoAdjust="0"/>
  </p:normalViewPr>
  <p:slideViewPr>
    <p:cSldViewPr snapToGrid="0">
      <p:cViewPr varScale="1">
        <p:scale>
          <a:sx n="39" d="100"/>
          <a:sy n="39" d="100"/>
        </p:scale>
        <p:origin x="2309" y="25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Botes" userId="70568131-745a-489b-b4fe-9e78c579dd6d" providerId="ADAL" clId="{7A950B94-73F2-443C-B821-8E454C9E8604}"/>
    <pc:docChg chg="modSld">
      <pc:chgData name="Megan Botes" userId="70568131-745a-489b-b4fe-9e78c579dd6d" providerId="ADAL" clId="{7A950B94-73F2-443C-B821-8E454C9E8604}" dt="2025-07-17T10:12:06.942" v="21" actId="20577"/>
      <pc:docMkLst>
        <pc:docMk/>
      </pc:docMkLst>
      <pc:sldChg chg="modSp">
        <pc:chgData name="Megan Botes" userId="70568131-745a-489b-b4fe-9e78c579dd6d" providerId="ADAL" clId="{7A950B94-73F2-443C-B821-8E454C9E8604}" dt="2025-07-17T09:22:15.754" v="1" actId="20577"/>
        <pc:sldMkLst>
          <pc:docMk/>
          <pc:sldMk cId="3726056684" sldId="256"/>
        </pc:sldMkLst>
        <pc:spChg chg="mod">
          <ac:chgData name="Megan Botes" userId="70568131-745a-489b-b4fe-9e78c579dd6d" providerId="ADAL" clId="{7A950B94-73F2-443C-B821-8E454C9E8604}" dt="2025-07-17T09:22:15.754" v="1" actId="20577"/>
          <ac:spMkLst>
            <pc:docMk/>
            <pc:sldMk cId="3726056684" sldId="256"/>
            <ac:spMk id="3" creationId="{D9163491-3006-533E-21B9-F26D44701AF6}"/>
          </ac:spMkLst>
        </pc:spChg>
      </pc:sldChg>
      <pc:sldChg chg="modSp mod">
        <pc:chgData name="Megan Botes" userId="70568131-745a-489b-b4fe-9e78c579dd6d" providerId="ADAL" clId="{7A950B94-73F2-443C-B821-8E454C9E8604}" dt="2025-07-17T09:52:42.754" v="17" actId="20577"/>
        <pc:sldMkLst>
          <pc:docMk/>
          <pc:sldMk cId="855979243" sldId="263"/>
        </pc:sldMkLst>
        <pc:spChg chg="mod">
          <ac:chgData name="Megan Botes" userId="70568131-745a-489b-b4fe-9e78c579dd6d" providerId="ADAL" clId="{7A950B94-73F2-443C-B821-8E454C9E8604}" dt="2025-07-17T09:52:42.754" v="17" actId="20577"/>
          <ac:spMkLst>
            <pc:docMk/>
            <pc:sldMk cId="855979243" sldId="263"/>
            <ac:spMk id="3" creationId="{9C12832E-802E-0607-11DF-7E749D9FAE54}"/>
          </ac:spMkLst>
        </pc:spChg>
      </pc:sldChg>
      <pc:sldChg chg="modSp mod">
        <pc:chgData name="Megan Botes" userId="70568131-745a-489b-b4fe-9e78c579dd6d" providerId="ADAL" clId="{7A950B94-73F2-443C-B821-8E454C9E8604}" dt="2025-07-17T10:12:06.942" v="21" actId="20577"/>
        <pc:sldMkLst>
          <pc:docMk/>
          <pc:sldMk cId="2057086279" sldId="265"/>
        </pc:sldMkLst>
        <pc:spChg chg="mod">
          <ac:chgData name="Megan Botes" userId="70568131-745a-489b-b4fe-9e78c579dd6d" providerId="ADAL" clId="{7A950B94-73F2-443C-B821-8E454C9E8604}" dt="2025-07-17T10:12:06.942" v="21" actId="20577"/>
          <ac:spMkLst>
            <pc:docMk/>
            <pc:sldMk cId="2057086279" sldId="265"/>
            <ac:spMk id="6" creationId="{D914CF65-E790-C78B-4DC9-93A1ED23D9A1}"/>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ata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C57F0A-9226-412E-A8E1-D55267F23D35}" type="doc">
      <dgm:prSet loTypeId="urn:microsoft.com/office/officeart/2005/8/layout/hierarchy1" loCatId="hierarchy" qsTypeId="urn:microsoft.com/office/officeart/2005/8/quickstyle/simple1" qsCatId="simple" csTypeId="urn:microsoft.com/office/officeart/2005/8/colors/colorful3" csCatId="colorful"/>
      <dgm:spPr/>
      <dgm:t>
        <a:bodyPr/>
        <a:lstStyle/>
        <a:p>
          <a:endParaRPr lang="en-US"/>
        </a:p>
      </dgm:t>
    </dgm:pt>
    <dgm:pt modelId="{BF7966E1-2EBD-42E3-B9E3-DF9376C1C6F5}">
      <dgm:prSet/>
      <dgm:spPr/>
      <dgm:t>
        <a:bodyPr/>
        <a:lstStyle/>
        <a:p>
          <a:r>
            <a:rPr lang="en-GB"/>
            <a:t>Anyone can be a volunteer</a:t>
          </a:r>
          <a:endParaRPr lang="en-US"/>
        </a:p>
      </dgm:t>
    </dgm:pt>
    <dgm:pt modelId="{FA53DA26-BB13-4B1A-84CF-38479AE649B7}" type="parTrans" cxnId="{AA2C8F85-7590-496C-A689-150E1882BCE1}">
      <dgm:prSet/>
      <dgm:spPr/>
      <dgm:t>
        <a:bodyPr/>
        <a:lstStyle/>
        <a:p>
          <a:endParaRPr lang="en-US"/>
        </a:p>
      </dgm:t>
    </dgm:pt>
    <dgm:pt modelId="{686B4517-9A21-4293-9CD2-B4EE041469FF}" type="sibTrans" cxnId="{AA2C8F85-7590-496C-A689-150E1882BCE1}">
      <dgm:prSet/>
      <dgm:spPr/>
      <dgm:t>
        <a:bodyPr/>
        <a:lstStyle/>
        <a:p>
          <a:endParaRPr lang="en-US"/>
        </a:p>
      </dgm:t>
    </dgm:pt>
    <dgm:pt modelId="{644A2B16-C84B-44FE-B5E5-D9D071E26468}">
      <dgm:prSet/>
      <dgm:spPr/>
      <dgm:t>
        <a:bodyPr/>
        <a:lstStyle/>
        <a:p>
          <a:r>
            <a:rPr lang="en-GB"/>
            <a:t>You can make an impact based on your own interests and skills</a:t>
          </a:r>
          <a:endParaRPr lang="en-US"/>
        </a:p>
      </dgm:t>
    </dgm:pt>
    <dgm:pt modelId="{0FC1EA34-4721-472F-B09F-AB2FA1F0151D}" type="parTrans" cxnId="{699102E1-42C0-498B-B18F-ED7057633822}">
      <dgm:prSet/>
      <dgm:spPr/>
      <dgm:t>
        <a:bodyPr/>
        <a:lstStyle/>
        <a:p>
          <a:endParaRPr lang="en-US"/>
        </a:p>
      </dgm:t>
    </dgm:pt>
    <dgm:pt modelId="{DDE725F3-CAC3-41E0-80D7-F4FF86AB0721}" type="sibTrans" cxnId="{699102E1-42C0-498B-B18F-ED7057633822}">
      <dgm:prSet/>
      <dgm:spPr/>
      <dgm:t>
        <a:bodyPr/>
        <a:lstStyle/>
        <a:p>
          <a:endParaRPr lang="en-US"/>
        </a:p>
      </dgm:t>
    </dgm:pt>
    <dgm:pt modelId="{A947E3DF-6EEA-42B1-8399-DBF1F15A38A8}">
      <dgm:prSet/>
      <dgm:spPr/>
      <dgm:t>
        <a:bodyPr/>
        <a:lstStyle/>
        <a:p>
          <a:r>
            <a:rPr lang="en-GB"/>
            <a:t>Understanding your personality, interests, and career goals can help guide you</a:t>
          </a:r>
          <a:endParaRPr lang="en-US"/>
        </a:p>
      </dgm:t>
    </dgm:pt>
    <dgm:pt modelId="{38F49039-1801-4256-86A7-B0AF1D0E1559}" type="parTrans" cxnId="{3F7A414F-CA9D-45B3-9520-91A4351C710F}">
      <dgm:prSet/>
      <dgm:spPr/>
      <dgm:t>
        <a:bodyPr/>
        <a:lstStyle/>
        <a:p>
          <a:endParaRPr lang="en-US"/>
        </a:p>
      </dgm:t>
    </dgm:pt>
    <dgm:pt modelId="{1F7B1539-F0CE-46E5-BDA2-7B5AC43BB0F8}" type="sibTrans" cxnId="{3F7A414F-CA9D-45B3-9520-91A4351C710F}">
      <dgm:prSet/>
      <dgm:spPr/>
      <dgm:t>
        <a:bodyPr/>
        <a:lstStyle/>
        <a:p>
          <a:endParaRPr lang="en-US"/>
        </a:p>
      </dgm:t>
    </dgm:pt>
    <dgm:pt modelId="{71398725-6A12-4FCE-B73B-1BF4A775AC2A}">
      <dgm:prSet/>
      <dgm:spPr/>
      <dgm:t>
        <a:bodyPr/>
        <a:lstStyle/>
        <a:p>
          <a:r>
            <a:rPr lang="en-GB"/>
            <a:t>Examples:</a:t>
          </a:r>
          <a:endParaRPr lang="en-US"/>
        </a:p>
      </dgm:t>
    </dgm:pt>
    <dgm:pt modelId="{16729DDF-55B4-4986-847B-569D6435C526}" type="parTrans" cxnId="{05DFA39C-EFBE-477F-B6AB-51818374F8CC}">
      <dgm:prSet/>
      <dgm:spPr/>
      <dgm:t>
        <a:bodyPr/>
        <a:lstStyle/>
        <a:p>
          <a:endParaRPr lang="en-US"/>
        </a:p>
      </dgm:t>
    </dgm:pt>
    <dgm:pt modelId="{4C430658-B84B-4294-BE0C-66D0132B3882}" type="sibTrans" cxnId="{05DFA39C-EFBE-477F-B6AB-51818374F8CC}">
      <dgm:prSet/>
      <dgm:spPr/>
      <dgm:t>
        <a:bodyPr/>
        <a:lstStyle/>
        <a:p>
          <a:endParaRPr lang="en-US"/>
        </a:p>
      </dgm:t>
    </dgm:pt>
    <dgm:pt modelId="{9B892FB1-6C19-44C5-A9A3-BC71EB2AA97E}">
      <dgm:prSet/>
      <dgm:spPr/>
      <dgm:t>
        <a:bodyPr/>
        <a:lstStyle/>
        <a:p>
          <a:r>
            <a:rPr lang="en-GB"/>
            <a:t>If you love conservation, try wildlife or marine volunteering</a:t>
          </a:r>
          <a:endParaRPr lang="en-US"/>
        </a:p>
      </dgm:t>
    </dgm:pt>
    <dgm:pt modelId="{276FC8BB-EC4A-4A21-9F47-848E1AC816F2}" type="parTrans" cxnId="{83B8D949-4B49-4398-BB7C-75136FAE5856}">
      <dgm:prSet/>
      <dgm:spPr/>
      <dgm:t>
        <a:bodyPr/>
        <a:lstStyle/>
        <a:p>
          <a:endParaRPr lang="en-US"/>
        </a:p>
      </dgm:t>
    </dgm:pt>
    <dgm:pt modelId="{1C6CFE26-F636-47E4-914A-5A1C17AEAFEA}" type="sibTrans" cxnId="{83B8D949-4B49-4398-BB7C-75136FAE5856}">
      <dgm:prSet/>
      <dgm:spPr/>
      <dgm:t>
        <a:bodyPr/>
        <a:lstStyle/>
        <a:p>
          <a:endParaRPr lang="en-US"/>
        </a:p>
      </dgm:t>
    </dgm:pt>
    <dgm:pt modelId="{7B75D810-9F7F-4AF5-A780-ABD1741C163A}">
      <dgm:prSet/>
      <dgm:spPr/>
      <dgm:t>
        <a:bodyPr/>
        <a:lstStyle/>
        <a:p>
          <a:r>
            <a:rPr lang="en-GB"/>
            <a:t>If you care about social issues, get involved in areas like:</a:t>
          </a:r>
          <a:endParaRPr lang="en-US"/>
        </a:p>
      </dgm:t>
    </dgm:pt>
    <dgm:pt modelId="{A6C498ED-7DA4-4D0F-93D4-49E173D41FD2}" type="parTrans" cxnId="{3CCDD8D1-CEB8-4647-9A82-B4FA9F934E7A}">
      <dgm:prSet/>
      <dgm:spPr/>
      <dgm:t>
        <a:bodyPr/>
        <a:lstStyle/>
        <a:p>
          <a:endParaRPr lang="en-US"/>
        </a:p>
      </dgm:t>
    </dgm:pt>
    <dgm:pt modelId="{91EAB1B2-F3AD-4B48-9E0F-EAFACCB55E5E}" type="sibTrans" cxnId="{3CCDD8D1-CEB8-4647-9A82-B4FA9F934E7A}">
      <dgm:prSet/>
      <dgm:spPr/>
      <dgm:t>
        <a:bodyPr/>
        <a:lstStyle/>
        <a:p>
          <a:endParaRPr lang="en-US"/>
        </a:p>
      </dgm:t>
    </dgm:pt>
    <dgm:pt modelId="{30411ED0-AA59-4545-BBE3-05F1800B1E3F}">
      <dgm:prSet/>
      <dgm:spPr/>
      <dgm:t>
        <a:bodyPr/>
        <a:lstStyle/>
        <a:p>
          <a:r>
            <a:rPr lang="en-GB"/>
            <a:t>Public health</a:t>
          </a:r>
          <a:endParaRPr lang="en-US"/>
        </a:p>
      </dgm:t>
    </dgm:pt>
    <dgm:pt modelId="{3E11F1AD-CAC9-4D26-8E28-56EDFD76AAAA}" type="parTrans" cxnId="{00A5AD7B-0B40-4ECF-9D65-357CEBCF918E}">
      <dgm:prSet/>
      <dgm:spPr/>
      <dgm:t>
        <a:bodyPr/>
        <a:lstStyle/>
        <a:p>
          <a:endParaRPr lang="en-US"/>
        </a:p>
      </dgm:t>
    </dgm:pt>
    <dgm:pt modelId="{692C9CA7-0B14-4C17-980B-AF847DB1735F}" type="sibTrans" cxnId="{00A5AD7B-0B40-4ECF-9D65-357CEBCF918E}">
      <dgm:prSet/>
      <dgm:spPr/>
      <dgm:t>
        <a:bodyPr/>
        <a:lstStyle/>
        <a:p>
          <a:endParaRPr lang="en-US"/>
        </a:p>
      </dgm:t>
    </dgm:pt>
    <dgm:pt modelId="{28C6DE55-562E-4949-96F5-7BE7DEA4BAED}">
      <dgm:prSet/>
      <dgm:spPr/>
      <dgm:t>
        <a:bodyPr/>
        <a:lstStyle/>
        <a:p>
          <a:r>
            <a:rPr lang="en-GB"/>
            <a:t>Women’s empowerment</a:t>
          </a:r>
          <a:endParaRPr lang="en-US"/>
        </a:p>
      </dgm:t>
    </dgm:pt>
    <dgm:pt modelId="{A7E197E1-009A-4BBF-91AA-4352F99D6F5B}" type="parTrans" cxnId="{26966B51-3618-4108-8C7F-0EA746C14759}">
      <dgm:prSet/>
      <dgm:spPr/>
      <dgm:t>
        <a:bodyPr/>
        <a:lstStyle/>
        <a:p>
          <a:endParaRPr lang="en-US"/>
        </a:p>
      </dgm:t>
    </dgm:pt>
    <dgm:pt modelId="{4FFFBABA-CE44-455F-88E1-D2A5952F9A68}" type="sibTrans" cxnId="{26966B51-3618-4108-8C7F-0EA746C14759}">
      <dgm:prSet/>
      <dgm:spPr/>
      <dgm:t>
        <a:bodyPr/>
        <a:lstStyle/>
        <a:p>
          <a:endParaRPr lang="en-US"/>
        </a:p>
      </dgm:t>
    </dgm:pt>
    <dgm:pt modelId="{0C7E2C83-EE6B-407D-8133-8300CF6BDCA5}">
      <dgm:prSet/>
      <dgm:spPr/>
      <dgm:t>
        <a:bodyPr/>
        <a:lstStyle/>
        <a:p>
          <a:r>
            <a:rPr lang="en-GB"/>
            <a:t>Education</a:t>
          </a:r>
          <a:endParaRPr lang="en-US"/>
        </a:p>
      </dgm:t>
    </dgm:pt>
    <dgm:pt modelId="{7ED1576F-D053-4DAB-84B3-52167C2C132B}" type="parTrans" cxnId="{81F7D242-2C1C-4C58-B787-E269A4D4CFC7}">
      <dgm:prSet/>
      <dgm:spPr/>
      <dgm:t>
        <a:bodyPr/>
        <a:lstStyle/>
        <a:p>
          <a:endParaRPr lang="en-US"/>
        </a:p>
      </dgm:t>
    </dgm:pt>
    <dgm:pt modelId="{8600274A-C430-4A9F-9EE2-75A3A1FC77C4}" type="sibTrans" cxnId="{81F7D242-2C1C-4C58-B787-E269A4D4CFC7}">
      <dgm:prSet/>
      <dgm:spPr/>
      <dgm:t>
        <a:bodyPr/>
        <a:lstStyle/>
        <a:p>
          <a:endParaRPr lang="en-US"/>
        </a:p>
      </dgm:t>
    </dgm:pt>
    <dgm:pt modelId="{53FDA89B-4AAD-4CD3-BF88-1E1DB1727DE1}" type="pres">
      <dgm:prSet presAssocID="{5DC57F0A-9226-412E-A8E1-D55267F23D35}" presName="hierChild1" presStyleCnt="0">
        <dgm:presLayoutVars>
          <dgm:chPref val="1"/>
          <dgm:dir/>
          <dgm:animOne val="branch"/>
          <dgm:animLvl val="lvl"/>
          <dgm:resizeHandles/>
        </dgm:presLayoutVars>
      </dgm:prSet>
      <dgm:spPr/>
    </dgm:pt>
    <dgm:pt modelId="{8E4DC134-1F4D-4AF0-B47D-E5B98224D7B6}" type="pres">
      <dgm:prSet presAssocID="{BF7966E1-2EBD-42E3-B9E3-DF9376C1C6F5}" presName="hierRoot1" presStyleCnt="0"/>
      <dgm:spPr/>
    </dgm:pt>
    <dgm:pt modelId="{88333DEE-E9E8-4C12-AFB6-51CBEB8AD0AA}" type="pres">
      <dgm:prSet presAssocID="{BF7966E1-2EBD-42E3-B9E3-DF9376C1C6F5}" presName="composite" presStyleCnt="0"/>
      <dgm:spPr/>
    </dgm:pt>
    <dgm:pt modelId="{00F5B8EC-F1B7-420A-B9D7-E7C429F0B778}" type="pres">
      <dgm:prSet presAssocID="{BF7966E1-2EBD-42E3-B9E3-DF9376C1C6F5}" presName="background" presStyleLbl="node0" presStyleIdx="0" presStyleCnt="4"/>
      <dgm:spPr/>
    </dgm:pt>
    <dgm:pt modelId="{64ECE4A8-536A-4CD8-AA49-4F48556DEE21}" type="pres">
      <dgm:prSet presAssocID="{BF7966E1-2EBD-42E3-B9E3-DF9376C1C6F5}" presName="text" presStyleLbl="fgAcc0" presStyleIdx="0" presStyleCnt="4">
        <dgm:presLayoutVars>
          <dgm:chPref val="3"/>
        </dgm:presLayoutVars>
      </dgm:prSet>
      <dgm:spPr/>
    </dgm:pt>
    <dgm:pt modelId="{15B5895A-9BE5-47C2-8B0D-C4823A733BCF}" type="pres">
      <dgm:prSet presAssocID="{BF7966E1-2EBD-42E3-B9E3-DF9376C1C6F5}" presName="hierChild2" presStyleCnt="0"/>
      <dgm:spPr/>
    </dgm:pt>
    <dgm:pt modelId="{57A280C8-8872-4235-AD28-12CE704CEB74}" type="pres">
      <dgm:prSet presAssocID="{644A2B16-C84B-44FE-B5E5-D9D071E26468}" presName="hierRoot1" presStyleCnt="0"/>
      <dgm:spPr/>
    </dgm:pt>
    <dgm:pt modelId="{BE306FAD-0944-4BAF-9B2F-EFCF3995E71C}" type="pres">
      <dgm:prSet presAssocID="{644A2B16-C84B-44FE-B5E5-D9D071E26468}" presName="composite" presStyleCnt="0"/>
      <dgm:spPr/>
    </dgm:pt>
    <dgm:pt modelId="{F31BC73E-4858-491D-8B40-FF514786510F}" type="pres">
      <dgm:prSet presAssocID="{644A2B16-C84B-44FE-B5E5-D9D071E26468}" presName="background" presStyleLbl="node0" presStyleIdx="1" presStyleCnt="4"/>
      <dgm:spPr/>
    </dgm:pt>
    <dgm:pt modelId="{5ECDC6D0-FA51-48EE-890A-2EA7C53EFB92}" type="pres">
      <dgm:prSet presAssocID="{644A2B16-C84B-44FE-B5E5-D9D071E26468}" presName="text" presStyleLbl="fgAcc0" presStyleIdx="1" presStyleCnt="4">
        <dgm:presLayoutVars>
          <dgm:chPref val="3"/>
        </dgm:presLayoutVars>
      </dgm:prSet>
      <dgm:spPr/>
    </dgm:pt>
    <dgm:pt modelId="{56446874-5B6B-4CA7-8F64-6B8A0AB13290}" type="pres">
      <dgm:prSet presAssocID="{644A2B16-C84B-44FE-B5E5-D9D071E26468}" presName="hierChild2" presStyleCnt="0"/>
      <dgm:spPr/>
    </dgm:pt>
    <dgm:pt modelId="{CC0A34E6-CC1D-4027-AB61-3351CFD96A76}" type="pres">
      <dgm:prSet presAssocID="{A947E3DF-6EEA-42B1-8399-DBF1F15A38A8}" presName="hierRoot1" presStyleCnt="0"/>
      <dgm:spPr/>
    </dgm:pt>
    <dgm:pt modelId="{A4264BA9-6C29-4369-B02E-F9B0724B79B0}" type="pres">
      <dgm:prSet presAssocID="{A947E3DF-6EEA-42B1-8399-DBF1F15A38A8}" presName="composite" presStyleCnt="0"/>
      <dgm:spPr/>
    </dgm:pt>
    <dgm:pt modelId="{FC89B7D0-6478-4929-8663-F701D0BDDAC5}" type="pres">
      <dgm:prSet presAssocID="{A947E3DF-6EEA-42B1-8399-DBF1F15A38A8}" presName="background" presStyleLbl="node0" presStyleIdx="2" presStyleCnt="4"/>
      <dgm:spPr/>
    </dgm:pt>
    <dgm:pt modelId="{67ABC9E7-CD38-4F1D-9871-94C4B8A1A798}" type="pres">
      <dgm:prSet presAssocID="{A947E3DF-6EEA-42B1-8399-DBF1F15A38A8}" presName="text" presStyleLbl="fgAcc0" presStyleIdx="2" presStyleCnt="4">
        <dgm:presLayoutVars>
          <dgm:chPref val="3"/>
        </dgm:presLayoutVars>
      </dgm:prSet>
      <dgm:spPr/>
    </dgm:pt>
    <dgm:pt modelId="{2E77E580-C3DD-4B04-A140-E5AEB3533D95}" type="pres">
      <dgm:prSet presAssocID="{A947E3DF-6EEA-42B1-8399-DBF1F15A38A8}" presName="hierChild2" presStyleCnt="0"/>
      <dgm:spPr/>
    </dgm:pt>
    <dgm:pt modelId="{52B0C9B6-B83A-4CD8-AC7C-76DDB4599309}" type="pres">
      <dgm:prSet presAssocID="{71398725-6A12-4FCE-B73B-1BF4A775AC2A}" presName="hierRoot1" presStyleCnt="0"/>
      <dgm:spPr/>
    </dgm:pt>
    <dgm:pt modelId="{67E50F71-31C4-476E-AAFC-3BA750749B7C}" type="pres">
      <dgm:prSet presAssocID="{71398725-6A12-4FCE-B73B-1BF4A775AC2A}" presName="composite" presStyleCnt="0"/>
      <dgm:spPr/>
    </dgm:pt>
    <dgm:pt modelId="{B883353E-9A31-4586-90BB-50F448808852}" type="pres">
      <dgm:prSet presAssocID="{71398725-6A12-4FCE-B73B-1BF4A775AC2A}" presName="background" presStyleLbl="node0" presStyleIdx="3" presStyleCnt="4"/>
      <dgm:spPr/>
    </dgm:pt>
    <dgm:pt modelId="{F9B748BB-2B4E-47BB-9182-E485E48CCBBE}" type="pres">
      <dgm:prSet presAssocID="{71398725-6A12-4FCE-B73B-1BF4A775AC2A}" presName="text" presStyleLbl="fgAcc0" presStyleIdx="3" presStyleCnt="4">
        <dgm:presLayoutVars>
          <dgm:chPref val="3"/>
        </dgm:presLayoutVars>
      </dgm:prSet>
      <dgm:spPr/>
    </dgm:pt>
    <dgm:pt modelId="{E267E93B-A181-452C-AEED-D32C084E0ECC}" type="pres">
      <dgm:prSet presAssocID="{71398725-6A12-4FCE-B73B-1BF4A775AC2A}" presName="hierChild2" presStyleCnt="0"/>
      <dgm:spPr/>
    </dgm:pt>
    <dgm:pt modelId="{CB954CCE-81F6-4F5B-A7A6-6C4910118981}" type="pres">
      <dgm:prSet presAssocID="{276FC8BB-EC4A-4A21-9F47-848E1AC816F2}" presName="Name10" presStyleLbl="parChTrans1D2" presStyleIdx="0" presStyleCnt="2"/>
      <dgm:spPr/>
    </dgm:pt>
    <dgm:pt modelId="{FF2FF9FE-61E1-4368-A737-A2E5AC8F7331}" type="pres">
      <dgm:prSet presAssocID="{9B892FB1-6C19-44C5-A9A3-BC71EB2AA97E}" presName="hierRoot2" presStyleCnt="0"/>
      <dgm:spPr/>
    </dgm:pt>
    <dgm:pt modelId="{E2F83BDF-BDD7-4ADF-8C18-9650CEE179D2}" type="pres">
      <dgm:prSet presAssocID="{9B892FB1-6C19-44C5-A9A3-BC71EB2AA97E}" presName="composite2" presStyleCnt="0"/>
      <dgm:spPr/>
    </dgm:pt>
    <dgm:pt modelId="{48D28DA0-F596-4A95-8788-02ADB4490008}" type="pres">
      <dgm:prSet presAssocID="{9B892FB1-6C19-44C5-A9A3-BC71EB2AA97E}" presName="background2" presStyleLbl="node2" presStyleIdx="0" presStyleCnt="2"/>
      <dgm:spPr/>
    </dgm:pt>
    <dgm:pt modelId="{8B5314BC-2532-4C39-9E25-DACFE67DEF2B}" type="pres">
      <dgm:prSet presAssocID="{9B892FB1-6C19-44C5-A9A3-BC71EB2AA97E}" presName="text2" presStyleLbl="fgAcc2" presStyleIdx="0" presStyleCnt="2">
        <dgm:presLayoutVars>
          <dgm:chPref val="3"/>
        </dgm:presLayoutVars>
      </dgm:prSet>
      <dgm:spPr/>
    </dgm:pt>
    <dgm:pt modelId="{4592AA7B-1EB5-440E-86A1-D8BE270150C3}" type="pres">
      <dgm:prSet presAssocID="{9B892FB1-6C19-44C5-A9A3-BC71EB2AA97E}" presName="hierChild3" presStyleCnt="0"/>
      <dgm:spPr/>
    </dgm:pt>
    <dgm:pt modelId="{2A0B1E2B-DF46-435E-AF25-8F3616552832}" type="pres">
      <dgm:prSet presAssocID="{A6C498ED-7DA4-4D0F-93D4-49E173D41FD2}" presName="Name10" presStyleLbl="parChTrans1D2" presStyleIdx="1" presStyleCnt="2"/>
      <dgm:spPr/>
    </dgm:pt>
    <dgm:pt modelId="{1C1AF221-56D4-40A6-ADE3-B5C8148B614E}" type="pres">
      <dgm:prSet presAssocID="{7B75D810-9F7F-4AF5-A780-ABD1741C163A}" presName="hierRoot2" presStyleCnt="0"/>
      <dgm:spPr/>
    </dgm:pt>
    <dgm:pt modelId="{52A6E95D-A5C0-43FE-99F2-817C291BB743}" type="pres">
      <dgm:prSet presAssocID="{7B75D810-9F7F-4AF5-A780-ABD1741C163A}" presName="composite2" presStyleCnt="0"/>
      <dgm:spPr/>
    </dgm:pt>
    <dgm:pt modelId="{71FAC1D3-925D-408A-86F6-FA63D96111BA}" type="pres">
      <dgm:prSet presAssocID="{7B75D810-9F7F-4AF5-A780-ABD1741C163A}" presName="background2" presStyleLbl="node2" presStyleIdx="1" presStyleCnt="2"/>
      <dgm:spPr/>
    </dgm:pt>
    <dgm:pt modelId="{A0D2ABB9-C3E9-4D1E-A970-DE3B083472D4}" type="pres">
      <dgm:prSet presAssocID="{7B75D810-9F7F-4AF5-A780-ABD1741C163A}" presName="text2" presStyleLbl="fgAcc2" presStyleIdx="1" presStyleCnt="2">
        <dgm:presLayoutVars>
          <dgm:chPref val="3"/>
        </dgm:presLayoutVars>
      </dgm:prSet>
      <dgm:spPr/>
    </dgm:pt>
    <dgm:pt modelId="{2F65760A-E846-41F0-A213-A03442B07BF8}" type="pres">
      <dgm:prSet presAssocID="{7B75D810-9F7F-4AF5-A780-ABD1741C163A}" presName="hierChild3" presStyleCnt="0"/>
      <dgm:spPr/>
    </dgm:pt>
    <dgm:pt modelId="{660FC64E-C9AF-4C7C-AC38-406F6297F83C}" type="pres">
      <dgm:prSet presAssocID="{3E11F1AD-CAC9-4D26-8E28-56EDFD76AAAA}" presName="Name17" presStyleLbl="parChTrans1D3" presStyleIdx="0" presStyleCnt="3"/>
      <dgm:spPr/>
    </dgm:pt>
    <dgm:pt modelId="{2E9A2413-9A03-4B92-B97B-E743D04DC3AB}" type="pres">
      <dgm:prSet presAssocID="{30411ED0-AA59-4545-BBE3-05F1800B1E3F}" presName="hierRoot3" presStyleCnt="0"/>
      <dgm:spPr/>
    </dgm:pt>
    <dgm:pt modelId="{24E36922-D527-4A7C-851C-A1BF70EEBC98}" type="pres">
      <dgm:prSet presAssocID="{30411ED0-AA59-4545-BBE3-05F1800B1E3F}" presName="composite3" presStyleCnt="0"/>
      <dgm:spPr/>
    </dgm:pt>
    <dgm:pt modelId="{773AB09D-9AF9-4537-A390-7CBA2D5107C5}" type="pres">
      <dgm:prSet presAssocID="{30411ED0-AA59-4545-BBE3-05F1800B1E3F}" presName="background3" presStyleLbl="node3" presStyleIdx="0" presStyleCnt="3"/>
      <dgm:spPr/>
    </dgm:pt>
    <dgm:pt modelId="{5ABF4386-800C-4FD0-A932-F7561EC693E0}" type="pres">
      <dgm:prSet presAssocID="{30411ED0-AA59-4545-BBE3-05F1800B1E3F}" presName="text3" presStyleLbl="fgAcc3" presStyleIdx="0" presStyleCnt="3">
        <dgm:presLayoutVars>
          <dgm:chPref val="3"/>
        </dgm:presLayoutVars>
      </dgm:prSet>
      <dgm:spPr/>
    </dgm:pt>
    <dgm:pt modelId="{C2773252-2D8E-4E7F-8D2E-932AF25D6A54}" type="pres">
      <dgm:prSet presAssocID="{30411ED0-AA59-4545-BBE3-05F1800B1E3F}" presName="hierChild4" presStyleCnt="0"/>
      <dgm:spPr/>
    </dgm:pt>
    <dgm:pt modelId="{EC7C4605-56A8-4954-943C-6F5595F7799F}" type="pres">
      <dgm:prSet presAssocID="{A7E197E1-009A-4BBF-91AA-4352F99D6F5B}" presName="Name17" presStyleLbl="parChTrans1D3" presStyleIdx="1" presStyleCnt="3"/>
      <dgm:spPr/>
    </dgm:pt>
    <dgm:pt modelId="{08FADEAE-7ACD-4D05-9B4E-B093BFAACA77}" type="pres">
      <dgm:prSet presAssocID="{28C6DE55-562E-4949-96F5-7BE7DEA4BAED}" presName="hierRoot3" presStyleCnt="0"/>
      <dgm:spPr/>
    </dgm:pt>
    <dgm:pt modelId="{BA50572F-8818-4674-8BCE-6D4BB2C39656}" type="pres">
      <dgm:prSet presAssocID="{28C6DE55-562E-4949-96F5-7BE7DEA4BAED}" presName="composite3" presStyleCnt="0"/>
      <dgm:spPr/>
    </dgm:pt>
    <dgm:pt modelId="{D30718B2-0417-4562-9DDF-19DE4C507A02}" type="pres">
      <dgm:prSet presAssocID="{28C6DE55-562E-4949-96F5-7BE7DEA4BAED}" presName="background3" presStyleLbl="node3" presStyleIdx="1" presStyleCnt="3"/>
      <dgm:spPr/>
    </dgm:pt>
    <dgm:pt modelId="{4F0B6D98-700E-4CCB-BF80-CD4BC8C1B29B}" type="pres">
      <dgm:prSet presAssocID="{28C6DE55-562E-4949-96F5-7BE7DEA4BAED}" presName="text3" presStyleLbl="fgAcc3" presStyleIdx="1" presStyleCnt="3">
        <dgm:presLayoutVars>
          <dgm:chPref val="3"/>
        </dgm:presLayoutVars>
      </dgm:prSet>
      <dgm:spPr/>
    </dgm:pt>
    <dgm:pt modelId="{66158600-873B-47FB-9A61-804FA0B8B533}" type="pres">
      <dgm:prSet presAssocID="{28C6DE55-562E-4949-96F5-7BE7DEA4BAED}" presName="hierChild4" presStyleCnt="0"/>
      <dgm:spPr/>
    </dgm:pt>
    <dgm:pt modelId="{41DE8C46-02AB-4FD1-8E84-B17FA284F377}" type="pres">
      <dgm:prSet presAssocID="{7ED1576F-D053-4DAB-84B3-52167C2C132B}" presName="Name17" presStyleLbl="parChTrans1D3" presStyleIdx="2" presStyleCnt="3"/>
      <dgm:spPr/>
    </dgm:pt>
    <dgm:pt modelId="{7D856396-9D83-467F-BE34-1E4951C060F3}" type="pres">
      <dgm:prSet presAssocID="{0C7E2C83-EE6B-407D-8133-8300CF6BDCA5}" presName="hierRoot3" presStyleCnt="0"/>
      <dgm:spPr/>
    </dgm:pt>
    <dgm:pt modelId="{F76A53E2-E2DD-445D-881F-3C4791395717}" type="pres">
      <dgm:prSet presAssocID="{0C7E2C83-EE6B-407D-8133-8300CF6BDCA5}" presName="composite3" presStyleCnt="0"/>
      <dgm:spPr/>
    </dgm:pt>
    <dgm:pt modelId="{EF236053-F66E-426D-BC28-996FE3A9C027}" type="pres">
      <dgm:prSet presAssocID="{0C7E2C83-EE6B-407D-8133-8300CF6BDCA5}" presName="background3" presStyleLbl="node3" presStyleIdx="2" presStyleCnt="3"/>
      <dgm:spPr/>
    </dgm:pt>
    <dgm:pt modelId="{C9221E8E-EE65-4765-804F-6F8E906F924E}" type="pres">
      <dgm:prSet presAssocID="{0C7E2C83-EE6B-407D-8133-8300CF6BDCA5}" presName="text3" presStyleLbl="fgAcc3" presStyleIdx="2" presStyleCnt="3">
        <dgm:presLayoutVars>
          <dgm:chPref val="3"/>
        </dgm:presLayoutVars>
      </dgm:prSet>
      <dgm:spPr/>
    </dgm:pt>
    <dgm:pt modelId="{FF48E6DD-2574-4B4E-A1AD-539DD9F3B513}" type="pres">
      <dgm:prSet presAssocID="{0C7E2C83-EE6B-407D-8133-8300CF6BDCA5}" presName="hierChild4" presStyleCnt="0"/>
      <dgm:spPr/>
    </dgm:pt>
  </dgm:ptLst>
  <dgm:cxnLst>
    <dgm:cxn modelId="{9B0F0807-DB3B-42DE-B945-AD8597C08359}" type="presOf" srcId="{644A2B16-C84B-44FE-B5E5-D9D071E26468}" destId="{5ECDC6D0-FA51-48EE-890A-2EA7C53EFB92}" srcOrd="0" destOrd="0" presId="urn:microsoft.com/office/officeart/2005/8/layout/hierarchy1"/>
    <dgm:cxn modelId="{060E0215-B535-4D4F-A4E6-9F6F54481A12}" type="presOf" srcId="{A947E3DF-6EEA-42B1-8399-DBF1F15A38A8}" destId="{67ABC9E7-CD38-4F1D-9871-94C4B8A1A798}" srcOrd="0" destOrd="0" presId="urn:microsoft.com/office/officeart/2005/8/layout/hierarchy1"/>
    <dgm:cxn modelId="{DB1B981C-26AF-4430-8198-E2925A7C1525}" type="presOf" srcId="{5DC57F0A-9226-412E-A8E1-D55267F23D35}" destId="{53FDA89B-4AAD-4CD3-BF88-1E1DB1727DE1}" srcOrd="0" destOrd="0" presId="urn:microsoft.com/office/officeart/2005/8/layout/hierarchy1"/>
    <dgm:cxn modelId="{C9DF2B2E-7252-4545-A126-C9DD217B61FB}" type="presOf" srcId="{9B892FB1-6C19-44C5-A9A3-BC71EB2AA97E}" destId="{8B5314BC-2532-4C39-9E25-DACFE67DEF2B}" srcOrd="0" destOrd="0" presId="urn:microsoft.com/office/officeart/2005/8/layout/hierarchy1"/>
    <dgm:cxn modelId="{54755761-EDC1-4F24-9EB6-C7E169830114}" type="presOf" srcId="{A7E197E1-009A-4BBF-91AA-4352F99D6F5B}" destId="{EC7C4605-56A8-4954-943C-6F5595F7799F}" srcOrd="0" destOrd="0" presId="urn:microsoft.com/office/officeart/2005/8/layout/hierarchy1"/>
    <dgm:cxn modelId="{81F7D242-2C1C-4C58-B787-E269A4D4CFC7}" srcId="{7B75D810-9F7F-4AF5-A780-ABD1741C163A}" destId="{0C7E2C83-EE6B-407D-8133-8300CF6BDCA5}" srcOrd="2" destOrd="0" parTransId="{7ED1576F-D053-4DAB-84B3-52167C2C132B}" sibTransId="{8600274A-C430-4A9F-9EE2-75A3A1FC77C4}"/>
    <dgm:cxn modelId="{514D3667-F11B-409B-AD59-B23E33470FE0}" type="presOf" srcId="{0C7E2C83-EE6B-407D-8133-8300CF6BDCA5}" destId="{C9221E8E-EE65-4765-804F-6F8E906F924E}" srcOrd="0" destOrd="0" presId="urn:microsoft.com/office/officeart/2005/8/layout/hierarchy1"/>
    <dgm:cxn modelId="{83B8D949-4B49-4398-BB7C-75136FAE5856}" srcId="{71398725-6A12-4FCE-B73B-1BF4A775AC2A}" destId="{9B892FB1-6C19-44C5-A9A3-BC71EB2AA97E}" srcOrd="0" destOrd="0" parTransId="{276FC8BB-EC4A-4A21-9F47-848E1AC816F2}" sibTransId="{1C6CFE26-F636-47E4-914A-5A1C17AEAFEA}"/>
    <dgm:cxn modelId="{8F68D64B-2F1F-44B7-BA39-164347DFB1E4}" type="presOf" srcId="{276FC8BB-EC4A-4A21-9F47-848E1AC816F2}" destId="{CB954CCE-81F6-4F5B-A7A6-6C4910118981}" srcOrd="0" destOrd="0" presId="urn:microsoft.com/office/officeart/2005/8/layout/hierarchy1"/>
    <dgm:cxn modelId="{F05DB16C-7C67-4030-8C1C-CE871F158FAA}" type="presOf" srcId="{3E11F1AD-CAC9-4D26-8E28-56EDFD76AAAA}" destId="{660FC64E-C9AF-4C7C-AC38-406F6297F83C}" srcOrd="0" destOrd="0" presId="urn:microsoft.com/office/officeart/2005/8/layout/hierarchy1"/>
    <dgm:cxn modelId="{3F7A414F-CA9D-45B3-9520-91A4351C710F}" srcId="{5DC57F0A-9226-412E-A8E1-D55267F23D35}" destId="{A947E3DF-6EEA-42B1-8399-DBF1F15A38A8}" srcOrd="2" destOrd="0" parTransId="{38F49039-1801-4256-86A7-B0AF1D0E1559}" sibTransId="{1F7B1539-F0CE-46E5-BDA2-7B5AC43BB0F8}"/>
    <dgm:cxn modelId="{465CC670-41CC-4B84-9C2F-13FB144376FA}" type="presOf" srcId="{7ED1576F-D053-4DAB-84B3-52167C2C132B}" destId="{41DE8C46-02AB-4FD1-8E84-B17FA284F377}" srcOrd="0" destOrd="0" presId="urn:microsoft.com/office/officeart/2005/8/layout/hierarchy1"/>
    <dgm:cxn modelId="{4CDE1171-B02C-4A9D-9FCB-F05FF2FEC554}" type="presOf" srcId="{A6C498ED-7DA4-4D0F-93D4-49E173D41FD2}" destId="{2A0B1E2B-DF46-435E-AF25-8F3616552832}" srcOrd="0" destOrd="0" presId="urn:microsoft.com/office/officeart/2005/8/layout/hierarchy1"/>
    <dgm:cxn modelId="{26966B51-3618-4108-8C7F-0EA746C14759}" srcId="{7B75D810-9F7F-4AF5-A780-ABD1741C163A}" destId="{28C6DE55-562E-4949-96F5-7BE7DEA4BAED}" srcOrd="1" destOrd="0" parTransId="{A7E197E1-009A-4BBF-91AA-4352F99D6F5B}" sibTransId="{4FFFBABA-CE44-455F-88E1-D2A5952F9A68}"/>
    <dgm:cxn modelId="{6B244954-77D1-40AE-8611-4894826AF447}" type="presOf" srcId="{30411ED0-AA59-4545-BBE3-05F1800B1E3F}" destId="{5ABF4386-800C-4FD0-A932-F7561EC693E0}" srcOrd="0" destOrd="0" presId="urn:microsoft.com/office/officeart/2005/8/layout/hierarchy1"/>
    <dgm:cxn modelId="{CED89E58-6221-4A95-A4C5-A97DDDBCD0C8}" type="presOf" srcId="{BF7966E1-2EBD-42E3-B9E3-DF9376C1C6F5}" destId="{64ECE4A8-536A-4CD8-AA49-4F48556DEE21}" srcOrd="0" destOrd="0" presId="urn:microsoft.com/office/officeart/2005/8/layout/hierarchy1"/>
    <dgm:cxn modelId="{00A5AD7B-0B40-4ECF-9D65-357CEBCF918E}" srcId="{7B75D810-9F7F-4AF5-A780-ABD1741C163A}" destId="{30411ED0-AA59-4545-BBE3-05F1800B1E3F}" srcOrd="0" destOrd="0" parTransId="{3E11F1AD-CAC9-4D26-8E28-56EDFD76AAAA}" sibTransId="{692C9CA7-0B14-4C17-980B-AF847DB1735F}"/>
    <dgm:cxn modelId="{AA2C8F85-7590-496C-A689-150E1882BCE1}" srcId="{5DC57F0A-9226-412E-A8E1-D55267F23D35}" destId="{BF7966E1-2EBD-42E3-B9E3-DF9376C1C6F5}" srcOrd="0" destOrd="0" parTransId="{FA53DA26-BB13-4B1A-84CF-38479AE649B7}" sibTransId="{686B4517-9A21-4293-9CD2-B4EE041469FF}"/>
    <dgm:cxn modelId="{E2911894-256E-4449-84F8-8DF9247D41F6}" type="presOf" srcId="{28C6DE55-562E-4949-96F5-7BE7DEA4BAED}" destId="{4F0B6D98-700E-4CCB-BF80-CD4BC8C1B29B}" srcOrd="0" destOrd="0" presId="urn:microsoft.com/office/officeart/2005/8/layout/hierarchy1"/>
    <dgm:cxn modelId="{05DFA39C-EFBE-477F-B6AB-51818374F8CC}" srcId="{5DC57F0A-9226-412E-A8E1-D55267F23D35}" destId="{71398725-6A12-4FCE-B73B-1BF4A775AC2A}" srcOrd="3" destOrd="0" parTransId="{16729DDF-55B4-4986-847B-569D6435C526}" sibTransId="{4C430658-B84B-4294-BE0C-66D0132B3882}"/>
    <dgm:cxn modelId="{41CE05A2-CC7F-4007-8C14-DD172C5CD786}" type="presOf" srcId="{71398725-6A12-4FCE-B73B-1BF4A775AC2A}" destId="{F9B748BB-2B4E-47BB-9182-E485E48CCBBE}" srcOrd="0" destOrd="0" presId="urn:microsoft.com/office/officeart/2005/8/layout/hierarchy1"/>
    <dgm:cxn modelId="{EE2B28CE-C056-4CF6-B5E6-610BA888F954}" type="presOf" srcId="{7B75D810-9F7F-4AF5-A780-ABD1741C163A}" destId="{A0D2ABB9-C3E9-4D1E-A970-DE3B083472D4}" srcOrd="0" destOrd="0" presId="urn:microsoft.com/office/officeart/2005/8/layout/hierarchy1"/>
    <dgm:cxn modelId="{3CCDD8D1-CEB8-4647-9A82-B4FA9F934E7A}" srcId="{71398725-6A12-4FCE-B73B-1BF4A775AC2A}" destId="{7B75D810-9F7F-4AF5-A780-ABD1741C163A}" srcOrd="1" destOrd="0" parTransId="{A6C498ED-7DA4-4D0F-93D4-49E173D41FD2}" sibTransId="{91EAB1B2-F3AD-4B48-9E0F-EAFACCB55E5E}"/>
    <dgm:cxn modelId="{699102E1-42C0-498B-B18F-ED7057633822}" srcId="{5DC57F0A-9226-412E-A8E1-D55267F23D35}" destId="{644A2B16-C84B-44FE-B5E5-D9D071E26468}" srcOrd="1" destOrd="0" parTransId="{0FC1EA34-4721-472F-B09F-AB2FA1F0151D}" sibTransId="{DDE725F3-CAC3-41E0-80D7-F4FF86AB0721}"/>
    <dgm:cxn modelId="{FA096CB0-CC6F-4D9B-9E29-912BA216B954}" type="presParOf" srcId="{53FDA89B-4AAD-4CD3-BF88-1E1DB1727DE1}" destId="{8E4DC134-1F4D-4AF0-B47D-E5B98224D7B6}" srcOrd="0" destOrd="0" presId="urn:microsoft.com/office/officeart/2005/8/layout/hierarchy1"/>
    <dgm:cxn modelId="{87C02011-E3FE-4B59-9799-9CDA48A96540}" type="presParOf" srcId="{8E4DC134-1F4D-4AF0-B47D-E5B98224D7B6}" destId="{88333DEE-E9E8-4C12-AFB6-51CBEB8AD0AA}" srcOrd="0" destOrd="0" presId="urn:microsoft.com/office/officeart/2005/8/layout/hierarchy1"/>
    <dgm:cxn modelId="{E9308F81-0B35-4093-9C8E-0C91443B088A}" type="presParOf" srcId="{88333DEE-E9E8-4C12-AFB6-51CBEB8AD0AA}" destId="{00F5B8EC-F1B7-420A-B9D7-E7C429F0B778}" srcOrd="0" destOrd="0" presId="urn:microsoft.com/office/officeart/2005/8/layout/hierarchy1"/>
    <dgm:cxn modelId="{4A6D2F61-A626-455B-8EDA-611E0BDE2C69}" type="presParOf" srcId="{88333DEE-E9E8-4C12-AFB6-51CBEB8AD0AA}" destId="{64ECE4A8-536A-4CD8-AA49-4F48556DEE21}" srcOrd="1" destOrd="0" presId="urn:microsoft.com/office/officeart/2005/8/layout/hierarchy1"/>
    <dgm:cxn modelId="{BCB4FB97-1054-4DA4-9854-26E45F7943F8}" type="presParOf" srcId="{8E4DC134-1F4D-4AF0-B47D-E5B98224D7B6}" destId="{15B5895A-9BE5-47C2-8B0D-C4823A733BCF}" srcOrd="1" destOrd="0" presId="urn:microsoft.com/office/officeart/2005/8/layout/hierarchy1"/>
    <dgm:cxn modelId="{B858D37B-5B25-4819-9D52-E4DB34527A36}" type="presParOf" srcId="{53FDA89B-4AAD-4CD3-BF88-1E1DB1727DE1}" destId="{57A280C8-8872-4235-AD28-12CE704CEB74}" srcOrd="1" destOrd="0" presId="urn:microsoft.com/office/officeart/2005/8/layout/hierarchy1"/>
    <dgm:cxn modelId="{BE50BBC1-92C4-41DD-829A-7924C3C2F89D}" type="presParOf" srcId="{57A280C8-8872-4235-AD28-12CE704CEB74}" destId="{BE306FAD-0944-4BAF-9B2F-EFCF3995E71C}" srcOrd="0" destOrd="0" presId="urn:microsoft.com/office/officeart/2005/8/layout/hierarchy1"/>
    <dgm:cxn modelId="{0E86278C-606B-49C5-BA85-E9D3916D94CD}" type="presParOf" srcId="{BE306FAD-0944-4BAF-9B2F-EFCF3995E71C}" destId="{F31BC73E-4858-491D-8B40-FF514786510F}" srcOrd="0" destOrd="0" presId="urn:microsoft.com/office/officeart/2005/8/layout/hierarchy1"/>
    <dgm:cxn modelId="{643FF022-009F-494A-9207-CF4DA03CFB9E}" type="presParOf" srcId="{BE306FAD-0944-4BAF-9B2F-EFCF3995E71C}" destId="{5ECDC6D0-FA51-48EE-890A-2EA7C53EFB92}" srcOrd="1" destOrd="0" presId="urn:microsoft.com/office/officeart/2005/8/layout/hierarchy1"/>
    <dgm:cxn modelId="{C8AE2E74-F6E9-44E3-A9FC-FFA5E447AEEF}" type="presParOf" srcId="{57A280C8-8872-4235-AD28-12CE704CEB74}" destId="{56446874-5B6B-4CA7-8F64-6B8A0AB13290}" srcOrd="1" destOrd="0" presId="urn:microsoft.com/office/officeart/2005/8/layout/hierarchy1"/>
    <dgm:cxn modelId="{7D86BD4C-B3B0-4DFD-A166-9DBA322B460F}" type="presParOf" srcId="{53FDA89B-4AAD-4CD3-BF88-1E1DB1727DE1}" destId="{CC0A34E6-CC1D-4027-AB61-3351CFD96A76}" srcOrd="2" destOrd="0" presId="urn:microsoft.com/office/officeart/2005/8/layout/hierarchy1"/>
    <dgm:cxn modelId="{1E30FA36-DC0D-4EF0-B82F-1C1AA0D65571}" type="presParOf" srcId="{CC0A34E6-CC1D-4027-AB61-3351CFD96A76}" destId="{A4264BA9-6C29-4369-B02E-F9B0724B79B0}" srcOrd="0" destOrd="0" presId="urn:microsoft.com/office/officeart/2005/8/layout/hierarchy1"/>
    <dgm:cxn modelId="{81E3E97E-6B73-4B7A-B994-E2DD9B1F7A07}" type="presParOf" srcId="{A4264BA9-6C29-4369-B02E-F9B0724B79B0}" destId="{FC89B7D0-6478-4929-8663-F701D0BDDAC5}" srcOrd="0" destOrd="0" presId="urn:microsoft.com/office/officeart/2005/8/layout/hierarchy1"/>
    <dgm:cxn modelId="{C5DF40D2-E5C0-4023-811F-B99C96121F30}" type="presParOf" srcId="{A4264BA9-6C29-4369-B02E-F9B0724B79B0}" destId="{67ABC9E7-CD38-4F1D-9871-94C4B8A1A798}" srcOrd="1" destOrd="0" presId="urn:microsoft.com/office/officeart/2005/8/layout/hierarchy1"/>
    <dgm:cxn modelId="{6058A8D2-DAE5-4DCE-B27B-A15D6A3E954C}" type="presParOf" srcId="{CC0A34E6-CC1D-4027-AB61-3351CFD96A76}" destId="{2E77E580-C3DD-4B04-A140-E5AEB3533D95}" srcOrd="1" destOrd="0" presId="urn:microsoft.com/office/officeart/2005/8/layout/hierarchy1"/>
    <dgm:cxn modelId="{F5D8F234-3BAD-45F6-8254-F69F5BFA764D}" type="presParOf" srcId="{53FDA89B-4AAD-4CD3-BF88-1E1DB1727DE1}" destId="{52B0C9B6-B83A-4CD8-AC7C-76DDB4599309}" srcOrd="3" destOrd="0" presId="urn:microsoft.com/office/officeart/2005/8/layout/hierarchy1"/>
    <dgm:cxn modelId="{FEC18875-62E8-44C2-911E-3E0CC30DBBE7}" type="presParOf" srcId="{52B0C9B6-B83A-4CD8-AC7C-76DDB4599309}" destId="{67E50F71-31C4-476E-AAFC-3BA750749B7C}" srcOrd="0" destOrd="0" presId="urn:microsoft.com/office/officeart/2005/8/layout/hierarchy1"/>
    <dgm:cxn modelId="{363574E4-E6E2-4463-847F-16E10CFAD422}" type="presParOf" srcId="{67E50F71-31C4-476E-AAFC-3BA750749B7C}" destId="{B883353E-9A31-4586-90BB-50F448808852}" srcOrd="0" destOrd="0" presId="urn:microsoft.com/office/officeart/2005/8/layout/hierarchy1"/>
    <dgm:cxn modelId="{166ABFBC-EB3E-48CB-94E5-CC92ED7DC808}" type="presParOf" srcId="{67E50F71-31C4-476E-AAFC-3BA750749B7C}" destId="{F9B748BB-2B4E-47BB-9182-E485E48CCBBE}" srcOrd="1" destOrd="0" presId="urn:microsoft.com/office/officeart/2005/8/layout/hierarchy1"/>
    <dgm:cxn modelId="{1E0FA348-9DDB-4DC7-A4F6-746B235C0723}" type="presParOf" srcId="{52B0C9B6-B83A-4CD8-AC7C-76DDB4599309}" destId="{E267E93B-A181-452C-AEED-D32C084E0ECC}" srcOrd="1" destOrd="0" presId="urn:microsoft.com/office/officeart/2005/8/layout/hierarchy1"/>
    <dgm:cxn modelId="{A8F7984B-7764-4F6F-974A-7ED2E87B1336}" type="presParOf" srcId="{E267E93B-A181-452C-AEED-D32C084E0ECC}" destId="{CB954CCE-81F6-4F5B-A7A6-6C4910118981}" srcOrd="0" destOrd="0" presId="urn:microsoft.com/office/officeart/2005/8/layout/hierarchy1"/>
    <dgm:cxn modelId="{9B891608-AB70-4496-9F5C-08D085A08BC5}" type="presParOf" srcId="{E267E93B-A181-452C-AEED-D32C084E0ECC}" destId="{FF2FF9FE-61E1-4368-A737-A2E5AC8F7331}" srcOrd="1" destOrd="0" presId="urn:microsoft.com/office/officeart/2005/8/layout/hierarchy1"/>
    <dgm:cxn modelId="{0E6E7E81-E160-4C00-97AB-6E1D3B36128E}" type="presParOf" srcId="{FF2FF9FE-61E1-4368-A737-A2E5AC8F7331}" destId="{E2F83BDF-BDD7-4ADF-8C18-9650CEE179D2}" srcOrd="0" destOrd="0" presId="urn:microsoft.com/office/officeart/2005/8/layout/hierarchy1"/>
    <dgm:cxn modelId="{D034F8A8-5F64-4D84-8878-EDA7A86A4C71}" type="presParOf" srcId="{E2F83BDF-BDD7-4ADF-8C18-9650CEE179D2}" destId="{48D28DA0-F596-4A95-8788-02ADB4490008}" srcOrd="0" destOrd="0" presId="urn:microsoft.com/office/officeart/2005/8/layout/hierarchy1"/>
    <dgm:cxn modelId="{5E157FDA-40D5-4D4E-BF36-B12577BD5614}" type="presParOf" srcId="{E2F83BDF-BDD7-4ADF-8C18-9650CEE179D2}" destId="{8B5314BC-2532-4C39-9E25-DACFE67DEF2B}" srcOrd="1" destOrd="0" presId="urn:microsoft.com/office/officeart/2005/8/layout/hierarchy1"/>
    <dgm:cxn modelId="{D4DEA048-D0BB-4484-AA53-B03895542886}" type="presParOf" srcId="{FF2FF9FE-61E1-4368-A737-A2E5AC8F7331}" destId="{4592AA7B-1EB5-440E-86A1-D8BE270150C3}" srcOrd="1" destOrd="0" presId="urn:microsoft.com/office/officeart/2005/8/layout/hierarchy1"/>
    <dgm:cxn modelId="{7F7F7492-8D9C-441F-A860-6D49F92DF437}" type="presParOf" srcId="{E267E93B-A181-452C-AEED-D32C084E0ECC}" destId="{2A0B1E2B-DF46-435E-AF25-8F3616552832}" srcOrd="2" destOrd="0" presId="urn:microsoft.com/office/officeart/2005/8/layout/hierarchy1"/>
    <dgm:cxn modelId="{9E81992A-ED8C-4CE6-BFE6-73AC6ACA609B}" type="presParOf" srcId="{E267E93B-A181-452C-AEED-D32C084E0ECC}" destId="{1C1AF221-56D4-40A6-ADE3-B5C8148B614E}" srcOrd="3" destOrd="0" presId="urn:microsoft.com/office/officeart/2005/8/layout/hierarchy1"/>
    <dgm:cxn modelId="{77A5071A-ACDE-40B2-847A-2DC944C6A035}" type="presParOf" srcId="{1C1AF221-56D4-40A6-ADE3-B5C8148B614E}" destId="{52A6E95D-A5C0-43FE-99F2-817C291BB743}" srcOrd="0" destOrd="0" presId="urn:microsoft.com/office/officeart/2005/8/layout/hierarchy1"/>
    <dgm:cxn modelId="{F74E2515-6BFD-462A-9CB8-9C2FA9ECBD02}" type="presParOf" srcId="{52A6E95D-A5C0-43FE-99F2-817C291BB743}" destId="{71FAC1D3-925D-408A-86F6-FA63D96111BA}" srcOrd="0" destOrd="0" presId="urn:microsoft.com/office/officeart/2005/8/layout/hierarchy1"/>
    <dgm:cxn modelId="{C63614A9-68C1-4B2B-8C0E-CA4CE9193C64}" type="presParOf" srcId="{52A6E95D-A5C0-43FE-99F2-817C291BB743}" destId="{A0D2ABB9-C3E9-4D1E-A970-DE3B083472D4}" srcOrd="1" destOrd="0" presId="urn:microsoft.com/office/officeart/2005/8/layout/hierarchy1"/>
    <dgm:cxn modelId="{3FCC6C23-F0D3-4684-8B7E-752073AE3161}" type="presParOf" srcId="{1C1AF221-56D4-40A6-ADE3-B5C8148B614E}" destId="{2F65760A-E846-41F0-A213-A03442B07BF8}" srcOrd="1" destOrd="0" presId="urn:microsoft.com/office/officeart/2005/8/layout/hierarchy1"/>
    <dgm:cxn modelId="{D46C4C77-F0EA-4711-A18E-AF68BA8D2AD0}" type="presParOf" srcId="{2F65760A-E846-41F0-A213-A03442B07BF8}" destId="{660FC64E-C9AF-4C7C-AC38-406F6297F83C}" srcOrd="0" destOrd="0" presId="urn:microsoft.com/office/officeart/2005/8/layout/hierarchy1"/>
    <dgm:cxn modelId="{26C1A109-0A30-47CD-850F-97A264AC58E8}" type="presParOf" srcId="{2F65760A-E846-41F0-A213-A03442B07BF8}" destId="{2E9A2413-9A03-4B92-B97B-E743D04DC3AB}" srcOrd="1" destOrd="0" presId="urn:microsoft.com/office/officeart/2005/8/layout/hierarchy1"/>
    <dgm:cxn modelId="{84B681C8-095C-429D-B0E1-CF62101CAD9F}" type="presParOf" srcId="{2E9A2413-9A03-4B92-B97B-E743D04DC3AB}" destId="{24E36922-D527-4A7C-851C-A1BF70EEBC98}" srcOrd="0" destOrd="0" presId="urn:microsoft.com/office/officeart/2005/8/layout/hierarchy1"/>
    <dgm:cxn modelId="{2F47595B-E41B-445B-B930-A1A327477215}" type="presParOf" srcId="{24E36922-D527-4A7C-851C-A1BF70EEBC98}" destId="{773AB09D-9AF9-4537-A390-7CBA2D5107C5}" srcOrd="0" destOrd="0" presId="urn:microsoft.com/office/officeart/2005/8/layout/hierarchy1"/>
    <dgm:cxn modelId="{6043F839-AF0C-4884-99DE-313F760D7D24}" type="presParOf" srcId="{24E36922-D527-4A7C-851C-A1BF70EEBC98}" destId="{5ABF4386-800C-4FD0-A932-F7561EC693E0}" srcOrd="1" destOrd="0" presId="urn:microsoft.com/office/officeart/2005/8/layout/hierarchy1"/>
    <dgm:cxn modelId="{E68E839A-7A75-4140-9657-25202A9B0974}" type="presParOf" srcId="{2E9A2413-9A03-4B92-B97B-E743D04DC3AB}" destId="{C2773252-2D8E-4E7F-8D2E-932AF25D6A54}" srcOrd="1" destOrd="0" presId="urn:microsoft.com/office/officeart/2005/8/layout/hierarchy1"/>
    <dgm:cxn modelId="{9BCDC6D8-4C30-496C-9D52-0873543EE100}" type="presParOf" srcId="{2F65760A-E846-41F0-A213-A03442B07BF8}" destId="{EC7C4605-56A8-4954-943C-6F5595F7799F}" srcOrd="2" destOrd="0" presId="urn:microsoft.com/office/officeart/2005/8/layout/hierarchy1"/>
    <dgm:cxn modelId="{E8586145-DE27-4C1C-A3D2-E9F527AD466B}" type="presParOf" srcId="{2F65760A-E846-41F0-A213-A03442B07BF8}" destId="{08FADEAE-7ACD-4D05-9B4E-B093BFAACA77}" srcOrd="3" destOrd="0" presId="urn:microsoft.com/office/officeart/2005/8/layout/hierarchy1"/>
    <dgm:cxn modelId="{080D08A9-3624-4B42-8ED6-BEABFD7AF48C}" type="presParOf" srcId="{08FADEAE-7ACD-4D05-9B4E-B093BFAACA77}" destId="{BA50572F-8818-4674-8BCE-6D4BB2C39656}" srcOrd="0" destOrd="0" presId="urn:microsoft.com/office/officeart/2005/8/layout/hierarchy1"/>
    <dgm:cxn modelId="{82562E16-23FE-40D1-8698-3D4E7BC46247}" type="presParOf" srcId="{BA50572F-8818-4674-8BCE-6D4BB2C39656}" destId="{D30718B2-0417-4562-9DDF-19DE4C507A02}" srcOrd="0" destOrd="0" presId="urn:microsoft.com/office/officeart/2005/8/layout/hierarchy1"/>
    <dgm:cxn modelId="{FE9AE0AB-2DE2-48B8-86F9-007A13E06045}" type="presParOf" srcId="{BA50572F-8818-4674-8BCE-6D4BB2C39656}" destId="{4F0B6D98-700E-4CCB-BF80-CD4BC8C1B29B}" srcOrd="1" destOrd="0" presId="urn:microsoft.com/office/officeart/2005/8/layout/hierarchy1"/>
    <dgm:cxn modelId="{087C73CD-4DDA-4094-A9E9-1E2FABD43960}" type="presParOf" srcId="{08FADEAE-7ACD-4D05-9B4E-B093BFAACA77}" destId="{66158600-873B-47FB-9A61-804FA0B8B533}" srcOrd="1" destOrd="0" presId="urn:microsoft.com/office/officeart/2005/8/layout/hierarchy1"/>
    <dgm:cxn modelId="{1315E884-CD95-4B2F-9216-9C27306B383E}" type="presParOf" srcId="{2F65760A-E846-41F0-A213-A03442B07BF8}" destId="{41DE8C46-02AB-4FD1-8E84-B17FA284F377}" srcOrd="4" destOrd="0" presId="urn:microsoft.com/office/officeart/2005/8/layout/hierarchy1"/>
    <dgm:cxn modelId="{07AD3D68-28C9-4C6A-B77A-ECCB643AE4CB}" type="presParOf" srcId="{2F65760A-E846-41F0-A213-A03442B07BF8}" destId="{7D856396-9D83-467F-BE34-1E4951C060F3}" srcOrd="5" destOrd="0" presId="urn:microsoft.com/office/officeart/2005/8/layout/hierarchy1"/>
    <dgm:cxn modelId="{1516F7AF-51AB-44B5-B4E9-8FD515DECED8}" type="presParOf" srcId="{7D856396-9D83-467F-BE34-1E4951C060F3}" destId="{F76A53E2-E2DD-445D-881F-3C4791395717}" srcOrd="0" destOrd="0" presId="urn:microsoft.com/office/officeart/2005/8/layout/hierarchy1"/>
    <dgm:cxn modelId="{8D897981-AF13-4FC5-B554-C48F08C81AF9}" type="presParOf" srcId="{F76A53E2-E2DD-445D-881F-3C4791395717}" destId="{EF236053-F66E-426D-BC28-996FE3A9C027}" srcOrd="0" destOrd="0" presId="urn:microsoft.com/office/officeart/2005/8/layout/hierarchy1"/>
    <dgm:cxn modelId="{FA334512-28FD-4712-AADE-979C614AA6E7}" type="presParOf" srcId="{F76A53E2-E2DD-445D-881F-3C4791395717}" destId="{C9221E8E-EE65-4765-804F-6F8E906F924E}" srcOrd="1" destOrd="0" presId="urn:microsoft.com/office/officeart/2005/8/layout/hierarchy1"/>
    <dgm:cxn modelId="{90002299-F78E-4A58-81FE-1CDE149D0B8C}" type="presParOf" srcId="{7D856396-9D83-467F-BE34-1E4951C060F3}" destId="{FF48E6DD-2574-4B4E-A1AD-539DD9F3B51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E739A7-ACDB-4B20-8478-70A9132B82DA}" type="doc">
      <dgm:prSet loTypeId="urn:microsoft.com/office/officeart/2018/5/layout/CenteredIconLabelDescriptionList" loCatId="icon" qsTypeId="urn:microsoft.com/office/officeart/2005/8/quickstyle/simple1" qsCatId="simple" csTypeId="urn:microsoft.com/office/officeart/2018/5/colors/Iconchunking_neutralbg_accent4_2" csCatId="accent4" phldr="1"/>
      <dgm:spPr/>
      <dgm:t>
        <a:bodyPr/>
        <a:lstStyle/>
        <a:p>
          <a:endParaRPr lang="en-US"/>
        </a:p>
      </dgm:t>
    </dgm:pt>
    <dgm:pt modelId="{9CCC4A99-335A-405A-A44A-C035AA70EECF}">
      <dgm:prSet/>
      <dgm:spPr/>
      <dgm:t>
        <a:bodyPr/>
        <a:lstStyle/>
        <a:p>
          <a:pPr>
            <a:lnSpc>
              <a:spcPct val="100000"/>
            </a:lnSpc>
            <a:defRPr b="1"/>
          </a:pPr>
          <a:r>
            <a:rPr lang="en-GB"/>
            <a:t>Volunteering can help you:</a:t>
          </a:r>
          <a:endParaRPr lang="en-US"/>
        </a:p>
      </dgm:t>
    </dgm:pt>
    <dgm:pt modelId="{6DDC865D-8814-420F-AF43-A420154EDC0A}" type="parTrans" cxnId="{51FD407B-4D9B-4996-B8AD-7325B008E764}">
      <dgm:prSet/>
      <dgm:spPr/>
      <dgm:t>
        <a:bodyPr/>
        <a:lstStyle/>
        <a:p>
          <a:endParaRPr lang="en-US"/>
        </a:p>
      </dgm:t>
    </dgm:pt>
    <dgm:pt modelId="{DFFE3B7E-536E-41B8-8C38-CCF5DE0FAB8E}" type="sibTrans" cxnId="{51FD407B-4D9B-4996-B8AD-7325B008E764}">
      <dgm:prSet/>
      <dgm:spPr/>
      <dgm:t>
        <a:bodyPr/>
        <a:lstStyle/>
        <a:p>
          <a:endParaRPr lang="en-US"/>
        </a:p>
      </dgm:t>
    </dgm:pt>
    <dgm:pt modelId="{5FC41E82-787C-413C-B6FF-9E986C6E5C1A}">
      <dgm:prSet/>
      <dgm:spPr/>
      <dgm:t>
        <a:bodyPr/>
        <a:lstStyle/>
        <a:p>
          <a:pPr>
            <a:lnSpc>
              <a:spcPct val="100000"/>
            </a:lnSpc>
          </a:pPr>
          <a:r>
            <a:rPr lang="en-GB"/>
            <a:t>Learn new </a:t>
          </a:r>
          <a:r>
            <a:rPr lang="en-GB" b="1"/>
            <a:t>skills</a:t>
          </a:r>
          <a:endParaRPr lang="en-US"/>
        </a:p>
      </dgm:t>
    </dgm:pt>
    <dgm:pt modelId="{4EAC9985-27C7-4787-80C4-0CD4282454F6}" type="parTrans" cxnId="{4653087E-96CD-48D2-BB95-69E4895E94E2}">
      <dgm:prSet/>
      <dgm:spPr/>
      <dgm:t>
        <a:bodyPr/>
        <a:lstStyle/>
        <a:p>
          <a:endParaRPr lang="en-US"/>
        </a:p>
      </dgm:t>
    </dgm:pt>
    <dgm:pt modelId="{AF2B56CA-843A-4A54-92B0-EC25517D51CF}" type="sibTrans" cxnId="{4653087E-96CD-48D2-BB95-69E4895E94E2}">
      <dgm:prSet/>
      <dgm:spPr/>
      <dgm:t>
        <a:bodyPr/>
        <a:lstStyle/>
        <a:p>
          <a:endParaRPr lang="en-US"/>
        </a:p>
      </dgm:t>
    </dgm:pt>
    <dgm:pt modelId="{B09FFDB9-FB4D-43E2-8F79-81AAE510E3F4}">
      <dgm:prSet/>
      <dgm:spPr/>
      <dgm:t>
        <a:bodyPr/>
        <a:lstStyle/>
        <a:p>
          <a:pPr>
            <a:lnSpc>
              <a:spcPct val="100000"/>
            </a:lnSpc>
          </a:pPr>
          <a:r>
            <a:rPr lang="en-GB" b="1"/>
            <a:t>Explore your interests</a:t>
          </a:r>
          <a:endParaRPr lang="en-US"/>
        </a:p>
      </dgm:t>
    </dgm:pt>
    <dgm:pt modelId="{14425774-5AFF-4827-98DE-ABECF90C2E86}" type="parTrans" cxnId="{39D1B35F-EA3D-4D50-AACA-7449DD58FB03}">
      <dgm:prSet/>
      <dgm:spPr/>
      <dgm:t>
        <a:bodyPr/>
        <a:lstStyle/>
        <a:p>
          <a:endParaRPr lang="en-US"/>
        </a:p>
      </dgm:t>
    </dgm:pt>
    <dgm:pt modelId="{DD643CB8-528C-443D-9000-22BA7567955F}" type="sibTrans" cxnId="{39D1B35F-EA3D-4D50-AACA-7449DD58FB03}">
      <dgm:prSet/>
      <dgm:spPr/>
      <dgm:t>
        <a:bodyPr/>
        <a:lstStyle/>
        <a:p>
          <a:endParaRPr lang="en-US"/>
        </a:p>
      </dgm:t>
    </dgm:pt>
    <dgm:pt modelId="{43B75E71-423B-4350-AA9A-A4CA8BFF13FE}">
      <dgm:prSet/>
      <dgm:spPr/>
      <dgm:t>
        <a:bodyPr/>
        <a:lstStyle/>
        <a:p>
          <a:pPr>
            <a:lnSpc>
              <a:spcPct val="100000"/>
            </a:lnSpc>
          </a:pPr>
          <a:r>
            <a:rPr lang="en-GB"/>
            <a:t>Shape future </a:t>
          </a:r>
          <a:r>
            <a:rPr lang="en-GB" b="1"/>
            <a:t>career paths</a:t>
          </a:r>
          <a:endParaRPr lang="en-US"/>
        </a:p>
      </dgm:t>
    </dgm:pt>
    <dgm:pt modelId="{D0920D0C-34F9-4FEE-B9EC-C36B13031174}" type="parTrans" cxnId="{FBF2B4CB-BCF3-431D-9EC7-F389B647FDC1}">
      <dgm:prSet/>
      <dgm:spPr/>
      <dgm:t>
        <a:bodyPr/>
        <a:lstStyle/>
        <a:p>
          <a:endParaRPr lang="en-US"/>
        </a:p>
      </dgm:t>
    </dgm:pt>
    <dgm:pt modelId="{ED1A9E2B-0875-4720-B9E6-DD2D6FF69962}" type="sibTrans" cxnId="{FBF2B4CB-BCF3-431D-9EC7-F389B647FDC1}">
      <dgm:prSet/>
      <dgm:spPr/>
      <dgm:t>
        <a:bodyPr/>
        <a:lstStyle/>
        <a:p>
          <a:endParaRPr lang="en-US"/>
        </a:p>
      </dgm:t>
    </dgm:pt>
    <dgm:pt modelId="{91E7D4E0-7537-4C96-BF19-1034E6BAE834}">
      <dgm:prSet/>
      <dgm:spPr/>
      <dgm:t>
        <a:bodyPr/>
        <a:lstStyle/>
        <a:p>
          <a:pPr>
            <a:lnSpc>
              <a:spcPct val="100000"/>
            </a:lnSpc>
            <a:defRPr b="1"/>
          </a:pPr>
          <a:r>
            <a:rPr lang="en-GB" b="1"/>
            <a:t>Examples of volunteering opportunities:</a:t>
          </a:r>
          <a:endParaRPr lang="en-US"/>
        </a:p>
      </dgm:t>
    </dgm:pt>
    <dgm:pt modelId="{8FCA2368-D996-4ED8-8EBE-63EFEDB33774}" type="parTrans" cxnId="{DF2A3A8B-430F-4BB1-B78D-323922DAA687}">
      <dgm:prSet/>
      <dgm:spPr/>
      <dgm:t>
        <a:bodyPr/>
        <a:lstStyle/>
        <a:p>
          <a:endParaRPr lang="en-US"/>
        </a:p>
      </dgm:t>
    </dgm:pt>
    <dgm:pt modelId="{984AA838-7308-4654-B415-05B6636224EE}" type="sibTrans" cxnId="{DF2A3A8B-430F-4BB1-B78D-323922DAA687}">
      <dgm:prSet/>
      <dgm:spPr/>
      <dgm:t>
        <a:bodyPr/>
        <a:lstStyle/>
        <a:p>
          <a:endParaRPr lang="en-US"/>
        </a:p>
      </dgm:t>
    </dgm:pt>
    <dgm:pt modelId="{ED38CD9E-6F07-4CFA-8656-FFD097B35136}">
      <dgm:prSet/>
      <dgm:spPr/>
      <dgm:t>
        <a:bodyPr/>
        <a:lstStyle/>
        <a:p>
          <a:pPr>
            <a:lnSpc>
              <a:spcPct val="100000"/>
            </a:lnSpc>
          </a:pPr>
          <a:r>
            <a:rPr lang="en-GB" b="0" dirty="0"/>
            <a:t>Wildlife conservation</a:t>
          </a:r>
          <a:endParaRPr lang="en-US" b="0" dirty="0"/>
        </a:p>
      </dgm:t>
    </dgm:pt>
    <dgm:pt modelId="{49CA1F76-7F54-4CFA-BD50-AB304BF7E6E3}" type="parTrans" cxnId="{86AB82A3-9557-45A4-9A4C-022610BBEDF8}">
      <dgm:prSet/>
      <dgm:spPr/>
      <dgm:t>
        <a:bodyPr/>
        <a:lstStyle/>
        <a:p>
          <a:endParaRPr lang="en-US"/>
        </a:p>
      </dgm:t>
    </dgm:pt>
    <dgm:pt modelId="{D92C31DC-0C9A-42FB-848F-26AFB8D4F87A}" type="sibTrans" cxnId="{86AB82A3-9557-45A4-9A4C-022610BBEDF8}">
      <dgm:prSet/>
      <dgm:spPr/>
      <dgm:t>
        <a:bodyPr/>
        <a:lstStyle/>
        <a:p>
          <a:endParaRPr lang="en-US"/>
        </a:p>
      </dgm:t>
    </dgm:pt>
    <dgm:pt modelId="{80B2BEA0-B05B-4431-8030-CCF9F5A4955B}">
      <dgm:prSet/>
      <dgm:spPr/>
      <dgm:t>
        <a:bodyPr/>
        <a:lstStyle/>
        <a:p>
          <a:pPr>
            <a:lnSpc>
              <a:spcPct val="100000"/>
            </a:lnSpc>
          </a:pPr>
          <a:r>
            <a:rPr lang="en-GB" b="0" dirty="0"/>
            <a:t>Marine conservation</a:t>
          </a:r>
          <a:endParaRPr lang="en-US" b="0" dirty="0"/>
        </a:p>
      </dgm:t>
    </dgm:pt>
    <dgm:pt modelId="{DFB97962-18A4-45FB-A2DF-B7A32BAF323B}" type="parTrans" cxnId="{80067D1B-6CF1-45A3-BDA8-A0A0EF3C3DB8}">
      <dgm:prSet/>
      <dgm:spPr/>
      <dgm:t>
        <a:bodyPr/>
        <a:lstStyle/>
        <a:p>
          <a:endParaRPr lang="en-US"/>
        </a:p>
      </dgm:t>
    </dgm:pt>
    <dgm:pt modelId="{B31B939F-A768-4CB3-A509-B2EA575CEE5F}" type="sibTrans" cxnId="{80067D1B-6CF1-45A3-BDA8-A0A0EF3C3DB8}">
      <dgm:prSet/>
      <dgm:spPr/>
      <dgm:t>
        <a:bodyPr/>
        <a:lstStyle/>
        <a:p>
          <a:endParaRPr lang="en-US"/>
        </a:p>
      </dgm:t>
    </dgm:pt>
    <dgm:pt modelId="{D5206524-77DB-40CE-81D5-0F1856F360FE}">
      <dgm:prSet/>
      <dgm:spPr/>
      <dgm:t>
        <a:bodyPr/>
        <a:lstStyle/>
        <a:p>
          <a:pPr>
            <a:lnSpc>
              <a:spcPct val="100000"/>
            </a:lnSpc>
          </a:pPr>
          <a:r>
            <a:rPr lang="en-GB" b="0" dirty="0"/>
            <a:t>Teaching</a:t>
          </a:r>
          <a:endParaRPr lang="en-US" b="0" dirty="0"/>
        </a:p>
      </dgm:t>
    </dgm:pt>
    <dgm:pt modelId="{B4DFA517-C570-4CB8-AFF1-CC1724FAD474}" type="parTrans" cxnId="{96465C62-EBFB-4605-8396-DB5ECB5696F0}">
      <dgm:prSet/>
      <dgm:spPr/>
      <dgm:t>
        <a:bodyPr/>
        <a:lstStyle/>
        <a:p>
          <a:endParaRPr lang="en-US"/>
        </a:p>
      </dgm:t>
    </dgm:pt>
    <dgm:pt modelId="{7D2BBC25-C046-4E08-B584-C5D0B8DF7554}" type="sibTrans" cxnId="{96465C62-EBFB-4605-8396-DB5ECB5696F0}">
      <dgm:prSet/>
      <dgm:spPr/>
      <dgm:t>
        <a:bodyPr/>
        <a:lstStyle/>
        <a:p>
          <a:endParaRPr lang="en-US"/>
        </a:p>
      </dgm:t>
    </dgm:pt>
    <dgm:pt modelId="{A4024EFD-4BAC-4953-9583-6772716E62CC}">
      <dgm:prSet/>
      <dgm:spPr/>
      <dgm:t>
        <a:bodyPr/>
        <a:lstStyle/>
        <a:p>
          <a:pPr>
            <a:lnSpc>
              <a:spcPct val="100000"/>
            </a:lnSpc>
          </a:pPr>
          <a:r>
            <a:rPr lang="en-GB" b="0"/>
            <a:t>Public health</a:t>
          </a:r>
          <a:endParaRPr lang="en-US" b="0"/>
        </a:p>
      </dgm:t>
    </dgm:pt>
    <dgm:pt modelId="{B61B3B92-BDC4-4027-853A-193A87B204A4}" type="parTrans" cxnId="{294BF7AE-CE64-4667-8AD4-C6204E589B1C}">
      <dgm:prSet/>
      <dgm:spPr/>
      <dgm:t>
        <a:bodyPr/>
        <a:lstStyle/>
        <a:p>
          <a:endParaRPr lang="en-US"/>
        </a:p>
      </dgm:t>
    </dgm:pt>
    <dgm:pt modelId="{8402442E-DAA3-44F0-9D89-88923F064D7F}" type="sibTrans" cxnId="{294BF7AE-CE64-4667-8AD4-C6204E589B1C}">
      <dgm:prSet/>
      <dgm:spPr/>
      <dgm:t>
        <a:bodyPr/>
        <a:lstStyle/>
        <a:p>
          <a:endParaRPr lang="en-US"/>
        </a:p>
      </dgm:t>
    </dgm:pt>
    <dgm:pt modelId="{4E83E1D6-C0B9-44CB-AF8F-EB623AB6C0CB}">
      <dgm:prSet/>
      <dgm:spPr/>
      <dgm:t>
        <a:bodyPr/>
        <a:lstStyle/>
        <a:p>
          <a:pPr>
            <a:lnSpc>
              <a:spcPct val="100000"/>
            </a:lnSpc>
          </a:pPr>
          <a:r>
            <a:rPr lang="en-GB" b="0" dirty="0"/>
            <a:t>Women’s empowerment</a:t>
          </a:r>
          <a:endParaRPr lang="en-US" b="0" dirty="0"/>
        </a:p>
      </dgm:t>
    </dgm:pt>
    <dgm:pt modelId="{D1778FD6-D5F3-41D5-90FB-A9CFC00A0379}" type="parTrans" cxnId="{9E8E38D3-D612-4309-BF2C-F601BA29F66C}">
      <dgm:prSet/>
      <dgm:spPr/>
      <dgm:t>
        <a:bodyPr/>
        <a:lstStyle/>
        <a:p>
          <a:endParaRPr lang="en-US"/>
        </a:p>
      </dgm:t>
    </dgm:pt>
    <dgm:pt modelId="{138343A3-600F-40BA-97BD-6A2EE85AED2C}" type="sibTrans" cxnId="{9E8E38D3-D612-4309-BF2C-F601BA29F66C}">
      <dgm:prSet/>
      <dgm:spPr/>
      <dgm:t>
        <a:bodyPr/>
        <a:lstStyle/>
        <a:p>
          <a:endParaRPr lang="en-US"/>
        </a:p>
      </dgm:t>
    </dgm:pt>
    <dgm:pt modelId="{2A677400-4C8F-4684-AC95-A7B84BE8B316}">
      <dgm:prSet/>
      <dgm:spPr/>
      <dgm:t>
        <a:bodyPr/>
        <a:lstStyle/>
        <a:p>
          <a:pPr>
            <a:lnSpc>
              <a:spcPct val="100000"/>
            </a:lnSpc>
          </a:pPr>
          <a:r>
            <a:rPr lang="en-GB" b="0" dirty="0"/>
            <a:t>Sports</a:t>
          </a:r>
          <a:endParaRPr lang="en-US" b="0" dirty="0"/>
        </a:p>
      </dgm:t>
    </dgm:pt>
    <dgm:pt modelId="{1F26896B-67CE-4412-9478-90014A42CA38}" type="parTrans" cxnId="{3E0372E2-9CBB-40B7-A56E-B92EC455B13B}">
      <dgm:prSet/>
      <dgm:spPr/>
      <dgm:t>
        <a:bodyPr/>
        <a:lstStyle/>
        <a:p>
          <a:endParaRPr lang="en-US"/>
        </a:p>
      </dgm:t>
    </dgm:pt>
    <dgm:pt modelId="{A26212DD-72B8-4540-B3DC-93E473F34E21}" type="sibTrans" cxnId="{3E0372E2-9CBB-40B7-A56E-B92EC455B13B}">
      <dgm:prSet/>
      <dgm:spPr/>
      <dgm:t>
        <a:bodyPr/>
        <a:lstStyle/>
        <a:p>
          <a:endParaRPr lang="en-US"/>
        </a:p>
      </dgm:t>
    </dgm:pt>
    <dgm:pt modelId="{86BF4300-D3AA-4048-8C7B-F76A5DAB44EE}">
      <dgm:prSet/>
      <dgm:spPr/>
      <dgm:t>
        <a:bodyPr/>
        <a:lstStyle/>
        <a:p>
          <a:pPr>
            <a:lnSpc>
              <a:spcPct val="100000"/>
            </a:lnSpc>
          </a:pPr>
          <a:r>
            <a:rPr lang="en-GB" b="0" dirty="0"/>
            <a:t>Disaster relief</a:t>
          </a:r>
          <a:endParaRPr lang="en-US" b="0" dirty="0"/>
        </a:p>
      </dgm:t>
    </dgm:pt>
    <dgm:pt modelId="{CE7C1B10-EAD4-4354-9B95-BA418F1F0A73}" type="parTrans" cxnId="{1C703B35-95B4-4122-B82F-379AA609D4DA}">
      <dgm:prSet/>
      <dgm:spPr/>
      <dgm:t>
        <a:bodyPr/>
        <a:lstStyle/>
        <a:p>
          <a:endParaRPr lang="en-US"/>
        </a:p>
      </dgm:t>
    </dgm:pt>
    <dgm:pt modelId="{3BA0ECDE-B7D6-4B73-8B0F-BEAE82EE0F3F}" type="sibTrans" cxnId="{1C703B35-95B4-4122-B82F-379AA609D4DA}">
      <dgm:prSet/>
      <dgm:spPr/>
      <dgm:t>
        <a:bodyPr/>
        <a:lstStyle/>
        <a:p>
          <a:endParaRPr lang="en-US"/>
        </a:p>
      </dgm:t>
    </dgm:pt>
    <dgm:pt modelId="{9039C25E-6303-4C9B-AA21-47C0571E39B2}" type="pres">
      <dgm:prSet presAssocID="{32E739A7-ACDB-4B20-8478-70A9132B82DA}" presName="root" presStyleCnt="0">
        <dgm:presLayoutVars>
          <dgm:dir/>
          <dgm:resizeHandles val="exact"/>
        </dgm:presLayoutVars>
      </dgm:prSet>
      <dgm:spPr/>
    </dgm:pt>
    <dgm:pt modelId="{FDA839B8-70F6-49DC-ABEA-3CE61CD0A996}" type="pres">
      <dgm:prSet presAssocID="{9CCC4A99-335A-405A-A44A-C035AA70EECF}" presName="compNode" presStyleCnt="0"/>
      <dgm:spPr/>
    </dgm:pt>
    <dgm:pt modelId="{6E4E457F-A13B-43EB-B9D6-D8A4BE233963}" type="pres">
      <dgm:prSet presAssocID="{9CCC4A99-335A-405A-A44A-C035AA70EEC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iefcase"/>
        </a:ext>
      </dgm:extLst>
    </dgm:pt>
    <dgm:pt modelId="{60A217CD-A8CD-4A36-80F6-4E07304F902A}" type="pres">
      <dgm:prSet presAssocID="{9CCC4A99-335A-405A-A44A-C035AA70EECF}" presName="iconSpace" presStyleCnt="0"/>
      <dgm:spPr/>
    </dgm:pt>
    <dgm:pt modelId="{2D6A5674-1DCE-4808-AFDF-7BB8E59C61B1}" type="pres">
      <dgm:prSet presAssocID="{9CCC4A99-335A-405A-A44A-C035AA70EECF}" presName="parTx" presStyleLbl="revTx" presStyleIdx="0" presStyleCnt="4">
        <dgm:presLayoutVars>
          <dgm:chMax val="0"/>
          <dgm:chPref val="0"/>
        </dgm:presLayoutVars>
      </dgm:prSet>
      <dgm:spPr/>
    </dgm:pt>
    <dgm:pt modelId="{4B1D5F6F-6F0D-43BE-87F3-114F3EC6DD2E}" type="pres">
      <dgm:prSet presAssocID="{9CCC4A99-335A-405A-A44A-C035AA70EECF}" presName="txSpace" presStyleCnt="0"/>
      <dgm:spPr/>
    </dgm:pt>
    <dgm:pt modelId="{0E21F595-9A62-4A30-9BFA-048DE4972CCB}" type="pres">
      <dgm:prSet presAssocID="{9CCC4A99-335A-405A-A44A-C035AA70EECF}" presName="desTx" presStyleLbl="revTx" presStyleIdx="1" presStyleCnt="4">
        <dgm:presLayoutVars/>
      </dgm:prSet>
      <dgm:spPr/>
    </dgm:pt>
    <dgm:pt modelId="{FD0F1126-9CCC-4B1A-9FB4-D24103C6DB45}" type="pres">
      <dgm:prSet presAssocID="{DFFE3B7E-536E-41B8-8C38-CCF5DE0FAB8E}" presName="sibTrans" presStyleCnt="0"/>
      <dgm:spPr/>
    </dgm:pt>
    <dgm:pt modelId="{019496F4-E889-4210-809A-7F3671EA259C}" type="pres">
      <dgm:prSet presAssocID="{91E7D4E0-7537-4C96-BF19-1034E6BAE834}" presName="compNode" presStyleCnt="0"/>
      <dgm:spPr/>
    </dgm:pt>
    <dgm:pt modelId="{AD9719AC-F978-4F15-B7F5-5F63031CF630}" type="pres">
      <dgm:prSet presAssocID="{91E7D4E0-7537-4C96-BF19-1034E6BAE83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ciduous tree"/>
        </a:ext>
      </dgm:extLst>
    </dgm:pt>
    <dgm:pt modelId="{D1F8D266-0388-450E-BD1B-543B1B3A67C4}" type="pres">
      <dgm:prSet presAssocID="{91E7D4E0-7537-4C96-BF19-1034E6BAE834}" presName="iconSpace" presStyleCnt="0"/>
      <dgm:spPr/>
    </dgm:pt>
    <dgm:pt modelId="{288A3F7C-D8E0-4532-BED7-CC4A305F434E}" type="pres">
      <dgm:prSet presAssocID="{91E7D4E0-7537-4C96-BF19-1034E6BAE834}" presName="parTx" presStyleLbl="revTx" presStyleIdx="2" presStyleCnt="4">
        <dgm:presLayoutVars>
          <dgm:chMax val="0"/>
          <dgm:chPref val="0"/>
        </dgm:presLayoutVars>
      </dgm:prSet>
      <dgm:spPr/>
    </dgm:pt>
    <dgm:pt modelId="{5CA64C43-3C9C-4B9D-9D3D-9CB7AE8080C3}" type="pres">
      <dgm:prSet presAssocID="{91E7D4E0-7537-4C96-BF19-1034E6BAE834}" presName="txSpace" presStyleCnt="0"/>
      <dgm:spPr/>
    </dgm:pt>
    <dgm:pt modelId="{9E7A3560-F55A-45DC-A0EA-059C04FD2AEE}" type="pres">
      <dgm:prSet presAssocID="{91E7D4E0-7537-4C96-BF19-1034E6BAE834}" presName="desTx" presStyleLbl="revTx" presStyleIdx="3" presStyleCnt="4">
        <dgm:presLayoutVars/>
      </dgm:prSet>
      <dgm:spPr/>
    </dgm:pt>
  </dgm:ptLst>
  <dgm:cxnLst>
    <dgm:cxn modelId="{15A03C09-D20A-4D75-838D-AFE0025126D8}" type="presOf" srcId="{43B75E71-423B-4350-AA9A-A4CA8BFF13FE}" destId="{0E21F595-9A62-4A30-9BFA-048DE4972CCB}" srcOrd="0" destOrd="2" presId="urn:microsoft.com/office/officeart/2018/5/layout/CenteredIconLabelDescriptionList"/>
    <dgm:cxn modelId="{80067D1B-6CF1-45A3-BDA8-A0A0EF3C3DB8}" srcId="{91E7D4E0-7537-4C96-BF19-1034E6BAE834}" destId="{80B2BEA0-B05B-4431-8030-CCF9F5A4955B}" srcOrd="1" destOrd="0" parTransId="{DFB97962-18A4-45FB-A2DF-B7A32BAF323B}" sibTransId="{B31B939F-A768-4CB3-A509-B2EA575CEE5F}"/>
    <dgm:cxn modelId="{7EBF2125-E8E2-4A98-9D35-0475E7480096}" type="presOf" srcId="{D5206524-77DB-40CE-81D5-0F1856F360FE}" destId="{9E7A3560-F55A-45DC-A0EA-059C04FD2AEE}" srcOrd="0" destOrd="2" presId="urn:microsoft.com/office/officeart/2018/5/layout/CenteredIconLabelDescriptionList"/>
    <dgm:cxn modelId="{156B9330-26F1-456D-ACF0-B0ABFF80B857}" type="presOf" srcId="{B09FFDB9-FB4D-43E2-8F79-81AAE510E3F4}" destId="{0E21F595-9A62-4A30-9BFA-048DE4972CCB}" srcOrd="0" destOrd="1" presId="urn:microsoft.com/office/officeart/2018/5/layout/CenteredIconLabelDescriptionList"/>
    <dgm:cxn modelId="{5F86C033-F544-4074-B1D0-1EA2CE883D6F}" type="presOf" srcId="{2A677400-4C8F-4684-AC95-A7B84BE8B316}" destId="{9E7A3560-F55A-45DC-A0EA-059C04FD2AEE}" srcOrd="0" destOrd="5" presId="urn:microsoft.com/office/officeart/2018/5/layout/CenteredIconLabelDescriptionList"/>
    <dgm:cxn modelId="{1C703B35-95B4-4122-B82F-379AA609D4DA}" srcId="{91E7D4E0-7537-4C96-BF19-1034E6BAE834}" destId="{86BF4300-D3AA-4048-8C7B-F76A5DAB44EE}" srcOrd="6" destOrd="0" parTransId="{CE7C1B10-EAD4-4354-9B95-BA418F1F0A73}" sibTransId="{3BA0ECDE-B7D6-4B73-8B0F-BEAE82EE0F3F}"/>
    <dgm:cxn modelId="{39D1B35F-EA3D-4D50-AACA-7449DD58FB03}" srcId="{9CCC4A99-335A-405A-A44A-C035AA70EECF}" destId="{B09FFDB9-FB4D-43E2-8F79-81AAE510E3F4}" srcOrd="1" destOrd="0" parTransId="{14425774-5AFF-4827-98DE-ABECF90C2E86}" sibTransId="{DD643CB8-528C-443D-9000-22BA7567955F}"/>
    <dgm:cxn modelId="{96465C62-EBFB-4605-8396-DB5ECB5696F0}" srcId="{91E7D4E0-7537-4C96-BF19-1034E6BAE834}" destId="{D5206524-77DB-40CE-81D5-0F1856F360FE}" srcOrd="2" destOrd="0" parTransId="{B4DFA517-C570-4CB8-AFF1-CC1724FAD474}" sibTransId="{7D2BBC25-C046-4E08-B584-C5D0B8DF7554}"/>
    <dgm:cxn modelId="{1565F546-C8E5-4119-8D1C-9651C1D0EEC0}" type="presOf" srcId="{5FC41E82-787C-413C-B6FF-9E986C6E5C1A}" destId="{0E21F595-9A62-4A30-9BFA-048DE4972CCB}" srcOrd="0" destOrd="0" presId="urn:microsoft.com/office/officeart/2018/5/layout/CenteredIconLabelDescriptionList"/>
    <dgm:cxn modelId="{A25FDE47-FDDA-4710-928A-1D7993CF4D1B}" type="presOf" srcId="{80B2BEA0-B05B-4431-8030-CCF9F5A4955B}" destId="{9E7A3560-F55A-45DC-A0EA-059C04FD2AEE}" srcOrd="0" destOrd="1" presId="urn:microsoft.com/office/officeart/2018/5/layout/CenteredIconLabelDescriptionList"/>
    <dgm:cxn modelId="{583DC050-AA11-472C-8E09-5F2FF3881B0B}" type="presOf" srcId="{91E7D4E0-7537-4C96-BF19-1034E6BAE834}" destId="{288A3F7C-D8E0-4532-BED7-CC4A305F434E}" srcOrd="0" destOrd="0" presId="urn:microsoft.com/office/officeart/2018/5/layout/CenteredIconLabelDescriptionList"/>
    <dgm:cxn modelId="{A47D2358-7B93-4028-927F-BD8AB702DE5C}" type="presOf" srcId="{A4024EFD-4BAC-4953-9583-6772716E62CC}" destId="{9E7A3560-F55A-45DC-A0EA-059C04FD2AEE}" srcOrd="0" destOrd="3" presId="urn:microsoft.com/office/officeart/2018/5/layout/CenteredIconLabelDescriptionList"/>
    <dgm:cxn modelId="{51FD407B-4D9B-4996-B8AD-7325B008E764}" srcId="{32E739A7-ACDB-4B20-8478-70A9132B82DA}" destId="{9CCC4A99-335A-405A-A44A-C035AA70EECF}" srcOrd="0" destOrd="0" parTransId="{6DDC865D-8814-420F-AF43-A420154EDC0A}" sibTransId="{DFFE3B7E-536E-41B8-8C38-CCF5DE0FAB8E}"/>
    <dgm:cxn modelId="{BE15417D-629E-4AA4-A395-F9069541F338}" type="presOf" srcId="{86BF4300-D3AA-4048-8C7B-F76A5DAB44EE}" destId="{9E7A3560-F55A-45DC-A0EA-059C04FD2AEE}" srcOrd="0" destOrd="6" presId="urn:microsoft.com/office/officeart/2018/5/layout/CenteredIconLabelDescriptionList"/>
    <dgm:cxn modelId="{4653087E-96CD-48D2-BB95-69E4895E94E2}" srcId="{9CCC4A99-335A-405A-A44A-C035AA70EECF}" destId="{5FC41E82-787C-413C-B6FF-9E986C6E5C1A}" srcOrd="0" destOrd="0" parTransId="{4EAC9985-27C7-4787-80C4-0CD4282454F6}" sibTransId="{AF2B56CA-843A-4A54-92B0-EC25517D51CF}"/>
    <dgm:cxn modelId="{0E4C6D7E-C163-4A23-94F1-5F724AB7CAE0}" type="presOf" srcId="{4E83E1D6-C0B9-44CB-AF8F-EB623AB6C0CB}" destId="{9E7A3560-F55A-45DC-A0EA-059C04FD2AEE}" srcOrd="0" destOrd="4" presId="urn:microsoft.com/office/officeart/2018/5/layout/CenteredIconLabelDescriptionList"/>
    <dgm:cxn modelId="{DF2A3A8B-430F-4BB1-B78D-323922DAA687}" srcId="{32E739A7-ACDB-4B20-8478-70A9132B82DA}" destId="{91E7D4E0-7537-4C96-BF19-1034E6BAE834}" srcOrd="1" destOrd="0" parTransId="{8FCA2368-D996-4ED8-8EBE-63EFEDB33774}" sibTransId="{984AA838-7308-4654-B415-05B6636224EE}"/>
    <dgm:cxn modelId="{6DB19FA2-C11D-4160-8F8E-DD64165386BD}" type="presOf" srcId="{32E739A7-ACDB-4B20-8478-70A9132B82DA}" destId="{9039C25E-6303-4C9B-AA21-47C0571E39B2}" srcOrd="0" destOrd="0" presId="urn:microsoft.com/office/officeart/2018/5/layout/CenteredIconLabelDescriptionList"/>
    <dgm:cxn modelId="{86AB82A3-9557-45A4-9A4C-022610BBEDF8}" srcId="{91E7D4E0-7537-4C96-BF19-1034E6BAE834}" destId="{ED38CD9E-6F07-4CFA-8656-FFD097B35136}" srcOrd="0" destOrd="0" parTransId="{49CA1F76-7F54-4CFA-BD50-AB304BF7E6E3}" sibTransId="{D92C31DC-0C9A-42FB-848F-26AFB8D4F87A}"/>
    <dgm:cxn modelId="{DC1EA0A5-C083-46D3-A184-B86C08618B83}" type="presOf" srcId="{9CCC4A99-335A-405A-A44A-C035AA70EECF}" destId="{2D6A5674-1DCE-4808-AFDF-7BB8E59C61B1}" srcOrd="0" destOrd="0" presId="urn:microsoft.com/office/officeart/2018/5/layout/CenteredIconLabelDescriptionList"/>
    <dgm:cxn modelId="{294BF7AE-CE64-4667-8AD4-C6204E589B1C}" srcId="{91E7D4E0-7537-4C96-BF19-1034E6BAE834}" destId="{A4024EFD-4BAC-4953-9583-6772716E62CC}" srcOrd="3" destOrd="0" parTransId="{B61B3B92-BDC4-4027-853A-193A87B204A4}" sibTransId="{8402442E-DAA3-44F0-9D89-88923F064D7F}"/>
    <dgm:cxn modelId="{FBF2B4CB-BCF3-431D-9EC7-F389B647FDC1}" srcId="{9CCC4A99-335A-405A-A44A-C035AA70EECF}" destId="{43B75E71-423B-4350-AA9A-A4CA8BFF13FE}" srcOrd="2" destOrd="0" parTransId="{D0920D0C-34F9-4FEE-B9EC-C36B13031174}" sibTransId="{ED1A9E2B-0875-4720-B9E6-DD2D6FF69962}"/>
    <dgm:cxn modelId="{9E8E38D3-D612-4309-BF2C-F601BA29F66C}" srcId="{91E7D4E0-7537-4C96-BF19-1034E6BAE834}" destId="{4E83E1D6-C0B9-44CB-AF8F-EB623AB6C0CB}" srcOrd="4" destOrd="0" parTransId="{D1778FD6-D5F3-41D5-90FB-A9CFC00A0379}" sibTransId="{138343A3-600F-40BA-97BD-6A2EE85AED2C}"/>
    <dgm:cxn modelId="{3E0372E2-9CBB-40B7-A56E-B92EC455B13B}" srcId="{91E7D4E0-7537-4C96-BF19-1034E6BAE834}" destId="{2A677400-4C8F-4684-AC95-A7B84BE8B316}" srcOrd="5" destOrd="0" parTransId="{1F26896B-67CE-4412-9478-90014A42CA38}" sibTransId="{A26212DD-72B8-4540-B3DC-93E473F34E21}"/>
    <dgm:cxn modelId="{7C89C3FD-6F39-4D19-A361-34371861861C}" type="presOf" srcId="{ED38CD9E-6F07-4CFA-8656-FFD097B35136}" destId="{9E7A3560-F55A-45DC-A0EA-059C04FD2AEE}" srcOrd="0" destOrd="0" presId="urn:microsoft.com/office/officeart/2018/5/layout/CenteredIconLabelDescriptionList"/>
    <dgm:cxn modelId="{44792CC6-748D-44F1-9F73-AE8B5EB363C1}" type="presParOf" srcId="{9039C25E-6303-4C9B-AA21-47C0571E39B2}" destId="{FDA839B8-70F6-49DC-ABEA-3CE61CD0A996}" srcOrd="0" destOrd="0" presId="urn:microsoft.com/office/officeart/2018/5/layout/CenteredIconLabelDescriptionList"/>
    <dgm:cxn modelId="{5301B0DD-77A4-4C54-8A11-865CB086308F}" type="presParOf" srcId="{FDA839B8-70F6-49DC-ABEA-3CE61CD0A996}" destId="{6E4E457F-A13B-43EB-B9D6-D8A4BE233963}" srcOrd="0" destOrd="0" presId="urn:microsoft.com/office/officeart/2018/5/layout/CenteredIconLabelDescriptionList"/>
    <dgm:cxn modelId="{878F5F03-75DC-4047-911B-63ECD40602AF}" type="presParOf" srcId="{FDA839B8-70F6-49DC-ABEA-3CE61CD0A996}" destId="{60A217CD-A8CD-4A36-80F6-4E07304F902A}" srcOrd="1" destOrd="0" presId="urn:microsoft.com/office/officeart/2018/5/layout/CenteredIconLabelDescriptionList"/>
    <dgm:cxn modelId="{52CAD168-FD3E-4BEF-93C9-9276831D8C96}" type="presParOf" srcId="{FDA839B8-70F6-49DC-ABEA-3CE61CD0A996}" destId="{2D6A5674-1DCE-4808-AFDF-7BB8E59C61B1}" srcOrd="2" destOrd="0" presId="urn:microsoft.com/office/officeart/2018/5/layout/CenteredIconLabelDescriptionList"/>
    <dgm:cxn modelId="{E1EE6D12-B11E-4F8E-962D-9F16340678D6}" type="presParOf" srcId="{FDA839B8-70F6-49DC-ABEA-3CE61CD0A996}" destId="{4B1D5F6F-6F0D-43BE-87F3-114F3EC6DD2E}" srcOrd="3" destOrd="0" presId="urn:microsoft.com/office/officeart/2018/5/layout/CenteredIconLabelDescriptionList"/>
    <dgm:cxn modelId="{202142D2-813A-4E81-8A45-135874DF1738}" type="presParOf" srcId="{FDA839B8-70F6-49DC-ABEA-3CE61CD0A996}" destId="{0E21F595-9A62-4A30-9BFA-048DE4972CCB}" srcOrd="4" destOrd="0" presId="urn:microsoft.com/office/officeart/2018/5/layout/CenteredIconLabelDescriptionList"/>
    <dgm:cxn modelId="{C74F9B77-44E1-468B-9353-F276ACF8192F}" type="presParOf" srcId="{9039C25E-6303-4C9B-AA21-47C0571E39B2}" destId="{FD0F1126-9CCC-4B1A-9FB4-D24103C6DB45}" srcOrd="1" destOrd="0" presId="urn:microsoft.com/office/officeart/2018/5/layout/CenteredIconLabelDescriptionList"/>
    <dgm:cxn modelId="{6936355A-8F48-4CD1-A166-5B3F7F4D3FCD}" type="presParOf" srcId="{9039C25E-6303-4C9B-AA21-47C0571E39B2}" destId="{019496F4-E889-4210-809A-7F3671EA259C}" srcOrd="2" destOrd="0" presId="urn:microsoft.com/office/officeart/2018/5/layout/CenteredIconLabelDescriptionList"/>
    <dgm:cxn modelId="{B69EF3CB-8265-42EE-AEDB-DA6887BB6590}" type="presParOf" srcId="{019496F4-E889-4210-809A-7F3671EA259C}" destId="{AD9719AC-F978-4F15-B7F5-5F63031CF630}" srcOrd="0" destOrd="0" presId="urn:microsoft.com/office/officeart/2018/5/layout/CenteredIconLabelDescriptionList"/>
    <dgm:cxn modelId="{A0703DE1-08A5-4745-9A04-94E1E5B1E25C}" type="presParOf" srcId="{019496F4-E889-4210-809A-7F3671EA259C}" destId="{D1F8D266-0388-450E-BD1B-543B1B3A67C4}" srcOrd="1" destOrd="0" presId="urn:microsoft.com/office/officeart/2018/5/layout/CenteredIconLabelDescriptionList"/>
    <dgm:cxn modelId="{3CDF82C7-4FBB-445F-86D4-586816F8E388}" type="presParOf" srcId="{019496F4-E889-4210-809A-7F3671EA259C}" destId="{288A3F7C-D8E0-4532-BED7-CC4A305F434E}" srcOrd="2" destOrd="0" presId="urn:microsoft.com/office/officeart/2018/5/layout/CenteredIconLabelDescriptionList"/>
    <dgm:cxn modelId="{2C78CB07-BF41-42C0-B07A-A1331EE025A3}" type="presParOf" srcId="{019496F4-E889-4210-809A-7F3671EA259C}" destId="{5CA64C43-3C9C-4B9D-9D3D-9CB7AE8080C3}" srcOrd="3" destOrd="0" presId="urn:microsoft.com/office/officeart/2018/5/layout/CenteredIconLabelDescriptionList"/>
    <dgm:cxn modelId="{DBDEE0B3-56A0-437A-A1E7-A90C4F36A872}" type="presParOf" srcId="{019496F4-E889-4210-809A-7F3671EA259C}" destId="{9E7A3560-F55A-45DC-A0EA-059C04FD2AEE}"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E57C4D0-313B-49FB-82C9-CC68D62C5F63}" type="doc">
      <dgm:prSet loTypeId="urn:microsoft.com/office/officeart/2018/2/layout/IconLabelDescriptionList" loCatId="icon" qsTypeId="urn:microsoft.com/office/officeart/2005/8/quickstyle/simple1" qsCatId="simple" csTypeId="urn:microsoft.com/office/officeart/2005/8/colors/colorful4" csCatId="colorful" phldr="1"/>
      <dgm:spPr/>
      <dgm:t>
        <a:bodyPr/>
        <a:lstStyle/>
        <a:p>
          <a:endParaRPr lang="en-US"/>
        </a:p>
      </dgm:t>
    </dgm:pt>
    <dgm:pt modelId="{0887AC74-B6A5-4A03-B704-767A0F7DD754}">
      <dgm:prSet/>
      <dgm:spPr/>
      <dgm:t>
        <a:bodyPr/>
        <a:lstStyle/>
        <a:p>
          <a:pPr>
            <a:lnSpc>
              <a:spcPct val="100000"/>
            </a:lnSpc>
            <a:defRPr b="1"/>
          </a:pPr>
          <a:r>
            <a:rPr lang="en-GB" dirty="0"/>
            <a:t>People who support change in different ways</a:t>
          </a:r>
          <a:endParaRPr lang="en-US" dirty="0"/>
        </a:p>
      </dgm:t>
    </dgm:pt>
    <dgm:pt modelId="{311C41C4-57DA-459D-8A63-52758E5D71A6}" type="parTrans" cxnId="{CA5D317B-F2A5-45D5-B6E1-8A6A989F1378}">
      <dgm:prSet/>
      <dgm:spPr/>
      <dgm:t>
        <a:bodyPr/>
        <a:lstStyle/>
        <a:p>
          <a:endParaRPr lang="en-US"/>
        </a:p>
      </dgm:t>
    </dgm:pt>
    <dgm:pt modelId="{9A5F5045-79F2-4890-B38B-9377C1EF5FA0}" type="sibTrans" cxnId="{CA5D317B-F2A5-45D5-B6E1-8A6A989F1378}">
      <dgm:prSet/>
      <dgm:spPr/>
      <dgm:t>
        <a:bodyPr/>
        <a:lstStyle/>
        <a:p>
          <a:endParaRPr lang="en-US"/>
        </a:p>
      </dgm:t>
    </dgm:pt>
    <dgm:pt modelId="{6772F4E5-F11E-4E26-A7CE-CAC3593DE5D4}">
      <dgm:prSet/>
      <dgm:spPr/>
      <dgm:t>
        <a:bodyPr/>
        <a:lstStyle/>
        <a:p>
          <a:pPr>
            <a:lnSpc>
              <a:spcPct val="100000"/>
            </a:lnSpc>
          </a:pPr>
          <a:r>
            <a:rPr lang="en-GB" b="0" dirty="0"/>
            <a:t>Philanthropists</a:t>
          </a:r>
          <a:endParaRPr lang="en-US" b="0" dirty="0"/>
        </a:p>
      </dgm:t>
    </dgm:pt>
    <dgm:pt modelId="{01CB8C93-065D-49B7-9E57-A864AC773C95}" type="parTrans" cxnId="{F768273E-CB4C-4EE4-BE2D-8F3D8296D10C}">
      <dgm:prSet/>
      <dgm:spPr/>
      <dgm:t>
        <a:bodyPr/>
        <a:lstStyle/>
        <a:p>
          <a:endParaRPr lang="en-US"/>
        </a:p>
      </dgm:t>
    </dgm:pt>
    <dgm:pt modelId="{3111B899-62DB-4568-B14B-246734A5107A}" type="sibTrans" cxnId="{F768273E-CB4C-4EE4-BE2D-8F3D8296D10C}">
      <dgm:prSet/>
      <dgm:spPr/>
      <dgm:t>
        <a:bodyPr/>
        <a:lstStyle/>
        <a:p>
          <a:endParaRPr lang="en-US"/>
        </a:p>
      </dgm:t>
    </dgm:pt>
    <dgm:pt modelId="{EF3954A2-CDDA-461A-BBAF-4E4F097B7D08}">
      <dgm:prSet/>
      <dgm:spPr/>
      <dgm:t>
        <a:bodyPr/>
        <a:lstStyle/>
        <a:p>
          <a:pPr>
            <a:lnSpc>
              <a:spcPct val="100000"/>
            </a:lnSpc>
          </a:pPr>
          <a:r>
            <a:rPr lang="en-GB" b="0" dirty="0"/>
            <a:t>Donors</a:t>
          </a:r>
          <a:endParaRPr lang="en-US" b="0" dirty="0"/>
        </a:p>
      </dgm:t>
    </dgm:pt>
    <dgm:pt modelId="{9F93AE2E-E76E-4E1A-8538-DC49EBE6F140}" type="parTrans" cxnId="{94B772D9-525A-4B21-8626-3F35175FA101}">
      <dgm:prSet/>
      <dgm:spPr/>
      <dgm:t>
        <a:bodyPr/>
        <a:lstStyle/>
        <a:p>
          <a:endParaRPr lang="en-US"/>
        </a:p>
      </dgm:t>
    </dgm:pt>
    <dgm:pt modelId="{ADAF60E8-DE70-4F93-9D28-D7AFE2056012}" type="sibTrans" cxnId="{94B772D9-525A-4B21-8626-3F35175FA101}">
      <dgm:prSet/>
      <dgm:spPr/>
      <dgm:t>
        <a:bodyPr/>
        <a:lstStyle/>
        <a:p>
          <a:endParaRPr lang="en-US"/>
        </a:p>
      </dgm:t>
    </dgm:pt>
    <dgm:pt modelId="{6661D02D-050E-4AE6-94BA-A2715FF9DB8D}">
      <dgm:prSet/>
      <dgm:spPr/>
      <dgm:t>
        <a:bodyPr/>
        <a:lstStyle/>
        <a:p>
          <a:pPr>
            <a:lnSpc>
              <a:spcPct val="100000"/>
            </a:lnSpc>
          </a:pPr>
          <a:r>
            <a:rPr lang="en-GB" b="0" dirty="0"/>
            <a:t>Volunteers</a:t>
          </a:r>
          <a:endParaRPr lang="en-US" b="0" dirty="0"/>
        </a:p>
      </dgm:t>
    </dgm:pt>
    <dgm:pt modelId="{B21D1656-C684-4AC4-BAA3-B190913C285D}" type="parTrans" cxnId="{A75E1FF2-AF9F-4AB1-91EA-730E62F0AC55}">
      <dgm:prSet/>
      <dgm:spPr/>
      <dgm:t>
        <a:bodyPr/>
        <a:lstStyle/>
        <a:p>
          <a:endParaRPr lang="en-US"/>
        </a:p>
      </dgm:t>
    </dgm:pt>
    <dgm:pt modelId="{58DBF138-1C4A-499C-A28B-57337A960F17}" type="sibTrans" cxnId="{A75E1FF2-AF9F-4AB1-91EA-730E62F0AC55}">
      <dgm:prSet/>
      <dgm:spPr/>
      <dgm:t>
        <a:bodyPr/>
        <a:lstStyle/>
        <a:p>
          <a:endParaRPr lang="en-US"/>
        </a:p>
      </dgm:t>
    </dgm:pt>
    <dgm:pt modelId="{D5A1587E-F4EC-4A76-B900-314E3A02AEBF}">
      <dgm:prSet/>
      <dgm:spPr/>
      <dgm:t>
        <a:bodyPr/>
        <a:lstStyle/>
        <a:p>
          <a:pPr>
            <a:lnSpc>
              <a:spcPct val="100000"/>
            </a:lnSpc>
            <a:defRPr b="1"/>
          </a:pPr>
          <a:r>
            <a:rPr lang="en-GB" b="1" dirty="0"/>
            <a:t>Philanthropists</a:t>
          </a:r>
          <a:endParaRPr lang="en-US" dirty="0"/>
        </a:p>
      </dgm:t>
    </dgm:pt>
    <dgm:pt modelId="{0FE264A0-4A75-459C-B918-D1A1240DC1E3}" type="parTrans" cxnId="{BA1C330B-15E8-49A6-8887-5A8A94E2267C}">
      <dgm:prSet/>
      <dgm:spPr/>
      <dgm:t>
        <a:bodyPr/>
        <a:lstStyle/>
        <a:p>
          <a:endParaRPr lang="en-US"/>
        </a:p>
      </dgm:t>
    </dgm:pt>
    <dgm:pt modelId="{A6A3EAC2-3849-45F8-B14B-F94FF510F91D}" type="sibTrans" cxnId="{BA1C330B-15E8-49A6-8887-5A8A94E2267C}">
      <dgm:prSet/>
      <dgm:spPr/>
      <dgm:t>
        <a:bodyPr/>
        <a:lstStyle/>
        <a:p>
          <a:endParaRPr lang="en-US"/>
        </a:p>
      </dgm:t>
    </dgm:pt>
    <dgm:pt modelId="{B93C289B-D837-498A-9642-C25D930CFE42}">
      <dgm:prSet/>
      <dgm:spPr/>
      <dgm:t>
        <a:bodyPr/>
        <a:lstStyle/>
        <a:p>
          <a:pPr>
            <a:lnSpc>
              <a:spcPct val="100000"/>
            </a:lnSpc>
          </a:pPr>
          <a:r>
            <a:rPr lang="en-GB" dirty="0"/>
            <a:t>Give </a:t>
          </a:r>
          <a:r>
            <a:rPr lang="en-GB" b="1" dirty="0"/>
            <a:t>money</a:t>
          </a:r>
          <a:r>
            <a:rPr lang="en-GB" dirty="0"/>
            <a:t>, </a:t>
          </a:r>
          <a:r>
            <a:rPr lang="en-GB" b="1" dirty="0"/>
            <a:t>time</a:t>
          </a:r>
          <a:r>
            <a:rPr lang="en-GB" dirty="0"/>
            <a:t>, or </a:t>
          </a:r>
          <a:r>
            <a:rPr lang="en-GB" b="1" dirty="0"/>
            <a:t>influence</a:t>
          </a:r>
          <a:r>
            <a:rPr lang="en-GB" dirty="0"/>
            <a:t> to causes they care about</a:t>
          </a:r>
          <a:endParaRPr lang="en-US" dirty="0"/>
        </a:p>
      </dgm:t>
    </dgm:pt>
    <dgm:pt modelId="{A93CA7A8-6D96-41C6-A8D2-E52F3B7082E7}" type="parTrans" cxnId="{E7B4C015-6287-4DF7-8848-C87ACA884DCF}">
      <dgm:prSet/>
      <dgm:spPr/>
      <dgm:t>
        <a:bodyPr/>
        <a:lstStyle/>
        <a:p>
          <a:endParaRPr lang="en-US"/>
        </a:p>
      </dgm:t>
    </dgm:pt>
    <dgm:pt modelId="{EB794203-CED7-4F0A-A334-9471DF056F9D}" type="sibTrans" cxnId="{E7B4C015-6287-4DF7-8848-C87ACA884DCF}">
      <dgm:prSet/>
      <dgm:spPr/>
      <dgm:t>
        <a:bodyPr/>
        <a:lstStyle/>
        <a:p>
          <a:endParaRPr lang="en-US"/>
        </a:p>
      </dgm:t>
    </dgm:pt>
    <dgm:pt modelId="{1E4D53E0-B07D-4BD7-8BB6-FC017DE1FA86}">
      <dgm:prSet/>
      <dgm:spPr/>
      <dgm:t>
        <a:bodyPr/>
        <a:lstStyle/>
        <a:p>
          <a:pPr>
            <a:lnSpc>
              <a:spcPct val="100000"/>
            </a:lnSpc>
          </a:pPr>
          <a:r>
            <a:rPr lang="en-GB"/>
            <a:t>Focus on </a:t>
          </a:r>
          <a:r>
            <a:rPr lang="en-GB" b="1"/>
            <a:t>big issues</a:t>
          </a:r>
          <a:r>
            <a:rPr lang="en-GB"/>
            <a:t> like poverty, health, or the environment</a:t>
          </a:r>
          <a:endParaRPr lang="en-US"/>
        </a:p>
      </dgm:t>
    </dgm:pt>
    <dgm:pt modelId="{62464B7E-2846-46A5-B6A9-CFEFEFE39852}" type="parTrans" cxnId="{7CFC76B1-B4BD-4A12-B2BA-ADC77F083403}">
      <dgm:prSet/>
      <dgm:spPr/>
      <dgm:t>
        <a:bodyPr/>
        <a:lstStyle/>
        <a:p>
          <a:endParaRPr lang="en-US"/>
        </a:p>
      </dgm:t>
    </dgm:pt>
    <dgm:pt modelId="{2A5A9737-929F-4793-BDDC-A15C428996E6}" type="sibTrans" cxnId="{7CFC76B1-B4BD-4A12-B2BA-ADC77F083403}">
      <dgm:prSet/>
      <dgm:spPr/>
      <dgm:t>
        <a:bodyPr/>
        <a:lstStyle/>
        <a:p>
          <a:endParaRPr lang="en-US"/>
        </a:p>
      </dgm:t>
    </dgm:pt>
    <dgm:pt modelId="{0C6D94EF-8813-42EF-A803-E11B8D67F8C8}">
      <dgm:prSet/>
      <dgm:spPr/>
      <dgm:t>
        <a:bodyPr/>
        <a:lstStyle/>
        <a:p>
          <a:pPr>
            <a:lnSpc>
              <a:spcPct val="100000"/>
            </a:lnSpc>
          </a:pPr>
          <a:r>
            <a:rPr lang="en-GB"/>
            <a:t>Their support can be a </a:t>
          </a:r>
          <a:r>
            <a:rPr lang="en-GB" b="1"/>
            <a:t>once-off donation</a:t>
          </a:r>
          <a:r>
            <a:rPr lang="en-GB"/>
            <a:t> or a </a:t>
          </a:r>
          <a:r>
            <a:rPr lang="en-GB" b="1"/>
            <a:t>long-term investment</a:t>
          </a:r>
          <a:r>
            <a:rPr lang="en-GB"/>
            <a:t> in nonprofit work</a:t>
          </a:r>
          <a:endParaRPr lang="en-US"/>
        </a:p>
      </dgm:t>
    </dgm:pt>
    <dgm:pt modelId="{D57426F6-362D-445D-877A-313F82CC2F76}" type="parTrans" cxnId="{802E0EC0-DB40-4218-A26E-5271594C95A7}">
      <dgm:prSet/>
      <dgm:spPr/>
      <dgm:t>
        <a:bodyPr/>
        <a:lstStyle/>
        <a:p>
          <a:endParaRPr lang="en-US"/>
        </a:p>
      </dgm:t>
    </dgm:pt>
    <dgm:pt modelId="{C9E9F20D-A461-4C4C-870F-EF15381D3FF8}" type="sibTrans" cxnId="{802E0EC0-DB40-4218-A26E-5271594C95A7}">
      <dgm:prSet/>
      <dgm:spPr/>
      <dgm:t>
        <a:bodyPr/>
        <a:lstStyle/>
        <a:p>
          <a:endParaRPr lang="en-US"/>
        </a:p>
      </dgm:t>
    </dgm:pt>
    <dgm:pt modelId="{8FDBE405-F125-4C28-90E7-10C08A1CB2D6}" type="pres">
      <dgm:prSet presAssocID="{6E57C4D0-313B-49FB-82C9-CC68D62C5F63}" presName="root" presStyleCnt="0">
        <dgm:presLayoutVars>
          <dgm:dir/>
          <dgm:resizeHandles val="exact"/>
        </dgm:presLayoutVars>
      </dgm:prSet>
      <dgm:spPr/>
    </dgm:pt>
    <dgm:pt modelId="{DDC71A80-1E04-4F9A-9751-4A806216A879}" type="pres">
      <dgm:prSet presAssocID="{0887AC74-B6A5-4A03-B704-767A0F7DD754}" presName="compNode" presStyleCnt="0"/>
      <dgm:spPr/>
    </dgm:pt>
    <dgm:pt modelId="{99830A35-BF1E-49C8-B625-3936D3C584F4}" type="pres">
      <dgm:prSet presAssocID="{0887AC74-B6A5-4A03-B704-767A0F7DD75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Group of People"/>
        </a:ext>
      </dgm:extLst>
    </dgm:pt>
    <dgm:pt modelId="{62F750FE-D550-4755-8BD2-4743C1B94502}" type="pres">
      <dgm:prSet presAssocID="{0887AC74-B6A5-4A03-B704-767A0F7DD754}" presName="iconSpace" presStyleCnt="0"/>
      <dgm:spPr/>
    </dgm:pt>
    <dgm:pt modelId="{EB17943A-CCDC-49A9-824E-48A779363072}" type="pres">
      <dgm:prSet presAssocID="{0887AC74-B6A5-4A03-B704-767A0F7DD754}" presName="parTx" presStyleLbl="revTx" presStyleIdx="0" presStyleCnt="4">
        <dgm:presLayoutVars>
          <dgm:chMax val="0"/>
          <dgm:chPref val="0"/>
        </dgm:presLayoutVars>
      </dgm:prSet>
      <dgm:spPr/>
    </dgm:pt>
    <dgm:pt modelId="{124705B3-6456-40FD-AAFE-0DFDB7AE0CA2}" type="pres">
      <dgm:prSet presAssocID="{0887AC74-B6A5-4A03-B704-767A0F7DD754}" presName="txSpace" presStyleCnt="0"/>
      <dgm:spPr/>
    </dgm:pt>
    <dgm:pt modelId="{8E6695D3-C19B-4C24-89F0-0B3E09397A4E}" type="pres">
      <dgm:prSet presAssocID="{0887AC74-B6A5-4A03-B704-767A0F7DD754}" presName="desTx" presStyleLbl="revTx" presStyleIdx="1" presStyleCnt="4">
        <dgm:presLayoutVars/>
      </dgm:prSet>
      <dgm:spPr/>
    </dgm:pt>
    <dgm:pt modelId="{C4E0E103-3D05-4E65-915C-E9D17864579A}" type="pres">
      <dgm:prSet presAssocID="{9A5F5045-79F2-4890-B38B-9377C1EF5FA0}" presName="sibTrans" presStyleCnt="0"/>
      <dgm:spPr/>
    </dgm:pt>
    <dgm:pt modelId="{70D3EC62-B4AF-46DA-A7A4-10BECE73AB86}" type="pres">
      <dgm:prSet presAssocID="{D5A1587E-F4EC-4A76-B900-314E3A02AEBF}" presName="compNode" presStyleCnt="0"/>
      <dgm:spPr/>
    </dgm:pt>
    <dgm:pt modelId="{11414AE9-AFCE-482D-90D6-26275DDECE23}" type="pres">
      <dgm:prSet presAssocID="{D5A1587E-F4EC-4A76-B900-314E3A02AEBF}"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y"/>
        </a:ext>
      </dgm:extLst>
    </dgm:pt>
    <dgm:pt modelId="{C8B55CAD-84FD-4407-8F9C-13DD54505BCF}" type="pres">
      <dgm:prSet presAssocID="{D5A1587E-F4EC-4A76-B900-314E3A02AEBF}" presName="iconSpace" presStyleCnt="0"/>
      <dgm:spPr/>
    </dgm:pt>
    <dgm:pt modelId="{20082D31-95B7-4A74-8A42-C3A8E5C3A49A}" type="pres">
      <dgm:prSet presAssocID="{D5A1587E-F4EC-4A76-B900-314E3A02AEBF}" presName="parTx" presStyleLbl="revTx" presStyleIdx="2" presStyleCnt="4">
        <dgm:presLayoutVars>
          <dgm:chMax val="0"/>
          <dgm:chPref val="0"/>
        </dgm:presLayoutVars>
      </dgm:prSet>
      <dgm:spPr/>
    </dgm:pt>
    <dgm:pt modelId="{1D7E1F26-58FD-4673-9018-8813B129E1F7}" type="pres">
      <dgm:prSet presAssocID="{D5A1587E-F4EC-4A76-B900-314E3A02AEBF}" presName="txSpace" presStyleCnt="0"/>
      <dgm:spPr/>
    </dgm:pt>
    <dgm:pt modelId="{E511FD43-C5DF-4A40-AA3C-0C01C5D2AACB}" type="pres">
      <dgm:prSet presAssocID="{D5A1587E-F4EC-4A76-B900-314E3A02AEBF}" presName="desTx" presStyleLbl="revTx" presStyleIdx="3" presStyleCnt="4">
        <dgm:presLayoutVars/>
      </dgm:prSet>
      <dgm:spPr/>
    </dgm:pt>
  </dgm:ptLst>
  <dgm:cxnLst>
    <dgm:cxn modelId="{BA1C330B-15E8-49A6-8887-5A8A94E2267C}" srcId="{6E57C4D0-313B-49FB-82C9-CC68D62C5F63}" destId="{D5A1587E-F4EC-4A76-B900-314E3A02AEBF}" srcOrd="1" destOrd="0" parTransId="{0FE264A0-4A75-459C-B918-D1A1240DC1E3}" sibTransId="{A6A3EAC2-3849-45F8-B14B-F94FF510F91D}"/>
    <dgm:cxn modelId="{E7B4C015-6287-4DF7-8848-C87ACA884DCF}" srcId="{D5A1587E-F4EC-4A76-B900-314E3A02AEBF}" destId="{B93C289B-D837-498A-9642-C25D930CFE42}" srcOrd="0" destOrd="0" parTransId="{A93CA7A8-6D96-41C6-A8D2-E52F3B7082E7}" sibTransId="{EB794203-CED7-4F0A-A334-9471DF056F9D}"/>
    <dgm:cxn modelId="{1EEDA117-B27C-4219-BE9C-7BAD04694C3E}" type="presOf" srcId="{0887AC74-B6A5-4A03-B704-767A0F7DD754}" destId="{EB17943A-CCDC-49A9-824E-48A779363072}" srcOrd="0" destOrd="0" presId="urn:microsoft.com/office/officeart/2018/2/layout/IconLabelDescriptionList"/>
    <dgm:cxn modelId="{9E0C9B19-1B65-4C7B-A148-9067FF6597CC}" type="presOf" srcId="{B93C289B-D837-498A-9642-C25D930CFE42}" destId="{E511FD43-C5DF-4A40-AA3C-0C01C5D2AACB}" srcOrd="0" destOrd="0" presId="urn:microsoft.com/office/officeart/2018/2/layout/IconLabelDescriptionList"/>
    <dgm:cxn modelId="{71D86427-EA28-4CA3-A574-C4E7B50CF49E}" type="presOf" srcId="{1E4D53E0-B07D-4BD7-8BB6-FC017DE1FA86}" destId="{E511FD43-C5DF-4A40-AA3C-0C01C5D2AACB}" srcOrd="0" destOrd="1" presId="urn:microsoft.com/office/officeart/2018/2/layout/IconLabelDescriptionList"/>
    <dgm:cxn modelId="{3E7CE828-F504-49BA-875B-FA028D82D162}" type="presOf" srcId="{D5A1587E-F4EC-4A76-B900-314E3A02AEBF}" destId="{20082D31-95B7-4A74-8A42-C3A8E5C3A49A}" srcOrd="0" destOrd="0" presId="urn:microsoft.com/office/officeart/2018/2/layout/IconLabelDescriptionList"/>
    <dgm:cxn modelId="{F768273E-CB4C-4EE4-BE2D-8F3D8296D10C}" srcId="{0887AC74-B6A5-4A03-B704-767A0F7DD754}" destId="{6772F4E5-F11E-4E26-A7CE-CAC3593DE5D4}" srcOrd="0" destOrd="0" parTransId="{01CB8C93-065D-49B7-9E57-A864AC773C95}" sibTransId="{3111B899-62DB-4568-B14B-246734A5107A}"/>
    <dgm:cxn modelId="{02F5FC5E-4F87-4F04-BCA1-28E47159E32D}" type="presOf" srcId="{6661D02D-050E-4AE6-94BA-A2715FF9DB8D}" destId="{8E6695D3-C19B-4C24-89F0-0B3E09397A4E}" srcOrd="0" destOrd="2" presId="urn:microsoft.com/office/officeart/2018/2/layout/IconLabelDescriptionList"/>
    <dgm:cxn modelId="{5D80A86B-44BB-41C3-8A71-DD93D3DA55F0}" type="presOf" srcId="{0C6D94EF-8813-42EF-A803-E11B8D67F8C8}" destId="{E511FD43-C5DF-4A40-AA3C-0C01C5D2AACB}" srcOrd="0" destOrd="2" presId="urn:microsoft.com/office/officeart/2018/2/layout/IconLabelDescriptionList"/>
    <dgm:cxn modelId="{96C32757-AE76-412B-ABEA-7E5E558066E2}" type="presOf" srcId="{6772F4E5-F11E-4E26-A7CE-CAC3593DE5D4}" destId="{8E6695D3-C19B-4C24-89F0-0B3E09397A4E}" srcOrd="0" destOrd="0" presId="urn:microsoft.com/office/officeart/2018/2/layout/IconLabelDescriptionList"/>
    <dgm:cxn modelId="{CA5D317B-F2A5-45D5-B6E1-8A6A989F1378}" srcId="{6E57C4D0-313B-49FB-82C9-CC68D62C5F63}" destId="{0887AC74-B6A5-4A03-B704-767A0F7DD754}" srcOrd="0" destOrd="0" parTransId="{311C41C4-57DA-459D-8A63-52758E5D71A6}" sibTransId="{9A5F5045-79F2-4890-B38B-9377C1EF5FA0}"/>
    <dgm:cxn modelId="{C27467AC-0ABD-4BA2-B86B-EBF73C256ED6}" type="presOf" srcId="{6E57C4D0-313B-49FB-82C9-CC68D62C5F63}" destId="{8FDBE405-F125-4C28-90E7-10C08A1CB2D6}" srcOrd="0" destOrd="0" presId="urn:microsoft.com/office/officeart/2018/2/layout/IconLabelDescriptionList"/>
    <dgm:cxn modelId="{7CFC76B1-B4BD-4A12-B2BA-ADC77F083403}" srcId="{D5A1587E-F4EC-4A76-B900-314E3A02AEBF}" destId="{1E4D53E0-B07D-4BD7-8BB6-FC017DE1FA86}" srcOrd="1" destOrd="0" parTransId="{62464B7E-2846-46A5-B6A9-CFEFEFE39852}" sibTransId="{2A5A9737-929F-4793-BDDC-A15C428996E6}"/>
    <dgm:cxn modelId="{CC5E97B5-BF30-45EC-9B2F-D547FFC0F08A}" type="presOf" srcId="{EF3954A2-CDDA-461A-BBAF-4E4F097B7D08}" destId="{8E6695D3-C19B-4C24-89F0-0B3E09397A4E}" srcOrd="0" destOrd="1" presId="urn:microsoft.com/office/officeart/2018/2/layout/IconLabelDescriptionList"/>
    <dgm:cxn modelId="{802E0EC0-DB40-4218-A26E-5271594C95A7}" srcId="{D5A1587E-F4EC-4A76-B900-314E3A02AEBF}" destId="{0C6D94EF-8813-42EF-A803-E11B8D67F8C8}" srcOrd="2" destOrd="0" parTransId="{D57426F6-362D-445D-877A-313F82CC2F76}" sibTransId="{C9E9F20D-A461-4C4C-870F-EF15381D3FF8}"/>
    <dgm:cxn modelId="{94B772D9-525A-4B21-8626-3F35175FA101}" srcId="{0887AC74-B6A5-4A03-B704-767A0F7DD754}" destId="{EF3954A2-CDDA-461A-BBAF-4E4F097B7D08}" srcOrd="1" destOrd="0" parTransId="{9F93AE2E-E76E-4E1A-8538-DC49EBE6F140}" sibTransId="{ADAF60E8-DE70-4F93-9D28-D7AFE2056012}"/>
    <dgm:cxn modelId="{A75E1FF2-AF9F-4AB1-91EA-730E62F0AC55}" srcId="{0887AC74-B6A5-4A03-B704-767A0F7DD754}" destId="{6661D02D-050E-4AE6-94BA-A2715FF9DB8D}" srcOrd="2" destOrd="0" parTransId="{B21D1656-C684-4AC4-BAA3-B190913C285D}" sibTransId="{58DBF138-1C4A-499C-A28B-57337A960F17}"/>
    <dgm:cxn modelId="{C0512401-B27E-4E64-8A49-059E64577C34}" type="presParOf" srcId="{8FDBE405-F125-4C28-90E7-10C08A1CB2D6}" destId="{DDC71A80-1E04-4F9A-9751-4A806216A879}" srcOrd="0" destOrd="0" presId="urn:microsoft.com/office/officeart/2018/2/layout/IconLabelDescriptionList"/>
    <dgm:cxn modelId="{29ECBA46-4436-4304-860F-67E80EFB960E}" type="presParOf" srcId="{DDC71A80-1E04-4F9A-9751-4A806216A879}" destId="{99830A35-BF1E-49C8-B625-3936D3C584F4}" srcOrd="0" destOrd="0" presId="urn:microsoft.com/office/officeart/2018/2/layout/IconLabelDescriptionList"/>
    <dgm:cxn modelId="{5291DE90-3105-40E1-8FB9-7848A997CB86}" type="presParOf" srcId="{DDC71A80-1E04-4F9A-9751-4A806216A879}" destId="{62F750FE-D550-4755-8BD2-4743C1B94502}" srcOrd="1" destOrd="0" presId="urn:microsoft.com/office/officeart/2018/2/layout/IconLabelDescriptionList"/>
    <dgm:cxn modelId="{24C81BBD-87F9-4FD2-A0B3-1BC43831AADF}" type="presParOf" srcId="{DDC71A80-1E04-4F9A-9751-4A806216A879}" destId="{EB17943A-CCDC-49A9-824E-48A779363072}" srcOrd="2" destOrd="0" presId="urn:microsoft.com/office/officeart/2018/2/layout/IconLabelDescriptionList"/>
    <dgm:cxn modelId="{8231B1AB-B987-42DA-BBB8-0B59FE78D507}" type="presParOf" srcId="{DDC71A80-1E04-4F9A-9751-4A806216A879}" destId="{124705B3-6456-40FD-AAFE-0DFDB7AE0CA2}" srcOrd="3" destOrd="0" presId="urn:microsoft.com/office/officeart/2018/2/layout/IconLabelDescriptionList"/>
    <dgm:cxn modelId="{AF4D6A76-81CC-4D89-85C6-F1CD38800531}" type="presParOf" srcId="{DDC71A80-1E04-4F9A-9751-4A806216A879}" destId="{8E6695D3-C19B-4C24-89F0-0B3E09397A4E}" srcOrd="4" destOrd="0" presId="urn:microsoft.com/office/officeart/2018/2/layout/IconLabelDescriptionList"/>
    <dgm:cxn modelId="{E7BB5AFA-5F22-4FC9-B4D0-2C6EE5623F46}" type="presParOf" srcId="{8FDBE405-F125-4C28-90E7-10C08A1CB2D6}" destId="{C4E0E103-3D05-4E65-915C-E9D17864579A}" srcOrd="1" destOrd="0" presId="urn:microsoft.com/office/officeart/2018/2/layout/IconLabelDescriptionList"/>
    <dgm:cxn modelId="{D2158851-F643-401B-934B-EEAACDA6F056}" type="presParOf" srcId="{8FDBE405-F125-4C28-90E7-10C08A1CB2D6}" destId="{70D3EC62-B4AF-46DA-A7A4-10BECE73AB86}" srcOrd="2" destOrd="0" presId="urn:microsoft.com/office/officeart/2018/2/layout/IconLabelDescriptionList"/>
    <dgm:cxn modelId="{E149A5E6-231B-47D3-B0E8-395D03FAB250}" type="presParOf" srcId="{70D3EC62-B4AF-46DA-A7A4-10BECE73AB86}" destId="{11414AE9-AFCE-482D-90D6-26275DDECE23}" srcOrd="0" destOrd="0" presId="urn:microsoft.com/office/officeart/2018/2/layout/IconLabelDescriptionList"/>
    <dgm:cxn modelId="{5DC985FF-7DB6-4740-B98B-C6C0E296FE87}" type="presParOf" srcId="{70D3EC62-B4AF-46DA-A7A4-10BECE73AB86}" destId="{C8B55CAD-84FD-4407-8F9C-13DD54505BCF}" srcOrd="1" destOrd="0" presId="urn:microsoft.com/office/officeart/2018/2/layout/IconLabelDescriptionList"/>
    <dgm:cxn modelId="{335C3FE3-F819-4AF7-A967-F9370274ACA4}" type="presParOf" srcId="{70D3EC62-B4AF-46DA-A7A4-10BECE73AB86}" destId="{20082D31-95B7-4A74-8A42-C3A8E5C3A49A}" srcOrd="2" destOrd="0" presId="urn:microsoft.com/office/officeart/2018/2/layout/IconLabelDescriptionList"/>
    <dgm:cxn modelId="{035FD5F8-FCDF-449A-B8D5-19818DEBF1C6}" type="presParOf" srcId="{70D3EC62-B4AF-46DA-A7A4-10BECE73AB86}" destId="{1D7E1F26-58FD-4673-9018-8813B129E1F7}" srcOrd="3" destOrd="0" presId="urn:microsoft.com/office/officeart/2018/2/layout/IconLabelDescriptionList"/>
    <dgm:cxn modelId="{7D9CD1BA-E406-457F-BB40-E67D018E10E8}" type="presParOf" srcId="{70D3EC62-B4AF-46DA-A7A4-10BECE73AB86}" destId="{E511FD43-C5DF-4A40-AA3C-0C01C5D2AACB}" srcOrd="4" destOrd="0" presId="urn:microsoft.com/office/officeart/2018/2/layout/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D7972EC-1CF0-4828-99A6-E947439F2F9F}"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B5652FAE-E174-4024-A96F-8A3F9973B3C6}">
      <dgm:prSet/>
      <dgm:spPr/>
      <dgm:t>
        <a:bodyPr/>
        <a:lstStyle/>
        <a:p>
          <a:r>
            <a:rPr lang="en-GB" b="1" dirty="0"/>
            <a:t>Donors</a:t>
          </a:r>
          <a:endParaRPr lang="en-US" dirty="0"/>
        </a:p>
      </dgm:t>
    </dgm:pt>
    <dgm:pt modelId="{414D7871-5FBA-468D-BAC4-B2AADDEA0EC5}" type="parTrans" cxnId="{9F7F42A5-DB06-45FB-A214-3AA64578B9A9}">
      <dgm:prSet/>
      <dgm:spPr/>
      <dgm:t>
        <a:bodyPr/>
        <a:lstStyle/>
        <a:p>
          <a:endParaRPr lang="en-US"/>
        </a:p>
      </dgm:t>
    </dgm:pt>
    <dgm:pt modelId="{BB7889AE-049B-47AF-A49E-D39F7DD2B09F}" type="sibTrans" cxnId="{9F7F42A5-DB06-45FB-A214-3AA64578B9A9}">
      <dgm:prSet/>
      <dgm:spPr/>
      <dgm:t>
        <a:bodyPr/>
        <a:lstStyle/>
        <a:p>
          <a:endParaRPr lang="en-US"/>
        </a:p>
      </dgm:t>
    </dgm:pt>
    <dgm:pt modelId="{535D4B62-E0D7-42CE-8E20-FC481BFEC479}">
      <dgm:prSet/>
      <dgm:spPr/>
      <dgm:t>
        <a:bodyPr/>
        <a:lstStyle/>
        <a:p>
          <a:r>
            <a:rPr lang="en-GB" b="0" dirty="0"/>
            <a:t>Give money, goods, or services to causes</a:t>
          </a:r>
          <a:endParaRPr lang="en-US" b="0" dirty="0"/>
        </a:p>
      </dgm:t>
    </dgm:pt>
    <dgm:pt modelId="{5057C315-B24A-4A58-987C-FD1B98452E0A}" type="parTrans" cxnId="{2710CAB1-9CD8-43FC-8875-CC4B72CC3E5A}">
      <dgm:prSet/>
      <dgm:spPr/>
      <dgm:t>
        <a:bodyPr/>
        <a:lstStyle/>
        <a:p>
          <a:endParaRPr lang="en-US"/>
        </a:p>
      </dgm:t>
    </dgm:pt>
    <dgm:pt modelId="{026F7388-4932-4E17-823F-0B5251B31C8F}" type="sibTrans" cxnId="{2710CAB1-9CD8-43FC-8875-CC4B72CC3E5A}">
      <dgm:prSet/>
      <dgm:spPr/>
      <dgm:t>
        <a:bodyPr/>
        <a:lstStyle/>
        <a:p>
          <a:endParaRPr lang="en-US"/>
        </a:p>
      </dgm:t>
    </dgm:pt>
    <dgm:pt modelId="{37BA21F2-1C92-4CE1-9E51-0A698C7496D3}">
      <dgm:prSet/>
      <dgm:spPr/>
      <dgm:t>
        <a:bodyPr/>
        <a:lstStyle/>
        <a:p>
          <a:r>
            <a:rPr lang="en-GB" b="0" dirty="0"/>
            <a:t>Often give in smaller amounts than philanthropists</a:t>
          </a:r>
          <a:endParaRPr lang="en-US" b="0" dirty="0"/>
        </a:p>
      </dgm:t>
    </dgm:pt>
    <dgm:pt modelId="{D75DB1E7-A209-4EB2-ACE4-B6C780F9E5A7}" type="parTrans" cxnId="{D2591753-5F94-4CD3-9FD8-EE2C43DDF665}">
      <dgm:prSet/>
      <dgm:spPr/>
      <dgm:t>
        <a:bodyPr/>
        <a:lstStyle/>
        <a:p>
          <a:endParaRPr lang="en-US"/>
        </a:p>
      </dgm:t>
    </dgm:pt>
    <dgm:pt modelId="{9F2B2DDC-7DFE-427E-A0AE-9E188A5F65C0}" type="sibTrans" cxnId="{D2591753-5F94-4CD3-9FD8-EE2C43DDF665}">
      <dgm:prSet/>
      <dgm:spPr/>
      <dgm:t>
        <a:bodyPr/>
        <a:lstStyle/>
        <a:p>
          <a:endParaRPr lang="en-US"/>
        </a:p>
      </dgm:t>
    </dgm:pt>
    <dgm:pt modelId="{D04A3730-8C26-4733-8BE1-B380AA26B040}">
      <dgm:prSet/>
      <dgm:spPr/>
      <dgm:t>
        <a:bodyPr/>
        <a:lstStyle/>
        <a:p>
          <a:r>
            <a:rPr lang="en-GB" b="0" dirty="0"/>
            <a:t>Sometimes donate time or expertise</a:t>
          </a:r>
          <a:endParaRPr lang="en-US" b="0" dirty="0"/>
        </a:p>
      </dgm:t>
    </dgm:pt>
    <dgm:pt modelId="{7C86775D-76FC-4333-B467-42131E726B67}" type="parTrans" cxnId="{14E1E727-7723-4EC6-B0F1-C9FF22256539}">
      <dgm:prSet/>
      <dgm:spPr/>
      <dgm:t>
        <a:bodyPr/>
        <a:lstStyle/>
        <a:p>
          <a:endParaRPr lang="en-US"/>
        </a:p>
      </dgm:t>
    </dgm:pt>
    <dgm:pt modelId="{0B3AD23A-82E2-407B-9744-33B4A85941DB}" type="sibTrans" cxnId="{14E1E727-7723-4EC6-B0F1-C9FF22256539}">
      <dgm:prSet/>
      <dgm:spPr/>
      <dgm:t>
        <a:bodyPr/>
        <a:lstStyle/>
        <a:p>
          <a:endParaRPr lang="en-US"/>
        </a:p>
      </dgm:t>
    </dgm:pt>
    <dgm:pt modelId="{109C1A83-7AFC-4D12-B066-0BE49042698F}">
      <dgm:prSet/>
      <dgm:spPr/>
      <dgm:t>
        <a:bodyPr/>
        <a:lstStyle/>
        <a:p>
          <a:r>
            <a:rPr lang="en-GB" b="0" dirty="0"/>
            <a:t>Their giving is often spontaneous, not long-term or strategic</a:t>
          </a:r>
          <a:endParaRPr lang="en-US" b="0" dirty="0"/>
        </a:p>
      </dgm:t>
    </dgm:pt>
    <dgm:pt modelId="{D5D714F3-1597-4593-8F8D-F3068AEE9445}" type="parTrans" cxnId="{30D215DE-A1A7-4697-8C2F-E94F71E4C348}">
      <dgm:prSet/>
      <dgm:spPr/>
      <dgm:t>
        <a:bodyPr/>
        <a:lstStyle/>
        <a:p>
          <a:endParaRPr lang="en-US"/>
        </a:p>
      </dgm:t>
    </dgm:pt>
    <dgm:pt modelId="{27B303E2-25E8-4358-9C42-BDAE6B008C11}" type="sibTrans" cxnId="{30D215DE-A1A7-4697-8C2F-E94F71E4C348}">
      <dgm:prSet/>
      <dgm:spPr/>
      <dgm:t>
        <a:bodyPr/>
        <a:lstStyle/>
        <a:p>
          <a:endParaRPr lang="en-US"/>
        </a:p>
      </dgm:t>
    </dgm:pt>
    <dgm:pt modelId="{8E09830E-8709-433F-8B60-4592A4B22551}">
      <dgm:prSet/>
      <dgm:spPr/>
      <dgm:t>
        <a:bodyPr/>
        <a:lstStyle/>
        <a:p>
          <a:r>
            <a:rPr lang="en-GB" b="1" dirty="0"/>
            <a:t>Altruism</a:t>
          </a:r>
          <a:endParaRPr lang="en-US" dirty="0"/>
        </a:p>
      </dgm:t>
    </dgm:pt>
    <dgm:pt modelId="{0C2A0D86-C800-445D-B33C-10E3A9FDAD4F}" type="parTrans" cxnId="{C48586B5-5FC1-4AD8-B585-0ED290874BAD}">
      <dgm:prSet/>
      <dgm:spPr/>
      <dgm:t>
        <a:bodyPr/>
        <a:lstStyle/>
        <a:p>
          <a:endParaRPr lang="en-US"/>
        </a:p>
      </dgm:t>
    </dgm:pt>
    <dgm:pt modelId="{B2D58CC2-8F44-41BA-8869-7CEC325B2211}" type="sibTrans" cxnId="{C48586B5-5FC1-4AD8-B585-0ED290874BAD}">
      <dgm:prSet/>
      <dgm:spPr/>
      <dgm:t>
        <a:bodyPr/>
        <a:lstStyle/>
        <a:p>
          <a:endParaRPr lang="en-US"/>
        </a:p>
      </dgm:t>
    </dgm:pt>
    <dgm:pt modelId="{7D656FE0-BE3D-4D2C-8A0C-065E402C31F7}">
      <dgm:prSet/>
      <dgm:spPr/>
      <dgm:t>
        <a:bodyPr/>
        <a:lstStyle/>
        <a:p>
          <a:r>
            <a:rPr lang="en-GB" b="0" dirty="0"/>
            <a:t>Altruism means helping others without expecting anything in return</a:t>
          </a:r>
          <a:endParaRPr lang="en-US" b="0" dirty="0"/>
        </a:p>
      </dgm:t>
    </dgm:pt>
    <dgm:pt modelId="{08D3BF20-0E5A-495A-9FF0-E5B6EEC12ED2}" type="parTrans" cxnId="{573EE85E-5AB9-432F-924E-843CE3CBEF6D}">
      <dgm:prSet/>
      <dgm:spPr/>
      <dgm:t>
        <a:bodyPr/>
        <a:lstStyle/>
        <a:p>
          <a:endParaRPr lang="en-US"/>
        </a:p>
      </dgm:t>
    </dgm:pt>
    <dgm:pt modelId="{F702D872-68C5-4ADD-8A60-56F32F04C16D}" type="sibTrans" cxnId="{573EE85E-5AB9-432F-924E-843CE3CBEF6D}">
      <dgm:prSet/>
      <dgm:spPr/>
      <dgm:t>
        <a:bodyPr/>
        <a:lstStyle/>
        <a:p>
          <a:endParaRPr lang="en-US"/>
        </a:p>
      </dgm:t>
    </dgm:pt>
    <dgm:pt modelId="{89DB81C0-D54E-42FC-9C73-CCC1E05F469B}">
      <dgm:prSet/>
      <dgm:spPr/>
      <dgm:t>
        <a:bodyPr/>
        <a:lstStyle/>
        <a:p>
          <a:r>
            <a:rPr lang="en-GB" b="1" dirty="0"/>
            <a:t>Working together for change</a:t>
          </a:r>
          <a:endParaRPr lang="en-US" dirty="0"/>
        </a:p>
      </dgm:t>
    </dgm:pt>
    <dgm:pt modelId="{44832F0B-3D54-4A34-9D20-F2B423217702}" type="parTrans" cxnId="{AE037277-9CD8-49D1-9ED6-A28C309064AC}">
      <dgm:prSet/>
      <dgm:spPr/>
      <dgm:t>
        <a:bodyPr/>
        <a:lstStyle/>
        <a:p>
          <a:endParaRPr lang="en-US"/>
        </a:p>
      </dgm:t>
    </dgm:pt>
    <dgm:pt modelId="{92EBFF35-E3F1-47EE-B52A-008CEB5BF6AF}" type="sibTrans" cxnId="{AE037277-9CD8-49D1-9ED6-A28C309064AC}">
      <dgm:prSet/>
      <dgm:spPr/>
      <dgm:t>
        <a:bodyPr/>
        <a:lstStyle/>
        <a:p>
          <a:endParaRPr lang="en-US"/>
        </a:p>
      </dgm:t>
    </dgm:pt>
    <dgm:pt modelId="{84DE3922-8652-4DF1-95D8-C9529B199AC3}">
      <dgm:prSet/>
      <dgm:spPr/>
      <dgm:t>
        <a:bodyPr/>
        <a:lstStyle/>
        <a:p>
          <a:r>
            <a:rPr lang="en-GB" b="1"/>
            <a:t>Philanthropists</a:t>
          </a:r>
          <a:r>
            <a:rPr lang="en-GB"/>
            <a:t> fund and support big-picture plans</a:t>
          </a:r>
          <a:endParaRPr lang="en-US"/>
        </a:p>
      </dgm:t>
    </dgm:pt>
    <dgm:pt modelId="{2C156C41-2688-4BC1-9B84-48F208A3F6A5}" type="parTrans" cxnId="{D38A1A89-4DD4-436A-84EC-6D24A5C03D2E}">
      <dgm:prSet/>
      <dgm:spPr/>
      <dgm:t>
        <a:bodyPr/>
        <a:lstStyle/>
        <a:p>
          <a:endParaRPr lang="en-US"/>
        </a:p>
      </dgm:t>
    </dgm:pt>
    <dgm:pt modelId="{B8C00B48-D2F9-46A0-B1DB-840BF6C0FA1A}" type="sibTrans" cxnId="{D38A1A89-4DD4-436A-84EC-6D24A5C03D2E}">
      <dgm:prSet/>
      <dgm:spPr/>
      <dgm:t>
        <a:bodyPr/>
        <a:lstStyle/>
        <a:p>
          <a:endParaRPr lang="en-US"/>
        </a:p>
      </dgm:t>
    </dgm:pt>
    <dgm:pt modelId="{370A6950-3F86-4501-B4DC-9CAE16C22B59}">
      <dgm:prSet/>
      <dgm:spPr/>
      <dgm:t>
        <a:bodyPr/>
        <a:lstStyle/>
        <a:p>
          <a:r>
            <a:rPr lang="en-GB" b="1"/>
            <a:t>Donors</a:t>
          </a:r>
          <a:r>
            <a:rPr lang="en-GB"/>
            <a:t> give what’s needed for smaller projects</a:t>
          </a:r>
          <a:endParaRPr lang="en-US"/>
        </a:p>
      </dgm:t>
    </dgm:pt>
    <dgm:pt modelId="{EED194B0-A94F-4855-9D5D-4CB57008522D}" type="parTrans" cxnId="{377608CE-7C2E-4B58-BA4C-D90EDA019832}">
      <dgm:prSet/>
      <dgm:spPr/>
      <dgm:t>
        <a:bodyPr/>
        <a:lstStyle/>
        <a:p>
          <a:endParaRPr lang="en-US"/>
        </a:p>
      </dgm:t>
    </dgm:pt>
    <dgm:pt modelId="{29019C6F-AC99-489B-BD78-FE1D032892C8}" type="sibTrans" cxnId="{377608CE-7C2E-4B58-BA4C-D90EDA019832}">
      <dgm:prSet/>
      <dgm:spPr/>
      <dgm:t>
        <a:bodyPr/>
        <a:lstStyle/>
        <a:p>
          <a:endParaRPr lang="en-US"/>
        </a:p>
      </dgm:t>
    </dgm:pt>
    <dgm:pt modelId="{1B33A1AA-C264-47A2-B685-7FEA8803DC7B}">
      <dgm:prSet/>
      <dgm:spPr/>
      <dgm:t>
        <a:bodyPr/>
        <a:lstStyle/>
        <a:p>
          <a:r>
            <a:rPr lang="en-GB" b="1"/>
            <a:t>Volunteers</a:t>
          </a:r>
          <a:r>
            <a:rPr lang="en-GB"/>
            <a:t> carry out the work on the ground</a:t>
          </a:r>
          <a:endParaRPr lang="en-US"/>
        </a:p>
      </dgm:t>
    </dgm:pt>
    <dgm:pt modelId="{C5A025FE-3EFC-42E9-B8F4-6D55CE4D304D}" type="parTrans" cxnId="{C97D5D6F-1392-4721-A15F-FEE4584341C3}">
      <dgm:prSet/>
      <dgm:spPr/>
      <dgm:t>
        <a:bodyPr/>
        <a:lstStyle/>
        <a:p>
          <a:endParaRPr lang="en-US"/>
        </a:p>
      </dgm:t>
    </dgm:pt>
    <dgm:pt modelId="{7370F208-B764-4D28-90A6-C9E82132F5C3}" type="sibTrans" cxnId="{C97D5D6F-1392-4721-A15F-FEE4584341C3}">
      <dgm:prSet/>
      <dgm:spPr/>
      <dgm:t>
        <a:bodyPr/>
        <a:lstStyle/>
        <a:p>
          <a:endParaRPr lang="en-US"/>
        </a:p>
      </dgm:t>
    </dgm:pt>
    <dgm:pt modelId="{2E586E4B-2CF4-4AD6-88F9-1920CF863FFA}" type="pres">
      <dgm:prSet presAssocID="{8D7972EC-1CF0-4828-99A6-E947439F2F9F}" presName="Name0" presStyleCnt="0">
        <dgm:presLayoutVars>
          <dgm:dir/>
          <dgm:animLvl val="lvl"/>
          <dgm:resizeHandles val="exact"/>
        </dgm:presLayoutVars>
      </dgm:prSet>
      <dgm:spPr/>
    </dgm:pt>
    <dgm:pt modelId="{42B7AE61-C979-4D02-AC92-4238462F349A}" type="pres">
      <dgm:prSet presAssocID="{89DB81C0-D54E-42FC-9C73-CCC1E05F469B}" presName="boxAndChildren" presStyleCnt="0"/>
      <dgm:spPr/>
    </dgm:pt>
    <dgm:pt modelId="{311CB733-D51A-402E-AA29-C1FC2FCC7A53}" type="pres">
      <dgm:prSet presAssocID="{89DB81C0-D54E-42FC-9C73-CCC1E05F469B}" presName="parentTextBox" presStyleLbl="alignNode1" presStyleIdx="0" presStyleCnt="3"/>
      <dgm:spPr/>
    </dgm:pt>
    <dgm:pt modelId="{15053129-CF5F-4B65-A8BF-A42610B3E9D1}" type="pres">
      <dgm:prSet presAssocID="{89DB81C0-D54E-42FC-9C73-CCC1E05F469B}" presName="descendantBox" presStyleLbl="bgAccFollowNode1" presStyleIdx="0" presStyleCnt="3"/>
      <dgm:spPr/>
    </dgm:pt>
    <dgm:pt modelId="{87AFA88B-95B4-4E19-AE90-71F14183E2DB}" type="pres">
      <dgm:prSet presAssocID="{B2D58CC2-8F44-41BA-8869-7CEC325B2211}" presName="sp" presStyleCnt="0"/>
      <dgm:spPr/>
    </dgm:pt>
    <dgm:pt modelId="{CFAFFFA1-7458-4302-9180-8581EC93D120}" type="pres">
      <dgm:prSet presAssocID="{8E09830E-8709-433F-8B60-4592A4B22551}" presName="arrowAndChildren" presStyleCnt="0"/>
      <dgm:spPr/>
    </dgm:pt>
    <dgm:pt modelId="{78B4EB29-90C9-4495-9FFF-2FB2E641D88A}" type="pres">
      <dgm:prSet presAssocID="{8E09830E-8709-433F-8B60-4592A4B22551}" presName="parentTextArrow" presStyleLbl="node1" presStyleIdx="0" presStyleCnt="0"/>
      <dgm:spPr/>
    </dgm:pt>
    <dgm:pt modelId="{8053FC28-EA78-46EC-AC9F-0D9D85CF9C43}" type="pres">
      <dgm:prSet presAssocID="{8E09830E-8709-433F-8B60-4592A4B22551}" presName="arrow" presStyleLbl="alignNode1" presStyleIdx="1" presStyleCnt="3"/>
      <dgm:spPr/>
    </dgm:pt>
    <dgm:pt modelId="{ADC89B82-7448-49C5-B431-3C7C9FDBBAD6}" type="pres">
      <dgm:prSet presAssocID="{8E09830E-8709-433F-8B60-4592A4B22551}" presName="descendantArrow" presStyleLbl="bgAccFollowNode1" presStyleIdx="1" presStyleCnt="3"/>
      <dgm:spPr/>
    </dgm:pt>
    <dgm:pt modelId="{7ED4AE50-345C-4135-AD5D-950186ADEDD7}" type="pres">
      <dgm:prSet presAssocID="{BB7889AE-049B-47AF-A49E-D39F7DD2B09F}" presName="sp" presStyleCnt="0"/>
      <dgm:spPr/>
    </dgm:pt>
    <dgm:pt modelId="{7E8E80E0-FB38-4B1F-B83C-504B08F06CBC}" type="pres">
      <dgm:prSet presAssocID="{B5652FAE-E174-4024-A96F-8A3F9973B3C6}" presName="arrowAndChildren" presStyleCnt="0"/>
      <dgm:spPr/>
    </dgm:pt>
    <dgm:pt modelId="{4075F6E1-57E3-4BF0-8CCA-F0BE4525CE79}" type="pres">
      <dgm:prSet presAssocID="{B5652FAE-E174-4024-A96F-8A3F9973B3C6}" presName="parentTextArrow" presStyleLbl="node1" presStyleIdx="0" presStyleCnt="0"/>
      <dgm:spPr/>
    </dgm:pt>
    <dgm:pt modelId="{029AB15E-4831-45FE-A78E-4BAC74D7B706}" type="pres">
      <dgm:prSet presAssocID="{B5652FAE-E174-4024-A96F-8A3F9973B3C6}" presName="arrow" presStyleLbl="alignNode1" presStyleIdx="2" presStyleCnt="3"/>
      <dgm:spPr/>
    </dgm:pt>
    <dgm:pt modelId="{0200CFEC-7DE0-4AA0-AD4B-935B25FEFCF6}" type="pres">
      <dgm:prSet presAssocID="{B5652FAE-E174-4024-A96F-8A3F9973B3C6}" presName="descendantArrow" presStyleLbl="bgAccFollowNode1" presStyleIdx="2" presStyleCnt="3"/>
      <dgm:spPr/>
    </dgm:pt>
  </dgm:ptLst>
  <dgm:cxnLst>
    <dgm:cxn modelId="{2710AB11-9232-4217-9FD3-F4323F7BA927}" type="presOf" srcId="{8E09830E-8709-433F-8B60-4592A4B22551}" destId="{78B4EB29-90C9-4495-9FFF-2FB2E641D88A}" srcOrd="0" destOrd="0" presId="urn:microsoft.com/office/officeart/2016/7/layout/VerticalDownArrowProcess"/>
    <dgm:cxn modelId="{14E1E727-7723-4EC6-B0F1-C9FF22256539}" srcId="{B5652FAE-E174-4024-A96F-8A3F9973B3C6}" destId="{D04A3730-8C26-4733-8BE1-B380AA26B040}" srcOrd="2" destOrd="0" parTransId="{7C86775D-76FC-4333-B467-42131E726B67}" sibTransId="{0B3AD23A-82E2-407B-9744-33B4A85941DB}"/>
    <dgm:cxn modelId="{5416E02B-97D9-4B39-B5B8-6B1EB3347051}" type="presOf" srcId="{109C1A83-7AFC-4D12-B066-0BE49042698F}" destId="{0200CFEC-7DE0-4AA0-AD4B-935B25FEFCF6}" srcOrd="0" destOrd="3" presId="urn:microsoft.com/office/officeart/2016/7/layout/VerticalDownArrowProcess"/>
    <dgm:cxn modelId="{50B9765E-05EC-479D-B9AA-72557F1C03A3}" type="presOf" srcId="{B5652FAE-E174-4024-A96F-8A3F9973B3C6}" destId="{4075F6E1-57E3-4BF0-8CCA-F0BE4525CE79}" srcOrd="0" destOrd="0" presId="urn:microsoft.com/office/officeart/2016/7/layout/VerticalDownArrowProcess"/>
    <dgm:cxn modelId="{573EE85E-5AB9-432F-924E-843CE3CBEF6D}" srcId="{8E09830E-8709-433F-8B60-4592A4B22551}" destId="{7D656FE0-BE3D-4D2C-8A0C-065E402C31F7}" srcOrd="0" destOrd="0" parTransId="{08D3BF20-0E5A-495A-9FF0-E5B6EEC12ED2}" sibTransId="{F702D872-68C5-4ADD-8A60-56F32F04C16D}"/>
    <dgm:cxn modelId="{B0D53764-8A4C-4DC0-8083-3F2195D91ADB}" type="presOf" srcId="{D04A3730-8C26-4733-8BE1-B380AA26B040}" destId="{0200CFEC-7DE0-4AA0-AD4B-935B25FEFCF6}" srcOrd="0" destOrd="2" presId="urn:microsoft.com/office/officeart/2016/7/layout/VerticalDownArrowProcess"/>
    <dgm:cxn modelId="{891AE445-613E-46B6-9105-1C8950FE70CD}" type="presOf" srcId="{8E09830E-8709-433F-8B60-4592A4B22551}" destId="{8053FC28-EA78-46EC-AC9F-0D9D85CF9C43}" srcOrd="1" destOrd="0" presId="urn:microsoft.com/office/officeart/2016/7/layout/VerticalDownArrowProcess"/>
    <dgm:cxn modelId="{70F62E67-7929-4B68-A4A9-0FE434FD7257}" type="presOf" srcId="{89DB81C0-D54E-42FC-9C73-CCC1E05F469B}" destId="{311CB733-D51A-402E-AA29-C1FC2FCC7A53}" srcOrd="0" destOrd="0" presId="urn:microsoft.com/office/officeart/2016/7/layout/VerticalDownArrowProcess"/>
    <dgm:cxn modelId="{14E0E649-AE67-4296-86EF-8695BBF49770}" type="presOf" srcId="{37BA21F2-1C92-4CE1-9E51-0A698C7496D3}" destId="{0200CFEC-7DE0-4AA0-AD4B-935B25FEFCF6}" srcOrd="0" destOrd="1" presId="urn:microsoft.com/office/officeart/2016/7/layout/VerticalDownArrowProcess"/>
    <dgm:cxn modelId="{91BD114C-46A7-4370-AC17-93E382DF52C7}" type="presOf" srcId="{84DE3922-8652-4DF1-95D8-C9529B199AC3}" destId="{15053129-CF5F-4B65-A8BF-A42610B3E9D1}" srcOrd="0" destOrd="0" presId="urn:microsoft.com/office/officeart/2016/7/layout/VerticalDownArrowProcess"/>
    <dgm:cxn modelId="{C97D5D6F-1392-4721-A15F-FEE4584341C3}" srcId="{89DB81C0-D54E-42FC-9C73-CCC1E05F469B}" destId="{1B33A1AA-C264-47A2-B685-7FEA8803DC7B}" srcOrd="2" destOrd="0" parTransId="{C5A025FE-3EFC-42E9-B8F4-6D55CE4D304D}" sibTransId="{7370F208-B764-4D28-90A6-C9E82132F5C3}"/>
    <dgm:cxn modelId="{D2591753-5F94-4CD3-9FD8-EE2C43DDF665}" srcId="{B5652FAE-E174-4024-A96F-8A3F9973B3C6}" destId="{37BA21F2-1C92-4CE1-9E51-0A698C7496D3}" srcOrd="1" destOrd="0" parTransId="{D75DB1E7-A209-4EB2-ACE4-B6C780F9E5A7}" sibTransId="{9F2B2DDC-7DFE-427E-A0AE-9E188A5F65C0}"/>
    <dgm:cxn modelId="{AE037277-9CD8-49D1-9ED6-A28C309064AC}" srcId="{8D7972EC-1CF0-4828-99A6-E947439F2F9F}" destId="{89DB81C0-D54E-42FC-9C73-CCC1E05F469B}" srcOrd="2" destOrd="0" parTransId="{44832F0B-3D54-4A34-9D20-F2B423217702}" sibTransId="{92EBFF35-E3F1-47EE-B52A-008CEB5BF6AF}"/>
    <dgm:cxn modelId="{42289D87-5DB2-4A9B-AD2A-0EFB61B998BA}" type="presOf" srcId="{7D656FE0-BE3D-4D2C-8A0C-065E402C31F7}" destId="{ADC89B82-7448-49C5-B431-3C7C9FDBBAD6}" srcOrd="0" destOrd="0" presId="urn:microsoft.com/office/officeart/2016/7/layout/VerticalDownArrowProcess"/>
    <dgm:cxn modelId="{D38A1A89-4DD4-436A-84EC-6D24A5C03D2E}" srcId="{89DB81C0-D54E-42FC-9C73-CCC1E05F469B}" destId="{84DE3922-8652-4DF1-95D8-C9529B199AC3}" srcOrd="0" destOrd="0" parTransId="{2C156C41-2688-4BC1-9B84-48F208A3F6A5}" sibTransId="{B8C00B48-D2F9-46A0-B1DB-840BF6C0FA1A}"/>
    <dgm:cxn modelId="{EA78DB89-0C5E-4F8D-A931-26E337CE2DEA}" type="presOf" srcId="{8D7972EC-1CF0-4828-99A6-E947439F2F9F}" destId="{2E586E4B-2CF4-4AD6-88F9-1920CF863FFA}" srcOrd="0" destOrd="0" presId="urn:microsoft.com/office/officeart/2016/7/layout/VerticalDownArrowProcess"/>
    <dgm:cxn modelId="{A537E7A3-D586-470B-93E2-B5F801B41110}" type="presOf" srcId="{B5652FAE-E174-4024-A96F-8A3F9973B3C6}" destId="{029AB15E-4831-45FE-A78E-4BAC74D7B706}" srcOrd="1" destOrd="0" presId="urn:microsoft.com/office/officeart/2016/7/layout/VerticalDownArrowProcess"/>
    <dgm:cxn modelId="{9F7F42A5-DB06-45FB-A214-3AA64578B9A9}" srcId="{8D7972EC-1CF0-4828-99A6-E947439F2F9F}" destId="{B5652FAE-E174-4024-A96F-8A3F9973B3C6}" srcOrd="0" destOrd="0" parTransId="{414D7871-5FBA-468D-BAC4-B2AADDEA0EC5}" sibTransId="{BB7889AE-049B-47AF-A49E-D39F7DD2B09F}"/>
    <dgm:cxn modelId="{6D20D5AC-86A5-4E07-83F6-9DB965C15778}" type="presOf" srcId="{370A6950-3F86-4501-B4DC-9CAE16C22B59}" destId="{15053129-CF5F-4B65-A8BF-A42610B3E9D1}" srcOrd="0" destOrd="1" presId="urn:microsoft.com/office/officeart/2016/7/layout/VerticalDownArrowProcess"/>
    <dgm:cxn modelId="{2710CAB1-9CD8-43FC-8875-CC4B72CC3E5A}" srcId="{B5652FAE-E174-4024-A96F-8A3F9973B3C6}" destId="{535D4B62-E0D7-42CE-8E20-FC481BFEC479}" srcOrd="0" destOrd="0" parTransId="{5057C315-B24A-4A58-987C-FD1B98452E0A}" sibTransId="{026F7388-4932-4E17-823F-0B5251B31C8F}"/>
    <dgm:cxn modelId="{C48586B5-5FC1-4AD8-B585-0ED290874BAD}" srcId="{8D7972EC-1CF0-4828-99A6-E947439F2F9F}" destId="{8E09830E-8709-433F-8B60-4592A4B22551}" srcOrd="1" destOrd="0" parTransId="{0C2A0D86-C800-445D-B33C-10E3A9FDAD4F}" sibTransId="{B2D58CC2-8F44-41BA-8869-7CEC325B2211}"/>
    <dgm:cxn modelId="{377608CE-7C2E-4B58-BA4C-D90EDA019832}" srcId="{89DB81C0-D54E-42FC-9C73-CCC1E05F469B}" destId="{370A6950-3F86-4501-B4DC-9CAE16C22B59}" srcOrd="1" destOrd="0" parTransId="{EED194B0-A94F-4855-9D5D-4CB57008522D}" sibTransId="{29019C6F-AC99-489B-BD78-FE1D032892C8}"/>
    <dgm:cxn modelId="{30D215DE-A1A7-4697-8C2F-E94F71E4C348}" srcId="{B5652FAE-E174-4024-A96F-8A3F9973B3C6}" destId="{109C1A83-7AFC-4D12-B066-0BE49042698F}" srcOrd="3" destOrd="0" parTransId="{D5D714F3-1597-4593-8F8D-F3068AEE9445}" sibTransId="{27B303E2-25E8-4358-9C42-BDAE6B008C11}"/>
    <dgm:cxn modelId="{B2A49FE7-88B3-41FA-919F-12CC38359EAB}" type="presOf" srcId="{535D4B62-E0D7-42CE-8E20-FC481BFEC479}" destId="{0200CFEC-7DE0-4AA0-AD4B-935B25FEFCF6}" srcOrd="0" destOrd="0" presId="urn:microsoft.com/office/officeart/2016/7/layout/VerticalDownArrowProcess"/>
    <dgm:cxn modelId="{16F937FD-D4B6-4092-86A1-BE7924D144CC}" type="presOf" srcId="{1B33A1AA-C264-47A2-B685-7FEA8803DC7B}" destId="{15053129-CF5F-4B65-A8BF-A42610B3E9D1}" srcOrd="0" destOrd="2" presId="urn:microsoft.com/office/officeart/2016/7/layout/VerticalDownArrowProcess"/>
    <dgm:cxn modelId="{7E1D292F-F318-499A-B229-35205B98081A}" type="presParOf" srcId="{2E586E4B-2CF4-4AD6-88F9-1920CF863FFA}" destId="{42B7AE61-C979-4D02-AC92-4238462F349A}" srcOrd="0" destOrd="0" presId="urn:microsoft.com/office/officeart/2016/7/layout/VerticalDownArrowProcess"/>
    <dgm:cxn modelId="{9816B60A-2774-41EE-A917-650AEFD6867F}" type="presParOf" srcId="{42B7AE61-C979-4D02-AC92-4238462F349A}" destId="{311CB733-D51A-402E-AA29-C1FC2FCC7A53}" srcOrd="0" destOrd="0" presId="urn:microsoft.com/office/officeart/2016/7/layout/VerticalDownArrowProcess"/>
    <dgm:cxn modelId="{F4BC8ABB-723A-498E-B371-2EF1512FBB19}" type="presParOf" srcId="{42B7AE61-C979-4D02-AC92-4238462F349A}" destId="{15053129-CF5F-4B65-A8BF-A42610B3E9D1}" srcOrd="1" destOrd="0" presId="urn:microsoft.com/office/officeart/2016/7/layout/VerticalDownArrowProcess"/>
    <dgm:cxn modelId="{490B3A77-81F0-4F54-9B57-7CB9ECD318E5}" type="presParOf" srcId="{2E586E4B-2CF4-4AD6-88F9-1920CF863FFA}" destId="{87AFA88B-95B4-4E19-AE90-71F14183E2DB}" srcOrd="1" destOrd="0" presId="urn:microsoft.com/office/officeart/2016/7/layout/VerticalDownArrowProcess"/>
    <dgm:cxn modelId="{17023AD8-FEBB-40D9-8F05-0499F51CCEFE}" type="presParOf" srcId="{2E586E4B-2CF4-4AD6-88F9-1920CF863FFA}" destId="{CFAFFFA1-7458-4302-9180-8581EC93D120}" srcOrd="2" destOrd="0" presId="urn:microsoft.com/office/officeart/2016/7/layout/VerticalDownArrowProcess"/>
    <dgm:cxn modelId="{4F6B3148-EE5D-43F9-B9F5-B8C302DDE02D}" type="presParOf" srcId="{CFAFFFA1-7458-4302-9180-8581EC93D120}" destId="{78B4EB29-90C9-4495-9FFF-2FB2E641D88A}" srcOrd="0" destOrd="0" presId="urn:microsoft.com/office/officeart/2016/7/layout/VerticalDownArrowProcess"/>
    <dgm:cxn modelId="{E5808901-2769-4E24-88CC-28E4D16C279F}" type="presParOf" srcId="{CFAFFFA1-7458-4302-9180-8581EC93D120}" destId="{8053FC28-EA78-46EC-AC9F-0D9D85CF9C43}" srcOrd="1" destOrd="0" presId="urn:microsoft.com/office/officeart/2016/7/layout/VerticalDownArrowProcess"/>
    <dgm:cxn modelId="{3D3D43A9-07F7-4693-9194-AAC289088582}" type="presParOf" srcId="{CFAFFFA1-7458-4302-9180-8581EC93D120}" destId="{ADC89B82-7448-49C5-B431-3C7C9FDBBAD6}" srcOrd="2" destOrd="0" presId="urn:microsoft.com/office/officeart/2016/7/layout/VerticalDownArrowProcess"/>
    <dgm:cxn modelId="{90CCE6CF-55E7-46E4-A3E7-51AE4F8EB1F1}" type="presParOf" srcId="{2E586E4B-2CF4-4AD6-88F9-1920CF863FFA}" destId="{7ED4AE50-345C-4135-AD5D-950186ADEDD7}" srcOrd="3" destOrd="0" presId="urn:microsoft.com/office/officeart/2016/7/layout/VerticalDownArrowProcess"/>
    <dgm:cxn modelId="{30DD0629-8BFB-49EE-A5F2-D1C722F2182B}" type="presParOf" srcId="{2E586E4B-2CF4-4AD6-88F9-1920CF863FFA}" destId="{7E8E80E0-FB38-4B1F-B83C-504B08F06CBC}" srcOrd="4" destOrd="0" presId="urn:microsoft.com/office/officeart/2016/7/layout/VerticalDownArrowProcess"/>
    <dgm:cxn modelId="{D67159D5-EB57-4F0F-A086-12AD3A0F31F2}" type="presParOf" srcId="{7E8E80E0-FB38-4B1F-B83C-504B08F06CBC}" destId="{4075F6E1-57E3-4BF0-8CCA-F0BE4525CE79}" srcOrd="0" destOrd="0" presId="urn:microsoft.com/office/officeart/2016/7/layout/VerticalDownArrowProcess"/>
    <dgm:cxn modelId="{E93E01E2-2C6B-4773-9899-B6AC3C98F5A0}" type="presParOf" srcId="{7E8E80E0-FB38-4B1F-B83C-504B08F06CBC}" destId="{029AB15E-4831-45FE-A78E-4BAC74D7B706}" srcOrd="1" destOrd="0" presId="urn:microsoft.com/office/officeart/2016/7/layout/VerticalDownArrowProcess"/>
    <dgm:cxn modelId="{6932F96D-76D4-4CA4-90C5-4DE0ABF419F2}" type="presParOf" srcId="{7E8E80E0-FB38-4B1F-B83C-504B08F06CBC}" destId="{0200CFEC-7DE0-4AA0-AD4B-935B25FEFCF6}"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42D2B7-6639-4C53-A5D7-C4C5E699B466}"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231C357-1006-4D19-AF74-89C967C85FC7}">
      <dgm:prSet/>
      <dgm:spPr/>
      <dgm:t>
        <a:bodyPr/>
        <a:lstStyle/>
        <a:p>
          <a:pPr>
            <a:defRPr b="1"/>
          </a:pPr>
          <a:r>
            <a:rPr lang="en-GB" b="1"/>
            <a:t>What is a terminal illness?</a:t>
          </a:r>
          <a:endParaRPr lang="en-US"/>
        </a:p>
      </dgm:t>
    </dgm:pt>
    <dgm:pt modelId="{0004BCAD-F05A-4786-8C5B-95AD395219DA}" type="parTrans" cxnId="{4B0175B0-E9DD-43C2-8295-3B5871E46A86}">
      <dgm:prSet/>
      <dgm:spPr/>
      <dgm:t>
        <a:bodyPr/>
        <a:lstStyle/>
        <a:p>
          <a:endParaRPr lang="en-US"/>
        </a:p>
      </dgm:t>
    </dgm:pt>
    <dgm:pt modelId="{99B515E2-5DA8-4A06-B24D-10ECDC95C9F0}" type="sibTrans" cxnId="{4B0175B0-E9DD-43C2-8295-3B5871E46A86}">
      <dgm:prSet/>
      <dgm:spPr/>
      <dgm:t>
        <a:bodyPr/>
        <a:lstStyle/>
        <a:p>
          <a:endParaRPr lang="en-US"/>
        </a:p>
      </dgm:t>
    </dgm:pt>
    <dgm:pt modelId="{C6DDAFF7-00E6-4E2D-B350-C276584292CD}">
      <dgm:prSet/>
      <dgm:spPr/>
      <dgm:t>
        <a:bodyPr/>
        <a:lstStyle/>
        <a:p>
          <a:r>
            <a:rPr lang="en-GB" b="0" dirty="0"/>
            <a:t>A disease that cannot be cured and is expected to lead to death</a:t>
          </a:r>
          <a:endParaRPr lang="en-US" b="0" dirty="0"/>
        </a:p>
      </dgm:t>
    </dgm:pt>
    <dgm:pt modelId="{B1C23F8F-AC0B-4A5C-A686-CE0BC6991506}" type="parTrans" cxnId="{2AA0D419-7F7D-47C3-8180-82EBB3E6D6F7}">
      <dgm:prSet/>
      <dgm:spPr/>
      <dgm:t>
        <a:bodyPr/>
        <a:lstStyle/>
        <a:p>
          <a:endParaRPr lang="en-US"/>
        </a:p>
      </dgm:t>
    </dgm:pt>
    <dgm:pt modelId="{CE644407-6C8F-4F2D-AFA9-27CA5F462D31}" type="sibTrans" cxnId="{2AA0D419-7F7D-47C3-8180-82EBB3E6D6F7}">
      <dgm:prSet/>
      <dgm:spPr/>
      <dgm:t>
        <a:bodyPr/>
        <a:lstStyle/>
        <a:p>
          <a:endParaRPr lang="en-US"/>
        </a:p>
      </dgm:t>
    </dgm:pt>
    <dgm:pt modelId="{EAC2EAF3-627F-4E6B-A607-2C59473D35E6}">
      <dgm:prSet/>
      <dgm:spPr/>
      <dgm:t>
        <a:bodyPr/>
        <a:lstStyle/>
        <a:p>
          <a:r>
            <a:rPr lang="en-GB" b="0" dirty="0"/>
            <a:t>Focus is on managing symptoms and improving quality of life</a:t>
          </a:r>
          <a:endParaRPr lang="en-US" b="0" dirty="0"/>
        </a:p>
      </dgm:t>
    </dgm:pt>
    <dgm:pt modelId="{CAFA16D0-B290-41F4-B6F0-B9E2A7EA8373}" type="parTrans" cxnId="{AC55493F-EEA7-4807-BDF4-39B28A3E7FAC}">
      <dgm:prSet/>
      <dgm:spPr/>
      <dgm:t>
        <a:bodyPr/>
        <a:lstStyle/>
        <a:p>
          <a:endParaRPr lang="en-US"/>
        </a:p>
      </dgm:t>
    </dgm:pt>
    <dgm:pt modelId="{7161BC0C-13DD-44DD-8831-224EE58BEC08}" type="sibTrans" cxnId="{AC55493F-EEA7-4807-BDF4-39B28A3E7FAC}">
      <dgm:prSet/>
      <dgm:spPr/>
      <dgm:t>
        <a:bodyPr/>
        <a:lstStyle/>
        <a:p>
          <a:endParaRPr lang="en-US"/>
        </a:p>
      </dgm:t>
    </dgm:pt>
    <dgm:pt modelId="{79E55E9E-5DBA-47B8-BD0A-E93AE7E841C1}">
      <dgm:prSet/>
      <dgm:spPr/>
      <dgm:t>
        <a:bodyPr/>
        <a:lstStyle/>
        <a:p>
          <a:pPr>
            <a:defRPr b="1"/>
          </a:pPr>
          <a:r>
            <a:rPr lang="en-GB" b="1" dirty="0"/>
            <a:t>Examples of terminal illnesses</a:t>
          </a:r>
          <a:endParaRPr lang="en-US" dirty="0"/>
        </a:p>
      </dgm:t>
    </dgm:pt>
    <dgm:pt modelId="{F0D84A1F-E79F-48AE-95A3-505473022D3F}" type="parTrans" cxnId="{4328980D-C38C-4214-9243-7D90D496F798}">
      <dgm:prSet/>
      <dgm:spPr/>
      <dgm:t>
        <a:bodyPr/>
        <a:lstStyle/>
        <a:p>
          <a:endParaRPr lang="en-US"/>
        </a:p>
      </dgm:t>
    </dgm:pt>
    <dgm:pt modelId="{B607838B-9445-453E-ABAC-23FB95512300}" type="sibTrans" cxnId="{4328980D-C38C-4214-9243-7D90D496F798}">
      <dgm:prSet/>
      <dgm:spPr/>
      <dgm:t>
        <a:bodyPr/>
        <a:lstStyle/>
        <a:p>
          <a:endParaRPr lang="en-US"/>
        </a:p>
      </dgm:t>
    </dgm:pt>
    <dgm:pt modelId="{4884AB74-946C-4D83-A995-B6CE4D5EC9E7}">
      <dgm:prSet/>
      <dgm:spPr/>
      <dgm:t>
        <a:bodyPr/>
        <a:lstStyle/>
        <a:p>
          <a:r>
            <a:rPr lang="en-GB" b="0" dirty="0"/>
            <a:t>Advanced cancer</a:t>
          </a:r>
          <a:endParaRPr lang="en-US" b="0" dirty="0"/>
        </a:p>
      </dgm:t>
    </dgm:pt>
    <dgm:pt modelId="{5202E18D-A2D6-4B93-841C-5B2E92BA1046}" type="parTrans" cxnId="{ABC22051-3836-4B79-AC3F-55F07A6DDEE6}">
      <dgm:prSet/>
      <dgm:spPr/>
      <dgm:t>
        <a:bodyPr/>
        <a:lstStyle/>
        <a:p>
          <a:endParaRPr lang="en-US"/>
        </a:p>
      </dgm:t>
    </dgm:pt>
    <dgm:pt modelId="{38F96E49-4928-41A3-9464-D1B21BACD523}" type="sibTrans" cxnId="{ABC22051-3836-4B79-AC3F-55F07A6DDEE6}">
      <dgm:prSet/>
      <dgm:spPr/>
      <dgm:t>
        <a:bodyPr/>
        <a:lstStyle/>
        <a:p>
          <a:endParaRPr lang="en-US"/>
        </a:p>
      </dgm:t>
    </dgm:pt>
    <dgm:pt modelId="{BF699843-4C3B-43F7-93CF-C6E7BD7A685B}">
      <dgm:prSet/>
      <dgm:spPr/>
      <dgm:t>
        <a:bodyPr/>
        <a:lstStyle/>
        <a:p>
          <a:r>
            <a:rPr lang="en-GB" b="0" dirty="0"/>
            <a:t>Heart disease</a:t>
          </a:r>
          <a:endParaRPr lang="en-US" b="0" dirty="0"/>
        </a:p>
      </dgm:t>
    </dgm:pt>
    <dgm:pt modelId="{BE6AF1E9-DB5E-4294-A793-646405407BCD}" type="parTrans" cxnId="{7522BC2E-F0DD-4262-81C6-AD4C376414BE}">
      <dgm:prSet/>
      <dgm:spPr/>
      <dgm:t>
        <a:bodyPr/>
        <a:lstStyle/>
        <a:p>
          <a:endParaRPr lang="en-US"/>
        </a:p>
      </dgm:t>
    </dgm:pt>
    <dgm:pt modelId="{8208BBB2-7166-4E2E-834C-2C598A6F69B5}" type="sibTrans" cxnId="{7522BC2E-F0DD-4262-81C6-AD4C376414BE}">
      <dgm:prSet/>
      <dgm:spPr/>
      <dgm:t>
        <a:bodyPr/>
        <a:lstStyle/>
        <a:p>
          <a:endParaRPr lang="en-US"/>
        </a:p>
      </dgm:t>
    </dgm:pt>
    <dgm:pt modelId="{DBAA8671-0658-4BD9-8E34-494E995ECA60}">
      <dgm:prSet/>
      <dgm:spPr/>
      <dgm:t>
        <a:bodyPr/>
        <a:lstStyle/>
        <a:p>
          <a:r>
            <a:rPr lang="en-GB" b="0" dirty="0"/>
            <a:t>Late-stage HIV/AIDS</a:t>
          </a:r>
          <a:endParaRPr lang="en-US" b="0" dirty="0"/>
        </a:p>
      </dgm:t>
    </dgm:pt>
    <dgm:pt modelId="{6AB99774-D945-406C-8592-C89C3420C821}" type="parTrans" cxnId="{A063FE1D-AE7F-40FC-B8DE-29F7AE40F278}">
      <dgm:prSet/>
      <dgm:spPr/>
      <dgm:t>
        <a:bodyPr/>
        <a:lstStyle/>
        <a:p>
          <a:endParaRPr lang="en-US"/>
        </a:p>
      </dgm:t>
    </dgm:pt>
    <dgm:pt modelId="{FC670AF8-6BD9-4454-ADFE-8F27357034A7}" type="sibTrans" cxnId="{A063FE1D-AE7F-40FC-B8DE-29F7AE40F278}">
      <dgm:prSet/>
      <dgm:spPr/>
      <dgm:t>
        <a:bodyPr/>
        <a:lstStyle/>
        <a:p>
          <a:endParaRPr lang="en-US"/>
        </a:p>
      </dgm:t>
    </dgm:pt>
    <dgm:pt modelId="{1737EA9D-9444-4B88-95FF-412AD20E6FFE}">
      <dgm:prSet/>
      <dgm:spPr/>
      <dgm:t>
        <a:bodyPr/>
        <a:lstStyle/>
        <a:p>
          <a:pPr>
            <a:defRPr b="1"/>
          </a:pPr>
          <a:r>
            <a:rPr lang="en-GB" b="1" dirty="0"/>
            <a:t>How can we help?</a:t>
          </a:r>
          <a:endParaRPr lang="en-US" dirty="0"/>
        </a:p>
      </dgm:t>
    </dgm:pt>
    <dgm:pt modelId="{E05CDE50-0800-4CF9-A257-0FB5D52DA457}" type="parTrans" cxnId="{744C93E5-58C9-4612-AD6B-2CA09DA1446E}">
      <dgm:prSet/>
      <dgm:spPr/>
      <dgm:t>
        <a:bodyPr/>
        <a:lstStyle/>
        <a:p>
          <a:endParaRPr lang="en-US"/>
        </a:p>
      </dgm:t>
    </dgm:pt>
    <dgm:pt modelId="{9F4B7185-3B06-4504-A71D-A98CCA8A9463}" type="sibTrans" cxnId="{744C93E5-58C9-4612-AD6B-2CA09DA1446E}">
      <dgm:prSet/>
      <dgm:spPr/>
      <dgm:t>
        <a:bodyPr/>
        <a:lstStyle/>
        <a:p>
          <a:endParaRPr lang="en-US"/>
        </a:p>
      </dgm:t>
    </dgm:pt>
    <dgm:pt modelId="{075BD453-450F-4BBC-BC3C-D32CF73AC5FE}">
      <dgm:prSet/>
      <dgm:spPr/>
      <dgm:t>
        <a:bodyPr/>
        <a:lstStyle/>
        <a:p>
          <a:r>
            <a:rPr lang="en-GB" b="0" dirty="0"/>
            <a:t>Giving care, financial aid, or advocating for rights</a:t>
          </a:r>
          <a:endParaRPr lang="en-US" b="0" dirty="0"/>
        </a:p>
      </dgm:t>
    </dgm:pt>
    <dgm:pt modelId="{7E35DF37-2B75-4921-9A7B-1DCB596F2C24}" type="parTrans" cxnId="{D92A0E57-2D5B-4FE1-8FF6-ABFB27FA9049}">
      <dgm:prSet/>
      <dgm:spPr/>
      <dgm:t>
        <a:bodyPr/>
        <a:lstStyle/>
        <a:p>
          <a:endParaRPr lang="en-US"/>
        </a:p>
      </dgm:t>
    </dgm:pt>
    <dgm:pt modelId="{774AD949-FBE4-4191-AF35-B4F69AA570CA}" type="sibTrans" cxnId="{D92A0E57-2D5B-4FE1-8FF6-ABFB27FA9049}">
      <dgm:prSet/>
      <dgm:spPr/>
      <dgm:t>
        <a:bodyPr/>
        <a:lstStyle/>
        <a:p>
          <a:endParaRPr lang="en-US"/>
        </a:p>
      </dgm:t>
    </dgm:pt>
    <dgm:pt modelId="{25F87DC7-323D-4763-AA1A-3588A65894F4}" type="pres">
      <dgm:prSet presAssocID="{CB42D2B7-6639-4C53-A5D7-C4C5E699B466}" presName="root" presStyleCnt="0">
        <dgm:presLayoutVars>
          <dgm:dir/>
          <dgm:resizeHandles val="exact"/>
        </dgm:presLayoutVars>
      </dgm:prSet>
      <dgm:spPr/>
    </dgm:pt>
    <dgm:pt modelId="{9201472C-4B65-405F-9EE4-3BE571F3E55A}" type="pres">
      <dgm:prSet presAssocID="{6231C357-1006-4D19-AF74-89C967C85FC7}" presName="compNode" presStyleCnt="0"/>
      <dgm:spPr/>
    </dgm:pt>
    <dgm:pt modelId="{7F27E879-EEF0-415F-9502-8EBD1AE75D97}" type="pres">
      <dgm:prSet presAssocID="{6231C357-1006-4D19-AF74-89C967C85FC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2AE7849D-9702-479D-9B32-918F5C126E72}" type="pres">
      <dgm:prSet presAssocID="{6231C357-1006-4D19-AF74-89C967C85FC7}" presName="iconSpace" presStyleCnt="0"/>
      <dgm:spPr/>
    </dgm:pt>
    <dgm:pt modelId="{31083789-9E53-4E30-B8A5-02CE435F1FB4}" type="pres">
      <dgm:prSet presAssocID="{6231C357-1006-4D19-AF74-89C967C85FC7}" presName="parTx" presStyleLbl="revTx" presStyleIdx="0" presStyleCnt="6">
        <dgm:presLayoutVars>
          <dgm:chMax val="0"/>
          <dgm:chPref val="0"/>
        </dgm:presLayoutVars>
      </dgm:prSet>
      <dgm:spPr/>
    </dgm:pt>
    <dgm:pt modelId="{20BFDC5F-11C2-479C-87B4-9FC469A5E746}" type="pres">
      <dgm:prSet presAssocID="{6231C357-1006-4D19-AF74-89C967C85FC7}" presName="txSpace" presStyleCnt="0"/>
      <dgm:spPr/>
    </dgm:pt>
    <dgm:pt modelId="{2622D2DD-98F9-42EA-A91F-32D78966F66D}" type="pres">
      <dgm:prSet presAssocID="{6231C357-1006-4D19-AF74-89C967C85FC7}" presName="desTx" presStyleLbl="revTx" presStyleIdx="1" presStyleCnt="6">
        <dgm:presLayoutVars/>
      </dgm:prSet>
      <dgm:spPr/>
    </dgm:pt>
    <dgm:pt modelId="{5E54B95A-870D-4656-985A-D71FD989C78F}" type="pres">
      <dgm:prSet presAssocID="{99B515E2-5DA8-4A06-B24D-10ECDC95C9F0}" presName="sibTrans" presStyleCnt="0"/>
      <dgm:spPr/>
    </dgm:pt>
    <dgm:pt modelId="{8B2AA3AE-33BB-47FE-9C4C-20DF80BF7BFD}" type="pres">
      <dgm:prSet presAssocID="{79E55E9E-5DBA-47B8-BD0A-E93AE7E841C1}" presName="compNode" presStyleCnt="0"/>
      <dgm:spPr/>
    </dgm:pt>
    <dgm:pt modelId="{5991E57F-6269-454C-9B36-DFFA3605F6D9}" type="pres">
      <dgm:prSet presAssocID="{79E55E9E-5DBA-47B8-BD0A-E93AE7E841C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rt Organ"/>
        </a:ext>
      </dgm:extLst>
    </dgm:pt>
    <dgm:pt modelId="{36E1E246-087F-49B1-9E04-A4F11BC1EB79}" type="pres">
      <dgm:prSet presAssocID="{79E55E9E-5DBA-47B8-BD0A-E93AE7E841C1}" presName="iconSpace" presStyleCnt="0"/>
      <dgm:spPr/>
    </dgm:pt>
    <dgm:pt modelId="{878629E8-468B-4D28-B937-A165544F71B9}" type="pres">
      <dgm:prSet presAssocID="{79E55E9E-5DBA-47B8-BD0A-E93AE7E841C1}" presName="parTx" presStyleLbl="revTx" presStyleIdx="2" presStyleCnt="6">
        <dgm:presLayoutVars>
          <dgm:chMax val="0"/>
          <dgm:chPref val="0"/>
        </dgm:presLayoutVars>
      </dgm:prSet>
      <dgm:spPr/>
    </dgm:pt>
    <dgm:pt modelId="{29AC0F2E-BFCE-48E0-A52D-9242D695B0FF}" type="pres">
      <dgm:prSet presAssocID="{79E55E9E-5DBA-47B8-BD0A-E93AE7E841C1}" presName="txSpace" presStyleCnt="0"/>
      <dgm:spPr/>
    </dgm:pt>
    <dgm:pt modelId="{57E3DCD1-A199-4A30-866A-7D7A1D2EA262}" type="pres">
      <dgm:prSet presAssocID="{79E55E9E-5DBA-47B8-BD0A-E93AE7E841C1}" presName="desTx" presStyleLbl="revTx" presStyleIdx="3" presStyleCnt="6">
        <dgm:presLayoutVars/>
      </dgm:prSet>
      <dgm:spPr/>
    </dgm:pt>
    <dgm:pt modelId="{14CCB7A0-60DE-4D4F-901D-C98428A69665}" type="pres">
      <dgm:prSet presAssocID="{B607838B-9445-453E-ABAC-23FB95512300}" presName="sibTrans" presStyleCnt="0"/>
      <dgm:spPr/>
    </dgm:pt>
    <dgm:pt modelId="{68CE7147-E54D-4179-B8C0-4C4F146F4AC2}" type="pres">
      <dgm:prSet presAssocID="{1737EA9D-9444-4B88-95FF-412AD20E6FFE}" presName="compNode" presStyleCnt="0"/>
      <dgm:spPr/>
    </dgm:pt>
    <dgm:pt modelId="{E72770BB-3B7F-4E0A-B761-AE4B4FEBE3C4}" type="pres">
      <dgm:prSet presAssocID="{1737EA9D-9444-4B88-95FF-412AD20E6FF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B9B9EBF1-C4A7-4FA8-82E1-4152E104DA65}" type="pres">
      <dgm:prSet presAssocID="{1737EA9D-9444-4B88-95FF-412AD20E6FFE}" presName="iconSpace" presStyleCnt="0"/>
      <dgm:spPr/>
    </dgm:pt>
    <dgm:pt modelId="{1501B6FC-D13A-4DED-9DAF-9935953AE505}" type="pres">
      <dgm:prSet presAssocID="{1737EA9D-9444-4B88-95FF-412AD20E6FFE}" presName="parTx" presStyleLbl="revTx" presStyleIdx="4" presStyleCnt="6">
        <dgm:presLayoutVars>
          <dgm:chMax val="0"/>
          <dgm:chPref val="0"/>
        </dgm:presLayoutVars>
      </dgm:prSet>
      <dgm:spPr/>
    </dgm:pt>
    <dgm:pt modelId="{4A7944BB-21B7-4DAB-92A5-7DFF3B556643}" type="pres">
      <dgm:prSet presAssocID="{1737EA9D-9444-4B88-95FF-412AD20E6FFE}" presName="txSpace" presStyleCnt="0"/>
      <dgm:spPr/>
    </dgm:pt>
    <dgm:pt modelId="{17B2EF19-AED2-4419-B05D-8B543CF65B7D}" type="pres">
      <dgm:prSet presAssocID="{1737EA9D-9444-4B88-95FF-412AD20E6FFE}" presName="desTx" presStyleLbl="revTx" presStyleIdx="5" presStyleCnt="6">
        <dgm:presLayoutVars/>
      </dgm:prSet>
      <dgm:spPr/>
    </dgm:pt>
  </dgm:ptLst>
  <dgm:cxnLst>
    <dgm:cxn modelId="{4328980D-C38C-4214-9243-7D90D496F798}" srcId="{CB42D2B7-6639-4C53-A5D7-C4C5E699B466}" destId="{79E55E9E-5DBA-47B8-BD0A-E93AE7E841C1}" srcOrd="1" destOrd="0" parTransId="{F0D84A1F-E79F-48AE-95A3-505473022D3F}" sibTransId="{B607838B-9445-453E-ABAC-23FB95512300}"/>
    <dgm:cxn modelId="{00365516-D442-4A3C-BC50-35A755F2CB1C}" type="presOf" srcId="{C6DDAFF7-00E6-4E2D-B350-C276584292CD}" destId="{2622D2DD-98F9-42EA-A91F-32D78966F66D}" srcOrd="0" destOrd="0" presId="urn:microsoft.com/office/officeart/2018/5/layout/CenteredIconLabelDescriptionList"/>
    <dgm:cxn modelId="{2AA0D419-7F7D-47C3-8180-82EBB3E6D6F7}" srcId="{6231C357-1006-4D19-AF74-89C967C85FC7}" destId="{C6DDAFF7-00E6-4E2D-B350-C276584292CD}" srcOrd="0" destOrd="0" parTransId="{B1C23F8F-AC0B-4A5C-A686-CE0BC6991506}" sibTransId="{CE644407-6C8F-4F2D-AFA9-27CA5F462D31}"/>
    <dgm:cxn modelId="{A063FE1D-AE7F-40FC-B8DE-29F7AE40F278}" srcId="{79E55E9E-5DBA-47B8-BD0A-E93AE7E841C1}" destId="{DBAA8671-0658-4BD9-8E34-494E995ECA60}" srcOrd="2" destOrd="0" parTransId="{6AB99774-D945-406C-8592-C89C3420C821}" sibTransId="{FC670AF8-6BD9-4454-ADFE-8F27357034A7}"/>
    <dgm:cxn modelId="{A36D212C-56CB-4C83-8CDF-EA9AB9321FE2}" type="presOf" srcId="{6231C357-1006-4D19-AF74-89C967C85FC7}" destId="{31083789-9E53-4E30-B8A5-02CE435F1FB4}" srcOrd="0" destOrd="0" presId="urn:microsoft.com/office/officeart/2018/5/layout/CenteredIconLabelDescriptionList"/>
    <dgm:cxn modelId="{7522BC2E-F0DD-4262-81C6-AD4C376414BE}" srcId="{79E55E9E-5DBA-47B8-BD0A-E93AE7E841C1}" destId="{BF699843-4C3B-43F7-93CF-C6E7BD7A685B}" srcOrd="1" destOrd="0" parTransId="{BE6AF1E9-DB5E-4294-A793-646405407BCD}" sibTransId="{8208BBB2-7166-4E2E-834C-2C598A6F69B5}"/>
    <dgm:cxn modelId="{AC55493F-EEA7-4807-BDF4-39B28A3E7FAC}" srcId="{6231C357-1006-4D19-AF74-89C967C85FC7}" destId="{EAC2EAF3-627F-4E6B-A607-2C59473D35E6}" srcOrd="1" destOrd="0" parTransId="{CAFA16D0-B290-41F4-B6F0-B9E2A7EA8373}" sibTransId="{7161BC0C-13DD-44DD-8831-224EE58BEC08}"/>
    <dgm:cxn modelId="{56F72243-DDA3-466C-87CA-399FDB7DBF3F}" type="presOf" srcId="{4884AB74-946C-4D83-A995-B6CE4D5EC9E7}" destId="{57E3DCD1-A199-4A30-866A-7D7A1D2EA262}" srcOrd="0" destOrd="0" presId="urn:microsoft.com/office/officeart/2018/5/layout/CenteredIconLabelDescriptionList"/>
    <dgm:cxn modelId="{ABC22051-3836-4B79-AC3F-55F07A6DDEE6}" srcId="{79E55E9E-5DBA-47B8-BD0A-E93AE7E841C1}" destId="{4884AB74-946C-4D83-A995-B6CE4D5EC9E7}" srcOrd="0" destOrd="0" parTransId="{5202E18D-A2D6-4B93-841C-5B2E92BA1046}" sibTransId="{38F96E49-4928-41A3-9464-D1B21BACD523}"/>
    <dgm:cxn modelId="{C0BC1752-C247-4E34-ACDD-0017706F3624}" type="presOf" srcId="{CB42D2B7-6639-4C53-A5D7-C4C5E699B466}" destId="{25F87DC7-323D-4763-AA1A-3588A65894F4}" srcOrd="0" destOrd="0" presId="urn:microsoft.com/office/officeart/2018/5/layout/CenteredIconLabelDescriptionList"/>
    <dgm:cxn modelId="{D92A0E57-2D5B-4FE1-8FF6-ABFB27FA9049}" srcId="{1737EA9D-9444-4B88-95FF-412AD20E6FFE}" destId="{075BD453-450F-4BBC-BC3C-D32CF73AC5FE}" srcOrd="0" destOrd="0" parTransId="{7E35DF37-2B75-4921-9A7B-1DCB596F2C24}" sibTransId="{774AD949-FBE4-4191-AF35-B4F69AA570CA}"/>
    <dgm:cxn modelId="{826D6F9B-447E-47F3-8929-8CAE50FF6742}" type="presOf" srcId="{1737EA9D-9444-4B88-95FF-412AD20E6FFE}" destId="{1501B6FC-D13A-4DED-9DAF-9935953AE505}" srcOrd="0" destOrd="0" presId="urn:microsoft.com/office/officeart/2018/5/layout/CenteredIconLabelDescriptionList"/>
    <dgm:cxn modelId="{F099FF9D-3FB4-47E8-8789-943D7DA52883}" type="presOf" srcId="{EAC2EAF3-627F-4E6B-A607-2C59473D35E6}" destId="{2622D2DD-98F9-42EA-A91F-32D78966F66D}" srcOrd="0" destOrd="1" presId="urn:microsoft.com/office/officeart/2018/5/layout/CenteredIconLabelDescriptionList"/>
    <dgm:cxn modelId="{5CCE31A3-23FF-4417-AADB-F7FED461A440}" type="presOf" srcId="{79E55E9E-5DBA-47B8-BD0A-E93AE7E841C1}" destId="{878629E8-468B-4D28-B937-A165544F71B9}" srcOrd="0" destOrd="0" presId="urn:microsoft.com/office/officeart/2018/5/layout/CenteredIconLabelDescriptionList"/>
    <dgm:cxn modelId="{4B0175B0-E9DD-43C2-8295-3B5871E46A86}" srcId="{CB42D2B7-6639-4C53-A5D7-C4C5E699B466}" destId="{6231C357-1006-4D19-AF74-89C967C85FC7}" srcOrd="0" destOrd="0" parTransId="{0004BCAD-F05A-4786-8C5B-95AD395219DA}" sibTransId="{99B515E2-5DA8-4A06-B24D-10ECDC95C9F0}"/>
    <dgm:cxn modelId="{44BDD5B9-8CF1-41EB-BB68-89042D6EB099}" type="presOf" srcId="{BF699843-4C3B-43F7-93CF-C6E7BD7A685B}" destId="{57E3DCD1-A199-4A30-866A-7D7A1D2EA262}" srcOrd="0" destOrd="1" presId="urn:microsoft.com/office/officeart/2018/5/layout/CenteredIconLabelDescriptionList"/>
    <dgm:cxn modelId="{D09988BE-FAB1-4EE4-83A3-517CD33CD409}" type="presOf" srcId="{075BD453-450F-4BBC-BC3C-D32CF73AC5FE}" destId="{17B2EF19-AED2-4419-B05D-8B543CF65B7D}" srcOrd="0" destOrd="0" presId="urn:microsoft.com/office/officeart/2018/5/layout/CenteredIconLabelDescriptionList"/>
    <dgm:cxn modelId="{DCAECCC4-CB22-4BDB-9C3A-2BC6FCE7B783}" type="presOf" srcId="{DBAA8671-0658-4BD9-8E34-494E995ECA60}" destId="{57E3DCD1-A199-4A30-866A-7D7A1D2EA262}" srcOrd="0" destOrd="2" presId="urn:microsoft.com/office/officeart/2018/5/layout/CenteredIconLabelDescriptionList"/>
    <dgm:cxn modelId="{744C93E5-58C9-4612-AD6B-2CA09DA1446E}" srcId="{CB42D2B7-6639-4C53-A5D7-C4C5E699B466}" destId="{1737EA9D-9444-4B88-95FF-412AD20E6FFE}" srcOrd="2" destOrd="0" parTransId="{E05CDE50-0800-4CF9-A257-0FB5D52DA457}" sibTransId="{9F4B7185-3B06-4504-A71D-A98CCA8A9463}"/>
    <dgm:cxn modelId="{5E2EC1E7-669A-46ED-A762-75A35BC847CD}" type="presParOf" srcId="{25F87DC7-323D-4763-AA1A-3588A65894F4}" destId="{9201472C-4B65-405F-9EE4-3BE571F3E55A}" srcOrd="0" destOrd="0" presId="urn:microsoft.com/office/officeart/2018/5/layout/CenteredIconLabelDescriptionList"/>
    <dgm:cxn modelId="{EAB3B1B6-2245-4C8C-B9BB-C96572AEC155}" type="presParOf" srcId="{9201472C-4B65-405F-9EE4-3BE571F3E55A}" destId="{7F27E879-EEF0-415F-9502-8EBD1AE75D97}" srcOrd="0" destOrd="0" presId="urn:microsoft.com/office/officeart/2018/5/layout/CenteredIconLabelDescriptionList"/>
    <dgm:cxn modelId="{40658413-A86E-4B43-B021-5D267CB19D12}" type="presParOf" srcId="{9201472C-4B65-405F-9EE4-3BE571F3E55A}" destId="{2AE7849D-9702-479D-9B32-918F5C126E72}" srcOrd="1" destOrd="0" presId="urn:microsoft.com/office/officeart/2018/5/layout/CenteredIconLabelDescriptionList"/>
    <dgm:cxn modelId="{6DF01405-7C0D-458B-9F75-5B2FF8F70CED}" type="presParOf" srcId="{9201472C-4B65-405F-9EE4-3BE571F3E55A}" destId="{31083789-9E53-4E30-B8A5-02CE435F1FB4}" srcOrd="2" destOrd="0" presId="urn:microsoft.com/office/officeart/2018/5/layout/CenteredIconLabelDescriptionList"/>
    <dgm:cxn modelId="{45093015-40F4-4864-8CEF-E946B6FAA288}" type="presParOf" srcId="{9201472C-4B65-405F-9EE4-3BE571F3E55A}" destId="{20BFDC5F-11C2-479C-87B4-9FC469A5E746}" srcOrd="3" destOrd="0" presId="urn:microsoft.com/office/officeart/2018/5/layout/CenteredIconLabelDescriptionList"/>
    <dgm:cxn modelId="{4538A888-1A9E-4011-AA6D-202FB30CB6ED}" type="presParOf" srcId="{9201472C-4B65-405F-9EE4-3BE571F3E55A}" destId="{2622D2DD-98F9-42EA-A91F-32D78966F66D}" srcOrd="4" destOrd="0" presId="urn:microsoft.com/office/officeart/2018/5/layout/CenteredIconLabelDescriptionList"/>
    <dgm:cxn modelId="{3A2B39B7-82A4-4EEA-833D-DF08AE4B701D}" type="presParOf" srcId="{25F87DC7-323D-4763-AA1A-3588A65894F4}" destId="{5E54B95A-870D-4656-985A-D71FD989C78F}" srcOrd="1" destOrd="0" presId="urn:microsoft.com/office/officeart/2018/5/layout/CenteredIconLabelDescriptionList"/>
    <dgm:cxn modelId="{26A37CA3-389D-447C-BF3C-18F2272F8FAD}" type="presParOf" srcId="{25F87DC7-323D-4763-AA1A-3588A65894F4}" destId="{8B2AA3AE-33BB-47FE-9C4C-20DF80BF7BFD}" srcOrd="2" destOrd="0" presId="urn:microsoft.com/office/officeart/2018/5/layout/CenteredIconLabelDescriptionList"/>
    <dgm:cxn modelId="{96490020-0151-41DE-A76B-BC74EA6F5D89}" type="presParOf" srcId="{8B2AA3AE-33BB-47FE-9C4C-20DF80BF7BFD}" destId="{5991E57F-6269-454C-9B36-DFFA3605F6D9}" srcOrd="0" destOrd="0" presId="urn:microsoft.com/office/officeart/2018/5/layout/CenteredIconLabelDescriptionList"/>
    <dgm:cxn modelId="{62197C03-FADE-44EB-97A6-3616DB63EA19}" type="presParOf" srcId="{8B2AA3AE-33BB-47FE-9C4C-20DF80BF7BFD}" destId="{36E1E246-087F-49B1-9E04-A4F11BC1EB79}" srcOrd="1" destOrd="0" presId="urn:microsoft.com/office/officeart/2018/5/layout/CenteredIconLabelDescriptionList"/>
    <dgm:cxn modelId="{BCF4315A-2403-4677-BC6C-19C9F9E58B89}" type="presParOf" srcId="{8B2AA3AE-33BB-47FE-9C4C-20DF80BF7BFD}" destId="{878629E8-468B-4D28-B937-A165544F71B9}" srcOrd="2" destOrd="0" presId="urn:microsoft.com/office/officeart/2018/5/layout/CenteredIconLabelDescriptionList"/>
    <dgm:cxn modelId="{828E7BCA-BE96-402C-B861-80A4DE1442EC}" type="presParOf" srcId="{8B2AA3AE-33BB-47FE-9C4C-20DF80BF7BFD}" destId="{29AC0F2E-BFCE-48E0-A52D-9242D695B0FF}" srcOrd="3" destOrd="0" presId="urn:microsoft.com/office/officeart/2018/5/layout/CenteredIconLabelDescriptionList"/>
    <dgm:cxn modelId="{D511F5DD-1031-4EB2-A4C0-E8F1669C30AD}" type="presParOf" srcId="{8B2AA3AE-33BB-47FE-9C4C-20DF80BF7BFD}" destId="{57E3DCD1-A199-4A30-866A-7D7A1D2EA262}" srcOrd="4" destOrd="0" presId="urn:microsoft.com/office/officeart/2018/5/layout/CenteredIconLabelDescriptionList"/>
    <dgm:cxn modelId="{415F41F1-D22A-4537-9E96-A4FCF2843B70}" type="presParOf" srcId="{25F87DC7-323D-4763-AA1A-3588A65894F4}" destId="{14CCB7A0-60DE-4D4F-901D-C98428A69665}" srcOrd="3" destOrd="0" presId="urn:microsoft.com/office/officeart/2018/5/layout/CenteredIconLabelDescriptionList"/>
    <dgm:cxn modelId="{59E998A4-7415-4334-8833-B7C8EF8A412E}" type="presParOf" srcId="{25F87DC7-323D-4763-AA1A-3588A65894F4}" destId="{68CE7147-E54D-4179-B8C0-4C4F146F4AC2}" srcOrd="4" destOrd="0" presId="urn:microsoft.com/office/officeart/2018/5/layout/CenteredIconLabelDescriptionList"/>
    <dgm:cxn modelId="{96719F4F-E805-47BD-BA0E-BCAF1DE7EC72}" type="presParOf" srcId="{68CE7147-E54D-4179-B8C0-4C4F146F4AC2}" destId="{E72770BB-3B7F-4E0A-B761-AE4B4FEBE3C4}" srcOrd="0" destOrd="0" presId="urn:microsoft.com/office/officeart/2018/5/layout/CenteredIconLabelDescriptionList"/>
    <dgm:cxn modelId="{8A306BCA-B05B-4364-B7FF-159EA962BA2F}" type="presParOf" srcId="{68CE7147-E54D-4179-B8C0-4C4F146F4AC2}" destId="{B9B9EBF1-C4A7-4FA8-82E1-4152E104DA65}" srcOrd="1" destOrd="0" presId="urn:microsoft.com/office/officeart/2018/5/layout/CenteredIconLabelDescriptionList"/>
    <dgm:cxn modelId="{81C96846-B82F-4237-9B25-76076130F526}" type="presParOf" srcId="{68CE7147-E54D-4179-B8C0-4C4F146F4AC2}" destId="{1501B6FC-D13A-4DED-9DAF-9935953AE505}" srcOrd="2" destOrd="0" presId="urn:microsoft.com/office/officeart/2018/5/layout/CenteredIconLabelDescriptionList"/>
    <dgm:cxn modelId="{2005E45A-C2FB-49C1-A24B-E5504B8FA446}" type="presParOf" srcId="{68CE7147-E54D-4179-B8C0-4C4F146F4AC2}" destId="{4A7944BB-21B7-4DAB-92A5-7DFF3B556643}" srcOrd="3" destOrd="0" presId="urn:microsoft.com/office/officeart/2018/5/layout/CenteredIconLabelDescriptionList"/>
    <dgm:cxn modelId="{8E044C0A-2F40-4068-BF8F-B6E0C7B6D148}" type="presParOf" srcId="{68CE7147-E54D-4179-B8C0-4C4F146F4AC2}" destId="{17B2EF19-AED2-4419-B05D-8B543CF65B7D}"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ABD0DE1-CB4D-450A-9456-11FDB917E553}" type="doc">
      <dgm:prSet loTypeId="urn:microsoft.com/office/officeart/2018/2/layout/IconVerticalSolidList" loCatId="icon" qsTypeId="urn:microsoft.com/office/officeart/2005/8/quickstyle/simple1" qsCatId="simple" csTypeId="urn:microsoft.com/office/officeart/2005/8/colors/colorful3" csCatId="colorful" phldr="1"/>
      <dgm:spPr/>
      <dgm:t>
        <a:bodyPr/>
        <a:lstStyle/>
        <a:p>
          <a:endParaRPr lang="en-US"/>
        </a:p>
      </dgm:t>
    </dgm:pt>
    <dgm:pt modelId="{A85C8090-3197-4251-BB96-5DC86D53674B}">
      <dgm:prSet/>
      <dgm:spPr/>
      <dgm:t>
        <a:bodyPr/>
        <a:lstStyle/>
        <a:p>
          <a:pPr>
            <a:lnSpc>
              <a:spcPct val="100000"/>
            </a:lnSpc>
          </a:pPr>
          <a:r>
            <a:rPr lang="en-GB" b="1"/>
            <a:t>Health support and access</a:t>
          </a:r>
          <a:endParaRPr lang="en-US"/>
        </a:p>
      </dgm:t>
    </dgm:pt>
    <dgm:pt modelId="{313A0F75-1BC2-4FB5-8CF8-3B685C15A1E1}" type="parTrans" cxnId="{13D72051-59F6-4C95-ADE3-95E41CEC5ED8}">
      <dgm:prSet/>
      <dgm:spPr/>
      <dgm:t>
        <a:bodyPr/>
        <a:lstStyle/>
        <a:p>
          <a:endParaRPr lang="en-US"/>
        </a:p>
      </dgm:t>
    </dgm:pt>
    <dgm:pt modelId="{A3615534-353A-43DF-A00D-1C5805DCFA3C}" type="sibTrans" cxnId="{13D72051-59F6-4C95-ADE3-95E41CEC5ED8}">
      <dgm:prSet/>
      <dgm:spPr/>
      <dgm:t>
        <a:bodyPr/>
        <a:lstStyle/>
        <a:p>
          <a:endParaRPr lang="en-US"/>
        </a:p>
      </dgm:t>
    </dgm:pt>
    <dgm:pt modelId="{8D83CE74-ED4E-4F75-869A-6D440DD85265}">
      <dgm:prSet/>
      <dgm:spPr/>
      <dgm:t>
        <a:bodyPr/>
        <a:lstStyle/>
        <a:p>
          <a:pPr>
            <a:lnSpc>
              <a:spcPct val="100000"/>
            </a:lnSpc>
          </a:pPr>
          <a:r>
            <a:rPr lang="en-GB" b="0" dirty="0"/>
            <a:t>Help people get medical care, medication, and resources</a:t>
          </a:r>
          <a:endParaRPr lang="en-US" b="0" dirty="0"/>
        </a:p>
      </dgm:t>
    </dgm:pt>
    <dgm:pt modelId="{606D8395-D743-4B70-BAE2-EBB440EC3FF2}" type="parTrans" cxnId="{81059665-EA09-4531-B37E-90A41C0ADFA6}">
      <dgm:prSet/>
      <dgm:spPr/>
      <dgm:t>
        <a:bodyPr/>
        <a:lstStyle/>
        <a:p>
          <a:endParaRPr lang="en-US"/>
        </a:p>
      </dgm:t>
    </dgm:pt>
    <dgm:pt modelId="{BE17ECBB-85E1-4A09-A401-7ECEE064FB9B}" type="sibTrans" cxnId="{81059665-EA09-4531-B37E-90A41C0ADFA6}">
      <dgm:prSet/>
      <dgm:spPr/>
      <dgm:t>
        <a:bodyPr/>
        <a:lstStyle/>
        <a:p>
          <a:endParaRPr lang="en-US"/>
        </a:p>
      </dgm:t>
    </dgm:pt>
    <dgm:pt modelId="{6993C13B-8E0F-427B-B366-1D861C2CBAF6}">
      <dgm:prSet/>
      <dgm:spPr/>
      <dgm:t>
        <a:bodyPr/>
        <a:lstStyle/>
        <a:p>
          <a:pPr>
            <a:lnSpc>
              <a:spcPct val="100000"/>
            </a:lnSpc>
          </a:pPr>
          <a:r>
            <a:rPr lang="en-GB" b="0" dirty="0"/>
            <a:t>Work with clinics to offer free or low-cost treatments</a:t>
          </a:r>
          <a:endParaRPr lang="en-US" b="0" dirty="0"/>
        </a:p>
      </dgm:t>
    </dgm:pt>
    <dgm:pt modelId="{F0BAE843-3D92-42B2-8B22-91CDB47C2015}" type="parTrans" cxnId="{ADB51C96-0D4A-4EC4-9D56-AFC7E683CA4C}">
      <dgm:prSet/>
      <dgm:spPr/>
      <dgm:t>
        <a:bodyPr/>
        <a:lstStyle/>
        <a:p>
          <a:endParaRPr lang="en-US"/>
        </a:p>
      </dgm:t>
    </dgm:pt>
    <dgm:pt modelId="{A09DA146-2814-46FB-977A-BAF0EA26652A}" type="sibTrans" cxnId="{ADB51C96-0D4A-4EC4-9D56-AFC7E683CA4C}">
      <dgm:prSet/>
      <dgm:spPr/>
      <dgm:t>
        <a:bodyPr/>
        <a:lstStyle/>
        <a:p>
          <a:endParaRPr lang="en-US"/>
        </a:p>
      </dgm:t>
    </dgm:pt>
    <dgm:pt modelId="{15414B6B-84CE-48BF-914E-7BB9BDE3CD61}">
      <dgm:prSet/>
      <dgm:spPr/>
      <dgm:t>
        <a:bodyPr/>
        <a:lstStyle/>
        <a:p>
          <a:pPr>
            <a:lnSpc>
              <a:spcPct val="100000"/>
            </a:lnSpc>
          </a:pPr>
          <a:r>
            <a:rPr lang="en-GB" b="1"/>
            <a:t>Emotional and social support</a:t>
          </a:r>
          <a:endParaRPr lang="en-US"/>
        </a:p>
      </dgm:t>
    </dgm:pt>
    <dgm:pt modelId="{2F610019-7301-452A-9B05-C351BBADC6A7}" type="parTrans" cxnId="{F60145F8-15FA-4199-82CA-EF1E3858E6FD}">
      <dgm:prSet/>
      <dgm:spPr/>
      <dgm:t>
        <a:bodyPr/>
        <a:lstStyle/>
        <a:p>
          <a:endParaRPr lang="en-US"/>
        </a:p>
      </dgm:t>
    </dgm:pt>
    <dgm:pt modelId="{29512660-4743-4491-8976-92915EAFDEA3}" type="sibTrans" cxnId="{F60145F8-15FA-4199-82CA-EF1E3858E6FD}">
      <dgm:prSet/>
      <dgm:spPr/>
      <dgm:t>
        <a:bodyPr/>
        <a:lstStyle/>
        <a:p>
          <a:endParaRPr lang="en-US"/>
        </a:p>
      </dgm:t>
    </dgm:pt>
    <dgm:pt modelId="{D05F2AF0-F367-4757-84F0-EA8606667F24}">
      <dgm:prSet/>
      <dgm:spPr/>
      <dgm:t>
        <a:bodyPr/>
        <a:lstStyle/>
        <a:p>
          <a:pPr>
            <a:lnSpc>
              <a:spcPct val="100000"/>
            </a:lnSpc>
          </a:pPr>
          <a:r>
            <a:rPr lang="en-GB" b="0" dirty="0"/>
            <a:t>Offer counselling, support groups, and social care</a:t>
          </a:r>
          <a:endParaRPr lang="en-US" b="0" dirty="0"/>
        </a:p>
      </dgm:t>
    </dgm:pt>
    <dgm:pt modelId="{13406F35-F967-48D1-8BD7-C229705AFD65}" type="parTrans" cxnId="{F1651017-D5CC-49D4-B1C1-2BDE1CF50F0C}">
      <dgm:prSet/>
      <dgm:spPr/>
      <dgm:t>
        <a:bodyPr/>
        <a:lstStyle/>
        <a:p>
          <a:endParaRPr lang="en-US"/>
        </a:p>
      </dgm:t>
    </dgm:pt>
    <dgm:pt modelId="{F4448F86-FD70-433F-A5F4-A80B79A9EAE1}" type="sibTrans" cxnId="{F1651017-D5CC-49D4-B1C1-2BDE1CF50F0C}">
      <dgm:prSet/>
      <dgm:spPr/>
      <dgm:t>
        <a:bodyPr/>
        <a:lstStyle/>
        <a:p>
          <a:endParaRPr lang="en-US"/>
        </a:p>
      </dgm:t>
    </dgm:pt>
    <dgm:pt modelId="{0D844789-D26F-40DE-BABE-0327655C9AF2}">
      <dgm:prSet/>
      <dgm:spPr/>
      <dgm:t>
        <a:bodyPr/>
        <a:lstStyle/>
        <a:p>
          <a:pPr>
            <a:lnSpc>
              <a:spcPct val="100000"/>
            </a:lnSpc>
          </a:pPr>
          <a:r>
            <a:rPr lang="en-GB" b="0" dirty="0"/>
            <a:t>Help reduce isolation, stigma, and emotional stress</a:t>
          </a:r>
          <a:endParaRPr lang="en-US" b="0" dirty="0"/>
        </a:p>
      </dgm:t>
    </dgm:pt>
    <dgm:pt modelId="{942637E6-4C21-42DC-B4CB-E440A10ADEFE}" type="parTrans" cxnId="{28F375F8-6DE9-4952-8DCE-BA13B1B01E0A}">
      <dgm:prSet/>
      <dgm:spPr/>
      <dgm:t>
        <a:bodyPr/>
        <a:lstStyle/>
        <a:p>
          <a:endParaRPr lang="en-US"/>
        </a:p>
      </dgm:t>
    </dgm:pt>
    <dgm:pt modelId="{B015E8F2-7FB4-46C3-93C1-A0A8E549CD44}" type="sibTrans" cxnId="{28F375F8-6DE9-4952-8DCE-BA13B1B01E0A}">
      <dgm:prSet/>
      <dgm:spPr/>
      <dgm:t>
        <a:bodyPr/>
        <a:lstStyle/>
        <a:p>
          <a:endParaRPr lang="en-US"/>
        </a:p>
      </dgm:t>
    </dgm:pt>
    <dgm:pt modelId="{BCB626A8-2FE9-443D-B43B-A98DB6EFEDF9}">
      <dgm:prSet/>
      <dgm:spPr/>
      <dgm:t>
        <a:bodyPr/>
        <a:lstStyle/>
        <a:p>
          <a:pPr>
            <a:lnSpc>
              <a:spcPct val="100000"/>
            </a:lnSpc>
          </a:pPr>
          <a:r>
            <a:rPr lang="en-GB" b="1"/>
            <a:t>Education and awareness</a:t>
          </a:r>
          <a:endParaRPr lang="en-US"/>
        </a:p>
      </dgm:t>
    </dgm:pt>
    <dgm:pt modelId="{27A8859A-7865-4FCC-A060-9D3F187FF6D2}" type="parTrans" cxnId="{E4ED2742-B7B3-4CF4-873A-F58BF54B5E1E}">
      <dgm:prSet/>
      <dgm:spPr/>
      <dgm:t>
        <a:bodyPr/>
        <a:lstStyle/>
        <a:p>
          <a:endParaRPr lang="en-US"/>
        </a:p>
      </dgm:t>
    </dgm:pt>
    <dgm:pt modelId="{D442CC99-0390-4B98-B277-F577434B814B}" type="sibTrans" cxnId="{E4ED2742-B7B3-4CF4-873A-F58BF54B5E1E}">
      <dgm:prSet/>
      <dgm:spPr/>
      <dgm:t>
        <a:bodyPr/>
        <a:lstStyle/>
        <a:p>
          <a:endParaRPr lang="en-US"/>
        </a:p>
      </dgm:t>
    </dgm:pt>
    <dgm:pt modelId="{1055DE52-45F7-4065-8632-F3E82D6C68AB}">
      <dgm:prSet/>
      <dgm:spPr/>
      <dgm:t>
        <a:bodyPr/>
        <a:lstStyle/>
        <a:p>
          <a:pPr>
            <a:lnSpc>
              <a:spcPct val="100000"/>
            </a:lnSpc>
          </a:pPr>
          <a:r>
            <a:rPr lang="en-GB" b="0" dirty="0"/>
            <a:t>Run campaigns on HIV/AIDS prevention and early testing</a:t>
          </a:r>
          <a:endParaRPr lang="en-US" b="0" dirty="0"/>
        </a:p>
      </dgm:t>
    </dgm:pt>
    <dgm:pt modelId="{E98C3DA9-0EA6-4E5A-931B-EBB5A7073249}" type="parTrans" cxnId="{EAEE06D2-9DE9-4570-AEEB-0372B5938C40}">
      <dgm:prSet/>
      <dgm:spPr/>
      <dgm:t>
        <a:bodyPr/>
        <a:lstStyle/>
        <a:p>
          <a:endParaRPr lang="en-US"/>
        </a:p>
      </dgm:t>
    </dgm:pt>
    <dgm:pt modelId="{BA66CAEC-4871-46FD-B91D-95871E5CEE78}" type="sibTrans" cxnId="{EAEE06D2-9DE9-4570-AEEB-0372B5938C40}">
      <dgm:prSet/>
      <dgm:spPr/>
      <dgm:t>
        <a:bodyPr/>
        <a:lstStyle/>
        <a:p>
          <a:endParaRPr lang="en-US"/>
        </a:p>
      </dgm:t>
    </dgm:pt>
    <dgm:pt modelId="{A772ED53-20C2-463E-9D45-E5D513F7BAB4}">
      <dgm:prSet/>
      <dgm:spPr/>
      <dgm:t>
        <a:bodyPr/>
        <a:lstStyle/>
        <a:p>
          <a:pPr>
            <a:lnSpc>
              <a:spcPct val="100000"/>
            </a:lnSpc>
          </a:pPr>
          <a:r>
            <a:rPr lang="en-GB" b="0" dirty="0"/>
            <a:t>Teach communities how to support people living with illness</a:t>
          </a:r>
          <a:endParaRPr lang="en-US" b="0" dirty="0"/>
        </a:p>
      </dgm:t>
    </dgm:pt>
    <dgm:pt modelId="{80AC56BF-675B-4C12-A9F1-B10D76609B0B}" type="parTrans" cxnId="{9F837004-CE1A-49AC-BD55-013D4ADA7C65}">
      <dgm:prSet/>
      <dgm:spPr/>
      <dgm:t>
        <a:bodyPr/>
        <a:lstStyle/>
        <a:p>
          <a:endParaRPr lang="en-US"/>
        </a:p>
      </dgm:t>
    </dgm:pt>
    <dgm:pt modelId="{26836E30-03D7-457C-B078-3347C8430F0B}" type="sibTrans" cxnId="{9F837004-CE1A-49AC-BD55-013D4ADA7C65}">
      <dgm:prSet/>
      <dgm:spPr/>
      <dgm:t>
        <a:bodyPr/>
        <a:lstStyle/>
        <a:p>
          <a:endParaRPr lang="en-US"/>
        </a:p>
      </dgm:t>
    </dgm:pt>
    <dgm:pt modelId="{1561EE8D-7052-43F1-97D0-E709B578618F}">
      <dgm:prSet/>
      <dgm:spPr/>
      <dgm:t>
        <a:bodyPr/>
        <a:lstStyle/>
        <a:p>
          <a:pPr>
            <a:lnSpc>
              <a:spcPct val="100000"/>
            </a:lnSpc>
          </a:pPr>
          <a:r>
            <a:rPr lang="en-GB" b="1"/>
            <a:t>Resources and advocacy</a:t>
          </a:r>
          <a:endParaRPr lang="en-US"/>
        </a:p>
      </dgm:t>
    </dgm:pt>
    <dgm:pt modelId="{F2101A03-4A40-465D-8597-22C5373D4DB8}" type="parTrans" cxnId="{C10627FB-F69D-43FA-9BAD-47938C306D91}">
      <dgm:prSet/>
      <dgm:spPr/>
      <dgm:t>
        <a:bodyPr/>
        <a:lstStyle/>
        <a:p>
          <a:endParaRPr lang="en-US"/>
        </a:p>
      </dgm:t>
    </dgm:pt>
    <dgm:pt modelId="{EB4DEDE8-6124-4597-B854-F0D426D2AA7F}" type="sibTrans" cxnId="{C10627FB-F69D-43FA-9BAD-47938C306D91}">
      <dgm:prSet/>
      <dgm:spPr/>
      <dgm:t>
        <a:bodyPr/>
        <a:lstStyle/>
        <a:p>
          <a:endParaRPr lang="en-US"/>
        </a:p>
      </dgm:t>
    </dgm:pt>
    <dgm:pt modelId="{E44345F3-AC00-4546-BDF9-B67A8B3E7D14}">
      <dgm:prSet/>
      <dgm:spPr/>
      <dgm:t>
        <a:bodyPr/>
        <a:lstStyle/>
        <a:p>
          <a:pPr>
            <a:lnSpc>
              <a:spcPct val="100000"/>
            </a:lnSpc>
          </a:pPr>
          <a:r>
            <a:rPr lang="en-GB" b="0" dirty="0"/>
            <a:t>Connect people with grants, social services, and support</a:t>
          </a:r>
          <a:endParaRPr lang="en-US" b="0" dirty="0"/>
        </a:p>
      </dgm:t>
    </dgm:pt>
    <dgm:pt modelId="{E1FFAAFD-5C49-422F-8F14-7D16534D3FDB}" type="parTrans" cxnId="{9370FC20-5ABC-44AD-8C73-B6110A97B45E}">
      <dgm:prSet/>
      <dgm:spPr/>
      <dgm:t>
        <a:bodyPr/>
        <a:lstStyle/>
        <a:p>
          <a:endParaRPr lang="en-US"/>
        </a:p>
      </dgm:t>
    </dgm:pt>
    <dgm:pt modelId="{13429BCA-AAFC-41FB-BBC0-FEBE4DE7A6FC}" type="sibTrans" cxnId="{9370FC20-5ABC-44AD-8C73-B6110A97B45E}">
      <dgm:prSet/>
      <dgm:spPr/>
      <dgm:t>
        <a:bodyPr/>
        <a:lstStyle/>
        <a:p>
          <a:endParaRPr lang="en-US"/>
        </a:p>
      </dgm:t>
    </dgm:pt>
    <dgm:pt modelId="{37E3256E-E66C-4C8F-8849-139F56F2D18F}">
      <dgm:prSet/>
      <dgm:spPr/>
      <dgm:t>
        <a:bodyPr/>
        <a:lstStyle/>
        <a:p>
          <a:pPr>
            <a:lnSpc>
              <a:spcPct val="100000"/>
            </a:lnSpc>
          </a:pPr>
          <a:r>
            <a:rPr lang="en-GB" b="0" dirty="0"/>
            <a:t>Fight for fair policies to protect affected individuals</a:t>
          </a:r>
          <a:endParaRPr lang="en-US" b="0" dirty="0"/>
        </a:p>
      </dgm:t>
    </dgm:pt>
    <dgm:pt modelId="{9D995D97-7C0D-45E9-9947-845F800BF323}" type="parTrans" cxnId="{11E1AEFB-B8C3-4C25-A5ED-F8B42D1D969E}">
      <dgm:prSet/>
      <dgm:spPr/>
      <dgm:t>
        <a:bodyPr/>
        <a:lstStyle/>
        <a:p>
          <a:endParaRPr lang="en-US"/>
        </a:p>
      </dgm:t>
    </dgm:pt>
    <dgm:pt modelId="{D46FC379-89DE-4A25-B22A-824B294C3890}" type="sibTrans" cxnId="{11E1AEFB-B8C3-4C25-A5ED-F8B42D1D969E}">
      <dgm:prSet/>
      <dgm:spPr/>
      <dgm:t>
        <a:bodyPr/>
        <a:lstStyle/>
        <a:p>
          <a:endParaRPr lang="en-US"/>
        </a:p>
      </dgm:t>
    </dgm:pt>
    <dgm:pt modelId="{B1D42A14-B4C3-498B-96FE-C92C8CB5FF97}" type="pres">
      <dgm:prSet presAssocID="{2ABD0DE1-CB4D-450A-9456-11FDB917E553}" presName="root" presStyleCnt="0">
        <dgm:presLayoutVars>
          <dgm:dir/>
          <dgm:resizeHandles val="exact"/>
        </dgm:presLayoutVars>
      </dgm:prSet>
      <dgm:spPr/>
    </dgm:pt>
    <dgm:pt modelId="{5929D432-B377-4F19-AA8E-7B50E4A39A86}" type="pres">
      <dgm:prSet presAssocID="{A85C8090-3197-4251-BB96-5DC86D53674B}" presName="compNode" presStyleCnt="0"/>
      <dgm:spPr/>
    </dgm:pt>
    <dgm:pt modelId="{6727BD5E-C46D-43D8-9D42-C1099731604D}" type="pres">
      <dgm:prSet presAssocID="{A85C8090-3197-4251-BB96-5DC86D53674B}" presName="bgRect" presStyleLbl="bgShp" presStyleIdx="0" presStyleCnt="4"/>
      <dgm:spPr/>
    </dgm:pt>
    <dgm:pt modelId="{9299AD58-E546-4FAE-8573-CDAED17341B1}" type="pres">
      <dgm:prSet presAssocID="{A85C8090-3197-4251-BB96-5DC86D53674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edicine"/>
        </a:ext>
      </dgm:extLst>
    </dgm:pt>
    <dgm:pt modelId="{39CF914F-6D12-4091-A423-88BEB97C8F90}" type="pres">
      <dgm:prSet presAssocID="{A85C8090-3197-4251-BB96-5DC86D53674B}" presName="spaceRect" presStyleCnt="0"/>
      <dgm:spPr/>
    </dgm:pt>
    <dgm:pt modelId="{C650FFCE-3D79-4572-BB2F-5CE5AD7033BF}" type="pres">
      <dgm:prSet presAssocID="{A85C8090-3197-4251-BB96-5DC86D53674B}" presName="parTx" presStyleLbl="revTx" presStyleIdx="0" presStyleCnt="8">
        <dgm:presLayoutVars>
          <dgm:chMax val="0"/>
          <dgm:chPref val="0"/>
        </dgm:presLayoutVars>
      </dgm:prSet>
      <dgm:spPr/>
    </dgm:pt>
    <dgm:pt modelId="{CD778CCD-0987-49AA-962A-ECB6FAFE24C5}" type="pres">
      <dgm:prSet presAssocID="{A85C8090-3197-4251-BB96-5DC86D53674B}" presName="desTx" presStyleLbl="revTx" presStyleIdx="1" presStyleCnt="8">
        <dgm:presLayoutVars/>
      </dgm:prSet>
      <dgm:spPr/>
    </dgm:pt>
    <dgm:pt modelId="{7D0DB8E0-94FC-4ADA-A1E5-1C8DE2D745B6}" type="pres">
      <dgm:prSet presAssocID="{A3615534-353A-43DF-A00D-1C5805DCFA3C}" presName="sibTrans" presStyleCnt="0"/>
      <dgm:spPr/>
    </dgm:pt>
    <dgm:pt modelId="{775009FD-F170-40C0-A5A2-99DF0E6708BC}" type="pres">
      <dgm:prSet presAssocID="{15414B6B-84CE-48BF-914E-7BB9BDE3CD61}" presName="compNode" presStyleCnt="0"/>
      <dgm:spPr/>
    </dgm:pt>
    <dgm:pt modelId="{A7C3478B-A3FC-4ABE-A2F1-5D79B3E7790F}" type="pres">
      <dgm:prSet presAssocID="{15414B6B-84CE-48BF-914E-7BB9BDE3CD61}" presName="bgRect" presStyleLbl="bgShp" presStyleIdx="1" presStyleCnt="4"/>
      <dgm:spPr/>
    </dgm:pt>
    <dgm:pt modelId="{D9053534-143B-4A04-BE2B-1D5B8B6BBC63}" type="pres">
      <dgm:prSet presAssocID="{15414B6B-84CE-48BF-914E-7BB9BDE3CD6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nections"/>
        </a:ext>
      </dgm:extLst>
    </dgm:pt>
    <dgm:pt modelId="{4EAB0323-4EC0-45A9-9D49-84DB743B09CB}" type="pres">
      <dgm:prSet presAssocID="{15414B6B-84CE-48BF-914E-7BB9BDE3CD61}" presName="spaceRect" presStyleCnt="0"/>
      <dgm:spPr/>
    </dgm:pt>
    <dgm:pt modelId="{AF034F57-A0C9-4A4A-85D2-4BFC4FA9871A}" type="pres">
      <dgm:prSet presAssocID="{15414B6B-84CE-48BF-914E-7BB9BDE3CD61}" presName="parTx" presStyleLbl="revTx" presStyleIdx="2" presStyleCnt="8">
        <dgm:presLayoutVars>
          <dgm:chMax val="0"/>
          <dgm:chPref val="0"/>
        </dgm:presLayoutVars>
      </dgm:prSet>
      <dgm:spPr/>
    </dgm:pt>
    <dgm:pt modelId="{0D596D59-BD21-43AA-B534-D4905A0EE14C}" type="pres">
      <dgm:prSet presAssocID="{15414B6B-84CE-48BF-914E-7BB9BDE3CD61}" presName="desTx" presStyleLbl="revTx" presStyleIdx="3" presStyleCnt="8">
        <dgm:presLayoutVars/>
      </dgm:prSet>
      <dgm:spPr/>
    </dgm:pt>
    <dgm:pt modelId="{AF66A12D-FEAB-4432-AA2A-4D9511AE0CCF}" type="pres">
      <dgm:prSet presAssocID="{29512660-4743-4491-8976-92915EAFDEA3}" presName="sibTrans" presStyleCnt="0"/>
      <dgm:spPr/>
    </dgm:pt>
    <dgm:pt modelId="{B7BA57D2-28D0-4157-82BF-49B7014B8C4D}" type="pres">
      <dgm:prSet presAssocID="{BCB626A8-2FE9-443D-B43B-A98DB6EFEDF9}" presName="compNode" presStyleCnt="0"/>
      <dgm:spPr/>
    </dgm:pt>
    <dgm:pt modelId="{46DD36E5-4759-40F4-B4E7-888BF3387C1A}" type="pres">
      <dgm:prSet presAssocID="{BCB626A8-2FE9-443D-B43B-A98DB6EFEDF9}" presName="bgRect" presStyleLbl="bgShp" presStyleIdx="2" presStyleCnt="4"/>
      <dgm:spPr/>
    </dgm:pt>
    <dgm:pt modelId="{D691F3D4-1B98-41C2-96D7-C937CFFDD4D1}" type="pres">
      <dgm:prSet presAssocID="{BCB626A8-2FE9-443D-B43B-A98DB6EFEDF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Needle"/>
        </a:ext>
      </dgm:extLst>
    </dgm:pt>
    <dgm:pt modelId="{0B43755E-E23C-4DCE-8A96-FF8C54930569}" type="pres">
      <dgm:prSet presAssocID="{BCB626A8-2FE9-443D-B43B-A98DB6EFEDF9}" presName="spaceRect" presStyleCnt="0"/>
      <dgm:spPr/>
    </dgm:pt>
    <dgm:pt modelId="{D673DDA7-5815-4482-9E0A-1B34AFC593C9}" type="pres">
      <dgm:prSet presAssocID="{BCB626A8-2FE9-443D-B43B-A98DB6EFEDF9}" presName="parTx" presStyleLbl="revTx" presStyleIdx="4" presStyleCnt="8">
        <dgm:presLayoutVars>
          <dgm:chMax val="0"/>
          <dgm:chPref val="0"/>
        </dgm:presLayoutVars>
      </dgm:prSet>
      <dgm:spPr/>
    </dgm:pt>
    <dgm:pt modelId="{ED8BA08F-13E8-4AAE-9774-2E265802A534}" type="pres">
      <dgm:prSet presAssocID="{BCB626A8-2FE9-443D-B43B-A98DB6EFEDF9}" presName="desTx" presStyleLbl="revTx" presStyleIdx="5" presStyleCnt="8">
        <dgm:presLayoutVars/>
      </dgm:prSet>
      <dgm:spPr/>
    </dgm:pt>
    <dgm:pt modelId="{5C1483B1-6364-49EA-8B37-2F3A0020BC47}" type="pres">
      <dgm:prSet presAssocID="{D442CC99-0390-4B98-B277-F577434B814B}" presName="sibTrans" presStyleCnt="0"/>
      <dgm:spPr/>
    </dgm:pt>
    <dgm:pt modelId="{E408172F-EE5C-4B38-B8C7-1F7D5244EEC6}" type="pres">
      <dgm:prSet presAssocID="{1561EE8D-7052-43F1-97D0-E709B578618F}" presName="compNode" presStyleCnt="0"/>
      <dgm:spPr/>
    </dgm:pt>
    <dgm:pt modelId="{E0229074-287E-46CE-A489-3820334FDB21}" type="pres">
      <dgm:prSet presAssocID="{1561EE8D-7052-43F1-97D0-E709B578618F}" presName="bgRect" presStyleLbl="bgShp" presStyleIdx="3" presStyleCnt="4"/>
      <dgm:spPr/>
    </dgm:pt>
    <dgm:pt modelId="{F3445AB5-B0E1-4337-A814-67677C467AF5}" type="pres">
      <dgm:prSet presAssocID="{1561EE8D-7052-43F1-97D0-E709B578618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arketing"/>
        </a:ext>
      </dgm:extLst>
    </dgm:pt>
    <dgm:pt modelId="{3B17633C-EC8A-4B84-9E0E-35CD70B9B07A}" type="pres">
      <dgm:prSet presAssocID="{1561EE8D-7052-43F1-97D0-E709B578618F}" presName="spaceRect" presStyleCnt="0"/>
      <dgm:spPr/>
    </dgm:pt>
    <dgm:pt modelId="{CD822C36-627B-47E1-822F-508907997304}" type="pres">
      <dgm:prSet presAssocID="{1561EE8D-7052-43F1-97D0-E709B578618F}" presName="parTx" presStyleLbl="revTx" presStyleIdx="6" presStyleCnt="8">
        <dgm:presLayoutVars>
          <dgm:chMax val="0"/>
          <dgm:chPref val="0"/>
        </dgm:presLayoutVars>
      </dgm:prSet>
      <dgm:spPr/>
    </dgm:pt>
    <dgm:pt modelId="{0FB4967B-CC1F-457A-8CE3-8827C3633614}" type="pres">
      <dgm:prSet presAssocID="{1561EE8D-7052-43F1-97D0-E709B578618F}" presName="desTx" presStyleLbl="revTx" presStyleIdx="7" presStyleCnt="8">
        <dgm:presLayoutVars/>
      </dgm:prSet>
      <dgm:spPr/>
    </dgm:pt>
  </dgm:ptLst>
  <dgm:cxnLst>
    <dgm:cxn modelId="{5F10D300-45E3-4955-9246-DC41A72F3134}" type="presOf" srcId="{8D83CE74-ED4E-4F75-869A-6D440DD85265}" destId="{CD778CCD-0987-49AA-962A-ECB6FAFE24C5}" srcOrd="0" destOrd="0" presId="urn:microsoft.com/office/officeart/2018/2/layout/IconVerticalSolidList"/>
    <dgm:cxn modelId="{9F837004-CE1A-49AC-BD55-013D4ADA7C65}" srcId="{BCB626A8-2FE9-443D-B43B-A98DB6EFEDF9}" destId="{A772ED53-20C2-463E-9D45-E5D513F7BAB4}" srcOrd="1" destOrd="0" parTransId="{80AC56BF-675B-4C12-A9F1-B10D76609B0B}" sibTransId="{26836E30-03D7-457C-B078-3347C8430F0B}"/>
    <dgm:cxn modelId="{F1651017-D5CC-49D4-B1C1-2BDE1CF50F0C}" srcId="{15414B6B-84CE-48BF-914E-7BB9BDE3CD61}" destId="{D05F2AF0-F367-4757-84F0-EA8606667F24}" srcOrd="0" destOrd="0" parTransId="{13406F35-F967-48D1-8BD7-C229705AFD65}" sibTransId="{F4448F86-FD70-433F-A5F4-A80B79A9EAE1}"/>
    <dgm:cxn modelId="{9370FC20-5ABC-44AD-8C73-B6110A97B45E}" srcId="{1561EE8D-7052-43F1-97D0-E709B578618F}" destId="{E44345F3-AC00-4546-BDF9-B67A8B3E7D14}" srcOrd="0" destOrd="0" parTransId="{E1FFAAFD-5C49-422F-8F14-7D16534D3FDB}" sibTransId="{13429BCA-AAFC-41FB-BBC0-FEBE4DE7A6FC}"/>
    <dgm:cxn modelId="{2AD0022A-2777-4C7A-AF3F-A1BA792494AA}" type="presOf" srcId="{E44345F3-AC00-4546-BDF9-B67A8B3E7D14}" destId="{0FB4967B-CC1F-457A-8CE3-8827C3633614}" srcOrd="0" destOrd="0" presId="urn:microsoft.com/office/officeart/2018/2/layout/IconVerticalSolidList"/>
    <dgm:cxn modelId="{7BE4822D-EF83-4859-ADB3-4DA9FE394FC1}" type="presOf" srcId="{A85C8090-3197-4251-BB96-5DC86D53674B}" destId="{C650FFCE-3D79-4572-BB2F-5CE5AD7033BF}" srcOrd="0" destOrd="0" presId="urn:microsoft.com/office/officeart/2018/2/layout/IconVerticalSolidList"/>
    <dgm:cxn modelId="{8D1C3E5D-2AA1-4CD3-807E-ED1281365AAA}" type="presOf" srcId="{6993C13B-8E0F-427B-B366-1D861C2CBAF6}" destId="{CD778CCD-0987-49AA-962A-ECB6FAFE24C5}" srcOrd="0" destOrd="1" presId="urn:microsoft.com/office/officeart/2018/2/layout/IconVerticalSolidList"/>
    <dgm:cxn modelId="{8AC0D35E-5C6D-4B5F-9648-AA7C17529555}" type="presOf" srcId="{0D844789-D26F-40DE-BABE-0327655C9AF2}" destId="{0D596D59-BD21-43AA-B534-D4905A0EE14C}" srcOrd="0" destOrd="1" presId="urn:microsoft.com/office/officeart/2018/2/layout/IconVerticalSolidList"/>
    <dgm:cxn modelId="{E4ED2742-B7B3-4CF4-873A-F58BF54B5E1E}" srcId="{2ABD0DE1-CB4D-450A-9456-11FDB917E553}" destId="{BCB626A8-2FE9-443D-B43B-A98DB6EFEDF9}" srcOrd="2" destOrd="0" parTransId="{27A8859A-7865-4FCC-A060-9D3F187FF6D2}" sibTransId="{D442CC99-0390-4B98-B277-F577434B814B}"/>
    <dgm:cxn modelId="{81059665-EA09-4531-B37E-90A41C0ADFA6}" srcId="{A85C8090-3197-4251-BB96-5DC86D53674B}" destId="{8D83CE74-ED4E-4F75-869A-6D440DD85265}" srcOrd="0" destOrd="0" parTransId="{606D8395-D743-4B70-BAE2-EBB440EC3FF2}" sibTransId="{BE17ECBB-85E1-4A09-A401-7ECEE064FB9B}"/>
    <dgm:cxn modelId="{13D72051-59F6-4C95-ADE3-95E41CEC5ED8}" srcId="{2ABD0DE1-CB4D-450A-9456-11FDB917E553}" destId="{A85C8090-3197-4251-BB96-5DC86D53674B}" srcOrd="0" destOrd="0" parTransId="{313A0F75-1BC2-4FB5-8CF8-3B685C15A1E1}" sibTransId="{A3615534-353A-43DF-A00D-1C5805DCFA3C}"/>
    <dgm:cxn modelId="{EE8FF251-7A54-4B57-8158-633AD49C618F}" type="presOf" srcId="{1561EE8D-7052-43F1-97D0-E709B578618F}" destId="{CD822C36-627B-47E1-822F-508907997304}" srcOrd="0" destOrd="0" presId="urn:microsoft.com/office/officeart/2018/2/layout/IconVerticalSolidList"/>
    <dgm:cxn modelId="{2439D08B-B530-4E1E-B514-D31606AF3B4D}" type="presOf" srcId="{D05F2AF0-F367-4757-84F0-EA8606667F24}" destId="{0D596D59-BD21-43AA-B534-D4905A0EE14C}" srcOrd="0" destOrd="0" presId="urn:microsoft.com/office/officeart/2018/2/layout/IconVerticalSolidList"/>
    <dgm:cxn modelId="{71A05590-22DF-4C3F-A445-3053B7EE65C6}" type="presOf" srcId="{15414B6B-84CE-48BF-914E-7BB9BDE3CD61}" destId="{AF034F57-A0C9-4A4A-85D2-4BFC4FA9871A}" srcOrd="0" destOrd="0" presId="urn:microsoft.com/office/officeart/2018/2/layout/IconVerticalSolidList"/>
    <dgm:cxn modelId="{ADB51C96-0D4A-4EC4-9D56-AFC7E683CA4C}" srcId="{A85C8090-3197-4251-BB96-5DC86D53674B}" destId="{6993C13B-8E0F-427B-B366-1D861C2CBAF6}" srcOrd="1" destOrd="0" parTransId="{F0BAE843-3D92-42B2-8B22-91CDB47C2015}" sibTransId="{A09DA146-2814-46FB-977A-BAF0EA26652A}"/>
    <dgm:cxn modelId="{8E877FB7-A448-4B3C-9FBF-4DEF5F63974D}" type="presOf" srcId="{37E3256E-E66C-4C8F-8849-139F56F2D18F}" destId="{0FB4967B-CC1F-457A-8CE3-8827C3633614}" srcOrd="0" destOrd="1" presId="urn:microsoft.com/office/officeart/2018/2/layout/IconVerticalSolidList"/>
    <dgm:cxn modelId="{64D63ACE-02E0-4A8F-85E8-62CDDAB76150}" type="presOf" srcId="{1055DE52-45F7-4065-8632-F3E82D6C68AB}" destId="{ED8BA08F-13E8-4AAE-9774-2E265802A534}" srcOrd="0" destOrd="0" presId="urn:microsoft.com/office/officeart/2018/2/layout/IconVerticalSolidList"/>
    <dgm:cxn modelId="{EAEE06D2-9DE9-4570-AEEB-0372B5938C40}" srcId="{BCB626A8-2FE9-443D-B43B-A98DB6EFEDF9}" destId="{1055DE52-45F7-4065-8632-F3E82D6C68AB}" srcOrd="0" destOrd="0" parTransId="{E98C3DA9-0EA6-4E5A-931B-EBB5A7073249}" sibTransId="{BA66CAEC-4871-46FD-B91D-95871E5CEE78}"/>
    <dgm:cxn modelId="{27172DD8-037B-4B71-BA6B-A80565362C02}" type="presOf" srcId="{A772ED53-20C2-463E-9D45-E5D513F7BAB4}" destId="{ED8BA08F-13E8-4AAE-9774-2E265802A534}" srcOrd="0" destOrd="1" presId="urn:microsoft.com/office/officeart/2018/2/layout/IconVerticalSolidList"/>
    <dgm:cxn modelId="{A655D5DD-7708-4536-8641-81C155936330}" type="presOf" srcId="{BCB626A8-2FE9-443D-B43B-A98DB6EFEDF9}" destId="{D673DDA7-5815-4482-9E0A-1B34AFC593C9}" srcOrd="0" destOrd="0" presId="urn:microsoft.com/office/officeart/2018/2/layout/IconVerticalSolidList"/>
    <dgm:cxn modelId="{4EE186F3-454F-48A8-ABB5-C19E19F2F4AF}" type="presOf" srcId="{2ABD0DE1-CB4D-450A-9456-11FDB917E553}" destId="{B1D42A14-B4C3-498B-96FE-C92C8CB5FF97}" srcOrd="0" destOrd="0" presId="urn:microsoft.com/office/officeart/2018/2/layout/IconVerticalSolidList"/>
    <dgm:cxn modelId="{F60145F8-15FA-4199-82CA-EF1E3858E6FD}" srcId="{2ABD0DE1-CB4D-450A-9456-11FDB917E553}" destId="{15414B6B-84CE-48BF-914E-7BB9BDE3CD61}" srcOrd="1" destOrd="0" parTransId="{2F610019-7301-452A-9B05-C351BBADC6A7}" sibTransId="{29512660-4743-4491-8976-92915EAFDEA3}"/>
    <dgm:cxn modelId="{28F375F8-6DE9-4952-8DCE-BA13B1B01E0A}" srcId="{15414B6B-84CE-48BF-914E-7BB9BDE3CD61}" destId="{0D844789-D26F-40DE-BABE-0327655C9AF2}" srcOrd="1" destOrd="0" parTransId="{942637E6-4C21-42DC-B4CB-E440A10ADEFE}" sibTransId="{B015E8F2-7FB4-46C3-93C1-A0A8E549CD44}"/>
    <dgm:cxn modelId="{C10627FB-F69D-43FA-9BAD-47938C306D91}" srcId="{2ABD0DE1-CB4D-450A-9456-11FDB917E553}" destId="{1561EE8D-7052-43F1-97D0-E709B578618F}" srcOrd="3" destOrd="0" parTransId="{F2101A03-4A40-465D-8597-22C5373D4DB8}" sibTransId="{EB4DEDE8-6124-4597-B854-F0D426D2AA7F}"/>
    <dgm:cxn modelId="{11E1AEFB-B8C3-4C25-A5ED-F8B42D1D969E}" srcId="{1561EE8D-7052-43F1-97D0-E709B578618F}" destId="{37E3256E-E66C-4C8F-8849-139F56F2D18F}" srcOrd="1" destOrd="0" parTransId="{9D995D97-7C0D-45E9-9947-845F800BF323}" sibTransId="{D46FC379-89DE-4A25-B22A-824B294C3890}"/>
    <dgm:cxn modelId="{363BB685-7A3C-4F5D-B8CE-EF25465A9A9E}" type="presParOf" srcId="{B1D42A14-B4C3-498B-96FE-C92C8CB5FF97}" destId="{5929D432-B377-4F19-AA8E-7B50E4A39A86}" srcOrd="0" destOrd="0" presId="urn:microsoft.com/office/officeart/2018/2/layout/IconVerticalSolidList"/>
    <dgm:cxn modelId="{D3B4139C-AD92-46C7-A741-22A3F54B04E7}" type="presParOf" srcId="{5929D432-B377-4F19-AA8E-7B50E4A39A86}" destId="{6727BD5E-C46D-43D8-9D42-C1099731604D}" srcOrd="0" destOrd="0" presId="urn:microsoft.com/office/officeart/2018/2/layout/IconVerticalSolidList"/>
    <dgm:cxn modelId="{4F0BC5A1-3822-4768-9599-581FEBA26A08}" type="presParOf" srcId="{5929D432-B377-4F19-AA8E-7B50E4A39A86}" destId="{9299AD58-E546-4FAE-8573-CDAED17341B1}" srcOrd="1" destOrd="0" presId="urn:microsoft.com/office/officeart/2018/2/layout/IconVerticalSolidList"/>
    <dgm:cxn modelId="{69DB0C18-AC62-422B-B92C-BC6A6FE913D5}" type="presParOf" srcId="{5929D432-B377-4F19-AA8E-7B50E4A39A86}" destId="{39CF914F-6D12-4091-A423-88BEB97C8F90}" srcOrd="2" destOrd="0" presId="urn:microsoft.com/office/officeart/2018/2/layout/IconVerticalSolidList"/>
    <dgm:cxn modelId="{D301FCC9-80BC-4612-AC13-1855EFE725AB}" type="presParOf" srcId="{5929D432-B377-4F19-AA8E-7B50E4A39A86}" destId="{C650FFCE-3D79-4572-BB2F-5CE5AD7033BF}" srcOrd="3" destOrd="0" presId="urn:microsoft.com/office/officeart/2018/2/layout/IconVerticalSolidList"/>
    <dgm:cxn modelId="{50112582-EBDD-49BB-9C81-15D146F84F7E}" type="presParOf" srcId="{5929D432-B377-4F19-AA8E-7B50E4A39A86}" destId="{CD778CCD-0987-49AA-962A-ECB6FAFE24C5}" srcOrd="4" destOrd="0" presId="urn:microsoft.com/office/officeart/2018/2/layout/IconVerticalSolidList"/>
    <dgm:cxn modelId="{DD56504C-414C-4F7F-A259-10483525FC71}" type="presParOf" srcId="{B1D42A14-B4C3-498B-96FE-C92C8CB5FF97}" destId="{7D0DB8E0-94FC-4ADA-A1E5-1C8DE2D745B6}" srcOrd="1" destOrd="0" presId="urn:microsoft.com/office/officeart/2018/2/layout/IconVerticalSolidList"/>
    <dgm:cxn modelId="{99CC226D-E07A-4530-9EE8-50DF319A1B79}" type="presParOf" srcId="{B1D42A14-B4C3-498B-96FE-C92C8CB5FF97}" destId="{775009FD-F170-40C0-A5A2-99DF0E6708BC}" srcOrd="2" destOrd="0" presId="urn:microsoft.com/office/officeart/2018/2/layout/IconVerticalSolidList"/>
    <dgm:cxn modelId="{AAF870FE-9FC1-4E6D-9CCD-9F3627CDAE65}" type="presParOf" srcId="{775009FD-F170-40C0-A5A2-99DF0E6708BC}" destId="{A7C3478B-A3FC-4ABE-A2F1-5D79B3E7790F}" srcOrd="0" destOrd="0" presId="urn:microsoft.com/office/officeart/2018/2/layout/IconVerticalSolidList"/>
    <dgm:cxn modelId="{004BE792-347D-4961-8AAA-9EDF3CA6DFF6}" type="presParOf" srcId="{775009FD-F170-40C0-A5A2-99DF0E6708BC}" destId="{D9053534-143B-4A04-BE2B-1D5B8B6BBC63}" srcOrd="1" destOrd="0" presId="urn:microsoft.com/office/officeart/2018/2/layout/IconVerticalSolidList"/>
    <dgm:cxn modelId="{837985B1-E912-4576-94C6-C557BBFF158B}" type="presParOf" srcId="{775009FD-F170-40C0-A5A2-99DF0E6708BC}" destId="{4EAB0323-4EC0-45A9-9D49-84DB743B09CB}" srcOrd="2" destOrd="0" presId="urn:microsoft.com/office/officeart/2018/2/layout/IconVerticalSolidList"/>
    <dgm:cxn modelId="{012B66D8-4987-494B-A1C9-45B4ACE5588E}" type="presParOf" srcId="{775009FD-F170-40C0-A5A2-99DF0E6708BC}" destId="{AF034F57-A0C9-4A4A-85D2-4BFC4FA9871A}" srcOrd="3" destOrd="0" presId="urn:microsoft.com/office/officeart/2018/2/layout/IconVerticalSolidList"/>
    <dgm:cxn modelId="{8F75DD97-41DD-4F4B-9CA6-0AA0D9CF4386}" type="presParOf" srcId="{775009FD-F170-40C0-A5A2-99DF0E6708BC}" destId="{0D596D59-BD21-43AA-B534-D4905A0EE14C}" srcOrd="4" destOrd="0" presId="urn:microsoft.com/office/officeart/2018/2/layout/IconVerticalSolidList"/>
    <dgm:cxn modelId="{D74C1701-DB96-4A21-924B-2DABAFBA04A0}" type="presParOf" srcId="{B1D42A14-B4C3-498B-96FE-C92C8CB5FF97}" destId="{AF66A12D-FEAB-4432-AA2A-4D9511AE0CCF}" srcOrd="3" destOrd="0" presId="urn:microsoft.com/office/officeart/2018/2/layout/IconVerticalSolidList"/>
    <dgm:cxn modelId="{11D9E2BA-6AD2-48EE-8DC1-B568CC4C3A40}" type="presParOf" srcId="{B1D42A14-B4C3-498B-96FE-C92C8CB5FF97}" destId="{B7BA57D2-28D0-4157-82BF-49B7014B8C4D}" srcOrd="4" destOrd="0" presId="urn:microsoft.com/office/officeart/2018/2/layout/IconVerticalSolidList"/>
    <dgm:cxn modelId="{5C12AE0F-FDAE-42CA-9B12-70ACA8493CE4}" type="presParOf" srcId="{B7BA57D2-28D0-4157-82BF-49B7014B8C4D}" destId="{46DD36E5-4759-40F4-B4E7-888BF3387C1A}" srcOrd="0" destOrd="0" presId="urn:microsoft.com/office/officeart/2018/2/layout/IconVerticalSolidList"/>
    <dgm:cxn modelId="{01F5763F-68DA-48D6-B80B-9B6C995E9690}" type="presParOf" srcId="{B7BA57D2-28D0-4157-82BF-49B7014B8C4D}" destId="{D691F3D4-1B98-41C2-96D7-C937CFFDD4D1}" srcOrd="1" destOrd="0" presId="urn:microsoft.com/office/officeart/2018/2/layout/IconVerticalSolidList"/>
    <dgm:cxn modelId="{F23E05BB-140D-44DF-9058-88DFA8503C21}" type="presParOf" srcId="{B7BA57D2-28D0-4157-82BF-49B7014B8C4D}" destId="{0B43755E-E23C-4DCE-8A96-FF8C54930569}" srcOrd="2" destOrd="0" presId="urn:microsoft.com/office/officeart/2018/2/layout/IconVerticalSolidList"/>
    <dgm:cxn modelId="{D51AE679-1E60-4D43-B74F-5E9AA2D0E02D}" type="presParOf" srcId="{B7BA57D2-28D0-4157-82BF-49B7014B8C4D}" destId="{D673DDA7-5815-4482-9E0A-1B34AFC593C9}" srcOrd="3" destOrd="0" presId="urn:microsoft.com/office/officeart/2018/2/layout/IconVerticalSolidList"/>
    <dgm:cxn modelId="{AEEDC4AF-A1F9-4C56-9B8A-AE110259BA2E}" type="presParOf" srcId="{B7BA57D2-28D0-4157-82BF-49B7014B8C4D}" destId="{ED8BA08F-13E8-4AAE-9774-2E265802A534}" srcOrd="4" destOrd="0" presId="urn:microsoft.com/office/officeart/2018/2/layout/IconVerticalSolidList"/>
    <dgm:cxn modelId="{9F0DE171-3908-4D73-BED2-F6847B656216}" type="presParOf" srcId="{B1D42A14-B4C3-498B-96FE-C92C8CB5FF97}" destId="{5C1483B1-6364-49EA-8B37-2F3A0020BC47}" srcOrd="5" destOrd="0" presId="urn:microsoft.com/office/officeart/2018/2/layout/IconVerticalSolidList"/>
    <dgm:cxn modelId="{D9A4DD16-38AD-460B-8AB2-E79FD7752AA6}" type="presParOf" srcId="{B1D42A14-B4C3-498B-96FE-C92C8CB5FF97}" destId="{E408172F-EE5C-4B38-B8C7-1F7D5244EEC6}" srcOrd="6" destOrd="0" presId="urn:microsoft.com/office/officeart/2018/2/layout/IconVerticalSolidList"/>
    <dgm:cxn modelId="{7CC31790-0A3D-49D2-9466-6DEE9DFD1C8A}" type="presParOf" srcId="{E408172F-EE5C-4B38-B8C7-1F7D5244EEC6}" destId="{E0229074-287E-46CE-A489-3820334FDB21}" srcOrd="0" destOrd="0" presId="urn:microsoft.com/office/officeart/2018/2/layout/IconVerticalSolidList"/>
    <dgm:cxn modelId="{F27D4078-908D-412A-A6FD-68DDFFA027C6}" type="presParOf" srcId="{E408172F-EE5C-4B38-B8C7-1F7D5244EEC6}" destId="{F3445AB5-B0E1-4337-A814-67677C467AF5}" srcOrd="1" destOrd="0" presId="urn:microsoft.com/office/officeart/2018/2/layout/IconVerticalSolidList"/>
    <dgm:cxn modelId="{E9A97B2A-A893-4CD5-A046-4B78E3648ADF}" type="presParOf" srcId="{E408172F-EE5C-4B38-B8C7-1F7D5244EEC6}" destId="{3B17633C-EC8A-4B84-9E0E-35CD70B9B07A}" srcOrd="2" destOrd="0" presId="urn:microsoft.com/office/officeart/2018/2/layout/IconVerticalSolidList"/>
    <dgm:cxn modelId="{11A4CA23-6296-4C60-9615-76D60F5EB6FC}" type="presParOf" srcId="{E408172F-EE5C-4B38-B8C7-1F7D5244EEC6}" destId="{CD822C36-627B-47E1-822F-508907997304}" srcOrd="3" destOrd="0" presId="urn:microsoft.com/office/officeart/2018/2/layout/IconVerticalSolidList"/>
    <dgm:cxn modelId="{7A899717-34D9-424B-B78B-5BDA3D50D7FC}" type="presParOf" srcId="{E408172F-EE5C-4B38-B8C7-1F7D5244EEC6}" destId="{0FB4967B-CC1F-457A-8CE3-8827C3633614}"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E8C46-02AB-4FD1-8E84-B17FA284F377}">
      <dsp:nvSpPr>
        <dsp:cNvPr id="0" name=""/>
        <dsp:cNvSpPr/>
      </dsp:nvSpPr>
      <dsp:spPr>
        <a:xfrm>
          <a:off x="7598137" y="2596488"/>
          <a:ext cx="1942921" cy="462326"/>
        </a:xfrm>
        <a:custGeom>
          <a:avLst/>
          <a:gdLst/>
          <a:ahLst/>
          <a:cxnLst/>
          <a:rect l="0" t="0" r="0" b="0"/>
          <a:pathLst>
            <a:path>
              <a:moveTo>
                <a:pt x="0" y="0"/>
              </a:moveTo>
              <a:lnTo>
                <a:pt x="0" y="315062"/>
              </a:lnTo>
              <a:lnTo>
                <a:pt x="1942921" y="315062"/>
              </a:lnTo>
              <a:lnTo>
                <a:pt x="1942921" y="462326"/>
              </a:lnTo>
            </a:path>
          </a:pathLst>
        </a:custGeom>
        <a:noFill/>
        <a:ln w="1905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7C4605-56A8-4954-943C-6F5595F7799F}">
      <dsp:nvSpPr>
        <dsp:cNvPr id="0" name=""/>
        <dsp:cNvSpPr/>
      </dsp:nvSpPr>
      <dsp:spPr>
        <a:xfrm>
          <a:off x="7552417" y="2596488"/>
          <a:ext cx="91440" cy="462326"/>
        </a:xfrm>
        <a:custGeom>
          <a:avLst/>
          <a:gdLst/>
          <a:ahLst/>
          <a:cxnLst/>
          <a:rect l="0" t="0" r="0" b="0"/>
          <a:pathLst>
            <a:path>
              <a:moveTo>
                <a:pt x="45720" y="0"/>
              </a:moveTo>
              <a:lnTo>
                <a:pt x="45720" y="462326"/>
              </a:lnTo>
            </a:path>
          </a:pathLst>
        </a:custGeom>
        <a:noFill/>
        <a:ln w="1905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60FC64E-C9AF-4C7C-AC38-406F6297F83C}">
      <dsp:nvSpPr>
        <dsp:cNvPr id="0" name=""/>
        <dsp:cNvSpPr/>
      </dsp:nvSpPr>
      <dsp:spPr>
        <a:xfrm>
          <a:off x="5655215" y="2596488"/>
          <a:ext cx="1942921" cy="462326"/>
        </a:xfrm>
        <a:custGeom>
          <a:avLst/>
          <a:gdLst/>
          <a:ahLst/>
          <a:cxnLst/>
          <a:rect l="0" t="0" r="0" b="0"/>
          <a:pathLst>
            <a:path>
              <a:moveTo>
                <a:pt x="1942921" y="0"/>
              </a:moveTo>
              <a:lnTo>
                <a:pt x="1942921" y="315062"/>
              </a:lnTo>
              <a:lnTo>
                <a:pt x="0" y="315062"/>
              </a:lnTo>
              <a:lnTo>
                <a:pt x="0" y="462326"/>
              </a:lnTo>
            </a:path>
          </a:pathLst>
        </a:custGeom>
        <a:noFill/>
        <a:ln w="1905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A0B1E2B-DF46-435E-AF25-8F3616552832}">
      <dsp:nvSpPr>
        <dsp:cNvPr id="0" name=""/>
        <dsp:cNvSpPr/>
      </dsp:nvSpPr>
      <dsp:spPr>
        <a:xfrm>
          <a:off x="6626676" y="1124725"/>
          <a:ext cx="971460" cy="462326"/>
        </a:xfrm>
        <a:custGeom>
          <a:avLst/>
          <a:gdLst/>
          <a:ahLst/>
          <a:cxnLst/>
          <a:rect l="0" t="0" r="0" b="0"/>
          <a:pathLst>
            <a:path>
              <a:moveTo>
                <a:pt x="0" y="0"/>
              </a:moveTo>
              <a:lnTo>
                <a:pt x="0" y="315062"/>
              </a:lnTo>
              <a:lnTo>
                <a:pt x="971460" y="315062"/>
              </a:lnTo>
              <a:lnTo>
                <a:pt x="971460" y="462326"/>
              </a:lnTo>
            </a:path>
          </a:pathLst>
        </a:custGeom>
        <a:noFill/>
        <a:ln w="1905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954CCE-81F6-4F5B-A7A6-6C4910118981}">
      <dsp:nvSpPr>
        <dsp:cNvPr id="0" name=""/>
        <dsp:cNvSpPr/>
      </dsp:nvSpPr>
      <dsp:spPr>
        <a:xfrm>
          <a:off x="5655215" y="1124725"/>
          <a:ext cx="971460" cy="462326"/>
        </a:xfrm>
        <a:custGeom>
          <a:avLst/>
          <a:gdLst/>
          <a:ahLst/>
          <a:cxnLst/>
          <a:rect l="0" t="0" r="0" b="0"/>
          <a:pathLst>
            <a:path>
              <a:moveTo>
                <a:pt x="971460" y="0"/>
              </a:moveTo>
              <a:lnTo>
                <a:pt x="971460" y="315062"/>
              </a:lnTo>
              <a:lnTo>
                <a:pt x="0" y="315062"/>
              </a:lnTo>
              <a:lnTo>
                <a:pt x="0" y="462326"/>
              </a:lnTo>
            </a:path>
          </a:pathLst>
        </a:custGeom>
        <a:noFill/>
        <a:ln w="1905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F5B8EC-F1B7-420A-B9D7-E7C429F0B778}">
      <dsp:nvSpPr>
        <dsp:cNvPr id="0" name=""/>
        <dsp:cNvSpPr/>
      </dsp:nvSpPr>
      <dsp:spPr>
        <a:xfrm>
          <a:off x="3080" y="115289"/>
          <a:ext cx="1589662" cy="100943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ECE4A8-536A-4CD8-AA49-4F48556DEE21}">
      <dsp:nvSpPr>
        <dsp:cNvPr id="0" name=""/>
        <dsp:cNvSpPr/>
      </dsp:nvSpPr>
      <dsp:spPr>
        <a:xfrm>
          <a:off x="179709" y="283086"/>
          <a:ext cx="1589662" cy="1009435"/>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Anyone can be a volunteer</a:t>
          </a:r>
          <a:endParaRPr lang="en-US" sz="1200" kern="1200"/>
        </a:p>
      </dsp:txBody>
      <dsp:txXfrm>
        <a:off x="209274" y="312651"/>
        <a:ext cx="1530532" cy="950305"/>
      </dsp:txXfrm>
    </dsp:sp>
    <dsp:sp modelId="{F31BC73E-4858-491D-8B40-FF514786510F}">
      <dsp:nvSpPr>
        <dsp:cNvPr id="0" name=""/>
        <dsp:cNvSpPr/>
      </dsp:nvSpPr>
      <dsp:spPr>
        <a:xfrm>
          <a:off x="1946002" y="115289"/>
          <a:ext cx="1589662" cy="100943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CDC6D0-FA51-48EE-890A-2EA7C53EFB92}">
      <dsp:nvSpPr>
        <dsp:cNvPr id="0" name=""/>
        <dsp:cNvSpPr/>
      </dsp:nvSpPr>
      <dsp:spPr>
        <a:xfrm>
          <a:off x="2122631" y="283086"/>
          <a:ext cx="1589662" cy="1009435"/>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You can make an impact based on your own interests and skills</a:t>
          </a:r>
          <a:endParaRPr lang="en-US" sz="1200" kern="1200"/>
        </a:p>
      </dsp:txBody>
      <dsp:txXfrm>
        <a:off x="2152196" y="312651"/>
        <a:ext cx="1530532" cy="950305"/>
      </dsp:txXfrm>
    </dsp:sp>
    <dsp:sp modelId="{FC89B7D0-6478-4929-8663-F701D0BDDAC5}">
      <dsp:nvSpPr>
        <dsp:cNvPr id="0" name=""/>
        <dsp:cNvSpPr/>
      </dsp:nvSpPr>
      <dsp:spPr>
        <a:xfrm>
          <a:off x="3888923" y="115289"/>
          <a:ext cx="1589662" cy="100943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ABC9E7-CD38-4F1D-9871-94C4B8A1A798}">
      <dsp:nvSpPr>
        <dsp:cNvPr id="0" name=""/>
        <dsp:cNvSpPr/>
      </dsp:nvSpPr>
      <dsp:spPr>
        <a:xfrm>
          <a:off x="4065552" y="283086"/>
          <a:ext cx="1589662" cy="1009435"/>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Understanding your personality, interests, and career goals can help guide you</a:t>
          </a:r>
          <a:endParaRPr lang="en-US" sz="1200" kern="1200"/>
        </a:p>
      </dsp:txBody>
      <dsp:txXfrm>
        <a:off x="4095117" y="312651"/>
        <a:ext cx="1530532" cy="950305"/>
      </dsp:txXfrm>
    </dsp:sp>
    <dsp:sp modelId="{B883353E-9A31-4586-90BB-50F448808852}">
      <dsp:nvSpPr>
        <dsp:cNvPr id="0" name=""/>
        <dsp:cNvSpPr/>
      </dsp:nvSpPr>
      <dsp:spPr>
        <a:xfrm>
          <a:off x="5831844" y="115289"/>
          <a:ext cx="1589662" cy="100943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B748BB-2B4E-47BB-9182-E485E48CCBBE}">
      <dsp:nvSpPr>
        <dsp:cNvPr id="0" name=""/>
        <dsp:cNvSpPr/>
      </dsp:nvSpPr>
      <dsp:spPr>
        <a:xfrm>
          <a:off x="6008474" y="283086"/>
          <a:ext cx="1589662" cy="1009435"/>
        </a:xfrm>
        <a:prstGeom prst="roundRect">
          <a:avLst>
            <a:gd name="adj" fmla="val 10000"/>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Examples:</a:t>
          </a:r>
          <a:endParaRPr lang="en-US" sz="1200" kern="1200"/>
        </a:p>
      </dsp:txBody>
      <dsp:txXfrm>
        <a:off x="6038039" y="312651"/>
        <a:ext cx="1530532" cy="950305"/>
      </dsp:txXfrm>
    </dsp:sp>
    <dsp:sp modelId="{48D28DA0-F596-4A95-8788-02ADB4490008}">
      <dsp:nvSpPr>
        <dsp:cNvPr id="0" name=""/>
        <dsp:cNvSpPr/>
      </dsp:nvSpPr>
      <dsp:spPr>
        <a:xfrm>
          <a:off x="4860384" y="1587052"/>
          <a:ext cx="1589662" cy="1009435"/>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5314BC-2532-4C39-9E25-DACFE67DEF2B}">
      <dsp:nvSpPr>
        <dsp:cNvPr id="0" name=""/>
        <dsp:cNvSpPr/>
      </dsp:nvSpPr>
      <dsp:spPr>
        <a:xfrm>
          <a:off x="5037013" y="1754849"/>
          <a:ext cx="1589662" cy="1009435"/>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If you love conservation, try wildlife or marine volunteering</a:t>
          </a:r>
          <a:endParaRPr lang="en-US" sz="1200" kern="1200"/>
        </a:p>
      </dsp:txBody>
      <dsp:txXfrm>
        <a:off x="5066578" y="1784414"/>
        <a:ext cx="1530532" cy="950305"/>
      </dsp:txXfrm>
    </dsp:sp>
    <dsp:sp modelId="{71FAC1D3-925D-408A-86F6-FA63D96111BA}">
      <dsp:nvSpPr>
        <dsp:cNvPr id="0" name=""/>
        <dsp:cNvSpPr/>
      </dsp:nvSpPr>
      <dsp:spPr>
        <a:xfrm>
          <a:off x="6803305" y="1587052"/>
          <a:ext cx="1589662" cy="1009435"/>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D2ABB9-C3E9-4D1E-A970-DE3B083472D4}">
      <dsp:nvSpPr>
        <dsp:cNvPr id="0" name=""/>
        <dsp:cNvSpPr/>
      </dsp:nvSpPr>
      <dsp:spPr>
        <a:xfrm>
          <a:off x="6979934" y="1754849"/>
          <a:ext cx="1589662" cy="1009435"/>
        </a:xfrm>
        <a:prstGeom prst="roundRect">
          <a:avLst>
            <a:gd name="adj" fmla="val 10000"/>
          </a:avLst>
        </a:prstGeom>
        <a:solidFill>
          <a:schemeClr val="lt1">
            <a:alpha val="90000"/>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If you care about social issues, get involved in areas like:</a:t>
          </a:r>
          <a:endParaRPr lang="en-US" sz="1200" kern="1200"/>
        </a:p>
      </dsp:txBody>
      <dsp:txXfrm>
        <a:off x="7009499" y="1784414"/>
        <a:ext cx="1530532" cy="950305"/>
      </dsp:txXfrm>
    </dsp:sp>
    <dsp:sp modelId="{773AB09D-9AF9-4537-A390-7CBA2D5107C5}">
      <dsp:nvSpPr>
        <dsp:cNvPr id="0" name=""/>
        <dsp:cNvSpPr/>
      </dsp:nvSpPr>
      <dsp:spPr>
        <a:xfrm>
          <a:off x="4860384" y="3058815"/>
          <a:ext cx="1589662" cy="1009435"/>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BF4386-800C-4FD0-A932-F7561EC693E0}">
      <dsp:nvSpPr>
        <dsp:cNvPr id="0" name=""/>
        <dsp:cNvSpPr/>
      </dsp:nvSpPr>
      <dsp:spPr>
        <a:xfrm>
          <a:off x="5037013" y="3226612"/>
          <a:ext cx="1589662" cy="1009435"/>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Public health</a:t>
          </a:r>
          <a:endParaRPr lang="en-US" sz="1200" kern="1200"/>
        </a:p>
      </dsp:txBody>
      <dsp:txXfrm>
        <a:off x="5066578" y="3256177"/>
        <a:ext cx="1530532" cy="950305"/>
      </dsp:txXfrm>
    </dsp:sp>
    <dsp:sp modelId="{D30718B2-0417-4562-9DDF-19DE4C507A02}">
      <dsp:nvSpPr>
        <dsp:cNvPr id="0" name=""/>
        <dsp:cNvSpPr/>
      </dsp:nvSpPr>
      <dsp:spPr>
        <a:xfrm>
          <a:off x="6803305" y="3058815"/>
          <a:ext cx="1589662" cy="1009435"/>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0B6D98-700E-4CCB-BF80-CD4BC8C1B29B}">
      <dsp:nvSpPr>
        <dsp:cNvPr id="0" name=""/>
        <dsp:cNvSpPr/>
      </dsp:nvSpPr>
      <dsp:spPr>
        <a:xfrm>
          <a:off x="6979934" y="3226612"/>
          <a:ext cx="1589662" cy="1009435"/>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Women’s empowerment</a:t>
          </a:r>
          <a:endParaRPr lang="en-US" sz="1200" kern="1200"/>
        </a:p>
      </dsp:txBody>
      <dsp:txXfrm>
        <a:off x="7009499" y="3256177"/>
        <a:ext cx="1530532" cy="950305"/>
      </dsp:txXfrm>
    </dsp:sp>
    <dsp:sp modelId="{EF236053-F66E-426D-BC28-996FE3A9C027}">
      <dsp:nvSpPr>
        <dsp:cNvPr id="0" name=""/>
        <dsp:cNvSpPr/>
      </dsp:nvSpPr>
      <dsp:spPr>
        <a:xfrm>
          <a:off x="8746227" y="3058815"/>
          <a:ext cx="1589662" cy="1009435"/>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221E8E-EE65-4765-804F-6F8E906F924E}">
      <dsp:nvSpPr>
        <dsp:cNvPr id="0" name=""/>
        <dsp:cNvSpPr/>
      </dsp:nvSpPr>
      <dsp:spPr>
        <a:xfrm>
          <a:off x="8922856" y="3226612"/>
          <a:ext cx="1589662" cy="1009435"/>
        </a:xfrm>
        <a:prstGeom prst="roundRect">
          <a:avLst>
            <a:gd name="adj" fmla="val 10000"/>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t>Education</a:t>
          </a:r>
          <a:endParaRPr lang="en-US" sz="1200" kern="1200"/>
        </a:p>
      </dsp:txBody>
      <dsp:txXfrm>
        <a:off x="8952421" y="3256177"/>
        <a:ext cx="1530532" cy="9503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4E457F-A13B-43EB-B9D6-D8A4BE233963}">
      <dsp:nvSpPr>
        <dsp:cNvPr id="0" name=""/>
        <dsp:cNvSpPr/>
      </dsp:nvSpPr>
      <dsp:spPr>
        <a:xfrm>
          <a:off x="2119416" y="328070"/>
          <a:ext cx="1510523" cy="12450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D6A5674-1DCE-4808-AFDF-7BB8E59C61B1}">
      <dsp:nvSpPr>
        <dsp:cNvPr id="0" name=""/>
        <dsp:cNvSpPr/>
      </dsp:nvSpPr>
      <dsp:spPr>
        <a:xfrm>
          <a:off x="716787" y="1705488"/>
          <a:ext cx="4315781" cy="533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GB" sz="1800" kern="1200"/>
            <a:t>Volunteering can help you:</a:t>
          </a:r>
          <a:endParaRPr lang="en-US" sz="1800" kern="1200"/>
        </a:p>
      </dsp:txBody>
      <dsp:txXfrm>
        <a:off x="716787" y="1705488"/>
        <a:ext cx="4315781" cy="533605"/>
      </dsp:txXfrm>
    </dsp:sp>
    <dsp:sp modelId="{0E21F595-9A62-4A30-9BFA-048DE4972CCB}">
      <dsp:nvSpPr>
        <dsp:cNvPr id="0" name=""/>
        <dsp:cNvSpPr/>
      </dsp:nvSpPr>
      <dsp:spPr>
        <a:xfrm>
          <a:off x="716787" y="2300647"/>
          <a:ext cx="4315781" cy="1105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GB" sz="1300" kern="1200"/>
            <a:t>Learn new </a:t>
          </a:r>
          <a:r>
            <a:rPr lang="en-GB" sz="1300" b="1" kern="1200"/>
            <a:t>skills</a:t>
          </a:r>
          <a:endParaRPr lang="en-US" sz="1300" kern="1200"/>
        </a:p>
        <a:p>
          <a:pPr marL="0" lvl="0" indent="0" algn="ctr" defTabSz="577850">
            <a:lnSpc>
              <a:spcPct val="100000"/>
            </a:lnSpc>
            <a:spcBef>
              <a:spcPct val="0"/>
            </a:spcBef>
            <a:spcAft>
              <a:spcPct val="35000"/>
            </a:spcAft>
            <a:buNone/>
          </a:pPr>
          <a:r>
            <a:rPr lang="en-GB" sz="1300" b="1" kern="1200"/>
            <a:t>Explore your interests</a:t>
          </a:r>
          <a:endParaRPr lang="en-US" sz="1300" kern="1200"/>
        </a:p>
        <a:p>
          <a:pPr marL="0" lvl="0" indent="0" algn="ctr" defTabSz="577850">
            <a:lnSpc>
              <a:spcPct val="100000"/>
            </a:lnSpc>
            <a:spcBef>
              <a:spcPct val="0"/>
            </a:spcBef>
            <a:spcAft>
              <a:spcPct val="35000"/>
            </a:spcAft>
            <a:buNone/>
          </a:pPr>
          <a:r>
            <a:rPr lang="en-GB" sz="1300" kern="1200"/>
            <a:t>Shape future </a:t>
          </a:r>
          <a:r>
            <a:rPr lang="en-GB" sz="1300" b="1" kern="1200"/>
            <a:t>career paths</a:t>
          </a:r>
          <a:endParaRPr lang="en-US" sz="1300" kern="1200"/>
        </a:p>
      </dsp:txBody>
      <dsp:txXfrm>
        <a:off x="716787" y="2300647"/>
        <a:ext cx="4315781" cy="1105081"/>
      </dsp:txXfrm>
    </dsp:sp>
    <dsp:sp modelId="{AD9719AC-F978-4F15-B7F5-5F63031CF630}">
      <dsp:nvSpPr>
        <dsp:cNvPr id="0" name=""/>
        <dsp:cNvSpPr/>
      </dsp:nvSpPr>
      <dsp:spPr>
        <a:xfrm>
          <a:off x="7190459" y="328070"/>
          <a:ext cx="1510523" cy="12450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88A3F7C-D8E0-4532-BED7-CC4A305F434E}">
      <dsp:nvSpPr>
        <dsp:cNvPr id="0" name=""/>
        <dsp:cNvSpPr/>
      </dsp:nvSpPr>
      <dsp:spPr>
        <a:xfrm>
          <a:off x="5787830" y="1705488"/>
          <a:ext cx="4315781" cy="533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GB" sz="1800" b="1" kern="1200"/>
            <a:t>Examples of volunteering opportunities:</a:t>
          </a:r>
          <a:endParaRPr lang="en-US" sz="1800" kern="1200"/>
        </a:p>
      </dsp:txBody>
      <dsp:txXfrm>
        <a:off x="5787830" y="1705488"/>
        <a:ext cx="4315781" cy="533605"/>
      </dsp:txXfrm>
    </dsp:sp>
    <dsp:sp modelId="{9E7A3560-F55A-45DC-A0EA-059C04FD2AEE}">
      <dsp:nvSpPr>
        <dsp:cNvPr id="0" name=""/>
        <dsp:cNvSpPr/>
      </dsp:nvSpPr>
      <dsp:spPr>
        <a:xfrm>
          <a:off x="5787830" y="2300647"/>
          <a:ext cx="4315781" cy="11050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en-GB" sz="1300" b="0" kern="1200" dirty="0"/>
            <a:t>Wildlife conservation</a:t>
          </a:r>
          <a:endParaRPr lang="en-US" sz="1300" b="0" kern="1200" dirty="0"/>
        </a:p>
        <a:p>
          <a:pPr marL="0" lvl="0" indent="0" algn="ctr" defTabSz="577850">
            <a:lnSpc>
              <a:spcPct val="100000"/>
            </a:lnSpc>
            <a:spcBef>
              <a:spcPct val="0"/>
            </a:spcBef>
            <a:spcAft>
              <a:spcPct val="35000"/>
            </a:spcAft>
            <a:buNone/>
          </a:pPr>
          <a:r>
            <a:rPr lang="en-GB" sz="1300" b="0" kern="1200" dirty="0"/>
            <a:t>Marine conservation</a:t>
          </a:r>
          <a:endParaRPr lang="en-US" sz="1300" b="0" kern="1200" dirty="0"/>
        </a:p>
        <a:p>
          <a:pPr marL="0" lvl="0" indent="0" algn="ctr" defTabSz="577850">
            <a:lnSpc>
              <a:spcPct val="100000"/>
            </a:lnSpc>
            <a:spcBef>
              <a:spcPct val="0"/>
            </a:spcBef>
            <a:spcAft>
              <a:spcPct val="35000"/>
            </a:spcAft>
            <a:buNone/>
          </a:pPr>
          <a:r>
            <a:rPr lang="en-GB" sz="1300" b="0" kern="1200" dirty="0"/>
            <a:t>Teaching</a:t>
          </a:r>
          <a:endParaRPr lang="en-US" sz="1300" b="0" kern="1200" dirty="0"/>
        </a:p>
        <a:p>
          <a:pPr marL="0" lvl="0" indent="0" algn="ctr" defTabSz="577850">
            <a:lnSpc>
              <a:spcPct val="100000"/>
            </a:lnSpc>
            <a:spcBef>
              <a:spcPct val="0"/>
            </a:spcBef>
            <a:spcAft>
              <a:spcPct val="35000"/>
            </a:spcAft>
            <a:buNone/>
          </a:pPr>
          <a:r>
            <a:rPr lang="en-GB" sz="1300" b="0" kern="1200"/>
            <a:t>Public health</a:t>
          </a:r>
          <a:endParaRPr lang="en-US" sz="1300" b="0" kern="1200"/>
        </a:p>
        <a:p>
          <a:pPr marL="0" lvl="0" indent="0" algn="ctr" defTabSz="577850">
            <a:lnSpc>
              <a:spcPct val="100000"/>
            </a:lnSpc>
            <a:spcBef>
              <a:spcPct val="0"/>
            </a:spcBef>
            <a:spcAft>
              <a:spcPct val="35000"/>
            </a:spcAft>
            <a:buNone/>
          </a:pPr>
          <a:r>
            <a:rPr lang="en-GB" sz="1300" b="0" kern="1200" dirty="0"/>
            <a:t>Women’s empowerment</a:t>
          </a:r>
          <a:endParaRPr lang="en-US" sz="1300" b="0" kern="1200" dirty="0"/>
        </a:p>
        <a:p>
          <a:pPr marL="0" lvl="0" indent="0" algn="ctr" defTabSz="577850">
            <a:lnSpc>
              <a:spcPct val="100000"/>
            </a:lnSpc>
            <a:spcBef>
              <a:spcPct val="0"/>
            </a:spcBef>
            <a:spcAft>
              <a:spcPct val="35000"/>
            </a:spcAft>
            <a:buNone/>
          </a:pPr>
          <a:r>
            <a:rPr lang="en-GB" sz="1300" b="0" kern="1200" dirty="0"/>
            <a:t>Sports</a:t>
          </a:r>
          <a:endParaRPr lang="en-US" sz="1300" b="0" kern="1200" dirty="0"/>
        </a:p>
        <a:p>
          <a:pPr marL="0" lvl="0" indent="0" algn="ctr" defTabSz="577850">
            <a:lnSpc>
              <a:spcPct val="100000"/>
            </a:lnSpc>
            <a:spcBef>
              <a:spcPct val="0"/>
            </a:spcBef>
            <a:spcAft>
              <a:spcPct val="35000"/>
            </a:spcAft>
            <a:buNone/>
          </a:pPr>
          <a:r>
            <a:rPr lang="en-GB" sz="1300" b="0" kern="1200" dirty="0"/>
            <a:t>Disaster relief</a:t>
          </a:r>
          <a:endParaRPr lang="en-US" sz="1300" b="0" kern="1200" dirty="0"/>
        </a:p>
      </dsp:txBody>
      <dsp:txXfrm>
        <a:off x="5787830" y="2300647"/>
        <a:ext cx="4315781" cy="11050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830A35-BF1E-49C8-B625-3936D3C584F4}">
      <dsp:nvSpPr>
        <dsp:cNvPr id="0" name=""/>
        <dsp:cNvSpPr/>
      </dsp:nvSpPr>
      <dsp:spPr>
        <a:xfrm>
          <a:off x="564387" y="24048"/>
          <a:ext cx="1510523" cy="14922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17943A-CCDC-49A9-824E-48A779363072}">
      <dsp:nvSpPr>
        <dsp:cNvPr id="0" name=""/>
        <dsp:cNvSpPr/>
      </dsp:nvSpPr>
      <dsp:spPr>
        <a:xfrm>
          <a:off x="564387" y="1684710"/>
          <a:ext cx="4315781" cy="639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GB" sz="2000" kern="1200" dirty="0"/>
            <a:t>People who support change in different ways</a:t>
          </a:r>
          <a:endParaRPr lang="en-US" sz="2000" kern="1200" dirty="0"/>
        </a:p>
      </dsp:txBody>
      <dsp:txXfrm>
        <a:off x="564387" y="1684710"/>
        <a:ext cx="4315781" cy="639515"/>
      </dsp:txXfrm>
    </dsp:sp>
    <dsp:sp modelId="{8E6695D3-C19B-4C24-89F0-0B3E09397A4E}">
      <dsp:nvSpPr>
        <dsp:cNvPr id="0" name=""/>
        <dsp:cNvSpPr/>
      </dsp:nvSpPr>
      <dsp:spPr>
        <a:xfrm>
          <a:off x="564387" y="2402578"/>
          <a:ext cx="4315781" cy="1539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en-GB" sz="1500" b="0" kern="1200" dirty="0"/>
            <a:t>Philanthropists</a:t>
          </a:r>
          <a:endParaRPr lang="en-US" sz="1500" b="0" kern="1200" dirty="0"/>
        </a:p>
        <a:p>
          <a:pPr marL="0" lvl="0" indent="0" algn="l" defTabSz="666750">
            <a:lnSpc>
              <a:spcPct val="100000"/>
            </a:lnSpc>
            <a:spcBef>
              <a:spcPct val="0"/>
            </a:spcBef>
            <a:spcAft>
              <a:spcPct val="35000"/>
            </a:spcAft>
            <a:buNone/>
          </a:pPr>
          <a:r>
            <a:rPr lang="en-GB" sz="1500" b="0" kern="1200" dirty="0"/>
            <a:t>Donors</a:t>
          </a:r>
          <a:endParaRPr lang="en-US" sz="1500" b="0" kern="1200" dirty="0"/>
        </a:p>
        <a:p>
          <a:pPr marL="0" lvl="0" indent="0" algn="l" defTabSz="666750">
            <a:lnSpc>
              <a:spcPct val="100000"/>
            </a:lnSpc>
            <a:spcBef>
              <a:spcPct val="0"/>
            </a:spcBef>
            <a:spcAft>
              <a:spcPct val="35000"/>
            </a:spcAft>
            <a:buNone/>
          </a:pPr>
          <a:r>
            <a:rPr lang="en-GB" sz="1500" b="0" kern="1200" dirty="0"/>
            <a:t>Volunteers</a:t>
          </a:r>
          <a:endParaRPr lang="en-US" sz="1500" b="0" kern="1200" dirty="0"/>
        </a:p>
      </dsp:txBody>
      <dsp:txXfrm>
        <a:off x="564387" y="2402578"/>
        <a:ext cx="4315781" cy="1539102"/>
      </dsp:txXfrm>
    </dsp:sp>
    <dsp:sp modelId="{11414AE9-AFCE-482D-90D6-26275DDECE23}">
      <dsp:nvSpPr>
        <dsp:cNvPr id="0" name=""/>
        <dsp:cNvSpPr/>
      </dsp:nvSpPr>
      <dsp:spPr>
        <a:xfrm>
          <a:off x="5635430" y="24048"/>
          <a:ext cx="1510523" cy="14922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082D31-95B7-4A74-8A42-C3A8E5C3A49A}">
      <dsp:nvSpPr>
        <dsp:cNvPr id="0" name=""/>
        <dsp:cNvSpPr/>
      </dsp:nvSpPr>
      <dsp:spPr>
        <a:xfrm>
          <a:off x="5635430" y="1684710"/>
          <a:ext cx="4315781" cy="639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89000">
            <a:lnSpc>
              <a:spcPct val="100000"/>
            </a:lnSpc>
            <a:spcBef>
              <a:spcPct val="0"/>
            </a:spcBef>
            <a:spcAft>
              <a:spcPct val="35000"/>
            </a:spcAft>
            <a:buNone/>
            <a:defRPr b="1"/>
          </a:pPr>
          <a:r>
            <a:rPr lang="en-GB" sz="2000" b="1" kern="1200" dirty="0"/>
            <a:t>Philanthropists</a:t>
          </a:r>
          <a:endParaRPr lang="en-US" sz="2000" kern="1200" dirty="0"/>
        </a:p>
      </dsp:txBody>
      <dsp:txXfrm>
        <a:off x="5635430" y="1684710"/>
        <a:ext cx="4315781" cy="639515"/>
      </dsp:txXfrm>
    </dsp:sp>
    <dsp:sp modelId="{E511FD43-C5DF-4A40-AA3C-0C01C5D2AACB}">
      <dsp:nvSpPr>
        <dsp:cNvPr id="0" name=""/>
        <dsp:cNvSpPr/>
      </dsp:nvSpPr>
      <dsp:spPr>
        <a:xfrm>
          <a:off x="5635430" y="2402578"/>
          <a:ext cx="4315781" cy="1539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66750">
            <a:lnSpc>
              <a:spcPct val="100000"/>
            </a:lnSpc>
            <a:spcBef>
              <a:spcPct val="0"/>
            </a:spcBef>
            <a:spcAft>
              <a:spcPct val="35000"/>
            </a:spcAft>
            <a:buNone/>
          </a:pPr>
          <a:r>
            <a:rPr lang="en-GB" sz="1500" kern="1200" dirty="0"/>
            <a:t>Give </a:t>
          </a:r>
          <a:r>
            <a:rPr lang="en-GB" sz="1500" b="1" kern="1200" dirty="0"/>
            <a:t>money</a:t>
          </a:r>
          <a:r>
            <a:rPr lang="en-GB" sz="1500" kern="1200" dirty="0"/>
            <a:t>, </a:t>
          </a:r>
          <a:r>
            <a:rPr lang="en-GB" sz="1500" b="1" kern="1200" dirty="0"/>
            <a:t>time</a:t>
          </a:r>
          <a:r>
            <a:rPr lang="en-GB" sz="1500" kern="1200" dirty="0"/>
            <a:t>, or </a:t>
          </a:r>
          <a:r>
            <a:rPr lang="en-GB" sz="1500" b="1" kern="1200" dirty="0"/>
            <a:t>influence</a:t>
          </a:r>
          <a:r>
            <a:rPr lang="en-GB" sz="1500" kern="1200" dirty="0"/>
            <a:t> to causes they care about</a:t>
          </a:r>
          <a:endParaRPr lang="en-US" sz="1500" kern="1200" dirty="0"/>
        </a:p>
        <a:p>
          <a:pPr marL="0" lvl="0" indent="0" algn="l" defTabSz="666750">
            <a:lnSpc>
              <a:spcPct val="100000"/>
            </a:lnSpc>
            <a:spcBef>
              <a:spcPct val="0"/>
            </a:spcBef>
            <a:spcAft>
              <a:spcPct val="35000"/>
            </a:spcAft>
            <a:buNone/>
          </a:pPr>
          <a:r>
            <a:rPr lang="en-GB" sz="1500" kern="1200"/>
            <a:t>Focus on </a:t>
          </a:r>
          <a:r>
            <a:rPr lang="en-GB" sz="1500" b="1" kern="1200"/>
            <a:t>big issues</a:t>
          </a:r>
          <a:r>
            <a:rPr lang="en-GB" sz="1500" kern="1200"/>
            <a:t> like poverty, health, or the environment</a:t>
          </a:r>
          <a:endParaRPr lang="en-US" sz="1500" kern="1200"/>
        </a:p>
        <a:p>
          <a:pPr marL="0" lvl="0" indent="0" algn="l" defTabSz="666750">
            <a:lnSpc>
              <a:spcPct val="100000"/>
            </a:lnSpc>
            <a:spcBef>
              <a:spcPct val="0"/>
            </a:spcBef>
            <a:spcAft>
              <a:spcPct val="35000"/>
            </a:spcAft>
            <a:buNone/>
          </a:pPr>
          <a:r>
            <a:rPr lang="en-GB" sz="1500" kern="1200"/>
            <a:t>Their support can be a </a:t>
          </a:r>
          <a:r>
            <a:rPr lang="en-GB" sz="1500" b="1" kern="1200"/>
            <a:t>once-off donation</a:t>
          </a:r>
          <a:r>
            <a:rPr lang="en-GB" sz="1500" kern="1200"/>
            <a:t> or a </a:t>
          </a:r>
          <a:r>
            <a:rPr lang="en-GB" sz="1500" b="1" kern="1200"/>
            <a:t>long-term investment</a:t>
          </a:r>
          <a:r>
            <a:rPr lang="en-GB" sz="1500" kern="1200"/>
            <a:t> in nonprofit work</a:t>
          </a:r>
          <a:endParaRPr lang="en-US" sz="1500" kern="1200"/>
        </a:p>
      </dsp:txBody>
      <dsp:txXfrm>
        <a:off x="5635430" y="2402578"/>
        <a:ext cx="4315781" cy="15391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1CB733-D51A-402E-AA29-C1FC2FCC7A53}">
      <dsp:nvSpPr>
        <dsp:cNvPr id="0" name=""/>
        <dsp:cNvSpPr/>
      </dsp:nvSpPr>
      <dsp:spPr>
        <a:xfrm>
          <a:off x="0" y="4821843"/>
          <a:ext cx="1591978" cy="1582636"/>
        </a:xfrm>
        <a:prstGeom prst="rect">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156464" rIns="113221" bIns="156464" numCol="1" spcCol="1270" anchor="ctr" anchorCtr="0">
          <a:noAutofit/>
        </a:bodyPr>
        <a:lstStyle/>
        <a:p>
          <a:pPr marL="0" lvl="0" indent="0" algn="ctr" defTabSz="977900">
            <a:lnSpc>
              <a:spcPct val="90000"/>
            </a:lnSpc>
            <a:spcBef>
              <a:spcPct val="0"/>
            </a:spcBef>
            <a:spcAft>
              <a:spcPct val="35000"/>
            </a:spcAft>
            <a:buNone/>
          </a:pPr>
          <a:r>
            <a:rPr lang="en-GB" sz="2200" b="1" kern="1200" dirty="0"/>
            <a:t>Working together for change</a:t>
          </a:r>
          <a:endParaRPr lang="en-US" sz="2200" kern="1200" dirty="0"/>
        </a:p>
      </dsp:txBody>
      <dsp:txXfrm>
        <a:off x="0" y="4821843"/>
        <a:ext cx="1591978" cy="1582636"/>
      </dsp:txXfrm>
    </dsp:sp>
    <dsp:sp modelId="{15053129-CF5F-4B65-A8BF-A42610B3E9D1}">
      <dsp:nvSpPr>
        <dsp:cNvPr id="0" name=""/>
        <dsp:cNvSpPr/>
      </dsp:nvSpPr>
      <dsp:spPr>
        <a:xfrm>
          <a:off x="1591978" y="4821843"/>
          <a:ext cx="4775934" cy="1582636"/>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177800" rIns="96879" bIns="177800" numCol="1" spcCol="1270" anchor="ctr" anchorCtr="0">
          <a:noAutofit/>
        </a:bodyPr>
        <a:lstStyle/>
        <a:p>
          <a:pPr marL="0" lvl="0" indent="0" algn="l" defTabSz="622300">
            <a:lnSpc>
              <a:spcPct val="90000"/>
            </a:lnSpc>
            <a:spcBef>
              <a:spcPct val="0"/>
            </a:spcBef>
            <a:spcAft>
              <a:spcPct val="35000"/>
            </a:spcAft>
            <a:buNone/>
          </a:pPr>
          <a:r>
            <a:rPr lang="en-GB" sz="1400" b="1" kern="1200"/>
            <a:t>Philanthropists</a:t>
          </a:r>
          <a:r>
            <a:rPr lang="en-GB" sz="1400" kern="1200"/>
            <a:t> fund and support big-picture plans</a:t>
          </a:r>
          <a:endParaRPr lang="en-US" sz="1400" kern="1200"/>
        </a:p>
        <a:p>
          <a:pPr marL="0" lvl="0" indent="0" algn="l" defTabSz="622300">
            <a:lnSpc>
              <a:spcPct val="90000"/>
            </a:lnSpc>
            <a:spcBef>
              <a:spcPct val="0"/>
            </a:spcBef>
            <a:spcAft>
              <a:spcPct val="35000"/>
            </a:spcAft>
            <a:buNone/>
          </a:pPr>
          <a:r>
            <a:rPr lang="en-GB" sz="1400" b="1" kern="1200"/>
            <a:t>Donors</a:t>
          </a:r>
          <a:r>
            <a:rPr lang="en-GB" sz="1400" kern="1200"/>
            <a:t> give what’s needed for smaller projects</a:t>
          </a:r>
          <a:endParaRPr lang="en-US" sz="1400" kern="1200"/>
        </a:p>
        <a:p>
          <a:pPr marL="0" lvl="0" indent="0" algn="l" defTabSz="622300">
            <a:lnSpc>
              <a:spcPct val="90000"/>
            </a:lnSpc>
            <a:spcBef>
              <a:spcPct val="0"/>
            </a:spcBef>
            <a:spcAft>
              <a:spcPct val="35000"/>
            </a:spcAft>
            <a:buNone/>
          </a:pPr>
          <a:r>
            <a:rPr lang="en-GB" sz="1400" b="1" kern="1200"/>
            <a:t>Volunteers</a:t>
          </a:r>
          <a:r>
            <a:rPr lang="en-GB" sz="1400" kern="1200"/>
            <a:t> carry out the work on the ground</a:t>
          </a:r>
          <a:endParaRPr lang="en-US" sz="1400" kern="1200"/>
        </a:p>
      </dsp:txBody>
      <dsp:txXfrm>
        <a:off x="1591978" y="4821843"/>
        <a:ext cx="4775934" cy="1582636"/>
      </dsp:txXfrm>
    </dsp:sp>
    <dsp:sp modelId="{8053FC28-EA78-46EC-AC9F-0D9D85CF9C43}">
      <dsp:nvSpPr>
        <dsp:cNvPr id="0" name=""/>
        <dsp:cNvSpPr/>
      </dsp:nvSpPr>
      <dsp:spPr>
        <a:xfrm rot="10800000">
          <a:off x="0" y="2411488"/>
          <a:ext cx="1591978" cy="2434095"/>
        </a:xfrm>
        <a:prstGeom prst="upArrowCallout">
          <a:avLst>
            <a:gd name="adj1" fmla="val 5000"/>
            <a:gd name="adj2" fmla="val 10000"/>
            <a:gd name="adj3" fmla="val 15000"/>
            <a:gd name="adj4" fmla="val 64977"/>
          </a:avLst>
        </a:prstGeom>
        <a:solidFill>
          <a:schemeClr val="accent5">
            <a:hueOff val="-1519836"/>
            <a:satOff val="1607"/>
            <a:lumOff val="-295"/>
            <a:alphaOff val="0"/>
          </a:schemeClr>
        </a:solidFill>
        <a:ln w="19050" cap="flat" cmpd="sng" algn="ctr">
          <a:solidFill>
            <a:schemeClr val="accent5">
              <a:hueOff val="-1519836"/>
              <a:satOff val="1607"/>
              <a:lumOff val="-29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156464" rIns="113221" bIns="156464" numCol="1" spcCol="1270" anchor="ctr" anchorCtr="0">
          <a:noAutofit/>
        </a:bodyPr>
        <a:lstStyle/>
        <a:p>
          <a:pPr marL="0" lvl="0" indent="0" algn="ctr" defTabSz="977900">
            <a:lnSpc>
              <a:spcPct val="90000"/>
            </a:lnSpc>
            <a:spcBef>
              <a:spcPct val="0"/>
            </a:spcBef>
            <a:spcAft>
              <a:spcPct val="35000"/>
            </a:spcAft>
            <a:buNone/>
          </a:pPr>
          <a:r>
            <a:rPr lang="en-GB" sz="2200" b="1" kern="1200" dirty="0"/>
            <a:t>Altruism</a:t>
          </a:r>
          <a:endParaRPr lang="en-US" sz="2200" kern="1200" dirty="0"/>
        </a:p>
      </dsp:txBody>
      <dsp:txXfrm rot="-10800000">
        <a:off x="0" y="2411488"/>
        <a:ext cx="1591978" cy="1582162"/>
      </dsp:txXfrm>
    </dsp:sp>
    <dsp:sp modelId="{ADC89B82-7448-49C5-B431-3C7C9FDBBAD6}">
      <dsp:nvSpPr>
        <dsp:cNvPr id="0" name=""/>
        <dsp:cNvSpPr/>
      </dsp:nvSpPr>
      <dsp:spPr>
        <a:xfrm>
          <a:off x="1591978" y="2411488"/>
          <a:ext cx="4775934" cy="1582162"/>
        </a:xfrm>
        <a:prstGeom prst="rect">
          <a:avLst/>
        </a:prstGeom>
        <a:solidFill>
          <a:schemeClr val="accent5">
            <a:tint val="40000"/>
            <a:alpha val="90000"/>
            <a:hueOff val="-1343620"/>
            <a:satOff val="1280"/>
            <a:lumOff val="-41"/>
            <a:alphaOff val="0"/>
          </a:schemeClr>
        </a:solidFill>
        <a:ln w="19050" cap="flat" cmpd="sng" algn="ctr">
          <a:solidFill>
            <a:schemeClr val="accent5">
              <a:tint val="40000"/>
              <a:alpha val="90000"/>
              <a:hueOff val="-1343620"/>
              <a:satOff val="1280"/>
              <a:lumOff val="-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177800" rIns="96879" bIns="177800" numCol="1" spcCol="1270" anchor="ctr" anchorCtr="0">
          <a:noAutofit/>
        </a:bodyPr>
        <a:lstStyle/>
        <a:p>
          <a:pPr marL="0" lvl="0" indent="0" algn="l" defTabSz="622300">
            <a:lnSpc>
              <a:spcPct val="90000"/>
            </a:lnSpc>
            <a:spcBef>
              <a:spcPct val="0"/>
            </a:spcBef>
            <a:spcAft>
              <a:spcPct val="35000"/>
            </a:spcAft>
            <a:buNone/>
          </a:pPr>
          <a:r>
            <a:rPr lang="en-GB" sz="1400" b="0" kern="1200" dirty="0"/>
            <a:t>Altruism means helping others without expecting anything in return</a:t>
          </a:r>
          <a:endParaRPr lang="en-US" sz="1400" b="0" kern="1200" dirty="0"/>
        </a:p>
      </dsp:txBody>
      <dsp:txXfrm>
        <a:off x="1591978" y="2411488"/>
        <a:ext cx="4775934" cy="1582162"/>
      </dsp:txXfrm>
    </dsp:sp>
    <dsp:sp modelId="{029AB15E-4831-45FE-A78E-4BAC74D7B706}">
      <dsp:nvSpPr>
        <dsp:cNvPr id="0" name=""/>
        <dsp:cNvSpPr/>
      </dsp:nvSpPr>
      <dsp:spPr>
        <a:xfrm rot="10800000">
          <a:off x="0" y="1132"/>
          <a:ext cx="1591978" cy="2434095"/>
        </a:xfrm>
        <a:prstGeom prst="upArrowCallout">
          <a:avLst>
            <a:gd name="adj1" fmla="val 5000"/>
            <a:gd name="adj2" fmla="val 10000"/>
            <a:gd name="adj3" fmla="val 15000"/>
            <a:gd name="adj4" fmla="val 64977"/>
          </a:avLst>
        </a:prstGeom>
        <a:solidFill>
          <a:schemeClr val="accent5">
            <a:hueOff val="-3039673"/>
            <a:satOff val="3213"/>
            <a:lumOff val="-589"/>
            <a:alphaOff val="0"/>
          </a:schemeClr>
        </a:solidFill>
        <a:ln w="19050" cap="flat" cmpd="sng" algn="ctr">
          <a:solidFill>
            <a:schemeClr val="accent5">
              <a:hueOff val="-3039673"/>
              <a:satOff val="3213"/>
              <a:lumOff val="-58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221" tIns="156464" rIns="113221" bIns="156464" numCol="1" spcCol="1270" anchor="ctr" anchorCtr="0">
          <a:noAutofit/>
        </a:bodyPr>
        <a:lstStyle/>
        <a:p>
          <a:pPr marL="0" lvl="0" indent="0" algn="ctr" defTabSz="977900">
            <a:lnSpc>
              <a:spcPct val="90000"/>
            </a:lnSpc>
            <a:spcBef>
              <a:spcPct val="0"/>
            </a:spcBef>
            <a:spcAft>
              <a:spcPct val="35000"/>
            </a:spcAft>
            <a:buNone/>
          </a:pPr>
          <a:r>
            <a:rPr lang="en-GB" sz="2200" b="1" kern="1200" dirty="0"/>
            <a:t>Donors</a:t>
          </a:r>
          <a:endParaRPr lang="en-US" sz="2200" kern="1200" dirty="0"/>
        </a:p>
      </dsp:txBody>
      <dsp:txXfrm rot="-10800000">
        <a:off x="0" y="1132"/>
        <a:ext cx="1591978" cy="1582162"/>
      </dsp:txXfrm>
    </dsp:sp>
    <dsp:sp modelId="{0200CFEC-7DE0-4AA0-AD4B-935B25FEFCF6}">
      <dsp:nvSpPr>
        <dsp:cNvPr id="0" name=""/>
        <dsp:cNvSpPr/>
      </dsp:nvSpPr>
      <dsp:spPr>
        <a:xfrm>
          <a:off x="1591978" y="1132"/>
          <a:ext cx="4775934" cy="1582162"/>
        </a:xfrm>
        <a:prstGeom prst="rect">
          <a:avLst/>
        </a:prstGeom>
        <a:solidFill>
          <a:schemeClr val="accent5">
            <a:tint val="40000"/>
            <a:alpha val="90000"/>
            <a:hueOff val="-2687239"/>
            <a:satOff val="2559"/>
            <a:lumOff val="-82"/>
            <a:alphaOff val="0"/>
          </a:schemeClr>
        </a:solidFill>
        <a:ln w="19050" cap="flat" cmpd="sng" algn="ctr">
          <a:solidFill>
            <a:schemeClr val="accent5">
              <a:tint val="40000"/>
              <a:alpha val="90000"/>
              <a:hueOff val="-2687239"/>
              <a:satOff val="2559"/>
              <a:lumOff val="-8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879" tIns="177800" rIns="96879" bIns="177800" numCol="1" spcCol="1270" anchor="ctr" anchorCtr="0">
          <a:noAutofit/>
        </a:bodyPr>
        <a:lstStyle/>
        <a:p>
          <a:pPr marL="0" lvl="0" indent="0" algn="l" defTabSz="622300">
            <a:lnSpc>
              <a:spcPct val="90000"/>
            </a:lnSpc>
            <a:spcBef>
              <a:spcPct val="0"/>
            </a:spcBef>
            <a:spcAft>
              <a:spcPct val="35000"/>
            </a:spcAft>
            <a:buNone/>
          </a:pPr>
          <a:r>
            <a:rPr lang="en-GB" sz="1400" b="0" kern="1200" dirty="0"/>
            <a:t>Give money, goods, or services to causes</a:t>
          </a:r>
          <a:endParaRPr lang="en-US" sz="1400" b="0" kern="1200" dirty="0"/>
        </a:p>
        <a:p>
          <a:pPr marL="0" lvl="0" indent="0" algn="l" defTabSz="622300">
            <a:lnSpc>
              <a:spcPct val="90000"/>
            </a:lnSpc>
            <a:spcBef>
              <a:spcPct val="0"/>
            </a:spcBef>
            <a:spcAft>
              <a:spcPct val="35000"/>
            </a:spcAft>
            <a:buNone/>
          </a:pPr>
          <a:r>
            <a:rPr lang="en-GB" sz="1400" b="0" kern="1200" dirty="0"/>
            <a:t>Often give in smaller amounts than philanthropists</a:t>
          </a:r>
          <a:endParaRPr lang="en-US" sz="1400" b="0" kern="1200" dirty="0"/>
        </a:p>
        <a:p>
          <a:pPr marL="0" lvl="0" indent="0" algn="l" defTabSz="622300">
            <a:lnSpc>
              <a:spcPct val="90000"/>
            </a:lnSpc>
            <a:spcBef>
              <a:spcPct val="0"/>
            </a:spcBef>
            <a:spcAft>
              <a:spcPct val="35000"/>
            </a:spcAft>
            <a:buNone/>
          </a:pPr>
          <a:r>
            <a:rPr lang="en-GB" sz="1400" b="0" kern="1200" dirty="0"/>
            <a:t>Sometimes donate time or expertise</a:t>
          </a:r>
          <a:endParaRPr lang="en-US" sz="1400" b="0" kern="1200" dirty="0"/>
        </a:p>
        <a:p>
          <a:pPr marL="0" lvl="0" indent="0" algn="l" defTabSz="622300">
            <a:lnSpc>
              <a:spcPct val="90000"/>
            </a:lnSpc>
            <a:spcBef>
              <a:spcPct val="0"/>
            </a:spcBef>
            <a:spcAft>
              <a:spcPct val="35000"/>
            </a:spcAft>
            <a:buNone/>
          </a:pPr>
          <a:r>
            <a:rPr lang="en-GB" sz="1400" b="0" kern="1200" dirty="0"/>
            <a:t>Their giving is often spontaneous, not long-term or strategic</a:t>
          </a:r>
          <a:endParaRPr lang="en-US" sz="1400" b="0" kern="1200" dirty="0"/>
        </a:p>
      </dsp:txBody>
      <dsp:txXfrm>
        <a:off x="1591978" y="1132"/>
        <a:ext cx="4775934" cy="15821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27E879-EEF0-415F-9502-8EBD1AE75D97}">
      <dsp:nvSpPr>
        <dsp:cNvPr id="0" name=""/>
        <dsp:cNvSpPr/>
      </dsp:nvSpPr>
      <dsp:spPr>
        <a:xfrm>
          <a:off x="1012943" y="341052"/>
          <a:ext cx="1082738" cy="10827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1083789-9E53-4E30-B8A5-02CE435F1FB4}">
      <dsp:nvSpPr>
        <dsp:cNvPr id="0" name=""/>
        <dsp:cNvSpPr/>
      </dsp:nvSpPr>
      <dsp:spPr>
        <a:xfrm>
          <a:off x="7542" y="1532485"/>
          <a:ext cx="3093538" cy="464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b="1"/>
          </a:pPr>
          <a:r>
            <a:rPr lang="en-GB" sz="1700" b="1" kern="1200"/>
            <a:t>What is a terminal illness?</a:t>
          </a:r>
          <a:endParaRPr lang="en-US" sz="1700" kern="1200"/>
        </a:p>
      </dsp:txBody>
      <dsp:txXfrm>
        <a:off x="7542" y="1532485"/>
        <a:ext cx="3093538" cy="464030"/>
      </dsp:txXfrm>
    </dsp:sp>
    <dsp:sp modelId="{2622D2DD-98F9-42EA-A91F-32D78966F66D}">
      <dsp:nvSpPr>
        <dsp:cNvPr id="0" name=""/>
        <dsp:cNvSpPr/>
      </dsp:nvSpPr>
      <dsp:spPr>
        <a:xfrm>
          <a:off x="7542" y="2047072"/>
          <a:ext cx="3093538" cy="82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GB" sz="1300" b="0" kern="1200" dirty="0"/>
            <a:t>A disease that cannot be cured and is expected to lead to death</a:t>
          </a:r>
          <a:endParaRPr lang="en-US" sz="1300" b="0" kern="1200" dirty="0"/>
        </a:p>
        <a:p>
          <a:pPr marL="0" lvl="0" indent="0" algn="ctr" defTabSz="577850">
            <a:lnSpc>
              <a:spcPct val="90000"/>
            </a:lnSpc>
            <a:spcBef>
              <a:spcPct val="0"/>
            </a:spcBef>
            <a:spcAft>
              <a:spcPct val="35000"/>
            </a:spcAft>
            <a:buNone/>
          </a:pPr>
          <a:r>
            <a:rPr lang="en-GB" sz="1300" b="0" kern="1200" dirty="0"/>
            <a:t>Focus is on managing symptoms and improving quality of life</a:t>
          </a:r>
          <a:endParaRPr lang="en-US" sz="1300" b="0" kern="1200" dirty="0"/>
        </a:p>
      </dsp:txBody>
      <dsp:txXfrm>
        <a:off x="7542" y="2047072"/>
        <a:ext cx="3093538" cy="821777"/>
      </dsp:txXfrm>
    </dsp:sp>
    <dsp:sp modelId="{5991E57F-6269-454C-9B36-DFFA3605F6D9}">
      <dsp:nvSpPr>
        <dsp:cNvPr id="0" name=""/>
        <dsp:cNvSpPr/>
      </dsp:nvSpPr>
      <dsp:spPr>
        <a:xfrm>
          <a:off x="4647850" y="341052"/>
          <a:ext cx="1082738" cy="10827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8629E8-468B-4D28-B937-A165544F71B9}">
      <dsp:nvSpPr>
        <dsp:cNvPr id="0" name=""/>
        <dsp:cNvSpPr/>
      </dsp:nvSpPr>
      <dsp:spPr>
        <a:xfrm>
          <a:off x="3642450" y="1532485"/>
          <a:ext cx="3093538" cy="464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b="1"/>
          </a:pPr>
          <a:r>
            <a:rPr lang="en-GB" sz="1700" b="1" kern="1200" dirty="0"/>
            <a:t>Examples of terminal illnesses</a:t>
          </a:r>
          <a:endParaRPr lang="en-US" sz="1700" kern="1200" dirty="0"/>
        </a:p>
      </dsp:txBody>
      <dsp:txXfrm>
        <a:off x="3642450" y="1532485"/>
        <a:ext cx="3093538" cy="464030"/>
      </dsp:txXfrm>
    </dsp:sp>
    <dsp:sp modelId="{57E3DCD1-A199-4A30-866A-7D7A1D2EA262}">
      <dsp:nvSpPr>
        <dsp:cNvPr id="0" name=""/>
        <dsp:cNvSpPr/>
      </dsp:nvSpPr>
      <dsp:spPr>
        <a:xfrm>
          <a:off x="3642450" y="2047072"/>
          <a:ext cx="3093538" cy="82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GB" sz="1300" b="0" kern="1200" dirty="0"/>
            <a:t>Advanced cancer</a:t>
          </a:r>
          <a:endParaRPr lang="en-US" sz="1300" b="0" kern="1200" dirty="0"/>
        </a:p>
        <a:p>
          <a:pPr marL="0" lvl="0" indent="0" algn="ctr" defTabSz="577850">
            <a:lnSpc>
              <a:spcPct val="90000"/>
            </a:lnSpc>
            <a:spcBef>
              <a:spcPct val="0"/>
            </a:spcBef>
            <a:spcAft>
              <a:spcPct val="35000"/>
            </a:spcAft>
            <a:buNone/>
          </a:pPr>
          <a:r>
            <a:rPr lang="en-GB" sz="1300" b="0" kern="1200" dirty="0"/>
            <a:t>Heart disease</a:t>
          </a:r>
          <a:endParaRPr lang="en-US" sz="1300" b="0" kern="1200" dirty="0"/>
        </a:p>
        <a:p>
          <a:pPr marL="0" lvl="0" indent="0" algn="ctr" defTabSz="577850">
            <a:lnSpc>
              <a:spcPct val="90000"/>
            </a:lnSpc>
            <a:spcBef>
              <a:spcPct val="0"/>
            </a:spcBef>
            <a:spcAft>
              <a:spcPct val="35000"/>
            </a:spcAft>
            <a:buNone/>
          </a:pPr>
          <a:r>
            <a:rPr lang="en-GB" sz="1300" b="0" kern="1200" dirty="0"/>
            <a:t>Late-stage HIV/AIDS</a:t>
          </a:r>
          <a:endParaRPr lang="en-US" sz="1300" b="0" kern="1200" dirty="0"/>
        </a:p>
      </dsp:txBody>
      <dsp:txXfrm>
        <a:off x="3642450" y="2047072"/>
        <a:ext cx="3093538" cy="821777"/>
      </dsp:txXfrm>
    </dsp:sp>
    <dsp:sp modelId="{E72770BB-3B7F-4E0A-B761-AE4B4FEBE3C4}">
      <dsp:nvSpPr>
        <dsp:cNvPr id="0" name=""/>
        <dsp:cNvSpPr/>
      </dsp:nvSpPr>
      <dsp:spPr>
        <a:xfrm>
          <a:off x="8282758" y="341052"/>
          <a:ext cx="1082738" cy="10827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501B6FC-D13A-4DED-9DAF-9935953AE505}">
      <dsp:nvSpPr>
        <dsp:cNvPr id="0" name=""/>
        <dsp:cNvSpPr/>
      </dsp:nvSpPr>
      <dsp:spPr>
        <a:xfrm>
          <a:off x="7277358" y="1532485"/>
          <a:ext cx="3093538" cy="464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b="1"/>
          </a:pPr>
          <a:r>
            <a:rPr lang="en-GB" sz="1700" b="1" kern="1200" dirty="0"/>
            <a:t>How can we help?</a:t>
          </a:r>
          <a:endParaRPr lang="en-US" sz="1700" kern="1200" dirty="0"/>
        </a:p>
      </dsp:txBody>
      <dsp:txXfrm>
        <a:off x="7277358" y="1532485"/>
        <a:ext cx="3093538" cy="464030"/>
      </dsp:txXfrm>
    </dsp:sp>
    <dsp:sp modelId="{17B2EF19-AED2-4419-B05D-8B543CF65B7D}">
      <dsp:nvSpPr>
        <dsp:cNvPr id="0" name=""/>
        <dsp:cNvSpPr/>
      </dsp:nvSpPr>
      <dsp:spPr>
        <a:xfrm>
          <a:off x="7277358" y="2047072"/>
          <a:ext cx="3093538" cy="82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pPr>
          <a:r>
            <a:rPr lang="en-GB" sz="1300" b="0" kern="1200" dirty="0"/>
            <a:t>Giving care, financial aid, or advocating for rights</a:t>
          </a:r>
          <a:endParaRPr lang="en-US" sz="1300" b="0" kern="1200" dirty="0"/>
        </a:p>
      </dsp:txBody>
      <dsp:txXfrm>
        <a:off x="7277358" y="2047072"/>
        <a:ext cx="3093538" cy="8217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27BD5E-C46D-43D8-9D42-C1099731604D}">
      <dsp:nvSpPr>
        <dsp:cNvPr id="0" name=""/>
        <dsp:cNvSpPr/>
      </dsp:nvSpPr>
      <dsp:spPr>
        <a:xfrm>
          <a:off x="0" y="1805"/>
          <a:ext cx="10515600" cy="91531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99AD58-E546-4FAE-8573-CDAED17341B1}">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50FFCE-3D79-4572-BB2F-5CE5AD7033BF}">
      <dsp:nvSpPr>
        <dsp:cNvPr id="0" name=""/>
        <dsp:cNvSpPr/>
      </dsp:nvSpPr>
      <dsp:spPr>
        <a:xfrm>
          <a:off x="1057183" y="1805"/>
          <a:ext cx="473202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GB" sz="2200" b="1" kern="1200"/>
            <a:t>Health support and access</a:t>
          </a:r>
          <a:endParaRPr lang="en-US" sz="2200" kern="1200"/>
        </a:p>
      </dsp:txBody>
      <dsp:txXfrm>
        <a:off x="1057183" y="1805"/>
        <a:ext cx="4732020" cy="915310"/>
      </dsp:txXfrm>
    </dsp:sp>
    <dsp:sp modelId="{CD778CCD-0987-49AA-962A-ECB6FAFE24C5}">
      <dsp:nvSpPr>
        <dsp:cNvPr id="0" name=""/>
        <dsp:cNvSpPr/>
      </dsp:nvSpPr>
      <dsp:spPr>
        <a:xfrm>
          <a:off x="5789203" y="1805"/>
          <a:ext cx="47263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577850">
            <a:lnSpc>
              <a:spcPct val="100000"/>
            </a:lnSpc>
            <a:spcBef>
              <a:spcPct val="0"/>
            </a:spcBef>
            <a:spcAft>
              <a:spcPct val="35000"/>
            </a:spcAft>
            <a:buNone/>
          </a:pPr>
          <a:r>
            <a:rPr lang="en-GB" sz="1300" b="0" kern="1200" dirty="0"/>
            <a:t>Help people get medical care, medication, and resources</a:t>
          </a:r>
          <a:endParaRPr lang="en-US" sz="1300" b="0" kern="1200" dirty="0"/>
        </a:p>
        <a:p>
          <a:pPr marL="0" lvl="0" indent="0" algn="l" defTabSz="577850">
            <a:lnSpc>
              <a:spcPct val="100000"/>
            </a:lnSpc>
            <a:spcBef>
              <a:spcPct val="0"/>
            </a:spcBef>
            <a:spcAft>
              <a:spcPct val="35000"/>
            </a:spcAft>
            <a:buNone/>
          </a:pPr>
          <a:r>
            <a:rPr lang="en-GB" sz="1300" b="0" kern="1200" dirty="0"/>
            <a:t>Work with clinics to offer free or low-cost treatments</a:t>
          </a:r>
          <a:endParaRPr lang="en-US" sz="1300" b="0" kern="1200" dirty="0"/>
        </a:p>
      </dsp:txBody>
      <dsp:txXfrm>
        <a:off x="5789203" y="1805"/>
        <a:ext cx="4726396" cy="915310"/>
      </dsp:txXfrm>
    </dsp:sp>
    <dsp:sp modelId="{A7C3478B-A3FC-4ABE-A2F1-5D79B3E7790F}">
      <dsp:nvSpPr>
        <dsp:cNvPr id="0" name=""/>
        <dsp:cNvSpPr/>
      </dsp:nvSpPr>
      <dsp:spPr>
        <a:xfrm>
          <a:off x="0" y="1145944"/>
          <a:ext cx="10515600" cy="91531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053534-143B-4A04-BE2B-1D5B8B6BBC63}">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034F57-A0C9-4A4A-85D2-4BFC4FA9871A}">
      <dsp:nvSpPr>
        <dsp:cNvPr id="0" name=""/>
        <dsp:cNvSpPr/>
      </dsp:nvSpPr>
      <dsp:spPr>
        <a:xfrm>
          <a:off x="1057183" y="1145944"/>
          <a:ext cx="473202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GB" sz="2200" b="1" kern="1200"/>
            <a:t>Emotional and social support</a:t>
          </a:r>
          <a:endParaRPr lang="en-US" sz="2200" kern="1200"/>
        </a:p>
      </dsp:txBody>
      <dsp:txXfrm>
        <a:off x="1057183" y="1145944"/>
        <a:ext cx="4732020" cy="915310"/>
      </dsp:txXfrm>
    </dsp:sp>
    <dsp:sp modelId="{0D596D59-BD21-43AA-B534-D4905A0EE14C}">
      <dsp:nvSpPr>
        <dsp:cNvPr id="0" name=""/>
        <dsp:cNvSpPr/>
      </dsp:nvSpPr>
      <dsp:spPr>
        <a:xfrm>
          <a:off x="5789203" y="1145944"/>
          <a:ext cx="47263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577850">
            <a:lnSpc>
              <a:spcPct val="100000"/>
            </a:lnSpc>
            <a:spcBef>
              <a:spcPct val="0"/>
            </a:spcBef>
            <a:spcAft>
              <a:spcPct val="35000"/>
            </a:spcAft>
            <a:buNone/>
          </a:pPr>
          <a:r>
            <a:rPr lang="en-GB" sz="1300" b="0" kern="1200" dirty="0"/>
            <a:t>Offer counselling, support groups, and social care</a:t>
          </a:r>
          <a:endParaRPr lang="en-US" sz="1300" b="0" kern="1200" dirty="0"/>
        </a:p>
        <a:p>
          <a:pPr marL="0" lvl="0" indent="0" algn="l" defTabSz="577850">
            <a:lnSpc>
              <a:spcPct val="100000"/>
            </a:lnSpc>
            <a:spcBef>
              <a:spcPct val="0"/>
            </a:spcBef>
            <a:spcAft>
              <a:spcPct val="35000"/>
            </a:spcAft>
            <a:buNone/>
          </a:pPr>
          <a:r>
            <a:rPr lang="en-GB" sz="1300" b="0" kern="1200" dirty="0"/>
            <a:t>Help reduce isolation, stigma, and emotional stress</a:t>
          </a:r>
          <a:endParaRPr lang="en-US" sz="1300" b="0" kern="1200" dirty="0"/>
        </a:p>
      </dsp:txBody>
      <dsp:txXfrm>
        <a:off x="5789203" y="1145944"/>
        <a:ext cx="4726396" cy="915310"/>
      </dsp:txXfrm>
    </dsp:sp>
    <dsp:sp modelId="{46DD36E5-4759-40F4-B4E7-888BF3387C1A}">
      <dsp:nvSpPr>
        <dsp:cNvPr id="0" name=""/>
        <dsp:cNvSpPr/>
      </dsp:nvSpPr>
      <dsp:spPr>
        <a:xfrm>
          <a:off x="0" y="2290082"/>
          <a:ext cx="10515600" cy="91531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91F3D4-1B98-41C2-96D7-C937CFFDD4D1}">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73DDA7-5815-4482-9E0A-1B34AFC593C9}">
      <dsp:nvSpPr>
        <dsp:cNvPr id="0" name=""/>
        <dsp:cNvSpPr/>
      </dsp:nvSpPr>
      <dsp:spPr>
        <a:xfrm>
          <a:off x="1057183" y="2290082"/>
          <a:ext cx="473202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GB" sz="2200" b="1" kern="1200"/>
            <a:t>Education and awareness</a:t>
          </a:r>
          <a:endParaRPr lang="en-US" sz="2200" kern="1200"/>
        </a:p>
      </dsp:txBody>
      <dsp:txXfrm>
        <a:off x="1057183" y="2290082"/>
        <a:ext cx="4732020" cy="915310"/>
      </dsp:txXfrm>
    </dsp:sp>
    <dsp:sp modelId="{ED8BA08F-13E8-4AAE-9774-2E265802A534}">
      <dsp:nvSpPr>
        <dsp:cNvPr id="0" name=""/>
        <dsp:cNvSpPr/>
      </dsp:nvSpPr>
      <dsp:spPr>
        <a:xfrm>
          <a:off x="5789203" y="2290082"/>
          <a:ext cx="47263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577850">
            <a:lnSpc>
              <a:spcPct val="100000"/>
            </a:lnSpc>
            <a:spcBef>
              <a:spcPct val="0"/>
            </a:spcBef>
            <a:spcAft>
              <a:spcPct val="35000"/>
            </a:spcAft>
            <a:buNone/>
          </a:pPr>
          <a:r>
            <a:rPr lang="en-GB" sz="1300" b="0" kern="1200" dirty="0"/>
            <a:t>Run campaigns on HIV/AIDS prevention and early testing</a:t>
          </a:r>
          <a:endParaRPr lang="en-US" sz="1300" b="0" kern="1200" dirty="0"/>
        </a:p>
        <a:p>
          <a:pPr marL="0" lvl="0" indent="0" algn="l" defTabSz="577850">
            <a:lnSpc>
              <a:spcPct val="100000"/>
            </a:lnSpc>
            <a:spcBef>
              <a:spcPct val="0"/>
            </a:spcBef>
            <a:spcAft>
              <a:spcPct val="35000"/>
            </a:spcAft>
            <a:buNone/>
          </a:pPr>
          <a:r>
            <a:rPr lang="en-GB" sz="1300" b="0" kern="1200" dirty="0"/>
            <a:t>Teach communities how to support people living with illness</a:t>
          </a:r>
          <a:endParaRPr lang="en-US" sz="1300" b="0" kern="1200" dirty="0"/>
        </a:p>
      </dsp:txBody>
      <dsp:txXfrm>
        <a:off x="5789203" y="2290082"/>
        <a:ext cx="4726396" cy="915310"/>
      </dsp:txXfrm>
    </dsp:sp>
    <dsp:sp modelId="{E0229074-287E-46CE-A489-3820334FDB21}">
      <dsp:nvSpPr>
        <dsp:cNvPr id="0" name=""/>
        <dsp:cNvSpPr/>
      </dsp:nvSpPr>
      <dsp:spPr>
        <a:xfrm>
          <a:off x="0" y="3434221"/>
          <a:ext cx="10515600" cy="91531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445AB5-B0E1-4337-A814-67677C467AF5}">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822C36-627B-47E1-822F-508907997304}">
      <dsp:nvSpPr>
        <dsp:cNvPr id="0" name=""/>
        <dsp:cNvSpPr/>
      </dsp:nvSpPr>
      <dsp:spPr>
        <a:xfrm>
          <a:off x="1057183" y="3434221"/>
          <a:ext cx="473202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GB" sz="2200" b="1" kern="1200"/>
            <a:t>Resources and advocacy</a:t>
          </a:r>
          <a:endParaRPr lang="en-US" sz="2200" kern="1200"/>
        </a:p>
      </dsp:txBody>
      <dsp:txXfrm>
        <a:off x="1057183" y="3434221"/>
        <a:ext cx="4732020" cy="915310"/>
      </dsp:txXfrm>
    </dsp:sp>
    <dsp:sp modelId="{0FB4967B-CC1F-457A-8CE3-8827C3633614}">
      <dsp:nvSpPr>
        <dsp:cNvPr id="0" name=""/>
        <dsp:cNvSpPr/>
      </dsp:nvSpPr>
      <dsp:spPr>
        <a:xfrm>
          <a:off x="5789203" y="3434221"/>
          <a:ext cx="472639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577850">
            <a:lnSpc>
              <a:spcPct val="100000"/>
            </a:lnSpc>
            <a:spcBef>
              <a:spcPct val="0"/>
            </a:spcBef>
            <a:spcAft>
              <a:spcPct val="35000"/>
            </a:spcAft>
            <a:buNone/>
          </a:pPr>
          <a:r>
            <a:rPr lang="en-GB" sz="1300" b="0" kern="1200" dirty="0"/>
            <a:t>Connect people with grants, social services, and support</a:t>
          </a:r>
          <a:endParaRPr lang="en-US" sz="1300" b="0" kern="1200" dirty="0"/>
        </a:p>
        <a:p>
          <a:pPr marL="0" lvl="0" indent="0" algn="l" defTabSz="577850">
            <a:lnSpc>
              <a:spcPct val="100000"/>
            </a:lnSpc>
            <a:spcBef>
              <a:spcPct val="0"/>
            </a:spcBef>
            <a:spcAft>
              <a:spcPct val="35000"/>
            </a:spcAft>
            <a:buNone/>
          </a:pPr>
          <a:r>
            <a:rPr lang="en-GB" sz="1300" b="0" kern="1200" dirty="0"/>
            <a:t>Fight for fair policies to protect affected individuals</a:t>
          </a:r>
          <a:endParaRPr lang="en-US" sz="1300" b="0" kern="1200" dirty="0"/>
        </a:p>
      </dsp:txBody>
      <dsp:txXfrm>
        <a:off x="5789203" y="3434221"/>
        <a:ext cx="4726396" cy="91531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af-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2DB659-6412-4C2B-A216-98D3EC8EB8A5}" type="datetimeFigureOut">
              <a:rPr lang="af-ZA" smtClean="0"/>
              <a:t>2025-07-17</a:t>
            </a:fld>
            <a:endParaRPr lang="af-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af-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af-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6A6FA9-4600-4CC5-B581-AA070EDBE475}" type="slidenum">
              <a:rPr lang="af-ZA" smtClean="0"/>
              <a:t>‹#›</a:t>
            </a:fld>
            <a:endParaRPr lang="af-ZA"/>
          </a:p>
        </p:txBody>
      </p:sp>
    </p:spTree>
    <p:extLst>
      <p:ext uri="{BB962C8B-B14F-4D97-AF65-F5344CB8AC3E}">
        <p14:creationId xmlns:p14="http://schemas.microsoft.com/office/powerpoint/2010/main" val="1601529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Introduction (1 min)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Welcome back, Grade 9s. Our final lesson for this series is based on </a:t>
            </a:r>
            <a:r>
              <a:rPr kumimoji="0" lang="en-GB" sz="1100" b="1" i="0" u="none" strike="noStrike" kern="0" cap="none" spc="0" normalizeH="0" baseline="0" noProof="0" dirty="0">
                <a:ln>
                  <a:noFill/>
                </a:ln>
                <a:solidFill>
                  <a:srgbClr val="000000"/>
                </a:solidFill>
                <a:effectLst/>
                <a:uLnTx/>
                <a:uFillTx/>
                <a:latin typeface="Arial"/>
                <a:cs typeface="Arial"/>
                <a:sym typeface="Arial"/>
              </a:rPr>
              <a:t>different types of volunteer activities</a:t>
            </a:r>
            <a:r>
              <a:rPr kumimoji="0" lang="en-GB" sz="1100" b="0" i="0" u="none" strike="noStrike" kern="0" cap="none" spc="0" normalizeH="0" baseline="0" noProof="0" dirty="0">
                <a:ln>
                  <a:noFill/>
                </a:ln>
                <a:solidFill>
                  <a:srgbClr val="000000"/>
                </a:solidFill>
                <a:effectLst/>
                <a:uLnTx/>
                <a:uFillTx/>
                <a:latin typeface="Arial"/>
                <a:cs typeface="Arial"/>
                <a:sym typeface="Arial"/>
              </a:rPr>
              <a:t>.</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In our previous lesson, you came up with excellent ideas for volunteer projects. By doing so, you have already answered the first part of today’s lesson: identifying the types of volunteering opportunities available.</a:t>
            </a:r>
          </a:p>
          <a:p>
            <a:endParaRPr lang="af-ZA" dirty="0"/>
          </a:p>
        </p:txBody>
      </p:sp>
      <p:sp>
        <p:nvSpPr>
          <p:cNvPr id="4" name="Slide Number Placeholder 3"/>
          <p:cNvSpPr>
            <a:spLocks noGrp="1"/>
          </p:cNvSpPr>
          <p:nvPr>
            <p:ph type="sldNum" sz="quarter" idx="5"/>
          </p:nvPr>
        </p:nvSpPr>
        <p:spPr/>
        <p:txBody>
          <a:bodyPr/>
          <a:lstStyle/>
          <a:p>
            <a:fld id="{406A6FA9-4600-4CC5-B581-AA070EDBE475}" type="slidenum">
              <a:rPr lang="af-ZA" smtClean="0"/>
              <a:t>1</a:t>
            </a:fld>
            <a:endParaRPr lang="af-ZA"/>
          </a:p>
        </p:txBody>
      </p:sp>
    </p:spTree>
    <p:extLst>
      <p:ext uri="{BB962C8B-B14F-4D97-AF65-F5344CB8AC3E}">
        <p14:creationId xmlns:p14="http://schemas.microsoft.com/office/powerpoint/2010/main" val="4238073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Palliative care and hospice care are often recommended for individuals with terminal illnesses to provide comfort, symptom management, and emotional support for both patients and their families.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Let's watch a video that explains this in a bit more detail.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Watch: </a:t>
            </a:r>
            <a:r>
              <a:rPr kumimoji="0" lang="en-GB" sz="1100" b="1" i="0" u="none" strike="noStrike" kern="0" cap="none" spc="0" normalizeH="0" baseline="0" noProof="0" dirty="0">
                <a:ln>
                  <a:noFill/>
                </a:ln>
                <a:solidFill>
                  <a:srgbClr val="000000"/>
                </a:solidFill>
                <a:effectLst/>
                <a:uLnTx/>
                <a:uFillTx/>
                <a:latin typeface="Arial"/>
                <a:cs typeface="Arial"/>
                <a:sym typeface="Arial"/>
              </a:rPr>
              <a:t>Valir Hospice: How Volunteers Help</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https://www.youtube.com/watch?v=QnM_z9q2IFk (0 min 56 sec)</a:t>
            </a:r>
          </a:p>
          <a:p>
            <a:endParaRPr lang="af-ZA" dirty="0"/>
          </a:p>
        </p:txBody>
      </p:sp>
      <p:sp>
        <p:nvSpPr>
          <p:cNvPr id="4" name="Slide Number Placeholder 3"/>
          <p:cNvSpPr>
            <a:spLocks noGrp="1"/>
          </p:cNvSpPr>
          <p:nvPr>
            <p:ph type="sldNum" sz="quarter" idx="5"/>
          </p:nvPr>
        </p:nvSpPr>
        <p:spPr/>
        <p:txBody>
          <a:bodyPr/>
          <a:lstStyle/>
          <a:p>
            <a:fld id="{406A6FA9-4600-4CC5-B581-AA070EDBE475}" type="slidenum">
              <a:rPr lang="af-ZA" smtClean="0"/>
              <a:t>10</a:t>
            </a:fld>
            <a:endParaRPr lang="af-ZA"/>
          </a:p>
        </p:txBody>
      </p:sp>
    </p:spTree>
    <p:extLst>
      <p:ext uri="{BB962C8B-B14F-4D97-AF65-F5344CB8AC3E}">
        <p14:creationId xmlns:p14="http://schemas.microsoft.com/office/powerpoint/2010/main" val="1130209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Community-based organisations play a significant role in assisting those affected by poverty, HIV/AIDS, and other terminal illnesses, contributions could include:</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Health Support and Access: </a:t>
            </a:r>
            <a:r>
              <a:rPr kumimoji="0" lang="en-GB" sz="1100" b="0" i="0" u="none" strike="noStrike" kern="0" cap="none" spc="0" normalizeH="0" baseline="0" noProof="0" dirty="0">
                <a:ln>
                  <a:noFill/>
                </a:ln>
                <a:solidFill>
                  <a:srgbClr val="000000"/>
                </a:solidFill>
                <a:effectLst/>
                <a:uLnTx/>
                <a:uFillTx/>
                <a:latin typeface="Arial"/>
                <a:cs typeface="Arial"/>
                <a:sym typeface="Arial"/>
              </a:rPr>
              <a:t>CBOs offer direct support to individuals affected by HIV/AIDS and terminal illnesses, ensuring they have access to medical care, medications, and necessary resources. They often collaborate with healthcare providers to deliver treatments and services at reduced costs or free of charge for low-income individuals.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Emotional and Social Support: </a:t>
            </a:r>
            <a:r>
              <a:rPr kumimoji="0" lang="en-GB" sz="1100" b="0" i="0" u="none" strike="noStrike" kern="0" cap="none" spc="0" normalizeH="0" baseline="0" noProof="0" dirty="0">
                <a:ln>
                  <a:noFill/>
                </a:ln>
                <a:solidFill>
                  <a:srgbClr val="000000"/>
                </a:solidFill>
                <a:effectLst/>
                <a:uLnTx/>
                <a:uFillTx/>
                <a:latin typeface="Arial"/>
                <a:cs typeface="Arial"/>
                <a:sym typeface="Arial"/>
              </a:rPr>
              <a:t>Many CBOs provide counselling services, support groups, and social care for individuals and families impacted by terminal illnesses. These services aim to reduce isolation, stigma, and emotional burden by creating a supportive community network.</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Education and Awareness: </a:t>
            </a:r>
            <a:r>
              <a:rPr kumimoji="0" lang="en-GB" sz="1100" b="0" i="0" u="none" strike="noStrike" kern="0" cap="none" spc="0" normalizeH="0" baseline="0" noProof="0" dirty="0">
                <a:ln>
                  <a:noFill/>
                </a:ln>
                <a:solidFill>
                  <a:srgbClr val="000000"/>
                </a:solidFill>
                <a:effectLst/>
                <a:uLnTx/>
                <a:uFillTx/>
                <a:latin typeface="Arial"/>
                <a:cs typeface="Arial"/>
                <a:sym typeface="Arial"/>
              </a:rPr>
              <a:t>CBOs raise awareness of HIV/AIDS prevention, treatment options, and the importance of early testing. Their campaigns often aim to reduce stigma, promote safe practices, and educate communities on ways to support affected individuals.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Resources and Advocacy: </a:t>
            </a:r>
            <a:r>
              <a:rPr kumimoji="0" lang="en-GB" sz="1100" b="0" i="0" u="none" strike="noStrike" kern="0" cap="none" spc="0" normalizeH="0" baseline="0" noProof="0" dirty="0">
                <a:ln>
                  <a:noFill/>
                </a:ln>
                <a:solidFill>
                  <a:srgbClr val="000000"/>
                </a:solidFill>
                <a:effectLst/>
                <a:uLnTx/>
                <a:uFillTx/>
                <a:latin typeface="Arial"/>
                <a:cs typeface="Arial"/>
                <a:sym typeface="Arial"/>
              </a:rPr>
              <a:t>They help connect people to social services, financial assistance, and other resources while advocating for policies that support the rights and needs of individuals living with HIV/AIDS and other terminal illnesses.</a:t>
            </a:r>
          </a:p>
          <a:p>
            <a:endParaRPr lang="af-ZA" dirty="0"/>
          </a:p>
        </p:txBody>
      </p:sp>
      <p:sp>
        <p:nvSpPr>
          <p:cNvPr id="4" name="Slide Number Placeholder 3"/>
          <p:cNvSpPr>
            <a:spLocks noGrp="1"/>
          </p:cNvSpPr>
          <p:nvPr>
            <p:ph type="sldNum" sz="quarter" idx="5"/>
          </p:nvPr>
        </p:nvSpPr>
        <p:spPr/>
        <p:txBody>
          <a:bodyPr/>
          <a:lstStyle/>
          <a:p>
            <a:fld id="{406A6FA9-4600-4CC5-B581-AA070EDBE475}" type="slidenum">
              <a:rPr lang="af-ZA" smtClean="0"/>
              <a:t>11</a:t>
            </a:fld>
            <a:endParaRPr lang="af-ZA"/>
          </a:p>
        </p:txBody>
      </p:sp>
    </p:spTree>
    <p:extLst>
      <p:ext uri="{BB962C8B-B14F-4D97-AF65-F5344CB8AC3E}">
        <p14:creationId xmlns:p14="http://schemas.microsoft.com/office/powerpoint/2010/main" val="1219813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Individual Activity (5 min)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Hand out the </a:t>
            </a:r>
            <a:r>
              <a:rPr kumimoji="0" lang="en-GB" sz="1100" b="1" i="0" u="none" strike="noStrike" kern="0" cap="none" spc="0" normalizeH="0" baseline="0" noProof="0" dirty="0">
                <a:ln>
                  <a:noFill/>
                </a:ln>
                <a:solidFill>
                  <a:srgbClr val="000000"/>
                </a:solidFill>
                <a:effectLst/>
                <a:uLnTx/>
                <a:uFillTx/>
                <a:latin typeface="Arial"/>
                <a:cs typeface="Arial"/>
                <a:sym typeface="Arial"/>
              </a:rPr>
              <a:t>Content Summary </a:t>
            </a:r>
            <a:r>
              <a:rPr kumimoji="0" lang="en-GB" sz="1100" b="0" i="0" u="none" strike="noStrike" kern="0" cap="none" spc="0" normalizeH="0" baseline="0" noProof="0" dirty="0">
                <a:ln>
                  <a:noFill/>
                </a:ln>
                <a:solidFill>
                  <a:srgbClr val="000000"/>
                </a:solidFill>
                <a:effectLst/>
                <a:uLnTx/>
                <a:uFillTx/>
                <a:latin typeface="Arial"/>
                <a:cs typeface="Arial"/>
                <a:sym typeface="Arial"/>
              </a:rPr>
              <a:t>to the learners.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Great work in this lesson! To wrap up, we’ll do an exam practise activity (</a:t>
            </a:r>
            <a:r>
              <a:rPr kumimoji="0" lang="en-GB" sz="1100" b="1" i="0" u="none" strike="noStrike" kern="0" cap="none" spc="0" normalizeH="0" baseline="0" noProof="0" dirty="0">
                <a:ln>
                  <a:noFill/>
                </a:ln>
                <a:solidFill>
                  <a:srgbClr val="000000"/>
                </a:solidFill>
                <a:effectLst/>
                <a:uLnTx/>
                <a:uFillTx/>
                <a:latin typeface="Arial"/>
                <a:cs typeface="Arial"/>
                <a:sym typeface="Arial"/>
              </a:rPr>
              <a:t>Activity 2, Lesson 3 – Worksheet</a:t>
            </a:r>
            <a:r>
              <a:rPr kumimoji="0" lang="en-GB" sz="1100" b="0" i="0" u="none" strike="noStrike" kern="0" cap="none" spc="0" normalizeH="0" baseline="0" noProof="0" dirty="0">
                <a:ln>
                  <a:noFill/>
                </a:ln>
                <a:solidFill>
                  <a:srgbClr val="000000"/>
                </a:solidFill>
                <a:effectLst/>
                <a:uLnTx/>
                <a:uFillTx/>
                <a:latin typeface="Arial"/>
                <a:cs typeface="Arial"/>
                <a:sym typeface="Arial"/>
              </a:rPr>
              <a:t>) that you can start and complete as </a:t>
            </a:r>
            <a:r>
              <a:rPr kumimoji="0" lang="en-GB" sz="1100" b="1" i="0" u="none" strike="noStrike" kern="0" cap="none" spc="0" normalizeH="0" baseline="0" noProof="0" dirty="0">
                <a:ln>
                  <a:noFill/>
                </a:ln>
                <a:solidFill>
                  <a:srgbClr val="000000"/>
                </a:solidFill>
                <a:effectLst/>
                <a:uLnTx/>
                <a:uFillTx/>
                <a:latin typeface="Arial"/>
                <a:cs typeface="Arial"/>
                <a:sym typeface="Arial"/>
              </a:rPr>
              <a:t>homework</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a:ln>
                  <a:noFill/>
                </a:ln>
                <a:solidFill>
                  <a:srgbClr val="000000"/>
                </a:solidFill>
                <a:effectLst/>
                <a:uLnTx/>
                <a:uFillTx/>
                <a:latin typeface="Arial"/>
                <a:cs typeface="Arial"/>
                <a:sym typeface="Arial"/>
              </a:rPr>
              <a:t>Answers available in the </a:t>
            </a:r>
            <a:r>
              <a:rPr kumimoji="0" lang="en-GB" sz="1100" b="1" i="0" u="none" strike="noStrike" kern="0" cap="none" spc="0" normalizeH="0" baseline="0" noProof="0">
                <a:ln>
                  <a:noFill/>
                </a:ln>
                <a:solidFill>
                  <a:srgbClr val="000000"/>
                </a:solidFill>
                <a:effectLst/>
                <a:uLnTx/>
                <a:uFillTx/>
                <a:latin typeface="Arial"/>
                <a:cs typeface="Arial"/>
                <a:sym typeface="Arial"/>
              </a:rPr>
              <a:t>Lesson 3 – Worksheet MEMO</a:t>
            </a:r>
            <a:r>
              <a:rPr kumimoji="0" lang="en-GB" sz="1100" b="0" i="0" u="none" strike="noStrike" kern="0" cap="none" spc="0" normalizeH="0" baseline="0" noProof="0">
                <a:ln>
                  <a:noFill/>
                </a:ln>
                <a:solidFill>
                  <a:srgbClr val="000000"/>
                </a:solidFill>
                <a:effectLst/>
                <a:uLnTx/>
                <a:uFillTx/>
                <a:latin typeface="Arial"/>
                <a:cs typeface="Arial"/>
                <a:sym typeface="Arial"/>
              </a:rPr>
              <a:t>.</a:t>
            </a:r>
          </a:p>
          <a:p>
            <a:endParaRPr lang="af-ZA" dirty="0"/>
          </a:p>
        </p:txBody>
      </p:sp>
      <p:sp>
        <p:nvSpPr>
          <p:cNvPr id="4" name="Slide Number Placeholder 3"/>
          <p:cNvSpPr>
            <a:spLocks noGrp="1"/>
          </p:cNvSpPr>
          <p:nvPr>
            <p:ph type="sldNum" sz="quarter" idx="5"/>
          </p:nvPr>
        </p:nvSpPr>
        <p:spPr/>
        <p:txBody>
          <a:bodyPr/>
          <a:lstStyle/>
          <a:p>
            <a:fld id="{406A6FA9-4600-4CC5-B581-AA070EDBE475}" type="slidenum">
              <a:rPr lang="af-ZA" smtClean="0"/>
              <a:t>12</a:t>
            </a:fld>
            <a:endParaRPr lang="af-ZA"/>
          </a:p>
        </p:txBody>
      </p:sp>
    </p:spTree>
    <p:extLst>
      <p:ext uri="{BB962C8B-B14F-4D97-AF65-F5344CB8AC3E}">
        <p14:creationId xmlns:p14="http://schemas.microsoft.com/office/powerpoint/2010/main" val="13196122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Teaching &amp; Watch Video (9 min)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Based on your group activity from last week and what we have covered so far, we know one thing is certain: Volunteerism comes in many different forms, and anyone can be a volunteer.</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That’s one of the best things about volunteering; there are a variety of ways for individuals to make an impact according to their interests and skills.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The many types of volunteer opportunities available can be overwhelming, but </a:t>
            </a:r>
            <a:r>
              <a:rPr kumimoji="0" lang="en-GB" sz="1100" b="1" i="0" u="none" strike="noStrike" kern="0" cap="none" spc="0" normalizeH="0" baseline="0" noProof="0" dirty="0">
                <a:ln>
                  <a:noFill/>
                </a:ln>
                <a:solidFill>
                  <a:srgbClr val="000000"/>
                </a:solidFill>
                <a:effectLst/>
                <a:uLnTx/>
                <a:uFillTx/>
                <a:latin typeface="Arial"/>
                <a:cs typeface="Arial"/>
                <a:sym typeface="Arial"/>
              </a:rPr>
              <a:t>understanding your personality, interests and career goals</a:t>
            </a:r>
            <a:r>
              <a:rPr kumimoji="0" lang="en-GB" sz="1100" b="0" i="0" u="none" strike="noStrike" kern="0" cap="none" spc="0" normalizeH="0" baseline="0" noProof="0" dirty="0">
                <a:ln>
                  <a:noFill/>
                </a:ln>
                <a:solidFill>
                  <a:srgbClr val="000000"/>
                </a:solidFill>
                <a:effectLst/>
                <a:uLnTx/>
                <a:uFillTx/>
                <a:latin typeface="Arial"/>
                <a:cs typeface="Arial"/>
                <a:sym typeface="Arial"/>
              </a:rPr>
              <a:t> can help narrow down the possibilities. For example, if you're passionate about conservation, you could get involved in wildlife or marine conservation efforts, or perhaps you'd prefer to focus on social issues such as public health, women's empowerment, or education. </a:t>
            </a:r>
          </a:p>
          <a:p>
            <a:endParaRPr lang="af-ZA" dirty="0"/>
          </a:p>
        </p:txBody>
      </p:sp>
      <p:sp>
        <p:nvSpPr>
          <p:cNvPr id="4" name="Slide Number Placeholder 3"/>
          <p:cNvSpPr>
            <a:spLocks noGrp="1"/>
          </p:cNvSpPr>
          <p:nvPr>
            <p:ph type="sldNum" sz="quarter" idx="5"/>
          </p:nvPr>
        </p:nvSpPr>
        <p:spPr/>
        <p:txBody>
          <a:bodyPr/>
          <a:lstStyle/>
          <a:p>
            <a:fld id="{406A6FA9-4600-4CC5-B581-AA070EDBE475}" type="slidenum">
              <a:rPr lang="af-ZA" smtClean="0"/>
              <a:t>2</a:t>
            </a:fld>
            <a:endParaRPr lang="af-ZA"/>
          </a:p>
        </p:txBody>
      </p:sp>
    </p:spTree>
    <p:extLst>
      <p:ext uri="{BB962C8B-B14F-4D97-AF65-F5344CB8AC3E}">
        <p14:creationId xmlns:p14="http://schemas.microsoft.com/office/powerpoint/2010/main" val="2388066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Let's watch a video that illustrates the diverse range of volunteering.</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Watch: </a:t>
            </a:r>
            <a:r>
              <a:rPr kumimoji="0" lang="en-GB" sz="1100" b="1" i="0" u="none" strike="noStrike" kern="0" cap="none" spc="0" normalizeH="0" baseline="0" noProof="0" dirty="0">
                <a:ln>
                  <a:noFill/>
                </a:ln>
                <a:solidFill>
                  <a:srgbClr val="000000"/>
                </a:solidFill>
                <a:effectLst/>
                <a:uLnTx/>
                <a:uFillTx/>
                <a:latin typeface="Arial"/>
                <a:cs typeface="Arial"/>
                <a:sym typeface="Arial"/>
              </a:rPr>
              <a:t>Where and how can I volunteer?</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https://www.youtube.com/watch?v=Htm5tgOrubg (1 min 45 sec)</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To further elaborate, you can discuss the following types of volunteering with the learners, or ask them to list as many types as they can think of. </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Community service: </a:t>
            </a:r>
            <a:r>
              <a:rPr kumimoji="0" lang="en-GB" sz="1100" b="0" i="0" u="none" strike="noStrike" kern="0" cap="none" spc="0" normalizeH="0" baseline="0" noProof="0" dirty="0">
                <a:ln>
                  <a:noFill/>
                </a:ln>
                <a:solidFill>
                  <a:srgbClr val="000000"/>
                </a:solidFill>
                <a:effectLst/>
                <a:uLnTx/>
                <a:uFillTx/>
                <a:latin typeface="Arial"/>
                <a:cs typeface="Arial"/>
                <a:sym typeface="Arial"/>
              </a:rPr>
              <a:t>Assisting local organisations, such as food banks, homeless shelters, or animal rescue centres. </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Environmental activities: </a:t>
            </a:r>
            <a:r>
              <a:rPr kumimoji="0" lang="en-GB" sz="1100" b="0" i="0" u="none" strike="noStrike" kern="0" cap="none" spc="0" normalizeH="0" baseline="0" noProof="0" dirty="0">
                <a:ln>
                  <a:noFill/>
                </a:ln>
                <a:solidFill>
                  <a:srgbClr val="000000"/>
                </a:solidFill>
                <a:effectLst/>
                <a:uLnTx/>
                <a:uFillTx/>
                <a:latin typeface="Arial"/>
                <a:cs typeface="Arial"/>
                <a:sym typeface="Arial"/>
              </a:rPr>
              <a:t>Participating in beach clean-ups, tree planting, or environmental conservation projects. </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Tutoring or mentoring: </a:t>
            </a:r>
            <a:r>
              <a:rPr kumimoji="0" lang="en-GB" sz="1100" b="0" i="0" u="none" strike="noStrike" kern="0" cap="none" spc="0" normalizeH="0" baseline="0" noProof="0" dirty="0">
                <a:ln>
                  <a:noFill/>
                </a:ln>
                <a:solidFill>
                  <a:srgbClr val="000000"/>
                </a:solidFill>
                <a:effectLst/>
                <a:uLnTx/>
                <a:uFillTx/>
                <a:latin typeface="Arial"/>
                <a:cs typeface="Arial"/>
                <a:sym typeface="Arial"/>
              </a:rPr>
              <a:t>Supporting learners or individuals who require academic assistance or guidance. </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Advocacy and awareness: </a:t>
            </a:r>
            <a:r>
              <a:rPr kumimoji="0" lang="en-GB" sz="1100" b="0" i="0" u="none" strike="noStrike" kern="0" cap="none" spc="0" normalizeH="0" baseline="0" noProof="0" dirty="0">
                <a:ln>
                  <a:noFill/>
                </a:ln>
                <a:solidFill>
                  <a:srgbClr val="000000"/>
                </a:solidFill>
                <a:effectLst/>
                <a:uLnTx/>
                <a:uFillTx/>
                <a:latin typeface="Arial"/>
                <a:cs typeface="Arial"/>
                <a:sym typeface="Arial"/>
              </a:rPr>
              <a:t>Getting involved in campaigns or initiatives to raise awareness about social issues, such as poverty, gender equality, or climate change. </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Healthcare volunteering: </a:t>
            </a:r>
            <a:r>
              <a:rPr kumimoji="0" lang="en-GB" sz="1100" b="0" i="0" u="none" strike="noStrike" kern="0" cap="none" spc="0" normalizeH="0" baseline="0" noProof="0" dirty="0">
                <a:ln>
                  <a:noFill/>
                </a:ln>
                <a:solidFill>
                  <a:srgbClr val="000000"/>
                </a:solidFill>
                <a:effectLst/>
                <a:uLnTx/>
                <a:uFillTx/>
                <a:latin typeface="Arial"/>
                <a:cs typeface="Arial"/>
                <a:sym typeface="Arial"/>
              </a:rPr>
              <a:t>Assisting in hospitals, nursing homes, or rehabilitation centres to provide support to patients and medical staff. </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International volunteering: </a:t>
            </a:r>
            <a:r>
              <a:rPr kumimoji="0" lang="en-GB" sz="1100" b="0" i="0" u="none" strike="noStrike" kern="0" cap="none" spc="0" normalizeH="0" baseline="0" noProof="0" dirty="0">
                <a:ln>
                  <a:noFill/>
                </a:ln>
                <a:solidFill>
                  <a:srgbClr val="000000"/>
                </a:solidFill>
                <a:effectLst/>
                <a:uLnTx/>
                <a:uFillTx/>
                <a:latin typeface="Arial"/>
                <a:cs typeface="Arial"/>
                <a:sym typeface="Arial"/>
              </a:rPr>
              <a:t>Engaging in volunteer work abroad, usually in developing countries, to help improve education, healthcare, or infrastructure. </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Virtual volunteering: </a:t>
            </a:r>
            <a:r>
              <a:rPr kumimoji="0" lang="en-GB" sz="1100" b="0" i="0" u="none" strike="noStrike" kern="0" cap="none" spc="0" normalizeH="0" baseline="0" noProof="0" dirty="0">
                <a:ln>
                  <a:noFill/>
                </a:ln>
                <a:solidFill>
                  <a:srgbClr val="000000"/>
                </a:solidFill>
                <a:effectLst/>
                <a:uLnTx/>
                <a:uFillTx/>
                <a:latin typeface="Arial"/>
                <a:cs typeface="Arial"/>
                <a:sym typeface="Arial"/>
              </a:rPr>
              <a:t>Contributing remotely through online platforms, such as data entry, translation services, or social media management.</a:t>
            </a:r>
          </a:p>
          <a:p>
            <a:endParaRPr lang="af-ZA" dirty="0"/>
          </a:p>
        </p:txBody>
      </p:sp>
      <p:sp>
        <p:nvSpPr>
          <p:cNvPr id="4" name="Slide Number Placeholder 3"/>
          <p:cNvSpPr>
            <a:spLocks noGrp="1"/>
          </p:cNvSpPr>
          <p:nvPr>
            <p:ph type="sldNum" sz="quarter" idx="5"/>
          </p:nvPr>
        </p:nvSpPr>
        <p:spPr/>
        <p:txBody>
          <a:bodyPr/>
          <a:lstStyle/>
          <a:p>
            <a:fld id="{406A6FA9-4600-4CC5-B581-AA070EDBE475}" type="slidenum">
              <a:rPr lang="af-ZA" smtClean="0"/>
              <a:t>3</a:t>
            </a:fld>
            <a:endParaRPr lang="af-ZA"/>
          </a:p>
        </p:txBody>
      </p:sp>
    </p:spTree>
    <p:extLst>
      <p:ext uri="{BB962C8B-B14F-4D97-AF65-F5344CB8AC3E}">
        <p14:creationId xmlns:p14="http://schemas.microsoft.com/office/powerpoint/2010/main" val="831732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Volunteering can also provide people with different opportunities, these opportunities can help you learn more skills, expand your horizons and ultimately shape further careers if you find something you really enjoy and are passionate about.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Here are some examples: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Wildlife conservation: </a:t>
            </a:r>
            <a:r>
              <a:rPr kumimoji="0" lang="en-GB" sz="1100" b="0" i="0" u="none" strike="noStrike" kern="0" cap="none" spc="0" normalizeH="0" baseline="0" noProof="0" dirty="0">
                <a:ln>
                  <a:noFill/>
                </a:ln>
                <a:solidFill>
                  <a:srgbClr val="000000"/>
                </a:solidFill>
                <a:effectLst/>
                <a:uLnTx/>
                <a:uFillTx/>
                <a:latin typeface="Arial"/>
                <a:cs typeface="Arial"/>
                <a:sym typeface="Arial"/>
              </a:rPr>
              <a:t>Help to preserve endangered plant and animal species through research and education. You will also have encounters with some of the most incredible wildlife on the planet. By collecting data, examining animal behaviour, mapping habitats, helping to educate local communities, and contributing to biodiversity.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Marine conservation: </a:t>
            </a:r>
            <a:r>
              <a:rPr kumimoji="0" lang="en-GB" sz="1100" b="0" i="0" u="none" strike="noStrike" kern="0" cap="none" spc="0" normalizeH="0" baseline="0" noProof="0" dirty="0">
                <a:ln>
                  <a:noFill/>
                </a:ln>
                <a:solidFill>
                  <a:srgbClr val="000000"/>
                </a:solidFill>
                <a:effectLst/>
                <a:uLnTx/>
                <a:uFillTx/>
                <a:latin typeface="Arial"/>
                <a:cs typeface="Arial"/>
                <a:sym typeface="Arial"/>
              </a:rPr>
              <a:t>Help protect the world’s oceans, which includes taking part in biodiversity surveys carried out through snorkelling or diving trips, collecting data that is used to inform marine conservation policies, and environmental education among the local communities.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Teaching: </a:t>
            </a:r>
            <a:r>
              <a:rPr kumimoji="0" lang="en-GB" sz="1100" b="0" i="0" u="none" strike="noStrike" kern="0" cap="none" spc="0" normalizeH="0" baseline="0" noProof="0" dirty="0">
                <a:ln>
                  <a:noFill/>
                </a:ln>
                <a:solidFill>
                  <a:srgbClr val="000000"/>
                </a:solidFill>
                <a:effectLst/>
                <a:uLnTx/>
                <a:uFillTx/>
                <a:latin typeface="Arial"/>
                <a:cs typeface="Arial"/>
                <a:sym typeface="Arial"/>
              </a:rPr>
              <a:t>An example could be giving English lessons. Being able to read and write in English can improve an individual’s employability and give them a chance to increase their income and standard of living.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Public health: </a:t>
            </a:r>
            <a:r>
              <a:rPr kumimoji="0" lang="en-GB" sz="1100" b="0" i="0" u="none" strike="noStrike" kern="0" cap="none" spc="0" normalizeH="0" baseline="0" noProof="0" dirty="0">
                <a:ln>
                  <a:noFill/>
                </a:ln>
                <a:solidFill>
                  <a:srgbClr val="000000"/>
                </a:solidFill>
                <a:effectLst/>
                <a:uLnTx/>
                <a:uFillTx/>
                <a:latin typeface="Arial"/>
                <a:cs typeface="Arial"/>
                <a:sym typeface="Arial"/>
              </a:rPr>
              <a:t>Focus on preventing illness and injury through education through working to improve nutrition, water security, hygiene, maternal health, or HIV and AIDS awareness.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Women’s empowerment: </a:t>
            </a:r>
            <a:r>
              <a:rPr kumimoji="0" lang="en-GB" sz="1100" b="0" i="0" u="none" strike="noStrike" kern="0" cap="none" spc="0" normalizeH="0" baseline="0" noProof="0" dirty="0">
                <a:ln>
                  <a:noFill/>
                </a:ln>
                <a:solidFill>
                  <a:srgbClr val="000000"/>
                </a:solidFill>
                <a:effectLst/>
                <a:uLnTx/>
                <a:uFillTx/>
                <a:latin typeface="Arial"/>
                <a:cs typeface="Arial"/>
                <a:sym typeface="Arial"/>
              </a:rPr>
              <a:t>Promote education, public health, and income opportunities for women and girls, improving community well-being.</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Sports: </a:t>
            </a:r>
            <a:r>
              <a:rPr kumimoji="0" lang="en-GB" sz="1100" b="0" i="0" u="none" strike="noStrike" kern="0" cap="none" spc="0" normalizeH="0" baseline="0" noProof="0" dirty="0">
                <a:ln>
                  <a:noFill/>
                </a:ln>
                <a:solidFill>
                  <a:srgbClr val="000000"/>
                </a:solidFill>
                <a:effectLst/>
                <a:uLnTx/>
                <a:uFillTx/>
                <a:latin typeface="Arial"/>
                <a:cs typeface="Arial"/>
                <a:sym typeface="Arial"/>
              </a:rPr>
              <a:t>Use physical activity as a tool to improve health, aid with concentration, teach teamwork and respect for guidelines, and boost children’s confidence by coaching or taking part in sporting activities that involve children from local communities.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Disaster relief: </a:t>
            </a:r>
            <a:r>
              <a:rPr kumimoji="0" lang="en-GB" sz="1100" b="0" i="0" u="none" strike="noStrike" kern="0" cap="none" spc="0" normalizeH="0" baseline="0" noProof="0" dirty="0">
                <a:ln>
                  <a:noFill/>
                </a:ln>
                <a:solidFill>
                  <a:srgbClr val="000000"/>
                </a:solidFill>
                <a:effectLst/>
                <a:uLnTx/>
                <a:uFillTx/>
                <a:latin typeface="Arial"/>
                <a:cs typeface="Arial"/>
                <a:sym typeface="Arial"/>
              </a:rPr>
              <a:t>Assist in providing emergency aid, shelter, and recovery support to communities affected by natural disasters, helping rebuild lives and infrastructure.</a:t>
            </a:r>
          </a:p>
          <a:p>
            <a:endParaRPr lang="af-ZA" dirty="0"/>
          </a:p>
        </p:txBody>
      </p:sp>
      <p:sp>
        <p:nvSpPr>
          <p:cNvPr id="4" name="Slide Number Placeholder 3"/>
          <p:cNvSpPr>
            <a:spLocks noGrp="1"/>
          </p:cNvSpPr>
          <p:nvPr>
            <p:ph type="sldNum" sz="quarter" idx="5"/>
          </p:nvPr>
        </p:nvSpPr>
        <p:spPr/>
        <p:txBody>
          <a:bodyPr/>
          <a:lstStyle/>
          <a:p>
            <a:fld id="{406A6FA9-4600-4CC5-B581-AA070EDBE475}" type="slidenum">
              <a:rPr lang="af-ZA" smtClean="0"/>
              <a:t>4</a:t>
            </a:fld>
            <a:endParaRPr lang="af-ZA"/>
          </a:p>
        </p:txBody>
      </p:sp>
    </p:spTree>
    <p:extLst>
      <p:ext uri="{BB962C8B-B14F-4D97-AF65-F5344CB8AC3E}">
        <p14:creationId xmlns:p14="http://schemas.microsoft.com/office/powerpoint/2010/main" val="1636126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US" sz="1100" b="0" i="0" u="none" strike="noStrike" kern="0" cap="none" spc="0" normalizeH="0" baseline="0" noProof="0" dirty="0">
                <a:ln>
                  <a:noFill/>
                </a:ln>
                <a:solidFill>
                  <a:srgbClr val="000000"/>
                </a:solidFill>
                <a:effectLst/>
                <a:uLnTx/>
                <a:uFillTx/>
                <a:latin typeface="Arial"/>
                <a:cs typeface="Arial"/>
                <a:sym typeface="Arial"/>
              </a:rPr>
              <a:t>Teaching (6 min)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US"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PHILANTHROPISTS, DONORS, and VOLUNTEERS all play important roles in driving social change and community development, though they do so in different ways.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1" i="0" u="none" strike="noStrike" kern="0" cap="none" spc="0" normalizeH="0" baseline="0" noProof="0" dirty="0">
                <a:ln>
                  <a:noFill/>
                </a:ln>
                <a:solidFill>
                  <a:srgbClr val="000000"/>
                </a:solidFill>
                <a:effectLst/>
                <a:uLnTx/>
                <a:uFillTx/>
                <a:latin typeface="Arial"/>
                <a:cs typeface="Arial"/>
                <a:sym typeface="Arial"/>
              </a:rPr>
              <a:t>Philanthropists</a:t>
            </a:r>
            <a:r>
              <a:rPr kumimoji="0" lang="en-GB" sz="1100" b="0" i="0" u="none" strike="noStrike" kern="0" cap="none" spc="0" normalizeH="0" baseline="0" noProof="0" dirty="0">
                <a:ln>
                  <a:noFill/>
                </a:ln>
                <a:solidFill>
                  <a:srgbClr val="000000"/>
                </a:solidFill>
                <a:effectLst/>
                <a:uLnTx/>
                <a:uFillTx/>
                <a:latin typeface="Arial"/>
                <a:cs typeface="Arial"/>
                <a:sym typeface="Arial"/>
              </a:rPr>
              <a:t>: These are people or organisations that contribute money, time, or influence to causes they care about, aiming to tackle large-scale issues like poverty, health, or the environment. Their contributions can be one-time donations or long-term investments in nonprofit work.</a:t>
            </a:r>
          </a:p>
          <a:p>
            <a:endParaRPr lang="af-ZA" dirty="0"/>
          </a:p>
        </p:txBody>
      </p:sp>
      <p:sp>
        <p:nvSpPr>
          <p:cNvPr id="4" name="Slide Number Placeholder 3"/>
          <p:cNvSpPr>
            <a:spLocks noGrp="1"/>
          </p:cNvSpPr>
          <p:nvPr>
            <p:ph type="sldNum" sz="quarter" idx="5"/>
          </p:nvPr>
        </p:nvSpPr>
        <p:spPr/>
        <p:txBody>
          <a:bodyPr/>
          <a:lstStyle/>
          <a:p>
            <a:fld id="{406A6FA9-4600-4CC5-B581-AA070EDBE475}" type="slidenum">
              <a:rPr lang="af-ZA" smtClean="0"/>
              <a:t>5</a:t>
            </a:fld>
            <a:endParaRPr lang="af-ZA"/>
          </a:p>
        </p:txBody>
      </p:sp>
    </p:spTree>
    <p:extLst>
      <p:ext uri="{BB962C8B-B14F-4D97-AF65-F5344CB8AC3E}">
        <p14:creationId xmlns:p14="http://schemas.microsoft.com/office/powerpoint/2010/main" val="10095284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Donors give money, goods, or services to causes, often in smaller amounts compared to philanthropists. They can also donate their time or expertise, but typically their contributions are less strategic and more spontaneous.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Altruism in Volunteering: Altruism means helping others without expecting anything in return. In volunteering, people give their time and skills to support causes, ranging from local charities to global organisations, driven by a desire to make a positive impact on others' lives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Philanthropists, donors, and volunteers all play essential roles in driving social change. Philanthropists provide funding and strategic support, donors contribute materials or smaller financial gifts, and volunteers dedicate their time and skills. Together, these efforts amplify each other: philanthropists fund nonprofits, donors support specific projects, and volunteers help execute them, creating a stronger, more impactful force for community development and global change.</a:t>
            </a:r>
          </a:p>
          <a:p>
            <a:endParaRPr lang="af-ZA" dirty="0"/>
          </a:p>
        </p:txBody>
      </p:sp>
      <p:sp>
        <p:nvSpPr>
          <p:cNvPr id="4" name="Slide Number Placeholder 3"/>
          <p:cNvSpPr>
            <a:spLocks noGrp="1"/>
          </p:cNvSpPr>
          <p:nvPr>
            <p:ph type="sldNum" sz="quarter" idx="5"/>
          </p:nvPr>
        </p:nvSpPr>
        <p:spPr/>
        <p:txBody>
          <a:bodyPr/>
          <a:lstStyle/>
          <a:p>
            <a:fld id="{406A6FA9-4600-4CC5-B581-AA070EDBE475}" type="slidenum">
              <a:rPr lang="af-ZA" smtClean="0"/>
              <a:t>6</a:t>
            </a:fld>
            <a:endParaRPr lang="af-ZA"/>
          </a:p>
        </p:txBody>
      </p:sp>
    </p:spTree>
    <p:extLst>
      <p:ext uri="{BB962C8B-B14F-4D97-AF65-F5344CB8AC3E}">
        <p14:creationId xmlns:p14="http://schemas.microsoft.com/office/powerpoint/2010/main" val="2255576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Pair Activity (Lesson Breaker) (5 min)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You have covered a lot of new terms in these lessons. In </a:t>
            </a:r>
            <a:r>
              <a:rPr kumimoji="0" lang="en-GB" sz="1100" b="1" i="0" u="none" strike="noStrike" kern="0" cap="none" spc="0" normalizeH="0" baseline="0" noProof="0" dirty="0">
                <a:ln>
                  <a:noFill/>
                </a:ln>
                <a:solidFill>
                  <a:srgbClr val="000000"/>
                </a:solidFill>
                <a:effectLst/>
                <a:uLnTx/>
                <a:uFillTx/>
                <a:latin typeface="Arial"/>
                <a:cs typeface="Arial"/>
                <a:sym typeface="Arial"/>
              </a:rPr>
              <a:t>Activity 1 (Lesson 3 -Worksheet</a:t>
            </a:r>
            <a:r>
              <a:rPr kumimoji="0" lang="en-GB" sz="1100" b="0" i="0" u="none" strike="noStrike" kern="0" cap="none" spc="0" normalizeH="0" baseline="0" noProof="0" dirty="0">
                <a:ln>
                  <a:noFill/>
                </a:ln>
                <a:solidFill>
                  <a:srgbClr val="000000"/>
                </a:solidFill>
                <a:effectLst/>
                <a:uLnTx/>
                <a:uFillTx/>
                <a:latin typeface="Arial"/>
                <a:cs typeface="Arial"/>
                <a:sym typeface="Arial"/>
              </a:rPr>
              <a:t>) you will now complete a word search. You have 5 minutes to see how many words you can find with the person sitting next to you/in your group (depending on how the classroom is laid out).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The timer will start in just a moment, so grab a highlighter or marker so you can circle the words.</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Some of the terms you have already used, and some will have come up in today’s lesson.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The first pair/group to finish before the timer reaches zero is the winner.</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You have </a:t>
            </a:r>
            <a:r>
              <a:rPr kumimoji="0" lang="en-GB" sz="1100" b="1" i="0" u="none" strike="noStrike" kern="0" cap="none" spc="0" normalizeH="0" baseline="0" noProof="0" dirty="0">
                <a:ln>
                  <a:noFill/>
                </a:ln>
                <a:solidFill>
                  <a:srgbClr val="000000"/>
                </a:solidFill>
                <a:effectLst/>
                <a:uLnTx/>
                <a:uFillTx/>
                <a:latin typeface="Arial"/>
                <a:cs typeface="Arial"/>
                <a:sym typeface="Arial"/>
              </a:rPr>
              <a:t>FIVE</a:t>
            </a:r>
            <a:r>
              <a:rPr kumimoji="0" lang="en-GB" sz="1100" b="0" i="0" u="none" strike="noStrike" kern="0" cap="none" spc="0" normalizeH="0" baseline="0" noProof="0" dirty="0">
                <a:ln>
                  <a:noFill/>
                </a:ln>
                <a:solidFill>
                  <a:srgbClr val="000000"/>
                </a:solidFill>
                <a:effectLst/>
                <a:uLnTx/>
                <a:uFillTx/>
                <a:latin typeface="Arial"/>
                <a:cs typeface="Arial"/>
                <a:sym typeface="Arial"/>
              </a:rPr>
              <a:t> minutes.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Timer: https://time-stuff.com/timer.html (no ads)</a:t>
            </a:r>
          </a:p>
          <a:p>
            <a:endParaRPr lang="af-ZA" dirty="0"/>
          </a:p>
        </p:txBody>
      </p:sp>
      <p:sp>
        <p:nvSpPr>
          <p:cNvPr id="4" name="Slide Number Placeholder 3"/>
          <p:cNvSpPr>
            <a:spLocks noGrp="1"/>
          </p:cNvSpPr>
          <p:nvPr>
            <p:ph type="sldNum" sz="quarter" idx="5"/>
          </p:nvPr>
        </p:nvSpPr>
        <p:spPr/>
        <p:txBody>
          <a:bodyPr/>
          <a:lstStyle/>
          <a:p>
            <a:fld id="{406A6FA9-4600-4CC5-B581-AA070EDBE475}" type="slidenum">
              <a:rPr lang="af-ZA" smtClean="0"/>
              <a:t>7</a:t>
            </a:fld>
            <a:endParaRPr lang="af-ZA"/>
          </a:p>
        </p:txBody>
      </p:sp>
    </p:spTree>
    <p:extLst>
      <p:ext uri="{BB962C8B-B14F-4D97-AF65-F5344CB8AC3E}">
        <p14:creationId xmlns:p14="http://schemas.microsoft.com/office/powerpoint/2010/main" val="3993315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Teaching &amp; Watch Video (14 min)</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Many companies now encourage employees to volunteer and match donations as part of their Corporate Social Responsibility (CSR) efforts, helping social causes through both time and money.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CSR is a company’s commitment to operating in an ethical, sustainable, and socially accountable manner. It involves integrating social, environmental, and economic concerns into business operations going beyond profit-making, aiming to make a positive impact on society.</a:t>
            </a:r>
          </a:p>
          <a:p>
            <a:endParaRPr lang="af-ZA" dirty="0"/>
          </a:p>
        </p:txBody>
      </p:sp>
      <p:sp>
        <p:nvSpPr>
          <p:cNvPr id="4" name="Slide Number Placeholder 3"/>
          <p:cNvSpPr>
            <a:spLocks noGrp="1"/>
          </p:cNvSpPr>
          <p:nvPr>
            <p:ph type="sldNum" sz="quarter" idx="5"/>
          </p:nvPr>
        </p:nvSpPr>
        <p:spPr/>
        <p:txBody>
          <a:bodyPr/>
          <a:lstStyle/>
          <a:p>
            <a:fld id="{406A6FA9-4600-4CC5-B581-AA070EDBE475}" type="slidenum">
              <a:rPr lang="af-ZA" smtClean="0"/>
              <a:t>8</a:t>
            </a:fld>
            <a:endParaRPr lang="af-ZA"/>
          </a:p>
        </p:txBody>
      </p:sp>
    </p:spTree>
    <p:extLst>
      <p:ext uri="{BB962C8B-B14F-4D97-AF65-F5344CB8AC3E}">
        <p14:creationId xmlns:p14="http://schemas.microsoft.com/office/powerpoint/2010/main" val="2331560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Helping those less privileged and assisting people affected by HIV/AIDS or terminal illnesses requires a combination of compassion, practical support, and community action. </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A terminal illness is a disease or condition that is expected to lead to death and is not curable or reversible. Terminal illnesses typically have a limited life expectancy, meaning that treatments focus more on managing symptoms and improving quality of life rather than attempting to cure the disease. </a:t>
            </a:r>
            <a:r>
              <a:rPr kumimoji="0" lang="en-GB" sz="1100" b="1" i="0" u="none" strike="noStrike" kern="0" cap="none" spc="0" normalizeH="0" baseline="0" noProof="0" dirty="0">
                <a:ln>
                  <a:noFill/>
                </a:ln>
                <a:solidFill>
                  <a:srgbClr val="000000"/>
                </a:solidFill>
                <a:effectLst/>
                <a:uLnTx/>
                <a:uFillTx/>
                <a:latin typeface="Arial"/>
                <a:cs typeface="Arial"/>
                <a:sym typeface="Arial"/>
              </a:rPr>
              <a:t>Common examples of terminal illnesses </a:t>
            </a:r>
            <a:r>
              <a:rPr kumimoji="0" lang="en-GB" sz="1100" b="0" i="0" u="none" strike="noStrike" kern="0" cap="none" spc="0" normalizeH="0" baseline="0" noProof="0" dirty="0">
                <a:ln>
                  <a:noFill/>
                </a:ln>
                <a:solidFill>
                  <a:srgbClr val="000000"/>
                </a:solidFill>
                <a:effectLst/>
                <a:uLnTx/>
                <a:uFillTx/>
                <a:latin typeface="Arial"/>
                <a:cs typeface="Arial"/>
                <a:sym typeface="Arial"/>
              </a:rPr>
              <a:t>include advanced stages of:</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Cancer</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Heart disease</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Chronic obstructive pulmonary disease (COPD)</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Neurodegenerative diseases, such as Alzheimer’s and Parkinson’s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Certain progressive liver or kidney diseases</a:t>
            </a:r>
          </a:p>
          <a:p>
            <a:pPr marL="628650" marR="0" lvl="1"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Late-stage HIV/AIDS (though advancements have made HIV/AIDS manageable for many)</a:t>
            </a: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kumimoji="0" lang="en-GB" sz="1100" b="0" i="0" u="none" strike="noStrike" kern="0" cap="none" spc="0" normalizeH="0" baseline="0" noProof="0" dirty="0">
              <a:ln>
                <a:noFill/>
              </a:ln>
              <a:solidFill>
                <a:srgbClr val="000000"/>
              </a:solidFill>
              <a:effectLst/>
              <a:uLnTx/>
              <a:uFillTx/>
              <a:latin typeface="Arial"/>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kumimoji="0" lang="en-GB" sz="1100" b="0" i="0" u="none" strike="noStrike" kern="0" cap="none" spc="0" normalizeH="0" baseline="0" noProof="0" dirty="0">
                <a:ln>
                  <a:noFill/>
                </a:ln>
                <a:solidFill>
                  <a:srgbClr val="000000"/>
                </a:solidFill>
                <a:effectLst/>
                <a:uLnTx/>
                <a:uFillTx/>
                <a:latin typeface="Arial"/>
                <a:cs typeface="Arial"/>
                <a:sym typeface="Arial"/>
              </a:rPr>
              <a:t>Whether through direct care, financial aid, or advocacy, these efforts can significantly improve the lives of individuals facing tough challenges. By working together, communities can become inclusive and uplift everyone, especially those in need.</a:t>
            </a:r>
          </a:p>
          <a:p>
            <a:endParaRPr lang="af-ZA" dirty="0"/>
          </a:p>
        </p:txBody>
      </p:sp>
      <p:sp>
        <p:nvSpPr>
          <p:cNvPr id="4" name="Slide Number Placeholder 3"/>
          <p:cNvSpPr>
            <a:spLocks noGrp="1"/>
          </p:cNvSpPr>
          <p:nvPr>
            <p:ph type="sldNum" sz="quarter" idx="5"/>
          </p:nvPr>
        </p:nvSpPr>
        <p:spPr/>
        <p:txBody>
          <a:bodyPr/>
          <a:lstStyle/>
          <a:p>
            <a:fld id="{406A6FA9-4600-4CC5-B581-AA070EDBE475}" type="slidenum">
              <a:rPr lang="af-ZA" smtClean="0"/>
              <a:t>9</a:t>
            </a:fld>
            <a:endParaRPr lang="af-ZA"/>
          </a:p>
        </p:txBody>
      </p:sp>
    </p:spTree>
    <p:extLst>
      <p:ext uri="{BB962C8B-B14F-4D97-AF65-F5344CB8AC3E}">
        <p14:creationId xmlns:p14="http://schemas.microsoft.com/office/powerpoint/2010/main" val="2337046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FD4B3-8B96-4A37-5C94-CCF7E1033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af-ZA"/>
          </a:p>
        </p:txBody>
      </p:sp>
      <p:sp>
        <p:nvSpPr>
          <p:cNvPr id="3" name="Subtitle 2">
            <a:extLst>
              <a:ext uri="{FF2B5EF4-FFF2-40B4-BE49-F238E27FC236}">
                <a16:creationId xmlns:a16="http://schemas.microsoft.com/office/drawing/2014/main" id="{FEBD6869-1560-A55F-7FF4-C269680937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af-ZA"/>
          </a:p>
        </p:txBody>
      </p:sp>
      <p:sp>
        <p:nvSpPr>
          <p:cNvPr id="4" name="Date Placeholder 3">
            <a:extLst>
              <a:ext uri="{FF2B5EF4-FFF2-40B4-BE49-F238E27FC236}">
                <a16:creationId xmlns:a16="http://schemas.microsoft.com/office/drawing/2014/main" id="{0FA472B6-E806-CB2B-16BF-DC5E8A3F3387}"/>
              </a:ext>
            </a:extLst>
          </p:cNvPr>
          <p:cNvSpPr>
            <a:spLocks noGrp="1"/>
          </p:cNvSpPr>
          <p:nvPr>
            <p:ph type="dt" sz="half" idx="10"/>
          </p:nvPr>
        </p:nvSpPr>
        <p:spPr/>
        <p:txBody>
          <a:bodyPr/>
          <a:lstStyle/>
          <a:p>
            <a:fld id="{ADCE4CCF-EAD9-4FFA-9E31-4C269CC5EE4E}" type="datetimeFigureOut">
              <a:rPr lang="af-ZA" smtClean="0"/>
              <a:t>2025-07-17</a:t>
            </a:fld>
            <a:endParaRPr lang="af-ZA"/>
          </a:p>
        </p:txBody>
      </p:sp>
      <p:sp>
        <p:nvSpPr>
          <p:cNvPr id="5" name="Footer Placeholder 4">
            <a:extLst>
              <a:ext uri="{FF2B5EF4-FFF2-40B4-BE49-F238E27FC236}">
                <a16:creationId xmlns:a16="http://schemas.microsoft.com/office/drawing/2014/main" id="{78A80DCD-C486-2F52-4B4B-D60E488D3DD5}"/>
              </a:ext>
            </a:extLst>
          </p:cNvPr>
          <p:cNvSpPr>
            <a:spLocks noGrp="1"/>
          </p:cNvSpPr>
          <p:nvPr>
            <p:ph type="ftr" sz="quarter" idx="11"/>
          </p:nvPr>
        </p:nvSpPr>
        <p:spPr/>
        <p:txBody>
          <a:bodyPr/>
          <a:lstStyle/>
          <a:p>
            <a:endParaRPr lang="af-ZA"/>
          </a:p>
        </p:txBody>
      </p:sp>
      <p:sp>
        <p:nvSpPr>
          <p:cNvPr id="6" name="Slide Number Placeholder 5">
            <a:extLst>
              <a:ext uri="{FF2B5EF4-FFF2-40B4-BE49-F238E27FC236}">
                <a16:creationId xmlns:a16="http://schemas.microsoft.com/office/drawing/2014/main" id="{83D13BB2-E4A2-677C-815E-4F17EAC9C199}"/>
              </a:ext>
            </a:extLst>
          </p:cNvPr>
          <p:cNvSpPr>
            <a:spLocks noGrp="1"/>
          </p:cNvSpPr>
          <p:nvPr>
            <p:ph type="sldNum" sz="quarter" idx="12"/>
          </p:nvPr>
        </p:nvSpPr>
        <p:spPr/>
        <p:txBody>
          <a:bodyPr/>
          <a:lstStyle/>
          <a:p>
            <a:fld id="{7E45747E-211C-44A8-B8AE-305DEC4B43A1}" type="slidenum">
              <a:rPr lang="af-ZA" smtClean="0"/>
              <a:t>‹#›</a:t>
            </a:fld>
            <a:endParaRPr lang="af-ZA"/>
          </a:p>
        </p:txBody>
      </p:sp>
    </p:spTree>
    <p:extLst>
      <p:ext uri="{BB962C8B-B14F-4D97-AF65-F5344CB8AC3E}">
        <p14:creationId xmlns:p14="http://schemas.microsoft.com/office/powerpoint/2010/main" val="2894270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1C1F5-9DC1-46B0-B448-BDE81DF52EFE}"/>
              </a:ext>
            </a:extLst>
          </p:cNvPr>
          <p:cNvSpPr>
            <a:spLocks noGrp="1"/>
          </p:cNvSpPr>
          <p:nvPr>
            <p:ph type="title"/>
          </p:nvPr>
        </p:nvSpPr>
        <p:spPr/>
        <p:txBody>
          <a:bodyPr/>
          <a:lstStyle/>
          <a:p>
            <a:r>
              <a:rPr lang="en-US"/>
              <a:t>Click to edit Master title style</a:t>
            </a:r>
            <a:endParaRPr lang="af-ZA"/>
          </a:p>
        </p:txBody>
      </p:sp>
      <p:sp>
        <p:nvSpPr>
          <p:cNvPr id="3" name="Vertical Text Placeholder 2">
            <a:extLst>
              <a:ext uri="{FF2B5EF4-FFF2-40B4-BE49-F238E27FC236}">
                <a16:creationId xmlns:a16="http://schemas.microsoft.com/office/drawing/2014/main" id="{F83A90BD-2FDB-A6E6-500C-1251C223929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A00CFEF8-C071-29AC-21E0-257DFBF532D7}"/>
              </a:ext>
            </a:extLst>
          </p:cNvPr>
          <p:cNvSpPr>
            <a:spLocks noGrp="1"/>
          </p:cNvSpPr>
          <p:nvPr>
            <p:ph type="dt" sz="half" idx="10"/>
          </p:nvPr>
        </p:nvSpPr>
        <p:spPr/>
        <p:txBody>
          <a:bodyPr/>
          <a:lstStyle/>
          <a:p>
            <a:fld id="{ADCE4CCF-EAD9-4FFA-9E31-4C269CC5EE4E}" type="datetimeFigureOut">
              <a:rPr lang="af-ZA" smtClean="0"/>
              <a:t>2025-07-17</a:t>
            </a:fld>
            <a:endParaRPr lang="af-ZA"/>
          </a:p>
        </p:txBody>
      </p:sp>
      <p:sp>
        <p:nvSpPr>
          <p:cNvPr id="5" name="Footer Placeholder 4">
            <a:extLst>
              <a:ext uri="{FF2B5EF4-FFF2-40B4-BE49-F238E27FC236}">
                <a16:creationId xmlns:a16="http://schemas.microsoft.com/office/drawing/2014/main" id="{475AC64A-B8AE-609A-9C07-409B88B56F45}"/>
              </a:ext>
            </a:extLst>
          </p:cNvPr>
          <p:cNvSpPr>
            <a:spLocks noGrp="1"/>
          </p:cNvSpPr>
          <p:nvPr>
            <p:ph type="ftr" sz="quarter" idx="11"/>
          </p:nvPr>
        </p:nvSpPr>
        <p:spPr/>
        <p:txBody>
          <a:bodyPr/>
          <a:lstStyle/>
          <a:p>
            <a:endParaRPr lang="af-ZA"/>
          </a:p>
        </p:txBody>
      </p:sp>
      <p:sp>
        <p:nvSpPr>
          <p:cNvPr id="6" name="Slide Number Placeholder 5">
            <a:extLst>
              <a:ext uri="{FF2B5EF4-FFF2-40B4-BE49-F238E27FC236}">
                <a16:creationId xmlns:a16="http://schemas.microsoft.com/office/drawing/2014/main" id="{F9ACC545-D4F1-64BB-B017-DD190C41C6DC}"/>
              </a:ext>
            </a:extLst>
          </p:cNvPr>
          <p:cNvSpPr>
            <a:spLocks noGrp="1"/>
          </p:cNvSpPr>
          <p:nvPr>
            <p:ph type="sldNum" sz="quarter" idx="12"/>
          </p:nvPr>
        </p:nvSpPr>
        <p:spPr/>
        <p:txBody>
          <a:bodyPr/>
          <a:lstStyle/>
          <a:p>
            <a:fld id="{7E45747E-211C-44A8-B8AE-305DEC4B43A1}" type="slidenum">
              <a:rPr lang="af-ZA" smtClean="0"/>
              <a:t>‹#›</a:t>
            </a:fld>
            <a:endParaRPr lang="af-ZA"/>
          </a:p>
        </p:txBody>
      </p:sp>
    </p:spTree>
    <p:extLst>
      <p:ext uri="{BB962C8B-B14F-4D97-AF65-F5344CB8AC3E}">
        <p14:creationId xmlns:p14="http://schemas.microsoft.com/office/powerpoint/2010/main" val="539078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BAD9D4-3CE2-C57D-647D-6CA7F800E4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af-ZA"/>
          </a:p>
        </p:txBody>
      </p:sp>
      <p:sp>
        <p:nvSpPr>
          <p:cNvPr id="3" name="Vertical Text Placeholder 2">
            <a:extLst>
              <a:ext uri="{FF2B5EF4-FFF2-40B4-BE49-F238E27FC236}">
                <a16:creationId xmlns:a16="http://schemas.microsoft.com/office/drawing/2014/main" id="{5071318E-66AA-B3EE-FAA2-09FED61463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295CE0F7-51D3-F3B4-7905-458DF053A9AB}"/>
              </a:ext>
            </a:extLst>
          </p:cNvPr>
          <p:cNvSpPr>
            <a:spLocks noGrp="1"/>
          </p:cNvSpPr>
          <p:nvPr>
            <p:ph type="dt" sz="half" idx="10"/>
          </p:nvPr>
        </p:nvSpPr>
        <p:spPr/>
        <p:txBody>
          <a:bodyPr/>
          <a:lstStyle/>
          <a:p>
            <a:fld id="{ADCE4CCF-EAD9-4FFA-9E31-4C269CC5EE4E}" type="datetimeFigureOut">
              <a:rPr lang="af-ZA" smtClean="0"/>
              <a:t>2025-07-17</a:t>
            </a:fld>
            <a:endParaRPr lang="af-ZA"/>
          </a:p>
        </p:txBody>
      </p:sp>
      <p:sp>
        <p:nvSpPr>
          <p:cNvPr id="5" name="Footer Placeholder 4">
            <a:extLst>
              <a:ext uri="{FF2B5EF4-FFF2-40B4-BE49-F238E27FC236}">
                <a16:creationId xmlns:a16="http://schemas.microsoft.com/office/drawing/2014/main" id="{5BDEAE4B-1BC0-312E-75D1-AEFE395B0A6F}"/>
              </a:ext>
            </a:extLst>
          </p:cNvPr>
          <p:cNvSpPr>
            <a:spLocks noGrp="1"/>
          </p:cNvSpPr>
          <p:nvPr>
            <p:ph type="ftr" sz="quarter" idx="11"/>
          </p:nvPr>
        </p:nvSpPr>
        <p:spPr/>
        <p:txBody>
          <a:bodyPr/>
          <a:lstStyle/>
          <a:p>
            <a:endParaRPr lang="af-ZA"/>
          </a:p>
        </p:txBody>
      </p:sp>
      <p:sp>
        <p:nvSpPr>
          <p:cNvPr id="6" name="Slide Number Placeholder 5">
            <a:extLst>
              <a:ext uri="{FF2B5EF4-FFF2-40B4-BE49-F238E27FC236}">
                <a16:creationId xmlns:a16="http://schemas.microsoft.com/office/drawing/2014/main" id="{C525A5E4-4548-0711-CE25-F1E7F70035A5}"/>
              </a:ext>
            </a:extLst>
          </p:cNvPr>
          <p:cNvSpPr>
            <a:spLocks noGrp="1"/>
          </p:cNvSpPr>
          <p:nvPr>
            <p:ph type="sldNum" sz="quarter" idx="12"/>
          </p:nvPr>
        </p:nvSpPr>
        <p:spPr/>
        <p:txBody>
          <a:bodyPr/>
          <a:lstStyle/>
          <a:p>
            <a:fld id="{7E45747E-211C-44A8-B8AE-305DEC4B43A1}" type="slidenum">
              <a:rPr lang="af-ZA" smtClean="0"/>
              <a:t>‹#›</a:t>
            </a:fld>
            <a:endParaRPr lang="af-ZA"/>
          </a:p>
        </p:txBody>
      </p:sp>
    </p:spTree>
    <p:extLst>
      <p:ext uri="{BB962C8B-B14F-4D97-AF65-F5344CB8AC3E}">
        <p14:creationId xmlns:p14="http://schemas.microsoft.com/office/powerpoint/2010/main" val="3463789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F1F62-5D8C-D5EA-5A28-E9D9CF42BA71}"/>
              </a:ext>
            </a:extLst>
          </p:cNvPr>
          <p:cNvSpPr>
            <a:spLocks noGrp="1"/>
          </p:cNvSpPr>
          <p:nvPr>
            <p:ph type="title"/>
          </p:nvPr>
        </p:nvSpPr>
        <p:spPr/>
        <p:txBody>
          <a:bodyPr/>
          <a:lstStyle/>
          <a:p>
            <a:r>
              <a:rPr lang="en-US"/>
              <a:t>Click to edit Master title style</a:t>
            </a:r>
            <a:endParaRPr lang="af-ZA"/>
          </a:p>
        </p:txBody>
      </p:sp>
      <p:sp>
        <p:nvSpPr>
          <p:cNvPr id="3" name="Content Placeholder 2">
            <a:extLst>
              <a:ext uri="{FF2B5EF4-FFF2-40B4-BE49-F238E27FC236}">
                <a16:creationId xmlns:a16="http://schemas.microsoft.com/office/drawing/2014/main" id="{0DC8B581-2FFE-2415-B686-8F227C598C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21EDB5A0-CDD7-97F3-A52B-AF6258A6472A}"/>
              </a:ext>
            </a:extLst>
          </p:cNvPr>
          <p:cNvSpPr>
            <a:spLocks noGrp="1"/>
          </p:cNvSpPr>
          <p:nvPr>
            <p:ph type="dt" sz="half" idx="10"/>
          </p:nvPr>
        </p:nvSpPr>
        <p:spPr/>
        <p:txBody>
          <a:bodyPr/>
          <a:lstStyle/>
          <a:p>
            <a:fld id="{ADCE4CCF-EAD9-4FFA-9E31-4C269CC5EE4E}" type="datetimeFigureOut">
              <a:rPr lang="af-ZA" smtClean="0"/>
              <a:t>2025-07-17</a:t>
            </a:fld>
            <a:endParaRPr lang="af-ZA"/>
          </a:p>
        </p:txBody>
      </p:sp>
      <p:sp>
        <p:nvSpPr>
          <p:cNvPr id="5" name="Footer Placeholder 4">
            <a:extLst>
              <a:ext uri="{FF2B5EF4-FFF2-40B4-BE49-F238E27FC236}">
                <a16:creationId xmlns:a16="http://schemas.microsoft.com/office/drawing/2014/main" id="{BA7D3CB0-2589-1400-1DD5-7000C0B12C5A}"/>
              </a:ext>
            </a:extLst>
          </p:cNvPr>
          <p:cNvSpPr>
            <a:spLocks noGrp="1"/>
          </p:cNvSpPr>
          <p:nvPr>
            <p:ph type="ftr" sz="quarter" idx="11"/>
          </p:nvPr>
        </p:nvSpPr>
        <p:spPr/>
        <p:txBody>
          <a:bodyPr/>
          <a:lstStyle/>
          <a:p>
            <a:endParaRPr lang="af-ZA"/>
          </a:p>
        </p:txBody>
      </p:sp>
      <p:sp>
        <p:nvSpPr>
          <p:cNvPr id="6" name="Slide Number Placeholder 5">
            <a:extLst>
              <a:ext uri="{FF2B5EF4-FFF2-40B4-BE49-F238E27FC236}">
                <a16:creationId xmlns:a16="http://schemas.microsoft.com/office/drawing/2014/main" id="{41E9AA36-64AC-8F17-9ABA-6518AD34A509}"/>
              </a:ext>
            </a:extLst>
          </p:cNvPr>
          <p:cNvSpPr>
            <a:spLocks noGrp="1"/>
          </p:cNvSpPr>
          <p:nvPr>
            <p:ph type="sldNum" sz="quarter" idx="12"/>
          </p:nvPr>
        </p:nvSpPr>
        <p:spPr/>
        <p:txBody>
          <a:bodyPr/>
          <a:lstStyle/>
          <a:p>
            <a:fld id="{7E45747E-211C-44A8-B8AE-305DEC4B43A1}" type="slidenum">
              <a:rPr lang="af-ZA" smtClean="0"/>
              <a:t>‹#›</a:t>
            </a:fld>
            <a:endParaRPr lang="af-ZA"/>
          </a:p>
        </p:txBody>
      </p:sp>
    </p:spTree>
    <p:extLst>
      <p:ext uri="{BB962C8B-B14F-4D97-AF65-F5344CB8AC3E}">
        <p14:creationId xmlns:p14="http://schemas.microsoft.com/office/powerpoint/2010/main" val="79336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2DD1-D10C-5589-74DB-4F33206E8E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af-ZA"/>
          </a:p>
        </p:txBody>
      </p:sp>
      <p:sp>
        <p:nvSpPr>
          <p:cNvPr id="3" name="Text Placeholder 2">
            <a:extLst>
              <a:ext uri="{FF2B5EF4-FFF2-40B4-BE49-F238E27FC236}">
                <a16:creationId xmlns:a16="http://schemas.microsoft.com/office/drawing/2014/main" id="{A3F5705E-C1DC-870F-24A9-82B03CD6F0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DACD2A-76EB-BA69-8F87-84C469F0D849}"/>
              </a:ext>
            </a:extLst>
          </p:cNvPr>
          <p:cNvSpPr>
            <a:spLocks noGrp="1"/>
          </p:cNvSpPr>
          <p:nvPr>
            <p:ph type="dt" sz="half" idx="10"/>
          </p:nvPr>
        </p:nvSpPr>
        <p:spPr/>
        <p:txBody>
          <a:bodyPr/>
          <a:lstStyle/>
          <a:p>
            <a:fld id="{ADCE4CCF-EAD9-4FFA-9E31-4C269CC5EE4E}" type="datetimeFigureOut">
              <a:rPr lang="af-ZA" smtClean="0"/>
              <a:t>2025-07-17</a:t>
            </a:fld>
            <a:endParaRPr lang="af-ZA"/>
          </a:p>
        </p:txBody>
      </p:sp>
      <p:sp>
        <p:nvSpPr>
          <p:cNvPr id="5" name="Footer Placeholder 4">
            <a:extLst>
              <a:ext uri="{FF2B5EF4-FFF2-40B4-BE49-F238E27FC236}">
                <a16:creationId xmlns:a16="http://schemas.microsoft.com/office/drawing/2014/main" id="{6EDE2AA9-91D4-AD9E-6B1C-91B5528B3A62}"/>
              </a:ext>
            </a:extLst>
          </p:cNvPr>
          <p:cNvSpPr>
            <a:spLocks noGrp="1"/>
          </p:cNvSpPr>
          <p:nvPr>
            <p:ph type="ftr" sz="quarter" idx="11"/>
          </p:nvPr>
        </p:nvSpPr>
        <p:spPr/>
        <p:txBody>
          <a:bodyPr/>
          <a:lstStyle/>
          <a:p>
            <a:endParaRPr lang="af-ZA"/>
          </a:p>
        </p:txBody>
      </p:sp>
      <p:sp>
        <p:nvSpPr>
          <p:cNvPr id="6" name="Slide Number Placeholder 5">
            <a:extLst>
              <a:ext uri="{FF2B5EF4-FFF2-40B4-BE49-F238E27FC236}">
                <a16:creationId xmlns:a16="http://schemas.microsoft.com/office/drawing/2014/main" id="{EA33219A-7AAF-F6EE-0A68-B0FF209D7A60}"/>
              </a:ext>
            </a:extLst>
          </p:cNvPr>
          <p:cNvSpPr>
            <a:spLocks noGrp="1"/>
          </p:cNvSpPr>
          <p:nvPr>
            <p:ph type="sldNum" sz="quarter" idx="12"/>
          </p:nvPr>
        </p:nvSpPr>
        <p:spPr/>
        <p:txBody>
          <a:bodyPr/>
          <a:lstStyle/>
          <a:p>
            <a:fld id="{7E45747E-211C-44A8-B8AE-305DEC4B43A1}" type="slidenum">
              <a:rPr lang="af-ZA" smtClean="0"/>
              <a:t>‹#›</a:t>
            </a:fld>
            <a:endParaRPr lang="af-ZA"/>
          </a:p>
        </p:txBody>
      </p:sp>
    </p:spTree>
    <p:extLst>
      <p:ext uri="{BB962C8B-B14F-4D97-AF65-F5344CB8AC3E}">
        <p14:creationId xmlns:p14="http://schemas.microsoft.com/office/powerpoint/2010/main" val="1554432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81891-3D0F-DC87-97BF-C992A4CA71E8}"/>
              </a:ext>
            </a:extLst>
          </p:cNvPr>
          <p:cNvSpPr>
            <a:spLocks noGrp="1"/>
          </p:cNvSpPr>
          <p:nvPr>
            <p:ph type="title"/>
          </p:nvPr>
        </p:nvSpPr>
        <p:spPr/>
        <p:txBody>
          <a:bodyPr/>
          <a:lstStyle/>
          <a:p>
            <a:r>
              <a:rPr lang="en-US"/>
              <a:t>Click to edit Master title style</a:t>
            </a:r>
            <a:endParaRPr lang="af-ZA"/>
          </a:p>
        </p:txBody>
      </p:sp>
      <p:sp>
        <p:nvSpPr>
          <p:cNvPr id="3" name="Content Placeholder 2">
            <a:extLst>
              <a:ext uri="{FF2B5EF4-FFF2-40B4-BE49-F238E27FC236}">
                <a16:creationId xmlns:a16="http://schemas.microsoft.com/office/drawing/2014/main" id="{19A68B2B-9AFA-DF2C-2ECA-3ABC8CD60D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Content Placeholder 3">
            <a:extLst>
              <a:ext uri="{FF2B5EF4-FFF2-40B4-BE49-F238E27FC236}">
                <a16:creationId xmlns:a16="http://schemas.microsoft.com/office/drawing/2014/main" id="{D9FDCF07-BD1B-A016-5D60-B0118E9620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5" name="Date Placeholder 4">
            <a:extLst>
              <a:ext uri="{FF2B5EF4-FFF2-40B4-BE49-F238E27FC236}">
                <a16:creationId xmlns:a16="http://schemas.microsoft.com/office/drawing/2014/main" id="{2065A6A0-376C-A71E-E711-992A97DA17E3}"/>
              </a:ext>
            </a:extLst>
          </p:cNvPr>
          <p:cNvSpPr>
            <a:spLocks noGrp="1"/>
          </p:cNvSpPr>
          <p:nvPr>
            <p:ph type="dt" sz="half" idx="10"/>
          </p:nvPr>
        </p:nvSpPr>
        <p:spPr/>
        <p:txBody>
          <a:bodyPr/>
          <a:lstStyle/>
          <a:p>
            <a:fld id="{ADCE4CCF-EAD9-4FFA-9E31-4C269CC5EE4E}" type="datetimeFigureOut">
              <a:rPr lang="af-ZA" smtClean="0"/>
              <a:t>2025-07-17</a:t>
            </a:fld>
            <a:endParaRPr lang="af-ZA"/>
          </a:p>
        </p:txBody>
      </p:sp>
      <p:sp>
        <p:nvSpPr>
          <p:cNvPr id="6" name="Footer Placeholder 5">
            <a:extLst>
              <a:ext uri="{FF2B5EF4-FFF2-40B4-BE49-F238E27FC236}">
                <a16:creationId xmlns:a16="http://schemas.microsoft.com/office/drawing/2014/main" id="{35F52465-CEDE-4123-12B7-8F61FC8E8DB0}"/>
              </a:ext>
            </a:extLst>
          </p:cNvPr>
          <p:cNvSpPr>
            <a:spLocks noGrp="1"/>
          </p:cNvSpPr>
          <p:nvPr>
            <p:ph type="ftr" sz="quarter" idx="11"/>
          </p:nvPr>
        </p:nvSpPr>
        <p:spPr/>
        <p:txBody>
          <a:bodyPr/>
          <a:lstStyle/>
          <a:p>
            <a:endParaRPr lang="af-ZA"/>
          </a:p>
        </p:txBody>
      </p:sp>
      <p:sp>
        <p:nvSpPr>
          <p:cNvPr id="7" name="Slide Number Placeholder 6">
            <a:extLst>
              <a:ext uri="{FF2B5EF4-FFF2-40B4-BE49-F238E27FC236}">
                <a16:creationId xmlns:a16="http://schemas.microsoft.com/office/drawing/2014/main" id="{AA4DAA7B-5CA5-F644-A22E-45896E0C2BA5}"/>
              </a:ext>
            </a:extLst>
          </p:cNvPr>
          <p:cNvSpPr>
            <a:spLocks noGrp="1"/>
          </p:cNvSpPr>
          <p:nvPr>
            <p:ph type="sldNum" sz="quarter" idx="12"/>
          </p:nvPr>
        </p:nvSpPr>
        <p:spPr/>
        <p:txBody>
          <a:bodyPr/>
          <a:lstStyle/>
          <a:p>
            <a:fld id="{7E45747E-211C-44A8-B8AE-305DEC4B43A1}" type="slidenum">
              <a:rPr lang="af-ZA" smtClean="0"/>
              <a:t>‹#›</a:t>
            </a:fld>
            <a:endParaRPr lang="af-ZA"/>
          </a:p>
        </p:txBody>
      </p:sp>
    </p:spTree>
    <p:extLst>
      <p:ext uri="{BB962C8B-B14F-4D97-AF65-F5344CB8AC3E}">
        <p14:creationId xmlns:p14="http://schemas.microsoft.com/office/powerpoint/2010/main" val="721845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DE505-8BF0-7376-5F40-E78921ED3DA8}"/>
              </a:ext>
            </a:extLst>
          </p:cNvPr>
          <p:cNvSpPr>
            <a:spLocks noGrp="1"/>
          </p:cNvSpPr>
          <p:nvPr>
            <p:ph type="title"/>
          </p:nvPr>
        </p:nvSpPr>
        <p:spPr>
          <a:xfrm>
            <a:off x="839788" y="365125"/>
            <a:ext cx="10515600" cy="1325563"/>
          </a:xfrm>
        </p:spPr>
        <p:txBody>
          <a:bodyPr/>
          <a:lstStyle/>
          <a:p>
            <a:r>
              <a:rPr lang="en-US"/>
              <a:t>Click to edit Master title style</a:t>
            </a:r>
            <a:endParaRPr lang="af-ZA"/>
          </a:p>
        </p:txBody>
      </p:sp>
      <p:sp>
        <p:nvSpPr>
          <p:cNvPr id="3" name="Text Placeholder 2">
            <a:extLst>
              <a:ext uri="{FF2B5EF4-FFF2-40B4-BE49-F238E27FC236}">
                <a16:creationId xmlns:a16="http://schemas.microsoft.com/office/drawing/2014/main" id="{3AAB9BE2-269C-1A25-09D4-E843F50DA8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1D8A22D-34E7-741B-4054-6F45F95F468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5" name="Text Placeholder 4">
            <a:extLst>
              <a:ext uri="{FF2B5EF4-FFF2-40B4-BE49-F238E27FC236}">
                <a16:creationId xmlns:a16="http://schemas.microsoft.com/office/drawing/2014/main" id="{5B2128CF-0D5A-9EE0-E4B9-BC2D2AB60B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5E533E-0080-AA75-A96E-32BBA1CE08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7" name="Date Placeholder 6">
            <a:extLst>
              <a:ext uri="{FF2B5EF4-FFF2-40B4-BE49-F238E27FC236}">
                <a16:creationId xmlns:a16="http://schemas.microsoft.com/office/drawing/2014/main" id="{6A7C222F-8A8C-3D36-8BF6-4DB490A400A9}"/>
              </a:ext>
            </a:extLst>
          </p:cNvPr>
          <p:cNvSpPr>
            <a:spLocks noGrp="1"/>
          </p:cNvSpPr>
          <p:nvPr>
            <p:ph type="dt" sz="half" idx="10"/>
          </p:nvPr>
        </p:nvSpPr>
        <p:spPr/>
        <p:txBody>
          <a:bodyPr/>
          <a:lstStyle/>
          <a:p>
            <a:fld id="{ADCE4CCF-EAD9-4FFA-9E31-4C269CC5EE4E}" type="datetimeFigureOut">
              <a:rPr lang="af-ZA" smtClean="0"/>
              <a:t>2025-07-17</a:t>
            </a:fld>
            <a:endParaRPr lang="af-ZA"/>
          </a:p>
        </p:txBody>
      </p:sp>
      <p:sp>
        <p:nvSpPr>
          <p:cNvPr id="8" name="Footer Placeholder 7">
            <a:extLst>
              <a:ext uri="{FF2B5EF4-FFF2-40B4-BE49-F238E27FC236}">
                <a16:creationId xmlns:a16="http://schemas.microsoft.com/office/drawing/2014/main" id="{E1C92ADD-1916-EB84-79C9-6432566FA648}"/>
              </a:ext>
            </a:extLst>
          </p:cNvPr>
          <p:cNvSpPr>
            <a:spLocks noGrp="1"/>
          </p:cNvSpPr>
          <p:nvPr>
            <p:ph type="ftr" sz="quarter" idx="11"/>
          </p:nvPr>
        </p:nvSpPr>
        <p:spPr/>
        <p:txBody>
          <a:bodyPr/>
          <a:lstStyle/>
          <a:p>
            <a:endParaRPr lang="af-ZA"/>
          </a:p>
        </p:txBody>
      </p:sp>
      <p:sp>
        <p:nvSpPr>
          <p:cNvPr id="9" name="Slide Number Placeholder 8">
            <a:extLst>
              <a:ext uri="{FF2B5EF4-FFF2-40B4-BE49-F238E27FC236}">
                <a16:creationId xmlns:a16="http://schemas.microsoft.com/office/drawing/2014/main" id="{7EF2D87C-DCD1-3C64-9A78-601B0E604610}"/>
              </a:ext>
            </a:extLst>
          </p:cNvPr>
          <p:cNvSpPr>
            <a:spLocks noGrp="1"/>
          </p:cNvSpPr>
          <p:nvPr>
            <p:ph type="sldNum" sz="quarter" idx="12"/>
          </p:nvPr>
        </p:nvSpPr>
        <p:spPr/>
        <p:txBody>
          <a:bodyPr/>
          <a:lstStyle/>
          <a:p>
            <a:fld id="{7E45747E-211C-44A8-B8AE-305DEC4B43A1}" type="slidenum">
              <a:rPr lang="af-ZA" smtClean="0"/>
              <a:t>‹#›</a:t>
            </a:fld>
            <a:endParaRPr lang="af-ZA"/>
          </a:p>
        </p:txBody>
      </p:sp>
    </p:spTree>
    <p:extLst>
      <p:ext uri="{BB962C8B-B14F-4D97-AF65-F5344CB8AC3E}">
        <p14:creationId xmlns:p14="http://schemas.microsoft.com/office/powerpoint/2010/main" val="102435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32BD9-8012-DC82-A704-2DFA4B6C6CBB}"/>
              </a:ext>
            </a:extLst>
          </p:cNvPr>
          <p:cNvSpPr>
            <a:spLocks noGrp="1"/>
          </p:cNvSpPr>
          <p:nvPr>
            <p:ph type="title"/>
          </p:nvPr>
        </p:nvSpPr>
        <p:spPr/>
        <p:txBody>
          <a:bodyPr/>
          <a:lstStyle/>
          <a:p>
            <a:r>
              <a:rPr lang="en-US"/>
              <a:t>Click to edit Master title style</a:t>
            </a:r>
            <a:endParaRPr lang="af-ZA"/>
          </a:p>
        </p:txBody>
      </p:sp>
      <p:sp>
        <p:nvSpPr>
          <p:cNvPr id="3" name="Date Placeholder 2">
            <a:extLst>
              <a:ext uri="{FF2B5EF4-FFF2-40B4-BE49-F238E27FC236}">
                <a16:creationId xmlns:a16="http://schemas.microsoft.com/office/drawing/2014/main" id="{64BC73D4-9274-F2CE-4DC9-6A94547CC034}"/>
              </a:ext>
            </a:extLst>
          </p:cNvPr>
          <p:cNvSpPr>
            <a:spLocks noGrp="1"/>
          </p:cNvSpPr>
          <p:nvPr>
            <p:ph type="dt" sz="half" idx="10"/>
          </p:nvPr>
        </p:nvSpPr>
        <p:spPr/>
        <p:txBody>
          <a:bodyPr/>
          <a:lstStyle/>
          <a:p>
            <a:fld id="{ADCE4CCF-EAD9-4FFA-9E31-4C269CC5EE4E}" type="datetimeFigureOut">
              <a:rPr lang="af-ZA" smtClean="0"/>
              <a:t>2025-07-17</a:t>
            </a:fld>
            <a:endParaRPr lang="af-ZA"/>
          </a:p>
        </p:txBody>
      </p:sp>
      <p:sp>
        <p:nvSpPr>
          <p:cNvPr id="4" name="Footer Placeholder 3">
            <a:extLst>
              <a:ext uri="{FF2B5EF4-FFF2-40B4-BE49-F238E27FC236}">
                <a16:creationId xmlns:a16="http://schemas.microsoft.com/office/drawing/2014/main" id="{0961F934-518E-53D1-8764-5BB14B4637F4}"/>
              </a:ext>
            </a:extLst>
          </p:cNvPr>
          <p:cNvSpPr>
            <a:spLocks noGrp="1"/>
          </p:cNvSpPr>
          <p:nvPr>
            <p:ph type="ftr" sz="quarter" idx="11"/>
          </p:nvPr>
        </p:nvSpPr>
        <p:spPr/>
        <p:txBody>
          <a:bodyPr/>
          <a:lstStyle/>
          <a:p>
            <a:endParaRPr lang="af-ZA"/>
          </a:p>
        </p:txBody>
      </p:sp>
      <p:sp>
        <p:nvSpPr>
          <p:cNvPr id="5" name="Slide Number Placeholder 4">
            <a:extLst>
              <a:ext uri="{FF2B5EF4-FFF2-40B4-BE49-F238E27FC236}">
                <a16:creationId xmlns:a16="http://schemas.microsoft.com/office/drawing/2014/main" id="{13C4E69A-DB20-EF90-2A74-927A51B5CCA0}"/>
              </a:ext>
            </a:extLst>
          </p:cNvPr>
          <p:cNvSpPr>
            <a:spLocks noGrp="1"/>
          </p:cNvSpPr>
          <p:nvPr>
            <p:ph type="sldNum" sz="quarter" idx="12"/>
          </p:nvPr>
        </p:nvSpPr>
        <p:spPr/>
        <p:txBody>
          <a:bodyPr/>
          <a:lstStyle/>
          <a:p>
            <a:fld id="{7E45747E-211C-44A8-B8AE-305DEC4B43A1}" type="slidenum">
              <a:rPr lang="af-ZA" smtClean="0"/>
              <a:t>‹#›</a:t>
            </a:fld>
            <a:endParaRPr lang="af-ZA"/>
          </a:p>
        </p:txBody>
      </p:sp>
    </p:spTree>
    <p:extLst>
      <p:ext uri="{BB962C8B-B14F-4D97-AF65-F5344CB8AC3E}">
        <p14:creationId xmlns:p14="http://schemas.microsoft.com/office/powerpoint/2010/main" val="1401025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6CFBF5-19F9-988D-41EF-FEEAC246BE90}"/>
              </a:ext>
            </a:extLst>
          </p:cNvPr>
          <p:cNvSpPr>
            <a:spLocks noGrp="1"/>
          </p:cNvSpPr>
          <p:nvPr>
            <p:ph type="dt" sz="half" idx="10"/>
          </p:nvPr>
        </p:nvSpPr>
        <p:spPr/>
        <p:txBody>
          <a:bodyPr/>
          <a:lstStyle/>
          <a:p>
            <a:fld id="{ADCE4CCF-EAD9-4FFA-9E31-4C269CC5EE4E}" type="datetimeFigureOut">
              <a:rPr lang="af-ZA" smtClean="0"/>
              <a:t>2025-07-17</a:t>
            </a:fld>
            <a:endParaRPr lang="af-ZA"/>
          </a:p>
        </p:txBody>
      </p:sp>
      <p:sp>
        <p:nvSpPr>
          <p:cNvPr id="3" name="Footer Placeholder 2">
            <a:extLst>
              <a:ext uri="{FF2B5EF4-FFF2-40B4-BE49-F238E27FC236}">
                <a16:creationId xmlns:a16="http://schemas.microsoft.com/office/drawing/2014/main" id="{ADF15D87-475F-9503-9361-72BAE0DD6EE3}"/>
              </a:ext>
            </a:extLst>
          </p:cNvPr>
          <p:cNvSpPr>
            <a:spLocks noGrp="1"/>
          </p:cNvSpPr>
          <p:nvPr>
            <p:ph type="ftr" sz="quarter" idx="11"/>
          </p:nvPr>
        </p:nvSpPr>
        <p:spPr/>
        <p:txBody>
          <a:bodyPr/>
          <a:lstStyle/>
          <a:p>
            <a:endParaRPr lang="af-ZA"/>
          </a:p>
        </p:txBody>
      </p:sp>
      <p:sp>
        <p:nvSpPr>
          <p:cNvPr id="4" name="Slide Number Placeholder 3">
            <a:extLst>
              <a:ext uri="{FF2B5EF4-FFF2-40B4-BE49-F238E27FC236}">
                <a16:creationId xmlns:a16="http://schemas.microsoft.com/office/drawing/2014/main" id="{74AE932D-19FF-E228-DE43-02EBF9CF7FD4}"/>
              </a:ext>
            </a:extLst>
          </p:cNvPr>
          <p:cNvSpPr>
            <a:spLocks noGrp="1"/>
          </p:cNvSpPr>
          <p:nvPr>
            <p:ph type="sldNum" sz="quarter" idx="12"/>
          </p:nvPr>
        </p:nvSpPr>
        <p:spPr/>
        <p:txBody>
          <a:bodyPr/>
          <a:lstStyle/>
          <a:p>
            <a:fld id="{7E45747E-211C-44A8-B8AE-305DEC4B43A1}" type="slidenum">
              <a:rPr lang="af-ZA" smtClean="0"/>
              <a:t>‹#›</a:t>
            </a:fld>
            <a:endParaRPr lang="af-ZA"/>
          </a:p>
        </p:txBody>
      </p:sp>
    </p:spTree>
    <p:extLst>
      <p:ext uri="{BB962C8B-B14F-4D97-AF65-F5344CB8AC3E}">
        <p14:creationId xmlns:p14="http://schemas.microsoft.com/office/powerpoint/2010/main" val="650990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A7CCF-EF74-0530-6C03-244F13EBEB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f-ZA"/>
          </a:p>
        </p:txBody>
      </p:sp>
      <p:sp>
        <p:nvSpPr>
          <p:cNvPr id="3" name="Content Placeholder 2">
            <a:extLst>
              <a:ext uri="{FF2B5EF4-FFF2-40B4-BE49-F238E27FC236}">
                <a16:creationId xmlns:a16="http://schemas.microsoft.com/office/drawing/2014/main" id="{5C1A500A-41C8-15D2-6DE5-1D7E7B2C01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Text Placeholder 3">
            <a:extLst>
              <a:ext uri="{FF2B5EF4-FFF2-40B4-BE49-F238E27FC236}">
                <a16:creationId xmlns:a16="http://schemas.microsoft.com/office/drawing/2014/main" id="{9FBE2587-2030-0664-CD72-7AB39F2E4A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017630-CD8A-C12B-1FFC-89B8347BC1C1}"/>
              </a:ext>
            </a:extLst>
          </p:cNvPr>
          <p:cNvSpPr>
            <a:spLocks noGrp="1"/>
          </p:cNvSpPr>
          <p:nvPr>
            <p:ph type="dt" sz="half" idx="10"/>
          </p:nvPr>
        </p:nvSpPr>
        <p:spPr/>
        <p:txBody>
          <a:bodyPr/>
          <a:lstStyle/>
          <a:p>
            <a:fld id="{ADCE4CCF-EAD9-4FFA-9E31-4C269CC5EE4E}" type="datetimeFigureOut">
              <a:rPr lang="af-ZA" smtClean="0"/>
              <a:t>2025-07-17</a:t>
            </a:fld>
            <a:endParaRPr lang="af-ZA"/>
          </a:p>
        </p:txBody>
      </p:sp>
      <p:sp>
        <p:nvSpPr>
          <p:cNvPr id="6" name="Footer Placeholder 5">
            <a:extLst>
              <a:ext uri="{FF2B5EF4-FFF2-40B4-BE49-F238E27FC236}">
                <a16:creationId xmlns:a16="http://schemas.microsoft.com/office/drawing/2014/main" id="{FAB29777-F8E3-8214-1D21-629F464655B1}"/>
              </a:ext>
            </a:extLst>
          </p:cNvPr>
          <p:cNvSpPr>
            <a:spLocks noGrp="1"/>
          </p:cNvSpPr>
          <p:nvPr>
            <p:ph type="ftr" sz="quarter" idx="11"/>
          </p:nvPr>
        </p:nvSpPr>
        <p:spPr/>
        <p:txBody>
          <a:bodyPr/>
          <a:lstStyle/>
          <a:p>
            <a:endParaRPr lang="af-ZA"/>
          </a:p>
        </p:txBody>
      </p:sp>
      <p:sp>
        <p:nvSpPr>
          <p:cNvPr id="7" name="Slide Number Placeholder 6">
            <a:extLst>
              <a:ext uri="{FF2B5EF4-FFF2-40B4-BE49-F238E27FC236}">
                <a16:creationId xmlns:a16="http://schemas.microsoft.com/office/drawing/2014/main" id="{641C2CD4-168C-D69A-DDCB-A1ABF5A96841}"/>
              </a:ext>
            </a:extLst>
          </p:cNvPr>
          <p:cNvSpPr>
            <a:spLocks noGrp="1"/>
          </p:cNvSpPr>
          <p:nvPr>
            <p:ph type="sldNum" sz="quarter" idx="12"/>
          </p:nvPr>
        </p:nvSpPr>
        <p:spPr/>
        <p:txBody>
          <a:bodyPr/>
          <a:lstStyle/>
          <a:p>
            <a:fld id="{7E45747E-211C-44A8-B8AE-305DEC4B43A1}" type="slidenum">
              <a:rPr lang="af-ZA" smtClean="0"/>
              <a:t>‹#›</a:t>
            </a:fld>
            <a:endParaRPr lang="af-ZA"/>
          </a:p>
        </p:txBody>
      </p:sp>
    </p:spTree>
    <p:extLst>
      <p:ext uri="{BB962C8B-B14F-4D97-AF65-F5344CB8AC3E}">
        <p14:creationId xmlns:p14="http://schemas.microsoft.com/office/powerpoint/2010/main" val="4076517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D4EE9-0E96-BDBC-4FDE-28E267EF98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af-ZA"/>
          </a:p>
        </p:txBody>
      </p:sp>
      <p:sp>
        <p:nvSpPr>
          <p:cNvPr id="3" name="Picture Placeholder 2">
            <a:extLst>
              <a:ext uri="{FF2B5EF4-FFF2-40B4-BE49-F238E27FC236}">
                <a16:creationId xmlns:a16="http://schemas.microsoft.com/office/drawing/2014/main" id="{BB9BB315-B4C1-42C2-2774-236B377185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f-ZA"/>
          </a:p>
        </p:txBody>
      </p:sp>
      <p:sp>
        <p:nvSpPr>
          <p:cNvPr id="4" name="Text Placeholder 3">
            <a:extLst>
              <a:ext uri="{FF2B5EF4-FFF2-40B4-BE49-F238E27FC236}">
                <a16:creationId xmlns:a16="http://schemas.microsoft.com/office/drawing/2014/main" id="{FEB40E8C-967C-3072-C441-44178BD6DA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E645A2-F18B-2EB8-07A3-70C00E02B8A8}"/>
              </a:ext>
            </a:extLst>
          </p:cNvPr>
          <p:cNvSpPr>
            <a:spLocks noGrp="1"/>
          </p:cNvSpPr>
          <p:nvPr>
            <p:ph type="dt" sz="half" idx="10"/>
          </p:nvPr>
        </p:nvSpPr>
        <p:spPr/>
        <p:txBody>
          <a:bodyPr/>
          <a:lstStyle/>
          <a:p>
            <a:fld id="{ADCE4CCF-EAD9-4FFA-9E31-4C269CC5EE4E}" type="datetimeFigureOut">
              <a:rPr lang="af-ZA" smtClean="0"/>
              <a:t>2025-07-17</a:t>
            </a:fld>
            <a:endParaRPr lang="af-ZA"/>
          </a:p>
        </p:txBody>
      </p:sp>
      <p:sp>
        <p:nvSpPr>
          <p:cNvPr id="6" name="Footer Placeholder 5">
            <a:extLst>
              <a:ext uri="{FF2B5EF4-FFF2-40B4-BE49-F238E27FC236}">
                <a16:creationId xmlns:a16="http://schemas.microsoft.com/office/drawing/2014/main" id="{37352D95-A310-26A8-BF96-1187D107E939}"/>
              </a:ext>
            </a:extLst>
          </p:cNvPr>
          <p:cNvSpPr>
            <a:spLocks noGrp="1"/>
          </p:cNvSpPr>
          <p:nvPr>
            <p:ph type="ftr" sz="quarter" idx="11"/>
          </p:nvPr>
        </p:nvSpPr>
        <p:spPr/>
        <p:txBody>
          <a:bodyPr/>
          <a:lstStyle/>
          <a:p>
            <a:endParaRPr lang="af-ZA"/>
          </a:p>
        </p:txBody>
      </p:sp>
      <p:sp>
        <p:nvSpPr>
          <p:cNvPr id="7" name="Slide Number Placeholder 6">
            <a:extLst>
              <a:ext uri="{FF2B5EF4-FFF2-40B4-BE49-F238E27FC236}">
                <a16:creationId xmlns:a16="http://schemas.microsoft.com/office/drawing/2014/main" id="{80234510-49DB-D568-E9D4-E0F4847B118B}"/>
              </a:ext>
            </a:extLst>
          </p:cNvPr>
          <p:cNvSpPr>
            <a:spLocks noGrp="1"/>
          </p:cNvSpPr>
          <p:nvPr>
            <p:ph type="sldNum" sz="quarter" idx="12"/>
          </p:nvPr>
        </p:nvSpPr>
        <p:spPr/>
        <p:txBody>
          <a:bodyPr/>
          <a:lstStyle/>
          <a:p>
            <a:fld id="{7E45747E-211C-44A8-B8AE-305DEC4B43A1}" type="slidenum">
              <a:rPr lang="af-ZA" smtClean="0"/>
              <a:t>‹#›</a:t>
            </a:fld>
            <a:endParaRPr lang="af-ZA"/>
          </a:p>
        </p:txBody>
      </p:sp>
    </p:spTree>
    <p:extLst>
      <p:ext uri="{BB962C8B-B14F-4D97-AF65-F5344CB8AC3E}">
        <p14:creationId xmlns:p14="http://schemas.microsoft.com/office/powerpoint/2010/main" val="3707699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47E3AA-FCEB-04CE-0E99-57B114AD38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af-ZA"/>
          </a:p>
        </p:txBody>
      </p:sp>
      <p:sp>
        <p:nvSpPr>
          <p:cNvPr id="3" name="Text Placeholder 2">
            <a:extLst>
              <a:ext uri="{FF2B5EF4-FFF2-40B4-BE49-F238E27FC236}">
                <a16:creationId xmlns:a16="http://schemas.microsoft.com/office/drawing/2014/main" id="{4A5083C7-6F98-3101-3240-B8C4378B85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f-ZA"/>
          </a:p>
        </p:txBody>
      </p:sp>
      <p:sp>
        <p:nvSpPr>
          <p:cNvPr id="4" name="Date Placeholder 3">
            <a:extLst>
              <a:ext uri="{FF2B5EF4-FFF2-40B4-BE49-F238E27FC236}">
                <a16:creationId xmlns:a16="http://schemas.microsoft.com/office/drawing/2014/main" id="{132F97E9-36F8-87E0-0A0D-C4771E6C11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DCE4CCF-EAD9-4FFA-9E31-4C269CC5EE4E}" type="datetimeFigureOut">
              <a:rPr lang="af-ZA" smtClean="0"/>
              <a:t>2025-07-17</a:t>
            </a:fld>
            <a:endParaRPr lang="af-ZA"/>
          </a:p>
        </p:txBody>
      </p:sp>
      <p:sp>
        <p:nvSpPr>
          <p:cNvPr id="5" name="Footer Placeholder 4">
            <a:extLst>
              <a:ext uri="{FF2B5EF4-FFF2-40B4-BE49-F238E27FC236}">
                <a16:creationId xmlns:a16="http://schemas.microsoft.com/office/drawing/2014/main" id="{D9A8B861-285A-3E1F-2DF9-8DAED79A92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af-ZA"/>
          </a:p>
        </p:txBody>
      </p:sp>
      <p:sp>
        <p:nvSpPr>
          <p:cNvPr id="6" name="Slide Number Placeholder 5">
            <a:extLst>
              <a:ext uri="{FF2B5EF4-FFF2-40B4-BE49-F238E27FC236}">
                <a16:creationId xmlns:a16="http://schemas.microsoft.com/office/drawing/2014/main" id="{4EF805E7-1B26-6F32-626F-DF2FA5F7DF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E45747E-211C-44A8-B8AE-305DEC4B43A1}" type="slidenum">
              <a:rPr lang="af-ZA" smtClean="0"/>
              <a:t>‹#›</a:t>
            </a:fld>
            <a:endParaRPr lang="af-ZA"/>
          </a:p>
        </p:txBody>
      </p:sp>
    </p:spTree>
    <p:extLst>
      <p:ext uri="{BB962C8B-B14F-4D97-AF65-F5344CB8AC3E}">
        <p14:creationId xmlns:p14="http://schemas.microsoft.com/office/powerpoint/2010/main" val="19676812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f-Z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QnM_z9q2IFk"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youtube.com/watch?v=Htm5tgOrub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time-stuff.com/timer.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4.svg"/></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in green shirts picking up trash&#10;&#10;AI-generated content may be incorrect.">
            <a:extLst>
              <a:ext uri="{FF2B5EF4-FFF2-40B4-BE49-F238E27FC236}">
                <a16:creationId xmlns:a16="http://schemas.microsoft.com/office/drawing/2014/main" id="{999833B2-AA78-029C-29BB-9BA4C2CD67EA}"/>
              </a:ext>
            </a:extLst>
          </p:cNvPr>
          <p:cNvPicPr>
            <a:picLocks noChangeAspect="1"/>
          </p:cNvPicPr>
          <p:nvPr/>
        </p:nvPicPr>
        <p:blipFill>
          <a:blip r:embed="rId3">
            <a:alphaModFix amt="50000"/>
            <a:extLst>
              <a:ext uri="{28A0092B-C50C-407E-A947-70E740481C1C}">
                <a14:useLocalDpi xmlns:a14="http://schemas.microsoft.com/office/drawing/2010/main" val="0"/>
              </a:ext>
            </a:extLst>
          </a:blip>
          <a:srcRect t="15730"/>
          <a:stretch>
            <a:fill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BC52759C-C70A-EA30-17DE-B1BBF8E1265A}"/>
              </a:ext>
            </a:extLst>
          </p:cNvPr>
          <p:cNvSpPr>
            <a:spLocks noGrp="1"/>
          </p:cNvSpPr>
          <p:nvPr>
            <p:ph type="ctrTitle"/>
          </p:nvPr>
        </p:nvSpPr>
        <p:spPr>
          <a:xfrm>
            <a:off x="1524000" y="1122362"/>
            <a:ext cx="9144000" cy="2900518"/>
          </a:xfrm>
        </p:spPr>
        <p:txBody>
          <a:bodyPr>
            <a:normAutofit/>
          </a:bodyPr>
          <a:lstStyle/>
          <a:p>
            <a:r>
              <a:rPr lang="af-ZA">
                <a:solidFill>
                  <a:srgbClr val="FFFFFF"/>
                </a:solidFill>
              </a:rPr>
              <a:t>Volunteer Activities </a:t>
            </a:r>
          </a:p>
        </p:txBody>
      </p:sp>
      <p:sp>
        <p:nvSpPr>
          <p:cNvPr id="3" name="Subtitle 2">
            <a:extLst>
              <a:ext uri="{FF2B5EF4-FFF2-40B4-BE49-F238E27FC236}">
                <a16:creationId xmlns:a16="http://schemas.microsoft.com/office/drawing/2014/main" id="{D9163491-3006-533E-21B9-F26D44701AF6}"/>
              </a:ext>
            </a:extLst>
          </p:cNvPr>
          <p:cNvSpPr>
            <a:spLocks noGrp="1"/>
          </p:cNvSpPr>
          <p:nvPr>
            <p:ph type="subTitle" idx="1"/>
          </p:nvPr>
        </p:nvSpPr>
        <p:spPr>
          <a:xfrm>
            <a:off x="1524000" y="4159404"/>
            <a:ext cx="9144000" cy="1098395"/>
          </a:xfrm>
        </p:spPr>
        <p:txBody>
          <a:bodyPr>
            <a:normAutofit/>
          </a:bodyPr>
          <a:lstStyle/>
          <a:p>
            <a:r>
              <a:rPr lang="en-GB">
                <a:solidFill>
                  <a:srgbClr val="FFFFFF"/>
                </a:solidFill>
              </a:rPr>
              <a:t>Health, Social &amp; Environmental Responsibility </a:t>
            </a:r>
            <a:endParaRPr lang="en-GB" dirty="0">
              <a:solidFill>
                <a:srgbClr val="FFFFFF"/>
              </a:solidFill>
            </a:endParaRPr>
          </a:p>
          <a:p>
            <a:r>
              <a:rPr lang="en-GB" dirty="0">
                <a:solidFill>
                  <a:srgbClr val="FFFFFF"/>
                </a:solidFill>
              </a:rPr>
              <a:t>Term 3: Lesson 3</a:t>
            </a:r>
          </a:p>
        </p:txBody>
      </p:sp>
      <p:pic>
        <p:nvPicPr>
          <p:cNvPr id="6" name="Picture 5" descr="A logo with a person in the middle&#10;&#10;Description automatically generated">
            <a:extLst>
              <a:ext uri="{FF2B5EF4-FFF2-40B4-BE49-F238E27FC236}">
                <a16:creationId xmlns:a16="http://schemas.microsoft.com/office/drawing/2014/main" id="{EA1F45D4-4C8C-CD4C-EFBA-857AC854C8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336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05668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A5B20C-AC2F-CA98-DF94-382ECBDE407B}"/>
              </a:ext>
            </a:extLst>
          </p:cNvPr>
          <p:cNvSpPr>
            <a:spLocks noGrp="1"/>
          </p:cNvSpPr>
          <p:nvPr>
            <p:ph type="title"/>
          </p:nvPr>
        </p:nvSpPr>
        <p:spPr>
          <a:xfrm>
            <a:off x="645064" y="525982"/>
            <a:ext cx="4282983" cy="1200361"/>
          </a:xfrm>
        </p:spPr>
        <p:txBody>
          <a:bodyPr anchor="b">
            <a:normAutofit/>
          </a:bodyPr>
          <a:lstStyle/>
          <a:p>
            <a:r>
              <a:rPr lang="en-GB" sz="3300"/>
              <a:t>Volunteering in hospice and palliative care</a:t>
            </a:r>
            <a:endParaRPr lang="af-ZA" sz="3300"/>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72BD22-A82D-1393-3EC4-F4D9D611F1A9}"/>
              </a:ext>
            </a:extLst>
          </p:cNvPr>
          <p:cNvSpPr>
            <a:spLocks noGrp="1"/>
          </p:cNvSpPr>
          <p:nvPr>
            <p:ph idx="1"/>
          </p:nvPr>
        </p:nvSpPr>
        <p:spPr>
          <a:xfrm>
            <a:off x="645066" y="2031101"/>
            <a:ext cx="4282984" cy="3511943"/>
          </a:xfrm>
        </p:spPr>
        <p:txBody>
          <a:bodyPr anchor="ctr">
            <a:normAutofit/>
          </a:bodyPr>
          <a:lstStyle/>
          <a:p>
            <a:r>
              <a:rPr lang="en-GB" sz="1800"/>
              <a:t>Palliative care and hospice care support people with terminal illnesses</a:t>
            </a:r>
          </a:p>
          <a:p>
            <a:r>
              <a:rPr lang="en-GB" sz="1800"/>
              <a:t>They focus on providing comfort, managing symptoms, and offering emotional support</a:t>
            </a:r>
          </a:p>
          <a:p>
            <a:r>
              <a:rPr lang="en-GB" sz="1800"/>
              <a:t>This care also helps the families of patients</a:t>
            </a:r>
            <a:endParaRPr lang="af-ZA" sz="1800"/>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174568C-A944-C21E-4179-13A4EE431715}"/>
              </a:ext>
            </a:extLst>
          </p:cNvPr>
          <p:cNvPicPr>
            <a:picLocks noChangeAspect="1"/>
          </p:cNvPicPr>
          <p:nvPr/>
        </p:nvPicPr>
        <p:blipFill>
          <a:blip r:embed="rId3"/>
          <a:stretch>
            <a:fillRect/>
          </a:stretch>
        </p:blipFill>
        <p:spPr>
          <a:xfrm>
            <a:off x="5987738" y="1729685"/>
            <a:ext cx="5628018" cy="3165759"/>
          </a:xfrm>
          <a:prstGeom prst="rect">
            <a:avLst/>
          </a:prstGeom>
        </p:spPr>
      </p:pic>
      <p:sp>
        <p:nvSpPr>
          <p:cNvPr id="6" name="TextBox 5">
            <a:extLst>
              <a:ext uri="{FF2B5EF4-FFF2-40B4-BE49-F238E27FC236}">
                <a16:creationId xmlns:a16="http://schemas.microsoft.com/office/drawing/2014/main" id="{D914CF65-E790-C78B-4DC9-93A1ED23D9A1}"/>
              </a:ext>
            </a:extLst>
          </p:cNvPr>
          <p:cNvSpPr txBox="1"/>
          <p:nvPr/>
        </p:nvSpPr>
        <p:spPr>
          <a:xfrm>
            <a:off x="5696790" y="5114014"/>
            <a:ext cx="6184973" cy="830997"/>
          </a:xfrm>
          <a:prstGeom prst="rect">
            <a:avLst/>
          </a:prstGeom>
          <a:solidFill>
            <a:schemeClr val="accent4">
              <a:lumMod val="60000"/>
              <a:lumOff val="40000"/>
            </a:schemeClr>
          </a:solidFill>
        </p:spPr>
        <p:txBody>
          <a:bodyPr wrap="square">
            <a:spAutoFit/>
          </a:bodyPr>
          <a:lstStyle/>
          <a:p>
            <a:pPr algn="ctr">
              <a:tabLst>
                <a:tab pos="1484630" algn="l"/>
                <a:tab pos="5063490" algn="l"/>
              </a:tabLst>
            </a:pPr>
            <a:r>
              <a:rPr lang="en-ZA" sz="1600" dirty="0"/>
              <a:t>Watch: </a:t>
            </a:r>
          </a:p>
          <a:p>
            <a:pPr algn="ctr">
              <a:tabLst>
                <a:tab pos="1484630" algn="l"/>
                <a:tab pos="5063490" algn="l"/>
              </a:tabLst>
            </a:pPr>
            <a:r>
              <a:rPr lang="en-GB" sz="1600" b="1" i="0" dirty="0">
                <a:solidFill>
                  <a:srgbClr val="0F0F0F"/>
                </a:solidFill>
                <a:effectLst/>
                <a:latin typeface="Roboto" panose="02000000000000000000" pitchFamily="2" charset="0"/>
              </a:rPr>
              <a:t>Valir Hospice: How Volunteers Help</a:t>
            </a:r>
            <a:endParaRPr lang="en-ZA" sz="1600" b="1" i="0" dirty="0">
              <a:solidFill>
                <a:srgbClr val="0F0F0F"/>
              </a:solidFill>
              <a:effectLst/>
              <a:latin typeface="Roboto" panose="02000000000000000000" pitchFamily="2" charset="0"/>
            </a:endParaRPr>
          </a:p>
          <a:p>
            <a:pPr algn="ctr">
              <a:tabLst>
                <a:tab pos="1484630" algn="l"/>
                <a:tab pos="5063490" algn="l"/>
              </a:tabLst>
            </a:pPr>
            <a:r>
              <a:rPr lang="en-ZA" sz="1600" b="1" dirty="0">
                <a:hlinkClick r:id="rId4"/>
              </a:rPr>
              <a:t>https://www.youtube.com/watch?v=QnM_z9q2IFk</a:t>
            </a:r>
            <a:r>
              <a:rPr lang="en-ZA" sz="1600" b="1" dirty="0"/>
              <a:t> </a:t>
            </a:r>
            <a:r>
              <a:rPr lang="en-ZA" sz="1600" dirty="0"/>
              <a:t>(0 min 56 sec)</a:t>
            </a:r>
          </a:p>
        </p:txBody>
      </p:sp>
      <p:pic>
        <p:nvPicPr>
          <p:cNvPr id="7" name="Picture 6" descr="A logo with a person in the middle&#10;&#10;Description automatically generated">
            <a:extLst>
              <a:ext uri="{FF2B5EF4-FFF2-40B4-BE49-F238E27FC236}">
                <a16:creationId xmlns:a16="http://schemas.microsoft.com/office/drawing/2014/main" id="{106F89E4-3579-0C00-E01C-69163227E8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336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086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F7101-2B6F-03F1-330C-104568E88301}"/>
              </a:ext>
            </a:extLst>
          </p:cNvPr>
          <p:cNvSpPr>
            <a:spLocks noGrp="1"/>
          </p:cNvSpPr>
          <p:nvPr>
            <p:ph type="title"/>
          </p:nvPr>
        </p:nvSpPr>
        <p:spPr/>
        <p:txBody>
          <a:bodyPr/>
          <a:lstStyle/>
          <a:p>
            <a:r>
              <a:rPr lang="en-GB"/>
              <a:t>How CBOs support people with illness and poverty</a:t>
            </a:r>
            <a:endParaRPr lang="af-ZA" dirty="0"/>
          </a:p>
        </p:txBody>
      </p:sp>
      <p:graphicFrame>
        <p:nvGraphicFramePr>
          <p:cNvPr id="5" name="Content Placeholder 2">
            <a:extLst>
              <a:ext uri="{FF2B5EF4-FFF2-40B4-BE49-F238E27FC236}">
                <a16:creationId xmlns:a16="http://schemas.microsoft.com/office/drawing/2014/main" id="{59B0F78C-D241-3F7A-67E2-9F6DF3FB7F55}"/>
              </a:ext>
            </a:extLst>
          </p:cNvPr>
          <p:cNvGraphicFramePr>
            <a:graphicFrameLocks noGrp="1"/>
          </p:cNvGraphicFramePr>
          <p:nvPr>
            <p:ph idx="1"/>
            <p:extLst>
              <p:ext uri="{D42A27DB-BD31-4B8C-83A1-F6EECF244321}">
                <p14:modId xmlns:p14="http://schemas.microsoft.com/office/powerpoint/2010/main" val="384595664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logo with a person in the middle&#10;&#10;Description automatically generated">
            <a:extLst>
              <a:ext uri="{FF2B5EF4-FFF2-40B4-BE49-F238E27FC236}">
                <a16:creationId xmlns:a16="http://schemas.microsoft.com/office/drawing/2014/main" id="{FA4C9065-8ABF-9817-F3E7-CA620BF8F7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336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8889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A hand holding a pen&#10;&#10;AI-generated content may be incorrect.">
            <a:extLst>
              <a:ext uri="{FF2B5EF4-FFF2-40B4-BE49-F238E27FC236}">
                <a16:creationId xmlns:a16="http://schemas.microsoft.com/office/drawing/2014/main" id="{0CE9B971-F7B6-99D5-5A0C-85EF49C5C44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748" b="14982"/>
          <a:stretch>
            <a:fillRect/>
          </a:stretch>
        </p:blipFill>
        <p:spPr>
          <a:xfrm>
            <a:off x="20" y="10"/>
            <a:ext cx="12191980" cy="6857990"/>
          </a:xfrm>
          <a:prstGeom prst="rect">
            <a:avLst/>
          </a:prstGeom>
        </p:spPr>
      </p:pic>
      <p:sp>
        <p:nvSpPr>
          <p:cNvPr id="14" name="Rectangle 1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36B8D1-E4AA-36C5-66CA-54A824C7C8FA}"/>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Exam Practice</a:t>
            </a:r>
          </a:p>
        </p:txBody>
      </p:sp>
      <p:cxnSp>
        <p:nvCxnSpPr>
          <p:cNvPr id="16" name="Straight Connector 1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logo with a person in the middle&#10;&#10;Description automatically generated">
            <a:extLst>
              <a:ext uri="{FF2B5EF4-FFF2-40B4-BE49-F238E27FC236}">
                <a16:creationId xmlns:a16="http://schemas.microsoft.com/office/drawing/2014/main" id="{1C52C8F0-EF26-138E-C1DE-6DDD8F9B25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6336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9726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270CAD-753E-CF4A-3E64-82BB3E385D61}"/>
              </a:ext>
            </a:extLst>
          </p:cNvPr>
          <p:cNvSpPr>
            <a:spLocks noGrp="1"/>
          </p:cNvSpPr>
          <p:nvPr>
            <p:ph type="title"/>
          </p:nvPr>
        </p:nvSpPr>
        <p:spPr>
          <a:xfrm>
            <a:off x="838200" y="365125"/>
            <a:ext cx="10515600" cy="1325563"/>
          </a:xfrm>
        </p:spPr>
        <p:txBody>
          <a:bodyPr>
            <a:normAutofit/>
          </a:bodyPr>
          <a:lstStyle/>
          <a:p>
            <a:r>
              <a:rPr lang="af-ZA" dirty="0" err="1"/>
              <a:t>Volunteering</a:t>
            </a:r>
            <a:r>
              <a:rPr lang="af-ZA" dirty="0"/>
              <a:t> </a:t>
            </a:r>
            <a:r>
              <a:rPr lang="af-ZA" dirty="0" err="1"/>
              <a:t>takes</a:t>
            </a:r>
            <a:r>
              <a:rPr lang="af-ZA" dirty="0"/>
              <a:t> </a:t>
            </a:r>
            <a:r>
              <a:rPr lang="af-ZA" dirty="0" err="1"/>
              <a:t>many</a:t>
            </a:r>
            <a:r>
              <a:rPr lang="af-ZA" dirty="0"/>
              <a:t> </a:t>
            </a:r>
            <a:r>
              <a:rPr lang="af-ZA" dirty="0" err="1"/>
              <a:t>forms</a:t>
            </a:r>
            <a:endParaRPr lang="af-ZA" dirty="0"/>
          </a:p>
        </p:txBody>
      </p:sp>
      <p:graphicFrame>
        <p:nvGraphicFramePr>
          <p:cNvPr id="5" name="Content Placeholder 2">
            <a:extLst>
              <a:ext uri="{FF2B5EF4-FFF2-40B4-BE49-F238E27FC236}">
                <a16:creationId xmlns:a16="http://schemas.microsoft.com/office/drawing/2014/main" id="{C4E58592-516D-CDEE-049E-C1FE47D43FFA}"/>
              </a:ext>
            </a:extLst>
          </p:cNvPr>
          <p:cNvGraphicFramePr>
            <a:graphicFrameLocks noGrp="1"/>
          </p:cNvGraphicFramePr>
          <p:nvPr>
            <p:ph idx="1"/>
            <p:extLst>
              <p:ext uri="{D42A27DB-BD31-4B8C-83A1-F6EECF244321}">
                <p14:modId xmlns:p14="http://schemas.microsoft.com/office/powerpoint/2010/main" val="348276144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oogle Shape;2340;p44">
            <a:extLst>
              <a:ext uri="{FF2B5EF4-FFF2-40B4-BE49-F238E27FC236}">
                <a16:creationId xmlns:a16="http://schemas.microsoft.com/office/drawing/2014/main" id="{32C63B90-D596-3DA1-C7F6-4D29F80A3509}"/>
              </a:ext>
            </a:extLst>
          </p:cNvPr>
          <p:cNvGrpSpPr/>
          <p:nvPr/>
        </p:nvGrpSpPr>
        <p:grpSpPr>
          <a:xfrm>
            <a:off x="838200" y="3429000"/>
            <a:ext cx="3758060" cy="3128520"/>
            <a:chOff x="4287444" y="1613412"/>
            <a:chExt cx="3651062" cy="2850381"/>
          </a:xfrm>
        </p:grpSpPr>
        <p:grpSp>
          <p:nvGrpSpPr>
            <p:cNvPr id="7" name="Google Shape;2341;p44">
              <a:extLst>
                <a:ext uri="{FF2B5EF4-FFF2-40B4-BE49-F238E27FC236}">
                  <a16:creationId xmlns:a16="http://schemas.microsoft.com/office/drawing/2014/main" id="{B2CFC466-DB4B-836C-DD90-43E4957206AC}"/>
                </a:ext>
              </a:extLst>
            </p:cNvPr>
            <p:cNvGrpSpPr/>
            <p:nvPr/>
          </p:nvGrpSpPr>
          <p:grpSpPr>
            <a:xfrm>
              <a:off x="4287444" y="1613412"/>
              <a:ext cx="3651062" cy="2850381"/>
              <a:chOff x="444599" y="1989849"/>
              <a:chExt cx="3420199" cy="2670146"/>
            </a:xfrm>
          </p:grpSpPr>
          <p:sp>
            <p:nvSpPr>
              <p:cNvPr id="12" name="Google Shape;2342;p44">
                <a:extLst>
                  <a:ext uri="{FF2B5EF4-FFF2-40B4-BE49-F238E27FC236}">
                    <a16:creationId xmlns:a16="http://schemas.microsoft.com/office/drawing/2014/main" id="{1CDD7EE1-9345-6996-F821-7322EFC792F7}"/>
                  </a:ext>
                </a:extLst>
              </p:cNvPr>
              <p:cNvSpPr/>
              <p:nvPr/>
            </p:nvSpPr>
            <p:spPr>
              <a:xfrm>
                <a:off x="444599" y="4467898"/>
                <a:ext cx="3395134" cy="192098"/>
              </a:xfrm>
              <a:custGeom>
                <a:avLst/>
                <a:gdLst/>
                <a:ahLst/>
                <a:cxnLst/>
                <a:rect l="l" t="t" r="r" b="b"/>
                <a:pathLst>
                  <a:path w="89328" h="3931" extrusionOk="0">
                    <a:moveTo>
                      <a:pt x="44664" y="1"/>
                    </a:moveTo>
                    <a:cubicBezTo>
                      <a:pt x="19991" y="1"/>
                      <a:pt x="0" y="889"/>
                      <a:pt x="0" y="1966"/>
                    </a:cubicBezTo>
                    <a:cubicBezTo>
                      <a:pt x="0" y="3059"/>
                      <a:pt x="19991" y="3931"/>
                      <a:pt x="44664" y="3931"/>
                    </a:cubicBezTo>
                    <a:cubicBezTo>
                      <a:pt x="69336" y="3931"/>
                      <a:pt x="89327" y="3059"/>
                      <a:pt x="89327" y="1966"/>
                    </a:cubicBezTo>
                    <a:cubicBezTo>
                      <a:pt x="89327" y="889"/>
                      <a:pt x="69336" y="1"/>
                      <a:pt x="44664" y="1"/>
                    </a:cubicBez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343;p44">
                <a:extLst>
                  <a:ext uri="{FF2B5EF4-FFF2-40B4-BE49-F238E27FC236}">
                    <a16:creationId xmlns:a16="http://schemas.microsoft.com/office/drawing/2014/main" id="{9A683E73-C587-E6AC-0F72-BA4665184F60}"/>
                  </a:ext>
                </a:extLst>
              </p:cNvPr>
              <p:cNvSpPr/>
              <p:nvPr/>
            </p:nvSpPr>
            <p:spPr>
              <a:xfrm>
                <a:off x="3425130" y="3874629"/>
                <a:ext cx="145227" cy="447530"/>
              </a:xfrm>
              <a:custGeom>
                <a:avLst/>
                <a:gdLst/>
                <a:ahLst/>
                <a:cxnLst/>
                <a:rect l="l" t="t" r="r" b="b"/>
                <a:pathLst>
                  <a:path w="3607" h="11116" extrusionOk="0">
                    <a:moveTo>
                      <a:pt x="2301" y="0"/>
                    </a:moveTo>
                    <a:cubicBezTo>
                      <a:pt x="2240" y="0"/>
                      <a:pt x="2180" y="12"/>
                      <a:pt x="2120" y="25"/>
                    </a:cubicBezTo>
                    <a:cubicBezTo>
                      <a:pt x="1727" y="144"/>
                      <a:pt x="1317" y="298"/>
                      <a:pt x="975" y="623"/>
                    </a:cubicBezTo>
                    <a:cubicBezTo>
                      <a:pt x="650" y="947"/>
                      <a:pt x="411" y="1494"/>
                      <a:pt x="479" y="2024"/>
                    </a:cubicBezTo>
                    <a:cubicBezTo>
                      <a:pt x="496" y="2195"/>
                      <a:pt x="565" y="2348"/>
                      <a:pt x="565" y="2519"/>
                    </a:cubicBezTo>
                    <a:cubicBezTo>
                      <a:pt x="599" y="2963"/>
                      <a:pt x="360" y="3356"/>
                      <a:pt x="189" y="3749"/>
                    </a:cubicBezTo>
                    <a:cubicBezTo>
                      <a:pt x="35" y="4159"/>
                      <a:pt x="1" y="4740"/>
                      <a:pt x="308" y="4928"/>
                    </a:cubicBezTo>
                    <a:cubicBezTo>
                      <a:pt x="411" y="4997"/>
                      <a:pt x="565" y="4997"/>
                      <a:pt x="667" y="5099"/>
                    </a:cubicBezTo>
                    <a:cubicBezTo>
                      <a:pt x="855" y="5287"/>
                      <a:pt x="736" y="5680"/>
                      <a:pt x="599" y="5936"/>
                    </a:cubicBezTo>
                    <a:cubicBezTo>
                      <a:pt x="462" y="6210"/>
                      <a:pt x="291" y="6517"/>
                      <a:pt x="394" y="6808"/>
                    </a:cubicBezTo>
                    <a:cubicBezTo>
                      <a:pt x="479" y="7098"/>
                      <a:pt x="855" y="7184"/>
                      <a:pt x="889" y="7508"/>
                    </a:cubicBezTo>
                    <a:cubicBezTo>
                      <a:pt x="906" y="7713"/>
                      <a:pt x="787" y="7901"/>
                      <a:pt x="719" y="8089"/>
                    </a:cubicBezTo>
                    <a:cubicBezTo>
                      <a:pt x="536" y="8622"/>
                      <a:pt x="910" y="9264"/>
                      <a:pt x="1332" y="9264"/>
                    </a:cubicBezTo>
                    <a:cubicBezTo>
                      <a:pt x="1383" y="9264"/>
                      <a:pt x="1435" y="9254"/>
                      <a:pt x="1487" y="9234"/>
                    </a:cubicBezTo>
                    <a:lnTo>
                      <a:pt x="1487" y="9234"/>
                    </a:lnTo>
                    <a:cubicBezTo>
                      <a:pt x="1351" y="9439"/>
                      <a:pt x="1453" y="9747"/>
                      <a:pt x="1590" y="9935"/>
                    </a:cubicBezTo>
                    <a:cubicBezTo>
                      <a:pt x="1707" y="10101"/>
                      <a:pt x="2182" y="11115"/>
                      <a:pt x="2363" y="11115"/>
                    </a:cubicBezTo>
                    <a:cubicBezTo>
                      <a:pt x="2368" y="11115"/>
                      <a:pt x="2372" y="11115"/>
                      <a:pt x="2376" y="11114"/>
                    </a:cubicBezTo>
                    <a:cubicBezTo>
                      <a:pt x="2564" y="11045"/>
                      <a:pt x="2513" y="10430"/>
                      <a:pt x="2547" y="10242"/>
                    </a:cubicBezTo>
                    <a:cubicBezTo>
                      <a:pt x="2666" y="9490"/>
                      <a:pt x="3606" y="8346"/>
                      <a:pt x="3179" y="7577"/>
                    </a:cubicBezTo>
                    <a:cubicBezTo>
                      <a:pt x="3111" y="7440"/>
                      <a:pt x="3008" y="7355"/>
                      <a:pt x="2940" y="7218"/>
                    </a:cubicBezTo>
                    <a:cubicBezTo>
                      <a:pt x="2769" y="6893"/>
                      <a:pt x="2854" y="6432"/>
                      <a:pt x="2923" y="6039"/>
                    </a:cubicBezTo>
                    <a:cubicBezTo>
                      <a:pt x="2991" y="5629"/>
                      <a:pt x="2991" y="5133"/>
                      <a:pt x="2735" y="4928"/>
                    </a:cubicBezTo>
                    <a:cubicBezTo>
                      <a:pt x="2649" y="4860"/>
                      <a:pt x="2547" y="4843"/>
                      <a:pt x="2478" y="4775"/>
                    </a:cubicBezTo>
                    <a:cubicBezTo>
                      <a:pt x="2222" y="4518"/>
                      <a:pt x="2427" y="3954"/>
                      <a:pt x="2666" y="3630"/>
                    </a:cubicBezTo>
                    <a:cubicBezTo>
                      <a:pt x="2906" y="3305"/>
                      <a:pt x="3179" y="2810"/>
                      <a:pt x="2974" y="2485"/>
                    </a:cubicBezTo>
                    <a:cubicBezTo>
                      <a:pt x="2820" y="2246"/>
                      <a:pt x="2496" y="2280"/>
                      <a:pt x="2342" y="2041"/>
                    </a:cubicBezTo>
                    <a:cubicBezTo>
                      <a:pt x="2171" y="1750"/>
                      <a:pt x="2342" y="1323"/>
                      <a:pt x="2478" y="981"/>
                    </a:cubicBezTo>
                    <a:cubicBezTo>
                      <a:pt x="2615" y="640"/>
                      <a:pt x="2649" y="110"/>
                      <a:pt x="2376" y="7"/>
                    </a:cubicBezTo>
                    <a:cubicBezTo>
                      <a:pt x="2351" y="2"/>
                      <a:pt x="2326" y="0"/>
                      <a:pt x="2301" y="0"/>
                    </a:cubicBez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344;p44">
                <a:extLst>
                  <a:ext uri="{FF2B5EF4-FFF2-40B4-BE49-F238E27FC236}">
                    <a16:creationId xmlns:a16="http://schemas.microsoft.com/office/drawing/2014/main" id="{F53A2A6A-4BFE-B19D-D2E2-C9080008EAEA}"/>
                  </a:ext>
                </a:extLst>
              </p:cNvPr>
              <p:cNvSpPr/>
              <p:nvPr/>
            </p:nvSpPr>
            <p:spPr>
              <a:xfrm>
                <a:off x="3480855" y="3974603"/>
                <a:ext cx="383943" cy="413994"/>
              </a:xfrm>
              <a:custGeom>
                <a:avLst/>
                <a:gdLst/>
                <a:ahLst/>
                <a:cxnLst/>
                <a:rect l="l" t="t" r="r" b="b"/>
                <a:pathLst>
                  <a:path w="9536" h="10283" extrusionOk="0">
                    <a:moveTo>
                      <a:pt x="7721" y="1"/>
                    </a:moveTo>
                    <a:cubicBezTo>
                      <a:pt x="7699" y="1"/>
                      <a:pt x="7678" y="1"/>
                      <a:pt x="7656" y="2"/>
                    </a:cubicBezTo>
                    <a:cubicBezTo>
                      <a:pt x="7092" y="19"/>
                      <a:pt x="6425" y="292"/>
                      <a:pt x="6067" y="805"/>
                    </a:cubicBezTo>
                    <a:cubicBezTo>
                      <a:pt x="5947" y="976"/>
                      <a:pt x="5861" y="1164"/>
                      <a:pt x="5725" y="1318"/>
                    </a:cubicBezTo>
                    <a:cubicBezTo>
                      <a:pt x="5400" y="1728"/>
                      <a:pt x="4853" y="1864"/>
                      <a:pt x="4392" y="2087"/>
                    </a:cubicBezTo>
                    <a:cubicBezTo>
                      <a:pt x="3914" y="2292"/>
                      <a:pt x="3401" y="2770"/>
                      <a:pt x="3504" y="3180"/>
                    </a:cubicBezTo>
                    <a:cubicBezTo>
                      <a:pt x="3555" y="3351"/>
                      <a:pt x="3692" y="3453"/>
                      <a:pt x="3692" y="3641"/>
                    </a:cubicBezTo>
                    <a:cubicBezTo>
                      <a:pt x="3692" y="3949"/>
                      <a:pt x="3281" y="4205"/>
                      <a:pt x="2940" y="4325"/>
                    </a:cubicBezTo>
                    <a:cubicBezTo>
                      <a:pt x="2598" y="4427"/>
                      <a:pt x="2188" y="4564"/>
                      <a:pt x="2034" y="4889"/>
                    </a:cubicBezTo>
                    <a:cubicBezTo>
                      <a:pt x="1880" y="5230"/>
                      <a:pt x="2137" y="5606"/>
                      <a:pt x="1880" y="5914"/>
                    </a:cubicBezTo>
                    <a:cubicBezTo>
                      <a:pt x="1727" y="6119"/>
                      <a:pt x="1470" y="6170"/>
                      <a:pt x="1265" y="6290"/>
                    </a:cubicBezTo>
                    <a:cubicBezTo>
                      <a:pt x="582" y="6631"/>
                      <a:pt x="411" y="7691"/>
                      <a:pt x="992" y="7913"/>
                    </a:cubicBezTo>
                    <a:cubicBezTo>
                      <a:pt x="701" y="7981"/>
                      <a:pt x="531" y="8323"/>
                      <a:pt x="496" y="8596"/>
                    </a:cubicBezTo>
                    <a:cubicBezTo>
                      <a:pt x="462" y="8853"/>
                      <a:pt x="1" y="10185"/>
                      <a:pt x="206" y="10271"/>
                    </a:cubicBezTo>
                    <a:cubicBezTo>
                      <a:pt x="224" y="10279"/>
                      <a:pt x="243" y="10283"/>
                      <a:pt x="264" y="10283"/>
                    </a:cubicBezTo>
                    <a:cubicBezTo>
                      <a:pt x="500" y="10283"/>
                      <a:pt x="903" y="9781"/>
                      <a:pt x="1060" y="9656"/>
                    </a:cubicBezTo>
                    <a:cubicBezTo>
                      <a:pt x="1812" y="9092"/>
                      <a:pt x="3572" y="8887"/>
                      <a:pt x="3828" y="7879"/>
                    </a:cubicBezTo>
                    <a:cubicBezTo>
                      <a:pt x="3879" y="7708"/>
                      <a:pt x="3862" y="7537"/>
                      <a:pt x="3914" y="7366"/>
                    </a:cubicBezTo>
                    <a:cubicBezTo>
                      <a:pt x="4033" y="6939"/>
                      <a:pt x="4495" y="6614"/>
                      <a:pt x="4888" y="6324"/>
                    </a:cubicBezTo>
                    <a:cubicBezTo>
                      <a:pt x="5281" y="6016"/>
                      <a:pt x="5691" y="5589"/>
                      <a:pt x="5622" y="5196"/>
                    </a:cubicBezTo>
                    <a:cubicBezTo>
                      <a:pt x="5605" y="5077"/>
                      <a:pt x="5537" y="4974"/>
                      <a:pt x="5537" y="4854"/>
                    </a:cubicBezTo>
                    <a:cubicBezTo>
                      <a:pt x="5520" y="4410"/>
                      <a:pt x="6169" y="4103"/>
                      <a:pt x="6647" y="4017"/>
                    </a:cubicBezTo>
                    <a:cubicBezTo>
                      <a:pt x="7126" y="3932"/>
                      <a:pt x="7758" y="3727"/>
                      <a:pt x="7843" y="3265"/>
                    </a:cubicBezTo>
                    <a:cubicBezTo>
                      <a:pt x="7912" y="2924"/>
                      <a:pt x="7604" y="2702"/>
                      <a:pt x="7673" y="2360"/>
                    </a:cubicBezTo>
                    <a:cubicBezTo>
                      <a:pt x="7758" y="1967"/>
                      <a:pt x="8254" y="1728"/>
                      <a:pt x="8664" y="1540"/>
                    </a:cubicBezTo>
                    <a:cubicBezTo>
                      <a:pt x="9057" y="1352"/>
                      <a:pt x="9535" y="925"/>
                      <a:pt x="9364" y="617"/>
                    </a:cubicBezTo>
                    <a:cubicBezTo>
                      <a:pt x="9330" y="532"/>
                      <a:pt x="9227" y="480"/>
                      <a:pt x="9142" y="429"/>
                    </a:cubicBezTo>
                    <a:cubicBezTo>
                      <a:pt x="8715" y="199"/>
                      <a:pt x="8257" y="1"/>
                      <a:pt x="7721" y="1"/>
                    </a:cubicBez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45;p44">
                <a:extLst>
                  <a:ext uri="{FF2B5EF4-FFF2-40B4-BE49-F238E27FC236}">
                    <a16:creationId xmlns:a16="http://schemas.microsoft.com/office/drawing/2014/main" id="{9B72D4EE-A801-5F72-FB46-7A8958353EE4}"/>
                  </a:ext>
                </a:extLst>
              </p:cNvPr>
              <p:cNvSpPr/>
              <p:nvPr/>
            </p:nvSpPr>
            <p:spPr>
              <a:xfrm>
                <a:off x="3279980" y="3824018"/>
                <a:ext cx="236703" cy="508363"/>
              </a:xfrm>
              <a:custGeom>
                <a:avLst/>
                <a:gdLst/>
                <a:ahLst/>
                <a:cxnLst/>
                <a:rect l="l" t="t" r="r" b="b"/>
                <a:pathLst>
                  <a:path w="5879" h="12627" extrusionOk="0">
                    <a:moveTo>
                      <a:pt x="1983" y="0"/>
                    </a:moveTo>
                    <a:cubicBezTo>
                      <a:pt x="1538" y="17"/>
                      <a:pt x="1077" y="51"/>
                      <a:pt x="667" y="342"/>
                    </a:cubicBezTo>
                    <a:cubicBezTo>
                      <a:pt x="274" y="632"/>
                      <a:pt x="1" y="1316"/>
                      <a:pt x="206" y="1811"/>
                    </a:cubicBezTo>
                    <a:cubicBezTo>
                      <a:pt x="360" y="2255"/>
                      <a:pt x="787" y="2409"/>
                      <a:pt x="992" y="2802"/>
                    </a:cubicBezTo>
                    <a:cubicBezTo>
                      <a:pt x="1231" y="3264"/>
                      <a:pt x="1128" y="3896"/>
                      <a:pt x="1043" y="4443"/>
                    </a:cubicBezTo>
                    <a:cubicBezTo>
                      <a:pt x="958" y="5006"/>
                      <a:pt x="923" y="5656"/>
                      <a:pt x="1248" y="6014"/>
                    </a:cubicBezTo>
                    <a:cubicBezTo>
                      <a:pt x="1368" y="6151"/>
                      <a:pt x="1556" y="6237"/>
                      <a:pt x="1658" y="6390"/>
                    </a:cubicBezTo>
                    <a:cubicBezTo>
                      <a:pt x="1966" y="6835"/>
                      <a:pt x="1658" y="7586"/>
                      <a:pt x="1778" y="8167"/>
                    </a:cubicBezTo>
                    <a:cubicBezTo>
                      <a:pt x="1983" y="9022"/>
                      <a:pt x="3076" y="9210"/>
                      <a:pt x="3076" y="10115"/>
                    </a:cubicBezTo>
                    <a:cubicBezTo>
                      <a:pt x="3076" y="10559"/>
                      <a:pt x="2803" y="11072"/>
                      <a:pt x="3008" y="11397"/>
                    </a:cubicBezTo>
                    <a:cubicBezTo>
                      <a:pt x="3213" y="11721"/>
                      <a:pt x="3777" y="11602"/>
                      <a:pt x="3811" y="12029"/>
                    </a:cubicBezTo>
                    <a:cubicBezTo>
                      <a:pt x="3828" y="12063"/>
                      <a:pt x="3811" y="12114"/>
                      <a:pt x="3811" y="12148"/>
                    </a:cubicBezTo>
                    <a:cubicBezTo>
                      <a:pt x="3777" y="12319"/>
                      <a:pt x="3708" y="12473"/>
                      <a:pt x="3691" y="12627"/>
                    </a:cubicBezTo>
                    <a:lnTo>
                      <a:pt x="5280" y="12627"/>
                    </a:lnTo>
                    <a:cubicBezTo>
                      <a:pt x="5332" y="12473"/>
                      <a:pt x="5383" y="12319"/>
                      <a:pt x="5434" y="12148"/>
                    </a:cubicBezTo>
                    <a:cubicBezTo>
                      <a:pt x="5468" y="12046"/>
                      <a:pt x="5502" y="11926"/>
                      <a:pt x="5537" y="11807"/>
                    </a:cubicBezTo>
                    <a:cubicBezTo>
                      <a:pt x="5588" y="11602"/>
                      <a:pt x="5639" y="11397"/>
                      <a:pt x="5690" y="11192"/>
                    </a:cubicBezTo>
                    <a:cubicBezTo>
                      <a:pt x="5759" y="10884"/>
                      <a:pt x="5827" y="10559"/>
                      <a:pt x="5844" y="10235"/>
                    </a:cubicBezTo>
                    <a:cubicBezTo>
                      <a:pt x="5878" y="9842"/>
                      <a:pt x="5827" y="9466"/>
                      <a:pt x="5639" y="9175"/>
                    </a:cubicBezTo>
                    <a:cubicBezTo>
                      <a:pt x="5468" y="8953"/>
                      <a:pt x="5246" y="8834"/>
                      <a:pt x="5127" y="8577"/>
                    </a:cubicBezTo>
                    <a:cubicBezTo>
                      <a:pt x="4717" y="7791"/>
                      <a:pt x="5622" y="6493"/>
                      <a:pt x="5144" y="5775"/>
                    </a:cubicBezTo>
                    <a:cubicBezTo>
                      <a:pt x="4956" y="5502"/>
                      <a:pt x="4648" y="5451"/>
                      <a:pt x="4494" y="5177"/>
                    </a:cubicBezTo>
                    <a:cubicBezTo>
                      <a:pt x="4255" y="4784"/>
                      <a:pt x="4409" y="4186"/>
                      <a:pt x="4255" y="3725"/>
                    </a:cubicBezTo>
                    <a:cubicBezTo>
                      <a:pt x="4204" y="3571"/>
                      <a:pt x="4101" y="3417"/>
                      <a:pt x="4153" y="3246"/>
                    </a:cubicBezTo>
                    <a:cubicBezTo>
                      <a:pt x="4170" y="3144"/>
                      <a:pt x="4238" y="3059"/>
                      <a:pt x="4272" y="2956"/>
                    </a:cubicBezTo>
                    <a:cubicBezTo>
                      <a:pt x="4306" y="2819"/>
                      <a:pt x="4238" y="2683"/>
                      <a:pt x="4153" y="2580"/>
                    </a:cubicBezTo>
                    <a:cubicBezTo>
                      <a:pt x="4153" y="2563"/>
                      <a:pt x="4136" y="2546"/>
                      <a:pt x="4119" y="2529"/>
                    </a:cubicBezTo>
                    <a:cubicBezTo>
                      <a:pt x="3845" y="2221"/>
                      <a:pt x="3503" y="2068"/>
                      <a:pt x="3179" y="1828"/>
                    </a:cubicBezTo>
                    <a:cubicBezTo>
                      <a:pt x="2854" y="1606"/>
                      <a:pt x="2564" y="1264"/>
                      <a:pt x="2495" y="786"/>
                    </a:cubicBezTo>
                    <a:cubicBezTo>
                      <a:pt x="2478" y="564"/>
                      <a:pt x="2512" y="291"/>
                      <a:pt x="2376" y="120"/>
                    </a:cubicBezTo>
                    <a:cubicBezTo>
                      <a:pt x="2273" y="0"/>
                      <a:pt x="2119" y="0"/>
                      <a:pt x="1983" y="0"/>
                    </a:cubicBezTo>
                    <a:close/>
                  </a:path>
                </a:pathLst>
              </a:custGeom>
              <a:solidFill>
                <a:srgbClr val="45B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346;p44">
                <a:extLst>
                  <a:ext uri="{FF2B5EF4-FFF2-40B4-BE49-F238E27FC236}">
                    <a16:creationId xmlns:a16="http://schemas.microsoft.com/office/drawing/2014/main" id="{4BFA1222-E471-D8A3-A200-FBB31D743B1A}"/>
                  </a:ext>
                </a:extLst>
              </p:cNvPr>
              <p:cNvSpPr/>
              <p:nvPr/>
            </p:nvSpPr>
            <p:spPr>
              <a:xfrm>
                <a:off x="3467125" y="3927857"/>
                <a:ext cx="249064" cy="404532"/>
              </a:xfrm>
              <a:custGeom>
                <a:avLst/>
                <a:gdLst/>
                <a:ahLst/>
                <a:cxnLst/>
                <a:rect l="l" t="t" r="r" b="b"/>
                <a:pathLst>
                  <a:path w="6186" h="10048" extrusionOk="0">
                    <a:moveTo>
                      <a:pt x="4400" y="0"/>
                    </a:moveTo>
                    <a:cubicBezTo>
                      <a:pt x="4055" y="0"/>
                      <a:pt x="3715" y="98"/>
                      <a:pt x="3417" y="292"/>
                    </a:cubicBezTo>
                    <a:cubicBezTo>
                      <a:pt x="2768" y="719"/>
                      <a:pt x="2341" y="1573"/>
                      <a:pt x="2290" y="2513"/>
                    </a:cubicBezTo>
                    <a:cubicBezTo>
                      <a:pt x="2273" y="2820"/>
                      <a:pt x="2290" y="3162"/>
                      <a:pt x="2204" y="3453"/>
                    </a:cubicBezTo>
                    <a:cubicBezTo>
                      <a:pt x="2153" y="3675"/>
                      <a:pt x="2033" y="3846"/>
                      <a:pt x="1897" y="3982"/>
                    </a:cubicBezTo>
                    <a:cubicBezTo>
                      <a:pt x="1709" y="4187"/>
                      <a:pt x="1470" y="4358"/>
                      <a:pt x="1265" y="4529"/>
                    </a:cubicBezTo>
                    <a:cubicBezTo>
                      <a:pt x="889" y="4837"/>
                      <a:pt x="547" y="5366"/>
                      <a:pt x="718" y="5913"/>
                    </a:cubicBezTo>
                    <a:cubicBezTo>
                      <a:pt x="837" y="6306"/>
                      <a:pt x="1196" y="6545"/>
                      <a:pt x="1299" y="6955"/>
                    </a:cubicBezTo>
                    <a:cubicBezTo>
                      <a:pt x="1367" y="7229"/>
                      <a:pt x="1316" y="7451"/>
                      <a:pt x="1196" y="7656"/>
                    </a:cubicBezTo>
                    <a:cubicBezTo>
                      <a:pt x="1025" y="7963"/>
                      <a:pt x="735" y="8237"/>
                      <a:pt x="479" y="8510"/>
                    </a:cubicBezTo>
                    <a:cubicBezTo>
                      <a:pt x="205" y="8818"/>
                      <a:pt x="0" y="9159"/>
                      <a:pt x="103" y="9569"/>
                    </a:cubicBezTo>
                    <a:cubicBezTo>
                      <a:pt x="103" y="9586"/>
                      <a:pt x="103" y="9586"/>
                      <a:pt x="103" y="9586"/>
                    </a:cubicBezTo>
                    <a:cubicBezTo>
                      <a:pt x="137" y="9757"/>
                      <a:pt x="222" y="9894"/>
                      <a:pt x="256" y="10048"/>
                    </a:cubicBezTo>
                    <a:lnTo>
                      <a:pt x="3845" y="10048"/>
                    </a:lnTo>
                    <a:cubicBezTo>
                      <a:pt x="3879" y="10031"/>
                      <a:pt x="3930" y="9997"/>
                      <a:pt x="3981" y="9962"/>
                    </a:cubicBezTo>
                    <a:cubicBezTo>
                      <a:pt x="4118" y="9877"/>
                      <a:pt x="4255" y="9757"/>
                      <a:pt x="4340" y="9569"/>
                    </a:cubicBezTo>
                    <a:cubicBezTo>
                      <a:pt x="4357" y="9552"/>
                      <a:pt x="4357" y="9518"/>
                      <a:pt x="4374" y="9484"/>
                    </a:cubicBezTo>
                    <a:cubicBezTo>
                      <a:pt x="4562" y="8937"/>
                      <a:pt x="4118" y="8288"/>
                      <a:pt x="4118" y="7673"/>
                    </a:cubicBezTo>
                    <a:cubicBezTo>
                      <a:pt x="4135" y="7126"/>
                      <a:pt x="4477" y="6716"/>
                      <a:pt x="4853" y="6443"/>
                    </a:cubicBezTo>
                    <a:cubicBezTo>
                      <a:pt x="5211" y="6186"/>
                      <a:pt x="5622" y="5981"/>
                      <a:pt x="5878" y="5571"/>
                    </a:cubicBezTo>
                    <a:cubicBezTo>
                      <a:pt x="6185" y="5076"/>
                      <a:pt x="6134" y="4341"/>
                      <a:pt x="5878" y="3760"/>
                    </a:cubicBezTo>
                    <a:cubicBezTo>
                      <a:pt x="5553" y="3042"/>
                      <a:pt x="5485" y="2222"/>
                      <a:pt x="5758" y="1488"/>
                    </a:cubicBezTo>
                    <a:cubicBezTo>
                      <a:pt x="5775" y="1436"/>
                      <a:pt x="5792" y="1385"/>
                      <a:pt x="5809" y="1334"/>
                    </a:cubicBezTo>
                    <a:cubicBezTo>
                      <a:pt x="5861" y="1180"/>
                      <a:pt x="5912" y="992"/>
                      <a:pt x="5878" y="804"/>
                    </a:cubicBezTo>
                    <a:cubicBezTo>
                      <a:pt x="5827" y="599"/>
                      <a:pt x="5673" y="462"/>
                      <a:pt x="5536" y="377"/>
                    </a:cubicBezTo>
                    <a:cubicBezTo>
                      <a:pt x="5184" y="124"/>
                      <a:pt x="4788" y="0"/>
                      <a:pt x="4400" y="0"/>
                    </a:cubicBezTo>
                    <a:close/>
                  </a:path>
                </a:pathLst>
              </a:custGeom>
              <a:solidFill>
                <a:srgbClr val="45B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347;p44">
                <a:extLst>
                  <a:ext uri="{FF2B5EF4-FFF2-40B4-BE49-F238E27FC236}">
                    <a16:creationId xmlns:a16="http://schemas.microsoft.com/office/drawing/2014/main" id="{4758BABD-8F7D-FE11-09DF-89B06B79616F}"/>
                  </a:ext>
                </a:extLst>
              </p:cNvPr>
              <p:cNvSpPr/>
              <p:nvPr/>
            </p:nvSpPr>
            <p:spPr>
              <a:xfrm>
                <a:off x="3335020" y="3864603"/>
                <a:ext cx="135564" cy="436821"/>
              </a:xfrm>
              <a:custGeom>
                <a:avLst/>
                <a:gdLst/>
                <a:ahLst/>
                <a:cxnLst/>
                <a:rect l="l" t="t" r="r" b="b"/>
                <a:pathLst>
                  <a:path w="3367" h="10850" extrusionOk="0">
                    <a:moveTo>
                      <a:pt x="308" y="0"/>
                    </a:moveTo>
                    <a:lnTo>
                      <a:pt x="308" y="0"/>
                    </a:lnTo>
                    <a:cubicBezTo>
                      <a:pt x="52" y="427"/>
                      <a:pt x="1" y="1025"/>
                      <a:pt x="154" y="1521"/>
                    </a:cubicBezTo>
                    <a:cubicBezTo>
                      <a:pt x="223" y="1777"/>
                      <a:pt x="359" y="1982"/>
                      <a:pt x="513" y="2153"/>
                    </a:cubicBezTo>
                    <a:cubicBezTo>
                      <a:pt x="667" y="2324"/>
                      <a:pt x="821" y="2461"/>
                      <a:pt x="957" y="2649"/>
                    </a:cubicBezTo>
                    <a:cubicBezTo>
                      <a:pt x="1214" y="2990"/>
                      <a:pt x="1402" y="3435"/>
                      <a:pt x="1470" y="3913"/>
                    </a:cubicBezTo>
                    <a:cubicBezTo>
                      <a:pt x="1555" y="4391"/>
                      <a:pt x="1470" y="4938"/>
                      <a:pt x="1658" y="5468"/>
                    </a:cubicBezTo>
                    <a:cubicBezTo>
                      <a:pt x="1880" y="5980"/>
                      <a:pt x="2307" y="6151"/>
                      <a:pt x="2444" y="6561"/>
                    </a:cubicBezTo>
                    <a:cubicBezTo>
                      <a:pt x="2512" y="6766"/>
                      <a:pt x="2478" y="7006"/>
                      <a:pt x="2444" y="7279"/>
                    </a:cubicBezTo>
                    <a:cubicBezTo>
                      <a:pt x="2444" y="7399"/>
                      <a:pt x="2427" y="7535"/>
                      <a:pt x="2427" y="7689"/>
                    </a:cubicBezTo>
                    <a:cubicBezTo>
                      <a:pt x="2444" y="7843"/>
                      <a:pt x="2495" y="7979"/>
                      <a:pt x="2564" y="8082"/>
                    </a:cubicBezTo>
                    <a:cubicBezTo>
                      <a:pt x="2700" y="8287"/>
                      <a:pt x="2837" y="8441"/>
                      <a:pt x="2939" y="8663"/>
                    </a:cubicBezTo>
                    <a:cubicBezTo>
                      <a:pt x="3042" y="8868"/>
                      <a:pt x="3127" y="9090"/>
                      <a:pt x="3179" y="9329"/>
                    </a:cubicBezTo>
                    <a:cubicBezTo>
                      <a:pt x="3298" y="9808"/>
                      <a:pt x="3332" y="10337"/>
                      <a:pt x="3247" y="10850"/>
                    </a:cubicBezTo>
                    <a:cubicBezTo>
                      <a:pt x="3367" y="10337"/>
                      <a:pt x="3367" y="9791"/>
                      <a:pt x="3281" y="9295"/>
                    </a:cubicBezTo>
                    <a:cubicBezTo>
                      <a:pt x="3230" y="9039"/>
                      <a:pt x="3144" y="8800"/>
                      <a:pt x="3042" y="8577"/>
                    </a:cubicBezTo>
                    <a:cubicBezTo>
                      <a:pt x="2957" y="8338"/>
                      <a:pt x="2803" y="8133"/>
                      <a:pt x="2700" y="7962"/>
                    </a:cubicBezTo>
                    <a:cubicBezTo>
                      <a:pt x="2581" y="7774"/>
                      <a:pt x="2598" y="7552"/>
                      <a:pt x="2632" y="7296"/>
                    </a:cubicBezTo>
                    <a:cubicBezTo>
                      <a:pt x="2649" y="7057"/>
                      <a:pt x="2717" y="6749"/>
                      <a:pt x="2615" y="6476"/>
                    </a:cubicBezTo>
                    <a:cubicBezTo>
                      <a:pt x="2529" y="6185"/>
                      <a:pt x="2359" y="6015"/>
                      <a:pt x="2222" y="5861"/>
                    </a:cubicBezTo>
                    <a:cubicBezTo>
                      <a:pt x="2068" y="5690"/>
                      <a:pt x="1914" y="5536"/>
                      <a:pt x="1846" y="5331"/>
                    </a:cubicBezTo>
                    <a:cubicBezTo>
                      <a:pt x="1675" y="4921"/>
                      <a:pt x="1743" y="4391"/>
                      <a:pt x="1641" y="3862"/>
                    </a:cubicBezTo>
                    <a:cubicBezTo>
                      <a:pt x="1555" y="3332"/>
                      <a:pt x="1350" y="2854"/>
                      <a:pt x="1060" y="2495"/>
                    </a:cubicBezTo>
                    <a:cubicBezTo>
                      <a:pt x="769" y="2136"/>
                      <a:pt x="394" y="1914"/>
                      <a:pt x="240" y="1470"/>
                    </a:cubicBezTo>
                    <a:cubicBezTo>
                      <a:pt x="69" y="1025"/>
                      <a:pt x="103" y="462"/>
                      <a:pt x="308" y="0"/>
                    </a:cubicBez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348;p44">
                <a:extLst>
                  <a:ext uri="{FF2B5EF4-FFF2-40B4-BE49-F238E27FC236}">
                    <a16:creationId xmlns:a16="http://schemas.microsoft.com/office/drawing/2014/main" id="{46D490F6-FD31-71B5-CE44-EF97D666A972}"/>
                  </a:ext>
                </a:extLst>
              </p:cNvPr>
              <p:cNvSpPr/>
              <p:nvPr/>
            </p:nvSpPr>
            <p:spPr>
              <a:xfrm>
                <a:off x="3509080" y="3980160"/>
                <a:ext cx="147924" cy="352235"/>
              </a:xfrm>
              <a:custGeom>
                <a:avLst/>
                <a:gdLst/>
                <a:ahLst/>
                <a:cxnLst/>
                <a:rect l="l" t="t" r="r" b="b"/>
                <a:pathLst>
                  <a:path w="3674" h="8749" extrusionOk="0">
                    <a:moveTo>
                      <a:pt x="3674" y="1"/>
                    </a:moveTo>
                    <a:lnTo>
                      <a:pt x="3674" y="1"/>
                    </a:lnTo>
                    <a:cubicBezTo>
                      <a:pt x="3196" y="189"/>
                      <a:pt x="2888" y="872"/>
                      <a:pt x="2956" y="1556"/>
                    </a:cubicBezTo>
                    <a:cubicBezTo>
                      <a:pt x="2973" y="1897"/>
                      <a:pt x="3025" y="2222"/>
                      <a:pt x="2973" y="2512"/>
                    </a:cubicBezTo>
                    <a:cubicBezTo>
                      <a:pt x="2922" y="2803"/>
                      <a:pt x="2751" y="2991"/>
                      <a:pt x="2546" y="3127"/>
                    </a:cubicBezTo>
                    <a:cubicBezTo>
                      <a:pt x="2341" y="3264"/>
                      <a:pt x="2085" y="3350"/>
                      <a:pt x="1880" y="3555"/>
                    </a:cubicBezTo>
                    <a:cubicBezTo>
                      <a:pt x="1760" y="3657"/>
                      <a:pt x="1658" y="3794"/>
                      <a:pt x="1589" y="3965"/>
                    </a:cubicBezTo>
                    <a:cubicBezTo>
                      <a:pt x="1538" y="4136"/>
                      <a:pt x="1521" y="4323"/>
                      <a:pt x="1521" y="4494"/>
                    </a:cubicBezTo>
                    <a:lnTo>
                      <a:pt x="1624" y="5502"/>
                    </a:lnTo>
                    <a:cubicBezTo>
                      <a:pt x="1641" y="5810"/>
                      <a:pt x="1624" y="6083"/>
                      <a:pt x="1470" y="6237"/>
                    </a:cubicBezTo>
                    <a:cubicBezTo>
                      <a:pt x="1333" y="6374"/>
                      <a:pt x="1128" y="6408"/>
                      <a:pt x="906" y="6476"/>
                    </a:cubicBezTo>
                    <a:cubicBezTo>
                      <a:pt x="872" y="6493"/>
                      <a:pt x="838" y="6493"/>
                      <a:pt x="803" y="6511"/>
                    </a:cubicBezTo>
                    <a:cubicBezTo>
                      <a:pt x="530" y="6596"/>
                      <a:pt x="308" y="6921"/>
                      <a:pt x="223" y="7245"/>
                    </a:cubicBezTo>
                    <a:cubicBezTo>
                      <a:pt x="137" y="7587"/>
                      <a:pt x="103" y="7946"/>
                      <a:pt x="69" y="8270"/>
                    </a:cubicBezTo>
                    <a:cubicBezTo>
                      <a:pt x="69" y="8287"/>
                      <a:pt x="69" y="8305"/>
                      <a:pt x="69" y="8305"/>
                    </a:cubicBezTo>
                    <a:cubicBezTo>
                      <a:pt x="52" y="8458"/>
                      <a:pt x="35" y="8612"/>
                      <a:pt x="0" y="8749"/>
                    </a:cubicBezTo>
                    <a:lnTo>
                      <a:pt x="240" y="8749"/>
                    </a:lnTo>
                    <a:cubicBezTo>
                      <a:pt x="257" y="8663"/>
                      <a:pt x="274" y="8578"/>
                      <a:pt x="291" y="8493"/>
                    </a:cubicBezTo>
                    <a:cubicBezTo>
                      <a:pt x="308" y="8424"/>
                      <a:pt x="308" y="8356"/>
                      <a:pt x="325" y="8270"/>
                    </a:cubicBezTo>
                    <a:cubicBezTo>
                      <a:pt x="359" y="7963"/>
                      <a:pt x="393" y="7655"/>
                      <a:pt x="479" y="7382"/>
                    </a:cubicBezTo>
                    <a:cubicBezTo>
                      <a:pt x="513" y="7245"/>
                      <a:pt x="581" y="7109"/>
                      <a:pt x="650" y="7023"/>
                    </a:cubicBezTo>
                    <a:cubicBezTo>
                      <a:pt x="718" y="6938"/>
                      <a:pt x="803" y="6869"/>
                      <a:pt x="906" y="6835"/>
                    </a:cubicBezTo>
                    <a:cubicBezTo>
                      <a:pt x="1111" y="6750"/>
                      <a:pt x="1402" y="6750"/>
                      <a:pt x="1641" y="6511"/>
                    </a:cubicBezTo>
                    <a:cubicBezTo>
                      <a:pt x="1760" y="6391"/>
                      <a:pt x="1846" y="6220"/>
                      <a:pt x="1880" y="6032"/>
                    </a:cubicBezTo>
                    <a:cubicBezTo>
                      <a:pt x="1914" y="5844"/>
                      <a:pt x="1897" y="5656"/>
                      <a:pt x="1880" y="5485"/>
                    </a:cubicBezTo>
                    <a:cubicBezTo>
                      <a:pt x="1846" y="5144"/>
                      <a:pt x="1777" y="4819"/>
                      <a:pt x="1777" y="4529"/>
                    </a:cubicBezTo>
                    <a:cubicBezTo>
                      <a:pt x="1760" y="4221"/>
                      <a:pt x="1846" y="3982"/>
                      <a:pt x="2017" y="3811"/>
                    </a:cubicBezTo>
                    <a:cubicBezTo>
                      <a:pt x="2205" y="3640"/>
                      <a:pt x="2427" y="3520"/>
                      <a:pt x="2649" y="3367"/>
                    </a:cubicBezTo>
                    <a:cubicBezTo>
                      <a:pt x="2871" y="3213"/>
                      <a:pt x="3093" y="2922"/>
                      <a:pt x="3144" y="2564"/>
                    </a:cubicBezTo>
                    <a:cubicBezTo>
                      <a:pt x="3178" y="2205"/>
                      <a:pt x="3110" y="1880"/>
                      <a:pt x="3076" y="1556"/>
                    </a:cubicBezTo>
                    <a:cubicBezTo>
                      <a:pt x="2973" y="923"/>
                      <a:pt x="3213" y="274"/>
                      <a:pt x="3674" y="1"/>
                    </a:cubicBez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349;p44">
                <a:extLst>
                  <a:ext uri="{FF2B5EF4-FFF2-40B4-BE49-F238E27FC236}">
                    <a16:creationId xmlns:a16="http://schemas.microsoft.com/office/drawing/2014/main" id="{114A98E5-8138-10B3-1A1E-262EC2EFAFC2}"/>
                  </a:ext>
                </a:extLst>
              </p:cNvPr>
              <p:cNvSpPr/>
              <p:nvPr/>
            </p:nvSpPr>
            <p:spPr>
              <a:xfrm>
                <a:off x="3413453" y="4322763"/>
                <a:ext cx="220880" cy="224288"/>
              </a:xfrm>
              <a:custGeom>
                <a:avLst/>
                <a:gdLst/>
                <a:ahLst/>
                <a:cxnLst/>
                <a:rect l="l" t="t" r="r" b="b"/>
                <a:pathLst>
                  <a:path w="5486" h="5571" extrusionOk="0">
                    <a:moveTo>
                      <a:pt x="0" y="1"/>
                    </a:moveTo>
                    <a:lnTo>
                      <a:pt x="855" y="5571"/>
                    </a:lnTo>
                    <a:lnTo>
                      <a:pt x="4631" y="5571"/>
                    </a:lnTo>
                    <a:lnTo>
                      <a:pt x="5485" y="1"/>
                    </a:lnTo>
                    <a:close/>
                  </a:path>
                </a:pathLst>
              </a:custGeom>
              <a:solidFill>
                <a:srgbClr val="0C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350;p44">
                <a:extLst>
                  <a:ext uri="{FF2B5EF4-FFF2-40B4-BE49-F238E27FC236}">
                    <a16:creationId xmlns:a16="http://schemas.microsoft.com/office/drawing/2014/main" id="{80AD3866-6D90-9963-1BAB-31E8B0A102FB}"/>
                  </a:ext>
                </a:extLst>
              </p:cNvPr>
              <p:cNvSpPr/>
              <p:nvPr/>
            </p:nvSpPr>
            <p:spPr>
              <a:xfrm>
                <a:off x="3413453" y="4322763"/>
                <a:ext cx="220880" cy="26853"/>
              </a:xfrm>
              <a:custGeom>
                <a:avLst/>
                <a:gdLst/>
                <a:ahLst/>
                <a:cxnLst/>
                <a:rect l="l" t="t" r="r" b="b"/>
                <a:pathLst>
                  <a:path w="5486" h="667" extrusionOk="0">
                    <a:moveTo>
                      <a:pt x="0" y="1"/>
                    </a:moveTo>
                    <a:lnTo>
                      <a:pt x="103" y="667"/>
                    </a:lnTo>
                    <a:lnTo>
                      <a:pt x="5383" y="667"/>
                    </a:lnTo>
                    <a:lnTo>
                      <a:pt x="5485" y="1"/>
                    </a:ln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351;p44">
                <a:extLst>
                  <a:ext uri="{FF2B5EF4-FFF2-40B4-BE49-F238E27FC236}">
                    <a16:creationId xmlns:a16="http://schemas.microsoft.com/office/drawing/2014/main" id="{C8E959F2-A79C-EDC8-13F3-BF83C325E874}"/>
                  </a:ext>
                </a:extLst>
              </p:cNvPr>
              <p:cNvSpPr/>
              <p:nvPr/>
            </p:nvSpPr>
            <p:spPr>
              <a:xfrm>
                <a:off x="3390060" y="4313140"/>
                <a:ext cx="264203" cy="19285"/>
              </a:xfrm>
              <a:custGeom>
                <a:avLst/>
                <a:gdLst/>
                <a:ahLst/>
                <a:cxnLst/>
                <a:rect l="l" t="t" r="r" b="b"/>
                <a:pathLst>
                  <a:path w="6562" h="479" extrusionOk="0">
                    <a:moveTo>
                      <a:pt x="1" y="0"/>
                    </a:moveTo>
                    <a:lnTo>
                      <a:pt x="1" y="479"/>
                    </a:lnTo>
                    <a:lnTo>
                      <a:pt x="6562" y="479"/>
                    </a:lnTo>
                    <a:lnTo>
                      <a:pt x="6562" y="0"/>
                    </a:lnTo>
                    <a:close/>
                  </a:path>
                </a:pathLst>
              </a:custGeom>
              <a:solidFill>
                <a:srgbClr val="0C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52;p44">
                <a:extLst>
                  <a:ext uri="{FF2B5EF4-FFF2-40B4-BE49-F238E27FC236}">
                    <a16:creationId xmlns:a16="http://schemas.microsoft.com/office/drawing/2014/main" id="{B1FEB012-D710-E693-5BC0-2268BD7F9B28}"/>
                  </a:ext>
                </a:extLst>
              </p:cNvPr>
              <p:cNvSpPr/>
              <p:nvPr/>
            </p:nvSpPr>
            <p:spPr>
              <a:xfrm>
                <a:off x="755208" y="3714420"/>
                <a:ext cx="256633" cy="722788"/>
              </a:xfrm>
              <a:custGeom>
                <a:avLst/>
                <a:gdLst/>
                <a:ahLst/>
                <a:cxnLst/>
                <a:rect l="l" t="t" r="r" b="b"/>
                <a:pathLst>
                  <a:path w="6374" h="17953" extrusionOk="0">
                    <a:moveTo>
                      <a:pt x="3096" y="1"/>
                    </a:moveTo>
                    <a:cubicBezTo>
                      <a:pt x="2994" y="1"/>
                      <a:pt x="2884" y="32"/>
                      <a:pt x="2785" y="74"/>
                    </a:cubicBezTo>
                    <a:cubicBezTo>
                      <a:pt x="2136" y="313"/>
                      <a:pt x="1504" y="620"/>
                      <a:pt x="1008" y="1201"/>
                    </a:cubicBezTo>
                    <a:cubicBezTo>
                      <a:pt x="513" y="1782"/>
                      <a:pt x="222" y="2705"/>
                      <a:pt x="410" y="3542"/>
                    </a:cubicBezTo>
                    <a:cubicBezTo>
                      <a:pt x="479" y="3799"/>
                      <a:pt x="581" y="4055"/>
                      <a:pt x="632" y="4328"/>
                    </a:cubicBezTo>
                    <a:cubicBezTo>
                      <a:pt x="735" y="5029"/>
                      <a:pt x="410" y="5712"/>
                      <a:pt x="205" y="6379"/>
                    </a:cubicBezTo>
                    <a:cubicBezTo>
                      <a:pt x="0" y="7045"/>
                      <a:pt x="17" y="8002"/>
                      <a:pt x="547" y="8258"/>
                    </a:cubicBezTo>
                    <a:cubicBezTo>
                      <a:pt x="735" y="8361"/>
                      <a:pt x="974" y="8326"/>
                      <a:pt x="1162" y="8480"/>
                    </a:cubicBezTo>
                    <a:cubicBezTo>
                      <a:pt x="1470" y="8754"/>
                      <a:pt x="1367" y="9403"/>
                      <a:pt x="1179" y="9847"/>
                    </a:cubicBezTo>
                    <a:cubicBezTo>
                      <a:pt x="991" y="10291"/>
                      <a:pt x="752" y="10821"/>
                      <a:pt x="957" y="11265"/>
                    </a:cubicBezTo>
                    <a:cubicBezTo>
                      <a:pt x="1162" y="11744"/>
                      <a:pt x="1760" y="11812"/>
                      <a:pt x="1863" y="12359"/>
                    </a:cubicBezTo>
                    <a:cubicBezTo>
                      <a:pt x="1914" y="12683"/>
                      <a:pt x="1743" y="12991"/>
                      <a:pt x="1675" y="13316"/>
                    </a:cubicBezTo>
                    <a:cubicBezTo>
                      <a:pt x="1455" y="14166"/>
                      <a:pt x="2104" y="15105"/>
                      <a:pt x="2757" y="15105"/>
                    </a:cubicBezTo>
                    <a:cubicBezTo>
                      <a:pt x="2864" y="15105"/>
                      <a:pt x="2972" y="15080"/>
                      <a:pt x="3076" y="15024"/>
                    </a:cubicBezTo>
                    <a:lnTo>
                      <a:pt x="3076" y="15024"/>
                    </a:lnTo>
                    <a:cubicBezTo>
                      <a:pt x="2905" y="15383"/>
                      <a:pt x="3093" y="15878"/>
                      <a:pt x="3332" y="16152"/>
                    </a:cubicBezTo>
                    <a:cubicBezTo>
                      <a:pt x="3546" y="16399"/>
                      <a:pt x="4445" y="17952"/>
                      <a:pt x="4754" y="17952"/>
                    </a:cubicBezTo>
                    <a:cubicBezTo>
                      <a:pt x="4765" y="17952"/>
                      <a:pt x="4775" y="17950"/>
                      <a:pt x="4784" y="17946"/>
                    </a:cubicBezTo>
                    <a:cubicBezTo>
                      <a:pt x="5075" y="17809"/>
                      <a:pt x="4904" y="16835"/>
                      <a:pt x="4921" y="16528"/>
                    </a:cubicBezTo>
                    <a:cubicBezTo>
                      <a:pt x="5007" y="15280"/>
                      <a:pt x="6373" y="13281"/>
                      <a:pt x="5587" y="12120"/>
                    </a:cubicBezTo>
                    <a:cubicBezTo>
                      <a:pt x="5451" y="11914"/>
                      <a:pt x="5263" y="11778"/>
                      <a:pt x="5143" y="11590"/>
                    </a:cubicBezTo>
                    <a:cubicBezTo>
                      <a:pt x="4802" y="11077"/>
                      <a:pt x="4887" y="10325"/>
                      <a:pt x="4938" y="9659"/>
                    </a:cubicBezTo>
                    <a:cubicBezTo>
                      <a:pt x="4989" y="9010"/>
                      <a:pt x="4921" y="8190"/>
                      <a:pt x="4460" y="7899"/>
                    </a:cubicBezTo>
                    <a:cubicBezTo>
                      <a:pt x="4323" y="7814"/>
                      <a:pt x="4169" y="7797"/>
                      <a:pt x="4033" y="7694"/>
                    </a:cubicBezTo>
                    <a:cubicBezTo>
                      <a:pt x="3571" y="7301"/>
                      <a:pt x="3845" y="6379"/>
                      <a:pt x="4186" y="5815"/>
                    </a:cubicBezTo>
                    <a:cubicBezTo>
                      <a:pt x="4528" y="5268"/>
                      <a:pt x="4887" y="4431"/>
                      <a:pt x="4494" y="3918"/>
                    </a:cubicBezTo>
                    <a:cubicBezTo>
                      <a:pt x="4221" y="3559"/>
                      <a:pt x="3708" y="3662"/>
                      <a:pt x="3418" y="3286"/>
                    </a:cubicBezTo>
                    <a:cubicBezTo>
                      <a:pt x="3093" y="2859"/>
                      <a:pt x="3315" y="2141"/>
                      <a:pt x="3469" y="1560"/>
                    </a:cubicBezTo>
                    <a:cubicBezTo>
                      <a:pt x="3640" y="996"/>
                      <a:pt x="3623" y="125"/>
                      <a:pt x="3161" y="5"/>
                    </a:cubicBezTo>
                    <a:cubicBezTo>
                      <a:pt x="3140" y="2"/>
                      <a:pt x="3118" y="1"/>
                      <a:pt x="3096" y="1"/>
                    </a:cubicBez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353;p44">
                <a:extLst>
                  <a:ext uri="{FF2B5EF4-FFF2-40B4-BE49-F238E27FC236}">
                    <a16:creationId xmlns:a16="http://schemas.microsoft.com/office/drawing/2014/main" id="{5B74FE1C-9EBB-5D93-ED22-A08D88468F26}"/>
                  </a:ext>
                </a:extLst>
              </p:cNvPr>
              <p:cNvSpPr/>
              <p:nvPr/>
            </p:nvSpPr>
            <p:spPr>
              <a:xfrm>
                <a:off x="825387" y="3539394"/>
                <a:ext cx="280710" cy="859712"/>
              </a:xfrm>
              <a:custGeom>
                <a:avLst/>
                <a:gdLst/>
                <a:ahLst/>
                <a:cxnLst/>
                <a:rect l="l" t="t" r="r" b="b"/>
                <a:pathLst>
                  <a:path w="6972" h="21354" extrusionOk="0">
                    <a:moveTo>
                      <a:pt x="2836" y="1"/>
                    </a:moveTo>
                    <a:cubicBezTo>
                      <a:pt x="2549" y="1"/>
                      <a:pt x="2258" y="43"/>
                      <a:pt x="1965" y="149"/>
                    </a:cubicBezTo>
                    <a:cubicBezTo>
                      <a:pt x="1213" y="440"/>
                      <a:pt x="496" y="1362"/>
                      <a:pt x="564" y="2251"/>
                    </a:cubicBezTo>
                    <a:cubicBezTo>
                      <a:pt x="632" y="3003"/>
                      <a:pt x="1230" y="3430"/>
                      <a:pt x="1384" y="4147"/>
                    </a:cubicBezTo>
                    <a:cubicBezTo>
                      <a:pt x="1555" y="4967"/>
                      <a:pt x="1111" y="5890"/>
                      <a:pt x="735" y="6727"/>
                    </a:cubicBezTo>
                    <a:cubicBezTo>
                      <a:pt x="342" y="7548"/>
                      <a:pt x="0" y="8573"/>
                      <a:pt x="359" y="9256"/>
                    </a:cubicBezTo>
                    <a:cubicBezTo>
                      <a:pt x="496" y="9530"/>
                      <a:pt x="735" y="9735"/>
                      <a:pt x="837" y="10025"/>
                    </a:cubicBezTo>
                    <a:cubicBezTo>
                      <a:pt x="1111" y="10862"/>
                      <a:pt x="308" y="11887"/>
                      <a:pt x="256" y="12844"/>
                    </a:cubicBezTo>
                    <a:cubicBezTo>
                      <a:pt x="171" y="14279"/>
                      <a:pt x="1811" y="15048"/>
                      <a:pt x="1401" y="16467"/>
                    </a:cubicBezTo>
                    <a:cubicBezTo>
                      <a:pt x="1213" y="17167"/>
                      <a:pt x="564" y="17816"/>
                      <a:pt x="735" y="18431"/>
                    </a:cubicBezTo>
                    <a:cubicBezTo>
                      <a:pt x="923" y="19047"/>
                      <a:pt x="1828" y="19081"/>
                      <a:pt x="1709" y="19764"/>
                    </a:cubicBezTo>
                    <a:cubicBezTo>
                      <a:pt x="1709" y="19833"/>
                      <a:pt x="1675" y="19901"/>
                      <a:pt x="1640" y="19969"/>
                    </a:cubicBezTo>
                    <a:cubicBezTo>
                      <a:pt x="1538" y="20208"/>
                      <a:pt x="1333" y="20413"/>
                      <a:pt x="1247" y="20653"/>
                    </a:cubicBezTo>
                    <a:lnTo>
                      <a:pt x="3725" y="21353"/>
                    </a:lnTo>
                    <a:cubicBezTo>
                      <a:pt x="3879" y="21148"/>
                      <a:pt x="4032" y="20926"/>
                      <a:pt x="4186" y="20687"/>
                    </a:cubicBezTo>
                    <a:cubicBezTo>
                      <a:pt x="4289" y="20516"/>
                      <a:pt x="4391" y="20345"/>
                      <a:pt x="4494" y="20174"/>
                    </a:cubicBezTo>
                    <a:cubicBezTo>
                      <a:pt x="4665" y="19884"/>
                      <a:pt x="4835" y="19593"/>
                      <a:pt x="5006" y="19286"/>
                    </a:cubicBezTo>
                    <a:cubicBezTo>
                      <a:pt x="5246" y="18842"/>
                      <a:pt x="5502" y="18363"/>
                      <a:pt x="5673" y="17885"/>
                    </a:cubicBezTo>
                    <a:cubicBezTo>
                      <a:pt x="5895" y="17270"/>
                      <a:pt x="5997" y="16654"/>
                      <a:pt x="5809" y="16125"/>
                    </a:cubicBezTo>
                    <a:cubicBezTo>
                      <a:pt x="5656" y="15715"/>
                      <a:pt x="5365" y="15407"/>
                      <a:pt x="5263" y="14963"/>
                    </a:cubicBezTo>
                    <a:cubicBezTo>
                      <a:pt x="4972" y="13545"/>
                      <a:pt x="6971" y="11922"/>
                      <a:pt x="6527" y="10589"/>
                    </a:cubicBezTo>
                    <a:cubicBezTo>
                      <a:pt x="6373" y="10110"/>
                      <a:pt x="5929" y="9871"/>
                      <a:pt x="5792" y="9376"/>
                    </a:cubicBezTo>
                    <a:cubicBezTo>
                      <a:pt x="5587" y="8658"/>
                      <a:pt x="6100" y="7787"/>
                      <a:pt x="6049" y="7001"/>
                    </a:cubicBezTo>
                    <a:cubicBezTo>
                      <a:pt x="6049" y="6744"/>
                      <a:pt x="5963" y="6454"/>
                      <a:pt x="6100" y="6215"/>
                    </a:cubicBezTo>
                    <a:cubicBezTo>
                      <a:pt x="6185" y="6061"/>
                      <a:pt x="6339" y="5976"/>
                      <a:pt x="6424" y="5822"/>
                    </a:cubicBezTo>
                    <a:cubicBezTo>
                      <a:pt x="6527" y="5617"/>
                      <a:pt x="6493" y="5378"/>
                      <a:pt x="6424" y="5173"/>
                    </a:cubicBezTo>
                    <a:cubicBezTo>
                      <a:pt x="6407" y="5138"/>
                      <a:pt x="6390" y="5121"/>
                      <a:pt x="6373" y="5087"/>
                    </a:cubicBezTo>
                    <a:cubicBezTo>
                      <a:pt x="6100" y="4489"/>
                      <a:pt x="5621" y="4079"/>
                      <a:pt x="5211" y="3584"/>
                    </a:cubicBezTo>
                    <a:cubicBezTo>
                      <a:pt x="4818" y="3088"/>
                      <a:pt x="4494" y="2422"/>
                      <a:pt x="4613" y="1670"/>
                    </a:cubicBezTo>
                    <a:cubicBezTo>
                      <a:pt x="4682" y="1294"/>
                      <a:pt x="4853" y="867"/>
                      <a:pt x="4716" y="576"/>
                    </a:cubicBezTo>
                    <a:cubicBezTo>
                      <a:pt x="4613" y="337"/>
                      <a:pt x="4374" y="269"/>
                      <a:pt x="4152" y="218"/>
                    </a:cubicBezTo>
                    <a:cubicBezTo>
                      <a:pt x="3725" y="103"/>
                      <a:pt x="3285" y="1"/>
                      <a:pt x="2836" y="1"/>
                    </a:cubicBezTo>
                    <a:close/>
                  </a:path>
                </a:pathLst>
              </a:custGeom>
              <a:solidFill>
                <a:srgbClr val="45B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354;p44">
                <a:extLst>
                  <a:ext uri="{FF2B5EF4-FFF2-40B4-BE49-F238E27FC236}">
                    <a16:creationId xmlns:a16="http://schemas.microsoft.com/office/drawing/2014/main" id="{0C2B8B3C-B085-FDF5-C46E-9C848A616573}"/>
                  </a:ext>
                </a:extLst>
              </p:cNvPr>
              <p:cNvSpPr/>
              <p:nvPr/>
            </p:nvSpPr>
            <p:spPr>
              <a:xfrm>
                <a:off x="917551" y="3605910"/>
                <a:ext cx="68849" cy="732651"/>
              </a:xfrm>
              <a:custGeom>
                <a:avLst/>
                <a:gdLst/>
                <a:ahLst/>
                <a:cxnLst/>
                <a:rect l="l" t="t" r="r" b="b"/>
                <a:pathLst>
                  <a:path w="1710" h="18198" extrusionOk="0">
                    <a:moveTo>
                      <a:pt x="957" y="1"/>
                    </a:moveTo>
                    <a:lnTo>
                      <a:pt x="957" y="1"/>
                    </a:lnTo>
                    <a:cubicBezTo>
                      <a:pt x="377" y="530"/>
                      <a:pt x="1" y="1453"/>
                      <a:pt x="18" y="2290"/>
                    </a:cubicBezTo>
                    <a:cubicBezTo>
                      <a:pt x="35" y="2717"/>
                      <a:pt x="154" y="3093"/>
                      <a:pt x="325" y="3418"/>
                    </a:cubicBezTo>
                    <a:cubicBezTo>
                      <a:pt x="479" y="3760"/>
                      <a:pt x="650" y="4050"/>
                      <a:pt x="787" y="4392"/>
                    </a:cubicBezTo>
                    <a:cubicBezTo>
                      <a:pt x="1026" y="5058"/>
                      <a:pt x="1128" y="5827"/>
                      <a:pt x="1026" y="6613"/>
                    </a:cubicBezTo>
                    <a:cubicBezTo>
                      <a:pt x="940" y="7382"/>
                      <a:pt x="582" y="8219"/>
                      <a:pt x="650" y="9108"/>
                    </a:cubicBezTo>
                    <a:cubicBezTo>
                      <a:pt x="752" y="10013"/>
                      <a:pt x="1350" y="10475"/>
                      <a:pt x="1385" y="11175"/>
                    </a:cubicBezTo>
                    <a:cubicBezTo>
                      <a:pt x="1402" y="11517"/>
                      <a:pt x="1248" y="11876"/>
                      <a:pt x="1077" y="12269"/>
                    </a:cubicBezTo>
                    <a:cubicBezTo>
                      <a:pt x="992" y="12474"/>
                      <a:pt x="906" y="12679"/>
                      <a:pt x="872" y="12918"/>
                    </a:cubicBezTo>
                    <a:cubicBezTo>
                      <a:pt x="821" y="13157"/>
                      <a:pt x="838" y="13396"/>
                      <a:pt x="906" y="13601"/>
                    </a:cubicBezTo>
                    <a:cubicBezTo>
                      <a:pt x="1026" y="13977"/>
                      <a:pt x="1162" y="14285"/>
                      <a:pt x="1231" y="14661"/>
                    </a:cubicBezTo>
                    <a:cubicBezTo>
                      <a:pt x="1299" y="15020"/>
                      <a:pt x="1333" y="15413"/>
                      <a:pt x="1316" y="15806"/>
                    </a:cubicBezTo>
                    <a:cubicBezTo>
                      <a:pt x="1299" y="16609"/>
                      <a:pt x="1094" y="17429"/>
                      <a:pt x="752" y="18198"/>
                    </a:cubicBezTo>
                    <a:cubicBezTo>
                      <a:pt x="1162" y="17480"/>
                      <a:pt x="1402" y="16626"/>
                      <a:pt x="1487" y="15788"/>
                    </a:cubicBezTo>
                    <a:cubicBezTo>
                      <a:pt x="1521" y="15378"/>
                      <a:pt x="1504" y="14951"/>
                      <a:pt x="1436" y="14558"/>
                    </a:cubicBezTo>
                    <a:cubicBezTo>
                      <a:pt x="1385" y="14165"/>
                      <a:pt x="1248" y="13789"/>
                      <a:pt x="1162" y="13448"/>
                    </a:cubicBezTo>
                    <a:cubicBezTo>
                      <a:pt x="1060" y="13123"/>
                      <a:pt x="1180" y="12764"/>
                      <a:pt x="1333" y="12388"/>
                    </a:cubicBezTo>
                    <a:cubicBezTo>
                      <a:pt x="1487" y="12012"/>
                      <a:pt x="1709" y="11568"/>
                      <a:pt x="1692" y="11090"/>
                    </a:cubicBezTo>
                    <a:cubicBezTo>
                      <a:pt x="1675" y="10628"/>
                      <a:pt x="1487" y="10270"/>
                      <a:pt x="1333" y="9962"/>
                    </a:cubicBezTo>
                    <a:cubicBezTo>
                      <a:pt x="1180" y="9637"/>
                      <a:pt x="1026" y="9330"/>
                      <a:pt x="992" y="8988"/>
                    </a:cubicBezTo>
                    <a:cubicBezTo>
                      <a:pt x="906" y="8271"/>
                      <a:pt x="1248" y="7450"/>
                      <a:pt x="1333" y="6596"/>
                    </a:cubicBezTo>
                    <a:cubicBezTo>
                      <a:pt x="1419" y="5742"/>
                      <a:pt x="1316" y="4905"/>
                      <a:pt x="1026" y="4204"/>
                    </a:cubicBezTo>
                    <a:cubicBezTo>
                      <a:pt x="718" y="3521"/>
                      <a:pt x="240" y="3008"/>
                      <a:pt x="189" y="2239"/>
                    </a:cubicBezTo>
                    <a:cubicBezTo>
                      <a:pt x="120" y="1487"/>
                      <a:pt x="411" y="599"/>
                      <a:pt x="957" y="1"/>
                    </a:cubicBez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355;p44">
                <a:extLst>
                  <a:ext uri="{FF2B5EF4-FFF2-40B4-BE49-F238E27FC236}">
                    <a16:creationId xmlns:a16="http://schemas.microsoft.com/office/drawing/2014/main" id="{87CE4DB7-A071-7F1B-FA0B-495A66E28557}"/>
                  </a:ext>
                </a:extLst>
              </p:cNvPr>
              <p:cNvSpPr/>
              <p:nvPr/>
            </p:nvSpPr>
            <p:spPr>
              <a:xfrm>
                <a:off x="788224" y="4245014"/>
                <a:ext cx="285542" cy="289671"/>
              </a:xfrm>
              <a:custGeom>
                <a:avLst/>
                <a:gdLst/>
                <a:ahLst/>
                <a:cxnLst/>
                <a:rect l="l" t="t" r="r" b="b"/>
                <a:pathLst>
                  <a:path w="7092" h="7195" extrusionOk="0">
                    <a:moveTo>
                      <a:pt x="0" y="1"/>
                    </a:moveTo>
                    <a:lnTo>
                      <a:pt x="1111" y="7194"/>
                    </a:lnTo>
                    <a:lnTo>
                      <a:pt x="5998" y="7194"/>
                    </a:lnTo>
                    <a:lnTo>
                      <a:pt x="7091" y="1"/>
                    </a:lnTo>
                    <a:close/>
                  </a:path>
                </a:pathLst>
              </a:custGeom>
              <a:solidFill>
                <a:srgbClr val="0C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356;p44">
                <a:extLst>
                  <a:ext uri="{FF2B5EF4-FFF2-40B4-BE49-F238E27FC236}">
                    <a16:creationId xmlns:a16="http://schemas.microsoft.com/office/drawing/2014/main" id="{E32BBE9C-C238-29CA-FA5E-BCD56E3EF001}"/>
                  </a:ext>
                </a:extLst>
              </p:cNvPr>
              <p:cNvSpPr/>
              <p:nvPr/>
            </p:nvSpPr>
            <p:spPr>
              <a:xfrm>
                <a:off x="788224" y="4245014"/>
                <a:ext cx="285542" cy="34463"/>
              </a:xfrm>
              <a:custGeom>
                <a:avLst/>
                <a:gdLst/>
                <a:ahLst/>
                <a:cxnLst/>
                <a:rect l="l" t="t" r="r" b="b"/>
                <a:pathLst>
                  <a:path w="7092" h="856" extrusionOk="0">
                    <a:moveTo>
                      <a:pt x="0" y="1"/>
                    </a:moveTo>
                    <a:lnTo>
                      <a:pt x="137" y="855"/>
                    </a:lnTo>
                    <a:lnTo>
                      <a:pt x="6972" y="855"/>
                    </a:lnTo>
                    <a:lnTo>
                      <a:pt x="7091" y="1"/>
                    </a:ln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357;p44">
                <a:extLst>
                  <a:ext uri="{FF2B5EF4-FFF2-40B4-BE49-F238E27FC236}">
                    <a16:creationId xmlns:a16="http://schemas.microsoft.com/office/drawing/2014/main" id="{9ED42730-DD2E-CA33-2773-0B5609C413F6}"/>
                  </a:ext>
                </a:extLst>
              </p:cNvPr>
              <p:cNvSpPr/>
              <p:nvPr/>
            </p:nvSpPr>
            <p:spPr>
              <a:xfrm>
                <a:off x="758630" y="4233337"/>
                <a:ext cx="341265" cy="24116"/>
              </a:xfrm>
              <a:custGeom>
                <a:avLst/>
                <a:gdLst/>
                <a:ahLst/>
                <a:cxnLst/>
                <a:rect l="l" t="t" r="r" b="b"/>
                <a:pathLst>
                  <a:path w="8476" h="599" extrusionOk="0">
                    <a:moveTo>
                      <a:pt x="1" y="0"/>
                    </a:moveTo>
                    <a:lnTo>
                      <a:pt x="1" y="598"/>
                    </a:lnTo>
                    <a:lnTo>
                      <a:pt x="8475" y="598"/>
                    </a:lnTo>
                    <a:lnTo>
                      <a:pt x="8475" y="0"/>
                    </a:lnTo>
                    <a:close/>
                  </a:path>
                </a:pathLst>
              </a:custGeom>
              <a:solidFill>
                <a:srgbClr val="0C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358;p44">
                <a:extLst>
                  <a:ext uri="{FF2B5EF4-FFF2-40B4-BE49-F238E27FC236}">
                    <a16:creationId xmlns:a16="http://schemas.microsoft.com/office/drawing/2014/main" id="{6766C3A1-1929-15FB-94D7-D9C11E4DCFD1}"/>
                  </a:ext>
                </a:extLst>
              </p:cNvPr>
              <p:cNvGrpSpPr/>
              <p:nvPr/>
            </p:nvGrpSpPr>
            <p:grpSpPr>
              <a:xfrm>
                <a:off x="1163844" y="2173774"/>
                <a:ext cx="1301636" cy="2429021"/>
                <a:chOff x="1163844" y="2173774"/>
                <a:chExt cx="1301636" cy="2429021"/>
              </a:xfrm>
            </p:grpSpPr>
            <p:sp>
              <p:nvSpPr>
                <p:cNvPr id="1025" name="Google Shape;2359;p44">
                  <a:extLst>
                    <a:ext uri="{FF2B5EF4-FFF2-40B4-BE49-F238E27FC236}">
                      <a16:creationId xmlns:a16="http://schemas.microsoft.com/office/drawing/2014/main" id="{2A452FB1-6C39-8BE0-4917-9170EA823015}"/>
                    </a:ext>
                  </a:extLst>
                </p:cNvPr>
                <p:cNvSpPr/>
                <p:nvPr/>
              </p:nvSpPr>
              <p:spPr>
                <a:xfrm>
                  <a:off x="2272140" y="3266769"/>
                  <a:ext cx="70218" cy="1294641"/>
                </a:xfrm>
                <a:custGeom>
                  <a:avLst/>
                  <a:gdLst/>
                  <a:ahLst/>
                  <a:cxnLst/>
                  <a:rect l="l" t="t" r="r" b="b"/>
                  <a:pathLst>
                    <a:path w="1744" h="32157" extrusionOk="0">
                      <a:moveTo>
                        <a:pt x="462" y="0"/>
                      </a:moveTo>
                      <a:lnTo>
                        <a:pt x="0" y="32157"/>
                      </a:lnTo>
                      <a:lnTo>
                        <a:pt x="462" y="32157"/>
                      </a:lnTo>
                      <a:lnTo>
                        <a:pt x="1743" y="0"/>
                      </a:ln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2360;p44">
                  <a:extLst>
                    <a:ext uri="{FF2B5EF4-FFF2-40B4-BE49-F238E27FC236}">
                      <a16:creationId xmlns:a16="http://schemas.microsoft.com/office/drawing/2014/main" id="{6400F825-3836-7920-AFA6-46011354F315}"/>
                    </a:ext>
                  </a:extLst>
                </p:cNvPr>
                <p:cNvSpPr/>
                <p:nvPr/>
              </p:nvSpPr>
              <p:spPr>
                <a:xfrm>
                  <a:off x="1245015" y="4464491"/>
                  <a:ext cx="257318" cy="125933"/>
                </a:xfrm>
                <a:custGeom>
                  <a:avLst/>
                  <a:gdLst/>
                  <a:ahLst/>
                  <a:cxnLst/>
                  <a:rect l="l" t="t" r="r" b="b"/>
                  <a:pathLst>
                    <a:path w="6391" h="3128" extrusionOk="0">
                      <a:moveTo>
                        <a:pt x="1163" y="0"/>
                      </a:moveTo>
                      <a:lnTo>
                        <a:pt x="718" y="137"/>
                      </a:lnTo>
                      <a:lnTo>
                        <a:pt x="889" y="615"/>
                      </a:lnTo>
                      <a:cubicBezTo>
                        <a:pt x="1" y="1743"/>
                        <a:pt x="103" y="3042"/>
                        <a:pt x="103" y="3042"/>
                      </a:cubicBezTo>
                      <a:lnTo>
                        <a:pt x="6220" y="3127"/>
                      </a:lnTo>
                      <a:cubicBezTo>
                        <a:pt x="6391" y="2410"/>
                        <a:pt x="5537" y="2256"/>
                        <a:pt x="4785" y="1931"/>
                      </a:cubicBezTo>
                      <a:cubicBezTo>
                        <a:pt x="4016" y="1606"/>
                        <a:pt x="3247" y="1179"/>
                        <a:pt x="3247" y="1179"/>
                      </a:cubicBezTo>
                      <a:lnTo>
                        <a:pt x="2940" y="701"/>
                      </a:lnTo>
                      <a:lnTo>
                        <a:pt x="2512" y="564"/>
                      </a:lnTo>
                      <a:lnTo>
                        <a:pt x="1931" y="513"/>
                      </a:lnTo>
                      <a:lnTo>
                        <a:pt x="1163" y="0"/>
                      </a:lnTo>
                      <a:close/>
                    </a:path>
                  </a:pathLst>
                </a:custGeom>
                <a:solidFill>
                  <a:srgbClr val="45B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2361;p44">
                  <a:extLst>
                    <a:ext uri="{FF2B5EF4-FFF2-40B4-BE49-F238E27FC236}">
                      <a16:creationId xmlns:a16="http://schemas.microsoft.com/office/drawing/2014/main" id="{BD174D9F-BFDE-4186-E626-015A0DC7E79E}"/>
                    </a:ext>
                  </a:extLst>
                </p:cNvPr>
                <p:cNvSpPr/>
                <p:nvPr/>
              </p:nvSpPr>
              <p:spPr>
                <a:xfrm>
                  <a:off x="1309678" y="4456237"/>
                  <a:ext cx="153883" cy="112124"/>
                </a:xfrm>
                <a:custGeom>
                  <a:avLst/>
                  <a:gdLst/>
                  <a:ahLst/>
                  <a:cxnLst/>
                  <a:rect l="l" t="t" r="r" b="b"/>
                  <a:pathLst>
                    <a:path w="3822" h="2785" extrusionOk="0">
                      <a:moveTo>
                        <a:pt x="1" y="0"/>
                      </a:moveTo>
                      <a:cubicBezTo>
                        <a:pt x="189" y="1248"/>
                        <a:pt x="2700" y="2666"/>
                        <a:pt x="3179" y="2768"/>
                      </a:cubicBezTo>
                      <a:cubicBezTo>
                        <a:pt x="3233" y="2779"/>
                        <a:pt x="3283" y="2785"/>
                        <a:pt x="3329" y="2785"/>
                      </a:cubicBezTo>
                      <a:cubicBezTo>
                        <a:pt x="3708" y="2785"/>
                        <a:pt x="3822" y="2440"/>
                        <a:pt x="3486" y="2273"/>
                      </a:cubicBezTo>
                      <a:cubicBezTo>
                        <a:pt x="3486" y="2273"/>
                        <a:pt x="2137" y="1641"/>
                        <a:pt x="1658" y="1060"/>
                      </a:cubicBezTo>
                      <a:cubicBezTo>
                        <a:pt x="1197" y="479"/>
                        <a:pt x="1231" y="0"/>
                        <a:pt x="1231" y="0"/>
                      </a:cubicBezTo>
                      <a:close/>
                    </a:path>
                  </a:pathLst>
                </a:custGeom>
                <a:solidFill>
                  <a:srgbClr val="756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2362;p44">
                  <a:extLst>
                    <a:ext uri="{FF2B5EF4-FFF2-40B4-BE49-F238E27FC236}">
                      <a16:creationId xmlns:a16="http://schemas.microsoft.com/office/drawing/2014/main" id="{55E33CEA-030B-5F8B-CE9A-7C100038E0C9}"/>
                    </a:ext>
                  </a:extLst>
                </p:cNvPr>
                <p:cNvSpPr/>
                <p:nvPr/>
              </p:nvSpPr>
              <p:spPr>
                <a:xfrm>
                  <a:off x="1244331" y="4586932"/>
                  <a:ext cx="254580" cy="15862"/>
                </a:xfrm>
                <a:custGeom>
                  <a:avLst/>
                  <a:gdLst/>
                  <a:ahLst/>
                  <a:cxnLst/>
                  <a:rect l="l" t="t" r="r" b="b"/>
                  <a:pathLst>
                    <a:path w="6323" h="394" extrusionOk="0">
                      <a:moveTo>
                        <a:pt x="120" y="1"/>
                      </a:moveTo>
                      <a:cubicBezTo>
                        <a:pt x="1" y="1"/>
                        <a:pt x="18" y="274"/>
                        <a:pt x="18" y="274"/>
                      </a:cubicBezTo>
                      <a:lnTo>
                        <a:pt x="6322" y="394"/>
                      </a:lnTo>
                      <a:cubicBezTo>
                        <a:pt x="6322" y="223"/>
                        <a:pt x="6254" y="1"/>
                        <a:pt x="6254" y="1"/>
                      </a:cubicBezTo>
                      <a:close/>
                    </a:path>
                  </a:pathLst>
                </a:custGeom>
                <a:solidFill>
                  <a:srgbClr val="756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2363;p44">
                  <a:extLst>
                    <a:ext uri="{FF2B5EF4-FFF2-40B4-BE49-F238E27FC236}">
                      <a16:creationId xmlns:a16="http://schemas.microsoft.com/office/drawing/2014/main" id="{DC98A81C-B7F2-C611-E993-8FEEF128F972}"/>
                    </a:ext>
                  </a:extLst>
                </p:cNvPr>
                <p:cNvSpPr/>
                <p:nvPr/>
              </p:nvSpPr>
              <p:spPr>
                <a:xfrm>
                  <a:off x="1571795" y="4464491"/>
                  <a:ext cx="257318" cy="125933"/>
                </a:xfrm>
                <a:custGeom>
                  <a:avLst/>
                  <a:gdLst/>
                  <a:ahLst/>
                  <a:cxnLst/>
                  <a:rect l="l" t="t" r="r" b="b"/>
                  <a:pathLst>
                    <a:path w="6391" h="3128" extrusionOk="0">
                      <a:moveTo>
                        <a:pt x="1162" y="0"/>
                      </a:moveTo>
                      <a:lnTo>
                        <a:pt x="718" y="137"/>
                      </a:lnTo>
                      <a:lnTo>
                        <a:pt x="889" y="615"/>
                      </a:lnTo>
                      <a:cubicBezTo>
                        <a:pt x="1" y="1743"/>
                        <a:pt x="103" y="3042"/>
                        <a:pt x="103" y="3042"/>
                      </a:cubicBezTo>
                      <a:lnTo>
                        <a:pt x="6220" y="3127"/>
                      </a:lnTo>
                      <a:cubicBezTo>
                        <a:pt x="6391" y="2410"/>
                        <a:pt x="5537" y="2256"/>
                        <a:pt x="4768" y="1931"/>
                      </a:cubicBezTo>
                      <a:cubicBezTo>
                        <a:pt x="4016" y="1606"/>
                        <a:pt x="3247" y="1179"/>
                        <a:pt x="3247" y="1179"/>
                      </a:cubicBezTo>
                      <a:lnTo>
                        <a:pt x="2939" y="701"/>
                      </a:lnTo>
                      <a:lnTo>
                        <a:pt x="2495" y="564"/>
                      </a:lnTo>
                      <a:lnTo>
                        <a:pt x="1931" y="513"/>
                      </a:lnTo>
                      <a:lnTo>
                        <a:pt x="1162" y="0"/>
                      </a:lnTo>
                      <a:close/>
                    </a:path>
                  </a:pathLst>
                </a:custGeom>
                <a:solidFill>
                  <a:srgbClr val="45B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2364;p44">
                  <a:extLst>
                    <a:ext uri="{FF2B5EF4-FFF2-40B4-BE49-F238E27FC236}">
                      <a16:creationId xmlns:a16="http://schemas.microsoft.com/office/drawing/2014/main" id="{1EEB2858-6DCB-B6C2-2FB4-5F32EC2367DC}"/>
                    </a:ext>
                  </a:extLst>
                </p:cNvPr>
                <p:cNvSpPr/>
                <p:nvPr/>
              </p:nvSpPr>
              <p:spPr>
                <a:xfrm>
                  <a:off x="1636458" y="4456237"/>
                  <a:ext cx="153803" cy="112124"/>
                </a:xfrm>
                <a:custGeom>
                  <a:avLst/>
                  <a:gdLst/>
                  <a:ahLst/>
                  <a:cxnLst/>
                  <a:rect l="l" t="t" r="r" b="b"/>
                  <a:pathLst>
                    <a:path w="3820" h="2785" extrusionOk="0">
                      <a:moveTo>
                        <a:pt x="1" y="0"/>
                      </a:moveTo>
                      <a:cubicBezTo>
                        <a:pt x="189" y="1248"/>
                        <a:pt x="2700" y="2666"/>
                        <a:pt x="3179" y="2768"/>
                      </a:cubicBezTo>
                      <a:cubicBezTo>
                        <a:pt x="3232" y="2779"/>
                        <a:pt x="3283" y="2785"/>
                        <a:pt x="3329" y="2785"/>
                      </a:cubicBezTo>
                      <a:cubicBezTo>
                        <a:pt x="3708" y="2785"/>
                        <a:pt x="3820" y="2440"/>
                        <a:pt x="3469" y="2273"/>
                      </a:cubicBezTo>
                      <a:cubicBezTo>
                        <a:pt x="3469" y="2273"/>
                        <a:pt x="2119" y="1641"/>
                        <a:pt x="1658" y="1060"/>
                      </a:cubicBezTo>
                      <a:cubicBezTo>
                        <a:pt x="1197" y="479"/>
                        <a:pt x="1231" y="0"/>
                        <a:pt x="1231" y="0"/>
                      </a:cubicBezTo>
                      <a:close/>
                    </a:path>
                  </a:pathLst>
                </a:custGeom>
                <a:solidFill>
                  <a:srgbClr val="756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2365;p44">
                  <a:extLst>
                    <a:ext uri="{FF2B5EF4-FFF2-40B4-BE49-F238E27FC236}">
                      <a16:creationId xmlns:a16="http://schemas.microsoft.com/office/drawing/2014/main" id="{82AC3E8C-48EA-B3D6-AE10-EBE947B2A2AA}"/>
                    </a:ext>
                  </a:extLst>
                </p:cNvPr>
                <p:cNvSpPr/>
                <p:nvPr/>
              </p:nvSpPr>
              <p:spPr>
                <a:xfrm>
                  <a:off x="1571110" y="4586932"/>
                  <a:ext cx="254580" cy="15862"/>
                </a:xfrm>
                <a:custGeom>
                  <a:avLst/>
                  <a:gdLst/>
                  <a:ahLst/>
                  <a:cxnLst/>
                  <a:rect l="l" t="t" r="r" b="b"/>
                  <a:pathLst>
                    <a:path w="6323" h="394" extrusionOk="0">
                      <a:moveTo>
                        <a:pt x="120" y="1"/>
                      </a:moveTo>
                      <a:cubicBezTo>
                        <a:pt x="1" y="1"/>
                        <a:pt x="18" y="274"/>
                        <a:pt x="18" y="274"/>
                      </a:cubicBezTo>
                      <a:lnTo>
                        <a:pt x="6322" y="394"/>
                      </a:lnTo>
                      <a:cubicBezTo>
                        <a:pt x="6322" y="223"/>
                        <a:pt x="6254" y="1"/>
                        <a:pt x="6254" y="1"/>
                      </a:cubicBezTo>
                      <a:close/>
                    </a:path>
                  </a:pathLst>
                </a:custGeom>
                <a:solidFill>
                  <a:srgbClr val="756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2366;p44">
                  <a:extLst>
                    <a:ext uri="{FF2B5EF4-FFF2-40B4-BE49-F238E27FC236}">
                      <a16:creationId xmlns:a16="http://schemas.microsoft.com/office/drawing/2014/main" id="{90EEB0F7-69CC-81E7-A0D1-943E8F353AEF}"/>
                    </a:ext>
                  </a:extLst>
                </p:cNvPr>
                <p:cNvSpPr/>
                <p:nvPr/>
              </p:nvSpPr>
              <p:spPr>
                <a:xfrm>
                  <a:off x="1163844" y="3253966"/>
                  <a:ext cx="642590" cy="1237270"/>
                </a:xfrm>
                <a:custGeom>
                  <a:avLst/>
                  <a:gdLst/>
                  <a:ahLst/>
                  <a:cxnLst/>
                  <a:rect l="l" t="t" r="r" b="b"/>
                  <a:pathLst>
                    <a:path w="15960" h="30732" extrusionOk="0">
                      <a:moveTo>
                        <a:pt x="13097" y="0"/>
                      </a:moveTo>
                      <a:cubicBezTo>
                        <a:pt x="10083" y="0"/>
                        <a:pt x="5434" y="1531"/>
                        <a:pt x="5434" y="1531"/>
                      </a:cubicBezTo>
                      <a:cubicBezTo>
                        <a:pt x="0" y="11646"/>
                        <a:pt x="1060" y="27725"/>
                        <a:pt x="1658" y="30732"/>
                      </a:cubicBezTo>
                      <a:lnTo>
                        <a:pt x="15600" y="30732"/>
                      </a:lnTo>
                      <a:cubicBezTo>
                        <a:pt x="15600" y="30732"/>
                        <a:pt x="15959" y="4146"/>
                        <a:pt x="15600" y="1224"/>
                      </a:cubicBezTo>
                      <a:cubicBezTo>
                        <a:pt x="15488" y="314"/>
                        <a:pt x="14460" y="0"/>
                        <a:pt x="13097" y="0"/>
                      </a:cubicBez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2367;p44">
                  <a:extLst>
                    <a:ext uri="{FF2B5EF4-FFF2-40B4-BE49-F238E27FC236}">
                      <a16:creationId xmlns:a16="http://schemas.microsoft.com/office/drawing/2014/main" id="{44A2DC5B-662F-E25E-F83A-904EF81E86FF}"/>
                    </a:ext>
                  </a:extLst>
                </p:cNvPr>
                <p:cNvSpPr/>
                <p:nvPr/>
              </p:nvSpPr>
              <p:spPr>
                <a:xfrm>
                  <a:off x="1334441" y="3286015"/>
                  <a:ext cx="460281" cy="151579"/>
                </a:xfrm>
                <a:custGeom>
                  <a:avLst/>
                  <a:gdLst/>
                  <a:ahLst/>
                  <a:cxnLst/>
                  <a:rect l="l" t="t" r="r" b="b"/>
                  <a:pathLst>
                    <a:path w="11432" h="3765" extrusionOk="0">
                      <a:moveTo>
                        <a:pt x="2533" y="1"/>
                      </a:moveTo>
                      <a:cubicBezTo>
                        <a:pt x="2416" y="1"/>
                        <a:pt x="2318" y="6"/>
                        <a:pt x="2239" y="18"/>
                      </a:cubicBezTo>
                      <a:cubicBezTo>
                        <a:pt x="872" y="223"/>
                        <a:pt x="1" y="3264"/>
                        <a:pt x="1" y="3264"/>
                      </a:cubicBezTo>
                      <a:cubicBezTo>
                        <a:pt x="1" y="3264"/>
                        <a:pt x="2021" y="3765"/>
                        <a:pt x="4491" y="3765"/>
                      </a:cubicBezTo>
                      <a:cubicBezTo>
                        <a:pt x="6850" y="3765"/>
                        <a:pt x="9620" y="3308"/>
                        <a:pt x="11432" y="1521"/>
                      </a:cubicBezTo>
                      <a:cubicBezTo>
                        <a:pt x="11432" y="1521"/>
                        <a:pt x="4482" y="1"/>
                        <a:pt x="2533" y="1"/>
                      </a:cubicBez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2368;p44">
                  <a:extLst>
                    <a:ext uri="{FF2B5EF4-FFF2-40B4-BE49-F238E27FC236}">
                      <a16:creationId xmlns:a16="http://schemas.microsoft.com/office/drawing/2014/main" id="{BDDC55AA-8B17-9BFE-0FBC-DB9B19CDC389}"/>
                    </a:ext>
                  </a:extLst>
                </p:cNvPr>
                <p:cNvSpPr/>
                <p:nvPr/>
              </p:nvSpPr>
              <p:spPr>
                <a:xfrm>
                  <a:off x="2229501" y="3185558"/>
                  <a:ext cx="235979" cy="100892"/>
                </a:xfrm>
                <a:custGeom>
                  <a:avLst/>
                  <a:gdLst/>
                  <a:ahLst/>
                  <a:cxnLst/>
                  <a:rect l="l" t="t" r="r" b="b"/>
                  <a:pathLst>
                    <a:path w="5861" h="2506" extrusionOk="0">
                      <a:moveTo>
                        <a:pt x="3337" y="0"/>
                      </a:moveTo>
                      <a:cubicBezTo>
                        <a:pt x="3330" y="0"/>
                        <a:pt x="3322" y="0"/>
                        <a:pt x="3315" y="1"/>
                      </a:cubicBezTo>
                      <a:cubicBezTo>
                        <a:pt x="2597" y="121"/>
                        <a:pt x="1692" y="1"/>
                        <a:pt x="1145" y="855"/>
                      </a:cubicBezTo>
                      <a:lnTo>
                        <a:pt x="0" y="1436"/>
                      </a:lnTo>
                      <a:lnTo>
                        <a:pt x="1145" y="2103"/>
                      </a:lnTo>
                      <a:cubicBezTo>
                        <a:pt x="1145" y="2103"/>
                        <a:pt x="2487" y="2505"/>
                        <a:pt x="3397" y="2505"/>
                      </a:cubicBezTo>
                      <a:cubicBezTo>
                        <a:pt x="3612" y="2505"/>
                        <a:pt x="3803" y="2483"/>
                        <a:pt x="3947" y="2427"/>
                      </a:cubicBezTo>
                      <a:cubicBezTo>
                        <a:pt x="4716" y="2137"/>
                        <a:pt x="5143" y="1522"/>
                        <a:pt x="5143" y="1522"/>
                      </a:cubicBezTo>
                      <a:cubicBezTo>
                        <a:pt x="5861" y="1385"/>
                        <a:pt x="5673" y="958"/>
                        <a:pt x="5143" y="855"/>
                      </a:cubicBezTo>
                      <a:cubicBezTo>
                        <a:pt x="4966" y="827"/>
                        <a:pt x="4632" y="817"/>
                        <a:pt x="4265" y="817"/>
                      </a:cubicBezTo>
                      <a:cubicBezTo>
                        <a:pt x="3570" y="817"/>
                        <a:pt x="2757" y="851"/>
                        <a:pt x="2673" y="855"/>
                      </a:cubicBezTo>
                      <a:lnTo>
                        <a:pt x="2673" y="855"/>
                      </a:lnTo>
                      <a:cubicBezTo>
                        <a:pt x="3096" y="835"/>
                        <a:pt x="3367" y="581"/>
                        <a:pt x="3537" y="343"/>
                      </a:cubicBezTo>
                      <a:cubicBezTo>
                        <a:pt x="3635" y="195"/>
                        <a:pt x="3513" y="0"/>
                        <a:pt x="3337" y="0"/>
                      </a:cubicBezTo>
                      <a:close/>
                    </a:path>
                  </a:pathLst>
                </a:custGeom>
                <a:solidFill>
                  <a:srgbClr val="F8C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2369;p44">
                  <a:extLst>
                    <a:ext uri="{FF2B5EF4-FFF2-40B4-BE49-F238E27FC236}">
                      <a16:creationId xmlns:a16="http://schemas.microsoft.com/office/drawing/2014/main" id="{CE729E4A-9D1B-B6F4-A3ED-71B930B84262}"/>
                    </a:ext>
                  </a:extLst>
                </p:cNvPr>
                <p:cNvSpPr/>
                <p:nvPr/>
              </p:nvSpPr>
              <p:spPr>
                <a:xfrm>
                  <a:off x="1770133" y="3097219"/>
                  <a:ext cx="505455" cy="172997"/>
                </a:xfrm>
                <a:custGeom>
                  <a:avLst/>
                  <a:gdLst/>
                  <a:ahLst/>
                  <a:cxnLst/>
                  <a:rect l="l" t="t" r="r" b="b"/>
                  <a:pathLst>
                    <a:path w="12554" h="4297" extrusionOk="0">
                      <a:moveTo>
                        <a:pt x="4516" y="1"/>
                      </a:moveTo>
                      <a:cubicBezTo>
                        <a:pt x="4355" y="1"/>
                        <a:pt x="4197" y="14"/>
                        <a:pt x="4045" y="42"/>
                      </a:cubicBezTo>
                      <a:cubicBezTo>
                        <a:pt x="4045" y="42"/>
                        <a:pt x="4033" y="42"/>
                        <a:pt x="4012" y="42"/>
                      </a:cubicBezTo>
                      <a:cubicBezTo>
                        <a:pt x="3623" y="42"/>
                        <a:pt x="1" y="88"/>
                        <a:pt x="1311" y="1819"/>
                      </a:cubicBezTo>
                      <a:cubicBezTo>
                        <a:pt x="2695" y="3665"/>
                        <a:pt x="12554" y="4297"/>
                        <a:pt x="12554" y="4297"/>
                      </a:cubicBezTo>
                      <a:lnTo>
                        <a:pt x="12554" y="3049"/>
                      </a:lnTo>
                      <a:cubicBezTo>
                        <a:pt x="10016" y="2650"/>
                        <a:pt x="6808" y="1"/>
                        <a:pt x="4516" y="1"/>
                      </a:cubicBezTo>
                      <a:close/>
                    </a:path>
                  </a:pathLst>
                </a:custGeom>
                <a:solidFill>
                  <a:srgbClr val="756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2370;p44">
                  <a:extLst>
                    <a:ext uri="{FF2B5EF4-FFF2-40B4-BE49-F238E27FC236}">
                      <a16:creationId xmlns:a16="http://schemas.microsoft.com/office/drawing/2014/main" id="{0D5BFA40-7CB5-FE71-C55B-862B85150815}"/>
                    </a:ext>
                  </a:extLst>
                </p:cNvPr>
                <p:cNvSpPr/>
                <p:nvPr/>
              </p:nvSpPr>
              <p:spPr>
                <a:xfrm>
                  <a:off x="1672937" y="2711373"/>
                  <a:ext cx="282079" cy="483684"/>
                </a:xfrm>
                <a:custGeom>
                  <a:avLst/>
                  <a:gdLst/>
                  <a:ahLst/>
                  <a:cxnLst/>
                  <a:rect l="l" t="t" r="r" b="b"/>
                  <a:pathLst>
                    <a:path w="7006" h="12014" extrusionOk="0">
                      <a:moveTo>
                        <a:pt x="2514" y="1"/>
                      </a:moveTo>
                      <a:cubicBezTo>
                        <a:pt x="1495" y="1"/>
                        <a:pt x="324" y="1030"/>
                        <a:pt x="188" y="2586"/>
                      </a:cubicBezTo>
                      <a:cubicBezTo>
                        <a:pt x="0" y="4721"/>
                        <a:pt x="1709" y="9437"/>
                        <a:pt x="3725" y="11402"/>
                      </a:cubicBezTo>
                      <a:cubicBezTo>
                        <a:pt x="4173" y="11843"/>
                        <a:pt x="4581" y="12014"/>
                        <a:pt x="4944" y="12014"/>
                      </a:cubicBezTo>
                      <a:cubicBezTo>
                        <a:pt x="6200" y="12014"/>
                        <a:pt x="6920" y="9967"/>
                        <a:pt x="6920" y="9967"/>
                      </a:cubicBezTo>
                      <a:cubicBezTo>
                        <a:pt x="7006" y="7729"/>
                        <a:pt x="4545" y="1663"/>
                        <a:pt x="3554" y="484"/>
                      </a:cubicBezTo>
                      <a:cubicBezTo>
                        <a:pt x="3275" y="152"/>
                        <a:pt x="2906" y="1"/>
                        <a:pt x="2514" y="1"/>
                      </a:cubicBezTo>
                      <a:close/>
                    </a:path>
                  </a:pathLst>
                </a:custGeom>
                <a:solidFill>
                  <a:srgbClr val="756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2371;p44">
                  <a:extLst>
                    <a:ext uri="{FF2B5EF4-FFF2-40B4-BE49-F238E27FC236}">
                      <a16:creationId xmlns:a16="http://schemas.microsoft.com/office/drawing/2014/main" id="{06C7DDF1-C150-A9F3-4ED6-FCB722D1CCE1}"/>
                    </a:ext>
                  </a:extLst>
                </p:cNvPr>
                <p:cNvSpPr/>
                <p:nvPr/>
              </p:nvSpPr>
              <p:spPr>
                <a:xfrm>
                  <a:off x="1688076" y="2697804"/>
                  <a:ext cx="240810" cy="293777"/>
                </a:xfrm>
                <a:custGeom>
                  <a:avLst/>
                  <a:gdLst/>
                  <a:ahLst/>
                  <a:cxnLst/>
                  <a:rect l="l" t="t" r="r" b="b"/>
                  <a:pathLst>
                    <a:path w="5981" h="7297" extrusionOk="0">
                      <a:moveTo>
                        <a:pt x="1025" y="1"/>
                      </a:moveTo>
                      <a:lnTo>
                        <a:pt x="1606" y="582"/>
                      </a:lnTo>
                      <a:lnTo>
                        <a:pt x="0" y="2393"/>
                      </a:lnTo>
                      <a:lnTo>
                        <a:pt x="752" y="6015"/>
                      </a:lnTo>
                      <a:lnTo>
                        <a:pt x="5980" y="7297"/>
                      </a:lnTo>
                      <a:cubicBezTo>
                        <a:pt x="5980" y="7297"/>
                        <a:pt x="4750" y="1248"/>
                        <a:pt x="3178" y="821"/>
                      </a:cubicBezTo>
                      <a:lnTo>
                        <a:pt x="1025" y="1"/>
                      </a:lnTo>
                      <a:close/>
                    </a:path>
                  </a:pathLst>
                </a:custGeom>
                <a:solidFill>
                  <a:srgbClr val="45B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2372;p44">
                  <a:extLst>
                    <a:ext uri="{FF2B5EF4-FFF2-40B4-BE49-F238E27FC236}">
                      <a16:creationId xmlns:a16="http://schemas.microsoft.com/office/drawing/2014/main" id="{8AB4CF6A-EE07-419F-2BA7-D154DC69FD87}"/>
                    </a:ext>
                  </a:extLst>
                </p:cNvPr>
                <p:cNvSpPr/>
                <p:nvPr/>
              </p:nvSpPr>
              <p:spPr>
                <a:xfrm>
                  <a:off x="1468599" y="2173774"/>
                  <a:ext cx="451343" cy="498379"/>
                </a:xfrm>
                <a:custGeom>
                  <a:avLst/>
                  <a:gdLst/>
                  <a:ahLst/>
                  <a:cxnLst/>
                  <a:rect l="l" t="t" r="r" b="b"/>
                  <a:pathLst>
                    <a:path w="11210" h="12379" extrusionOk="0">
                      <a:moveTo>
                        <a:pt x="7307" y="1"/>
                      </a:moveTo>
                      <a:cubicBezTo>
                        <a:pt x="5927" y="1"/>
                        <a:pt x="4435" y="554"/>
                        <a:pt x="3725" y="1107"/>
                      </a:cubicBezTo>
                      <a:cubicBezTo>
                        <a:pt x="2239" y="2252"/>
                        <a:pt x="2000" y="3636"/>
                        <a:pt x="2427" y="4387"/>
                      </a:cubicBezTo>
                      <a:cubicBezTo>
                        <a:pt x="2427" y="4387"/>
                        <a:pt x="1" y="6113"/>
                        <a:pt x="1009" y="8967"/>
                      </a:cubicBezTo>
                      <a:cubicBezTo>
                        <a:pt x="1553" y="10542"/>
                        <a:pt x="2720" y="10898"/>
                        <a:pt x="3662" y="10898"/>
                      </a:cubicBezTo>
                      <a:cubicBezTo>
                        <a:pt x="4436" y="10898"/>
                        <a:pt x="5058" y="10658"/>
                        <a:pt x="5058" y="10658"/>
                      </a:cubicBezTo>
                      <a:cubicBezTo>
                        <a:pt x="5058" y="10658"/>
                        <a:pt x="5088" y="12379"/>
                        <a:pt x="6723" y="12379"/>
                      </a:cubicBezTo>
                      <a:cubicBezTo>
                        <a:pt x="6842" y="12379"/>
                        <a:pt x="6971" y="12369"/>
                        <a:pt x="7109" y="12350"/>
                      </a:cubicBezTo>
                      <a:cubicBezTo>
                        <a:pt x="9108" y="12076"/>
                        <a:pt x="10987" y="8881"/>
                        <a:pt x="11090" y="8591"/>
                      </a:cubicBezTo>
                      <a:cubicBezTo>
                        <a:pt x="11209" y="8300"/>
                        <a:pt x="10816" y="5156"/>
                        <a:pt x="10816" y="5156"/>
                      </a:cubicBezTo>
                      <a:lnTo>
                        <a:pt x="10252" y="2576"/>
                      </a:lnTo>
                      <a:cubicBezTo>
                        <a:pt x="10129" y="634"/>
                        <a:pt x="8782" y="1"/>
                        <a:pt x="7307" y="1"/>
                      </a:cubicBez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2373;p44">
                  <a:extLst>
                    <a:ext uri="{FF2B5EF4-FFF2-40B4-BE49-F238E27FC236}">
                      <a16:creationId xmlns:a16="http://schemas.microsoft.com/office/drawing/2014/main" id="{ADB21264-3265-2B1F-FEDD-519DADEB2CE6}"/>
                    </a:ext>
                  </a:extLst>
                </p:cNvPr>
                <p:cNvSpPr/>
                <p:nvPr/>
              </p:nvSpPr>
              <p:spPr>
                <a:xfrm>
                  <a:off x="1676520" y="2398565"/>
                  <a:ext cx="136772" cy="192121"/>
                </a:xfrm>
                <a:custGeom>
                  <a:avLst/>
                  <a:gdLst/>
                  <a:ahLst/>
                  <a:cxnLst/>
                  <a:rect l="l" t="t" r="r" b="b"/>
                  <a:pathLst>
                    <a:path w="3397" h="4772" extrusionOk="0">
                      <a:moveTo>
                        <a:pt x="3346" y="0"/>
                      </a:moveTo>
                      <a:cubicBezTo>
                        <a:pt x="3346" y="0"/>
                        <a:pt x="1996" y="735"/>
                        <a:pt x="1910" y="855"/>
                      </a:cubicBezTo>
                      <a:cubicBezTo>
                        <a:pt x="1825" y="974"/>
                        <a:pt x="680" y="2000"/>
                        <a:pt x="561" y="2153"/>
                      </a:cubicBezTo>
                      <a:cubicBezTo>
                        <a:pt x="458" y="2290"/>
                        <a:pt x="116" y="3520"/>
                        <a:pt x="48" y="3571"/>
                      </a:cubicBezTo>
                      <a:cubicBezTo>
                        <a:pt x="0" y="3619"/>
                        <a:pt x="380" y="4772"/>
                        <a:pt x="393" y="4772"/>
                      </a:cubicBezTo>
                      <a:cubicBezTo>
                        <a:pt x="395" y="4772"/>
                        <a:pt x="393" y="4765"/>
                        <a:pt x="390" y="4750"/>
                      </a:cubicBezTo>
                      <a:cubicBezTo>
                        <a:pt x="338" y="4545"/>
                        <a:pt x="390" y="4238"/>
                        <a:pt x="766" y="4067"/>
                      </a:cubicBezTo>
                      <a:cubicBezTo>
                        <a:pt x="1159" y="3896"/>
                        <a:pt x="2303" y="1794"/>
                        <a:pt x="3397" y="1316"/>
                      </a:cubicBezTo>
                      <a:lnTo>
                        <a:pt x="3346" y="0"/>
                      </a:ln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2374;p44">
                  <a:extLst>
                    <a:ext uri="{FF2B5EF4-FFF2-40B4-BE49-F238E27FC236}">
                      <a16:creationId xmlns:a16="http://schemas.microsoft.com/office/drawing/2014/main" id="{FE8F02C2-5749-FCB8-EC67-53A16A689771}"/>
                    </a:ext>
                  </a:extLst>
                </p:cNvPr>
                <p:cNvSpPr/>
                <p:nvPr/>
              </p:nvSpPr>
              <p:spPr>
                <a:xfrm>
                  <a:off x="1468599" y="2336640"/>
                  <a:ext cx="344687" cy="335527"/>
                </a:xfrm>
                <a:custGeom>
                  <a:avLst/>
                  <a:gdLst/>
                  <a:ahLst/>
                  <a:cxnLst/>
                  <a:rect l="l" t="t" r="r" b="b"/>
                  <a:pathLst>
                    <a:path w="8561" h="8334" extrusionOk="0">
                      <a:moveTo>
                        <a:pt x="2290" y="1"/>
                      </a:moveTo>
                      <a:lnTo>
                        <a:pt x="2290" y="1"/>
                      </a:lnTo>
                      <a:cubicBezTo>
                        <a:pt x="2324" y="120"/>
                        <a:pt x="2376" y="240"/>
                        <a:pt x="2427" y="342"/>
                      </a:cubicBezTo>
                      <a:cubicBezTo>
                        <a:pt x="2427" y="342"/>
                        <a:pt x="1" y="2068"/>
                        <a:pt x="1009" y="4922"/>
                      </a:cubicBezTo>
                      <a:cubicBezTo>
                        <a:pt x="1553" y="6497"/>
                        <a:pt x="2720" y="6853"/>
                        <a:pt x="3662" y="6853"/>
                      </a:cubicBezTo>
                      <a:cubicBezTo>
                        <a:pt x="4436" y="6853"/>
                        <a:pt x="5058" y="6613"/>
                        <a:pt x="5058" y="6613"/>
                      </a:cubicBezTo>
                      <a:cubicBezTo>
                        <a:pt x="5058" y="6613"/>
                        <a:pt x="5088" y="8334"/>
                        <a:pt x="6709" y="8334"/>
                      </a:cubicBezTo>
                      <a:cubicBezTo>
                        <a:pt x="6828" y="8334"/>
                        <a:pt x="6955" y="8324"/>
                        <a:pt x="7091" y="8305"/>
                      </a:cubicBezTo>
                      <a:cubicBezTo>
                        <a:pt x="7604" y="8236"/>
                        <a:pt x="8100" y="7980"/>
                        <a:pt x="8561" y="7638"/>
                      </a:cubicBezTo>
                      <a:cubicBezTo>
                        <a:pt x="8527" y="7433"/>
                        <a:pt x="8458" y="7297"/>
                        <a:pt x="8458" y="7297"/>
                      </a:cubicBezTo>
                      <a:lnTo>
                        <a:pt x="8458" y="5913"/>
                      </a:lnTo>
                      <a:cubicBezTo>
                        <a:pt x="8458" y="5913"/>
                        <a:pt x="8397" y="5626"/>
                        <a:pt x="8257" y="5626"/>
                      </a:cubicBezTo>
                      <a:cubicBezTo>
                        <a:pt x="8176" y="5626"/>
                        <a:pt x="8067" y="5724"/>
                        <a:pt x="7929" y="6032"/>
                      </a:cubicBezTo>
                      <a:cubicBezTo>
                        <a:pt x="7755" y="6410"/>
                        <a:pt x="7164" y="6716"/>
                        <a:pt x="6601" y="6716"/>
                      </a:cubicBezTo>
                      <a:cubicBezTo>
                        <a:pt x="5943" y="6716"/>
                        <a:pt x="5322" y="6299"/>
                        <a:pt x="5451" y="5092"/>
                      </a:cubicBezTo>
                      <a:lnTo>
                        <a:pt x="5451" y="4785"/>
                      </a:lnTo>
                      <a:cubicBezTo>
                        <a:pt x="5451" y="4785"/>
                        <a:pt x="4909" y="5215"/>
                        <a:pt x="4072" y="5215"/>
                      </a:cubicBezTo>
                      <a:cubicBezTo>
                        <a:pt x="3563" y="5215"/>
                        <a:pt x="2945" y="5056"/>
                        <a:pt x="2273" y="4546"/>
                      </a:cubicBezTo>
                      <a:cubicBezTo>
                        <a:pt x="694" y="3346"/>
                        <a:pt x="1180" y="1768"/>
                        <a:pt x="2147" y="1768"/>
                      </a:cubicBezTo>
                      <a:cubicBezTo>
                        <a:pt x="2268" y="1768"/>
                        <a:pt x="2396" y="1793"/>
                        <a:pt x="2529" y="1846"/>
                      </a:cubicBezTo>
                      <a:cubicBezTo>
                        <a:pt x="2805" y="1952"/>
                        <a:pt x="3070" y="1993"/>
                        <a:pt x="3313" y="1993"/>
                      </a:cubicBezTo>
                      <a:cubicBezTo>
                        <a:pt x="4123" y="1993"/>
                        <a:pt x="4699" y="1538"/>
                        <a:pt x="4699" y="1538"/>
                      </a:cubicBezTo>
                      <a:lnTo>
                        <a:pt x="4699" y="1538"/>
                      </a:lnTo>
                      <a:cubicBezTo>
                        <a:pt x="4553" y="1583"/>
                        <a:pt x="4412" y="1603"/>
                        <a:pt x="4279" y="1603"/>
                      </a:cubicBezTo>
                      <a:cubicBezTo>
                        <a:pt x="3132" y="1603"/>
                        <a:pt x="2461" y="137"/>
                        <a:pt x="2461" y="137"/>
                      </a:cubicBezTo>
                      <a:cubicBezTo>
                        <a:pt x="2461" y="137"/>
                        <a:pt x="2393" y="69"/>
                        <a:pt x="2290" y="1"/>
                      </a:cubicBez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2375;p44">
                  <a:extLst>
                    <a:ext uri="{FF2B5EF4-FFF2-40B4-BE49-F238E27FC236}">
                      <a16:creationId xmlns:a16="http://schemas.microsoft.com/office/drawing/2014/main" id="{EB2F7861-21A1-A448-FA95-AA02A7DFA4C2}"/>
                    </a:ext>
                  </a:extLst>
                </p:cNvPr>
                <p:cNvSpPr/>
                <p:nvPr/>
              </p:nvSpPr>
              <p:spPr>
                <a:xfrm>
                  <a:off x="1735568" y="2567800"/>
                  <a:ext cx="145853" cy="172330"/>
                </a:xfrm>
                <a:custGeom>
                  <a:avLst/>
                  <a:gdLst/>
                  <a:ahLst/>
                  <a:cxnLst/>
                  <a:rect l="l" t="t" r="r" b="b"/>
                  <a:pathLst>
                    <a:path w="3470" h="4051" extrusionOk="0">
                      <a:moveTo>
                        <a:pt x="1727" y="1"/>
                      </a:moveTo>
                      <a:lnTo>
                        <a:pt x="1539" y="342"/>
                      </a:lnTo>
                      <a:lnTo>
                        <a:pt x="1" y="3145"/>
                      </a:lnTo>
                      <a:cubicBezTo>
                        <a:pt x="633" y="4050"/>
                        <a:pt x="1846" y="4050"/>
                        <a:pt x="1846" y="4050"/>
                      </a:cubicBezTo>
                      <a:cubicBezTo>
                        <a:pt x="2615" y="2290"/>
                        <a:pt x="3469" y="1419"/>
                        <a:pt x="3469" y="1419"/>
                      </a:cubicBezTo>
                      <a:lnTo>
                        <a:pt x="1727" y="1"/>
                      </a:lnTo>
                      <a:close/>
                    </a:path>
                  </a:pathLst>
                </a:custGeom>
                <a:solidFill>
                  <a:srgbClr val="FFD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2376;p44">
                  <a:extLst>
                    <a:ext uri="{FF2B5EF4-FFF2-40B4-BE49-F238E27FC236}">
                      <a16:creationId xmlns:a16="http://schemas.microsoft.com/office/drawing/2014/main" id="{531723C7-DC7C-B4A5-D227-F7B7398FA5AA}"/>
                    </a:ext>
                  </a:extLst>
                </p:cNvPr>
                <p:cNvSpPr/>
                <p:nvPr/>
              </p:nvSpPr>
              <p:spPr>
                <a:xfrm>
                  <a:off x="1797432" y="2574678"/>
                  <a:ext cx="73680" cy="94289"/>
                </a:xfrm>
                <a:custGeom>
                  <a:avLst/>
                  <a:gdLst/>
                  <a:ahLst/>
                  <a:cxnLst/>
                  <a:rect l="l" t="t" r="r" b="b"/>
                  <a:pathLst>
                    <a:path w="1830" h="2342" extrusionOk="0">
                      <a:moveTo>
                        <a:pt x="291" y="1"/>
                      </a:moveTo>
                      <a:lnTo>
                        <a:pt x="1" y="462"/>
                      </a:lnTo>
                      <a:cubicBezTo>
                        <a:pt x="1" y="462"/>
                        <a:pt x="326" y="1162"/>
                        <a:pt x="1282" y="2341"/>
                      </a:cubicBezTo>
                      <a:lnTo>
                        <a:pt x="1829" y="1692"/>
                      </a:lnTo>
                      <a:lnTo>
                        <a:pt x="291" y="1"/>
                      </a:ln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2377;p44">
                  <a:extLst>
                    <a:ext uri="{FF2B5EF4-FFF2-40B4-BE49-F238E27FC236}">
                      <a16:creationId xmlns:a16="http://schemas.microsoft.com/office/drawing/2014/main" id="{4E334250-C9B0-3C5B-8E56-D4A34CE2C1E9}"/>
                    </a:ext>
                  </a:extLst>
                </p:cNvPr>
                <p:cNvSpPr/>
                <p:nvPr/>
              </p:nvSpPr>
              <p:spPr>
                <a:xfrm>
                  <a:off x="1735547" y="2322387"/>
                  <a:ext cx="344003" cy="336252"/>
                </a:xfrm>
                <a:custGeom>
                  <a:avLst/>
                  <a:gdLst/>
                  <a:ahLst/>
                  <a:cxnLst/>
                  <a:rect l="l" t="t" r="r" b="b"/>
                  <a:pathLst>
                    <a:path w="8544" h="8352" extrusionOk="0">
                      <a:moveTo>
                        <a:pt x="6508" y="0"/>
                      </a:moveTo>
                      <a:cubicBezTo>
                        <a:pt x="6329" y="0"/>
                        <a:pt x="6131" y="11"/>
                        <a:pt x="5912" y="30"/>
                      </a:cubicBezTo>
                      <a:cubicBezTo>
                        <a:pt x="4340" y="184"/>
                        <a:pt x="1760" y="2473"/>
                        <a:pt x="1760" y="2473"/>
                      </a:cubicBezTo>
                      <a:lnTo>
                        <a:pt x="2187" y="5754"/>
                      </a:lnTo>
                      <a:lnTo>
                        <a:pt x="1760" y="5224"/>
                      </a:lnTo>
                      <a:cubicBezTo>
                        <a:pt x="1201" y="4666"/>
                        <a:pt x="800" y="4458"/>
                        <a:pt x="539" y="4458"/>
                      </a:cubicBezTo>
                      <a:cubicBezTo>
                        <a:pt x="1" y="4458"/>
                        <a:pt x="58" y="5339"/>
                        <a:pt x="564" y="5856"/>
                      </a:cubicBezTo>
                      <a:cubicBezTo>
                        <a:pt x="1190" y="6469"/>
                        <a:pt x="1715" y="6526"/>
                        <a:pt x="1888" y="6526"/>
                      </a:cubicBezTo>
                      <a:cubicBezTo>
                        <a:pt x="1927" y="6526"/>
                        <a:pt x="1948" y="6523"/>
                        <a:pt x="1948" y="6523"/>
                      </a:cubicBezTo>
                      <a:lnTo>
                        <a:pt x="3332" y="8043"/>
                      </a:lnTo>
                      <a:lnTo>
                        <a:pt x="4443" y="8283"/>
                      </a:lnTo>
                      <a:cubicBezTo>
                        <a:pt x="4665" y="8329"/>
                        <a:pt x="4889" y="8352"/>
                        <a:pt x="5111" y="8352"/>
                      </a:cubicBezTo>
                      <a:cubicBezTo>
                        <a:pt x="6031" y="8352"/>
                        <a:pt x="6919" y="7963"/>
                        <a:pt x="7552" y="7275"/>
                      </a:cubicBezTo>
                      <a:cubicBezTo>
                        <a:pt x="8236" y="6523"/>
                        <a:pt x="8543" y="5498"/>
                        <a:pt x="8372" y="4507"/>
                      </a:cubicBezTo>
                      <a:cubicBezTo>
                        <a:pt x="8167" y="3242"/>
                        <a:pt x="8099" y="1807"/>
                        <a:pt x="8099" y="1807"/>
                      </a:cubicBezTo>
                      <a:cubicBezTo>
                        <a:pt x="7981" y="410"/>
                        <a:pt x="7611" y="0"/>
                        <a:pt x="6508" y="0"/>
                      </a:cubicBezTo>
                      <a:close/>
                    </a:path>
                  </a:pathLst>
                </a:custGeom>
                <a:solidFill>
                  <a:srgbClr val="FFD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2378;p44">
                  <a:extLst>
                    <a:ext uri="{FF2B5EF4-FFF2-40B4-BE49-F238E27FC236}">
                      <a16:creationId xmlns:a16="http://schemas.microsoft.com/office/drawing/2014/main" id="{C1942AC6-E255-B9E7-4B54-728026C1A28C}"/>
                    </a:ext>
                  </a:extLst>
                </p:cNvPr>
                <p:cNvSpPr/>
                <p:nvPr/>
              </p:nvSpPr>
              <p:spPr>
                <a:xfrm>
                  <a:off x="1693552" y="2288485"/>
                  <a:ext cx="394210" cy="107011"/>
                </a:xfrm>
                <a:custGeom>
                  <a:avLst/>
                  <a:gdLst/>
                  <a:ahLst/>
                  <a:cxnLst/>
                  <a:rect l="l" t="t" r="r" b="b"/>
                  <a:pathLst>
                    <a:path w="9791" h="2658" extrusionOk="0">
                      <a:moveTo>
                        <a:pt x="6169" y="1"/>
                      </a:moveTo>
                      <a:cubicBezTo>
                        <a:pt x="6169" y="1"/>
                        <a:pt x="1" y="957"/>
                        <a:pt x="4204" y="2205"/>
                      </a:cubicBezTo>
                      <a:cubicBezTo>
                        <a:pt x="5289" y="2527"/>
                        <a:pt x="6205" y="2657"/>
                        <a:pt x="6949" y="2657"/>
                      </a:cubicBezTo>
                      <a:cubicBezTo>
                        <a:pt x="9085" y="2657"/>
                        <a:pt x="9791" y="1578"/>
                        <a:pt x="8954" y="855"/>
                      </a:cubicBezTo>
                      <a:lnTo>
                        <a:pt x="6169" y="1"/>
                      </a:ln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2379;p44">
                  <a:extLst>
                    <a:ext uri="{FF2B5EF4-FFF2-40B4-BE49-F238E27FC236}">
                      <a16:creationId xmlns:a16="http://schemas.microsoft.com/office/drawing/2014/main" id="{D935D434-5751-9F3A-120E-8E9B3DC62D94}"/>
                    </a:ext>
                  </a:extLst>
                </p:cNvPr>
                <p:cNvSpPr/>
                <p:nvPr/>
              </p:nvSpPr>
              <p:spPr>
                <a:xfrm>
                  <a:off x="1672253" y="2260220"/>
                  <a:ext cx="381850" cy="277311"/>
                </a:xfrm>
                <a:custGeom>
                  <a:avLst/>
                  <a:gdLst/>
                  <a:ahLst/>
                  <a:cxnLst/>
                  <a:rect l="l" t="t" r="r" b="b"/>
                  <a:pathLst>
                    <a:path w="9484" h="6888" extrusionOk="0">
                      <a:moveTo>
                        <a:pt x="5532" y="0"/>
                      </a:moveTo>
                      <a:cubicBezTo>
                        <a:pt x="5161" y="0"/>
                        <a:pt x="4763" y="32"/>
                        <a:pt x="4340" y="105"/>
                      </a:cubicBezTo>
                      <a:cubicBezTo>
                        <a:pt x="4340" y="105"/>
                        <a:pt x="513" y="293"/>
                        <a:pt x="0" y="6444"/>
                      </a:cubicBezTo>
                      <a:lnTo>
                        <a:pt x="1145" y="6888"/>
                      </a:lnTo>
                      <a:cubicBezTo>
                        <a:pt x="3268" y="3137"/>
                        <a:pt x="6956" y="1533"/>
                        <a:pt x="9062" y="1533"/>
                      </a:cubicBezTo>
                      <a:cubicBezTo>
                        <a:pt x="9211" y="1533"/>
                        <a:pt x="9351" y="1541"/>
                        <a:pt x="9483" y="1557"/>
                      </a:cubicBezTo>
                      <a:cubicBezTo>
                        <a:pt x="9483" y="1557"/>
                        <a:pt x="8136" y="0"/>
                        <a:pt x="5532" y="0"/>
                      </a:cubicBezTo>
                      <a:close/>
                    </a:path>
                  </a:pathLst>
                </a:custGeom>
                <a:solidFill>
                  <a:srgbClr val="45B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2380;p44">
                  <a:extLst>
                    <a:ext uri="{FF2B5EF4-FFF2-40B4-BE49-F238E27FC236}">
                      <a16:creationId xmlns:a16="http://schemas.microsoft.com/office/drawing/2014/main" id="{9A0FAE39-434E-0C74-B5EA-0E3C92810F93}"/>
                    </a:ext>
                  </a:extLst>
                </p:cNvPr>
                <p:cNvSpPr/>
                <p:nvPr/>
              </p:nvSpPr>
              <p:spPr>
                <a:xfrm>
                  <a:off x="1672253" y="2494876"/>
                  <a:ext cx="45134" cy="34463"/>
                </a:xfrm>
                <a:custGeom>
                  <a:avLst/>
                  <a:gdLst/>
                  <a:ahLst/>
                  <a:cxnLst/>
                  <a:rect l="l" t="t" r="r" b="b"/>
                  <a:pathLst>
                    <a:path w="1121" h="856" extrusionOk="0">
                      <a:moveTo>
                        <a:pt x="69" y="1"/>
                      </a:moveTo>
                      <a:lnTo>
                        <a:pt x="0" y="616"/>
                      </a:lnTo>
                      <a:cubicBezTo>
                        <a:pt x="0" y="616"/>
                        <a:pt x="1008" y="855"/>
                        <a:pt x="1077" y="855"/>
                      </a:cubicBezTo>
                      <a:cubicBezTo>
                        <a:pt x="1079" y="855"/>
                        <a:pt x="1080" y="855"/>
                        <a:pt x="1081" y="855"/>
                      </a:cubicBezTo>
                      <a:cubicBezTo>
                        <a:pt x="1120" y="855"/>
                        <a:pt x="236" y="501"/>
                        <a:pt x="69" y="1"/>
                      </a:cubicBez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2381;p44">
                  <a:extLst>
                    <a:ext uri="{FF2B5EF4-FFF2-40B4-BE49-F238E27FC236}">
                      <a16:creationId xmlns:a16="http://schemas.microsoft.com/office/drawing/2014/main" id="{CFA06F3A-2A22-CC9A-9A42-50FBC7859919}"/>
                    </a:ext>
                  </a:extLst>
                </p:cNvPr>
                <p:cNvSpPr/>
                <p:nvPr/>
              </p:nvSpPr>
              <p:spPr>
                <a:xfrm>
                  <a:off x="1645638" y="2519598"/>
                  <a:ext cx="95422" cy="38811"/>
                </a:xfrm>
                <a:custGeom>
                  <a:avLst/>
                  <a:gdLst/>
                  <a:ahLst/>
                  <a:cxnLst/>
                  <a:rect l="l" t="t" r="r" b="b"/>
                  <a:pathLst>
                    <a:path w="2370" h="964" extrusionOk="0">
                      <a:moveTo>
                        <a:pt x="629" y="1"/>
                      </a:moveTo>
                      <a:cubicBezTo>
                        <a:pt x="1" y="1"/>
                        <a:pt x="399" y="963"/>
                        <a:pt x="1059" y="963"/>
                      </a:cubicBezTo>
                      <a:cubicBezTo>
                        <a:pt x="1085" y="963"/>
                        <a:pt x="1112" y="962"/>
                        <a:pt x="1140" y="958"/>
                      </a:cubicBezTo>
                      <a:cubicBezTo>
                        <a:pt x="1840" y="856"/>
                        <a:pt x="2370" y="87"/>
                        <a:pt x="661" y="2"/>
                      </a:cubicBezTo>
                      <a:cubicBezTo>
                        <a:pt x="650" y="1"/>
                        <a:pt x="640" y="1"/>
                        <a:pt x="629" y="1"/>
                      </a:cubicBezTo>
                      <a:close/>
                    </a:path>
                  </a:pathLst>
                </a:custGeom>
                <a:solidFill>
                  <a:srgbClr val="45B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2382;p44">
                  <a:extLst>
                    <a:ext uri="{FF2B5EF4-FFF2-40B4-BE49-F238E27FC236}">
                      <a16:creationId xmlns:a16="http://schemas.microsoft.com/office/drawing/2014/main" id="{42203725-BBA4-70D4-DA96-53CCD57397E2}"/>
                    </a:ext>
                  </a:extLst>
                </p:cNvPr>
                <p:cNvSpPr/>
                <p:nvPr/>
              </p:nvSpPr>
              <p:spPr>
                <a:xfrm>
                  <a:off x="1626151" y="2535139"/>
                  <a:ext cx="63574" cy="135878"/>
                </a:xfrm>
                <a:custGeom>
                  <a:avLst/>
                  <a:gdLst/>
                  <a:ahLst/>
                  <a:cxnLst/>
                  <a:rect l="l" t="t" r="r" b="b"/>
                  <a:pathLst>
                    <a:path w="1579" h="3375" extrusionOk="0">
                      <a:moveTo>
                        <a:pt x="1389" y="0"/>
                      </a:moveTo>
                      <a:cubicBezTo>
                        <a:pt x="1331" y="0"/>
                        <a:pt x="1253" y="26"/>
                        <a:pt x="1145" y="94"/>
                      </a:cubicBezTo>
                      <a:cubicBezTo>
                        <a:pt x="667" y="385"/>
                        <a:pt x="0" y="1666"/>
                        <a:pt x="786" y="3375"/>
                      </a:cubicBezTo>
                      <a:lnTo>
                        <a:pt x="1145" y="2093"/>
                      </a:lnTo>
                      <a:lnTo>
                        <a:pt x="1538" y="282"/>
                      </a:lnTo>
                      <a:cubicBezTo>
                        <a:pt x="1538" y="282"/>
                        <a:pt x="1578" y="0"/>
                        <a:pt x="1389" y="0"/>
                      </a:cubicBezTo>
                      <a:close/>
                    </a:path>
                  </a:pathLst>
                </a:custGeom>
                <a:solidFill>
                  <a:srgbClr val="45B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2383;p44">
                  <a:extLst>
                    <a:ext uri="{FF2B5EF4-FFF2-40B4-BE49-F238E27FC236}">
                      <a16:creationId xmlns:a16="http://schemas.microsoft.com/office/drawing/2014/main" id="{BFF19EF4-ABE7-95E1-AD90-B48CBDCA9099}"/>
                    </a:ext>
                  </a:extLst>
                </p:cNvPr>
                <p:cNvSpPr/>
                <p:nvPr/>
              </p:nvSpPr>
              <p:spPr>
                <a:xfrm>
                  <a:off x="2159322" y="3215836"/>
                  <a:ext cx="235979" cy="101254"/>
                </a:xfrm>
                <a:custGeom>
                  <a:avLst/>
                  <a:gdLst/>
                  <a:ahLst/>
                  <a:cxnLst/>
                  <a:rect l="l" t="t" r="r" b="b"/>
                  <a:pathLst>
                    <a:path w="5861" h="2515" extrusionOk="0">
                      <a:moveTo>
                        <a:pt x="3356" y="14"/>
                      </a:moveTo>
                      <a:cubicBezTo>
                        <a:pt x="3343" y="14"/>
                        <a:pt x="3329" y="15"/>
                        <a:pt x="3315" y="18"/>
                      </a:cubicBezTo>
                      <a:cubicBezTo>
                        <a:pt x="2597" y="138"/>
                        <a:pt x="1692" y="1"/>
                        <a:pt x="1145" y="872"/>
                      </a:cubicBezTo>
                      <a:lnTo>
                        <a:pt x="0" y="1436"/>
                      </a:lnTo>
                      <a:lnTo>
                        <a:pt x="1145" y="2102"/>
                      </a:lnTo>
                      <a:cubicBezTo>
                        <a:pt x="1145" y="2102"/>
                        <a:pt x="2518" y="2514"/>
                        <a:pt x="3438" y="2514"/>
                      </a:cubicBezTo>
                      <a:cubicBezTo>
                        <a:pt x="3642" y="2514"/>
                        <a:pt x="3824" y="2494"/>
                        <a:pt x="3964" y="2444"/>
                      </a:cubicBezTo>
                      <a:cubicBezTo>
                        <a:pt x="4716" y="2154"/>
                        <a:pt x="5143" y="1539"/>
                        <a:pt x="5143" y="1539"/>
                      </a:cubicBezTo>
                      <a:cubicBezTo>
                        <a:pt x="5861" y="1385"/>
                        <a:pt x="5673" y="958"/>
                        <a:pt x="5143" y="872"/>
                      </a:cubicBezTo>
                      <a:cubicBezTo>
                        <a:pt x="4972" y="838"/>
                        <a:pt x="4640" y="827"/>
                        <a:pt x="4273" y="827"/>
                      </a:cubicBezTo>
                      <a:cubicBezTo>
                        <a:pt x="3539" y="827"/>
                        <a:pt x="2666" y="872"/>
                        <a:pt x="2666" y="872"/>
                      </a:cubicBezTo>
                      <a:cubicBezTo>
                        <a:pt x="3093" y="838"/>
                        <a:pt x="3366" y="582"/>
                        <a:pt x="3537" y="343"/>
                      </a:cubicBezTo>
                      <a:cubicBezTo>
                        <a:pt x="3632" y="200"/>
                        <a:pt x="3522" y="14"/>
                        <a:pt x="3356" y="14"/>
                      </a:cubicBezTo>
                      <a:close/>
                    </a:path>
                  </a:pathLst>
                </a:custGeom>
                <a:solidFill>
                  <a:srgbClr val="FFD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2384;p44">
                  <a:extLst>
                    <a:ext uri="{FF2B5EF4-FFF2-40B4-BE49-F238E27FC236}">
                      <a16:creationId xmlns:a16="http://schemas.microsoft.com/office/drawing/2014/main" id="{EF700892-FCFA-2792-E8F9-256FDAE15BB7}"/>
                    </a:ext>
                  </a:extLst>
                </p:cNvPr>
                <p:cNvSpPr/>
                <p:nvPr/>
              </p:nvSpPr>
              <p:spPr>
                <a:xfrm>
                  <a:off x="1700840" y="3128182"/>
                  <a:ext cx="504610" cy="172313"/>
                </a:xfrm>
                <a:custGeom>
                  <a:avLst/>
                  <a:gdLst/>
                  <a:ahLst/>
                  <a:cxnLst/>
                  <a:rect l="l" t="t" r="r" b="b"/>
                  <a:pathLst>
                    <a:path w="12533" h="4280" extrusionOk="0">
                      <a:moveTo>
                        <a:pt x="4500" y="0"/>
                      </a:moveTo>
                      <a:cubicBezTo>
                        <a:pt x="4336" y="0"/>
                        <a:pt x="4177" y="14"/>
                        <a:pt x="4023" y="42"/>
                      </a:cubicBezTo>
                      <a:cubicBezTo>
                        <a:pt x="4023" y="42"/>
                        <a:pt x="4004" y="42"/>
                        <a:pt x="3967" y="42"/>
                      </a:cubicBezTo>
                      <a:cubicBezTo>
                        <a:pt x="3481" y="42"/>
                        <a:pt x="1" y="101"/>
                        <a:pt x="1289" y="1819"/>
                      </a:cubicBezTo>
                      <a:cubicBezTo>
                        <a:pt x="2673" y="3647"/>
                        <a:pt x="12532" y="4279"/>
                        <a:pt x="12532" y="4279"/>
                      </a:cubicBezTo>
                      <a:lnTo>
                        <a:pt x="12532" y="3049"/>
                      </a:lnTo>
                      <a:cubicBezTo>
                        <a:pt x="9996" y="2635"/>
                        <a:pt x="6804" y="0"/>
                        <a:pt x="4500" y="0"/>
                      </a:cubicBezTo>
                      <a:close/>
                    </a:path>
                  </a:pathLst>
                </a:custGeom>
                <a:solidFill>
                  <a:srgbClr val="756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2385;p44">
                  <a:extLst>
                    <a:ext uri="{FF2B5EF4-FFF2-40B4-BE49-F238E27FC236}">
                      <a16:creationId xmlns:a16="http://schemas.microsoft.com/office/drawing/2014/main" id="{14CA70AB-CAE1-CF66-AAD2-F8890DF76DB7}"/>
                    </a:ext>
                  </a:extLst>
                </p:cNvPr>
                <p:cNvSpPr/>
                <p:nvPr/>
              </p:nvSpPr>
              <p:spPr>
                <a:xfrm>
                  <a:off x="1379415" y="2913134"/>
                  <a:ext cx="441438" cy="473578"/>
                </a:xfrm>
                <a:custGeom>
                  <a:avLst/>
                  <a:gdLst/>
                  <a:ahLst/>
                  <a:cxnLst/>
                  <a:rect l="l" t="t" r="r" b="b"/>
                  <a:pathLst>
                    <a:path w="10964" h="11763" extrusionOk="0">
                      <a:moveTo>
                        <a:pt x="9101" y="1"/>
                      </a:moveTo>
                      <a:lnTo>
                        <a:pt x="2113" y="5332"/>
                      </a:lnTo>
                      <a:cubicBezTo>
                        <a:pt x="1310" y="7006"/>
                        <a:pt x="165" y="8424"/>
                        <a:pt x="80" y="9911"/>
                      </a:cubicBezTo>
                      <a:cubicBezTo>
                        <a:pt x="1" y="11046"/>
                        <a:pt x="2612" y="11763"/>
                        <a:pt x="5317" y="11763"/>
                      </a:cubicBezTo>
                      <a:cubicBezTo>
                        <a:pt x="6114" y="11763"/>
                        <a:pt x="6919" y="11701"/>
                        <a:pt x="7666" y="11568"/>
                      </a:cubicBezTo>
                      <a:cubicBezTo>
                        <a:pt x="10964" y="11004"/>
                        <a:pt x="10759" y="11004"/>
                        <a:pt x="10725" y="7485"/>
                      </a:cubicBezTo>
                      <a:cubicBezTo>
                        <a:pt x="10708" y="3948"/>
                        <a:pt x="9101" y="1"/>
                        <a:pt x="9101" y="1"/>
                      </a:cubicBezTo>
                      <a:close/>
                    </a:path>
                  </a:pathLst>
                </a:custGeom>
                <a:solidFill>
                  <a:srgbClr val="756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2386;p44">
                  <a:extLst>
                    <a:ext uri="{FF2B5EF4-FFF2-40B4-BE49-F238E27FC236}">
                      <a16:creationId xmlns:a16="http://schemas.microsoft.com/office/drawing/2014/main" id="{C1E8D889-2B88-0173-D57C-2D1E4366C5E2}"/>
                    </a:ext>
                  </a:extLst>
                </p:cNvPr>
                <p:cNvSpPr/>
                <p:nvPr/>
              </p:nvSpPr>
              <p:spPr>
                <a:xfrm>
                  <a:off x="1610327" y="2877420"/>
                  <a:ext cx="202963" cy="400386"/>
                </a:xfrm>
                <a:custGeom>
                  <a:avLst/>
                  <a:gdLst/>
                  <a:ahLst/>
                  <a:cxnLst/>
                  <a:rect l="l" t="t" r="r" b="b"/>
                  <a:pathLst>
                    <a:path w="5041" h="9945" extrusionOk="0">
                      <a:moveTo>
                        <a:pt x="1641" y="0"/>
                      </a:moveTo>
                      <a:cubicBezTo>
                        <a:pt x="1615" y="0"/>
                        <a:pt x="1592" y="5"/>
                        <a:pt x="1572" y="17"/>
                      </a:cubicBezTo>
                      <a:cubicBezTo>
                        <a:pt x="1248" y="204"/>
                        <a:pt x="0" y="3827"/>
                        <a:pt x="0" y="3827"/>
                      </a:cubicBezTo>
                      <a:cubicBezTo>
                        <a:pt x="1549" y="8945"/>
                        <a:pt x="3462" y="9945"/>
                        <a:pt x="4701" y="9945"/>
                      </a:cubicBezTo>
                      <a:cubicBezTo>
                        <a:pt x="4802" y="9945"/>
                        <a:pt x="4898" y="9938"/>
                        <a:pt x="4990" y="9927"/>
                      </a:cubicBezTo>
                      <a:lnTo>
                        <a:pt x="5041" y="7688"/>
                      </a:lnTo>
                      <a:cubicBezTo>
                        <a:pt x="5041" y="7688"/>
                        <a:pt x="3930" y="1794"/>
                        <a:pt x="3606" y="1554"/>
                      </a:cubicBezTo>
                      <a:cubicBezTo>
                        <a:pt x="3316" y="1329"/>
                        <a:pt x="2059" y="0"/>
                        <a:pt x="1641" y="0"/>
                      </a:cubicBez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2387;p44">
                  <a:extLst>
                    <a:ext uri="{FF2B5EF4-FFF2-40B4-BE49-F238E27FC236}">
                      <a16:creationId xmlns:a16="http://schemas.microsoft.com/office/drawing/2014/main" id="{5283E615-ECAC-8008-7B56-B267CC50CB1B}"/>
                    </a:ext>
                  </a:extLst>
                </p:cNvPr>
                <p:cNvSpPr/>
                <p:nvPr/>
              </p:nvSpPr>
              <p:spPr>
                <a:xfrm>
                  <a:off x="1424591" y="3019068"/>
                  <a:ext cx="274308" cy="182378"/>
                </a:xfrm>
                <a:custGeom>
                  <a:avLst/>
                  <a:gdLst/>
                  <a:ahLst/>
                  <a:cxnLst/>
                  <a:rect l="l" t="t" r="r" b="b"/>
                  <a:pathLst>
                    <a:path w="6813" h="4530" extrusionOk="0">
                      <a:moveTo>
                        <a:pt x="4200" y="1"/>
                      </a:moveTo>
                      <a:cubicBezTo>
                        <a:pt x="4139" y="1"/>
                        <a:pt x="4088" y="6"/>
                        <a:pt x="4050" y="18"/>
                      </a:cubicBezTo>
                      <a:cubicBezTo>
                        <a:pt x="3640" y="155"/>
                        <a:pt x="854" y="2855"/>
                        <a:pt x="718" y="2940"/>
                      </a:cubicBezTo>
                      <a:cubicBezTo>
                        <a:pt x="581" y="3025"/>
                        <a:pt x="0" y="4307"/>
                        <a:pt x="0" y="4307"/>
                      </a:cubicBezTo>
                      <a:lnTo>
                        <a:pt x="0" y="4529"/>
                      </a:lnTo>
                      <a:cubicBezTo>
                        <a:pt x="2156" y="4382"/>
                        <a:pt x="3968" y="2690"/>
                        <a:pt x="5303" y="2690"/>
                      </a:cubicBezTo>
                      <a:cubicBezTo>
                        <a:pt x="5365" y="2690"/>
                        <a:pt x="5425" y="2693"/>
                        <a:pt x="5485" y="2701"/>
                      </a:cubicBezTo>
                      <a:cubicBezTo>
                        <a:pt x="5538" y="2708"/>
                        <a:pt x="5588" y="2712"/>
                        <a:pt x="5636" y="2712"/>
                      </a:cubicBezTo>
                      <a:cubicBezTo>
                        <a:pt x="6812" y="2712"/>
                        <a:pt x="6544" y="582"/>
                        <a:pt x="6544" y="582"/>
                      </a:cubicBezTo>
                      <a:cubicBezTo>
                        <a:pt x="6544" y="582"/>
                        <a:pt x="4828" y="1"/>
                        <a:pt x="4200" y="1"/>
                      </a:cubicBez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2388;p44">
                  <a:extLst>
                    <a:ext uri="{FF2B5EF4-FFF2-40B4-BE49-F238E27FC236}">
                      <a16:creationId xmlns:a16="http://schemas.microsoft.com/office/drawing/2014/main" id="{92CBB18A-A410-B1E8-AFF7-CEE26F14F3DC}"/>
                    </a:ext>
                  </a:extLst>
                </p:cNvPr>
                <p:cNvSpPr/>
                <p:nvPr/>
              </p:nvSpPr>
              <p:spPr>
                <a:xfrm>
                  <a:off x="1602757" y="2707427"/>
                  <a:ext cx="282079" cy="518509"/>
                </a:xfrm>
                <a:custGeom>
                  <a:avLst/>
                  <a:gdLst/>
                  <a:ahLst/>
                  <a:cxnLst/>
                  <a:rect l="l" t="t" r="r" b="b"/>
                  <a:pathLst>
                    <a:path w="7006" h="12879" extrusionOk="0">
                      <a:moveTo>
                        <a:pt x="2997" y="0"/>
                      </a:moveTo>
                      <a:cubicBezTo>
                        <a:pt x="1879" y="0"/>
                        <a:pt x="353" y="1723"/>
                        <a:pt x="188" y="3435"/>
                      </a:cubicBezTo>
                      <a:cubicBezTo>
                        <a:pt x="1" y="5588"/>
                        <a:pt x="1726" y="10304"/>
                        <a:pt x="3725" y="12269"/>
                      </a:cubicBezTo>
                      <a:cubicBezTo>
                        <a:pt x="4172" y="12708"/>
                        <a:pt x="4578" y="12878"/>
                        <a:pt x="4940" y="12878"/>
                      </a:cubicBezTo>
                      <a:cubicBezTo>
                        <a:pt x="6199" y="12878"/>
                        <a:pt x="6920" y="10817"/>
                        <a:pt x="6920" y="10817"/>
                      </a:cubicBezTo>
                      <a:cubicBezTo>
                        <a:pt x="7006" y="8578"/>
                        <a:pt x="4716" y="1522"/>
                        <a:pt x="3725" y="343"/>
                      </a:cubicBezTo>
                      <a:cubicBezTo>
                        <a:pt x="3525" y="106"/>
                        <a:pt x="3274" y="0"/>
                        <a:pt x="2997" y="0"/>
                      </a:cubicBezTo>
                      <a:close/>
                    </a:path>
                  </a:pathLst>
                </a:custGeom>
                <a:solidFill>
                  <a:srgbClr val="756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2389;p44">
                  <a:extLst>
                    <a:ext uri="{FF2B5EF4-FFF2-40B4-BE49-F238E27FC236}">
                      <a16:creationId xmlns:a16="http://schemas.microsoft.com/office/drawing/2014/main" id="{EBCF1341-2199-D50E-6CAB-BEF7DEF098EE}"/>
                    </a:ext>
                  </a:extLst>
                </p:cNvPr>
                <p:cNvSpPr/>
                <p:nvPr/>
              </p:nvSpPr>
              <p:spPr>
                <a:xfrm>
                  <a:off x="1372973" y="2693214"/>
                  <a:ext cx="474051" cy="493829"/>
                </a:xfrm>
                <a:custGeom>
                  <a:avLst/>
                  <a:gdLst/>
                  <a:ahLst/>
                  <a:cxnLst/>
                  <a:rect l="l" t="t" r="r" b="b"/>
                  <a:pathLst>
                    <a:path w="11774" h="12266" extrusionOk="0">
                      <a:moveTo>
                        <a:pt x="8312" y="1"/>
                      </a:moveTo>
                      <a:cubicBezTo>
                        <a:pt x="5977" y="1"/>
                        <a:pt x="3063" y="6459"/>
                        <a:pt x="2273" y="8812"/>
                      </a:cubicBezTo>
                      <a:cubicBezTo>
                        <a:pt x="1470" y="11255"/>
                        <a:pt x="1" y="12075"/>
                        <a:pt x="565" y="12229"/>
                      </a:cubicBezTo>
                      <a:cubicBezTo>
                        <a:pt x="661" y="12252"/>
                        <a:pt x="774" y="12265"/>
                        <a:pt x="907" y="12265"/>
                      </a:cubicBezTo>
                      <a:cubicBezTo>
                        <a:pt x="1577" y="12265"/>
                        <a:pt x="2766" y="11917"/>
                        <a:pt x="4990" y="10606"/>
                      </a:cubicBezTo>
                      <a:cubicBezTo>
                        <a:pt x="7300" y="9252"/>
                        <a:pt x="9383" y="5654"/>
                        <a:pt x="11019" y="5654"/>
                      </a:cubicBezTo>
                      <a:cubicBezTo>
                        <a:pt x="11282" y="5654"/>
                        <a:pt x="11534" y="5748"/>
                        <a:pt x="11773" y="5958"/>
                      </a:cubicBezTo>
                      <a:cubicBezTo>
                        <a:pt x="11773" y="5958"/>
                        <a:pt x="10953" y="542"/>
                        <a:pt x="8578" y="30"/>
                      </a:cubicBezTo>
                      <a:cubicBezTo>
                        <a:pt x="8490" y="10"/>
                        <a:pt x="8402" y="1"/>
                        <a:pt x="8312" y="1"/>
                      </a:cubicBezTo>
                      <a:close/>
                    </a:path>
                  </a:pathLst>
                </a:custGeom>
                <a:solidFill>
                  <a:srgbClr val="45B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2390;p44">
                  <a:extLst>
                    <a:ext uri="{FF2B5EF4-FFF2-40B4-BE49-F238E27FC236}">
                      <a16:creationId xmlns:a16="http://schemas.microsoft.com/office/drawing/2014/main" id="{CA7015C7-6BFD-8475-1415-119581012718}"/>
                    </a:ext>
                  </a:extLst>
                </p:cNvPr>
                <p:cNvSpPr/>
                <p:nvPr/>
              </p:nvSpPr>
              <p:spPr>
                <a:xfrm>
                  <a:off x="2021741" y="2439111"/>
                  <a:ext cx="17232" cy="33818"/>
                </a:xfrm>
                <a:custGeom>
                  <a:avLst/>
                  <a:gdLst/>
                  <a:ahLst/>
                  <a:cxnLst/>
                  <a:rect l="l" t="t" r="r" b="b"/>
                  <a:pathLst>
                    <a:path w="428" h="840" extrusionOk="0">
                      <a:moveTo>
                        <a:pt x="166" y="0"/>
                      </a:moveTo>
                      <a:cubicBezTo>
                        <a:pt x="162" y="0"/>
                        <a:pt x="158" y="1"/>
                        <a:pt x="154" y="2"/>
                      </a:cubicBezTo>
                      <a:cubicBezTo>
                        <a:pt x="51" y="19"/>
                        <a:pt x="0" y="224"/>
                        <a:pt x="34" y="446"/>
                      </a:cubicBezTo>
                      <a:cubicBezTo>
                        <a:pt x="67" y="674"/>
                        <a:pt x="177" y="840"/>
                        <a:pt x="276" y="840"/>
                      </a:cubicBezTo>
                      <a:cubicBezTo>
                        <a:pt x="281" y="840"/>
                        <a:pt x="286" y="840"/>
                        <a:pt x="290" y="839"/>
                      </a:cubicBezTo>
                      <a:cubicBezTo>
                        <a:pt x="376" y="839"/>
                        <a:pt x="427" y="634"/>
                        <a:pt x="393" y="395"/>
                      </a:cubicBezTo>
                      <a:cubicBezTo>
                        <a:pt x="360" y="166"/>
                        <a:pt x="250" y="0"/>
                        <a:pt x="166"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2391;p44">
                  <a:extLst>
                    <a:ext uri="{FF2B5EF4-FFF2-40B4-BE49-F238E27FC236}">
                      <a16:creationId xmlns:a16="http://schemas.microsoft.com/office/drawing/2014/main" id="{3AA572F6-26A5-0134-96E2-29798B8A13E4}"/>
                    </a:ext>
                  </a:extLst>
                </p:cNvPr>
                <p:cNvSpPr/>
                <p:nvPr/>
              </p:nvSpPr>
              <p:spPr>
                <a:xfrm>
                  <a:off x="1928903" y="2452106"/>
                  <a:ext cx="17917" cy="34503"/>
                </a:xfrm>
                <a:custGeom>
                  <a:avLst/>
                  <a:gdLst/>
                  <a:ahLst/>
                  <a:cxnLst/>
                  <a:rect l="l" t="t" r="r" b="b"/>
                  <a:pathLst>
                    <a:path w="445" h="857" extrusionOk="0">
                      <a:moveTo>
                        <a:pt x="165" y="0"/>
                      </a:moveTo>
                      <a:cubicBezTo>
                        <a:pt x="161" y="0"/>
                        <a:pt x="158" y="1"/>
                        <a:pt x="154" y="1"/>
                      </a:cubicBezTo>
                      <a:cubicBezTo>
                        <a:pt x="51" y="18"/>
                        <a:pt x="0" y="223"/>
                        <a:pt x="34" y="463"/>
                      </a:cubicBezTo>
                      <a:cubicBezTo>
                        <a:pt x="67" y="691"/>
                        <a:pt x="177" y="857"/>
                        <a:pt x="276" y="857"/>
                      </a:cubicBezTo>
                      <a:cubicBezTo>
                        <a:pt x="281" y="857"/>
                        <a:pt x="286" y="856"/>
                        <a:pt x="291" y="856"/>
                      </a:cubicBezTo>
                      <a:cubicBezTo>
                        <a:pt x="393" y="838"/>
                        <a:pt x="444" y="633"/>
                        <a:pt x="393" y="394"/>
                      </a:cubicBezTo>
                      <a:cubicBezTo>
                        <a:pt x="360" y="182"/>
                        <a:pt x="249" y="0"/>
                        <a:pt x="165"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2392;p44">
                  <a:extLst>
                    <a:ext uri="{FF2B5EF4-FFF2-40B4-BE49-F238E27FC236}">
                      <a16:creationId xmlns:a16="http://schemas.microsoft.com/office/drawing/2014/main" id="{E88A1F73-55D2-7735-BFC3-C4D8DCFC4622}"/>
                    </a:ext>
                  </a:extLst>
                </p:cNvPr>
                <p:cNvSpPr/>
                <p:nvPr/>
              </p:nvSpPr>
              <p:spPr>
                <a:xfrm>
                  <a:off x="1935053" y="2563739"/>
                  <a:ext cx="79841" cy="33818"/>
                </a:xfrm>
                <a:custGeom>
                  <a:avLst/>
                  <a:gdLst/>
                  <a:ahLst/>
                  <a:cxnLst/>
                  <a:rect l="l" t="t" r="r" b="b"/>
                  <a:pathLst>
                    <a:path w="1983" h="840" extrusionOk="0">
                      <a:moveTo>
                        <a:pt x="1982" y="1"/>
                      </a:moveTo>
                      <a:lnTo>
                        <a:pt x="0" y="35"/>
                      </a:lnTo>
                      <a:cubicBezTo>
                        <a:pt x="0" y="35"/>
                        <a:pt x="82" y="839"/>
                        <a:pt x="954" y="839"/>
                      </a:cubicBezTo>
                      <a:cubicBezTo>
                        <a:pt x="972" y="839"/>
                        <a:pt x="990" y="839"/>
                        <a:pt x="1008" y="838"/>
                      </a:cubicBezTo>
                      <a:cubicBezTo>
                        <a:pt x="1914" y="804"/>
                        <a:pt x="1982" y="1"/>
                        <a:pt x="1982" y="1"/>
                      </a:cubicBezTo>
                      <a:close/>
                    </a:path>
                  </a:pathLst>
                </a:custGeom>
                <a:solidFill>
                  <a:srgbClr val="F8C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2393;p44">
                  <a:extLst>
                    <a:ext uri="{FF2B5EF4-FFF2-40B4-BE49-F238E27FC236}">
                      <a16:creationId xmlns:a16="http://schemas.microsoft.com/office/drawing/2014/main" id="{D3A7B1FE-687E-A8FB-ACAD-9B94D38BE304}"/>
                    </a:ext>
                  </a:extLst>
                </p:cNvPr>
                <p:cNvSpPr/>
                <p:nvPr/>
              </p:nvSpPr>
              <p:spPr>
                <a:xfrm>
                  <a:off x="1284232" y="4109487"/>
                  <a:ext cx="474010" cy="387341"/>
                </a:xfrm>
                <a:custGeom>
                  <a:avLst/>
                  <a:gdLst/>
                  <a:ahLst/>
                  <a:cxnLst/>
                  <a:rect l="l" t="t" r="r" b="b"/>
                  <a:pathLst>
                    <a:path w="11773" h="9621" extrusionOk="0">
                      <a:moveTo>
                        <a:pt x="6972" y="1"/>
                      </a:moveTo>
                      <a:lnTo>
                        <a:pt x="5468" y="8988"/>
                      </a:lnTo>
                      <a:lnTo>
                        <a:pt x="838" y="9159"/>
                      </a:lnTo>
                      <a:lnTo>
                        <a:pt x="838" y="4119"/>
                      </a:lnTo>
                      <a:cubicBezTo>
                        <a:pt x="838" y="4119"/>
                        <a:pt x="1" y="6972"/>
                        <a:pt x="154" y="9484"/>
                      </a:cubicBezTo>
                      <a:lnTo>
                        <a:pt x="11773" y="9620"/>
                      </a:lnTo>
                      <a:lnTo>
                        <a:pt x="11465" y="3692"/>
                      </a:lnTo>
                      <a:lnTo>
                        <a:pt x="10987" y="9159"/>
                      </a:lnTo>
                      <a:lnTo>
                        <a:pt x="6784" y="8988"/>
                      </a:lnTo>
                      <a:lnTo>
                        <a:pt x="6972" y="1"/>
                      </a:ln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2394;p44">
                  <a:extLst>
                    <a:ext uri="{FF2B5EF4-FFF2-40B4-BE49-F238E27FC236}">
                      <a16:creationId xmlns:a16="http://schemas.microsoft.com/office/drawing/2014/main" id="{10E3CD4C-75BF-8EA1-6C10-54A5DD8BD987}"/>
                    </a:ext>
                  </a:extLst>
                </p:cNvPr>
                <p:cNvSpPr/>
                <p:nvPr/>
              </p:nvSpPr>
              <p:spPr>
                <a:xfrm>
                  <a:off x="1663998" y="2545769"/>
                  <a:ext cx="20655" cy="57169"/>
                </a:xfrm>
                <a:custGeom>
                  <a:avLst/>
                  <a:gdLst/>
                  <a:ahLst/>
                  <a:cxnLst/>
                  <a:rect l="l" t="t" r="r" b="b"/>
                  <a:pathLst>
                    <a:path w="513" h="1420" extrusionOk="0">
                      <a:moveTo>
                        <a:pt x="0" y="1"/>
                      </a:moveTo>
                      <a:lnTo>
                        <a:pt x="291" y="1419"/>
                      </a:lnTo>
                      <a:lnTo>
                        <a:pt x="513" y="291"/>
                      </a:lnTo>
                      <a:cubicBezTo>
                        <a:pt x="393" y="274"/>
                        <a:pt x="171" y="189"/>
                        <a:pt x="34" y="52"/>
                      </a:cubicBezTo>
                      <a:cubicBezTo>
                        <a:pt x="34" y="35"/>
                        <a:pt x="17" y="18"/>
                        <a:pt x="0" y="1"/>
                      </a:cubicBez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2395;p44">
                  <a:extLst>
                    <a:ext uri="{FF2B5EF4-FFF2-40B4-BE49-F238E27FC236}">
                      <a16:creationId xmlns:a16="http://schemas.microsoft.com/office/drawing/2014/main" id="{E6816BAE-AA2A-8213-E1C1-1996975867AA}"/>
                    </a:ext>
                  </a:extLst>
                </p:cNvPr>
                <p:cNvSpPr/>
                <p:nvPr/>
              </p:nvSpPr>
              <p:spPr>
                <a:xfrm flipH="1">
                  <a:off x="1978184" y="2452108"/>
                  <a:ext cx="31790" cy="85051"/>
                </a:xfrm>
                <a:custGeom>
                  <a:avLst/>
                  <a:gdLst/>
                  <a:ahLst/>
                  <a:cxnLst/>
                  <a:rect l="l" t="t" r="r" b="b"/>
                  <a:pathLst>
                    <a:path w="2135" h="5711" extrusionOk="0">
                      <a:moveTo>
                        <a:pt x="1764" y="0"/>
                      </a:moveTo>
                      <a:cubicBezTo>
                        <a:pt x="1511" y="0"/>
                        <a:pt x="1390" y="1821"/>
                        <a:pt x="1118" y="2886"/>
                      </a:cubicBezTo>
                      <a:cubicBezTo>
                        <a:pt x="791" y="4167"/>
                        <a:pt x="0" y="4685"/>
                        <a:pt x="273" y="5121"/>
                      </a:cubicBezTo>
                      <a:cubicBezTo>
                        <a:pt x="476" y="5446"/>
                        <a:pt x="1697" y="5711"/>
                        <a:pt x="2019" y="5711"/>
                      </a:cubicBezTo>
                      <a:cubicBezTo>
                        <a:pt x="2129" y="5711"/>
                        <a:pt x="2135" y="5680"/>
                        <a:pt x="1962" y="5611"/>
                      </a:cubicBezTo>
                      <a:cubicBezTo>
                        <a:pt x="1254" y="5311"/>
                        <a:pt x="409" y="4603"/>
                        <a:pt x="1118" y="4058"/>
                      </a:cubicBezTo>
                      <a:cubicBezTo>
                        <a:pt x="1826" y="3486"/>
                        <a:pt x="1935" y="243"/>
                        <a:pt x="1935" y="243"/>
                      </a:cubicBezTo>
                      <a:cubicBezTo>
                        <a:pt x="1871" y="74"/>
                        <a:pt x="1815" y="0"/>
                        <a:pt x="1764" y="0"/>
                      </a:cubicBezTo>
                      <a:close/>
                    </a:path>
                  </a:pathLst>
                </a:custGeom>
                <a:solidFill>
                  <a:srgbClr val="F8C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2396;p44">
                <a:extLst>
                  <a:ext uri="{FF2B5EF4-FFF2-40B4-BE49-F238E27FC236}">
                    <a16:creationId xmlns:a16="http://schemas.microsoft.com/office/drawing/2014/main" id="{771F458F-95C3-353D-9F37-624FDB21D556}"/>
                  </a:ext>
                </a:extLst>
              </p:cNvPr>
              <p:cNvGrpSpPr/>
              <p:nvPr/>
            </p:nvGrpSpPr>
            <p:grpSpPr>
              <a:xfrm>
                <a:off x="2188191" y="1989849"/>
                <a:ext cx="1098709" cy="2575098"/>
                <a:chOff x="2188191" y="1989849"/>
                <a:chExt cx="1098709" cy="2575098"/>
              </a:xfrm>
            </p:grpSpPr>
            <p:sp>
              <p:nvSpPr>
                <p:cNvPr id="31" name="Google Shape;2397;p44">
                  <a:extLst>
                    <a:ext uri="{FF2B5EF4-FFF2-40B4-BE49-F238E27FC236}">
                      <a16:creationId xmlns:a16="http://schemas.microsoft.com/office/drawing/2014/main" id="{9AF09409-7FA0-FA2B-6AD7-058CE62E7FBE}"/>
                    </a:ext>
                  </a:extLst>
                </p:cNvPr>
                <p:cNvSpPr/>
                <p:nvPr/>
              </p:nvSpPr>
              <p:spPr>
                <a:xfrm>
                  <a:off x="2787394" y="3099434"/>
                  <a:ext cx="371542" cy="837931"/>
                </a:xfrm>
                <a:custGeom>
                  <a:avLst/>
                  <a:gdLst/>
                  <a:ahLst/>
                  <a:cxnLst/>
                  <a:rect l="l" t="t" r="r" b="b"/>
                  <a:pathLst>
                    <a:path w="9228" h="20813" extrusionOk="0">
                      <a:moveTo>
                        <a:pt x="2180" y="1"/>
                      </a:moveTo>
                      <a:cubicBezTo>
                        <a:pt x="1965" y="1"/>
                        <a:pt x="1782" y="28"/>
                        <a:pt x="1641" y="90"/>
                      </a:cubicBezTo>
                      <a:cubicBezTo>
                        <a:pt x="394" y="619"/>
                        <a:pt x="1" y="5250"/>
                        <a:pt x="650" y="9180"/>
                      </a:cubicBezTo>
                      <a:cubicBezTo>
                        <a:pt x="1095" y="11862"/>
                        <a:pt x="3418" y="16510"/>
                        <a:pt x="4871" y="19192"/>
                      </a:cubicBezTo>
                      <a:cubicBezTo>
                        <a:pt x="5386" y="20170"/>
                        <a:pt x="6129" y="20813"/>
                        <a:pt x="7030" y="20813"/>
                      </a:cubicBezTo>
                      <a:cubicBezTo>
                        <a:pt x="7262" y="20813"/>
                        <a:pt x="7505" y="20770"/>
                        <a:pt x="7758" y="20679"/>
                      </a:cubicBezTo>
                      <a:cubicBezTo>
                        <a:pt x="9005" y="20234"/>
                        <a:pt x="9142" y="19653"/>
                        <a:pt x="9159" y="18252"/>
                      </a:cubicBezTo>
                      <a:cubicBezTo>
                        <a:pt x="9228" y="12819"/>
                        <a:pt x="8407" y="3473"/>
                        <a:pt x="7519" y="1696"/>
                      </a:cubicBezTo>
                      <a:cubicBezTo>
                        <a:pt x="7519" y="1696"/>
                        <a:pt x="3873" y="1"/>
                        <a:pt x="2180"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398;p44">
                  <a:extLst>
                    <a:ext uri="{FF2B5EF4-FFF2-40B4-BE49-F238E27FC236}">
                      <a16:creationId xmlns:a16="http://schemas.microsoft.com/office/drawing/2014/main" id="{92E1EEA8-DECD-3E39-0C9E-EF9122676B62}"/>
                    </a:ext>
                  </a:extLst>
                </p:cNvPr>
                <p:cNvSpPr/>
                <p:nvPr/>
              </p:nvSpPr>
              <p:spPr>
                <a:xfrm>
                  <a:off x="2998617" y="3822810"/>
                  <a:ext cx="266256" cy="632726"/>
                </a:xfrm>
                <a:custGeom>
                  <a:avLst/>
                  <a:gdLst/>
                  <a:ahLst/>
                  <a:cxnLst/>
                  <a:rect l="l" t="t" r="r" b="b"/>
                  <a:pathLst>
                    <a:path w="6613" h="15716" extrusionOk="0">
                      <a:moveTo>
                        <a:pt x="2364" y="0"/>
                      </a:moveTo>
                      <a:cubicBezTo>
                        <a:pt x="2193" y="0"/>
                        <a:pt x="2019" y="21"/>
                        <a:pt x="1846" y="64"/>
                      </a:cubicBezTo>
                      <a:cubicBezTo>
                        <a:pt x="667" y="355"/>
                        <a:pt x="0" y="1636"/>
                        <a:pt x="445" y="2781"/>
                      </a:cubicBezTo>
                      <a:cubicBezTo>
                        <a:pt x="1709" y="6113"/>
                        <a:pt x="4050" y="12503"/>
                        <a:pt x="4733" y="15715"/>
                      </a:cubicBezTo>
                      <a:lnTo>
                        <a:pt x="6613" y="15715"/>
                      </a:lnTo>
                      <a:cubicBezTo>
                        <a:pt x="6613" y="15715"/>
                        <a:pt x="5724" y="10726"/>
                        <a:pt x="5434" y="6899"/>
                      </a:cubicBezTo>
                      <a:cubicBezTo>
                        <a:pt x="5212" y="4165"/>
                        <a:pt x="4819" y="2473"/>
                        <a:pt x="4204" y="1158"/>
                      </a:cubicBezTo>
                      <a:cubicBezTo>
                        <a:pt x="3868" y="430"/>
                        <a:pt x="3142" y="0"/>
                        <a:pt x="2364"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399;p44">
                  <a:extLst>
                    <a:ext uri="{FF2B5EF4-FFF2-40B4-BE49-F238E27FC236}">
                      <a16:creationId xmlns:a16="http://schemas.microsoft.com/office/drawing/2014/main" id="{92C459C2-5EB2-031B-ADF0-F39F59992796}"/>
                    </a:ext>
                  </a:extLst>
                </p:cNvPr>
                <p:cNvSpPr/>
                <p:nvPr/>
              </p:nvSpPr>
              <p:spPr>
                <a:xfrm>
                  <a:off x="2556281" y="3000506"/>
                  <a:ext cx="403833" cy="945949"/>
                </a:xfrm>
                <a:custGeom>
                  <a:avLst/>
                  <a:gdLst/>
                  <a:ahLst/>
                  <a:cxnLst/>
                  <a:rect l="l" t="t" r="r" b="b"/>
                  <a:pathLst>
                    <a:path w="10030" h="23496" extrusionOk="0">
                      <a:moveTo>
                        <a:pt x="4072" y="1"/>
                      </a:moveTo>
                      <a:cubicBezTo>
                        <a:pt x="2730" y="1"/>
                        <a:pt x="2064" y="5958"/>
                        <a:pt x="991" y="9774"/>
                      </a:cubicBezTo>
                      <a:cubicBezTo>
                        <a:pt x="256" y="12388"/>
                        <a:pt x="0" y="17856"/>
                        <a:pt x="171" y="20897"/>
                      </a:cubicBezTo>
                      <a:cubicBezTo>
                        <a:pt x="239" y="22281"/>
                        <a:pt x="837" y="23358"/>
                        <a:pt x="2153" y="23477"/>
                      </a:cubicBezTo>
                      <a:cubicBezTo>
                        <a:pt x="2286" y="23489"/>
                        <a:pt x="2409" y="23496"/>
                        <a:pt x="2523" y="23496"/>
                      </a:cubicBezTo>
                      <a:cubicBezTo>
                        <a:pt x="3543" y="23496"/>
                        <a:pt x="3889" y="23006"/>
                        <a:pt x="4442" y="21854"/>
                      </a:cubicBezTo>
                      <a:cubicBezTo>
                        <a:pt x="6817" y="16985"/>
                        <a:pt x="10030" y="8168"/>
                        <a:pt x="9978" y="6186"/>
                      </a:cubicBezTo>
                      <a:cubicBezTo>
                        <a:pt x="9978" y="6186"/>
                        <a:pt x="5451" y="35"/>
                        <a:pt x="4084" y="1"/>
                      </a:cubicBezTo>
                      <a:cubicBezTo>
                        <a:pt x="4080" y="1"/>
                        <a:pt x="4076" y="1"/>
                        <a:pt x="4072"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400;p44">
                  <a:extLst>
                    <a:ext uri="{FF2B5EF4-FFF2-40B4-BE49-F238E27FC236}">
                      <a16:creationId xmlns:a16="http://schemas.microsoft.com/office/drawing/2014/main" id="{647D11AB-52C8-8ED7-4E6C-92B4AF020CB4}"/>
                    </a:ext>
                  </a:extLst>
                </p:cNvPr>
                <p:cNvSpPr/>
                <p:nvPr/>
              </p:nvSpPr>
              <p:spPr>
                <a:xfrm>
                  <a:off x="2349890" y="4550856"/>
                  <a:ext cx="245601" cy="14091"/>
                </a:xfrm>
                <a:custGeom>
                  <a:avLst/>
                  <a:gdLst/>
                  <a:ahLst/>
                  <a:cxnLst/>
                  <a:rect l="l" t="t" r="r" b="b"/>
                  <a:pathLst>
                    <a:path w="6100" h="350" extrusionOk="0">
                      <a:moveTo>
                        <a:pt x="4358" y="1"/>
                      </a:moveTo>
                      <a:cubicBezTo>
                        <a:pt x="2667" y="1"/>
                        <a:pt x="222" y="77"/>
                        <a:pt x="222" y="77"/>
                      </a:cubicBezTo>
                      <a:cubicBezTo>
                        <a:pt x="0" y="196"/>
                        <a:pt x="120" y="350"/>
                        <a:pt x="120" y="350"/>
                      </a:cubicBezTo>
                      <a:lnTo>
                        <a:pt x="6014" y="350"/>
                      </a:lnTo>
                      <a:cubicBezTo>
                        <a:pt x="6014" y="350"/>
                        <a:pt x="6100" y="196"/>
                        <a:pt x="5929" y="77"/>
                      </a:cubicBezTo>
                      <a:cubicBezTo>
                        <a:pt x="5861" y="20"/>
                        <a:pt x="5204" y="1"/>
                        <a:pt x="4358" y="1"/>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401;p44">
                  <a:extLst>
                    <a:ext uri="{FF2B5EF4-FFF2-40B4-BE49-F238E27FC236}">
                      <a16:creationId xmlns:a16="http://schemas.microsoft.com/office/drawing/2014/main" id="{63AE44D9-E4B4-893C-80DC-99501CA61E87}"/>
                    </a:ext>
                  </a:extLst>
                </p:cNvPr>
                <p:cNvSpPr/>
                <p:nvPr/>
              </p:nvSpPr>
              <p:spPr>
                <a:xfrm>
                  <a:off x="2503294" y="4437675"/>
                  <a:ext cx="33740" cy="20653"/>
                </a:xfrm>
                <a:custGeom>
                  <a:avLst/>
                  <a:gdLst/>
                  <a:ahLst/>
                  <a:cxnLst/>
                  <a:rect l="l" t="t" r="r" b="b"/>
                  <a:pathLst>
                    <a:path w="838" h="513" extrusionOk="0">
                      <a:moveTo>
                        <a:pt x="274" y="0"/>
                      </a:moveTo>
                      <a:cubicBezTo>
                        <a:pt x="154" y="120"/>
                        <a:pt x="0" y="410"/>
                        <a:pt x="0" y="410"/>
                      </a:cubicBezTo>
                      <a:lnTo>
                        <a:pt x="342" y="513"/>
                      </a:lnTo>
                      <a:cubicBezTo>
                        <a:pt x="342" y="513"/>
                        <a:pt x="838" y="188"/>
                        <a:pt x="735" y="103"/>
                      </a:cubicBezTo>
                      <a:cubicBezTo>
                        <a:pt x="633" y="17"/>
                        <a:pt x="274" y="0"/>
                        <a:pt x="274" y="0"/>
                      </a:cubicBezTo>
                      <a:close/>
                    </a:path>
                  </a:pathLst>
                </a:custGeom>
                <a:solidFill>
                  <a:srgbClr val="F2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402;p44">
                  <a:extLst>
                    <a:ext uri="{FF2B5EF4-FFF2-40B4-BE49-F238E27FC236}">
                      <a16:creationId xmlns:a16="http://schemas.microsoft.com/office/drawing/2014/main" id="{8B2FF755-7E33-9B0B-AB1F-8397A65B3C5A}"/>
                    </a:ext>
                  </a:extLst>
                </p:cNvPr>
                <p:cNvSpPr/>
                <p:nvPr/>
              </p:nvSpPr>
              <p:spPr>
                <a:xfrm>
                  <a:off x="2444831" y="4437675"/>
                  <a:ext cx="145871" cy="86398"/>
                </a:xfrm>
                <a:custGeom>
                  <a:avLst/>
                  <a:gdLst/>
                  <a:ahLst/>
                  <a:cxnLst/>
                  <a:rect l="l" t="t" r="r" b="b"/>
                  <a:pathLst>
                    <a:path w="3623" h="2146" extrusionOk="0">
                      <a:moveTo>
                        <a:pt x="2221" y="0"/>
                      </a:moveTo>
                      <a:cubicBezTo>
                        <a:pt x="1914" y="171"/>
                        <a:pt x="1709" y="427"/>
                        <a:pt x="1709" y="427"/>
                      </a:cubicBezTo>
                      <a:lnTo>
                        <a:pt x="1504" y="290"/>
                      </a:lnTo>
                      <a:lnTo>
                        <a:pt x="120" y="1196"/>
                      </a:lnTo>
                      <a:lnTo>
                        <a:pt x="0" y="1281"/>
                      </a:lnTo>
                      <a:cubicBezTo>
                        <a:pt x="17" y="1281"/>
                        <a:pt x="17" y="1299"/>
                        <a:pt x="17" y="1299"/>
                      </a:cubicBezTo>
                      <a:cubicBezTo>
                        <a:pt x="120" y="1469"/>
                        <a:pt x="376" y="1692"/>
                        <a:pt x="598" y="1862"/>
                      </a:cubicBezTo>
                      <a:lnTo>
                        <a:pt x="615" y="1879"/>
                      </a:lnTo>
                      <a:cubicBezTo>
                        <a:pt x="649" y="1914"/>
                        <a:pt x="683" y="1948"/>
                        <a:pt x="718" y="1965"/>
                      </a:cubicBezTo>
                      <a:cubicBezTo>
                        <a:pt x="869" y="2089"/>
                        <a:pt x="1053" y="2146"/>
                        <a:pt x="1244" y="2146"/>
                      </a:cubicBezTo>
                      <a:cubicBezTo>
                        <a:pt x="1290" y="2146"/>
                        <a:pt x="1337" y="2142"/>
                        <a:pt x="1384" y="2136"/>
                      </a:cubicBezTo>
                      <a:lnTo>
                        <a:pt x="3503" y="1760"/>
                      </a:lnTo>
                      <a:cubicBezTo>
                        <a:pt x="3605" y="1606"/>
                        <a:pt x="3622" y="1076"/>
                        <a:pt x="3503" y="222"/>
                      </a:cubicBezTo>
                      <a:cubicBezTo>
                        <a:pt x="3246" y="68"/>
                        <a:pt x="2221" y="0"/>
                        <a:pt x="2221" y="0"/>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403;p44">
                  <a:extLst>
                    <a:ext uri="{FF2B5EF4-FFF2-40B4-BE49-F238E27FC236}">
                      <a16:creationId xmlns:a16="http://schemas.microsoft.com/office/drawing/2014/main" id="{0D45F6F7-DA68-3AD1-CAFB-AB4D8A2A4CD1}"/>
                    </a:ext>
                  </a:extLst>
                </p:cNvPr>
                <p:cNvSpPr/>
                <p:nvPr/>
              </p:nvSpPr>
              <p:spPr>
                <a:xfrm>
                  <a:off x="2450589" y="4474798"/>
                  <a:ext cx="144220" cy="59303"/>
                </a:xfrm>
                <a:custGeom>
                  <a:avLst/>
                  <a:gdLst/>
                  <a:ahLst/>
                  <a:cxnLst/>
                  <a:rect l="l" t="t" r="r" b="b"/>
                  <a:pathLst>
                    <a:path w="3582" h="1473" extrusionOk="0">
                      <a:moveTo>
                        <a:pt x="3445" y="1"/>
                      </a:moveTo>
                      <a:cubicBezTo>
                        <a:pt x="3428" y="599"/>
                        <a:pt x="2454" y="855"/>
                        <a:pt x="1890" y="923"/>
                      </a:cubicBezTo>
                      <a:cubicBezTo>
                        <a:pt x="1592" y="959"/>
                        <a:pt x="1270" y="1024"/>
                        <a:pt x="975" y="1024"/>
                      </a:cubicBezTo>
                      <a:cubicBezTo>
                        <a:pt x="711" y="1024"/>
                        <a:pt x="469" y="973"/>
                        <a:pt x="284" y="804"/>
                      </a:cubicBezTo>
                      <a:cubicBezTo>
                        <a:pt x="229" y="754"/>
                        <a:pt x="188" y="732"/>
                        <a:pt x="161" y="732"/>
                      </a:cubicBezTo>
                      <a:cubicBezTo>
                        <a:pt x="1" y="732"/>
                        <a:pt x="289" y="1456"/>
                        <a:pt x="814" y="1470"/>
                      </a:cubicBezTo>
                      <a:cubicBezTo>
                        <a:pt x="878" y="1472"/>
                        <a:pt x="944" y="1473"/>
                        <a:pt x="1010" y="1473"/>
                      </a:cubicBezTo>
                      <a:cubicBezTo>
                        <a:pt x="1580" y="1473"/>
                        <a:pt x="2200" y="1410"/>
                        <a:pt x="2369" y="1333"/>
                      </a:cubicBezTo>
                      <a:cubicBezTo>
                        <a:pt x="2557" y="1248"/>
                        <a:pt x="3360" y="838"/>
                        <a:pt x="3360" y="838"/>
                      </a:cubicBezTo>
                      <a:cubicBezTo>
                        <a:pt x="3360" y="838"/>
                        <a:pt x="3582" y="530"/>
                        <a:pt x="3445" y="1"/>
                      </a:cubicBez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404;p44">
                  <a:extLst>
                    <a:ext uri="{FF2B5EF4-FFF2-40B4-BE49-F238E27FC236}">
                      <a16:creationId xmlns:a16="http://schemas.microsoft.com/office/drawing/2014/main" id="{4C564BE6-BF5C-92B9-779F-94C510DBA85A}"/>
                    </a:ext>
                  </a:extLst>
                </p:cNvPr>
                <p:cNvSpPr/>
                <p:nvPr/>
              </p:nvSpPr>
              <p:spPr>
                <a:xfrm>
                  <a:off x="2353312" y="4489937"/>
                  <a:ext cx="243588" cy="64698"/>
                </a:xfrm>
                <a:custGeom>
                  <a:avLst/>
                  <a:gdLst/>
                  <a:ahLst/>
                  <a:cxnLst/>
                  <a:rect l="l" t="t" r="r" b="b"/>
                  <a:pathLst>
                    <a:path w="6050" h="1607" extrusionOk="0">
                      <a:moveTo>
                        <a:pt x="2290" y="1"/>
                      </a:moveTo>
                      <a:cubicBezTo>
                        <a:pt x="2205" y="35"/>
                        <a:pt x="2085" y="86"/>
                        <a:pt x="1931" y="189"/>
                      </a:cubicBezTo>
                      <a:cubicBezTo>
                        <a:pt x="1624" y="359"/>
                        <a:pt x="1590" y="513"/>
                        <a:pt x="1009" y="581"/>
                      </a:cubicBezTo>
                      <a:cubicBezTo>
                        <a:pt x="428" y="650"/>
                        <a:pt x="1" y="992"/>
                        <a:pt x="120" y="1607"/>
                      </a:cubicBezTo>
                      <a:lnTo>
                        <a:pt x="5861" y="1607"/>
                      </a:lnTo>
                      <a:cubicBezTo>
                        <a:pt x="5861" y="1607"/>
                        <a:pt x="6049" y="804"/>
                        <a:pt x="5776" y="462"/>
                      </a:cubicBezTo>
                      <a:lnTo>
                        <a:pt x="3657" y="838"/>
                      </a:lnTo>
                      <a:cubicBezTo>
                        <a:pt x="3610" y="844"/>
                        <a:pt x="3563" y="848"/>
                        <a:pt x="3517" y="848"/>
                      </a:cubicBezTo>
                      <a:cubicBezTo>
                        <a:pt x="3326" y="848"/>
                        <a:pt x="3142" y="791"/>
                        <a:pt x="2991" y="667"/>
                      </a:cubicBezTo>
                      <a:cubicBezTo>
                        <a:pt x="2751" y="479"/>
                        <a:pt x="2427" y="206"/>
                        <a:pt x="2290"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405;p44">
                  <a:extLst>
                    <a:ext uri="{FF2B5EF4-FFF2-40B4-BE49-F238E27FC236}">
                      <a16:creationId xmlns:a16="http://schemas.microsoft.com/office/drawing/2014/main" id="{DBCD0321-AA12-4D29-FDEF-98312781421C}"/>
                    </a:ext>
                  </a:extLst>
                </p:cNvPr>
                <p:cNvSpPr/>
                <p:nvPr/>
              </p:nvSpPr>
              <p:spPr>
                <a:xfrm>
                  <a:off x="2503294" y="3836177"/>
                  <a:ext cx="228409" cy="619360"/>
                </a:xfrm>
                <a:custGeom>
                  <a:avLst/>
                  <a:gdLst/>
                  <a:ahLst/>
                  <a:cxnLst/>
                  <a:rect l="l" t="t" r="r" b="b"/>
                  <a:pathLst>
                    <a:path w="5673" h="15384" extrusionOk="0">
                      <a:moveTo>
                        <a:pt x="3596" y="0"/>
                      </a:moveTo>
                      <a:cubicBezTo>
                        <a:pt x="2546" y="0"/>
                        <a:pt x="1646" y="810"/>
                        <a:pt x="1555" y="1902"/>
                      </a:cubicBezTo>
                      <a:cubicBezTo>
                        <a:pt x="1299" y="5456"/>
                        <a:pt x="735" y="12188"/>
                        <a:pt x="0" y="15383"/>
                      </a:cubicBezTo>
                      <a:lnTo>
                        <a:pt x="2068" y="15383"/>
                      </a:lnTo>
                      <a:cubicBezTo>
                        <a:pt x="2068" y="15383"/>
                        <a:pt x="2990" y="11334"/>
                        <a:pt x="4340" y="7746"/>
                      </a:cubicBezTo>
                      <a:cubicBezTo>
                        <a:pt x="5297" y="5183"/>
                        <a:pt x="5656" y="3491"/>
                        <a:pt x="5673" y="2022"/>
                      </a:cubicBezTo>
                      <a:cubicBezTo>
                        <a:pt x="5673" y="1048"/>
                        <a:pt x="4955" y="211"/>
                        <a:pt x="3999" y="40"/>
                      </a:cubicBezTo>
                      <a:cubicBezTo>
                        <a:pt x="3863" y="13"/>
                        <a:pt x="3728" y="0"/>
                        <a:pt x="3596" y="0"/>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406;p44">
                  <a:extLst>
                    <a:ext uri="{FF2B5EF4-FFF2-40B4-BE49-F238E27FC236}">
                      <a16:creationId xmlns:a16="http://schemas.microsoft.com/office/drawing/2014/main" id="{37BD632C-8A97-2FFA-74AF-345DAF830864}"/>
                    </a:ext>
                  </a:extLst>
                </p:cNvPr>
                <p:cNvSpPr/>
                <p:nvPr/>
              </p:nvSpPr>
              <p:spPr>
                <a:xfrm>
                  <a:off x="2497093" y="2445352"/>
                  <a:ext cx="246326" cy="561546"/>
                </a:xfrm>
                <a:custGeom>
                  <a:avLst/>
                  <a:gdLst/>
                  <a:ahLst/>
                  <a:cxnLst/>
                  <a:rect l="l" t="t" r="r" b="b"/>
                  <a:pathLst>
                    <a:path w="6118" h="13948" extrusionOk="0">
                      <a:moveTo>
                        <a:pt x="5656" y="0"/>
                      </a:moveTo>
                      <a:cubicBezTo>
                        <a:pt x="5656" y="0"/>
                        <a:pt x="2427" y="1282"/>
                        <a:pt x="1692" y="2785"/>
                      </a:cubicBezTo>
                      <a:cubicBezTo>
                        <a:pt x="1350" y="3503"/>
                        <a:pt x="1" y="10782"/>
                        <a:pt x="342" y="12285"/>
                      </a:cubicBezTo>
                      <a:cubicBezTo>
                        <a:pt x="577" y="13318"/>
                        <a:pt x="1126" y="13947"/>
                        <a:pt x="1729" y="13947"/>
                      </a:cubicBezTo>
                      <a:cubicBezTo>
                        <a:pt x="2004" y="13947"/>
                        <a:pt x="2291" y="13816"/>
                        <a:pt x="2564" y="13533"/>
                      </a:cubicBezTo>
                      <a:cubicBezTo>
                        <a:pt x="3435" y="12644"/>
                        <a:pt x="6117" y="2461"/>
                        <a:pt x="6117" y="1282"/>
                      </a:cubicBezTo>
                      <a:cubicBezTo>
                        <a:pt x="6117" y="103"/>
                        <a:pt x="5656" y="0"/>
                        <a:pt x="5656" y="0"/>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407;p44">
                  <a:extLst>
                    <a:ext uri="{FF2B5EF4-FFF2-40B4-BE49-F238E27FC236}">
                      <a16:creationId xmlns:a16="http://schemas.microsoft.com/office/drawing/2014/main" id="{CC146963-7359-1204-2574-8129CC74FA90}"/>
                    </a:ext>
                  </a:extLst>
                </p:cNvPr>
                <p:cNvSpPr/>
                <p:nvPr/>
              </p:nvSpPr>
              <p:spPr>
                <a:xfrm>
                  <a:off x="2606490" y="2759730"/>
                  <a:ext cx="19286" cy="221551"/>
                </a:xfrm>
                <a:custGeom>
                  <a:avLst/>
                  <a:gdLst/>
                  <a:ahLst/>
                  <a:cxnLst/>
                  <a:rect l="l" t="t" r="r" b="b"/>
                  <a:pathLst>
                    <a:path w="479" h="5503" extrusionOk="0">
                      <a:moveTo>
                        <a:pt x="325" y="1"/>
                      </a:moveTo>
                      <a:lnTo>
                        <a:pt x="0" y="5502"/>
                      </a:lnTo>
                      <a:lnTo>
                        <a:pt x="479" y="4375"/>
                      </a:lnTo>
                      <a:lnTo>
                        <a:pt x="325" y="1"/>
                      </a:ln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408;p44">
                  <a:extLst>
                    <a:ext uri="{FF2B5EF4-FFF2-40B4-BE49-F238E27FC236}">
                      <a16:creationId xmlns:a16="http://schemas.microsoft.com/office/drawing/2014/main" id="{B2C8AA14-5737-5BC4-9D5F-C56040950BA7}"/>
                    </a:ext>
                  </a:extLst>
                </p:cNvPr>
                <p:cNvSpPr/>
                <p:nvPr/>
              </p:nvSpPr>
              <p:spPr>
                <a:xfrm>
                  <a:off x="2188191" y="2902142"/>
                  <a:ext cx="440351" cy="312337"/>
                </a:xfrm>
                <a:custGeom>
                  <a:avLst/>
                  <a:gdLst/>
                  <a:ahLst/>
                  <a:cxnLst/>
                  <a:rect l="l" t="t" r="r" b="b"/>
                  <a:pathLst>
                    <a:path w="10937" h="7758" extrusionOk="0">
                      <a:moveTo>
                        <a:pt x="8954" y="1"/>
                      </a:moveTo>
                      <a:lnTo>
                        <a:pt x="8510" y="274"/>
                      </a:lnTo>
                      <a:cubicBezTo>
                        <a:pt x="7621" y="1453"/>
                        <a:pt x="2085" y="5434"/>
                        <a:pt x="1248" y="6152"/>
                      </a:cubicBezTo>
                      <a:lnTo>
                        <a:pt x="1" y="7211"/>
                      </a:lnTo>
                      <a:lnTo>
                        <a:pt x="1692" y="7758"/>
                      </a:lnTo>
                      <a:cubicBezTo>
                        <a:pt x="1692" y="7758"/>
                        <a:pt x="9518" y="3725"/>
                        <a:pt x="10236" y="2188"/>
                      </a:cubicBezTo>
                      <a:cubicBezTo>
                        <a:pt x="10936" y="667"/>
                        <a:pt x="8954" y="1"/>
                        <a:pt x="8954" y="1"/>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409;p44">
                  <a:extLst>
                    <a:ext uri="{FF2B5EF4-FFF2-40B4-BE49-F238E27FC236}">
                      <a16:creationId xmlns:a16="http://schemas.microsoft.com/office/drawing/2014/main" id="{9414C4D5-B511-F440-4916-E028E25BE3C6}"/>
                    </a:ext>
                  </a:extLst>
                </p:cNvPr>
                <p:cNvSpPr/>
                <p:nvPr/>
              </p:nvSpPr>
              <p:spPr>
                <a:xfrm>
                  <a:off x="2625736" y="2445352"/>
                  <a:ext cx="486411" cy="741589"/>
                </a:xfrm>
                <a:custGeom>
                  <a:avLst/>
                  <a:gdLst/>
                  <a:ahLst/>
                  <a:cxnLst/>
                  <a:rect l="l" t="t" r="r" b="b"/>
                  <a:pathLst>
                    <a:path w="12081" h="18420" extrusionOk="0">
                      <a:moveTo>
                        <a:pt x="4956" y="0"/>
                      </a:moveTo>
                      <a:cubicBezTo>
                        <a:pt x="4956" y="0"/>
                        <a:pt x="1744" y="581"/>
                        <a:pt x="872" y="1555"/>
                      </a:cubicBezTo>
                      <a:cubicBezTo>
                        <a:pt x="1" y="2512"/>
                        <a:pt x="1" y="5639"/>
                        <a:pt x="1" y="5639"/>
                      </a:cubicBezTo>
                      <a:lnTo>
                        <a:pt x="240" y="18419"/>
                      </a:lnTo>
                      <a:lnTo>
                        <a:pt x="11927" y="18419"/>
                      </a:lnTo>
                      <a:cubicBezTo>
                        <a:pt x="12081" y="15292"/>
                        <a:pt x="10628" y="4289"/>
                        <a:pt x="8629" y="1555"/>
                      </a:cubicBezTo>
                      <a:lnTo>
                        <a:pt x="4956" y="0"/>
                      </a:ln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410;p44">
                  <a:extLst>
                    <a:ext uri="{FF2B5EF4-FFF2-40B4-BE49-F238E27FC236}">
                      <a16:creationId xmlns:a16="http://schemas.microsoft.com/office/drawing/2014/main" id="{CD472C8C-5EB9-D529-5DE4-915E1FD33183}"/>
                    </a:ext>
                  </a:extLst>
                </p:cNvPr>
                <p:cNvSpPr/>
                <p:nvPr/>
              </p:nvSpPr>
              <p:spPr>
                <a:xfrm>
                  <a:off x="2604295" y="2450079"/>
                  <a:ext cx="210935" cy="122954"/>
                </a:xfrm>
                <a:custGeom>
                  <a:avLst/>
                  <a:gdLst/>
                  <a:ahLst/>
                  <a:cxnLst/>
                  <a:rect l="l" t="t" r="r" b="b"/>
                  <a:pathLst>
                    <a:path w="5239" h="3054" extrusionOk="0">
                      <a:moveTo>
                        <a:pt x="3017" y="0"/>
                      </a:moveTo>
                      <a:cubicBezTo>
                        <a:pt x="3017" y="0"/>
                        <a:pt x="830" y="718"/>
                        <a:pt x="403" y="1401"/>
                      </a:cubicBezTo>
                      <a:cubicBezTo>
                        <a:pt x="0" y="2030"/>
                        <a:pt x="1345" y="3053"/>
                        <a:pt x="2488" y="3053"/>
                      </a:cubicBezTo>
                      <a:cubicBezTo>
                        <a:pt x="2557" y="3053"/>
                        <a:pt x="2625" y="3049"/>
                        <a:pt x="2693" y="3042"/>
                      </a:cubicBezTo>
                      <a:cubicBezTo>
                        <a:pt x="3889" y="2888"/>
                        <a:pt x="5238" y="1316"/>
                        <a:pt x="4572" y="547"/>
                      </a:cubicBezTo>
                      <a:lnTo>
                        <a:pt x="4914" y="393"/>
                      </a:lnTo>
                      <a:lnTo>
                        <a:pt x="3017" y="0"/>
                      </a:ln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411;p44">
                  <a:extLst>
                    <a:ext uri="{FF2B5EF4-FFF2-40B4-BE49-F238E27FC236}">
                      <a16:creationId xmlns:a16="http://schemas.microsoft.com/office/drawing/2014/main" id="{9EA3127A-F4FC-ED3D-C067-72FE8F862E5D}"/>
                    </a:ext>
                  </a:extLst>
                </p:cNvPr>
                <p:cNvSpPr/>
                <p:nvPr/>
              </p:nvSpPr>
              <p:spPr>
                <a:xfrm>
                  <a:off x="2633990" y="2589817"/>
                  <a:ext cx="471957" cy="597136"/>
                </a:xfrm>
                <a:custGeom>
                  <a:avLst/>
                  <a:gdLst/>
                  <a:ahLst/>
                  <a:cxnLst/>
                  <a:rect l="l" t="t" r="r" b="b"/>
                  <a:pathLst>
                    <a:path w="11722" h="14832" extrusionOk="0">
                      <a:moveTo>
                        <a:pt x="9159" y="0"/>
                      </a:moveTo>
                      <a:lnTo>
                        <a:pt x="9039" y="6339"/>
                      </a:lnTo>
                      <a:lnTo>
                        <a:pt x="1" y="13140"/>
                      </a:lnTo>
                      <a:lnTo>
                        <a:pt x="1" y="14831"/>
                      </a:lnTo>
                      <a:lnTo>
                        <a:pt x="11722" y="14831"/>
                      </a:lnTo>
                      <a:cubicBezTo>
                        <a:pt x="11722" y="14831"/>
                        <a:pt x="11500" y="13533"/>
                        <a:pt x="11500" y="10731"/>
                      </a:cubicBezTo>
                      <a:cubicBezTo>
                        <a:pt x="11500" y="8731"/>
                        <a:pt x="10714" y="7057"/>
                        <a:pt x="9159" y="0"/>
                      </a:cubicBez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412;p44">
                  <a:extLst>
                    <a:ext uri="{FF2B5EF4-FFF2-40B4-BE49-F238E27FC236}">
                      <a16:creationId xmlns:a16="http://schemas.microsoft.com/office/drawing/2014/main" id="{7C0780F7-7AE4-D8C9-1E4B-4AC3330A0416}"/>
                    </a:ext>
                  </a:extLst>
                </p:cNvPr>
                <p:cNvSpPr/>
                <p:nvPr/>
              </p:nvSpPr>
              <p:spPr>
                <a:xfrm>
                  <a:off x="2633990" y="2589817"/>
                  <a:ext cx="326005" cy="529016"/>
                </a:xfrm>
                <a:custGeom>
                  <a:avLst/>
                  <a:gdLst/>
                  <a:ahLst/>
                  <a:cxnLst/>
                  <a:rect l="l" t="t" r="r" b="b"/>
                  <a:pathLst>
                    <a:path w="8097" h="13140" extrusionOk="0">
                      <a:moveTo>
                        <a:pt x="6203" y="0"/>
                      </a:moveTo>
                      <a:lnTo>
                        <a:pt x="6203" y="513"/>
                      </a:lnTo>
                      <a:cubicBezTo>
                        <a:pt x="6203" y="513"/>
                        <a:pt x="6211" y="546"/>
                        <a:pt x="6227" y="608"/>
                      </a:cubicBezTo>
                      <a:lnTo>
                        <a:pt x="6227" y="608"/>
                      </a:lnTo>
                      <a:cubicBezTo>
                        <a:pt x="6220" y="412"/>
                        <a:pt x="6212" y="209"/>
                        <a:pt x="6203" y="0"/>
                      </a:cubicBezTo>
                      <a:close/>
                      <a:moveTo>
                        <a:pt x="6227" y="608"/>
                      </a:moveTo>
                      <a:lnTo>
                        <a:pt x="6227" y="608"/>
                      </a:lnTo>
                      <a:cubicBezTo>
                        <a:pt x="6410" y="5968"/>
                        <a:pt x="5714" y="6530"/>
                        <a:pt x="4016" y="8937"/>
                      </a:cubicBezTo>
                      <a:cubicBezTo>
                        <a:pt x="2495" y="11106"/>
                        <a:pt x="1" y="11294"/>
                        <a:pt x="1" y="11294"/>
                      </a:cubicBezTo>
                      <a:lnTo>
                        <a:pt x="1" y="13140"/>
                      </a:lnTo>
                      <a:cubicBezTo>
                        <a:pt x="1" y="13140"/>
                        <a:pt x="5417" y="10679"/>
                        <a:pt x="5537" y="10611"/>
                      </a:cubicBezTo>
                      <a:cubicBezTo>
                        <a:pt x="5656" y="10526"/>
                        <a:pt x="7980" y="8526"/>
                        <a:pt x="8048" y="8321"/>
                      </a:cubicBezTo>
                      <a:cubicBezTo>
                        <a:pt x="8096" y="8130"/>
                        <a:pt x="6445" y="1483"/>
                        <a:pt x="6227" y="608"/>
                      </a:cubicBez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413;p44">
                  <a:extLst>
                    <a:ext uri="{FF2B5EF4-FFF2-40B4-BE49-F238E27FC236}">
                      <a16:creationId xmlns:a16="http://schemas.microsoft.com/office/drawing/2014/main" id="{9EFF1F05-F212-3B46-D6C7-9E4FF9C52B40}"/>
                    </a:ext>
                  </a:extLst>
                </p:cNvPr>
                <p:cNvSpPr/>
                <p:nvPr/>
              </p:nvSpPr>
              <p:spPr>
                <a:xfrm>
                  <a:off x="2729415" y="2423207"/>
                  <a:ext cx="333897" cy="577288"/>
                </a:xfrm>
                <a:custGeom>
                  <a:avLst/>
                  <a:gdLst/>
                  <a:ahLst/>
                  <a:cxnLst/>
                  <a:rect l="l" t="t" r="r" b="b"/>
                  <a:pathLst>
                    <a:path w="8293" h="14339" extrusionOk="0">
                      <a:moveTo>
                        <a:pt x="1673" y="1"/>
                      </a:moveTo>
                      <a:cubicBezTo>
                        <a:pt x="1369" y="1"/>
                        <a:pt x="1052" y="18"/>
                        <a:pt x="723" y="55"/>
                      </a:cubicBezTo>
                      <a:cubicBezTo>
                        <a:pt x="723" y="55"/>
                        <a:pt x="640" y="22"/>
                        <a:pt x="531" y="22"/>
                      </a:cubicBezTo>
                      <a:cubicBezTo>
                        <a:pt x="316" y="22"/>
                        <a:pt x="0" y="150"/>
                        <a:pt x="23" y="909"/>
                      </a:cubicBezTo>
                      <a:cubicBezTo>
                        <a:pt x="23" y="909"/>
                        <a:pt x="359" y="850"/>
                        <a:pt x="820" y="850"/>
                      </a:cubicBezTo>
                      <a:cubicBezTo>
                        <a:pt x="1721" y="850"/>
                        <a:pt x="3101" y="1074"/>
                        <a:pt x="3406" y="2396"/>
                      </a:cubicBezTo>
                      <a:cubicBezTo>
                        <a:pt x="3850" y="4395"/>
                        <a:pt x="4004" y="10614"/>
                        <a:pt x="3953" y="12647"/>
                      </a:cubicBezTo>
                      <a:cubicBezTo>
                        <a:pt x="3921" y="13913"/>
                        <a:pt x="4898" y="14339"/>
                        <a:pt x="5860" y="14339"/>
                      </a:cubicBezTo>
                      <a:cubicBezTo>
                        <a:pt x="6456" y="14339"/>
                        <a:pt x="7047" y="14175"/>
                        <a:pt x="7387" y="13946"/>
                      </a:cubicBezTo>
                      <a:cubicBezTo>
                        <a:pt x="8293" y="13348"/>
                        <a:pt x="6669" y="2447"/>
                        <a:pt x="6311" y="1832"/>
                      </a:cubicBezTo>
                      <a:cubicBezTo>
                        <a:pt x="6004" y="1280"/>
                        <a:pt x="4310" y="1"/>
                        <a:pt x="1673" y="1"/>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414;p44">
                  <a:extLst>
                    <a:ext uri="{FF2B5EF4-FFF2-40B4-BE49-F238E27FC236}">
                      <a16:creationId xmlns:a16="http://schemas.microsoft.com/office/drawing/2014/main" id="{A6EEB523-1BAA-797D-2F62-C8E1B0ED39F9}"/>
                    </a:ext>
                  </a:extLst>
                </p:cNvPr>
                <p:cNvSpPr/>
                <p:nvPr/>
              </p:nvSpPr>
              <p:spPr>
                <a:xfrm>
                  <a:off x="2339542" y="1989849"/>
                  <a:ext cx="476104" cy="332346"/>
                </a:xfrm>
                <a:custGeom>
                  <a:avLst/>
                  <a:gdLst/>
                  <a:ahLst/>
                  <a:cxnLst/>
                  <a:rect l="l" t="t" r="r" b="b"/>
                  <a:pathLst>
                    <a:path w="11825" h="8255" extrusionOk="0">
                      <a:moveTo>
                        <a:pt x="3430" y="0"/>
                      </a:moveTo>
                      <a:cubicBezTo>
                        <a:pt x="2980" y="0"/>
                        <a:pt x="2588" y="35"/>
                        <a:pt x="2307" y="122"/>
                      </a:cubicBezTo>
                      <a:cubicBezTo>
                        <a:pt x="1402" y="412"/>
                        <a:pt x="667" y="1779"/>
                        <a:pt x="240" y="2736"/>
                      </a:cubicBezTo>
                      <a:cubicBezTo>
                        <a:pt x="1" y="3317"/>
                        <a:pt x="35" y="3983"/>
                        <a:pt x="360" y="4513"/>
                      </a:cubicBezTo>
                      <a:lnTo>
                        <a:pt x="1846" y="6939"/>
                      </a:lnTo>
                      <a:lnTo>
                        <a:pt x="8288" y="8255"/>
                      </a:lnTo>
                      <a:lnTo>
                        <a:pt x="10697" y="6939"/>
                      </a:lnTo>
                      <a:cubicBezTo>
                        <a:pt x="10697" y="6939"/>
                        <a:pt x="11825" y="3351"/>
                        <a:pt x="11073" y="2668"/>
                      </a:cubicBezTo>
                      <a:cubicBezTo>
                        <a:pt x="10491" y="2126"/>
                        <a:pt x="9265" y="2064"/>
                        <a:pt x="8740" y="2064"/>
                      </a:cubicBezTo>
                      <a:cubicBezTo>
                        <a:pt x="8586" y="2064"/>
                        <a:pt x="8493" y="2070"/>
                        <a:pt x="8493" y="2070"/>
                      </a:cubicBezTo>
                      <a:lnTo>
                        <a:pt x="8459" y="1950"/>
                      </a:lnTo>
                      <a:cubicBezTo>
                        <a:pt x="8322" y="1147"/>
                        <a:pt x="7690" y="498"/>
                        <a:pt x="6887" y="361"/>
                      </a:cubicBezTo>
                      <a:cubicBezTo>
                        <a:pt x="5868" y="193"/>
                        <a:pt x="4487" y="0"/>
                        <a:pt x="3430" y="0"/>
                      </a:cubicBezTo>
                      <a:close/>
                    </a:path>
                  </a:pathLst>
                </a:custGeom>
                <a:solidFill>
                  <a:srgbClr val="F4AA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415;p44">
                  <a:extLst>
                    <a:ext uri="{FF2B5EF4-FFF2-40B4-BE49-F238E27FC236}">
                      <a16:creationId xmlns:a16="http://schemas.microsoft.com/office/drawing/2014/main" id="{EA4997D6-D90D-62A8-52A0-C7230A6DEC76}"/>
                    </a:ext>
                  </a:extLst>
                </p:cNvPr>
                <p:cNvSpPr/>
                <p:nvPr/>
              </p:nvSpPr>
              <p:spPr>
                <a:xfrm>
                  <a:off x="2660846" y="2363496"/>
                  <a:ext cx="135564" cy="159349"/>
                </a:xfrm>
                <a:custGeom>
                  <a:avLst/>
                  <a:gdLst/>
                  <a:ahLst/>
                  <a:cxnLst/>
                  <a:rect l="l" t="t" r="r" b="b"/>
                  <a:pathLst>
                    <a:path w="3367" h="3958" extrusionOk="0">
                      <a:moveTo>
                        <a:pt x="1726" y="0"/>
                      </a:moveTo>
                      <a:lnTo>
                        <a:pt x="0" y="1435"/>
                      </a:lnTo>
                      <a:cubicBezTo>
                        <a:pt x="0" y="1435"/>
                        <a:pt x="684" y="2102"/>
                        <a:pt x="1367" y="3503"/>
                      </a:cubicBezTo>
                      <a:cubicBezTo>
                        <a:pt x="1500" y="3782"/>
                        <a:pt x="1788" y="3958"/>
                        <a:pt x="2094" y="3958"/>
                      </a:cubicBezTo>
                      <a:cubicBezTo>
                        <a:pt x="2182" y="3958"/>
                        <a:pt x="2271" y="3943"/>
                        <a:pt x="2358" y="3913"/>
                      </a:cubicBezTo>
                      <a:cubicBezTo>
                        <a:pt x="2512" y="3862"/>
                        <a:pt x="2683" y="3793"/>
                        <a:pt x="2836" y="3708"/>
                      </a:cubicBezTo>
                      <a:cubicBezTo>
                        <a:pt x="3229" y="3486"/>
                        <a:pt x="3366" y="2973"/>
                        <a:pt x="3144" y="2580"/>
                      </a:cubicBezTo>
                      <a:lnTo>
                        <a:pt x="1726" y="0"/>
                      </a:lnTo>
                      <a:close/>
                    </a:path>
                  </a:pathLst>
                </a:custGeom>
                <a:solidFill>
                  <a:srgbClr val="AD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416;p44">
                  <a:extLst>
                    <a:ext uri="{FF2B5EF4-FFF2-40B4-BE49-F238E27FC236}">
                      <a16:creationId xmlns:a16="http://schemas.microsoft.com/office/drawing/2014/main" id="{E0F591B4-260E-FE4F-E2A2-AA6E12E650C7}"/>
                    </a:ext>
                  </a:extLst>
                </p:cNvPr>
                <p:cNvSpPr/>
                <p:nvPr/>
              </p:nvSpPr>
              <p:spPr>
                <a:xfrm>
                  <a:off x="2660846" y="2364180"/>
                  <a:ext cx="88779" cy="113533"/>
                </a:xfrm>
                <a:custGeom>
                  <a:avLst/>
                  <a:gdLst/>
                  <a:ahLst/>
                  <a:cxnLst/>
                  <a:rect l="l" t="t" r="r" b="b"/>
                  <a:pathLst>
                    <a:path w="2205" h="2820" extrusionOk="0">
                      <a:moveTo>
                        <a:pt x="1931" y="0"/>
                      </a:moveTo>
                      <a:lnTo>
                        <a:pt x="0" y="1418"/>
                      </a:lnTo>
                      <a:lnTo>
                        <a:pt x="1008" y="2819"/>
                      </a:lnTo>
                      <a:cubicBezTo>
                        <a:pt x="1008" y="2819"/>
                        <a:pt x="2204" y="1606"/>
                        <a:pt x="1897" y="274"/>
                      </a:cubicBezTo>
                      <a:lnTo>
                        <a:pt x="1931" y="0"/>
                      </a:ln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417;p44">
                  <a:extLst>
                    <a:ext uri="{FF2B5EF4-FFF2-40B4-BE49-F238E27FC236}">
                      <a16:creationId xmlns:a16="http://schemas.microsoft.com/office/drawing/2014/main" id="{4CF57E79-B74C-8FD7-33DD-6E949A90E06D}"/>
                    </a:ext>
                  </a:extLst>
                </p:cNvPr>
                <p:cNvSpPr/>
                <p:nvPr/>
              </p:nvSpPr>
              <p:spPr>
                <a:xfrm>
                  <a:off x="2399414" y="2165560"/>
                  <a:ext cx="379232" cy="299414"/>
                </a:xfrm>
                <a:custGeom>
                  <a:avLst/>
                  <a:gdLst/>
                  <a:ahLst/>
                  <a:cxnLst/>
                  <a:rect l="l" t="t" r="r" b="b"/>
                  <a:pathLst>
                    <a:path w="9419" h="7437" extrusionOk="0">
                      <a:moveTo>
                        <a:pt x="4665" y="1"/>
                      </a:moveTo>
                      <a:cubicBezTo>
                        <a:pt x="3605" y="1"/>
                        <a:pt x="2311" y="101"/>
                        <a:pt x="1589" y="525"/>
                      </a:cubicBezTo>
                      <a:cubicBezTo>
                        <a:pt x="240" y="1328"/>
                        <a:pt x="0" y="1841"/>
                        <a:pt x="838" y="3242"/>
                      </a:cubicBezTo>
                      <a:cubicBezTo>
                        <a:pt x="838" y="3242"/>
                        <a:pt x="1624" y="4455"/>
                        <a:pt x="2187" y="5599"/>
                      </a:cubicBezTo>
                      <a:cubicBezTo>
                        <a:pt x="2632" y="6505"/>
                        <a:pt x="3469" y="7154"/>
                        <a:pt x="4460" y="7359"/>
                      </a:cubicBezTo>
                      <a:cubicBezTo>
                        <a:pt x="4693" y="7411"/>
                        <a:pt x="4928" y="7437"/>
                        <a:pt x="5161" y="7437"/>
                      </a:cubicBezTo>
                      <a:cubicBezTo>
                        <a:pt x="6074" y="7437"/>
                        <a:pt x="6961" y="7049"/>
                        <a:pt x="7587" y="6368"/>
                      </a:cubicBezTo>
                      <a:lnTo>
                        <a:pt x="8356" y="5531"/>
                      </a:lnTo>
                      <a:lnTo>
                        <a:pt x="8578" y="3498"/>
                      </a:lnTo>
                      <a:cubicBezTo>
                        <a:pt x="8578" y="3498"/>
                        <a:pt x="9141" y="3207"/>
                        <a:pt x="9312" y="2148"/>
                      </a:cubicBezTo>
                      <a:cubicBezTo>
                        <a:pt x="9418" y="1541"/>
                        <a:pt x="9112" y="919"/>
                        <a:pt x="8754" y="919"/>
                      </a:cubicBezTo>
                      <a:cubicBezTo>
                        <a:pt x="8476" y="919"/>
                        <a:pt x="8168" y="1292"/>
                        <a:pt x="7997" y="2336"/>
                      </a:cubicBezTo>
                      <a:lnTo>
                        <a:pt x="7945" y="3002"/>
                      </a:lnTo>
                      <a:lnTo>
                        <a:pt x="6374" y="81"/>
                      </a:lnTo>
                      <a:cubicBezTo>
                        <a:pt x="6374" y="81"/>
                        <a:pt x="5612" y="1"/>
                        <a:pt x="4665" y="1"/>
                      </a:cubicBezTo>
                      <a:close/>
                    </a:path>
                  </a:pathLst>
                </a:custGeom>
                <a:solidFill>
                  <a:srgbClr val="AD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418;p44">
                  <a:extLst>
                    <a:ext uri="{FF2B5EF4-FFF2-40B4-BE49-F238E27FC236}">
                      <a16:creationId xmlns:a16="http://schemas.microsoft.com/office/drawing/2014/main" id="{DD02C38D-DFD8-D66A-4D32-F934D7C752B1}"/>
                    </a:ext>
                  </a:extLst>
                </p:cNvPr>
                <p:cNvSpPr/>
                <p:nvPr/>
              </p:nvSpPr>
              <p:spPr>
                <a:xfrm>
                  <a:off x="2487397" y="2272931"/>
                  <a:ext cx="22748" cy="31644"/>
                </a:xfrm>
                <a:custGeom>
                  <a:avLst/>
                  <a:gdLst/>
                  <a:ahLst/>
                  <a:cxnLst/>
                  <a:rect l="l" t="t" r="r" b="b"/>
                  <a:pathLst>
                    <a:path w="565" h="786" extrusionOk="0">
                      <a:moveTo>
                        <a:pt x="144" y="1"/>
                      </a:moveTo>
                      <a:cubicBezTo>
                        <a:pt x="129" y="1"/>
                        <a:pt x="115" y="4"/>
                        <a:pt x="103" y="12"/>
                      </a:cubicBezTo>
                      <a:cubicBezTo>
                        <a:pt x="1" y="46"/>
                        <a:pt x="18" y="268"/>
                        <a:pt x="120" y="473"/>
                      </a:cubicBezTo>
                      <a:cubicBezTo>
                        <a:pt x="212" y="657"/>
                        <a:pt x="359" y="786"/>
                        <a:pt x="450" y="786"/>
                      </a:cubicBezTo>
                      <a:cubicBezTo>
                        <a:pt x="461" y="786"/>
                        <a:pt x="470" y="784"/>
                        <a:pt x="479" y="780"/>
                      </a:cubicBezTo>
                      <a:cubicBezTo>
                        <a:pt x="564" y="729"/>
                        <a:pt x="564" y="524"/>
                        <a:pt x="462" y="302"/>
                      </a:cubicBezTo>
                      <a:cubicBezTo>
                        <a:pt x="359" y="126"/>
                        <a:pt x="232" y="1"/>
                        <a:pt x="144"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419;p44">
                  <a:extLst>
                    <a:ext uri="{FF2B5EF4-FFF2-40B4-BE49-F238E27FC236}">
                      <a16:creationId xmlns:a16="http://schemas.microsoft.com/office/drawing/2014/main" id="{0131F4C3-5A8E-3B1A-8276-A1E0A96F91DE}"/>
                    </a:ext>
                  </a:extLst>
                </p:cNvPr>
                <p:cNvSpPr/>
                <p:nvPr/>
              </p:nvSpPr>
              <p:spPr>
                <a:xfrm>
                  <a:off x="2595484" y="2228570"/>
                  <a:ext cx="22748" cy="31644"/>
                </a:xfrm>
                <a:custGeom>
                  <a:avLst/>
                  <a:gdLst/>
                  <a:ahLst/>
                  <a:cxnLst/>
                  <a:rect l="l" t="t" r="r" b="b"/>
                  <a:pathLst>
                    <a:path w="565" h="786" extrusionOk="0">
                      <a:moveTo>
                        <a:pt x="144" y="1"/>
                      </a:moveTo>
                      <a:cubicBezTo>
                        <a:pt x="129" y="1"/>
                        <a:pt x="115" y="4"/>
                        <a:pt x="103" y="12"/>
                      </a:cubicBezTo>
                      <a:cubicBezTo>
                        <a:pt x="0" y="46"/>
                        <a:pt x="18" y="268"/>
                        <a:pt x="120" y="473"/>
                      </a:cubicBezTo>
                      <a:cubicBezTo>
                        <a:pt x="212" y="657"/>
                        <a:pt x="359" y="786"/>
                        <a:pt x="450" y="786"/>
                      </a:cubicBezTo>
                      <a:cubicBezTo>
                        <a:pt x="460" y="786"/>
                        <a:pt x="470" y="784"/>
                        <a:pt x="479" y="781"/>
                      </a:cubicBezTo>
                      <a:cubicBezTo>
                        <a:pt x="564" y="729"/>
                        <a:pt x="564" y="524"/>
                        <a:pt x="462" y="302"/>
                      </a:cubicBezTo>
                      <a:cubicBezTo>
                        <a:pt x="374" y="126"/>
                        <a:pt x="236" y="1"/>
                        <a:pt x="144"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420;p44">
                  <a:extLst>
                    <a:ext uri="{FF2B5EF4-FFF2-40B4-BE49-F238E27FC236}">
                      <a16:creationId xmlns:a16="http://schemas.microsoft.com/office/drawing/2014/main" id="{D72741D6-CDD8-CBEC-4910-EC8F53E22F46}"/>
                    </a:ext>
                  </a:extLst>
                </p:cNvPr>
                <p:cNvSpPr/>
                <p:nvPr/>
              </p:nvSpPr>
              <p:spPr>
                <a:xfrm>
                  <a:off x="2575527" y="2322870"/>
                  <a:ext cx="119056" cy="83177"/>
                </a:xfrm>
                <a:custGeom>
                  <a:avLst/>
                  <a:gdLst/>
                  <a:ahLst/>
                  <a:cxnLst/>
                  <a:rect l="l" t="t" r="r" b="b"/>
                  <a:pathLst>
                    <a:path w="2957" h="2066" extrusionOk="0">
                      <a:moveTo>
                        <a:pt x="2341" y="1"/>
                      </a:moveTo>
                      <a:lnTo>
                        <a:pt x="0" y="1607"/>
                      </a:lnTo>
                      <a:cubicBezTo>
                        <a:pt x="0" y="1607"/>
                        <a:pt x="381" y="2065"/>
                        <a:pt x="994" y="2065"/>
                      </a:cubicBezTo>
                      <a:cubicBezTo>
                        <a:pt x="1243" y="2065"/>
                        <a:pt x="1530" y="1990"/>
                        <a:pt x="1846" y="1778"/>
                      </a:cubicBezTo>
                      <a:cubicBezTo>
                        <a:pt x="2956" y="1043"/>
                        <a:pt x="2341" y="1"/>
                        <a:pt x="2341" y="1"/>
                      </a:cubicBez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421;p44">
                  <a:extLst>
                    <a:ext uri="{FF2B5EF4-FFF2-40B4-BE49-F238E27FC236}">
                      <a16:creationId xmlns:a16="http://schemas.microsoft.com/office/drawing/2014/main" id="{81AF19DA-D577-48CE-CF35-385C301F74A5}"/>
                    </a:ext>
                  </a:extLst>
                </p:cNvPr>
                <p:cNvSpPr/>
                <p:nvPr/>
              </p:nvSpPr>
              <p:spPr>
                <a:xfrm>
                  <a:off x="2690359" y="3425005"/>
                  <a:ext cx="163828" cy="508967"/>
                </a:xfrm>
                <a:custGeom>
                  <a:avLst/>
                  <a:gdLst/>
                  <a:ahLst/>
                  <a:cxnLst/>
                  <a:rect l="l" t="t" r="r" b="b"/>
                  <a:pathLst>
                    <a:path w="4069" h="12642" extrusionOk="0">
                      <a:moveTo>
                        <a:pt x="2616" y="0"/>
                      </a:moveTo>
                      <a:cubicBezTo>
                        <a:pt x="2616" y="0"/>
                        <a:pt x="2326" y="7518"/>
                        <a:pt x="993" y="10303"/>
                      </a:cubicBezTo>
                      <a:cubicBezTo>
                        <a:pt x="1" y="12376"/>
                        <a:pt x="97" y="12641"/>
                        <a:pt x="212" y="12641"/>
                      </a:cubicBezTo>
                      <a:cubicBezTo>
                        <a:pt x="251" y="12641"/>
                        <a:pt x="292" y="12610"/>
                        <a:pt x="292" y="12610"/>
                      </a:cubicBezTo>
                      <a:cubicBezTo>
                        <a:pt x="292" y="12610"/>
                        <a:pt x="2787" y="7945"/>
                        <a:pt x="4068" y="4374"/>
                      </a:cubicBezTo>
                      <a:lnTo>
                        <a:pt x="2616" y="0"/>
                      </a:ln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422;p44">
                  <a:extLst>
                    <a:ext uri="{FF2B5EF4-FFF2-40B4-BE49-F238E27FC236}">
                      <a16:creationId xmlns:a16="http://schemas.microsoft.com/office/drawing/2014/main" id="{5BDDDAAE-6CD5-E004-415C-9096C332FD92}"/>
                    </a:ext>
                  </a:extLst>
                </p:cNvPr>
                <p:cNvSpPr/>
                <p:nvPr/>
              </p:nvSpPr>
              <p:spPr>
                <a:xfrm>
                  <a:off x="2997933" y="3894841"/>
                  <a:ext cx="108709" cy="39938"/>
                </a:xfrm>
                <a:custGeom>
                  <a:avLst/>
                  <a:gdLst/>
                  <a:ahLst/>
                  <a:cxnLst/>
                  <a:rect l="l" t="t" r="r" b="b"/>
                  <a:pathLst>
                    <a:path w="2700" h="992" extrusionOk="0">
                      <a:moveTo>
                        <a:pt x="2700" y="1"/>
                      </a:moveTo>
                      <a:lnTo>
                        <a:pt x="2700" y="1"/>
                      </a:lnTo>
                      <a:cubicBezTo>
                        <a:pt x="2700" y="1"/>
                        <a:pt x="2580" y="102"/>
                        <a:pt x="2378" y="239"/>
                      </a:cubicBezTo>
                      <a:lnTo>
                        <a:pt x="2378" y="239"/>
                      </a:lnTo>
                      <a:cubicBezTo>
                        <a:pt x="2595" y="123"/>
                        <a:pt x="2700" y="1"/>
                        <a:pt x="2700" y="1"/>
                      </a:cubicBezTo>
                      <a:close/>
                      <a:moveTo>
                        <a:pt x="0" y="1"/>
                      </a:moveTo>
                      <a:lnTo>
                        <a:pt x="462" y="992"/>
                      </a:lnTo>
                      <a:cubicBezTo>
                        <a:pt x="1236" y="935"/>
                        <a:pt x="1973" y="514"/>
                        <a:pt x="2378" y="239"/>
                      </a:cubicBezTo>
                      <a:lnTo>
                        <a:pt x="2378" y="239"/>
                      </a:lnTo>
                      <a:cubicBezTo>
                        <a:pt x="2183" y="343"/>
                        <a:pt x="1899" y="441"/>
                        <a:pt x="1520" y="441"/>
                      </a:cubicBezTo>
                      <a:cubicBezTo>
                        <a:pt x="1120" y="441"/>
                        <a:pt x="615" y="331"/>
                        <a:pt x="0" y="1"/>
                      </a:cubicBez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423;p44">
                  <a:extLst>
                    <a:ext uri="{FF2B5EF4-FFF2-40B4-BE49-F238E27FC236}">
                      <a16:creationId xmlns:a16="http://schemas.microsoft.com/office/drawing/2014/main" id="{989F467B-4772-BD83-7679-C60365D47DC1}"/>
                    </a:ext>
                  </a:extLst>
                </p:cNvPr>
                <p:cNvSpPr/>
                <p:nvPr/>
              </p:nvSpPr>
              <p:spPr>
                <a:xfrm>
                  <a:off x="2633990" y="3184189"/>
                  <a:ext cx="472641" cy="42031"/>
                </a:xfrm>
                <a:custGeom>
                  <a:avLst/>
                  <a:gdLst/>
                  <a:ahLst/>
                  <a:cxnLst/>
                  <a:rect l="l" t="t" r="r" b="b"/>
                  <a:pathLst>
                    <a:path w="11739" h="1044" extrusionOk="0">
                      <a:moveTo>
                        <a:pt x="1" y="1"/>
                      </a:moveTo>
                      <a:lnTo>
                        <a:pt x="1" y="1043"/>
                      </a:lnTo>
                      <a:cubicBezTo>
                        <a:pt x="1" y="1043"/>
                        <a:pt x="7587" y="1026"/>
                        <a:pt x="11739" y="753"/>
                      </a:cubicBezTo>
                      <a:lnTo>
                        <a:pt x="11722" y="69"/>
                      </a:lnTo>
                      <a:lnTo>
                        <a:pt x="1" y="1"/>
                      </a:ln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424;p44">
                  <a:extLst>
                    <a:ext uri="{FF2B5EF4-FFF2-40B4-BE49-F238E27FC236}">
                      <a16:creationId xmlns:a16="http://schemas.microsoft.com/office/drawing/2014/main" id="{E65EF09C-1427-7427-1701-7D9E9C888490}"/>
                    </a:ext>
                  </a:extLst>
                </p:cNvPr>
                <p:cNvSpPr/>
                <p:nvPr/>
              </p:nvSpPr>
              <p:spPr>
                <a:xfrm>
                  <a:off x="3165792" y="4433649"/>
                  <a:ext cx="110118" cy="72146"/>
                </a:xfrm>
                <a:custGeom>
                  <a:avLst/>
                  <a:gdLst/>
                  <a:ahLst/>
                  <a:cxnLst/>
                  <a:rect l="l" t="t" r="r" b="b"/>
                  <a:pathLst>
                    <a:path w="2735" h="1792" extrusionOk="0">
                      <a:moveTo>
                        <a:pt x="1162" y="1"/>
                      </a:moveTo>
                      <a:cubicBezTo>
                        <a:pt x="827" y="1"/>
                        <a:pt x="564" y="32"/>
                        <a:pt x="564" y="32"/>
                      </a:cubicBezTo>
                      <a:lnTo>
                        <a:pt x="0" y="1279"/>
                      </a:lnTo>
                      <a:cubicBezTo>
                        <a:pt x="0" y="1279"/>
                        <a:pt x="289" y="1192"/>
                        <a:pt x="685" y="1192"/>
                      </a:cubicBezTo>
                      <a:cubicBezTo>
                        <a:pt x="817" y="1192"/>
                        <a:pt x="962" y="1202"/>
                        <a:pt x="1111" y="1228"/>
                      </a:cubicBezTo>
                      <a:cubicBezTo>
                        <a:pt x="1709" y="1330"/>
                        <a:pt x="2085" y="1792"/>
                        <a:pt x="2085" y="1792"/>
                      </a:cubicBezTo>
                      <a:lnTo>
                        <a:pt x="2615" y="1723"/>
                      </a:lnTo>
                      <a:cubicBezTo>
                        <a:pt x="2615" y="1723"/>
                        <a:pt x="2734" y="988"/>
                        <a:pt x="2615" y="237"/>
                      </a:cubicBezTo>
                      <a:lnTo>
                        <a:pt x="2461" y="254"/>
                      </a:lnTo>
                      <a:lnTo>
                        <a:pt x="2444" y="493"/>
                      </a:lnTo>
                      <a:lnTo>
                        <a:pt x="2358" y="254"/>
                      </a:lnTo>
                      <a:cubicBezTo>
                        <a:pt x="2086" y="47"/>
                        <a:pt x="1570" y="1"/>
                        <a:pt x="1162" y="1"/>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425;p44">
                  <a:extLst>
                    <a:ext uri="{FF2B5EF4-FFF2-40B4-BE49-F238E27FC236}">
                      <a16:creationId xmlns:a16="http://schemas.microsoft.com/office/drawing/2014/main" id="{C43ACB85-1467-E4F1-E35A-15B4AC668E25}"/>
                    </a:ext>
                  </a:extLst>
                </p:cNvPr>
                <p:cNvSpPr/>
                <p:nvPr/>
              </p:nvSpPr>
              <p:spPr>
                <a:xfrm>
                  <a:off x="3177468" y="4450721"/>
                  <a:ext cx="99126" cy="64013"/>
                </a:xfrm>
                <a:custGeom>
                  <a:avLst/>
                  <a:gdLst/>
                  <a:ahLst/>
                  <a:cxnLst/>
                  <a:rect l="l" t="t" r="r" b="b"/>
                  <a:pathLst>
                    <a:path w="2462" h="1590" extrusionOk="0">
                      <a:moveTo>
                        <a:pt x="2342" y="1"/>
                      </a:moveTo>
                      <a:cubicBezTo>
                        <a:pt x="2356" y="737"/>
                        <a:pt x="2171" y="1168"/>
                        <a:pt x="1951" y="1168"/>
                      </a:cubicBezTo>
                      <a:cubicBezTo>
                        <a:pt x="1906" y="1168"/>
                        <a:pt x="1859" y="1149"/>
                        <a:pt x="1812" y="1111"/>
                      </a:cubicBezTo>
                      <a:cubicBezTo>
                        <a:pt x="1556" y="915"/>
                        <a:pt x="928" y="706"/>
                        <a:pt x="526" y="706"/>
                      </a:cubicBezTo>
                      <a:cubicBezTo>
                        <a:pt x="471" y="706"/>
                        <a:pt x="421" y="710"/>
                        <a:pt x="377" y="718"/>
                      </a:cubicBezTo>
                      <a:cubicBezTo>
                        <a:pt x="1" y="804"/>
                        <a:pt x="1641" y="1590"/>
                        <a:pt x="1641" y="1590"/>
                      </a:cubicBezTo>
                      <a:lnTo>
                        <a:pt x="2325" y="1299"/>
                      </a:lnTo>
                      <a:cubicBezTo>
                        <a:pt x="2325" y="1299"/>
                        <a:pt x="2461" y="787"/>
                        <a:pt x="2342" y="1"/>
                      </a:cubicBez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426;p44">
                  <a:extLst>
                    <a:ext uri="{FF2B5EF4-FFF2-40B4-BE49-F238E27FC236}">
                      <a16:creationId xmlns:a16="http://schemas.microsoft.com/office/drawing/2014/main" id="{6928AEAC-015E-84AE-3A09-D0ADFA8E020C}"/>
                    </a:ext>
                  </a:extLst>
                </p:cNvPr>
                <p:cNvSpPr/>
                <p:nvPr/>
              </p:nvSpPr>
              <p:spPr>
                <a:xfrm>
                  <a:off x="3116268" y="4546588"/>
                  <a:ext cx="170632" cy="13568"/>
                </a:xfrm>
                <a:custGeom>
                  <a:avLst/>
                  <a:gdLst/>
                  <a:ahLst/>
                  <a:cxnLst/>
                  <a:rect l="l" t="t" r="r" b="b"/>
                  <a:pathLst>
                    <a:path w="4238" h="337" extrusionOk="0">
                      <a:moveTo>
                        <a:pt x="1233" y="0"/>
                      </a:moveTo>
                      <a:cubicBezTo>
                        <a:pt x="646" y="0"/>
                        <a:pt x="188" y="12"/>
                        <a:pt x="137" y="46"/>
                      </a:cubicBezTo>
                      <a:cubicBezTo>
                        <a:pt x="0" y="148"/>
                        <a:pt x="34" y="336"/>
                        <a:pt x="34" y="336"/>
                      </a:cubicBezTo>
                      <a:lnTo>
                        <a:pt x="4186" y="302"/>
                      </a:lnTo>
                      <a:cubicBezTo>
                        <a:pt x="4186" y="302"/>
                        <a:pt x="4238" y="131"/>
                        <a:pt x="4101" y="46"/>
                      </a:cubicBezTo>
                      <a:cubicBezTo>
                        <a:pt x="4101" y="46"/>
                        <a:pt x="2407" y="0"/>
                        <a:pt x="1233" y="0"/>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427;p44">
                  <a:extLst>
                    <a:ext uri="{FF2B5EF4-FFF2-40B4-BE49-F238E27FC236}">
                      <a16:creationId xmlns:a16="http://schemas.microsoft.com/office/drawing/2014/main" id="{098DBBD7-CD63-7D17-6D6E-A7C1EB4D2F90}"/>
                    </a:ext>
                  </a:extLst>
                </p:cNvPr>
                <p:cNvSpPr/>
                <p:nvPr/>
              </p:nvSpPr>
              <p:spPr>
                <a:xfrm>
                  <a:off x="3121743" y="4480194"/>
                  <a:ext cx="158956" cy="68925"/>
                </a:xfrm>
                <a:custGeom>
                  <a:avLst/>
                  <a:gdLst/>
                  <a:ahLst/>
                  <a:cxnLst/>
                  <a:rect l="l" t="t" r="r" b="b"/>
                  <a:pathLst>
                    <a:path w="3948" h="1712" extrusionOk="0">
                      <a:moveTo>
                        <a:pt x="1817" y="1"/>
                      </a:moveTo>
                      <a:cubicBezTo>
                        <a:pt x="1078" y="1"/>
                        <a:pt x="277" y="331"/>
                        <a:pt x="1" y="1695"/>
                      </a:cubicBezTo>
                      <a:lnTo>
                        <a:pt x="3948" y="1712"/>
                      </a:lnTo>
                      <a:lnTo>
                        <a:pt x="3709" y="567"/>
                      </a:lnTo>
                      <a:lnTo>
                        <a:pt x="3179" y="636"/>
                      </a:lnTo>
                      <a:cubicBezTo>
                        <a:pt x="3179" y="636"/>
                        <a:pt x="2683" y="20"/>
                        <a:pt x="1932" y="3"/>
                      </a:cubicBezTo>
                      <a:cubicBezTo>
                        <a:pt x="1894" y="2"/>
                        <a:pt x="1855" y="1"/>
                        <a:pt x="1817"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428;p44">
                  <a:extLst>
                    <a:ext uri="{FF2B5EF4-FFF2-40B4-BE49-F238E27FC236}">
                      <a16:creationId xmlns:a16="http://schemas.microsoft.com/office/drawing/2014/main" id="{96662E5F-C940-2ADC-7BE4-003743CB23A0}"/>
                    </a:ext>
                  </a:extLst>
                </p:cNvPr>
                <p:cNvSpPr/>
                <p:nvPr/>
              </p:nvSpPr>
              <p:spPr>
                <a:xfrm rot="-1597732">
                  <a:off x="2552484" y="2251826"/>
                  <a:ext cx="38572" cy="103158"/>
                </a:xfrm>
                <a:custGeom>
                  <a:avLst/>
                  <a:gdLst/>
                  <a:ahLst/>
                  <a:cxnLst/>
                  <a:rect l="l" t="t" r="r" b="b"/>
                  <a:pathLst>
                    <a:path w="2135" h="5711" extrusionOk="0">
                      <a:moveTo>
                        <a:pt x="1764" y="0"/>
                      </a:moveTo>
                      <a:cubicBezTo>
                        <a:pt x="1511" y="0"/>
                        <a:pt x="1390" y="1821"/>
                        <a:pt x="1118" y="2886"/>
                      </a:cubicBezTo>
                      <a:cubicBezTo>
                        <a:pt x="791" y="4167"/>
                        <a:pt x="0" y="4685"/>
                        <a:pt x="273" y="5121"/>
                      </a:cubicBezTo>
                      <a:cubicBezTo>
                        <a:pt x="476" y="5446"/>
                        <a:pt x="1697" y="5711"/>
                        <a:pt x="2019" y="5711"/>
                      </a:cubicBezTo>
                      <a:cubicBezTo>
                        <a:pt x="2129" y="5711"/>
                        <a:pt x="2135" y="5680"/>
                        <a:pt x="1962" y="5611"/>
                      </a:cubicBezTo>
                      <a:cubicBezTo>
                        <a:pt x="1254" y="5311"/>
                        <a:pt x="409" y="4603"/>
                        <a:pt x="1118" y="4058"/>
                      </a:cubicBezTo>
                      <a:cubicBezTo>
                        <a:pt x="1826" y="3486"/>
                        <a:pt x="1935" y="243"/>
                        <a:pt x="1935" y="243"/>
                      </a:cubicBezTo>
                      <a:cubicBezTo>
                        <a:pt x="1871" y="74"/>
                        <a:pt x="1815" y="0"/>
                        <a:pt x="1764" y="0"/>
                      </a:cubicBez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429;p44">
                  <a:extLst>
                    <a:ext uri="{FF2B5EF4-FFF2-40B4-BE49-F238E27FC236}">
                      <a16:creationId xmlns:a16="http://schemas.microsoft.com/office/drawing/2014/main" id="{5B5A7C41-AEE9-F21C-0730-7014F9B3CF35}"/>
                    </a:ext>
                  </a:extLst>
                </p:cNvPr>
                <p:cNvSpPr/>
                <p:nvPr/>
              </p:nvSpPr>
              <p:spPr>
                <a:xfrm>
                  <a:off x="2453166" y="3127350"/>
                  <a:ext cx="191891" cy="147875"/>
                </a:xfrm>
                <a:custGeom>
                  <a:avLst/>
                  <a:gdLst/>
                  <a:ahLst/>
                  <a:cxnLst/>
                  <a:rect l="l" t="t" r="r" b="b"/>
                  <a:pathLst>
                    <a:path w="4766" h="3673" extrusionOk="0">
                      <a:moveTo>
                        <a:pt x="3569" y="1"/>
                      </a:moveTo>
                      <a:cubicBezTo>
                        <a:pt x="3395" y="78"/>
                        <a:pt x="3246" y="104"/>
                        <a:pt x="3109" y="104"/>
                      </a:cubicBezTo>
                      <a:cubicBezTo>
                        <a:pt x="2860" y="104"/>
                        <a:pt x="2653" y="20"/>
                        <a:pt x="2416" y="20"/>
                      </a:cubicBezTo>
                      <a:cubicBezTo>
                        <a:pt x="2298" y="20"/>
                        <a:pt x="2173" y="41"/>
                        <a:pt x="2031" y="103"/>
                      </a:cubicBezTo>
                      <a:cubicBezTo>
                        <a:pt x="1450" y="377"/>
                        <a:pt x="852" y="1333"/>
                        <a:pt x="494" y="1419"/>
                      </a:cubicBezTo>
                      <a:cubicBezTo>
                        <a:pt x="249" y="1463"/>
                        <a:pt x="410" y="1761"/>
                        <a:pt x="862" y="1761"/>
                      </a:cubicBezTo>
                      <a:cubicBezTo>
                        <a:pt x="1105" y="1761"/>
                        <a:pt x="1433" y="1675"/>
                        <a:pt x="1826" y="1419"/>
                      </a:cubicBezTo>
                      <a:lnTo>
                        <a:pt x="1826" y="1419"/>
                      </a:lnTo>
                      <a:cubicBezTo>
                        <a:pt x="1826" y="1419"/>
                        <a:pt x="425" y="2717"/>
                        <a:pt x="169" y="3145"/>
                      </a:cubicBezTo>
                      <a:cubicBezTo>
                        <a:pt x="1" y="3414"/>
                        <a:pt x="266" y="3565"/>
                        <a:pt x="594" y="3565"/>
                      </a:cubicBezTo>
                      <a:cubicBezTo>
                        <a:pt x="767" y="3565"/>
                        <a:pt x="956" y="3523"/>
                        <a:pt x="1109" y="3435"/>
                      </a:cubicBezTo>
                      <a:cubicBezTo>
                        <a:pt x="1173" y="3400"/>
                        <a:pt x="1240" y="3386"/>
                        <a:pt x="1310" y="3386"/>
                      </a:cubicBezTo>
                      <a:cubicBezTo>
                        <a:pt x="1625" y="3386"/>
                        <a:pt x="2001" y="3672"/>
                        <a:pt x="2485" y="3672"/>
                      </a:cubicBezTo>
                      <a:cubicBezTo>
                        <a:pt x="2636" y="3672"/>
                        <a:pt x="2798" y="3645"/>
                        <a:pt x="2971" y="3572"/>
                      </a:cubicBezTo>
                      <a:cubicBezTo>
                        <a:pt x="3842" y="3196"/>
                        <a:pt x="4765" y="1094"/>
                        <a:pt x="4765" y="1094"/>
                      </a:cubicBezTo>
                      <a:lnTo>
                        <a:pt x="4765" y="1"/>
                      </a:lnTo>
                      <a:close/>
                    </a:path>
                  </a:pathLst>
                </a:custGeom>
                <a:solidFill>
                  <a:srgbClr val="AD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2430;p44">
                  <a:extLst>
                    <a:ext uri="{FF2B5EF4-FFF2-40B4-BE49-F238E27FC236}">
                      <a16:creationId xmlns:a16="http://schemas.microsoft.com/office/drawing/2014/main" id="{B693AD95-E9EF-6007-39D5-3B0E796C7B58}"/>
                    </a:ext>
                  </a:extLst>
                </p:cNvPr>
                <p:cNvSpPr/>
                <p:nvPr/>
              </p:nvSpPr>
              <p:spPr>
                <a:xfrm rot="-155233">
                  <a:off x="2603027" y="2872392"/>
                  <a:ext cx="434162" cy="306145"/>
                </a:xfrm>
                <a:custGeom>
                  <a:avLst/>
                  <a:gdLst/>
                  <a:ahLst/>
                  <a:cxnLst/>
                  <a:rect l="l" t="t" r="r" b="b"/>
                  <a:pathLst>
                    <a:path w="10783" h="7604" extrusionOk="0">
                      <a:moveTo>
                        <a:pt x="9877" y="1"/>
                      </a:moveTo>
                      <a:lnTo>
                        <a:pt x="8493" y="633"/>
                      </a:lnTo>
                      <a:cubicBezTo>
                        <a:pt x="6084" y="1846"/>
                        <a:pt x="1" y="6083"/>
                        <a:pt x="1" y="6083"/>
                      </a:cubicBezTo>
                      <a:lnTo>
                        <a:pt x="770" y="7604"/>
                      </a:lnTo>
                      <a:cubicBezTo>
                        <a:pt x="770" y="7604"/>
                        <a:pt x="9313" y="4204"/>
                        <a:pt x="10048" y="3025"/>
                      </a:cubicBezTo>
                      <a:cubicBezTo>
                        <a:pt x="10782" y="1846"/>
                        <a:pt x="9877" y="1"/>
                        <a:pt x="9877" y="1"/>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 name="Google Shape;2431;p44">
              <a:extLst>
                <a:ext uri="{FF2B5EF4-FFF2-40B4-BE49-F238E27FC236}">
                  <a16:creationId xmlns:a16="http://schemas.microsoft.com/office/drawing/2014/main" id="{D4BE24E9-1703-CB6B-F493-CA28F1AE54B5}"/>
                </a:ext>
              </a:extLst>
            </p:cNvPr>
            <p:cNvSpPr/>
            <p:nvPr/>
          </p:nvSpPr>
          <p:spPr>
            <a:xfrm>
              <a:off x="6476725" y="2249700"/>
              <a:ext cx="339300" cy="339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432;p44">
              <a:extLst>
                <a:ext uri="{FF2B5EF4-FFF2-40B4-BE49-F238E27FC236}">
                  <a16:creationId xmlns:a16="http://schemas.microsoft.com/office/drawing/2014/main" id="{CD0C6545-D3F1-80F2-E0D2-C8888D428157}"/>
                </a:ext>
              </a:extLst>
            </p:cNvPr>
            <p:cNvSpPr/>
            <p:nvPr/>
          </p:nvSpPr>
          <p:spPr>
            <a:xfrm>
              <a:off x="5170625" y="2883075"/>
              <a:ext cx="339300" cy="339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433;p44">
              <a:extLst>
                <a:ext uri="{FF2B5EF4-FFF2-40B4-BE49-F238E27FC236}">
                  <a16:creationId xmlns:a16="http://schemas.microsoft.com/office/drawing/2014/main" id="{1993ABDF-551D-7092-8FA2-B408F904A719}"/>
                </a:ext>
              </a:extLst>
            </p:cNvPr>
            <p:cNvSpPr/>
            <p:nvPr/>
          </p:nvSpPr>
          <p:spPr>
            <a:xfrm>
              <a:off x="6189325" y="3565000"/>
              <a:ext cx="339300" cy="3393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63" name="Picture 1062" descr="A logo with a person in the middle&#10;&#10;Description automatically generated">
            <a:extLst>
              <a:ext uri="{FF2B5EF4-FFF2-40B4-BE49-F238E27FC236}">
                <a16:creationId xmlns:a16="http://schemas.microsoft.com/office/drawing/2014/main" id="{81ED1A33-B73D-FC8B-E5D8-8AA693586B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336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7343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18">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155D67A-CD0C-5932-C707-A21B14930AFB}"/>
              </a:ext>
            </a:extLst>
          </p:cNvPr>
          <p:cNvSpPr>
            <a:spLocks noGrp="1"/>
          </p:cNvSpPr>
          <p:nvPr>
            <p:ph type="title"/>
          </p:nvPr>
        </p:nvSpPr>
        <p:spPr>
          <a:xfrm>
            <a:off x="6803409" y="762001"/>
            <a:ext cx="4156512" cy="1708244"/>
          </a:xfrm>
        </p:spPr>
        <p:txBody>
          <a:bodyPr anchor="ctr">
            <a:normAutofit/>
          </a:bodyPr>
          <a:lstStyle/>
          <a:p>
            <a:r>
              <a:rPr lang="af-ZA" sz="4000"/>
              <a:t>Types of volunteering</a:t>
            </a:r>
          </a:p>
        </p:txBody>
      </p:sp>
      <p:pic>
        <p:nvPicPr>
          <p:cNvPr id="6" name="Picture 5">
            <a:extLst>
              <a:ext uri="{FF2B5EF4-FFF2-40B4-BE49-F238E27FC236}">
                <a16:creationId xmlns:a16="http://schemas.microsoft.com/office/drawing/2014/main" id="{57CD9098-B7E8-01C8-37EB-5C4913453C96}"/>
              </a:ext>
            </a:extLst>
          </p:cNvPr>
          <p:cNvPicPr>
            <a:picLocks noChangeAspect="1"/>
          </p:cNvPicPr>
          <p:nvPr/>
        </p:nvPicPr>
        <p:blipFill>
          <a:blip r:embed="rId3"/>
          <a:srcRect l="24158" r="25842"/>
          <a:stretch>
            <a:fillRect/>
          </a:stretch>
        </p:blipFill>
        <p:spPr>
          <a:xfrm>
            <a:off x="-1" y="-2"/>
            <a:ext cx="6096001" cy="6858002"/>
          </a:xfrm>
          <a:prstGeom prst="rect">
            <a:avLst/>
          </a:prstGeom>
        </p:spPr>
      </p:pic>
      <p:sp>
        <p:nvSpPr>
          <p:cNvPr id="3" name="Content Placeholder 2">
            <a:extLst>
              <a:ext uri="{FF2B5EF4-FFF2-40B4-BE49-F238E27FC236}">
                <a16:creationId xmlns:a16="http://schemas.microsoft.com/office/drawing/2014/main" id="{4B844B66-1E93-0D24-8BC3-8D23F298F765}"/>
              </a:ext>
            </a:extLst>
          </p:cNvPr>
          <p:cNvSpPr>
            <a:spLocks noGrp="1"/>
          </p:cNvSpPr>
          <p:nvPr>
            <p:ph idx="1"/>
          </p:nvPr>
        </p:nvSpPr>
        <p:spPr>
          <a:xfrm>
            <a:off x="6803409" y="2470245"/>
            <a:ext cx="4156512" cy="3769835"/>
          </a:xfrm>
        </p:spPr>
        <p:txBody>
          <a:bodyPr anchor="ctr">
            <a:normAutofit/>
          </a:bodyPr>
          <a:lstStyle/>
          <a:p>
            <a:r>
              <a:rPr lang="en-GB" sz="1400" b="1" dirty="0"/>
              <a:t>Community service:</a:t>
            </a:r>
            <a:r>
              <a:rPr lang="en-GB" sz="1400" dirty="0"/>
              <a:t> Helping at food banks, shelters, or animal rescues</a:t>
            </a:r>
          </a:p>
          <a:p>
            <a:r>
              <a:rPr lang="en-GB" sz="1400" b="1" dirty="0"/>
              <a:t>Environmental activities:</a:t>
            </a:r>
            <a:r>
              <a:rPr lang="en-GB" sz="1400" dirty="0"/>
              <a:t> Tree planting, beach clean-ups, or conservation work</a:t>
            </a:r>
          </a:p>
          <a:p>
            <a:r>
              <a:rPr lang="en-GB" sz="1400" b="1" dirty="0"/>
              <a:t>Tutoring or mentoring:</a:t>
            </a:r>
            <a:r>
              <a:rPr lang="en-GB" sz="1400" dirty="0"/>
              <a:t> Helping learners who need extra support</a:t>
            </a:r>
          </a:p>
          <a:p>
            <a:r>
              <a:rPr lang="en-GB" sz="1400" b="1" dirty="0"/>
              <a:t>Advocacy and awareness:</a:t>
            </a:r>
            <a:r>
              <a:rPr lang="en-GB" sz="1400" dirty="0"/>
              <a:t> Raising awareness about poverty, equality, or climate change</a:t>
            </a:r>
          </a:p>
          <a:p>
            <a:r>
              <a:rPr lang="en-GB" sz="1400" b="1" dirty="0"/>
              <a:t>Healthcare volunteering:</a:t>
            </a:r>
            <a:r>
              <a:rPr lang="en-GB" sz="1400" dirty="0"/>
              <a:t> Assisting at hospitals or nursing homes</a:t>
            </a:r>
          </a:p>
          <a:p>
            <a:r>
              <a:rPr lang="en-GB" sz="1400" b="1" dirty="0"/>
              <a:t>International volunteering:</a:t>
            </a:r>
            <a:r>
              <a:rPr lang="en-GB" sz="1400" dirty="0"/>
              <a:t> Helping in other countries with education or healthcare</a:t>
            </a:r>
          </a:p>
          <a:p>
            <a:r>
              <a:rPr lang="en-GB" sz="1400" b="1" dirty="0"/>
              <a:t>Virtual volunteering:</a:t>
            </a:r>
            <a:r>
              <a:rPr lang="en-GB" sz="1400" dirty="0"/>
              <a:t> Helping online with translation, admin, or social media</a:t>
            </a:r>
          </a:p>
          <a:p>
            <a:pPr marL="0" indent="0">
              <a:buNone/>
            </a:pPr>
            <a:endParaRPr lang="af-ZA" sz="1400" dirty="0"/>
          </a:p>
        </p:txBody>
      </p:sp>
      <p:sp>
        <p:nvSpPr>
          <p:cNvPr id="8" name="TextBox 7">
            <a:extLst>
              <a:ext uri="{FF2B5EF4-FFF2-40B4-BE49-F238E27FC236}">
                <a16:creationId xmlns:a16="http://schemas.microsoft.com/office/drawing/2014/main" id="{5D0BBFF0-9014-6B6D-0FA1-A2306F2953DA}"/>
              </a:ext>
            </a:extLst>
          </p:cNvPr>
          <p:cNvSpPr txBox="1"/>
          <p:nvPr/>
        </p:nvSpPr>
        <p:spPr>
          <a:xfrm>
            <a:off x="-1" y="5572779"/>
            <a:ext cx="6096001" cy="738664"/>
          </a:xfrm>
          <a:prstGeom prst="rect">
            <a:avLst/>
          </a:prstGeom>
          <a:solidFill>
            <a:schemeClr val="accent5">
              <a:lumMod val="60000"/>
              <a:lumOff val="40000"/>
            </a:schemeClr>
          </a:solidFill>
        </p:spPr>
        <p:txBody>
          <a:bodyPr wrap="square">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ZA" sz="1400" b="0" i="0" u="none" strike="noStrike" kern="0" cap="none" spc="0" normalizeH="0" baseline="0" noProof="0" dirty="0">
                <a:ln>
                  <a:noFill/>
                </a:ln>
                <a:solidFill>
                  <a:srgbClr val="000000"/>
                </a:solidFill>
                <a:effectLst/>
                <a:uLnTx/>
                <a:uFillTx/>
                <a:latin typeface="Arial"/>
                <a:cs typeface="Arial"/>
                <a:sym typeface="Arial"/>
              </a:rPr>
              <a:t>Watch: </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1400" b="1" i="0" u="none" strike="noStrike" kern="0" cap="none" spc="0" normalizeH="0" baseline="0" noProof="0" dirty="0">
                <a:ln>
                  <a:noFill/>
                </a:ln>
                <a:solidFill>
                  <a:srgbClr val="0F0F0F"/>
                </a:solidFill>
                <a:effectLst/>
                <a:uLnTx/>
                <a:uFillTx/>
                <a:latin typeface="Roboto" panose="02000000000000000000" pitchFamily="2" charset="0"/>
                <a:cs typeface="Arial"/>
                <a:sym typeface="Arial"/>
              </a:rPr>
              <a:t>Where and how can I volunteer?</a:t>
            </a:r>
          </a:p>
          <a:p>
            <a:pPr marL="0" marR="0" lvl="0" indent="0" algn="ctr" defTabSz="914400" eaLnBrk="1" fontAlgn="auto" latinLnBrk="0" hangingPunct="1">
              <a:lnSpc>
                <a:spcPct val="100000"/>
              </a:lnSpc>
              <a:spcBef>
                <a:spcPts val="0"/>
              </a:spcBef>
              <a:spcAft>
                <a:spcPts val="0"/>
              </a:spcAft>
              <a:buClr>
                <a:srgbClr val="000000"/>
              </a:buClr>
              <a:buSzTx/>
              <a:buFont typeface="Arial"/>
              <a:buNone/>
              <a:tabLst>
                <a:tab pos="1484630" algn="l"/>
                <a:tab pos="5063490" algn="l"/>
              </a:tabLst>
              <a:defRPr/>
            </a:pPr>
            <a:r>
              <a:rPr kumimoji="0" lang="en-ZA" sz="1400" b="1" i="0" u="none" strike="noStrike" kern="0" cap="none" spc="0" normalizeH="0" baseline="0" noProof="0" dirty="0">
                <a:ln>
                  <a:noFill/>
                </a:ln>
                <a:solidFill>
                  <a:srgbClr val="000000"/>
                </a:solidFill>
                <a:effectLst/>
                <a:uLnTx/>
                <a:uFillTx/>
                <a:latin typeface="Arial"/>
                <a:cs typeface="Arial"/>
                <a:sym typeface="Arial"/>
                <a:hlinkClick r:id="rId4"/>
              </a:rPr>
              <a:t>https://www.youtube.com/watch?v=Htm5tgOrubg</a:t>
            </a:r>
            <a:r>
              <a:rPr kumimoji="0" lang="en-ZA" sz="1400" b="1" i="0" u="none" strike="noStrike" kern="0" cap="none" spc="0" normalizeH="0" baseline="0" noProof="0" dirty="0">
                <a:ln>
                  <a:noFill/>
                </a:ln>
                <a:solidFill>
                  <a:srgbClr val="000000"/>
                </a:solidFill>
                <a:effectLst/>
                <a:uLnTx/>
                <a:uFillTx/>
                <a:latin typeface="Arial"/>
                <a:cs typeface="Arial"/>
                <a:sym typeface="Arial"/>
              </a:rPr>
              <a:t> </a:t>
            </a:r>
            <a:r>
              <a:rPr kumimoji="0" lang="en-ZA" sz="1400" b="0" i="0" u="none" strike="noStrike" kern="0" cap="none" spc="0" normalizeH="0" baseline="0" noProof="0" dirty="0">
                <a:ln>
                  <a:noFill/>
                </a:ln>
                <a:solidFill>
                  <a:srgbClr val="000000"/>
                </a:solidFill>
                <a:effectLst/>
                <a:uLnTx/>
                <a:uFillTx/>
                <a:latin typeface="Arial"/>
                <a:cs typeface="Arial"/>
                <a:sym typeface="Arial"/>
              </a:rPr>
              <a:t>(1 min 42 sec)</a:t>
            </a:r>
          </a:p>
        </p:txBody>
      </p:sp>
      <p:pic>
        <p:nvPicPr>
          <p:cNvPr id="10" name="Picture 9" descr="A logo with a person in the middle&#10;&#10;Description automatically generated">
            <a:extLst>
              <a:ext uri="{FF2B5EF4-FFF2-40B4-BE49-F238E27FC236}">
                <a16:creationId xmlns:a16="http://schemas.microsoft.com/office/drawing/2014/main" id="{DA39EDB1-85DA-F6ED-3730-FF79450CCF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336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750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4" name="Group 13">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5" name="Rectangle 14">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8" name="Freeform: Shape 17">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0" name="Rectangle 19">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5E2E4137-B49C-2532-0D3F-9E868665BB5D}"/>
              </a:ext>
            </a:extLst>
          </p:cNvPr>
          <p:cNvSpPr>
            <a:spLocks noGrp="1"/>
          </p:cNvSpPr>
          <p:nvPr>
            <p:ph type="title"/>
          </p:nvPr>
        </p:nvSpPr>
        <p:spPr>
          <a:xfrm>
            <a:off x="1143000" y="990599"/>
            <a:ext cx="9906000" cy="685800"/>
          </a:xfrm>
        </p:spPr>
        <p:txBody>
          <a:bodyPr anchor="t">
            <a:normAutofit/>
          </a:bodyPr>
          <a:lstStyle/>
          <a:p>
            <a:r>
              <a:rPr lang="af-ZA" sz="4000"/>
              <a:t>Volunteering creates opportunities</a:t>
            </a:r>
          </a:p>
        </p:txBody>
      </p:sp>
      <p:graphicFrame>
        <p:nvGraphicFramePr>
          <p:cNvPr id="7" name="Content Placeholder 2">
            <a:extLst>
              <a:ext uri="{FF2B5EF4-FFF2-40B4-BE49-F238E27FC236}">
                <a16:creationId xmlns:a16="http://schemas.microsoft.com/office/drawing/2014/main" id="{AA2E1030-9D62-DC8E-1F04-EC2589B8F424}"/>
              </a:ext>
            </a:extLst>
          </p:cNvPr>
          <p:cNvGraphicFramePr>
            <a:graphicFrameLocks noGrp="1"/>
          </p:cNvGraphicFramePr>
          <p:nvPr>
            <p:ph idx="1"/>
            <p:extLst>
              <p:ext uri="{D42A27DB-BD31-4B8C-83A1-F6EECF244321}">
                <p14:modId xmlns:p14="http://schemas.microsoft.com/office/powerpoint/2010/main" val="3092934163"/>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logo with a person in the middle&#10;&#10;Description automatically generated">
            <a:extLst>
              <a:ext uri="{FF2B5EF4-FFF2-40B4-BE49-F238E27FC236}">
                <a16:creationId xmlns:a16="http://schemas.microsoft.com/office/drawing/2014/main" id="{4F978D28-5AA5-C62D-6398-51118D4CE11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336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6350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E6EDC1-F949-D6FF-14E0-C9C73EE444EB}"/>
              </a:ext>
            </a:extLst>
          </p:cNvPr>
          <p:cNvSpPr>
            <a:spLocks noGrp="1"/>
          </p:cNvSpPr>
          <p:nvPr>
            <p:ph type="title"/>
          </p:nvPr>
        </p:nvSpPr>
        <p:spPr>
          <a:xfrm>
            <a:off x="838201" y="300580"/>
            <a:ext cx="9829800" cy="1089529"/>
          </a:xfrm>
        </p:spPr>
        <p:txBody>
          <a:bodyPr>
            <a:normAutofit/>
          </a:bodyPr>
          <a:lstStyle/>
          <a:p>
            <a:r>
              <a:rPr lang="en-GB" sz="3600">
                <a:solidFill>
                  <a:srgbClr val="FFFFFF"/>
                </a:solidFill>
              </a:rPr>
              <a:t>Different ways people make a difference</a:t>
            </a:r>
            <a:endParaRPr lang="af-ZA" sz="3600">
              <a:solidFill>
                <a:srgbClr val="FFFFFF"/>
              </a:solidFill>
            </a:endParaRPr>
          </a:p>
        </p:txBody>
      </p:sp>
      <p:sp>
        <p:nvSpPr>
          <p:cNvPr id="11"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03882" y="59182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13"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62662" y="82112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15"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88342" y="1336268"/>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5" name="Content Placeholder 2">
            <a:extLst>
              <a:ext uri="{FF2B5EF4-FFF2-40B4-BE49-F238E27FC236}">
                <a16:creationId xmlns:a16="http://schemas.microsoft.com/office/drawing/2014/main" id="{0A73DF70-8262-257D-FA92-9FEA1490BC73}"/>
              </a:ext>
            </a:extLst>
          </p:cNvPr>
          <p:cNvGraphicFramePr>
            <a:graphicFrameLocks noGrp="1"/>
          </p:cNvGraphicFramePr>
          <p:nvPr>
            <p:ph idx="1"/>
            <p:extLst>
              <p:ext uri="{D42A27DB-BD31-4B8C-83A1-F6EECF244321}">
                <p14:modId xmlns:p14="http://schemas.microsoft.com/office/powerpoint/2010/main" val="1084222915"/>
              </p:ext>
            </p:extLst>
          </p:nvPr>
        </p:nvGraphicFramePr>
        <p:xfrm>
          <a:off x="838200" y="2211233"/>
          <a:ext cx="10515600" cy="3965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logo with a person in the middle&#10;&#10;Description automatically generated">
            <a:extLst>
              <a:ext uri="{FF2B5EF4-FFF2-40B4-BE49-F238E27FC236}">
                <a16:creationId xmlns:a16="http://schemas.microsoft.com/office/drawing/2014/main" id="{54A9261D-76D0-104D-176B-C57AD2E19D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336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9799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Slide background fill">
            <a:extLst>
              <a:ext uri="{FF2B5EF4-FFF2-40B4-BE49-F238E27FC236}">
                <a16:creationId xmlns:a16="http://schemas.microsoft.com/office/drawing/2014/main" id="{1D63C574-BFD2-41A1-A567-B0C3CC7FD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Color 2">
            <a:extLst>
              <a:ext uri="{FF2B5EF4-FFF2-40B4-BE49-F238E27FC236}">
                <a16:creationId xmlns:a16="http://schemas.microsoft.com/office/drawing/2014/main" id="{E2A46BAB-8C31-42B2-90E8-B26DD3E8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B3F7A3C7-0737-4E57-B30E-8EEFE638B4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07053" cy="6858000"/>
            <a:chOff x="651279" y="598259"/>
            <a:chExt cx="10889442" cy="5680742"/>
          </a:xfrm>
        </p:grpSpPr>
        <p:sp>
          <p:nvSpPr>
            <p:cNvPr id="56" name="Color">
              <a:extLst>
                <a:ext uri="{FF2B5EF4-FFF2-40B4-BE49-F238E27FC236}">
                  <a16:creationId xmlns:a16="http://schemas.microsoft.com/office/drawing/2014/main" id="{3BE6D516-DFC6-4698-B3F1-5F591C1130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Color">
              <a:extLst>
                <a:ext uri="{FF2B5EF4-FFF2-40B4-BE49-F238E27FC236}">
                  <a16:creationId xmlns:a16="http://schemas.microsoft.com/office/drawing/2014/main" id="{C2580FB0-D146-458C-AF1B-8E8BBF6BB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59" name="Freeform: Shape 58">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0" name="Freeform: Shape 59">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1" name="Freeform: Shape 60">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2" name="Freeform: Shape 61">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3" name="Freeform: Shape 62">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4" name="Freeform: Shape 63">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65" name="Freeform: Shape 64">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CB211DF8-2281-1301-0EE0-F9A9F51221F8}"/>
              </a:ext>
            </a:extLst>
          </p:cNvPr>
          <p:cNvSpPr>
            <a:spLocks noGrp="1"/>
          </p:cNvSpPr>
          <p:nvPr>
            <p:ph type="title"/>
          </p:nvPr>
        </p:nvSpPr>
        <p:spPr>
          <a:xfrm>
            <a:off x="786385" y="841248"/>
            <a:ext cx="3515244" cy="5340097"/>
          </a:xfrm>
        </p:spPr>
        <p:txBody>
          <a:bodyPr anchor="ctr">
            <a:normAutofit/>
          </a:bodyPr>
          <a:lstStyle/>
          <a:p>
            <a:r>
              <a:rPr lang="en-GB" sz="4800">
                <a:solidFill>
                  <a:schemeClr val="bg1"/>
                </a:solidFill>
              </a:rPr>
              <a:t>Donors, altruism, and working together</a:t>
            </a:r>
            <a:endParaRPr lang="af-ZA" sz="4800">
              <a:solidFill>
                <a:schemeClr val="bg1"/>
              </a:solidFill>
            </a:endParaRPr>
          </a:p>
        </p:txBody>
      </p:sp>
      <p:graphicFrame>
        <p:nvGraphicFramePr>
          <p:cNvPr id="5" name="Content Placeholder 2">
            <a:extLst>
              <a:ext uri="{FF2B5EF4-FFF2-40B4-BE49-F238E27FC236}">
                <a16:creationId xmlns:a16="http://schemas.microsoft.com/office/drawing/2014/main" id="{EBC187D2-8D37-63CE-801B-AE6CF64F24F4}"/>
              </a:ext>
            </a:extLst>
          </p:cNvPr>
          <p:cNvGraphicFramePr>
            <a:graphicFrameLocks noGrp="1"/>
          </p:cNvGraphicFramePr>
          <p:nvPr>
            <p:ph idx="1"/>
            <p:extLst>
              <p:ext uri="{D42A27DB-BD31-4B8C-83A1-F6EECF244321}">
                <p14:modId xmlns:p14="http://schemas.microsoft.com/office/powerpoint/2010/main" val="1918041451"/>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6" name="Google Shape;989;p20">
            <a:extLst>
              <a:ext uri="{FF2B5EF4-FFF2-40B4-BE49-F238E27FC236}">
                <a16:creationId xmlns:a16="http://schemas.microsoft.com/office/drawing/2014/main" id="{2C30AEB4-76B6-F803-F7C7-02DD474468D9}"/>
              </a:ext>
            </a:extLst>
          </p:cNvPr>
          <p:cNvGrpSpPr/>
          <p:nvPr/>
        </p:nvGrpSpPr>
        <p:grpSpPr>
          <a:xfrm>
            <a:off x="2476982" y="4699322"/>
            <a:ext cx="2380319" cy="2104739"/>
            <a:chOff x="323091" y="3294503"/>
            <a:chExt cx="2050523" cy="1895893"/>
          </a:xfrm>
        </p:grpSpPr>
        <p:grpSp>
          <p:nvGrpSpPr>
            <p:cNvPr id="67" name="Google Shape;990;p20">
              <a:extLst>
                <a:ext uri="{FF2B5EF4-FFF2-40B4-BE49-F238E27FC236}">
                  <a16:creationId xmlns:a16="http://schemas.microsoft.com/office/drawing/2014/main" id="{9D171105-DD44-4025-EC16-D64B98A0AE48}"/>
                </a:ext>
              </a:extLst>
            </p:cNvPr>
            <p:cNvGrpSpPr/>
            <p:nvPr/>
          </p:nvGrpSpPr>
          <p:grpSpPr>
            <a:xfrm>
              <a:off x="1304406" y="3294503"/>
              <a:ext cx="1069208" cy="1872587"/>
              <a:chOff x="1304406" y="3294503"/>
              <a:chExt cx="1069208" cy="1872587"/>
            </a:xfrm>
          </p:grpSpPr>
          <p:sp>
            <p:nvSpPr>
              <p:cNvPr id="91" name="Google Shape;991;p20">
                <a:extLst>
                  <a:ext uri="{FF2B5EF4-FFF2-40B4-BE49-F238E27FC236}">
                    <a16:creationId xmlns:a16="http://schemas.microsoft.com/office/drawing/2014/main" id="{6D39EE38-7049-23BF-5B5A-21C98A1DA8ED}"/>
                  </a:ext>
                </a:extLst>
              </p:cNvPr>
              <p:cNvSpPr/>
              <p:nvPr/>
            </p:nvSpPr>
            <p:spPr>
              <a:xfrm>
                <a:off x="1916872" y="3786371"/>
                <a:ext cx="208228" cy="210651"/>
              </a:xfrm>
              <a:custGeom>
                <a:avLst/>
                <a:gdLst/>
                <a:ahLst/>
                <a:cxnLst/>
                <a:rect l="l" t="t" r="r" b="b"/>
                <a:pathLst>
                  <a:path w="11690" h="11826" extrusionOk="0">
                    <a:moveTo>
                      <a:pt x="11690" y="0"/>
                    </a:moveTo>
                    <a:cubicBezTo>
                      <a:pt x="11689" y="1"/>
                      <a:pt x="6649" y="872"/>
                      <a:pt x="3161" y="1308"/>
                    </a:cubicBezTo>
                    <a:cubicBezTo>
                      <a:pt x="2507" y="6785"/>
                      <a:pt x="0" y="8856"/>
                      <a:pt x="0" y="8856"/>
                    </a:cubicBezTo>
                    <a:cubicBezTo>
                      <a:pt x="0" y="8856"/>
                      <a:pt x="3053" y="11825"/>
                      <a:pt x="6874" y="11825"/>
                    </a:cubicBezTo>
                    <a:cubicBezTo>
                      <a:pt x="7937" y="11825"/>
                      <a:pt x="9059" y="11596"/>
                      <a:pt x="10191" y="11009"/>
                    </a:cubicBezTo>
                    <a:cubicBezTo>
                      <a:pt x="8093" y="6731"/>
                      <a:pt x="11690" y="1"/>
                      <a:pt x="11690" y="0"/>
                    </a:cubicBezTo>
                    <a:close/>
                  </a:path>
                </a:pathLst>
              </a:custGeom>
              <a:solidFill>
                <a:srgbClr val="AD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92;p20">
                <a:extLst>
                  <a:ext uri="{FF2B5EF4-FFF2-40B4-BE49-F238E27FC236}">
                    <a16:creationId xmlns:a16="http://schemas.microsoft.com/office/drawing/2014/main" id="{CBAC3387-0719-7914-6641-D0A525BE273C}"/>
                  </a:ext>
                </a:extLst>
              </p:cNvPr>
              <p:cNvSpPr/>
              <p:nvPr/>
            </p:nvSpPr>
            <p:spPr>
              <a:xfrm>
                <a:off x="1962005" y="3786371"/>
                <a:ext cx="163091" cy="76701"/>
              </a:xfrm>
              <a:custGeom>
                <a:avLst/>
                <a:gdLst/>
                <a:ahLst/>
                <a:cxnLst/>
                <a:rect l="l" t="t" r="r" b="b"/>
                <a:pathLst>
                  <a:path w="9156" h="4306" extrusionOk="0">
                    <a:moveTo>
                      <a:pt x="9156" y="0"/>
                    </a:moveTo>
                    <a:cubicBezTo>
                      <a:pt x="9155" y="1"/>
                      <a:pt x="4115" y="872"/>
                      <a:pt x="627" y="1308"/>
                    </a:cubicBezTo>
                    <a:cubicBezTo>
                      <a:pt x="491" y="2453"/>
                      <a:pt x="273" y="3434"/>
                      <a:pt x="0" y="4306"/>
                    </a:cubicBezTo>
                    <a:cubicBezTo>
                      <a:pt x="899" y="4197"/>
                      <a:pt x="4769" y="3761"/>
                      <a:pt x="8120" y="2371"/>
                    </a:cubicBezTo>
                    <a:cubicBezTo>
                      <a:pt x="8638" y="954"/>
                      <a:pt x="9156" y="1"/>
                      <a:pt x="9156" y="0"/>
                    </a:cubicBezTo>
                    <a:close/>
                  </a:path>
                </a:pathLst>
              </a:custGeom>
              <a:solidFill>
                <a:srgbClr val="C16E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93;p20">
                <a:extLst>
                  <a:ext uri="{FF2B5EF4-FFF2-40B4-BE49-F238E27FC236}">
                    <a16:creationId xmlns:a16="http://schemas.microsoft.com/office/drawing/2014/main" id="{13C9795B-FE1D-EF73-3420-F92B5414BE9F}"/>
                  </a:ext>
                </a:extLst>
              </p:cNvPr>
              <p:cNvSpPr/>
              <p:nvPr/>
            </p:nvSpPr>
            <p:spPr>
              <a:xfrm>
                <a:off x="1793104" y="3409776"/>
                <a:ext cx="440236" cy="433432"/>
              </a:xfrm>
              <a:custGeom>
                <a:avLst/>
                <a:gdLst/>
                <a:ahLst/>
                <a:cxnLst/>
                <a:rect l="l" t="t" r="r" b="b"/>
                <a:pathLst>
                  <a:path w="24715" h="24333" extrusionOk="0">
                    <a:moveTo>
                      <a:pt x="14365" y="246"/>
                    </a:moveTo>
                    <a:cubicBezTo>
                      <a:pt x="14147" y="246"/>
                      <a:pt x="13928" y="255"/>
                      <a:pt x="13707" y="273"/>
                    </a:cubicBezTo>
                    <a:cubicBezTo>
                      <a:pt x="13107" y="327"/>
                      <a:pt x="3652" y="0"/>
                      <a:pt x="1827" y="9564"/>
                    </a:cubicBezTo>
                    <a:cubicBezTo>
                      <a:pt x="1" y="19128"/>
                      <a:pt x="8938" y="24332"/>
                      <a:pt x="8938" y="24332"/>
                    </a:cubicBezTo>
                    <a:cubicBezTo>
                      <a:pt x="8938" y="24332"/>
                      <a:pt x="18094" y="23842"/>
                      <a:pt x="21500" y="20082"/>
                    </a:cubicBezTo>
                    <a:cubicBezTo>
                      <a:pt x="21500" y="20082"/>
                      <a:pt x="24715" y="16267"/>
                      <a:pt x="23571" y="10000"/>
                    </a:cubicBezTo>
                    <a:cubicBezTo>
                      <a:pt x="22505" y="3995"/>
                      <a:pt x="18884" y="246"/>
                      <a:pt x="14365" y="246"/>
                    </a:cubicBezTo>
                    <a:close/>
                  </a:path>
                </a:pathLst>
              </a:custGeom>
              <a:solidFill>
                <a:srgbClr val="AD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94;p20">
                <a:extLst>
                  <a:ext uri="{FF2B5EF4-FFF2-40B4-BE49-F238E27FC236}">
                    <a16:creationId xmlns:a16="http://schemas.microsoft.com/office/drawing/2014/main" id="{09013918-19CF-988F-0DEB-256DABED5B35}"/>
                  </a:ext>
                </a:extLst>
              </p:cNvPr>
              <p:cNvSpPr/>
              <p:nvPr/>
            </p:nvSpPr>
            <p:spPr>
              <a:xfrm>
                <a:off x="2211448" y="4724563"/>
                <a:ext cx="140826" cy="63876"/>
              </a:xfrm>
              <a:custGeom>
                <a:avLst/>
                <a:gdLst/>
                <a:ahLst/>
                <a:cxnLst/>
                <a:rect l="l" t="t" r="r" b="b"/>
                <a:pathLst>
                  <a:path w="7906" h="3586" extrusionOk="0">
                    <a:moveTo>
                      <a:pt x="4301" y="0"/>
                    </a:moveTo>
                    <a:cubicBezTo>
                      <a:pt x="2814" y="0"/>
                      <a:pt x="1157" y="742"/>
                      <a:pt x="1" y="3184"/>
                    </a:cubicBezTo>
                    <a:cubicBezTo>
                      <a:pt x="1" y="3184"/>
                      <a:pt x="1359" y="3586"/>
                      <a:pt x="3017" y="3586"/>
                    </a:cubicBezTo>
                    <a:cubicBezTo>
                      <a:pt x="4646" y="3586"/>
                      <a:pt x="6564" y="3197"/>
                      <a:pt x="7766" y="1658"/>
                    </a:cubicBezTo>
                    <a:cubicBezTo>
                      <a:pt x="7906" y="1272"/>
                      <a:pt x="6249" y="0"/>
                      <a:pt x="4301"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95;p20">
                <a:extLst>
                  <a:ext uri="{FF2B5EF4-FFF2-40B4-BE49-F238E27FC236}">
                    <a16:creationId xmlns:a16="http://schemas.microsoft.com/office/drawing/2014/main" id="{EA3FBDB5-749B-65E8-B9BC-7BF8C63644C7}"/>
                  </a:ext>
                </a:extLst>
              </p:cNvPr>
              <p:cNvSpPr/>
              <p:nvPr/>
            </p:nvSpPr>
            <p:spPr>
              <a:xfrm>
                <a:off x="2204662" y="4664789"/>
                <a:ext cx="168952" cy="352972"/>
              </a:xfrm>
              <a:custGeom>
                <a:avLst/>
                <a:gdLst/>
                <a:ahLst/>
                <a:cxnLst/>
                <a:rect l="l" t="t" r="r" b="b"/>
                <a:pathLst>
                  <a:path w="9485" h="19816" extrusionOk="0">
                    <a:moveTo>
                      <a:pt x="6351" y="0"/>
                    </a:moveTo>
                    <a:cubicBezTo>
                      <a:pt x="6350" y="0"/>
                      <a:pt x="6350" y="0"/>
                      <a:pt x="6349" y="0"/>
                    </a:cubicBezTo>
                    <a:cubicBezTo>
                      <a:pt x="6213" y="27"/>
                      <a:pt x="1417" y="3624"/>
                      <a:pt x="1417" y="3624"/>
                    </a:cubicBezTo>
                    <a:cubicBezTo>
                      <a:pt x="1417" y="3624"/>
                      <a:pt x="3134" y="7739"/>
                      <a:pt x="2098" y="9319"/>
                    </a:cubicBezTo>
                    <a:cubicBezTo>
                      <a:pt x="1063" y="10872"/>
                      <a:pt x="0" y="12534"/>
                      <a:pt x="545" y="13134"/>
                    </a:cubicBezTo>
                    <a:cubicBezTo>
                      <a:pt x="596" y="13178"/>
                      <a:pt x="657" y="13199"/>
                      <a:pt x="726" y="13199"/>
                    </a:cubicBezTo>
                    <a:cubicBezTo>
                      <a:pt x="1246" y="13199"/>
                      <a:pt x="2231" y="12025"/>
                      <a:pt x="3025" y="11063"/>
                    </a:cubicBezTo>
                    <a:cubicBezTo>
                      <a:pt x="3107" y="13760"/>
                      <a:pt x="3488" y="17330"/>
                      <a:pt x="3297" y="18910"/>
                    </a:cubicBezTo>
                    <a:cubicBezTo>
                      <a:pt x="3253" y="19134"/>
                      <a:pt x="3446" y="19320"/>
                      <a:pt x="3652" y="19320"/>
                    </a:cubicBezTo>
                    <a:cubicBezTo>
                      <a:pt x="3698" y="19320"/>
                      <a:pt x="3744" y="19311"/>
                      <a:pt x="3788" y="19292"/>
                    </a:cubicBezTo>
                    <a:cubicBezTo>
                      <a:pt x="4442" y="18965"/>
                      <a:pt x="5096" y="17929"/>
                      <a:pt x="4959" y="14796"/>
                    </a:cubicBezTo>
                    <a:lnTo>
                      <a:pt x="4959" y="14796"/>
                    </a:lnTo>
                    <a:cubicBezTo>
                      <a:pt x="5286" y="16104"/>
                      <a:pt x="5559" y="18747"/>
                      <a:pt x="5504" y="19401"/>
                    </a:cubicBezTo>
                    <a:cubicBezTo>
                      <a:pt x="5524" y="19653"/>
                      <a:pt x="5668" y="19815"/>
                      <a:pt x="5863" y="19815"/>
                    </a:cubicBezTo>
                    <a:cubicBezTo>
                      <a:pt x="6217" y="19815"/>
                      <a:pt x="6740" y="19284"/>
                      <a:pt x="7003" y="17793"/>
                    </a:cubicBezTo>
                    <a:cubicBezTo>
                      <a:pt x="7274" y="18015"/>
                      <a:pt x="7517" y="18118"/>
                      <a:pt x="7721" y="18118"/>
                    </a:cubicBezTo>
                    <a:cubicBezTo>
                      <a:pt x="8194" y="18118"/>
                      <a:pt x="8452" y="17563"/>
                      <a:pt x="8338" y="16649"/>
                    </a:cubicBezTo>
                    <a:lnTo>
                      <a:pt x="8338" y="16649"/>
                    </a:lnTo>
                    <a:cubicBezTo>
                      <a:pt x="8547" y="16833"/>
                      <a:pt x="8723" y="16913"/>
                      <a:pt x="8867" y="16913"/>
                    </a:cubicBezTo>
                    <a:cubicBezTo>
                      <a:pt x="9344" y="16913"/>
                      <a:pt x="9485" y="16036"/>
                      <a:pt x="9401" y="15096"/>
                    </a:cubicBezTo>
                    <a:cubicBezTo>
                      <a:pt x="9319" y="13842"/>
                      <a:pt x="7248" y="9128"/>
                      <a:pt x="6894" y="6240"/>
                    </a:cubicBezTo>
                    <a:cubicBezTo>
                      <a:pt x="6541" y="3390"/>
                      <a:pt x="6486" y="0"/>
                      <a:pt x="6351" y="0"/>
                    </a:cubicBezTo>
                    <a:close/>
                  </a:path>
                </a:pathLst>
              </a:custGeom>
              <a:solidFill>
                <a:srgbClr val="AD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96;p20">
                <a:extLst>
                  <a:ext uri="{FF2B5EF4-FFF2-40B4-BE49-F238E27FC236}">
                    <a16:creationId xmlns:a16="http://schemas.microsoft.com/office/drawing/2014/main" id="{91C11842-3B91-C350-9F46-C3D8679F7580}"/>
                  </a:ext>
                </a:extLst>
              </p:cNvPr>
              <p:cNvSpPr/>
              <p:nvPr/>
            </p:nvSpPr>
            <p:spPr>
              <a:xfrm>
                <a:off x="1587333" y="4588113"/>
                <a:ext cx="539737" cy="578978"/>
              </a:xfrm>
              <a:custGeom>
                <a:avLst/>
                <a:gdLst/>
                <a:ahLst/>
                <a:cxnLst/>
                <a:rect l="l" t="t" r="r" b="b"/>
                <a:pathLst>
                  <a:path w="30301" h="32504" extrusionOk="0">
                    <a:moveTo>
                      <a:pt x="2617" y="0"/>
                    </a:moveTo>
                    <a:cubicBezTo>
                      <a:pt x="2617" y="0"/>
                      <a:pt x="1" y="22289"/>
                      <a:pt x="2426" y="32153"/>
                    </a:cubicBezTo>
                    <a:cubicBezTo>
                      <a:pt x="5623" y="32416"/>
                      <a:pt x="9786" y="32504"/>
                      <a:pt x="13915" y="32504"/>
                    </a:cubicBezTo>
                    <a:cubicBezTo>
                      <a:pt x="22175" y="32504"/>
                      <a:pt x="30301" y="32153"/>
                      <a:pt x="30301" y="32153"/>
                    </a:cubicBezTo>
                    <a:cubicBezTo>
                      <a:pt x="30301" y="32153"/>
                      <a:pt x="28175" y="10654"/>
                      <a:pt x="28557" y="5722"/>
                    </a:cubicBezTo>
                    <a:cubicBezTo>
                      <a:pt x="20709" y="5722"/>
                      <a:pt x="2617" y="0"/>
                      <a:pt x="2617" y="0"/>
                    </a:cubicBezTo>
                    <a:close/>
                  </a:path>
                </a:pathLst>
              </a:custGeom>
              <a:solidFill>
                <a:srgbClr val="0C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97;p20">
                <a:extLst>
                  <a:ext uri="{FF2B5EF4-FFF2-40B4-BE49-F238E27FC236}">
                    <a16:creationId xmlns:a16="http://schemas.microsoft.com/office/drawing/2014/main" id="{63C575E8-4D8A-B640-1E8E-34A17D550DA9}"/>
                  </a:ext>
                </a:extLst>
              </p:cNvPr>
              <p:cNvSpPr/>
              <p:nvPr/>
            </p:nvSpPr>
            <p:spPr>
              <a:xfrm>
                <a:off x="1304406" y="3472381"/>
                <a:ext cx="172318" cy="405288"/>
              </a:xfrm>
              <a:custGeom>
                <a:avLst/>
                <a:gdLst/>
                <a:ahLst/>
                <a:cxnLst/>
                <a:rect l="l" t="t" r="r" b="b"/>
                <a:pathLst>
                  <a:path w="9674" h="22753" extrusionOk="0">
                    <a:moveTo>
                      <a:pt x="3978" y="0"/>
                    </a:moveTo>
                    <a:cubicBezTo>
                      <a:pt x="3760" y="0"/>
                      <a:pt x="3651" y="245"/>
                      <a:pt x="3624" y="491"/>
                    </a:cubicBezTo>
                    <a:cubicBezTo>
                      <a:pt x="3604" y="629"/>
                      <a:pt x="3484" y="725"/>
                      <a:pt x="3346" y="725"/>
                    </a:cubicBezTo>
                    <a:cubicBezTo>
                      <a:pt x="3295" y="725"/>
                      <a:pt x="3240" y="711"/>
                      <a:pt x="3188" y="681"/>
                    </a:cubicBezTo>
                    <a:cubicBezTo>
                      <a:pt x="3071" y="623"/>
                      <a:pt x="2938" y="579"/>
                      <a:pt x="2808" y="579"/>
                    </a:cubicBezTo>
                    <a:cubicBezTo>
                      <a:pt x="2636" y="579"/>
                      <a:pt x="2468" y="655"/>
                      <a:pt x="2344" y="872"/>
                    </a:cubicBezTo>
                    <a:lnTo>
                      <a:pt x="1962" y="1580"/>
                    </a:lnTo>
                    <a:cubicBezTo>
                      <a:pt x="1962" y="1580"/>
                      <a:pt x="899" y="1935"/>
                      <a:pt x="818" y="2616"/>
                    </a:cubicBezTo>
                    <a:cubicBezTo>
                      <a:pt x="736" y="3243"/>
                      <a:pt x="0" y="15150"/>
                      <a:pt x="2562" y="22752"/>
                    </a:cubicBezTo>
                    <a:cubicBezTo>
                      <a:pt x="4523" y="21935"/>
                      <a:pt x="8147" y="20599"/>
                      <a:pt x="8147" y="20599"/>
                    </a:cubicBezTo>
                    <a:cubicBezTo>
                      <a:pt x="8147" y="20599"/>
                      <a:pt x="7194" y="14387"/>
                      <a:pt x="7194" y="12997"/>
                    </a:cubicBezTo>
                    <a:cubicBezTo>
                      <a:pt x="8093" y="11798"/>
                      <a:pt x="9673" y="9101"/>
                      <a:pt x="9210" y="8202"/>
                    </a:cubicBezTo>
                    <a:cubicBezTo>
                      <a:pt x="9147" y="8086"/>
                      <a:pt x="9061" y="8036"/>
                      <a:pt x="8958" y="8036"/>
                    </a:cubicBezTo>
                    <a:cubicBezTo>
                      <a:pt x="8261" y="8036"/>
                      <a:pt x="6812" y="10354"/>
                      <a:pt x="6812" y="10354"/>
                    </a:cubicBezTo>
                    <a:cubicBezTo>
                      <a:pt x="6812" y="10354"/>
                      <a:pt x="6948" y="1008"/>
                      <a:pt x="5096" y="872"/>
                    </a:cubicBezTo>
                    <a:cubicBezTo>
                      <a:pt x="4714" y="164"/>
                      <a:pt x="4469" y="0"/>
                      <a:pt x="3978" y="0"/>
                    </a:cubicBezTo>
                    <a:close/>
                  </a:path>
                </a:pathLst>
              </a:custGeom>
              <a:solidFill>
                <a:srgbClr val="AD5A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98;p20">
                <a:extLst>
                  <a:ext uri="{FF2B5EF4-FFF2-40B4-BE49-F238E27FC236}">
                    <a16:creationId xmlns:a16="http://schemas.microsoft.com/office/drawing/2014/main" id="{1ECC4DAF-5127-FF68-EBEF-DF4CCB3B166B}"/>
                  </a:ext>
                </a:extLst>
              </p:cNvPr>
              <p:cNvSpPr/>
              <p:nvPr/>
            </p:nvSpPr>
            <p:spPr>
              <a:xfrm>
                <a:off x="2137693" y="4222668"/>
                <a:ext cx="212111" cy="558653"/>
              </a:xfrm>
              <a:custGeom>
                <a:avLst/>
                <a:gdLst/>
                <a:ahLst/>
                <a:cxnLst/>
                <a:rect l="l" t="t" r="r" b="b"/>
                <a:pathLst>
                  <a:path w="11908" h="31363" extrusionOk="0">
                    <a:moveTo>
                      <a:pt x="6758" y="0"/>
                    </a:moveTo>
                    <a:lnTo>
                      <a:pt x="0" y="5423"/>
                    </a:lnTo>
                    <a:lnTo>
                      <a:pt x="4142" y="31363"/>
                    </a:lnTo>
                    <a:cubicBezTo>
                      <a:pt x="4142" y="31363"/>
                      <a:pt x="6253" y="28879"/>
                      <a:pt x="9033" y="28879"/>
                    </a:cubicBezTo>
                    <a:cubicBezTo>
                      <a:pt x="9937" y="28879"/>
                      <a:pt x="10912" y="29142"/>
                      <a:pt x="11907" y="29837"/>
                    </a:cubicBezTo>
                    <a:cubicBezTo>
                      <a:pt x="10736" y="21690"/>
                      <a:pt x="6758" y="0"/>
                      <a:pt x="6758" y="0"/>
                    </a:cubicBezTo>
                    <a:close/>
                  </a:path>
                </a:pathLst>
              </a:custGeom>
              <a:solidFill>
                <a:srgbClr val="0C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9;p20">
                <a:extLst>
                  <a:ext uri="{FF2B5EF4-FFF2-40B4-BE49-F238E27FC236}">
                    <a16:creationId xmlns:a16="http://schemas.microsoft.com/office/drawing/2014/main" id="{7DB9CD58-0143-07F4-D9EC-C97EF350F5D7}"/>
                  </a:ext>
                </a:extLst>
              </p:cNvPr>
              <p:cNvSpPr/>
              <p:nvPr/>
            </p:nvSpPr>
            <p:spPr>
              <a:xfrm>
                <a:off x="1341773" y="3811609"/>
                <a:ext cx="361113" cy="430582"/>
              </a:xfrm>
              <a:custGeom>
                <a:avLst/>
                <a:gdLst/>
                <a:ahLst/>
                <a:cxnLst/>
                <a:rect l="l" t="t" r="r" b="b"/>
                <a:pathLst>
                  <a:path w="20273" h="24173" extrusionOk="0">
                    <a:moveTo>
                      <a:pt x="6649" y="0"/>
                    </a:moveTo>
                    <a:cubicBezTo>
                      <a:pt x="1799" y="382"/>
                      <a:pt x="0" y="3706"/>
                      <a:pt x="0" y="3706"/>
                    </a:cubicBezTo>
                    <a:cubicBezTo>
                      <a:pt x="0" y="3706"/>
                      <a:pt x="573" y="11989"/>
                      <a:pt x="5886" y="19237"/>
                    </a:cubicBezTo>
                    <a:cubicBezTo>
                      <a:pt x="8847" y="23283"/>
                      <a:pt x="12604" y="24172"/>
                      <a:pt x="15336" y="24172"/>
                    </a:cubicBezTo>
                    <a:cubicBezTo>
                      <a:pt x="17480" y="24172"/>
                      <a:pt x="18992" y="23624"/>
                      <a:pt x="18992" y="23624"/>
                    </a:cubicBezTo>
                    <a:cubicBezTo>
                      <a:pt x="18992" y="23624"/>
                      <a:pt x="20273" y="18011"/>
                      <a:pt x="18474" y="14387"/>
                    </a:cubicBezTo>
                    <a:cubicBezTo>
                      <a:pt x="17771" y="14553"/>
                      <a:pt x="17108" y="14630"/>
                      <a:pt x="16485" y="14630"/>
                    </a:cubicBezTo>
                    <a:cubicBezTo>
                      <a:pt x="8400" y="14630"/>
                      <a:pt x="6902" y="1619"/>
                      <a:pt x="6649" y="0"/>
                    </a:cubicBezTo>
                    <a:close/>
                  </a:path>
                </a:pathLst>
              </a:custGeom>
              <a:solidFill>
                <a:srgbClr val="0C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0;p20">
                <a:extLst>
                  <a:ext uri="{FF2B5EF4-FFF2-40B4-BE49-F238E27FC236}">
                    <a16:creationId xmlns:a16="http://schemas.microsoft.com/office/drawing/2014/main" id="{5338E536-D9D0-23A7-F445-738A49AA34FB}"/>
                  </a:ext>
                </a:extLst>
              </p:cNvPr>
              <p:cNvSpPr/>
              <p:nvPr/>
            </p:nvSpPr>
            <p:spPr>
              <a:xfrm>
                <a:off x="1581028" y="3914984"/>
                <a:ext cx="762019" cy="825289"/>
              </a:xfrm>
              <a:custGeom>
                <a:avLst/>
                <a:gdLst/>
                <a:ahLst/>
                <a:cxnLst/>
                <a:rect l="l" t="t" r="r" b="b"/>
                <a:pathLst>
                  <a:path w="42780" h="46332" extrusionOk="0">
                    <a:moveTo>
                      <a:pt x="20137" y="0"/>
                    </a:moveTo>
                    <a:cubicBezTo>
                      <a:pt x="20137" y="0"/>
                      <a:pt x="15788" y="378"/>
                      <a:pt x="14045" y="378"/>
                    </a:cubicBezTo>
                    <a:cubicBezTo>
                      <a:pt x="13803" y="378"/>
                      <a:pt x="13611" y="371"/>
                      <a:pt x="13488" y="354"/>
                    </a:cubicBezTo>
                    <a:cubicBezTo>
                      <a:pt x="13464" y="350"/>
                      <a:pt x="13438" y="348"/>
                      <a:pt x="13409" y="348"/>
                    </a:cubicBezTo>
                    <a:cubicBezTo>
                      <a:pt x="12240" y="348"/>
                      <a:pt x="6921" y="3503"/>
                      <a:pt x="2535" y="7357"/>
                    </a:cubicBezTo>
                    <a:cubicBezTo>
                      <a:pt x="1336" y="14060"/>
                      <a:pt x="4578" y="20273"/>
                      <a:pt x="4578" y="20273"/>
                    </a:cubicBezTo>
                    <a:cubicBezTo>
                      <a:pt x="4578" y="20273"/>
                      <a:pt x="1908" y="26812"/>
                      <a:pt x="1" y="38474"/>
                    </a:cubicBezTo>
                    <a:cubicBezTo>
                      <a:pt x="6496" y="44938"/>
                      <a:pt x="15716" y="46332"/>
                      <a:pt x="22458" y="46332"/>
                    </a:cubicBezTo>
                    <a:cubicBezTo>
                      <a:pt x="27567" y="46332"/>
                      <a:pt x="31254" y="45531"/>
                      <a:pt x="31254" y="45531"/>
                    </a:cubicBezTo>
                    <a:lnTo>
                      <a:pt x="31254" y="25858"/>
                    </a:lnTo>
                    <a:cubicBezTo>
                      <a:pt x="33757" y="24329"/>
                      <a:pt x="36355" y="23911"/>
                      <a:pt x="38450" y="23911"/>
                    </a:cubicBezTo>
                    <a:cubicBezTo>
                      <a:pt x="40983" y="23911"/>
                      <a:pt x="42780" y="24523"/>
                      <a:pt x="42780" y="24523"/>
                    </a:cubicBezTo>
                    <a:cubicBezTo>
                      <a:pt x="42780" y="24523"/>
                      <a:pt x="40110" y="11526"/>
                      <a:pt x="35723" y="8937"/>
                    </a:cubicBezTo>
                    <a:cubicBezTo>
                      <a:pt x="31336" y="6322"/>
                      <a:pt x="29946" y="4523"/>
                      <a:pt x="28475" y="1935"/>
                    </a:cubicBezTo>
                    <a:cubicBezTo>
                      <a:pt x="27534" y="2447"/>
                      <a:pt x="26610" y="2647"/>
                      <a:pt x="25741" y="2647"/>
                    </a:cubicBezTo>
                    <a:cubicBezTo>
                      <a:pt x="22583" y="2647"/>
                      <a:pt x="20137" y="0"/>
                      <a:pt x="20137" y="0"/>
                    </a:cubicBezTo>
                    <a:close/>
                  </a:path>
                </a:pathLst>
              </a:custGeom>
              <a:solidFill>
                <a:srgbClr val="756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01;p20">
                <a:extLst>
                  <a:ext uri="{FF2B5EF4-FFF2-40B4-BE49-F238E27FC236}">
                    <a16:creationId xmlns:a16="http://schemas.microsoft.com/office/drawing/2014/main" id="{4DB1B683-6BEC-E02E-C9B1-44B897910F93}"/>
                  </a:ext>
                </a:extLst>
              </p:cNvPr>
              <p:cNvSpPr/>
              <p:nvPr/>
            </p:nvSpPr>
            <p:spPr>
              <a:xfrm>
                <a:off x="1954721" y="3380156"/>
                <a:ext cx="200961" cy="135927"/>
              </a:xfrm>
              <a:custGeom>
                <a:avLst/>
                <a:gdLst/>
                <a:ahLst/>
                <a:cxnLst/>
                <a:rect l="l" t="t" r="r" b="b"/>
                <a:pathLst>
                  <a:path w="11282" h="7631" extrusionOk="0">
                    <a:moveTo>
                      <a:pt x="8202" y="1"/>
                    </a:moveTo>
                    <a:lnTo>
                      <a:pt x="1" y="3679"/>
                    </a:lnTo>
                    <a:cubicBezTo>
                      <a:pt x="1" y="3679"/>
                      <a:pt x="18" y="3679"/>
                      <a:pt x="53" y="3679"/>
                    </a:cubicBezTo>
                    <a:cubicBezTo>
                      <a:pt x="691" y="3679"/>
                      <a:pt x="7066" y="3777"/>
                      <a:pt x="11281" y="7630"/>
                    </a:cubicBezTo>
                    <a:cubicBezTo>
                      <a:pt x="10873" y="4878"/>
                      <a:pt x="8202" y="1"/>
                      <a:pt x="8202" y="1"/>
                    </a:cubicBezTo>
                    <a:close/>
                  </a:path>
                </a:pathLst>
              </a:custGeom>
              <a:solidFill>
                <a:srgbClr val="211A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02;p20">
                <a:extLst>
                  <a:ext uri="{FF2B5EF4-FFF2-40B4-BE49-F238E27FC236}">
                    <a16:creationId xmlns:a16="http://schemas.microsoft.com/office/drawing/2014/main" id="{13C491E5-863E-EFC1-1946-07D0840E2AC7}"/>
                  </a:ext>
                </a:extLst>
              </p:cNvPr>
              <p:cNvSpPr/>
              <p:nvPr/>
            </p:nvSpPr>
            <p:spPr>
              <a:xfrm>
                <a:off x="1827087" y="3647338"/>
                <a:ext cx="417418" cy="195848"/>
              </a:xfrm>
              <a:custGeom>
                <a:avLst/>
                <a:gdLst/>
                <a:ahLst/>
                <a:cxnLst/>
                <a:rect l="l" t="t" r="r" b="b"/>
                <a:pathLst>
                  <a:path w="23434" h="10995" extrusionOk="0">
                    <a:moveTo>
                      <a:pt x="21621" y="0"/>
                    </a:moveTo>
                    <a:cubicBezTo>
                      <a:pt x="20872" y="0"/>
                      <a:pt x="20049" y="338"/>
                      <a:pt x="19319" y="640"/>
                    </a:cubicBezTo>
                    <a:cubicBezTo>
                      <a:pt x="16123" y="2033"/>
                      <a:pt x="12054" y="2763"/>
                      <a:pt x="8083" y="2763"/>
                    </a:cubicBezTo>
                    <a:cubicBezTo>
                      <a:pt x="5216" y="2763"/>
                      <a:pt x="2400" y="2382"/>
                      <a:pt x="0" y="1594"/>
                    </a:cubicBezTo>
                    <a:lnTo>
                      <a:pt x="0" y="1594"/>
                    </a:lnTo>
                    <a:cubicBezTo>
                      <a:pt x="1417" y="7697"/>
                      <a:pt x="7030" y="10994"/>
                      <a:pt x="7030" y="10994"/>
                    </a:cubicBezTo>
                    <a:cubicBezTo>
                      <a:pt x="7030" y="10994"/>
                      <a:pt x="16186" y="10504"/>
                      <a:pt x="19592" y="6744"/>
                    </a:cubicBezTo>
                    <a:cubicBezTo>
                      <a:pt x="19592" y="6744"/>
                      <a:pt x="22889" y="4727"/>
                      <a:pt x="23434" y="1458"/>
                    </a:cubicBezTo>
                    <a:cubicBezTo>
                      <a:pt x="23325" y="1022"/>
                      <a:pt x="23107" y="613"/>
                      <a:pt x="22725" y="341"/>
                    </a:cubicBezTo>
                    <a:cubicBezTo>
                      <a:pt x="22395" y="95"/>
                      <a:pt x="22018" y="0"/>
                      <a:pt x="21621" y="0"/>
                    </a:cubicBezTo>
                    <a:close/>
                  </a:path>
                </a:pathLst>
              </a:custGeom>
              <a:solidFill>
                <a:srgbClr val="000000">
                  <a:alpha val="1606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03;p20">
                <a:extLst>
                  <a:ext uri="{FF2B5EF4-FFF2-40B4-BE49-F238E27FC236}">
                    <a16:creationId xmlns:a16="http://schemas.microsoft.com/office/drawing/2014/main" id="{4BDFE58A-1F83-BAF3-65D5-8A2827AB2011}"/>
                  </a:ext>
                </a:extLst>
              </p:cNvPr>
              <p:cNvSpPr/>
              <p:nvPr/>
            </p:nvSpPr>
            <p:spPr>
              <a:xfrm>
                <a:off x="1835814" y="3294503"/>
                <a:ext cx="529548" cy="508422"/>
              </a:xfrm>
              <a:custGeom>
                <a:avLst/>
                <a:gdLst/>
                <a:ahLst/>
                <a:cxnLst/>
                <a:rect l="l" t="t" r="r" b="b"/>
                <a:pathLst>
                  <a:path w="29729" h="28543" extrusionOk="0">
                    <a:moveTo>
                      <a:pt x="14603" y="0"/>
                    </a:moveTo>
                    <a:cubicBezTo>
                      <a:pt x="8544" y="0"/>
                      <a:pt x="440" y="3217"/>
                      <a:pt x="1" y="13938"/>
                    </a:cubicBezTo>
                    <a:cubicBezTo>
                      <a:pt x="1" y="13938"/>
                      <a:pt x="4333" y="8652"/>
                      <a:pt x="13325" y="6854"/>
                    </a:cubicBezTo>
                    <a:cubicBezTo>
                      <a:pt x="13325" y="6854"/>
                      <a:pt x="25232" y="17099"/>
                      <a:pt x="16241" y="28543"/>
                    </a:cubicBezTo>
                    <a:cubicBezTo>
                      <a:pt x="24306" y="28379"/>
                      <a:pt x="28993" y="21404"/>
                      <a:pt x="29347" y="14728"/>
                    </a:cubicBezTo>
                    <a:cubicBezTo>
                      <a:pt x="29728" y="8052"/>
                      <a:pt x="26431" y="2031"/>
                      <a:pt x="19946" y="1077"/>
                    </a:cubicBezTo>
                    <a:cubicBezTo>
                      <a:pt x="18752" y="429"/>
                      <a:pt x="16813" y="0"/>
                      <a:pt x="14603" y="0"/>
                    </a:cubicBezTo>
                    <a:close/>
                  </a:path>
                </a:pathLst>
              </a:custGeom>
              <a:solidFill>
                <a:srgbClr val="0C46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04;p20">
                <a:extLst>
                  <a:ext uri="{FF2B5EF4-FFF2-40B4-BE49-F238E27FC236}">
                    <a16:creationId xmlns:a16="http://schemas.microsoft.com/office/drawing/2014/main" id="{FFA87101-7E2C-4B4E-934D-876E42405931}"/>
                  </a:ext>
                </a:extLst>
              </p:cNvPr>
              <p:cNvSpPr/>
              <p:nvPr/>
            </p:nvSpPr>
            <p:spPr>
              <a:xfrm>
                <a:off x="1879006" y="3562647"/>
                <a:ext cx="56804" cy="35447"/>
              </a:xfrm>
              <a:custGeom>
                <a:avLst/>
                <a:gdLst/>
                <a:ahLst/>
                <a:cxnLst/>
                <a:rect l="l" t="t" r="r" b="b"/>
                <a:pathLst>
                  <a:path w="3189" h="1990" fill="none" extrusionOk="0">
                    <a:moveTo>
                      <a:pt x="1" y="627"/>
                    </a:moveTo>
                    <a:cubicBezTo>
                      <a:pt x="546" y="136"/>
                      <a:pt x="1363" y="0"/>
                      <a:pt x="2044" y="273"/>
                    </a:cubicBezTo>
                    <a:cubicBezTo>
                      <a:pt x="2698" y="572"/>
                      <a:pt x="3189" y="1281"/>
                      <a:pt x="3189" y="1989"/>
                    </a:cubicBezTo>
                  </a:path>
                </a:pathLst>
              </a:custGeom>
              <a:noFill/>
              <a:ln w="14300" cap="rnd" cmpd="sng">
                <a:solidFill>
                  <a:srgbClr val="762627"/>
                </a:solidFill>
                <a:prstDash val="solid"/>
                <a:miter lim="272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05;p20">
                <a:extLst>
                  <a:ext uri="{FF2B5EF4-FFF2-40B4-BE49-F238E27FC236}">
                    <a16:creationId xmlns:a16="http://schemas.microsoft.com/office/drawing/2014/main" id="{E8EBECF2-4A8D-9916-D3E0-D48F358CC5C2}"/>
                  </a:ext>
                </a:extLst>
              </p:cNvPr>
              <p:cNvSpPr/>
              <p:nvPr/>
            </p:nvSpPr>
            <p:spPr>
              <a:xfrm>
                <a:off x="2030435" y="3611663"/>
                <a:ext cx="60206" cy="30103"/>
              </a:xfrm>
              <a:custGeom>
                <a:avLst/>
                <a:gdLst/>
                <a:ahLst/>
                <a:cxnLst/>
                <a:rect l="l" t="t" r="r" b="b"/>
                <a:pathLst>
                  <a:path w="3380" h="1690" fill="none" extrusionOk="0">
                    <a:moveTo>
                      <a:pt x="0" y="736"/>
                    </a:moveTo>
                    <a:cubicBezTo>
                      <a:pt x="491" y="218"/>
                      <a:pt x="1281" y="0"/>
                      <a:pt x="1989" y="191"/>
                    </a:cubicBezTo>
                    <a:cubicBezTo>
                      <a:pt x="2671" y="382"/>
                      <a:pt x="3216" y="981"/>
                      <a:pt x="3379" y="1690"/>
                    </a:cubicBezTo>
                  </a:path>
                </a:pathLst>
              </a:custGeom>
              <a:noFill/>
              <a:ln w="14300" cap="rnd" cmpd="sng">
                <a:solidFill>
                  <a:srgbClr val="762627"/>
                </a:solidFill>
                <a:prstDash val="solid"/>
                <a:miter lim="272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06;p20">
                <a:extLst>
                  <a:ext uri="{FF2B5EF4-FFF2-40B4-BE49-F238E27FC236}">
                    <a16:creationId xmlns:a16="http://schemas.microsoft.com/office/drawing/2014/main" id="{0DADB795-17F0-89C6-1D0F-885CEE8A6EFA}"/>
                  </a:ext>
                </a:extLst>
              </p:cNvPr>
              <p:cNvSpPr/>
              <p:nvPr/>
            </p:nvSpPr>
            <p:spPr>
              <a:xfrm>
                <a:off x="1891634" y="3712598"/>
                <a:ext cx="110669" cy="67456"/>
              </a:xfrm>
              <a:custGeom>
                <a:avLst/>
                <a:gdLst/>
                <a:ahLst/>
                <a:cxnLst/>
                <a:rect l="l" t="t" r="r" b="b"/>
                <a:pathLst>
                  <a:path w="6213" h="3787" extrusionOk="0">
                    <a:moveTo>
                      <a:pt x="6049" y="1"/>
                    </a:moveTo>
                    <a:cubicBezTo>
                      <a:pt x="5259" y="736"/>
                      <a:pt x="4251" y="1200"/>
                      <a:pt x="3188" y="1336"/>
                    </a:cubicBezTo>
                    <a:cubicBezTo>
                      <a:pt x="2993" y="1361"/>
                      <a:pt x="2797" y="1373"/>
                      <a:pt x="2600" y="1373"/>
                    </a:cubicBezTo>
                    <a:cubicBezTo>
                      <a:pt x="1722" y="1373"/>
                      <a:pt x="839" y="1132"/>
                      <a:pt x="82" y="709"/>
                    </a:cubicBezTo>
                    <a:lnTo>
                      <a:pt x="82" y="709"/>
                    </a:lnTo>
                    <a:lnTo>
                      <a:pt x="137" y="791"/>
                    </a:lnTo>
                    <a:cubicBezTo>
                      <a:pt x="0" y="1908"/>
                      <a:pt x="682" y="3080"/>
                      <a:pt x="1717" y="3543"/>
                    </a:cubicBezTo>
                    <a:cubicBezTo>
                      <a:pt x="2085" y="3708"/>
                      <a:pt x="2487" y="3786"/>
                      <a:pt x="2890" y="3786"/>
                    </a:cubicBezTo>
                    <a:cubicBezTo>
                      <a:pt x="3623" y="3786"/>
                      <a:pt x="4360" y="3527"/>
                      <a:pt x="4905" y="3053"/>
                    </a:cubicBezTo>
                    <a:cubicBezTo>
                      <a:pt x="5777" y="2317"/>
                      <a:pt x="6213" y="1118"/>
                      <a:pt x="6049" y="1"/>
                    </a:cubicBez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07;p20">
                <a:extLst>
                  <a:ext uri="{FF2B5EF4-FFF2-40B4-BE49-F238E27FC236}">
                    <a16:creationId xmlns:a16="http://schemas.microsoft.com/office/drawing/2014/main" id="{774589CE-C704-874C-BB62-CFC91F10A035}"/>
                  </a:ext>
                </a:extLst>
              </p:cNvPr>
              <p:cNvSpPr/>
              <p:nvPr/>
            </p:nvSpPr>
            <p:spPr>
              <a:xfrm>
                <a:off x="1900361" y="3753118"/>
                <a:ext cx="79141" cy="26932"/>
              </a:xfrm>
              <a:custGeom>
                <a:avLst/>
                <a:gdLst/>
                <a:ahLst/>
                <a:cxnLst/>
                <a:rect l="l" t="t" r="r" b="b"/>
                <a:pathLst>
                  <a:path w="4443" h="1512" extrusionOk="0">
                    <a:moveTo>
                      <a:pt x="1525" y="0"/>
                    </a:moveTo>
                    <a:cubicBezTo>
                      <a:pt x="1011" y="0"/>
                      <a:pt x="500" y="34"/>
                      <a:pt x="1" y="96"/>
                    </a:cubicBezTo>
                    <a:cubicBezTo>
                      <a:pt x="273" y="614"/>
                      <a:pt x="709" y="1023"/>
                      <a:pt x="1227" y="1268"/>
                    </a:cubicBezTo>
                    <a:cubicBezTo>
                      <a:pt x="1595" y="1433"/>
                      <a:pt x="1997" y="1511"/>
                      <a:pt x="2400" y="1511"/>
                    </a:cubicBezTo>
                    <a:cubicBezTo>
                      <a:pt x="3133" y="1511"/>
                      <a:pt x="3870" y="1252"/>
                      <a:pt x="4415" y="778"/>
                    </a:cubicBezTo>
                    <a:lnTo>
                      <a:pt x="4442" y="778"/>
                    </a:lnTo>
                    <a:cubicBezTo>
                      <a:pt x="4360" y="587"/>
                      <a:pt x="4224" y="451"/>
                      <a:pt x="4061" y="369"/>
                    </a:cubicBezTo>
                    <a:cubicBezTo>
                      <a:pt x="3843" y="233"/>
                      <a:pt x="3598" y="178"/>
                      <a:pt x="3352" y="151"/>
                    </a:cubicBezTo>
                    <a:cubicBezTo>
                      <a:pt x="2747" y="47"/>
                      <a:pt x="2133" y="0"/>
                      <a:pt x="1525" y="0"/>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08;p20">
                <a:extLst>
                  <a:ext uri="{FF2B5EF4-FFF2-40B4-BE49-F238E27FC236}">
                    <a16:creationId xmlns:a16="http://schemas.microsoft.com/office/drawing/2014/main" id="{5A42F0F6-5528-BF2E-887F-03716488F0FD}"/>
                  </a:ext>
                </a:extLst>
              </p:cNvPr>
              <p:cNvSpPr/>
              <p:nvPr/>
            </p:nvSpPr>
            <p:spPr>
              <a:xfrm>
                <a:off x="1901822" y="3514593"/>
                <a:ext cx="52921" cy="1959"/>
              </a:xfrm>
              <a:custGeom>
                <a:avLst/>
                <a:gdLst/>
                <a:ahLst/>
                <a:cxnLst/>
                <a:rect l="l" t="t" r="r" b="b"/>
                <a:pathLst>
                  <a:path w="2971" h="110" fill="none" extrusionOk="0">
                    <a:moveTo>
                      <a:pt x="1" y="110"/>
                    </a:moveTo>
                    <a:lnTo>
                      <a:pt x="2971" y="1"/>
                    </a:lnTo>
                  </a:path>
                </a:pathLst>
              </a:custGeom>
              <a:noFill/>
              <a:ln w="19075" cap="rnd" cmpd="sng">
                <a:solidFill>
                  <a:srgbClr val="762627"/>
                </a:solidFill>
                <a:prstDash val="solid"/>
                <a:miter lim="272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09;p20">
                <a:extLst>
                  <a:ext uri="{FF2B5EF4-FFF2-40B4-BE49-F238E27FC236}">
                    <a16:creationId xmlns:a16="http://schemas.microsoft.com/office/drawing/2014/main" id="{E0A19BE0-DB53-DB42-8DD9-E0CB02CADE47}"/>
                  </a:ext>
                </a:extLst>
              </p:cNvPr>
              <p:cNvSpPr/>
              <p:nvPr/>
            </p:nvSpPr>
            <p:spPr>
              <a:xfrm>
                <a:off x="2055673" y="3551961"/>
                <a:ext cx="61168" cy="21856"/>
              </a:xfrm>
              <a:custGeom>
                <a:avLst/>
                <a:gdLst/>
                <a:ahLst/>
                <a:cxnLst/>
                <a:rect l="l" t="t" r="r" b="b"/>
                <a:pathLst>
                  <a:path w="3434" h="1227" fill="none" extrusionOk="0">
                    <a:moveTo>
                      <a:pt x="0" y="1"/>
                    </a:moveTo>
                    <a:cubicBezTo>
                      <a:pt x="1117" y="518"/>
                      <a:pt x="2262" y="927"/>
                      <a:pt x="3433" y="1227"/>
                    </a:cubicBezTo>
                  </a:path>
                </a:pathLst>
              </a:custGeom>
              <a:noFill/>
              <a:ln w="19075" cap="rnd" cmpd="sng">
                <a:solidFill>
                  <a:srgbClr val="762627"/>
                </a:solidFill>
                <a:prstDash val="solid"/>
                <a:miter lim="272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10;p20">
                <a:extLst>
                  <a:ext uri="{FF2B5EF4-FFF2-40B4-BE49-F238E27FC236}">
                    <a16:creationId xmlns:a16="http://schemas.microsoft.com/office/drawing/2014/main" id="{870581F1-7B76-4F34-AD71-D842DDDB6BE9}"/>
                  </a:ext>
                </a:extLst>
              </p:cNvPr>
              <p:cNvSpPr/>
              <p:nvPr/>
            </p:nvSpPr>
            <p:spPr>
              <a:xfrm>
                <a:off x="1931905" y="3580298"/>
                <a:ext cx="53420" cy="99732"/>
              </a:xfrm>
              <a:custGeom>
                <a:avLst/>
                <a:gdLst/>
                <a:ahLst/>
                <a:cxnLst/>
                <a:rect l="l" t="t" r="r" b="b"/>
                <a:pathLst>
                  <a:path w="2999" h="5599" extrusionOk="0">
                    <a:moveTo>
                      <a:pt x="2880" y="1"/>
                    </a:moveTo>
                    <a:cubicBezTo>
                      <a:pt x="2628" y="1"/>
                      <a:pt x="2060" y="1679"/>
                      <a:pt x="1527" y="2633"/>
                    </a:cubicBezTo>
                    <a:cubicBezTo>
                      <a:pt x="900" y="3778"/>
                      <a:pt x="1" y="4077"/>
                      <a:pt x="137" y="4568"/>
                    </a:cubicBezTo>
                    <a:cubicBezTo>
                      <a:pt x="268" y="4961"/>
                      <a:pt x="1536" y="5598"/>
                      <a:pt x="1727" y="5598"/>
                    </a:cubicBezTo>
                    <a:cubicBezTo>
                      <a:pt x="1774" y="5598"/>
                      <a:pt x="1755" y="5559"/>
                      <a:pt x="1636" y="5467"/>
                    </a:cubicBezTo>
                    <a:cubicBezTo>
                      <a:pt x="1036" y="5031"/>
                      <a:pt x="382" y="4105"/>
                      <a:pt x="1227" y="3750"/>
                    </a:cubicBezTo>
                    <a:cubicBezTo>
                      <a:pt x="2045" y="3396"/>
                      <a:pt x="2998" y="290"/>
                      <a:pt x="2998" y="290"/>
                    </a:cubicBezTo>
                    <a:cubicBezTo>
                      <a:pt x="2978" y="88"/>
                      <a:pt x="2937" y="1"/>
                      <a:pt x="2880" y="1"/>
                    </a:cubicBez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 name="Google Shape;1011;p20">
              <a:extLst>
                <a:ext uri="{FF2B5EF4-FFF2-40B4-BE49-F238E27FC236}">
                  <a16:creationId xmlns:a16="http://schemas.microsoft.com/office/drawing/2014/main" id="{FDEA487B-92A3-E7F4-F2CD-8F1AE7C2C80B}"/>
                </a:ext>
              </a:extLst>
            </p:cNvPr>
            <p:cNvGrpSpPr/>
            <p:nvPr/>
          </p:nvGrpSpPr>
          <p:grpSpPr>
            <a:xfrm>
              <a:off x="323091" y="3362292"/>
              <a:ext cx="1086526" cy="1828105"/>
              <a:chOff x="323091" y="3362292"/>
              <a:chExt cx="1086526" cy="1828105"/>
            </a:xfrm>
          </p:grpSpPr>
          <p:sp>
            <p:nvSpPr>
              <p:cNvPr id="69" name="Google Shape;1012;p20">
                <a:extLst>
                  <a:ext uri="{FF2B5EF4-FFF2-40B4-BE49-F238E27FC236}">
                    <a16:creationId xmlns:a16="http://schemas.microsoft.com/office/drawing/2014/main" id="{9B970898-8EE0-C4A1-FEC6-16843E16ED9F}"/>
                  </a:ext>
                </a:extLst>
              </p:cNvPr>
              <p:cNvSpPr/>
              <p:nvPr/>
            </p:nvSpPr>
            <p:spPr>
              <a:xfrm>
                <a:off x="323091" y="3725849"/>
                <a:ext cx="815367" cy="690003"/>
              </a:xfrm>
              <a:custGeom>
                <a:avLst/>
                <a:gdLst/>
                <a:ahLst/>
                <a:cxnLst/>
                <a:rect l="l" t="t" r="r" b="b"/>
                <a:pathLst>
                  <a:path w="45775" h="38737" extrusionOk="0">
                    <a:moveTo>
                      <a:pt x="17945" y="1"/>
                    </a:moveTo>
                    <a:cubicBezTo>
                      <a:pt x="17522" y="1"/>
                      <a:pt x="17303" y="20"/>
                      <a:pt x="17303" y="20"/>
                    </a:cubicBezTo>
                    <a:cubicBezTo>
                      <a:pt x="17303" y="20"/>
                      <a:pt x="18066" y="8576"/>
                      <a:pt x="11363" y="12254"/>
                    </a:cubicBezTo>
                    <a:cubicBezTo>
                      <a:pt x="4633" y="15905"/>
                      <a:pt x="1" y="19066"/>
                      <a:pt x="3216" y="25824"/>
                    </a:cubicBezTo>
                    <a:cubicBezTo>
                      <a:pt x="3851" y="27094"/>
                      <a:pt x="4775" y="27228"/>
                      <a:pt x="5803" y="27228"/>
                    </a:cubicBezTo>
                    <a:cubicBezTo>
                      <a:pt x="6079" y="27228"/>
                      <a:pt x="6363" y="27218"/>
                      <a:pt x="6650" y="27218"/>
                    </a:cubicBezTo>
                    <a:cubicBezTo>
                      <a:pt x="8142" y="27218"/>
                      <a:pt x="9742" y="27478"/>
                      <a:pt x="10954" y="30701"/>
                    </a:cubicBezTo>
                    <a:cubicBezTo>
                      <a:pt x="12619" y="35056"/>
                      <a:pt x="13967" y="38737"/>
                      <a:pt x="16435" y="38737"/>
                    </a:cubicBezTo>
                    <a:cubicBezTo>
                      <a:pt x="17441" y="38737"/>
                      <a:pt x="18634" y="38124"/>
                      <a:pt x="20110" y="36695"/>
                    </a:cubicBezTo>
                    <a:cubicBezTo>
                      <a:pt x="24152" y="32784"/>
                      <a:pt x="30638" y="31091"/>
                      <a:pt x="34992" y="31091"/>
                    </a:cubicBezTo>
                    <a:cubicBezTo>
                      <a:pt x="36097" y="31091"/>
                      <a:pt x="37065" y="31200"/>
                      <a:pt x="37821" y="31409"/>
                    </a:cubicBezTo>
                    <a:cubicBezTo>
                      <a:pt x="38204" y="31515"/>
                      <a:pt x="38595" y="31565"/>
                      <a:pt x="38985" y="31565"/>
                    </a:cubicBezTo>
                    <a:cubicBezTo>
                      <a:pt x="42420" y="31565"/>
                      <a:pt x="45774" y="27656"/>
                      <a:pt x="43107" y="23153"/>
                    </a:cubicBezTo>
                    <a:cubicBezTo>
                      <a:pt x="40137" y="18112"/>
                      <a:pt x="33434" y="9502"/>
                      <a:pt x="36023" y="5333"/>
                    </a:cubicBezTo>
                    <a:cubicBezTo>
                      <a:pt x="26527" y="428"/>
                      <a:pt x="19949" y="1"/>
                      <a:pt x="17945" y="1"/>
                    </a:cubicBezTo>
                    <a:close/>
                  </a:path>
                </a:pathLst>
              </a:custGeom>
              <a:solidFill>
                <a:srgbClr val="F4AA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13;p20">
                <a:extLst>
                  <a:ext uri="{FF2B5EF4-FFF2-40B4-BE49-F238E27FC236}">
                    <a16:creationId xmlns:a16="http://schemas.microsoft.com/office/drawing/2014/main" id="{EBF0FE0A-CFA8-F2E5-CB36-40F0123D5CF0}"/>
                  </a:ext>
                </a:extLst>
              </p:cNvPr>
              <p:cNvSpPr/>
              <p:nvPr/>
            </p:nvSpPr>
            <p:spPr>
              <a:xfrm>
                <a:off x="740474" y="3814031"/>
                <a:ext cx="135428" cy="187975"/>
              </a:xfrm>
              <a:custGeom>
                <a:avLst/>
                <a:gdLst/>
                <a:ahLst/>
                <a:cxnLst/>
                <a:rect l="l" t="t" r="r" b="b"/>
                <a:pathLst>
                  <a:path w="7603" h="10553" extrusionOk="0">
                    <a:moveTo>
                      <a:pt x="0" y="1"/>
                    </a:moveTo>
                    <a:cubicBezTo>
                      <a:pt x="0" y="1"/>
                      <a:pt x="436" y="5859"/>
                      <a:pt x="0" y="8502"/>
                    </a:cubicBezTo>
                    <a:cubicBezTo>
                      <a:pt x="607" y="9070"/>
                      <a:pt x="3241" y="10553"/>
                      <a:pt x="5393" y="10553"/>
                    </a:cubicBezTo>
                    <a:cubicBezTo>
                      <a:pt x="6235" y="10553"/>
                      <a:pt x="7004" y="10326"/>
                      <a:pt x="7548" y="9728"/>
                    </a:cubicBezTo>
                    <a:cubicBezTo>
                      <a:pt x="7602" y="6431"/>
                      <a:pt x="7548" y="2235"/>
                      <a:pt x="7548" y="2235"/>
                    </a:cubicBezTo>
                    <a:lnTo>
                      <a:pt x="0" y="1"/>
                    </a:lnTo>
                    <a:close/>
                  </a:path>
                </a:pathLst>
              </a:custGeom>
              <a:solidFill>
                <a:srgbClr val="FFD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14;p20">
                <a:extLst>
                  <a:ext uri="{FF2B5EF4-FFF2-40B4-BE49-F238E27FC236}">
                    <a16:creationId xmlns:a16="http://schemas.microsoft.com/office/drawing/2014/main" id="{A3B84935-2BFA-354C-8F8F-DA65C8979713}"/>
                  </a:ext>
                </a:extLst>
              </p:cNvPr>
              <p:cNvSpPr/>
              <p:nvPr/>
            </p:nvSpPr>
            <p:spPr>
              <a:xfrm>
                <a:off x="740474" y="3814031"/>
                <a:ext cx="134930" cy="93694"/>
              </a:xfrm>
              <a:custGeom>
                <a:avLst/>
                <a:gdLst/>
                <a:ahLst/>
                <a:cxnLst/>
                <a:rect l="l" t="t" r="r" b="b"/>
                <a:pathLst>
                  <a:path w="7575" h="5260" extrusionOk="0">
                    <a:moveTo>
                      <a:pt x="0" y="1"/>
                    </a:moveTo>
                    <a:lnTo>
                      <a:pt x="0" y="1"/>
                    </a:lnTo>
                    <a:cubicBezTo>
                      <a:pt x="0" y="1"/>
                      <a:pt x="55" y="873"/>
                      <a:pt x="109" y="2126"/>
                    </a:cubicBezTo>
                    <a:cubicBezTo>
                      <a:pt x="2153" y="3843"/>
                      <a:pt x="4632" y="4769"/>
                      <a:pt x="7575" y="5259"/>
                    </a:cubicBezTo>
                    <a:cubicBezTo>
                      <a:pt x="7575" y="3543"/>
                      <a:pt x="7548" y="2235"/>
                      <a:pt x="7548" y="2235"/>
                    </a:cubicBezTo>
                    <a:lnTo>
                      <a:pt x="0" y="1"/>
                    </a:lnTo>
                    <a:close/>
                  </a:path>
                </a:pathLst>
              </a:custGeom>
              <a:solidFill>
                <a:srgbClr val="F8C6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15;p20">
                <a:extLst>
                  <a:ext uri="{FF2B5EF4-FFF2-40B4-BE49-F238E27FC236}">
                    <a16:creationId xmlns:a16="http://schemas.microsoft.com/office/drawing/2014/main" id="{E9A40992-E307-5749-CC11-C8EA0EBABD8C}"/>
                  </a:ext>
                </a:extLst>
              </p:cNvPr>
              <p:cNvSpPr/>
              <p:nvPr/>
            </p:nvSpPr>
            <p:spPr>
              <a:xfrm>
                <a:off x="638524" y="3418984"/>
                <a:ext cx="426663" cy="468629"/>
              </a:xfrm>
              <a:custGeom>
                <a:avLst/>
                <a:gdLst/>
                <a:ahLst/>
                <a:cxnLst/>
                <a:rect l="l" t="t" r="r" b="b"/>
                <a:pathLst>
                  <a:path w="23953" h="26309" extrusionOk="0">
                    <a:moveTo>
                      <a:pt x="12001" y="0"/>
                    </a:moveTo>
                    <a:cubicBezTo>
                      <a:pt x="11970" y="0"/>
                      <a:pt x="11940" y="0"/>
                      <a:pt x="11909" y="1"/>
                    </a:cubicBezTo>
                    <a:cubicBezTo>
                      <a:pt x="56" y="219"/>
                      <a:pt x="983" y="13134"/>
                      <a:pt x="983" y="13325"/>
                    </a:cubicBezTo>
                    <a:cubicBezTo>
                      <a:pt x="983" y="13325"/>
                      <a:pt x="922" y="13292"/>
                      <a:pt x="839" y="13292"/>
                    </a:cubicBezTo>
                    <a:cubicBezTo>
                      <a:pt x="550" y="13292"/>
                      <a:pt x="1" y="13705"/>
                      <a:pt x="956" y="17439"/>
                    </a:cubicBezTo>
                    <a:cubicBezTo>
                      <a:pt x="4432" y="24419"/>
                      <a:pt x="9095" y="26309"/>
                      <a:pt x="15579" y="26309"/>
                    </a:cubicBezTo>
                    <a:cubicBezTo>
                      <a:pt x="15904" y="26309"/>
                      <a:pt x="16234" y="26304"/>
                      <a:pt x="16569" y="26295"/>
                    </a:cubicBezTo>
                    <a:cubicBezTo>
                      <a:pt x="23081" y="23298"/>
                      <a:pt x="23953" y="19102"/>
                      <a:pt x="23953" y="11854"/>
                    </a:cubicBezTo>
                    <a:cubicBezTo>
                      <a:pt x="23953" y="4648"/>
                      <a:pt x="17246" y="0"/>
                      <a:pt x="12001" y="0"/>
                    </a:cubicBezTo>
                    <a:close/>
                  </a:path>
                </a:pathLst>
              </a:custGeom>
              <a:solidFill>
                <a:srgbClr val="FFD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16;p20">
                <a:extLst>
                  <a:ext uri="{FF2B5EF4-FFF2-40B4-BE49-F238E27FC236}">
                    <a16:creationId xmlns:a16="http://schemas.microsoft.com/office/drawing/2014/main" id="{688D2636-A0E2-842C-F711-9760FFBA142D}"/>
                  </a:ext>
                </a:extLst>
              </p:cNvPr>
              <p:cNvSpPr/>
              <p:nvPr/>
            </p:nvSpPr>
            <p:spPr>
              <a:xfrm>
                <a:off x="575936" y="3943820"/>
                <a:ext cx="331526" cy="657459"/>
              </a:xfrm>
              <a:custGeom>
                <a:avLst/>
                <a:gdLst/>
                <a:ahLst/>
                <a:cxnLst/>
                <a:rect l="l" t="t" r="r" b="b"/>
                <a:pathLst>
                  <a:path w="18612" h="36910" extrusionOk="0">
                    <a:moveTo>
                      <a:pt x="5341" y="1"/>
                    </a:moveTo>
                    <a:cubicBezTo>
                      <a:pt x="1671" y="1"/>
                      <a:pt x="1" y="5814"/>
                      <a:pt x="1854" y="13068"/>
                    </a:cubicBezTo>
                    <a:cubicBezTo>
                      <a:pt x="3761" y="20534"/>
                      <a:pt x="6649" y="29199"/>
                      <a:pt x="4606" y="33858"/>
                    </a:cubicBezTo>
                    <a:cubicBezTo>
                      <a:pt x="7630" y="36447"/>
                      <a:pt x="16813" y="36910"/>
                      <a:pt x="16813" y="36910"/>
                    </a:cubicBezTo>
                    <a:lnTo>
                      <a:pt x="18611" y="21515"/>
                    </a:lnTo>
                    <a:lnTo>
                      <a:pt x="16813" y="4539"/>
                    </a:lnTo>
                    <a:cubicBezTo>
                      <a:pt x="16813" y="4539"/>
                      <a:pt x="12889" y="343"/>
                      <a:pt x="5669" y="16"/>
                    </a:cubicBezTo>
                    <a:cubicBezTo>
                      <a:pt x="5558" y="6"/>
                      <a:pt x="5449" y="1"/>
                      <a:pt x="5341" y="1"/>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17;p20">
                <a:extLst>
                  <a:ext uri="{FF2B5EF4-FFF2-40B4-BE49-F238E27FC236}">
                    <a16:creationId xmlns:a16="http://schemas.microsoft.com/office/drawing/2014/main" id="{6661B08E-F295-DA17-4D3D-9C4F14B03D36}"/>
                  </a:ext>
                </a:extLst>
              </p:cNvPr>
              <p:cNvSpPr/>
              <p:nvPr/>
            </p:nvSpPr>
            <p:spPr>
              <a:xfrm>
                <a:off x="442478" y="4095694"/>
                <a:ext cx="612055" cy="1094703"/>
              </a:xfrm>
              <a:custGeom>
                <a:avLst/>
                <a:gdLst/>
                <a:ahLst/>
                <a:cxnLst/>
                <a:rect l="l" t="t" r="r" b="b"/>
                <a:pathLst>
                  <a:path w="34361" h="61457" extrusionOk="0">
                    <a:moveTo>
                      <a:pt x="25617" y="0"/>
                    </a:moveTo>
                    <a:cubicBezTo>
                      <a:pt x="21659" y="0"/>
                      <a:pt x="17685" y="1789"/>
                      <a:pt x="17685" y="1789"/>
                    </a:cubicBezTo>
                    <a:cubicBezTo>
                      <a:pt x="17685" y="1789"/>
                      <a:pt x="19756" y="4868"/>
                      <a:pt x="19429" y="15958"/>
                    </a:cubicBezTo>
                    <a:cubicBezTo>
                      <a:pt x="19215" y="23887"/>
                      <a:pt x="15660" y="25024"/>
                      <a:pt x="13639" y="25024"/>
                    </a:cubicBezTo>
                    <a:cubicBezTo>
                      <a:pt x="12827" y="25024"/>
                      <a:pt x="12262" y="24840"/>
                      <a:pt x="12262" y="24840"/>
                    </a:cubicBezTo>
                    <a:cubicBezTo>
                      <a:pt x="12262" y="24840"/>
                      <a:pt x="9837" y="27456"/>
                      <a:pt x="5886" y="32116"/>
                    </a:cubicBezTo>
                    <a:cubicBezTo>
                      <a:pt x="1" y="39936"/>
                      <a:pt x="5587" y="52552"/>
                      <a:pt x="7330" y="58056"/>
                    </a:cubicBezTo>
                    <a:cubicBezTo>
                      <a:pt x="10762" y="60665"/>
                      <a:pt x="15362" y="61456"/>
                      <a:pt x="19692" y="61456"/>
                    </a:cubicBezTo>
                    <a:cubicBezTo>
                      <a:pt x="25264" y="61456"/>
                      <a:pt x="30392" y="60147"/>
                      <a:pt x="32017" y="59718"/>
                    </a:cubicBezTo>
                    <a:cubicBezTo>
                      <a:pt x="31254" y="55849"/>
                      <a:pt x="30573" y="34050"/>
                      <a:pt x="30273" y="27565"/>
                    </a:cubicBezTo>
                    <a:cubicBezTo>
                      <a:pt x="30001" y="21080"/>
                      <a:pt x="32998" y="12552"/>
                      <a:pt x="33679" y="9364"/>
                    </a:cubicBezTo>
                    <a:cubicBezTo>
                      <a:pt x="34360" y="6148"/>
                      <a:pt x="31963" y="2851"/>
                      <a:pt x="31963" y="2851"/>
                    </a:cubicBezTo>
                    <a:cubicBezTo>
                      <a:pt x="30470" y="675"/>
                      <a:pt x="28047" y="0"/>
                      <a:pt x="25617" y="0"/>
                    </a:cubicBezTo>
                    <a:close/>
                  </a:path>
                </a:pathLst>
              </a:custGeom>
              <a:solidFill>
                <a:srgbClr val="45BE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18;p20">
                <a:extLst>
                  <a:ext uri="{FF2B5EF4-FFF2-40B4-BE49-F238E27FC236}">
                    <a16:creationId xmlns:a16="http://schemas.microsoft.com/office/drawing/2014/main" id="{3BA6ED50-1CD9-B391-A07D-4F2B32CD2621}"/>
                  </a:ext>
                </a:extLst>
              </p:cNvPr>
              <p:cNvSpPr/>
              <p:nvPr/>
            </p:nvSpPr>
            <p:spPr>
              <a:xfrm>
                <a:off x="757448" y="3975648"/>
                <a:ext cx="237352" cy="147719"/>
              </a:xfrm>
              <a:custGeom>
                <a:avLst/>
                <a:gdLst/>
                <a:ahLst/>
                <a:cxnLst/>
                <a:rect l="l" t="t" r="r" b="b"/>
                <a:pathLst>
                  <a:path w="13325" h="8293" extrusionOk="0">
                    <a:moveTo>
                      <a:pt x="6595" y="0"/>
                    </a:moveTo>
                    <a:cubicBezTo>
                      <a:pt x="5941" y="736"/>
                      <a:pt x="3625" y="872"/>
                      <a:pt x="3625" y="872"/>
                    </a:cubicBezTo>
                    <a:lnTo>
                      <a:pt x="1" y="3542"/>
                    </a:lnTo>
                    <a:lnTo>
                      <a:pt x="1390" y="7684"/>
                    </a:lnTo>
                    <a:cubicBezTo>
                      <a:pt x="1390" y="7684"/>
                      <a:pt x="3267" y="8292"/>
                      <a:pt x="6377" y="8292"/>
                    </a:cubicBezTo>
                    <a:cubicBezTo>
                      <a:pt x="8280" y="8292"/>
                      <a:pt x="10645" y="8064"/>
                      <a:pt x="13325" y="7330"/>
                    </a:cubicBezTo>
                    <a:cubicBezTo>
                      <a:pt x="11963" y="3597"/>
                      <a:pt x="7712" y="818"/>
                      <a:pt x="6595" y="0"/>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19;p20">
                <a:extLst>
                  <a:ext uri="{FF2B5EF4-FFF2-40B4-BE49-F238E27FC236}">
                    <a16:creationId xmlns:a16="http://schemas.microsoft.com/office/drawing/2014/main" id="{9F148849-956D-61AD-E10F-F455218A8AFD}"/>
                  </a:ext>
                </a:extLst>
              </p:cNvPr>
              <p:cNvSpPr/>
              <p:nvPr/>
            </p:nvSpPr>
            <p:spPr>
              <a:xfrm>
                <a:off x="816171" y="4157213"/>
                <a:ext cx="102921" cy="59868"/>
              </a:xfrm>
              <a:custGeom>
                <a:avLst/>
                <a:gdLst/>
                <a:ahLst/>
                <a:cxnLst/>
                <a:rect l="l" t="t" r="r" b="b"/>
                <a:pathLst>
                  <a:path w="5778" h="3361" extrusionOk="0">
                    <a:moveTo>
                      <a:pt x="1430" y="0"/>
                    </a:moveTo>
                    <a:cubicBezTo>
                      <a:pt x="491" y="0"/>
                      <a:pt x="1" y="79"/>
                      <a:pt x="1" y="79"/>
                    </a:cubicBezTo>
                    <a:lnTo>
                      <a:pt x="3025" y="3294"/>
                    </a:lnTo>
                    <a:cubicBezTo>
                      <a:pt x="3025" y="3294"/>
                      <a:pt x="3152" y="3361"/>
                      <a:pt x="3364" y="3361"/>
                    </a:cubicBezTo>
                    <a:cubicBezTo>
                      <a:pt x="3869" y="3361"/>
                      <a:pt x="4857" y="2983"/>
                      <a:pt x="5777" y="433"/>
                    </a:cubicBezTo>
                    <a:cubicBezTo>
                      <a:pt x="3873" y="85"/>
                      <a:pt x="2408" y="0"/>
                      <a:pt x="1430" y="0"/>
                    </a:cubicBez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20;p20">
                <a:extLst>
                  <a:ext uri="{FF2B5EF4-FFF2-40B4-BE49-F238E27FC236}">
                    <a16:creationId xmlns:a16="http://schemas.microsoft.com/office/drawing/2014/main" id="{A1719B1E-2342-14CD-BB20-090D5F6FFA9A}"/>
                  </a:ext>
                </a:extLst>
              </p:cNvPr>
              <p:cNvSpPr/>
              <p:nvPr/>
            </p:nvSpPr>
            <p:spPr>
              <a:xfrm>
                <a:off x="757448" y="3511708"/>
                <a:ext cx="652169" cy="673900"/>
              </a:xfrm>
              <a:custGeom>
                <a:avLst/>
                <a:gdLst/>
                <a:ahLst/>
                <a:cxnLst/>
                <a:rect l="l" t="t" r="r" b="b"/>
                <a:pathLst>
                  <a:path w="36613" h="37833" extrusionOk="0">
                    <a:moveTo>
                      <a:pt x="32924" y="1"/>
                    </a:moveTo>
                    <a:cubicBezTo>
                      <a:pt x="32561" y="1"/>
                      <a:pt x="32187" y="438"/>
                      <a:pt x="32235" y="1280"/>
                    </a:cubicBezTo>
                    <a:cubicBezTo>
                      <a:pt x="32235" y="1280"/>
                      <a:pt x="31959" y="1066"/>
                      <a:pt x="31733" y="1066"/>
                    </a:cubicBezTo>
                    <a:cubicBezTo>
                      <a:pt x="31563" y="1066"/>
                      <a:pt x="31422" y="1186"/>
                      <a:pt x="31445" y="1607"/>
                    </a:cubicBezTo>
                    <a:cubicBezTo>
                      <a:pt x="31717" y="4958"/>
                      <a:pt x="31118" y="9481"/>
                      <a:pt x="31118" y="9481"/>
                    </a:cubicBezTo>
                    <a:cubicBezTo>
                      <a:pt x="31118" y="9481"/>
                      <a:pt x="30602" y="6678"/>
                      <a:pt x="29942" y="6678"/>
                    </a:cubicBezTo>
                    <a:cubicBezTo>
                      <a:pt x="29908" y="6678"/>
                      <a:pt x="29873" y="6686"/>
                      <a:pt x="29837" y="6702"/>
                    </a:cubicBezTo>
                    <a:cubicBezTo>
                      <a:pt x="28611" y="7029"/>
                      <a:pt x="29647" y="8065"/>
                      <a:pt x="29837" y="12751"/>
                    </a:cubicBezTo>
                    <a:cubicBezTo>
                      <a:pt x="19861" y="26744"/>
                      <a:pt x="11079" y="28805"/>
                      <a:pt x="6770" y="28805"/>
                    </a:cubicBezTo>
                    <a:cubicBezTo>
                      <a:pt x="4971" y="28805"/>
                      <a:pt x="3952" y="28446"/>
                      <a:pt x="3952" y="28446"/>
                    </a:cubicBezTo>
                    <a:lnTo>
                      <a:pt x="1" y="37165"/>
                    </a:lnTo>
                    <a:cubicBezTo>
                      <a:pt x="1" y="37165"/>
                      <a:pt x="1797" y="37833"/>
                      <a:pt x="4757" y="37833"/>
                    </a:cubicBezTo>
                    <a:cubicBezTo>
                      <a:pt x="7686" y="37833"/>
                      <a:pt x="11755" y="37179"/>
                      <a:pt x="16350" y="34577"/>
                    </a:cubicBezTo>
                    <a:cubicBezTo>
                      <a:pt x="25587" y="29345"/>
                      <a:pt x="35968" y="13078"/>
                      <a:pt x="36295" y="9154"/>
                    </a:cubicBezTo>
                    <a:cubicBezTo>
                      <a:pt x="36612" y="5320"/>
                      <a:pt x="35698" y="2307"/>
                      <a:pt x="35071" y="2307"/>
                    </a:cubicBezTo>
                    <a:cubicBezTo>
                      <a:pt x="35052" y="2307"/>
                      <a:pt x="35033" y="2310"/>
                      <a:pt x="35014" y="2315"/>
                    </a:cubicBezTo>
                    <a:cubicBezTo>
                      <a:pt x="34878" y="1389"/>
                      <a:pt x="34497" y="762"/>
                      <a:pt x="33516" y="626"/>
                    </a:cubicBezTo>
                    <a:cubicBezTo>
                      <a:pt x="33416" y="205"/>
                      <a:pt x="33173" y="1"/>
                      <a:pt x="32924" y="1"/>
                    </a:cubicBezTo>
                    <a:close/>
                  </a:path>
                </a:pathLst>
              </a:custGeom>
              <a:solidFill>
                <a:srgbClr val="FFD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21;p20">
                <a:extLst>
                  <a:ext uri="{FF2B5EF4-FFF2-40B4-BE49-F238E27FC236}">
                    <a16:creationId xmlns:a16="http://schemas.microsoft.com/office/drawing/2014/main" id="{BE3E26CC-C086-C0B6-703E-BCA4387CDE17}"/>
                  </a:ext>
                </a:extLst>
              </p:cNvPr>
              <p:cNvSpPr/>
              <p:nvPr/>
            </p:nvSpPr>
            <p:spPr>
              <a:xfrm>
                <a:off x="588564" y="3975648"/>
                <a:ext cx="287832" cy="242588"/>
              </a:xfrm>
              <a:custGeom>
                <a:avLst/>
                <a:gdLst/>
                <a:ahLst/>
                <a:cxnLst/>
                <a:rect l="l" t="t" r="r" b="b"/>
                <a:pathLst>
                  <a:path w="16159" h="13619" extrusionOk="0">
                    <a:moveTo>
                      <a:pt x="5940" y="0"/>
                    </a:moveTo>
                    <a:cubicBezTo>
                      <a:pt x="5940" y="0"/>
                      <a:pt x="0" y="1962"/>
                      <a:pt x="4851" y="8311"/>
                    </a:cubicBezTo>
                    <a:cubicBezTo>
                      <a:pt x="8438" y="13007"/>
                      <a:pt x="12905" y="13618"/>
                      <a:pt x="14988" y="13618"/>
                    </a:cubicBezTo>
                    <a:cubicBezTo>
                      <a:pt x="15721" y="13618"/>
                      <a:pt x="16158" y="13542"/>
                      <a:pt x="16158" y="13542"/>
                    </a:cubicBezTo>
                    <a:cubicBezTo>
                      <a:pt x="16158" y="13542"/>
                      <a:pt x="11908" y="10463"/>
                      <a:pt x="16104" y="2316"/>
                    </a:cubicBezTo>
                    <a:cubicBezTo>
                      <a:pt x="12562" y="1962"/>
                      <a:pt x="5940" y="0"/>
                      <a:pt x="5940" y="0"/>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22;p20">
                <a:extLst>
                  <a:ext uri="{FF2B5EF4-FFF2-40B4-BE49-F238E27FC236}">
                    <a16:creationId xmlns:a16="http://schemas.microsoft.com/office/drawing/2014/main" id="{251B3FBD-47DD-43ED-AFE2-EF40A80EAA5C}"/>
                  </a:ext>
                </a:extLst>
              </p:cNvPr>
              <p:cNvSpPr/>
              <p:nvPr/>
            </p:nvSpPr>
            <p:spPr>
              <a:xfrm>
                <a:off x="594388" y="3362292"/>
                <a:ext cx="542159" cy="320269"/>
              </a:xfrm>
              <a:custGeom>
                <a:avLst/>
                <a:gdLst/>
                <a:ahLst/>
                <a:cxnLst/>
                <a:rect l="l" t="t" r="r" b="b"/>
                <a:pathLst>
                  <a:path w="30437" h="17980" extrusionOk="0">
                    <a:moveTo>
                      <a:pt x="13380" y="0"/>
                    </a:moveTo>
                    <a:cubicBezTo>
                      <a:pt x="8317" y="0"/>
                      <a:pt x="1606" y="2593"/>
                      <a:pt x="300" y="12121"/>
                    </a:cubicBezTo>
                    <a:cubicBezTo>
                      <a:pt x="0" y="14900"/>
                      <a:pt x="1771" y="17979"/>
                      <a:pt x="1771" y="17979"/>
                    </a:cubicBezTo>
                    <a:lnTo>
                      <a:pt x="3679" y="17734"/>
                    </a:lnTo>
                    <a:cubicBezTo>
                      <a:pt x="3679" y="17734"/>
                      <a:pt x="4878" y="13075"/>
                      <a:pt x="9156" y="11767"/>
                    </a:cubicBezTo>
                    <a:cubicBezTo>
                      <a:pt x="13434" y="10486"/>
                      <a:pt x="19292" y="10132"/>
                      <a:pt x="19483" y="4819"/>
                    </a:cubicBezTo>
                    <a:cubicBezTo>
                      <a:pt x="20218" y="7734"/>
                      <a:pt x="22562" y="8306"/>
                      <a:pt x="24333" y="9751"/>
                    </a:cubicBezTo>
                    <a:cubicBezTo>
                      <a:pt x="26131" y="11195"/>
                      <a:pt x="26431" y="14274"/>
                      <a:pt x="26431" y="14274"/>
                    </a:cubicBezTo>
                    <a:cubicBezTo>
                      <a:pt x="26431" y="14274"/>
                      <a:pt x="30436" y="2830"/>
                      <a:pt x="19047" y="1603"/>
                    </a:cubicBezTo>
                    <a:cubicBezTo>
                      <a:pt x="18403" y="768"/>
                      <a:pt x="16136" y="0"/>
                      <a:pt x="13380" y="0"/>
                    </a:cubicBezTo>
                    <a:close/>
                  </a:path>
                </a:pathLst>
              </a:custGeom>
              <a:solidFill>
                <a:srgbClr val="F4AA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23;p20">
                <a:extLst>
                  <a:ext uri="{FF2B5EF4-FFF2-40B4-BE49-F238E27FC236}">
                    <a16:creationId xmlns:a16="http://schemas.microsoft.com/office/drawing/2014/main" id="{BDB72AEF-E59C-2695-1488-5A24E4B4E407}"/>
                  </a:ext>
                </a:extLst>
              </p:cNvPr>
              <p:cNvSpPr/>
              <p:nvPr/>
            </p:nvSpPr>
            <p:spPr>
              <a:xfrm>
                <a:off x="475482" y="3566530"/>
                <a:ext cx="157765" cy="158228"/>
              </a:xfrm>
              <a:custGeom>
                <a:avLst/>
                <a:gdLst/>
                <a:ahLst/>
                <a:cxnLst/>
                <a:rect l="l" t="t" r="r" b="b"/>
                <a:pathLst>
                  <a:path w="8857" h="8883" extrusionOk="0">
                    <a:moveTo>
                      <a:pt x="4415" y="0"/>
                    </a:moveTo>
                    <a:cubicBezTo>
                      <a:pt x="1962" y="0"/>
                      <a:pt x="1" y="1989"/>
                      <a:pt x="1" y="4442"/>
                    </a:cubicBezTo>
                    <a:cubicBezTo>
                      <a:pt x="1" y="6894"/>
                      <a:pt x="1962" y="8883"/>
                      <a:pt x="4415" y="8883"/>
                    </a:cubicBezTo>
                    <a:cubicBezTo>
                      <a:pt x="6867" y="8883"/>
                      <a:pt x="8856" y="6894"/>
                      <a:pt x="8856" y="4442"/>
                    </a:cubicBezTo>
                    <a:cubicBezTo>
                      <a:pt x="8856" y="1989"/>
                      <a:pt x="6867" y="0"/>
                      <a:pt x="4415" y="0"/>
                    </a:cubicBezTo>
                    <a:close/>
                  </a:path>
                </a:pathLst>
              </a:custGeom>
              <a:solidFill>
                <a:srgbClr val="F4AA0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24;p20">
                <a:extLst>
                  <a:ext uri="{FF2B5EF4-FFF2-40B4-BE49-F238E27FC236}">
                    <a16:creationId xmlns:a16="http://schemas.microsoft.com/office/drawing/2014/main" id="{6725A3EA-1F8A-D4BB-07C9-D8DCDC3E9513}"/>
                  </a:ext>
                </a:extLst>
              </p:cNvPr>
              <p:cNvSpPr/>
              <p:nvPr/>
            </p:nvSpPr>
            <p:spPr>
              <a:xfrm>
                <a:off x="607978" y="3641746"/>
                <a:ext cx="108247" cy="108247"/>
              </a:xfrm>
              <a:custGeom>
                <a:avLst/>
                <a:gdLst/>
                <a:ahLst/>
                <a:cxnLst/>
                <a:rect l="l" t="t" r="r" b="b"/>
                <a:pathLst>
                  <a:path w="6077" h="6077" extrusionOk="0">
                    <a:moveTo>
                      <a:pt x="3025" y="1"/>
                    </a:moveTo>
                    <a:cubicBezTo>
                      <a:pt x="1363" y="1"/>
                      <a:pt x="0" y="1363"/>
                      <a:pt x="0" y="3052"/>
                    </a:cubicBezTo>
                    <a:cubicBezTo>
                      <a:pt x="0" y="4714"/>
                      <a:pt x="1363" y="6077"/>
                      <a:pt x="3025" y="6077"/>
                    </a:cubicBezTo>
                    <a:cubicBezTo>
                      <a:pt x="4714" y="6077"/>
                      <a:pt x="6077" y="4714"/>
                      <a:pt x="6077" y="3052"/>
                    </a:cubicBezTo>
                    <a:cubicBezTo>
                      <a:pt x="6077" y="1363"/>
                      <a:pt x="4714" y="1"/>
                      <a:pt x="3025" y="1"/>
                    </a:cubicBezTo>
                    <a:close/>
                  </a:path>
                </a:pathLst>
              </a:custGeom>
              <a:solidFill>
                <a:srgbClr val="FFDB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25;p20">
                <a:extLst>
                  <a:ext uri="{FF2B5EF4-FFF2-40B4-BE49-F238E27FC236}">
                    <a16:creationId xmlns:a16="http://schemas.microsoft.com/office/drawing/2014/main" id="{26423E4B-2440-A4DC-6919-9E98C0A5C251}"/>
                  </a:ext>
                </a:extLst>
              </p:cNvPr>
              <p:cNvSpPr/>
              <p:nvPr/>
            </p:nvSpPr>
            <p:spPr>
              <a:xfrm>
                <a:off x="754545" y="3603417"/>
                <a:ext cx="154844" cy="154345"/>
              </a:xfrm>
              <a:custGeom>
                <a:avLst/>
                <a:gdLst/>
                <a:ahLst/>
                <a:cxnLst/>
                <a:rect l="l" t="t" r="r" b="b"/>
                <a:pathLst>
                  <a:path w="8693" h="8665" extrusionOk="0">
                    <a:moveTo>
                      <a:pt x="4333" y="490"/>
                    </a:moveTo>
                    <a:cubicBezTo>
                      <a:pt x="6458" y="490"/>
                      <a:pt x="8175" y="2207"/>
                      <a:pt x="8175" y="4332"/>
                    </a:cubicBezTo>
                    <a:cubicBezTo>
                      <a:pt x="8175" y="6431"/>
                      <a:pt x="6458" y="8147"/>
                      <a:pt x="4333" y="8147"/>
                    </a:cubicBezTo>
                    <a:cubicBezTo>
                      <a:pt x="2235" y="8147"/>
                      <a:pt x="518" y="6431"/>
                      <a:pt x="518" y="4332"/>
                    </a:cubicBezTo>
                    <a:cubicBezTo>
                      <a:pt x="518" y="2207"/>
                      <a:pt x="2235" y="490"/>
                      <a:pt x="4333" y="490"/>
                    </a:cubicBezTo>
                    <a:close/>
                    <a:moveTo>
                      <a:pt x="4333" y="0"/>
                    </a:moveTo>
                    <a:cubicBezTo>
                      <a:pt x="2316" y="0"/>
                      <a:pt x="627" y="1362"/>
                      <a:pt x="136" y="3215"/>
                    </a:cubicBezTo>
                    <a:cubicBezTo>
                      <a:pt x="109" y="3379"/>
                      <a:pt x="55" y="3542"/>
                      <a:pt x="55" y="3733"/>
                    </a:cubicBezTo>
                    <a:cubicBezTo>
                      <a:pt x="0" y="3924"/>
                      <a:pt x="0" y="4114"/>
                      <a:pt x="0" y="4332"/>
                    </a:cubicBezTo>
                    <a:cubicBezTo>
                      <a:pt x="0" y="6730"/>
                      <a:pt x="1935" y="8665"/>
                      <a:pt x="4333" y="8665"/>
                    </a:cubicBezTo>
                    <a:cubicBezTo>
                      <a:pt x="6730" y="8665"/>
                      <a:pt x="8692" y="6730"/>
                      <a:pt x="8692" y="4332"/>
                    </a:cubicBezTo>
                    <a:cubicBezTo>
                      <a:pt x="8692" y="4142"/>
                      <a:pt x="8665" y="3978"/>
                      <a:pt x="8638" y="3815"/>
                    </a:cubicBezTo>
                    <a:cubicBezTo>
                      <a:pt x="8638" y="3624"/>
                      <a:pt x="8583" y="3433"/>
                      <a:pt x="8556" y="3243"/>
                    </a:cubicBezTo>
                    <a:cubicBezTo>
                      <a:pt x="8066" y="1390"/>
                      <a:pt x="6349" y="0"/>
                      <a:pt x="4333" y="0"/>
                    </a:cubicBezTo>
                    <a:close/>
                  </a:path>
                </a:pathLst>
              </a:custGeom>
              <a:solidFill>
                <a:srgbClr val="756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26;p20">
                <a:extLst>
                  <a:ext uri="{FF2B5EF4-FFF2-40B4-BE49-F238E27FC236}">
                    <a16:creationId xmlns:a16="http://schemas.microsoft.com/office/drawing/2014/main" id="{7F333544-A4C0-6AF6-E7CF-3D2D9B9E961E}"/>
                  </a:ext>
                </a:extLst>
              </p:cNvPr>
              <p:cNvSpPr/>
              <p:nvPr/>
            </p:nvSpPr>
            <p:spPr>
              <a:xfrm>
                <a:off x="664759" y="3632894"/>
                <a:ext cx="97577" cy="37513"/>
              </a:xfrm>
              <a:custGeom>
                <a:avLst/>
                <a:gdLst/>
                <a:ahLst/>
                <a:cxnLst/>
                <a:rect l="l" t="t" r="r" b="b"/>
                <a:pathLst>
                  <a:path w="5478" h="2106" extrusionOk="0">
                    <a:moveTo>
                      <a:pt x="314" y="0"/>
                    </a:moveTo>
                    <a:cubicBezTo>
                      <a:pt x="202" y="0"/>
                      <a:pt x="100" y="57"/>
                      <a:pt x="55" y="171"/>
                    </a:cubicBezTo>
                    <a:cubicBezTo>
                      <a:pt x="0" y="307"/>
                      <a:pt x="82" y="443"/>
                      <a:pt x="218" y="498"/>
                    </a:cubicBezTo>
                    <a:lnTo>
                      <a:pt x="5123" y="2078"/>
                    </a:lnTo>
                    <a:cubicBezTo>
                      <a:pt x="5150" y="2078"/>
                      <a:pt x="5177" y="2105"/>
                      <a:pt x="5205" y="2105"/>
                    </a:cubicBezTo>
                    <a:cubicBezTo>
                      <a:pt x="5314" y="2105"/>
                      <a:pt x="5423" y="2023"/>
                      <a:pt x="5450" y="1914"/>
                    </a:cubicBezTo>
                    <a:cubicBezTo>
                      <a:pt x="5477" y="1805"/>
                      <a:pt x="5423" y="1642"/>
                      <a:pt x="5286" y="1615"/>
                    </a:cubicBezTo>
                    <a:lnTo>
                      <a:pt x="382" y="7"/>
                    </a:lnTo>
                    <a:cubicBezTo>
                      <a:pt x="359" y="3"/>
                      <a:pt x="336" y="0"/>
                      <a:pt x="314" y="0"/>
                    </a:cubicBezTo>
                    <a:close/>
                  </a:path>
                </a:pathLst>
              </a:custGeom>
              <a:solidFill>
                <a:srgbClr val="756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27;p20">
                <a:extLst>
                  <a:ext uri="{FF2B5EF4-FFF2-40B4-BE49-F238E27FC236}">
                    <a16:creationId xmlns:a16="http://schemas.microsoft.com/office/drawing/2014/main" id="{EC74F35E-EEBD-FBA0-0550-3D86319EB4F8}"/>
                  </a:ext>
                </a:extLst>
              </p:cNvPr>
              <p:cNvSpPr/>
              <p:nvPr/>
            </p:nvSpPr>
            <p:spPr>
              <a:xfrm>
                <a:off x="855978" y="3767438"/>
                <a:ext cx="106305" cy="68097"/>
              </a:xfrm>
              <a:custGeom>
                <a:avLst/>
                <a:gdLst/>
                <a:ahLst/>
                <a:cxnLst/>
                <a:rect l="l" t="t" r="r" b="b"/>
                <a:pathLst>
                  <a:path w="5968" h="3823" extrusionOk="0">
                    <a:moveTo>
                      <a:pt x="5913" y="1"/>
                    </a:moveTo>
                    <a:cubicBezTo>
                      <a:pt x="5586" y="382"/>
                      <a:pt x="5177" y="628"/>
                      <a:pt x="4741" y="845"/>
                    </a:cubicBezTo>
                    <a:cubicBezTo>
                      <a:pt x="4186" y="1111"/>
                      <a:pt x="3589" y="1291"/>
                      <a:pt x="2987" y="1291"/>
                    </a:cubicBezTo>
                    <a:cubicBezTo>
                      <a:pt x="2908" y="1291"/>
                      <a:pt x="2830" y="1288"/>
                      <a:pt x="2752" y="1281"/>
                    </a:cubicBezTo>
                    <a:cubicBezTo>
                      <a:pt x="1771" y="1200"/>
                      <a:pt x="926" y="628"/>
                      <a:pt x="164" y="55"/>
                    </a:cubicBezTo>
                    <a:lnTo>
                      <a:pt x="136" y="55"/>
                    </a:lnTo>
                    <a:cubicBezTo>
                      <a:pt x="27" y="600"/>
                      <a:pt x="0" y="1172"/>
                      <a:pt x="136" y="1717"/>
                    </a:cubicBezTo>
                    <a:cubicBezTo>
                      <a:pt x="273" y="2235"/>
                      <a:pt x="545" y="2753"/>
                      <a:pt x="954" y="3134"/>
                    </a:cubicBezTo>
                    <a:cubicBezTo>
                      <a:pt x="1449" y="3580"/>
                      <a:pt x="2146" y="3823"/>
                      <a:pt x="2821" y="3823"/>
                    </a:cubicBezTo>
                    <a:cubicBezTo>
                      <a:pt x="2889" y="3823"/>
                      <a:pt x="2957" y="3821"/>
                      <a:pt x="3025" y="3816"/>
                    </a:cubicBezTo>
                    <a:cubicBezTo>
                      <a:pt x="3788" y="3734"/>
                      <a:pt x="4496" y="3352"/>
                      <a:pt x="5014" y="2807"/>
                    </a:cubicBezTo>
                    <a:cubicBezTo>
                      <a:pt x="5531" y="2262"/>
                      <a:pt x="5831" y="1527"/>
                      <a:pt x="5940" y="791"/>
                    </a:cubicBezTo>
                    <a:cubicBezTo>
                      <a:pt x="5967" y="519"/>
                      <a:pt x="5967" y="246"/>
                      <a:pt x="5913" y="1"/>
                    </a:cubicBezTo>
                    <a:close/>
                  </a:path>
                </a:pathLst>
              </a:custGeom>
              <a:solidFill>
                <a:srgbClr val="F5A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28;p20">
                <a:extLst>
                  <a:ext uri="{FF2B5EF4-FFF2-40B4-BE49-F238E27FC236}">
                    <a16:creationId xmlns:a16="http://schemas.microsoft.com/office/drawing/2014/main" id="{151C88C9-965C-A393-5E5F-91EF4281ECC2}"/>
                  </a:ext>
                </a:extLst>
              </p:cNvPr>
              <p:cNvSpPr/>
              <p:nvPr/>
            </p:nvSpPr>
            <p:spPr>
              <a:xfrm>
                <a:off x="873433" y="3806764"/>
                <a:ext cx="78660" cy="28767"/>
              </a:xfrm>
              <a:custGeom>
                <a:avLst/>
                <a:gdLst/>
                <a:ahLst/>
                <a:cxnLst/>
                <a:rect l="l" t="t" r="r" b="b"/>
                <a:pathLst>
                  <a:path w="4416" h="1615" extrusionOk="0">
                    <a:moveTo>
                      <a:pt x="3487" y="1"/>
                    </a:moveTo>
                    <a:cubicBezTo>
                      <a:pt x="2269" y="1"/>
                      <a:pt x="1063" y="329"/>
                      <a:pt x="1" y="926"/>
                    </a:cubicBezTo>
                    <a:cubicBezTo>
                      <a:pt x="496" y="1372"/>
                      <a:pt x="1171" y="1615"/>
                      <a:pt x="1842" y="1615"/>
                    </a:cubicBezTo>
                    <a:cubicBezTo>
                      <a:pt x="1909" y="1615"/>
                      <a:pt x="1977" y="1613"/>
                      <a:pt x="2045" y="1608"/>
                    </a:cubicBezTo>
                    <a:cubicBezTo>
                      <a:pt x="2808" y="1526"/>
                      <a:pt x="3516" y="1144"/>
                      <a:pt x="4034" y="599"/>
                    </a:cubicBezTo>
                    <a:cubicBezTo>
                      <a:pt x="4170" y="436"/>
                      <a:pt x="4306" y="245"/>
                      <a:pt x="4415" y="54"/>
                    </a:cubicBezTo>
                    <a:lnTo>
                      <a:pt x="4333" y="54"/>
                    </a:lnTo>
                    <a:cubicBezTo>
                      <a:pt x="4052" y="19"/>
                      <a:pt x="3769" y="1"/>
                      <a:pt x="3487" y="1"/>
                    </a:cubicBezTo>
                    <a:close/>
                  </a:path>
                </a:pathLst>
              </a:custGeom>
              <a:solidFill>
                <a:srgbClr val="F46B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29;p20">
                <a:extLst>
                  <a:ext uri="{FF2B5EF4-FFF2-40B4-BE49-F238E27FC236}">
                    <a16:creationId xmlns:a16="http://schemas.microsoft.com/office/drawing/2014/main" id="{48071811-8CC9-35A8-12D9-2D23C99E24D5}"/>
                  </a:ext>
                </a:extLst>
              </p:cNvPr>
              <p:cNvSpPr/>
              <p:nvPr/>
            </p:nvSpPr>
            <p:spPr>
              <a:xfrm>
                <a:off x="822974" y="3657758"/>
                <a:ext cx="17492" cy="45653"/>
              </a:xfrm>
              <a:custGeom>
                <a:avLst/>
                <a:gdLst/>
                <a:ahLst/>
                <a:cxnLst/>
                <a:rect l="l" t="t" r="r" b="b"/>
                <a:pathLst>
                  <a:path w="982" h="2563" extrusionOk="0">
                    <a:moveTo>
                      <a:pt x="491" y="1"/>
                    </a:moveTo>
                    <a:cubicBezTo>
                      <a:pt x="218" y="1"/>
                      <a:pt x="0" y="573"/>
                      <a:pt x="0" y="1281"/>
                    </a:cubicBezTo>
                    <a:cubicBezTo>
                      <a:pt x="0" y="1990"/>
                      <a:pt x="218" y="2562"/>
                      <a:pt x="491" y="2562"/>
                    </a:cubicBezTo>
                    <a:cubicBezTo>
                      <a:pt x="763" y="2562"/>
                      <a:pt x="981" y="1990"/>
                      <a:pt x="981" y="1281"/>
                    </a:cubicBezTo>
                    <a:cubicBezTo>
                      <a:pt x="981" y="573"/>
                      <a:pt x="763" y="1"/>
                      <a:pt x="491" y="1"/>
                    </a:cubicBez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30;p20">
                <a:extLst>
                  <a:ext uri="{FF2B5EF4-FFF2-40B4-BE49-F238E27FC236}">
                    <a16:creationId xmlns:a16="http://schemas.microsoft.com/office/drawing/2014/main" id="{9E57D23D-E89C-BBF0-EA34-F3F26C9DCEBC}"/>
                  </a:ext>
                </a:extLst>
              </p:cNvPr>
              <p:cNvSpPr/>
              <p:nvPr/>
            </p:nvSpPr>
            <p:spPr>
              <a:xfrm>
                <a:off x="990879" y="3623311"/>
                <a:ext cx="17492" cy="45636"/>
              </a:xfrm>
              <a:custGeom>
                <a:avLst/>
                <a:gdLst/>
                <a:ahLst/>
                <a:cxnLst/>
                <a:rect l="l" t="t" r="r" b="b"/>
                <a:pathLst>
                  <a:path w="982" h="2562" extrusionOk="0">
                    <a:moveTo>
                      <a:pt x="491" y="0"/>
                    </a:moveTo>
                    <a:cubicBezTo>
                      <a:pt x="219" y="0"/>
                      <a:pt x="1" y="572"/>
                      <a:pt x="1" y="1281"/>
                    </a:cubicBezTo>
                    <a:cubicBezTo>
                      <a:pt x="1" y="1989"/>
                      <a:pt x="219" y="2561"/>
                      <a:pt x="491" y="2561"/>
                    </a:cubicBezTo>
                    <a:cubicBezTo>
                      <a:pt x="764" y="2561"/>
                      <a:pt x="982" y="1989"/>
                      <a:pt x="982" y="1281"/>
                    </a:cubicBezTo>
                    <a:cubicBezTo>
                      <a:pt x="982" y="572"/>
                      <a:pt x="764" y="0"/>
                      <a:pt x="491" y="0"/>
                    </a:cubicBez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31;p20">
                <a:extLst>
                  <a:ext uri="{FF2B5EF4-FFF2-40B4-BE49-F238E27FC236}">
                    <a16:creationId xmlns:a16="http://schemas.microsoft.com/office/drawing/2014/main" id="{70DDE0EB-9D66-5543-76DD-E25985BC75B4}"/>
                  </a:ext>
                </a:extLst>
              </p:cNvPr>
              <p:cNvSpPr/>
              <p:nvPr/>
            </p:nvSpPr>
            <p:spPr>
              <a:xfrm>
                <a:off x="910818" y="3658257"/>
                <a:ext cx="31564" cy="79675"/>
              </a:xfrm>
              <a:custGeom>
                <a:avLst/>
                <a:gdLst/>
                <a:ahLst/>
                <a:cxnLst/>
                <a:rect l="l" t="t" r="r" b="b"/>
                <a:pathLst>
                  <a:path w="1772" h="4473" extrusionOk="0">
                    <a:moveTo>
                      <a:pt x="300" y="0"/>
                    </a:moveTo>
                    <a:cubicBezTo>
                      <a:pt x="300" y="0"/>
                      <a:pt x="1172" y="3624"/>
                      <a:pt x="1226" y="3869"/>
                    </a:cubicBezTo>
                    <a:cubicBezTo>
                      <a:pt x="1253" y="4114"/>
                      <a:pt x="0" y="4469"/>
                      <a:pt x="0" y="4469"/>
                    </a:cubicBezTo>
                    <a:cubicBezTo>
                      <a:pt x="0" y="4469"/>
                      <a:pt x="109" y="4473"/>
                      <a:pt x="270" y="4473"/>
                    </a:cubicBezTo>
                    <a:cubicBezTo>
                      <a:pt x="715" y="4473"/>
                      <a:pt x="1562" y="4443"/>
                      <a:pt x="1662" y="4223"/>
                    </a:cubicBezTo>
                    <a:cubicBezTo>
                      <a:pt x="1771" y="3896"/>
                      <a:pt x="300" y="0"/>
                      <a:pt x="300" y="0"/>
                    </a:cubicBezTo>
                    <a:close/>
                  </a:path>
                </a:pathLst>
              </a:custGeom>
              <a:solidFill>
                <a:srgbClr val="7626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32;p20">
                <a:extLst>
                  <a:ext uri="{FF2B5EF4-FFF2-40B4-BE49-F238E27FC236}">
                    <a16:creationId xmlns:a16="http://schemas.microsoft.com/office/drawing/2014/main" id="{03D9D9B1-BDA1-5887-5D02-259C9C50C8D4}"/>
                  </a:ext>
                </a:extLst>
              </p:cNvPr>
              <p:cNvSpPr/>
              <p:nvPr/>
            </p:nvSpPr>
            <p:spPr>
              <a:xfrm>
                <a:off x="927792" y="3574296"/>
                <a:ext cx="154363" cy="154345"/>
              </a:xfrm>
              <a:custGeom>
                <a:avLst/>
                <a:gdLst/>
                <a:ahLst/>
                <a:cxnLst/>
                <a:rect l="l" t="t" r="r" b="b"/>
                <a:pathLst>
                  <a:path w="8666" h="8665" extrusionOk="0">
                    <a:moveTo>
                      <a:pt x="4333" y="518"/>
                    </a:moveTo>
                    <a:cubicBezTo>
                      <a:pt x="6431" y="518"/>
                      <a:pt x="8148" y="2234"/>
                      <a:pt x="8148" y="4333"/>
                    </a:cubicBezTo>
                    <a:cubicBezTo>
                      <a:pt x="8148" y="6458"/>
                      <a:pt x="6431" y="8175"/>
                      <a:pt x="4333" y="8175"/>
                    </a:cubicBezTo>
                    <a:cubicBezTo>
                      <a:pt x="2208" y="8175"/>
                      <a:pt x="491" y="6458"/>
                      <a:pt x="491" y="4333"/>
                    </a:cubicBezTo>
                    <a:cubicBezTo>
                      <a:pt x="491" y="2234"/>
                      <a:pt x="2208" y="518"/>
                      <a:pt x="4333" y="518"/>
                    </a:cubicBezTo>
                    <a:close/>
                    <a:moveTo>
                      <a:pt x="4333" y="0"/>
                    </a:moveTo>
                    <a:cubicBezTo>
                      <a:pt x="2317" y="0"/>
                      <a:pt x="627" y="1390"/>
                      <a:pt x="137" y="3243"/>
                    </a:cubicBezTo>
                    <a:cubicBezTo>
                      <a:pt x="82" y="3406"/>
                      <a:pt x="55" y="3570"/>
                      <a:pt x="28" y="3733"/>
                    </a:cubicBezTo>
                    <a:cubicBezTo>
                      <a:pt x="1" y="3924"/>
                      <a:pt x="1" y="4142"/>
                      <a:pt x="1" y="4333"/>
                    </a:cubicBezTo>
                    <a:cubicBezTo>
                      <a:pt x="1" y="6730"/>
                      <a:pt x="1935" y="8665"/>
                      <a:pt x="4333" y="8665"/>
                    </a:cubicBezTo>
                    <a:cubicBezTo>
                      <a:pt x="6731" y="8665"/>
                      <a:pt x="8666" y="6730"/>
                      <a:pt x="8666" y="4333"/>
                    </a:cubicBezTo>
                    <a:cubicBezTo>
                      <a:pt x="8666" y="4169"/>
                      <a:pt x="8666" y="4006"/>
                      <a:pt x="8638" y="3815"/>
                    </a:cubicBezTo>
                    <a:cubicBezTo>
                      <a:pt x="8611" y="3624"/>
                      <a:pt x="8584" y="3433"/>
                      <a:pt x="8529" y="3270"/>
                    </a:cubicBezTo>
                    <a:cubicBezTo>
                      <a:pt x="8066" y="1390"/>
                      <a:pt x="6350" y="0"/>
                      <a:pt x="4333" y="0"/>
                    </a:cubicBezTo>
                    <a:close/>
                  </a:path>
                </a:pathLst>
              </a:custGeom>
              <a:solidFill>
                <a:srgbClr val="756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33;p20">
                <a:extLst>
                  <a:ext uri="{FF2B5EF4-FFF2-40B4-BE49-F238E27FC236}">
                    <a16:creationId xmlns:a16="http://schemas.microsoft.com/office/drawing/2014/main" id="{32338DAC-0F6C-044B-9D98-CD5EBF648424}"/>
                  </a:ext>
                </a:extLst>
              </p:cNvPr>
              <p:cNvSpPr/>
              <p:nvPr/>
            </p:nvSpPr>
            <p:spPr>
              <a:xfrm>
                <a:off x="901111" y="3656796"/>
                <a:ext cx="36890" cy="15052"/>
              </a:xfrm>
              <a:custGeom>
                <a:avLst/>
                <a:gdLst/>
                <a:ahLst/>
                <a:cxnLst/>
                <a:rect l="l" t="t" r="r" b="b"/>
                <a:pathLst>
                  <a:path w="2071" h="845" extrusionOk="0">
                    <a:moveTo>
                      <a:pt x="1036" y="0"/>
                    </a:moveTo>
                    <a:cubicBezTo>
                      <a:pt x="981" y="0"/>
                      <a:pt x="927" y="0"/>
                      <a:pt x="872" y="28"/>
                    </a:cubicBezTo>
                    <a:cubicBezTo>
                      <a:pt x="354" y="109"/>
                      <a:pt x="27" y="518"/>
                      <a:pt x="0" y="518"/>
                    </a:cubicBezTo>
                    <a:lnTo>
                      <a:pt x="382" y="845"/>
                    </a:lnTo>
                    <a:cubicBezTo>
                      <a:pt x="382" y="845"/>
                      <a:pt x="600" y="600"/>
                      <a:pt x="899" y="518"/>
                    </a:cubicBezTo>
                    <a:cubicBezTo>
                      <a:pt x="954" y="491"/>
                      <a:pt x="1008" y="491"/>
                      <a:pt x="1063" y="491"/>
                    </a:cubicBezTo>
                    <a:cubicBezTo>
                      <a:pt x="1145" y="491"/>
                      <a:pt x="1199" y="491"/>
                      <a:pt x="1281" y="518"/>
                    </a:cubicBezTo>
                    <a:cubicBezTo>
                      <a:pt x="1444" y="572"/>
                      <a:pt x="1580" y="654"/>
                      <a:pt x="1717" y="818"/>
                    </a:cubicBezTo>
                    <a:lnTo>
                      <a:pt x="2071" y="463"/>
                    </a:lnTo>
                    <a:cubicBezTo>
                      <a:pt x="1826" y="191"/>
                      <a:pt x="1526" y="55"/>
                      <a:pt x="1254" y="0"/>
                    </a:cubicBezTo>
                    <a:close/>
                  </a:path>
                </a:pathLst>
              </a:custGeom>
              <a:solidFill>
                <a:srgbClr val="7565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111" name="Picture 110" descr="A logo with a person in the middle&#10;&#10;Description automatically generated">
            <a:extLst>
              <a:ext uri="{FF2B5EF4-FFF2-40B4-BE49-F238E27FC236}">
                <a16:creationId xmlns:a16="http://schemas.microsoft.com/office/drawing/2014/main" id="{F8EB68FB-8AE7-757C-D704-AC7393E102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336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4589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2FD8F7-0BEC-224E-0394-0CDF4AEE33E0}"/>
              </a:ext>
            </a:extLst>
          </p:cNvPr>
          <p:cNvSpPr>
            <a:spLocks noGrp="1"/>
          </p:cNvSpPr>
          <p:nvPr>
            <p:ph type="title"/>
          </p:nvPr>
        </p:nvSpPr>
        <p:spPr>
          <a:xfrm>
            <a:off x="645064" y="525982"/>
            <a:ext cx="4282983" cy="1200361"/>
          </a:xfrm>
        </p:spPr>
        <p:txBody>
          <a:bodyPr anchor="b">
            <a:normAutofit/>
          </a:bodyPr>
          <a:lstStyle/>
          <a:p>
            <a:r>
              <a:rPr lang="en-GB" sz="3600"/>
              <a:t>Word search activity </a:t>
            </a:r>
            <a:endParaRPr lang="af-ZA" sz="3600"/>
          </a:p>
        </p:txBody>
      </p:sp>
      <p:sp>
        <p:nvSpPr>
          <p:cNvPr id="2059" name="Rectangle 2058">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033FB24-7D39-B070-352F-8BF259FF0326}"/>
              </a:ext>
            </a:extLst>
          </p:cNvPr>
          <p:cNvSpPr>
            <a:spLocks noGrp="1"/>
          </p:cNvSpPr>
          <p:nvPr>
            <p:ph idx="1"/>
          </p:nvPr>
        </p:nvSpPr>
        <p:spPr>
          <a:xfrm>
            <a:off x="645066" y="2031101"/>
            <a:ext cx="4282984" cy="3511943"/>
          </a:xfrm>
        </p:spPr>
        <p:txBody>
          <a:bodyPr anchor="ctr">
            <a:normAutofit/>
          </a:bodyPr>
          <a:lstStyle/>
          <a:p>
            <a:r>
              <a:rPr lang="en-GB" sz="1800" dirty="0"/>
              <a:t>You have </a:t>
            </a:r>
            <a:r>
              <a:rPr lang="en-GB" sz="1800" b="1" dirty="0"/>
              <a:t>5 minutes</a:t>
            </a:r>
            <a:r>
              <a:rPr lang="en-GB" sz="1800" dirty="0"/>
              <a:t> to find as many words as you can!</a:t>
            </a:r>
          </a:p>
          <a:p>
            <a:r>
              <a:rPr lang="en-GB" sz="1800" dirty="0"/>
              <a:t>Some words are from previous lessons</a:t>
            </a:r>
          </a:p>
          <a:p>
            <a:r>
              <a:rPr lang="en-GB" sz="1800" dirty="0"/>
              <a:t>Some are from today’s lesson</a:t>
            </a:r>
          </a:p>
          <a:p>
            <a:r>
              <a:rPr lang="en-GB" sz="1800" dirty="0"/>
              <a:t>First pair/group to finish before time is up = WINNERS</a:t>
            </a:r>
          </a:p>
          <a:p>
            <a:r>
              <a:rPr lang="en-GB" sz="1800" b="1" dirty="0"/>
              <a:t>Start the timer:</a:t>
            </a:r>
            <a:r>
              <a:rPr lang="en-GB" sz="1800" dirty="0"/>
              <a:t> </a:t>
            </a:r>
            <a:r>
              <a:rPr lang="en-GB" sz="1800" dirty="0">
                <a:hlinkClick r:id="rId3"/>
              </a:rPr>
              <a:t>https://time-stuff.com/timer.html</a:t>
            </a:r>
            <a:endParaRPr lang="en-GB" sz="1800" dirty="0"/>
          </a:p>
        </p:txBody>
      </p:sp>
      <p:sp>
        <p:nvSpPr>
          <p:cNvPr id="2061" name="Rectangle 2060">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3" name="Rectangle 2062">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5" name="Rectangle 206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Free magnifying glass detective search vector">
            <a:extLst>
              <a:ext uri="{FF2B5EF4-FFF2-40B4-BE49-F238E27FC236}">
                <a16:creationId xmlns:a16="http://schemas.microsoft.com/office/drawing/2014/main" id="{3B7B6980-125A-8826-607D-7D710E43E2E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39676" y="650494"/>
            <a:ext cx="5324142" cy="532414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logo with a person in the middle&#10;&#10;Description automatically generated">
            <a:extLst>
              <a:ext uri="{FF2B5EF4-FFF2-40B4-BE49-F238E27FC236}">
                <a16:creationId xmlns:a16="http://schemas.microsoft.com/office/drawing/2014/main" id="{93C63E84-0FB7-41DF-A4D0-D767549C96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336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29175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4C74C1C-EF2E-40CF-A712-656E694E67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0464369-70FA-42AF-948F-80664CA7B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146816"/>
          </a:xfrm>
          <a:prstGeom prst="rect">
            <a:avLst/>
          </a:prstGeom>
          <a:solidFill>
            <a:schemeClr val="bg1">
              <a:lumMod val="85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5F91A6-4C6C-8171-FC33-5460EAB25982}"/>
              </a:ext>
            </a:extLst>
          </p:cNvPr>
          <p:cNvSpPr>
            <a:spLocks noGrp="1"/>
          </p:cNvSpPr>
          <p:nvPr>
            <p:ph type="title"/>
          </p:nvPr>
        </p:nvSpPr>
        <p:spPr>
          <a:xfrm>
            <a:off x="5764783" y="349664"/>
            <a:ext cx="5845571" cy="1638377"/>
          </a:xfrm>
        </p:spPr>
        <p:txBody>
          <a:bodyPr anchor="b">
            <a:normAutofit/>
          </a:bodyPr>
          <a:lstStyle/>
          <a:p>
            <a:r>
              <a:rPr lang="en-GB"/>
              <a:t>What is corporate social responsibility (CSR)?</a:t>
            </a:r>
            <a:endParaRPr lang="af-ZA"/>
          </a:p>
        </p:txBody>
      </p:sp>
      <p:sp>
        <p:nvSpPr>
          <p:cNvPr id="27" name="Rectangle 26">
            <a:extLst>
              <a:ext uri="{FF2B5EF4-FFF2-40B4-BE49-F238E27FC236}">
                <a16:creationId xmlns:a16="http://schemas.microsoft.com/office/drawing/2014/main" id="{A648176E-454C-437C-B0FC-9B82FCF32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6441" y="6131892"/>
            <a:ext cx="524256"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998176" y="277912"/>
            <a:ext cx="524256" cy="118633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C552A98-EF7D-4D42-AB69-066B786AB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5" y="399675"/>
            <a:ext cx="4647368" cy="580993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Handshake">
            <a:extLst>
              <a:ext uri="{FF2B5EF4-FFF2-40B4-BE49-F238E27FC236}">
                <a16:creationId xmlns:a16="http://schemas.microsoft.com/office/drawing/2014/main" id="{508F041C-B62A-26D5-4107-130A707C706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110" y="1186882"/>
            <a:ext cx="4235516" cy="4235516"/>
          </a:xfrm>
          <a:prstGeom prst="rect">
            <a:avLst/>
          </a:prstGeom>
        </p:spPr>
      </p:pic>
      <p:sp>
        <p:nvSpPr>
          <p:cNvPr id="3" name="Content Placeholder 2">
            <a:extLst>
              <a:ext uri="{FF2B5EF4-FFF2-40B4-BE49-F238E27FC236}">
                <a16:creationId xmlns:a16="http://schemas.microsoft.com/office/drawing/2014/main" id="{9C12832E-802E-0607-11DF-7E749D9FAE54}"/>
              </a:ext>
            </a:extLst>
          </p:cNvPr>
          <p:cNvSpPr>
            <a:spLocks noGrp="1"/>
          </p:cNvSpPr>
          <p:nvPr>
            <p:ph idx="1"/>
          </p:nvPr>
        </p:nvSpPr>
        <p:spPr>
          <a:xfrm>
            <a:off x="5766262" y="2620641"/>
            <a:ext cx="5837750" cy="3023702"/>
          </a:xfrm>
        </p:spPr>
        <p:txBody>
          <a:bodyPr anchor="ctr">
            <a:normAutofit/>
          </a:bodyPr>
          <a:lstStyle/>
          <a:p>
            <a:r>
              <a:rPr lang="en-GB" sz="1700" dirty="0"/>
              <a:t>Many companies now support volunteering and match donations</a:t>
            </a:r>
          </a:p>
          <a:p>
            <a:r>
              <a:rPr lang="en-GB" sz="1700" dirty="0"/>
              <a:t>This is part of their Corporate Social Responsibility (CSR)</a:t>
            </a:r>
          </a:p>
          <a:p>
            <a:r>
              <a:rPr lang="en-GB" sz="1700" b="1" dirty="0"/>
              <a:t>CSR means:</a:t>
            </a:r>
            <a:endParaRPr lang="en-GB" sz="1700" dirty="0"/>
          </a:p>
          <a:p>
            <a:pPr lvl="1"/>
            <a:r>
              <a:rPr lang="en-GB" sz="1700" dirty="0"/>
              <a:t>A company’s promise to act in an ethical and responsible way</a:t>
            </a:r>
          </a:p>
          <a:p>
            <a:pPr lvl="1"/>
            <a:r>
              <a:rPr lang="en-GB" sz="1700" dirty="0"/>
              <a:t>Focusing on people and the planet</a:t>
            </a:r>
          </a:p>
          <a:p>
            <a:pPr lvl="1"/>
            <a:r>
              <a:rPr lang="en-GB" sz="1700" dirty="0"/>
              <a:t>Giving back to society, not just making money</a:t>
            </a:r>
          </a:p>
          <a:p>
            <a:pPr lvl="1"/>
            <a:r>
              <a:rPr lang="en-GB" sz="1700" dirty="0"/>
              <a:t>Helping through social, environmental, and economic efforts</a:t>
            </a:r>
          </a:p>
          <a:p>
            <a:endParaRPr lang="af-ZA" sz="1700" dirty="0"/>
          </a:p>
        </p:txBody>
      </p:sp>
      <p:pic>
        <p:nvPicPr>
          <p:cNvPr id="4" name="Picture 3" descr="A logo with a person in the middle&#10;&#10;Description automatically generated">
            <a:extLst>
              <a:ext uri="{FF2B5EF4-FFF2-40B4-BE49-F238E27FC236}">
                <a16:creationId xmlns:a16="http://schemas.microsoft.com/office/drawing/2014/main" id="{86545A02-BCF3-A5A4-E13D-C8266F0A14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6336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5979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D8B44D-2313-B224-6C53-C6C8860A1D60}"/>
              </a:ext>
            </a:extLst>
          </p:cNvPr>
          <p:cNvSpPr>
            <a:spLocks noGrp="1"/>
          </p:cNvSpPr>
          <p:nvPr>
            <p:ph type="title"/>
          </p:nvPr>
        </p:nvSpPr>
        <p:spPr>
          <a:xfrm>
            <a:off x="1043631" y="809898"/>
            <a:ext cx="10173010" cy="1554480"/>
          </a:xfrm>
        </p:spPr>
        <p:txBody>
          <a:bodyPr anchor="ctr">
            <a:normAutofit/>
          </a:bodyPr>
          <a:lstStyle/>
          <a:p>
            <a:r>
              <a:rPr lang="en-GB" sz="4800" b="1"/>
              <a:t>Supporting people with terminal illness or HIV/AIDS</a:t>
            </a:r>
            <a:endParaRPr lang="af-ZA" sz="480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AECB0D6E-DC5A-7297-2B4B-2AC6F040AC4C}"/>
              </a:ext>
            </a:extLst>
          </p:cNvPr>
          <p:cNvGraphicFramePr>
            <a:graphicFrameLocks noGrp="1"/>
          </p:cNvGraphicFramePr>
          <p:nvPr>
            <p:ph idx="1"/>
            <p:extLst>
              <p:ext uri="{D42A27DB-BD31-4B8C-83A1-F6EECF244321}">
                <p14:modId xmlns:p14="http://schemas.microsoft.com/office/powerpoint/2010/main" val="2664471890"/>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descr="A logo with a person in the middle&#10;&#10;Description automatically generated">
            <a:extLst>
              <a:ext uri="{FF2B5EF4-FFF2-40B4-BE49-F238E27FC236}">
                <a16:creationId xmlns:a16="http://schemas.microsoft.com/office/drawing/2014/main" id="{143B5DC9-055C-F4F7-CE4E-DFD4FB555D8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6336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9777275"/>
      </p:ext>
    </p:extLst>
  </p:cSld>
  <p:clrMapOvr>
    <a:masterClrMapping/>
  </p:clrMapOvr>
</p:sld>
</file>

<file path=ppt/theme/theme1.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0f9bb933567494aaa2a6b81286c406b8">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1d11c5b60a53f6d9f3b6cd84ce6302db"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589BE5-8C62-4E3E-BD96-537FF435060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CCD0CB-40EF-464A-90FD-DE2278F699F7}">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3.xml><?xml version="1.0" encoding="utf-8"?>
<ds:datastoreItem xmlns:ds="http://schemas.openxmlformats.org/officeDocument/2006/customXml" ds:itemID="{D1D1B13D-6C46-4D6E-9CDF-42CBDA1B71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TotalTime>
  <Words>2417</Words>
  <Application>Microsoft Office PowerPoint</Application>
  <PresentationFormat>Widescreen</PresentationFormat>
  <Paragraphs>190</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Aptos Display</vt:lpstr>
      <vt:lpstr>Arial</vt:lpstr>
      <vt:lpstr>Calibri</vt:lpstr>
      <vt:lpstr>Roboto</vt:lpstr>
      <vt:lpstr>Office Theme</vt:lpstr>
      <vt:lpstr>Volunteer Activities </vt:lpstr>
      <vt:lpstr>Volunteering takes many forms</vt:lpstr>
      <vt:lpstr>Types of volunteering</vt:lpstr>
      <vt:lpstr>Volunteering creates opportunities</vt:lpstr>
      <vt:lpstr>Different ways people make a difference</vt:lpstr>
      <vt:lpstr>Donors, altruism, and working together</vt:lpstr>
      <vt:lpstr>Word search activity </vt:lpstr>
      <vt:lpstr>What is corporate social responsibility (CSR)?</vt:lpstr>
      <vt:lpstr>Supporting people with terminal illness or HIV/AIDS</vt:lpstr>
      <vt:lpstr>Volunteering in hospice and palliative care</vt:lpstr>
      <vt:lpstr>How CBOs support people with illness and poverty</vt:lpstr>
      <vt:lpstr>Exam 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Megan Botes</dc:creator>
  <cp:lastModifiedBy>Megan Botes</cp:lastModifiedBy>
  <cp:revision>1</cp:revision>
  <dcterms:created xsi:type="dcterms:W3CDTF">2025-07-17T06:49:00Z</dcterms:created>
  <dcterms:modified xsi:type="dcterms:W3CDTF">2025-07-17T10:12:08Z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