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7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af-Z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8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017E36-EA34-4B3F-B2D7-63FEDBC86268}" v="625" dt="2025-07-17T14:17:53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0" autoAdjust="0"/>
    <p:restoredTop sz="72288" autoAdjust="0"/>
  </p:normalViewPr>
  <p:slideViewPr>
    <p:cSldViewPr snapToGrid="0">
      <p:cViewPr>
        <p:scale>
          <a:sx n="50" d="100"/>
          <a:sy n="50" d="100"/>
        </p:scale>
        <p:origin x="1862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otes" userId="70568131-745a-489b-b4fe-9e78c579dd6d" providerId="ADAL" clId="{BB017E36-EA34-4B3F-B2D7-63FEDBC86268}"/>
    <pc:docChg chg="undo redo custSel modSld">
      <pc:chgData name="Megan Botes" userId="70568131-745a-489b-b4fe-9e78c579dd6d" providerId="ADAL" clId="{BB017E36-EA34-4B3F-B2D7-63FEDBC86268}" dt="2025-07-17T14:18:20.541" v="892" actId="313"/>
      <pc:docMkLst>
        <pc:docMk/>
      </pc:docMkLst>
      <pc:sldChg chg="modSp mod modNotesTx">
        <pc:chgData name="Megan Botes" userId="70568131-745a-489b-b4fe-9e78c579dd6d" providerId="ADAL" clId="{BB017E36-EA34-4B3F-B2D7-63FEDBC86268}" dt="2025-07-17T14:15:55.212" v="857" actId="313"/>
        <pc:sldMkLst>
          <pc:docMk/>
          <pc:sldMk cId="1750547742" sldId="256"/>
        </pc:sldMkLst>
        <pc:spChg chg="mod">
          <ac:chgData name="Megan Botes" userId="70568131-745a-489b-b4fe-9e78c579dd6d" providerId="ADAL" clId="{BB017E36-EA34-4B3F-B2D7-63FEDBC86268}" dt="2025-07-17T13:29:57.787" v="52" actId="20577"/>
          <ac:spMkLst>
            <pc:docMk/>
            <pc:sldMk cId="1750547742" sldId="256"/>
            <ac:spMk id="2" creationId="{C28C53F3-BAE9-9D7F-3BA3-B704090C6A39}"/>
          </ac:spMkLst>
        </pc:spChg>
        <pc:spChg chg="mod">
          <ac:chgData name="Megan Botes" userId="70568131-745a-489b-b4fe-9e78c579dd6d" providerId="ADAL" clId="{BB017E36-EA34-4B3F-B2D7-63FEDBC86268}" dt="2025-07-17T13:27:34.280" v="23" actId="20577"/>
          <ac:spMkLst>
            <pc:docMk/>
            <pc:sldMk cId="1750547742" sldId="256"/>
            <ac:spMk id="3" creationId="{E73275C5-5B95-02F5-312C-250DFF2250DE}"/>
          </ac:spMkLst>
        </pc:spChg>
      </pc:sldChg>
      <pc:sldChg chg="modSp mod modNotesTx">
        <pc:chgData name="Megan Botes" userId="70568131-745a-489b-b4fe-9e78c579dd6d" providerId="ADAL" clId="{BB017E36-EA34-4B3F-B2D7-63FEDBC86268}" dt="2025-07-17T14:16:00.987" v="861" actId="313"/>
        <pc:sldMkLst>
          <pc:docMk/>
          <pc:sldMk cId="2182914346" sldId="257"/>
        </pc:sldMkLst>
        <pc:spChg chg="mod">
          <ac:chgData name="Megan Botes" userId="70568131-745a-489b-b4fe-9e78c579dd6d" providerId="ADAL" clId="{BB017E36-EA34-4B3F-B2D7-63FEDBC86268}" dt="2025-07-17T13:27:59.536" v="25" actId="27636"/>
          <ac:spMkLst>
            <pc:docMk/>
            <pc:sldMk cId="2182914346" sldId="257"/>
            <ac:spMk id="2" creationId="{5CF37288-BED3-DAD8-D9BF-0EDDABEAEC7F}"/>
          </ac:spMkLst>
        </pc:spChg>
        <pc:graphicFrameChg chg="mod">
          <ac:chgData name="Megan Botes" userId="70568131-745a-489b-b4fe-9e78c579dd6d" providerId="ADAL" clId="{BB017E36-EA34-4B3F-B2D7-63FEDBC86268}" dt="2025-07-17T14:15:58.741" v="859" actId="313"/>
          <ac:graphicFrameMkLst>
            <pc:docMk/>
            <pc:sldMk cId="2182914346" sldId="257"/>
            <ac:graphicFrameMk id="5" creationId="{B0D54A60-0EC0-2970-53B3-EBD76C5F71DC}"/>
          </ac:graphicFrameMkLst>
        </pc:graphicFrameChg>
      </pc:sldChg>
      <pc:sldChg chg="modSp mod modNotesTx">
        <pc:chgData name="Megan Botes" userId="70568131-745a-489b-b4fe-9e78c579dd6d" providerId="ADAL" clId="{BB017E36-EA34-4B3F-B2D7-63FEDBC86268}" dt="2025-07-17T14:18:20.541" v="892" actId="313"/>
        <pc:sldMkLst>
          <pc:docMk/>
          <pc:sldMk cId="1254745537" sldId="258"/>
        </pc:sldMkLst>
        <pc:spChg chg="mod">
          <ac:chgData name="Megan Botes" userId="70568131-745a-489b-b4fe-9e78c579dd6d" providerId="ADAL" clId="{BB017E36-EA34-4B3F-B2D7-63FEDBC86268}" dt="2025-07-17T13:29:44.826" v="35"/>
          <ac:spMkLst>
            <pc:docMk/>
            <pc:sldMk cId="1254745537" sldId="258"/>
            <ac:spMk id="2" creationId="{0A5B1FE7-4DA4-4911-646C-6D15E4F27860}"/>
          </ac:spMkLst>
        </pc:spChg>
        <pc:graphicFrameChg chg="mod">
          <ac:chgData name="Megan Botes" userId="70568131-745a-489b-b4fe-9e78c579dd6d" providerId="ADAL" clId="{BB017E36-EA34-4B3F-B2D7-63FEDBC86268}" dt="2025-07-17T14:17:53.702" v="883" actId="20577"/>
          <ac:graphicFrameMkLst>
            <pc:docMk/>
            <pc:sldMk cId="1254745537" sldId="258"/>
            <ac:graphicFrameMk id="5" creationId="{C58C840A-3B87-6EDC-7342-B056784DBEBE}"/>
          </ac:graphicFrameMkLst>
        </pc:graphicFrameChg>
      </pc:sldChg>
      <pc:sldChg chg="modSp mod modNotesTx">
        <pc:chgData name="Megan Botes" userId="70568131-745a-489b-b4fe-9e78c579dd6d" providerId="ADAL" clId="{BB017E36-EA34-4B3F-B2D7-63FEDBC86268}" dt="2025-07-17T13:40:05.647" v="233" actId="20577"/>
        <pc:sldMkLst>
          <pc:docMk/>
          <pc:sldMk cId="667147326" sldId="259"/>
        </pc:sldMkLst>
        <pc:spChg chg="mod">
          <ac:chgData name="Megan Botes" userId="70568131-745a-489b-b4fe-9e78c579dd6d" providerId="ADAL" clId="{BB017E36-EA34-4B3F-B2D7-63FEDBC86268}" dt="2025-07-17T13:37:54.908" v="180" actId="20577"/>
          <ac:spMkLst>
            <pc:docMk/>
            <pc:sldMk cId="667147326" sldId="259"/>
            <ac:spMk id="2" creationId="{F51A9D63-6914-178C-FD69-622A97EED97A}"/>
          </ac:spMkLst>
        </pc:spChg>
        <pc:spChg chg="mod">
          <ac:chgData name="Megan Botes" userId="70568131-745a-489b-b4fe-9e78c579dd6d" providerId="ADAL" clId="{BB017E36-EA34-4B3F-B2D7-63FEDBC86268}" dt="2025-07-17T13:35:54.822" v="168" actId="20577"/>
          <ac:spMkLst>
            <pc:docMk/>
            <pc:sldMk cId="667147326" sldId="259"/>
            <ac:spMk id="18" creationId="{32D9A93B-93E2-870D-4150-4D204016DC80}"/>
          </ac:spMkLst>
        </pc:spChg>
        <pc:graphicFrameChg chg="mod">
          <ac:chgData name="Megan Botes" userId="70568131-745a-489b-b4fe-9e78c579dd6d" providerId="ADAL" clId="{BB017E36-EA34-4B3F-B2D7-63FEDBC86268}" dt="2025-07-17T13:40:05.647" v="233" actId="20577"/>
          <ac:graphicFrameMkLst>
            <pc:docMk/>
            <pc:sldMk cId="667147326" sldId="259"/>
            <ac:graphicFrameMk id="5" creationId="{08C6F716-B414-2534-8F25-E0A71E411FEF}"/>
          </ac:graphicFrameMkLst>
        </pc:graphicFrameChg>
      </pc:sldChg>
      <pc:sldChg chg="modSp mod modNotesTx">
        <pc:chgData name="Megan Botes" userId="70568131-745a-489b-b4fe-9e78c579dd6d" providerId="ADAL" clId="{BB017E36-EA34-4B3F-B2D7-63FEDBC86268}" dt="2025-07-17T14:16:49.628" v="870" actId="313"/>
        <pc:sldMkLst>
          <pc:docMk/>
          <pc:sldMk cId="4161552090" sldId="260"/>
        </pc:sldMkLst>
        <pc:spChg chg="mod">
          <ac:chgData name="Megan Botes" userId="70568131-745a-489b-b4fe-9e78c579dd6d" providerId="ADAL" clId="{BB017E36-EA34-4B3F-B2D7-63FEDBC86268}" dt="2025-07-17T13:44:10.477" v="271"/>
          <ac:spMkLst>
            <pc:docMk/>
            <pc:sldMk cId="4161552090" sldId="260"/>
            <ac:spMk id="2" creationId="{20810141-D80C-5408-628C-FB04D066E423}"/>
          </ac:spMkLst>
        </pc:spChg>
        <pc:graphicFrameChg chg="mod">
          <ac:chgData name="Megan Botes" userId="70568131-745a-489b-b4fe-9e78c579dd6d" providerId="ADAL" clId="{BB017E36-EA34-4B3F-B2D7-63FEDBC86268}" dt="2025-07-17T13:56:55.266" v="430"/>
          <ac:graphicFrameMkLst>
            <pc:docMk/>
            <pc:sldMk cId="4161552090" sldId="260"/>
            <ac:graphicFrameMk id="22" creationId="{3BD0AB65-2595-79B3-0A0B-DD3A953501F7}"/>
          </ac:graphicFrameMkLst>
        </pc:graphicFrameChg>
      </pc:sldChg>
      <pc:sldChg chg="modSp mod modNotesTx">
        <pc:chgData name="Megan Botes" userId="70568131-745a-489b-b4fe-9e78c579dd6d" providerId="ADAL" clId="{BB017E36-EA34-4B3F-B2D7-63FEDBC86268}" dt="2025-07-17T14:02:06.683" v="522" actId="20577"/>
        <pc:sldMkLst>
          <pc:docMk/>
          <pc:sldMk cId="1586867981" sldId="261"/>
        </pc:sldMkLst>
        <pc:spChg chg="mod">
          <ac:chgData name="Megan Botes" userId="70568131-745a-489b-b4fe-9e78c579dd6d" providerId="ADAL" clId="{BB017E36-EA34-4B3F-B2D7-63FEDBC86268}" dt="2025-07-17T13:59:25.486" v="460" actId="20577"/>
          <ac:spMkLst>
            <pc:docMk/>
            <pc:sldMk cId="1586867981" sldId="261"/>
            <ac:spMk id="2" creationId="{35EBE8C1-FE69-00FF-77D4-34DC01D75B91}"/>
          </ac:spMkLst>
        </pc:spChg>
        <pc:graphicFrameChg chg="mod">
          <ac:chgData name="Megan Botes" userId="70568131-745a-489b-b4fe-9e78c579dd6d" providerId="ADAL" clId="{BB017E36-EA34-4B3F-B2D7-63FEDBC86268}" dt="2025-07-17T14:02:06.683" v="522" actId="20577"/>
          <ac:graphicFrameMkLst>
            <pc:docMk/>
            <pc:sldMk cId="1586867981" sldId="261"/>
            <ac:graphicFrameMk id="5" creationId="{BCA91B45-D1F5-9190-E97B-618F9CE1A337}"/>
          </ac:graphicFrameMkLst>
        </pc:graphicFrameChg>
      </pc:sldChg>
      <pc:sldChg chg="modSp mod modNotesTx">
        <pc:chgData name="Megan Botes" userId="70568131-745a-489b-b4fe-9e78c579dd6d" providerId="ADAL" clId="{BB017E36-EA34-4B3F-B2D7-63FEDBC86268}" dt="2025-07-17T14:18:06.268" v="891" actId="20577"/>
        <pc:sldMkLst>
          <pc:docMk/>
          <pc:sldMk cId="2136421452" sldId="262"/>
        </pc:sldMkLst>
        <pc:spChg chg="mod">
          <ac:chgData name="Megan Botes" userId="70568131-745a-489b-b4fe-9e78c579dd6d" providerId="ADAL" clId="{BB017E36-EA34-4B3F-B2D7-63FEDBC86268}" dt="2025-07-17T14:04:12.199" v="532"/>
          <ac:spMkLst>
            <pc:docMk/>
            <pc:sldMk cId="2136421452" sldId="262"/>
            <ac:spMk id="2" creationId="{028D6A73-5A07-6B54-BE76-AC7028F8ED2F}"/>
          </ac:spMkLst>
        </pc:spChg>
        <pc:graphicFrameChg chg="mod">
          <ac:chgData name="Megan Botes" userId="70568131-745a-489b-b4fe-9e78c579dd6d" providerId="ADAL" clId="{BB017E36-EA34-4B3F-B2D7-63FEDBC86268}" dt="2025-07-17T14:07:04.714" v="591" actId="20577"/>
          <ac:graphicFrameMkLst>
            <pc:docMk/>
            <pc:sldMk cId="2136421452" sldId="262"/>
            <ac:graphicFrameMk id="5" creationId="{3817DB87-F215-DB32-81BB-A3296F812371}"/>
          </ac:graphicFrameMkLst>
        </pc:graphicFrameChg>
      </pc:sldChg>
      <pc:sldChg chg="modSp">
        <pc:chgData name="Megan Botes" userId="70568131-745a-489b-b4fe-9e78c579dd6d" providerId="ADAL" clId="{BB017E36-EA34-4B3F-B2D7-63FEDBC86268}" dt="2025-07-17T14:09:20.954" v="681" actId="20577"/>
        <pc:sldMkLst>
          <pc:docMk/>
          <pc:sldMk cId="3663878671" sldId="263"/>
        </pc:sldMkLst>
        <pc:spChg chg="mod">
          <ac:chgData name="Megan Botes" userId="70568131-745a-489b-b4fe-9e78c579dd6d" providerId="ADAL" clId="{BB017E36-EA34-4B3F-B2D7-63FEDBC86268}" dt="2025-07-17T14:07:26.554" v="592"/>
          <ac:spMkLst>
            <pc:docMk/>
            <pc:sldMk cId="3663878671" sldId="263"/>
            <ac:spMk id="2" creationId="{FD44F4C4-D172-2B12-A6DC-AD5A5F1012E2}"/>
          </ac:spMkLst>
        </pc:spChg>
        <pc:graphicFrameChg chg="mod">
          <ac:chgData name="Megan Botes" userId="70568131-745a-489b-b4fe-9e78c579dd6d" providerId="ADAL" clId="{BB017E36-EA34-4B3F-B2D7-63FEDBC86268}" dt="2025-07-17T14:09:20.954" v="681" actId="20577"/>
          <ac:graphicFrameMkLst>
            <pc:docMk/>
            <pc:sldMk cId="3663878671" sldId="263"/>
            <ac:graphicFrameMk id="5" creationId="{A020501E-F8AE-CB1E-6CCB-16E8442A2040}"/>
          </ac:graphicFrameMkLst>
        </pc:graphicFrameChg>
      </pc:sldChg>
      <pc:sldChg chg="modSp mod">
        <pc:chgData name="Megan Botes" userId="70568131-745a-489b-b4fe-9e78c579dd6d" providerId="ADAL" clId="{BB017E36-EA34-4B3F-B2D7-63FEDBC86268}" dt="2025-07-17T14:12:15.804" v="821" actId="20577"/>
        <pc:sldMkLst>
          <pc:docMk/>
          <pc:sldMk cId="1397189722" sldId="264"/>
        </pc:sldMkLst>
        <pc:spChg chg="mod">
          <ac:chgData name="Megan Botes" userId="70568131-745a-489b-b4fe-9e78c579dd6d" providerId="ADAL" clId="{BB017E36-EA34-4B3F-B2D7-63FEDBC86268}" dt="2025-07-17T14:09:49.880" v="702" actId="20577"/>
          <ac:spMkLst>
            <pc:docMk/>
            <pc:sldMk cId="1397189722" sldId="264"/>
            <ac:spMk id="2" creationId="{A7BD9F60-413F-A527-4B32-BB8E9442EC79}"/>
          </ac:spMkLst>
        </pc:spChg>
        <pc:graphicFrameChg chg="mod">
          <ac:chgData name="Megan Botes" userId="70568131-745a-489b-b4fe-9e78c579dd6d" providerId="ADAL" clId="{BB017E36-EA34-4B3F-B2D7-63FEDBC86268}" dt="2025-07-17T14:12:15.804" v="821" actId="20577"/>
          <ac:graphicFrameMkLst>
            <pc:docMk/>
            <pc:sldMk cId="1397189722" sldId="264"/>
            <ac:graphicFrameMk id="5" creationId="{E39AEE62-59A2-FD93-2DD9-E2CD3FD71AE1}"/>
          </ac:graphicFrameMkLst>
        </pc:graphicFrameChg>
      </pc:sldChg>
      <pc:sldChg chg="modSp mod modNotesTx">
        <pc:chgData name="Megan Botes" userId="70568131-745a-489b-b4fe-9e78c579dd6d" providerId="ADAL" clId="{BB017E36-EA34-4B3F-B2D7-63FEDBC86268}" dt="2025-07-17T14:16:35.259" v="868" actId="313"/>
        <pc:sldMkLst>
          <pc:docMk/>
          <pc:sldMk cId="2636023351" sldId="265"/>
        </pc:sldMkLst>
        <pc:spChg chg="mod">
          <ac:chgData name="Megan Botes" userId="70568131-745a-489b-b4fe-9e78c579dd6d" providerId="ADAL" clId="{BB017E36-EA34-4B3F-B2D7-63FEDBC86268}" dt="2025-07-17T14:14:11.481" v="839" actId="6549"/>
          <ac:spMkLst>
            <pc:docMk/>
            <pc:sldMk cId="2636023351" sldId="265"/>
            <ac:spMk id="2" creationId="{385F97B6-5607-87D1-2192-71ED4D5EE6B5}"/>
          </ac:spMkLst>
        </pc:spChg>
        <pc:graphicFrameChg chg="mod">
          <ac:chgData name="Megan Botes" userId="70568131-745a-489b-b4fe-9e78c579dd6d" providerId="ADAL" clId="{BB017E36-EA34-4B3F-B2D7-63FEDBC86268}" dt="2025-07-17T14:15:21.246" v="850" actId="20577"/>
          <ac:graphicFrameMkLst>
            <pc:docMk/>
            <pc:sldMk cId="2636023351" sldId="265"/>
            <ac:graphicFrameMk id="31" creationId="{8FD54087-22F8-67F2-D039-F0D0552D895B}"/>
          </ac:graphicFrameMkLst>
        </pc:graphicFrameChg>
      </pc:sldChg>
      <pc:sldChg chg="modSp mod">
        <pc:chgData name="Megan Botes" userId="70568131-745a-489b-b4fe-9e78c579dd6d" providerId="ADAL" clId="{BB017E36-EA34-4B3F-B2D7-63FEDBC86268}" dt="2025-07-17T14:13:38.644" v="831" actId="20577"/>
        <pc:sldMkLst>
          <pc:docMk/>
          <pc:sldMk cId="51137848" sldId="266"/>
        </pc:sldMkLst>
        <pc:spChg chg="mod">
          <ac:chgData name="Megan Botes" userId="70568131-745a-489b-b4fe-9e78c579dd6d" providerId="ADAL" clId="{BB017E36-EA34-4B3F-B2D7-63FEDBC86268}" dt="2025-07-17T14:13:38.644" v="831" actId="20577"/>
          <ac:spMkLst>
            <pc:docMk/>
            <pc:sldMk cId="51137848" sldId="266"/>
            <ac:spMk id="2" creationId="{D88EA682-2BF6-D407-7A8A-FC0C95FC253C}"/>
          </ac:spMkLst>
        </pc:spChg>
      </pc:sldChg>
      <pc:sldChg chg="modSp mod">
        <pc:chgData name="Megan Botes" userId="70568131-745a-489b-b4fe-9e78c579dd6d" providerId="ADAL" clId="{BB017E36-EA34-4B3F-B2D7-63FEDBC86268}" dt="2025-07-17T13:40:28.826" v="245" actId="20577"/>
        <pc:sldMkLst>
          <pc:docMk/>
          <pc:sldMk cId="3322507923" sldId="267"/>
        </pc:sldMkLst>
        <pc:spChg chg="mod">
          <ac:chgData name="Megan Botes" userId="70568131-745a-489b-b4fe-9e78c579dd6d" providerId="ADAL" clId="{BB017E36-EA34-4B3F-B2D7-63FEDBC86268}" dt="2025-07-17T13:40:28.826" v="245" actId="20577"/>
          <ac:spMkLst>
            <pc:docMk/>
            <pc:sldMk cId="3322507923" sldId="267"/>
            <ac:spMk id="3" creationId="{38546594-F2A1-2E07-5A9F-670B4741FE23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735F2-FBC3-4ADC-ACD1-B033FB3E870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15F787C-9573-4949-BE08-B44750958C34}">
      <dgm:prSet/>
      <dgm:spPr/>
      <dgm:t>
        <a:bodyPr/>
        <a:lstStyle/>
        <a:p>
          <a:r>
            <a:rPr lang="nl-NL" dirty="0"/>
            <a:t>loopbaangeleenthede in die ontspanning-, fiksheids- en sportbedryf te verstaan.</a:t>
          </a:r>
          <a:endParaRPr lang="af-ZA" dirty="0"/>
        </a:p>
      </dgm:t>
    </dgm:pt>
    <dgm:pt modelId="{2B9821C0-BC2F-4C7C-B832-0E3926B8CE76}" type="parTrans" cxnId="{1F0A3F0C-4F7F-4D9D-823A-02A7AFDAE580}">
      <dgm:prSet/>
      <dgm:spPr/>
      <dgm:t>
        <a:bodyPr/>
        <a:lstStyle/>
        <a:p>
          <a:endParaRPr lang="en-US"/>
        </a:p>
      </dgm:t>
    </dgm:pt>
    <dgm:pt modelId="{B649FB93-91C8-4B76-87D7-3924D2D4ACA4}" type="sibTrans" cxnId="{1F0A3F0C-4F7F-4D9D-823A-02A7AFDAE580}">
      <dgm:prSet/>
      <dgm:spPr/>
      <dgm:t>
        <a:bodyPr/>
        <a:lstStyle/>
        <a:p>
          <a:endParaRPr lang="en-US"/>
        </a:p>
      </dgm:t>
    </dgm:pt>
    <dgm:pt modelId="{8012FF25-EFB9-4439-A08B-D32860D19C5A}">
      <dgm:prSet/>
      <dgm:spPr/>
      <dgm:t>
        <a:bodyPr/>
        <a:lstStyle/>
        <a:p>
          <a:r>
            <a:rPr lang="nl-NL" dirty="0"/>
            <a:t>die vaardighede en kwalifikasies wat vir verskeie rolle vereis word te verstaan.</a:t>
          </a:r>
          <a:endParaRPr lang="af-ZA" dirty="0"/>
        </a:p>
      </dgm:t>
    </dgm:pt>
    <dgm:pt modelId="{40569BBE-47F1-4BC2-BDD8-F0DB6AB8FE7B}" type="parTrans" cxnId="{A1926385-3F42-40A5-B3C0-280C7ACBF31B}">
      <dgm:prSet/>
      <dgm:spPr/>
      <dgm:t>
        <a:bodyPr/>
        <a:lstStyle/>
        <a:p>
          <a:endParaRPr lang="en-US"/>
        </a:p>
      </dgm:t>
    </dgm:pt>
    <dgm:pt modelId="{928D81EE-B4CB-4950-B3E3-28B44FCF1491}" type="sibTrans" cxnId="{A1926385-3F42-40A5-B3C0-280C7ACBF31B}">
      <dgm:prSet/>
      <dgm:spPr/>
      <dgm:t>
        <a:bodyPr/>
        <a:lstStyle/>
        <a:p>
          <a:endParaRPr lang="en-US"/>
        </a:p>
      </dgm:t>
    </dgm:pt>
    <dgm:pt modelId="{EA5C5527-AF54-4A8F-B5F2-B8183BDFFA7F}">
      <dgm:prSet/>
      <dgm:spPr/>
      <dgm:t>
        <a:bodyPr/>
        <a:lstStyle/>
        <a:p>
          <a:r>
            <a:rPr lang="nl-NL" dirty="0"/>
            <a:t>die belangrikheid van opvoeding en selfbewussyn om ingeligte beroepskeuses te maak, te erken.</a:t>
          </a:r>
          <a:endParaRPr lang="af-ZA" dirty="0"/>
        </a:p>
      </dgm:t>
    </dgm:pt>
    <dgm:pt modelId="{DA3D0A30-07E2-46A3-9A6A-EC1FDF727149}" type="parTrans" cxnId="{9EBA8873-AEC7-47E8-BB17-979EAC42F107}">
      <dgm:prSet/>
      <dgm:spPr/>
      <dgm:t>
        <a:bodyPr/>
        <a:lstStyle/>
        <a:p>
          <a:endParaRPr lang="en-US"/>
        </a:p>
      </dgm:t>
    </dgm:pt>
    <dgm:pt modelId="{F3248A51-7EAD-4D66-A801-247204746057}" type="sibTrans" cxnId="{9EBA8873-AEC7-47E8-BB17-979EAC42F107}">
      <dgm:prSet/>
      <dgm:spPr/>
      <dgm:t>
        <a:bodyPr/>
        <a:lstStyle/>
        <a:p>
          <a:endParaRPr lang="en-US"/>
        </a:p>
      </dgm:t>
    </dgm:pt>
    <dgm:pt modelId="{55D65870-327F-4817-9A24-C62E3923548E}">
      <dgm:prSet/>
      <dgm:spPr/>
      <dgm:t>
        <a:bodyPr/>
        <a:lstStyle/>
        <a:p>
          <a:r>
            <a:rPr lang="nl-NL" dirty="0"/>
            <a:t>die sleutelfaktore wat loopbaanpaaie in die fiksheid en sportbedryf beïnvloed te verstaan.</a:t>
          </a:r>
          <a:endParaRPr lang="af-ZA" dirty="0"/>
        </a:p>
      </dgm:t>
    </dgm:pt>
    <dgm:pt modelId="{7A4EB7B8-B376-4AAF-BBA0-7C0DBB29721C}" type="parTrans" cxnId="{A6E46E12-5CE4-4420-A723-81BD00360FCF}">
      <dgm:prSet/>
      <dgm:spPr/>
      <dgm:t>
        <a:bodyPr/>
        <a:lstStyle/>
        <a:p>
          <a:endParaRPr lang="en-US"/>
        </a:p>
      </dgm:t>
    </dgm:pt>
    <dgm:pt modelId="{1CE614A0-84EB-4C4B-97D2-10E3F2C705B8}" type="sibTrans" cxnId="{A6E46E12-5CE4-4420-A723-81BD00360FCF}">
      <dgm:prSet/>
      <dgm:spPr/>
      <dgm:t>
        <a:bodyPr/>
        <a:lstStyle/>
        <a:p>
          <a:endParaRPr lang="en-US"/>
        </a:p>
      </dgm:t>
    </dgm:pt>
    <dgm:pt modelId="{C2741ACA-6620-4D2A-B474-8A9E5F2628BE}" type="pres">
      <dgm:prSet presAssocID="{41A735F2-FBC3-4ADC-ACD1-B033FB3E8709}" presName="root" presStyleCnt="0">
        <dgm:presLayoutVars>
          <dgm:dir/>
          <dgm:resizeHandles val="exact"/>
        </dgm:presLayoutVars>
      </dgm:prSet>
      <dgm:spPr/>
    </dgm:pt>
    <dgm:pt modelId="{2FE2C764-ECF7-45E6-957D-1E074DE2DB15}" type="pres">
      <dgm:prSet presAssocID="{515F787C-9573-4949-BE08-B44750958C34}" presName="compNode" presStyleCnt="0"/>
      <dgm:spPr/>
    </dgm:pt>
    <dgm:pt modelId="{974264F1-A547-4B00-8FCA-090698A5811D}" type="pres">
      <dgm:prSet presAssocID="{515F787C-9573-4949-BE08-B44750958C34}" presName="bgRect" presStyleLbl="bgShp" presStyleIdx="0" presStyleCnt="4"/>
      <dgm:spPr/>
    </dgm:pt>
    <dgm:pt modelId="{7E76C2D0-4E24-49A7-AAC5-78F2F19041B0}" type="pres">
      <dgm:prSet presAssocID="{515F787C-9573-4949-BE08-B44750958C3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olf Clubs"/>
        </a:ext>
      </dgm:extLst>
    </dgm:pt>
    <dgm:pt modelId="{D1C1C7EA-B82F-4860-AD45-6CAC2F02D834}" type="pres">
      <dgm:prSet presAssocID="{515F787C-9573-4949-BE08-B44750958C34}" presName="spaceRect" presStyleCnt="0"/>
      <dgm:spPr/>
    </dgm:pt>
    <dgm:pt modelId="{854E7BD1-F9FD-45A9-8CE3-166DD2A5EAC7}" type="pres">
      <dgm:prSet presAssocID="{515F787C-9573-4949-BE08-B44750958C34}" presName="parTx" presStyleLbl="revTx" presStyleIdx="0" presStyleCnt="4">
        <dgm:presLayoutVars>
          <dgm:chMax val="0"/>
          <dgm:chPref val="0"/>
        </dgm:presLayoutVars>
      </dgm:prSet>
      <dgm:spPr/>
    </dgm:pt>
    <dgm:pt modelId="{F412A61F-0BAA-44D1-8788-9A06ECBF63E6}" type="pres">
      <dgm:prSet presAssocID="{B649FB93-91C8-4B76-87D7-3924D2D4ACA4}" presName="sibTrans" presStyleCnt="0"/>
      <dgm:spPr/>
    </dgm:pt>
    <dgm:pt modelId="{BC5C8694-EF71-47CB-A421-B84A84CF9021}" type="pres">
      <dgm:prSet presAssocID="{8012FF25-EFB9-4439-A08B-D32860D19C5A}" presName="compNode" presStyleCnt="0"/>
      <dgm:spPr/>
    </dgm:pt>
    <dgm:pt modelId="{1C0F45CB-DEB0-49EE-BF45-EDC3C1626C6D}" type="pres">
      <dgm:prSet presAssocID="{8012FF25-EFB9-4439-A08B-D32860D19C5A}" presName="bgRect" presStyleLbl="bgShp" presStyleIdx="1" presStyleCnt="4"/>
      <dgm:spPr/>
    </dgm:pt>
    <dgm:pt modelId="{60281885-90B3-461F-932C-824BF91BB1DB}" type="pres">
      <dgm:prSet presAssocID="{8012FF25-EFB9-4439-A08B-D32860D19C5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7EFC277C-C08B-41E0-8E8B-9883CCD30F63}" type="pres">
      <dgm:prSet presAssocID="{8012FF25-EFB9-4439-A08B-D32860D19C5A}" presName="spaceRect" presStyleCnt="0"/>
      <dgm:spPr/>
    </dgm:pt>
    <dgm:pt modelId="{373BE0DA-1501-4B9F-BDAF-0CE3F70D2B27}" type="pres">
      <dgm:prSet presAssocID="{8012FF25-EFB9-4439-A08B-D32860D19C5A}" presName="parTx" presStyleLbl="revTx" presStyleIdx="1" presStyleCnt="4">
        <dgm:presLayoutVars>
          <dgm:chMax val="0"/>
          <dgm:chPref val="0"/>
        </dgm:presLayoutVars>
      </dgm:prSet>
      <dgm:spPr/>
    </dgm:pt>
    <dgm:pt modelId="{203E8CBF-FC45-4438-ACA0-30FF37281F3F}" type="pres">
      <dgm:prSet presAssocID="{928D81EE-B4CB-4950-B3E3-28B44FCF1491}" presName="sibTrans" presStyleCnt="0"/>
      <dgm:spPr/>
    </dgm:pt>
    <dgm:pt modelId="{85CDF2C2-7920-43D3-A693-AA9E6330EBD1}" type="pres">
      <dgm:prSet presAssocID="{EA5C5527-AF54-4A8F-B5F2-B8183BDFFA7F}" presName="compNode" presStyleCnt="0"/>
      <dgm:spPr/>
    </dgm:pt>
    <dgm:pt modelId="{977833AE-E017-4944-BE91-B55FE86341BD}" type="pres">
      <dgm:prSet presAssocID="{EA5C5527-AF54-4A8F-B5F2-B8183BDFFA7F}" presName="bgRect" presStyleLbl="bgShp" presStyleIdx="2" presStyleCnt="4"/>
      <dgm:spPr/>
    </dgm:pt>
    <dgm:pt modelId="{3FD47FCC-3AB0-42F8-BBE2-B28714A7852E}" type="pres">
      <dgm:prSet presAssocID="{EA5C5527-AF54-4A8F-B5F2-B8183BDFFA7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7416D1E4-188E-4B82-9FF5-66F3AEEEE36A}" type="pres">
      <dgm:prSet presAssocID="{EA5C5527-AF54-4A8F-B5F2-B8183BDFFA7F}" presName="spaceRect" presStyleCnt="0"/>
      <dgm:spPr/>
    </dgm:pt>
    <dgm:pt modelId="{6937BDC2-6DD2-4F59-9A93-AC6D2D047CCD}" type="pres">
      <dgm:prSet presAssocID="{EA5C5527-AF54-4A8F-B5F2-B8183BDFFA7F}" presName="parTx" presStyleLbl="revTx" presStyleIdx="2" presStyleCnt="4">
        <dgm:presLayoutVars>
          <dgm:chMax val="0"/>
          <dgm:chPref val="0"/>
        </dgm:presLayoutVars>
      </dgm:prSet>
      <dgm:spPr/>
    </dgm:pt>
    <dgm:pt modelId="{F3E302DB-D8AB-4ED5-B5BB-C7EA89152CC2}" type="pres">
      <dgm:prSet presAssocID="{F3248A51-7EAD-4D66-A801-247204746057}" presName="sibTrans" presStyleCnt="0"/>
      <dgm:spPr/>
    </dgm:pt>
    <dgm:pt modelId="{D5962819-3D3E-4F42-8E7D-B22B4D9C27CA}" type="pres">
      <dgm:prSet presAssocID="{55D65870-327F-4817-9A24-C62E3923548E}" presName="compNode" presStyleCnt="0"/>
      <dgm:spPr/>
    </dgm:pt>
    <dgm:pt modelId="{9BACA71A-E74E-4CD0-84C8-D154EB7A6777}" type="pres">
      <dgm:prSet presAssocID="{55D65870-327F-4817-9A24-C62E3923548E}" presName="bgRect" presStyleLbl="bgShp" presStyleIdx="3" presStyleCnt="4"/>
      <dgm:spPr/>
    </dgm:pt>
    <dgm:pt modelId="{1C23C89A-C110-4432-AD77-008D0C1B1BFE}" type="pres">
      <dgm:prSet presAssocID="{55D65870-327F-4817-9A24-C62E3923548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ymnast - Floor Routine"/>
        </a:ext>
      </dgm:extLst>
    </dgm:pt>
    <dgm:pt modelId="{4133A189-3230-485D-BA7A-68C267CCA5EF}" type="pres">
      <dgm:prSet presAssocID="{55D65870-327F-4817-9A24-C62E3923548E}" presName="spaceRect" presStyleCnt="0"/>
      <dgm:spPr/>
    </dgm:pt>
    <dgm:pt modelId="{E0171308-BC4D-4BD0-B657-FFC89BDAE86A}" type="pres">
      <dgm:prSet presAssocID="{55D65870-327F-4817-9A24-C62E3923548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F0A3F0C-4F7F-4D9D-823A-02A7AFDAE580}" srcId="{41A735F2-FBC3-4ADC-ACD1-B033FB3E8709}" destId="{515F787C-9573-4949-BE08-B44750958C34}" srcOrd="0" destOrd="0" parTransId="{2B9821C0-BC2F-4C7C-B832-0E3926B8CE76}" sibTransId="{B649FB93-91C8-4B76-87D7-3924D2D4ACA4}"/>
    <dgm:cxn modelId="{A6E46E12-5CE4-4420-A723-81BD00360FCF}" srcId="{41A735F2-FBC3-4ADC-ACD1-B033FB3E8709}" destId="{55D65870-327F-4817-9A24-C62E3923548E}" srcOrd="3" destOrd="0" parTransId="{7A4EB7B8-B376-4AAF-BBA0-7C0DBB29721C}" sibTransId="{1CE614A0-84EB-4C4B-97D2-10E3F2C705B8}"/>
    <dgm:cxn modelId="{22ECDF1D-5107-4534-A547-1B69F8B9DF9F}" type="presOf" srcId="{55D65870-327F-4817-9A24-C62E3923548E}" destId="{E0171308-BC4D-4BD0-B657-FFC89BDAE86A}" srcOrd="0" destOrd="0" presId="urn:microsoft.com/office/officeart/2018/2/layout/IconVerticalSolidList"/>
    <dgm:cxn modelId="{9EBA8873-AEC7-47E8-BB17-979EAC42F107}" srcId="{41A735F2-FBC3-4ADC-ACD1-B033FB3E8709}" destId="{EA5C5527-AF54-4A8F-B5F2-B8183BDFFA7F}" srcOrd="2" destOrd="0" parTransId="{DA3D0A30-07E2-46A3-9A6A-EC1FDF727149}" sibTransId="{F3248A51-7EAD-4D66-A801-247204746057}"/>
    <dgm:cxn modelId="{A1926385-3F42-40A5-B3C0-280C7ACBF31B}" srcId="{41A735F2-FBC3-4ADC-ACD1-B033FB3E8709}" destId="{8012FF25-EFB9-4439-A08B-D32860D19C5A}" srcOrd="1" destOrd="0" parTransId="{40569BBE-47F1-4BC2-BDD8-F0DB6AB8FE7B}" sibTransId="{928D81EE-B4CB-4950-B3E3-28B44FCF1491}"/>
    <dgm:cxn modelId="{2C558FC3-D8B1-46B3-AC80-F0855A72534E}" type="presOf" srcId="{EA5C5527-AF54-4A8F-B5F2-B8183BDFFA7F}" destId="{6937BDC2-6DD2-4F59-9A93-AC6D2D047CCD}" srcOrd="0" destOrd="0" presId="urn:microsoft.com/office/officeart/2018/2/layout/IconVerticalSolidList"/>
    <dgm:cxn modelId="{E73DFDDD-FF46-46BB-BBAE-39199AACD584}" type="presOf" srcId="{515F787C-9573-4949-BE08-B44750958C34}" destId="{854E7BD1-F9FD-45A9-8CE3-166DD2A5EAC7}" srcOrd="0" destOrd="0" presId="urn:microsoft.com/office/officeart/2018/2/layout/IconVerticalSolidList"/>
    <dgm:cxn modelId="{25277CE4-3D47-4052-AB3F-BE8FA0B6AB0B}" type="presOf" srcId="{8012FF25-EFB9-4439-A08B-D32860D19C5A}" destId="{373BE0DA-1501-4B9F-BDAF-0CE3F70D2B27}" srcOrd="0" destOrd="0" presId="urn:microsoft.com/office/officeart/2018/2/layout/IconVerticalSolidList"/>
    <dgm:cxn modelId="{583CF1EE-CA5E-4596-A499-7DAB8F3C13AF}" type="presOf" srcId="{41A735F2-FBC3-4ADC-ACD1-B033FB3E8709}" destId="{C2741ACA-6620-4D2A-B474-8A9E5F2628BE}" srcOrd="0" destOrd="0" presId="urn:microsoft.com/office/officeart/2018/2/layout/IconVerticalSolidList"/>
    <dgm:cxn modelId="{9B165FB5-8FA4-4A28-B5F7-434AF88D24A2}" type="presParOf" srcId="{C2741ACA-6620-4D2A-B474-8A9E5F2628BE}" destId="{2FE2C764-ECF7-45E6-957D-1E074DE2DB15}" srcOrd="0" destOrd="0" presId="urn:microsoft.com/office/officeart/2018/2/layout/IconVerticalSolidList"/>
    <dgm:cxn modelId="{BCE1D660-0577-4BA0-BDAD-489D671E2326}" type="presParOf" srcId="{2FE2C764-ECF7-45E6-957D-1E074DE2DB15}" destId="{974264F1-A547-4B00-8FCA-090698A5811D}" srcOrd="0" destOrd="0" presId="urn:microsoft.com/office/officeart/2018/2/layout/IconVerticalSolidList"/>
    <dgm:cxn modelId="{B729CE68-F2E3-4EA4-B2E3-464C69939CF8}" type="presParOf" srcId="{2FE2C764-ECF7-45E6-957D-1E074DE2DB15}" destId="{7E76C2D0-4E24-49A7-AAC5-78F2F19041B0}" srcOrd="1" destOrd="0" presId="urn:microsoft.com/office/officeart/2018/2/layout/IconVerticalSolidList"/>
    <dgm:cxn modelId="{364E1F43-D8C7-4A93-B46E-6533A3BEB98B}" type="presParOf" srcId="{2FE2C764-ECF7-45E6-957D-1E074DE2DB15}" destId="{D1C1C7EA-B82F-4860-AD45-6CAC2F02D834}" srcOrd="2" destOrd="0" presId="urn:microsoft.com/office/officeart/2018/2/layout/IconVerticalSolidList"/>
    <dgm:cxn modelId="{E064890B-2433-4E6F-91DD-CF31741987E4}" type="presParOf" srcId="{2FE2C764-ECF7-45E6-957D-1E074DE2DB15}" destId="{854E7BD1-F9FD-45A9-8CE3-166DD2A5EAC7}" srcOrd="3" destOrd="0" presId="urn:microsoft.com/office/officeart/2018/2/layout/IconVerticalSolidList"/>
    <dgm:cxn modelId="{2B5FE8A2-FD16-47BD-8D4C-51F4E8179D29}" type="presParOf" srcId="{C2741ACA-6620-4D2A-B474-8A9E5F2628BE}" destId="{F412A61F-0BAA-44D1-8788-9A06ECBF63E6}" srcOrd="1" destOrd="0" presId="urn:microsoft.com/office/officeart/2018/2/layout/IconVerticalSolidList"/>
    <dgm:cxn modelId="{6C5F3C6B-C61D-4D58-BEE9-B6AE4C38F373}" type="presParOf" srcId="{C2741ACA-6620-4D2A-B474-8A9E5F2628BE}" destId="{BC5C8694-EF71-47CB-A421-B84A84CF9021}" srcOrd="2" destOrd="0" presId="urn:microsoft.com/office/officeart/2018/2/layout/IconVerticalSolidList"/>
    <dgm:cxn modelId="{68F5ACDF-BCCC-4366-8896-1FCF27BA0941}" type="presParOf" srcId="{BC5C8694-EF71-47CB-A421-B84A84CF9021}" destId="{1C0F45CB-DEB0-49EE-BF45-EDC3C1626C6D}" srcOrd="0" destOrd="0" presId="urn:microsoft.com/office/officeart/2018/2/layout/IconVerticalSolidList"/>
    <dgm:cxn modelId="{BC959359-59DA-4EB4-88AC-3C473B8C0837}" type="presParOf" srcId="{BC5C8694-EF71-47CB-A421-B84A84CF9021}" destId="{60281885-90B3-461F-932C-824BF91BB1DB}" srcOrd="1" destOrd="0" presId="urn:microsoft.com/office/officeart/2018/2/layout/IconVerticalSolidList"/>
    <dgm:cxn modelId="{8A4EB5C3-678F-4AFA-9F98-B562A67C501A}" type="presParOf" srcId="{BC5C8694-EF71-47CB-A421-B84A84CF9021}" destId="{7EFC277C-C08B-41E0-8E8B-9883CCD30F63}" srcOrd="2" destOrd="0" presId="urn:microsoft.com/office/officeart/2018/2/layout/IconVerticalSolidList"/>
    <dgm:cxn modelId="{CEFCDC4C-EB6E-4556-9837-C0B3B59002B5}" type="presParOf" srcId="{BC5C8694-EF71-47CB-A421-B84A84CF9021}" destId="{373BE0DA-1501-4B9F-BDAF-0CE3F70D2B27}" srcOrd="3" destOrd="0" presId="urn:microsoft.com/office/officeart/2018/2/layout/IconVerticalSolidList"/>
    <dgm:cxn modelId="{778CB806-0061-4E73-AB2F-E25D568741D2}" type="presParOf" srcId="{C2741ACA-6620-4D2A-B474-8A9E5F2628BE}" destId="{203E8CBF-FC45-4438-ACA0-30FF37281F3F}" srcOrd="3" destOrd="0" presId="urn:microsoft.com/office/officeart/2018/2/layout/IconVerticalSolidList"/>
    <dgm:cxn modelId="{708D0772-E9CA-4C1C-92A6-7F0E894A3C0D}" type="presParOf" srcId="{C2741ACA-6620-4D2A-B474-8A9E5F2628BE}" destId="{85CDF2C2-7920-43D3-A693-AA9E6330EBD1}" srcOrd="4" destOrd="0" presId="urn:microsoft.com/office/officeart/2018/2/layout/IconVerticalSolidList"/>
    <dgm:cxn modelId="{A648A3D7-D77E-403E-A199-FB81EBAB5F62}" type="presParOf" srcId="{85CDF2C2-7920-43D3-A693-AA9E6330EBD1}" destId="{977833AE-E017-4944-BE91-B55FE86341BD}" srcOrd="0" destOrd="0" presId="urn:microsoft.com/office/officeart/2018/2/layout/IconVerticalSolidList"/>
    <dgm:cxn modelId="{38B4F3C2-6420-424B-9B8D-7EB4E1B5258F}" type="presParOf" srcId="{85CDF2C2-7920-43D3-A693-AA9E6330EBD1}" destId="{3FD47FCC-3AB0-42F8-BBE2-B28714A7852E}" srcOrd="1" destOrd="0" presId="urn:microsoft.com/office/officeart/2018/2/layout/IconVerticalSolidList"/>
    <dgm:cxn modelId="{AE643D83-BA31-46A0-99C0-4045DE6F9996}" type="presParOf" srcId="{85CDF2C2-7920-43D3-A693-AA9E6330EBD1}" destId="{7416D1E4-188E-4B82-9FF5-66F3AEEEE36A}" srcOrd="2" destOrd="0" presId="urn:microsoft.com/office/officeart/2018/2/layout/IconVerticalSolidList"/>
    <dgm:cxn modelId="{8693854B-B396-48BF-8A81-D9A6772FCAED}" type="presParOf" srcId="{85CDF2C2-7920-43D3-A693-AA9E6330EBD1}" destId="{6937BDC2-6DD2-4F59-9A93-AC6D2D047CCD}" srcOrd="3" destOrd="0" presId="urn:microsoft.com/office/officeart/2018/2/layout/IconVerticalSolidList"/>
    <dgm:cxn modelId="{70CADAD8-6301-4AF7-9911-B3CC03617323}" type="presParOf" srcId="{C2741ACA-6620-4D2A-B474-8A9E5F2628BE}" destId="{F3E302DB-D8AB-4ED5-B5BB-C7EA89152CC2}" srcOrd="5" destOrd="0" presId="urn:microsoft.com/office/officeart/2018/2/layout/IconVerticalSolidList"/>
    <dgm:cxn modelId="{B5D98A70-2650-4F2E-8D5F-10862393662A}" type="presParOf" srcId="{C2741ACA-6620-4D2A-B474-8A9E5F2628BE}" destId="{D5962819-3D3E-4F42-8E7D-B22B4D9C27CA}" srcOrd="6" destOrd="0" presId="urn:microsoft.com/office/officeart/2018/2/layout/IconVerticalSolidList"/>
    <dgm:cxn modelId="{4F83361D-DDFE-4ACC-B005-D347917E0518}" type="presParOf" srcId="{D5962819-3D3E-4F42-8E7D-B22B4D9C27CA}" destId="{9BACA71A-E74E-4CD0-84C8-D154EB7A6777}" srcOrd="0" destOrd="0" presId="urn:microsoft.com/office/officeart/2018/2/layout/IconVerticalSolidList"/>
    <dgm:cxn modelId="{79F9BD02-231C-4ABC-A88C-264EC5F6879E}" type="presParOf" srcId="{D5962819-3D3E-4F42-8E7D-B22B4D9C27CA}" destId="{1C23C89A-C110-4432-AD77-008D0C1B1BFE}" srcOrd="1" destOrd="0" presId="urn:microsoft.com/office/officeart/2018/2/layout/IconVerticalSolidList"/>
    <dgm:cxn modelId="{12A5A80B-021F-4705-930A-C787D09E6E2E}" type="presParOf" srcId="{D5962819-3D3E-4F42-8E7D-B22B4D9C27CA}" destId="{4133A189-3230-485D-BA7A-68C267CCA5EF}" srcOrd="2" destOrd="0" presId="urn:microsoft.com/office/officeart/2018/2/layout/IconVerticalSolidList"/>
    <dgm:cxn modelId="{E33F4836-740C-4E95-9D15-17FE722415B5}" type="presParOf" srcId="{D5962819-3D3E-4F42-8E7D-B22B4D9C27CA}" destId="{E0171308-BC4D-4BD0-B657-FFC89BDAE8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FD1CE1-4F0B-4817-B5D8-0C2A80AA03C2}" type="doc">
      <dgm:prSet loTypeId="urn:microsoft.com/office/officeart/2005/8/layout/list1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968D2F2-01A7-478C-9D43-17E78DA8D977}">
      <dgm:prSet/>
      <dgm:spPr/>
      <dgm:t>
        <a:bodyPr/>
        <a:lstStyle/>
        <a:p>
          <a:r>
            <a:rPr lang="nl-NL" b="1" dirty="0"/>
            <a:t>Waarom hierdie bedryf kies?</a:t>
          </a:r>
          <a:endParaRPr lang="en-US" dirty="0"/>
        </a:p>
      </dgm:t>
    </dgm:pt>
    <dgm:pt modelId="{A80CD1B7-4EC5-440C-AE0E-4A6D1B6DEE57}" type="parTrans" cxnId="{58079251-DB09-4CF4-91F4-FDBFCD495506}">
      <dgm:prSet/>
      <dgm:spPr/>
      <dgm:t>
        <a:bodyPr/>
        <a:lstStyle/>
        <a:p>
          <a:endParaRPr lang="en-US"/>
        </a:p>
      </dgm:t>
    </dgm:pt>
    <dgm:pt modelId="{90989530-4822-411B-BDD1-D93C1A346831}" type="sibTrans" cxnId="{58079251-DB09-4CF4-91F4-FDBFCD495506}">
      <dgm:prSet/>
      <dgm:spPr/>
      <dgm:t>
        <a:bodyPr/>
        <a:lstStyle/>
        <a:p>
          <a:endParaRPr lang="en-US"/>
        </a:p>
      </dgm:t>
    </dgm:pt>
    <dgm:pt modelId="{BE9870E1-8F4D-4791-A153-668F300D5822}">
      <dgm:prSet/>
      <dgm:spPr/>
      <dgm:t>
        <a:bodyPr/>
        <a:lstStyle/>
        <a:p>
          <a:r>
            <a:rPr lang="nl-NL" b="0" dirty="0"/>
            <a:t>Bied ’n wye verskeidenheid opwindende en betekenisvolle loopbaangeleenthede</a:t>
          </a:r>
          <a:endParaRPr lang="en-US" b="0" dirty="0"/>
        </a:p>
      </dgm:t>
    </dgm:pt>
    <dgm:pt modelId="{38267C6A-891C-412E-BCA5-2BE3308EA90F}" type="parTrans" cxnId="{5F51A766-F1B6-471B-9083-90286C4C10FE}">
      <dgm:prSet/>
      <dgm:spPr/>
      <dgm:t>
        <a:bodyPr/>
        <a:lstStyle/>
        <a:p>
          <a:endParaRPr lang="en-US"/>
        </a:p>
      </dgm:t>
    </dgm:pt>
    <dgm:pt modelId="{0D4F955A-0B1C-4E1A-8FE7-013E9D14A869}" type="sibTrans" cxnId="{5F51A766-F1B6-471B-9083-90286C4C10FE}">
      <dgm:prSet/>
      <dgm:spPr/>
      <dgm:t>
        <a:bodyPr/>
        <a:lstStyle/>
        <a:p>
          <a:endParaRPr lang="en-US"/>
        </a:p>
      </dgm:t>
    </dgm:pt>
    <dgm:pt modelId="{7D96A94A-A838-4F7E-AA94-1076B8492264}">
      <dgm:prSet/>
      <dgm:spPr/>
      <dgm:t>
        <a:bodyPr/>
        <a:lstStyle/>
        <a:p>
          <a:r>
            <a:rPr lang="nl-NL" b="0" dirty="0"/>
            <a:t>Ideaal vir mense wat daarvan hou om</a:t>
          </a:r>
          <a:r>
            <a:rPr lang="en-GB" b="0" dirty="0"/>
            <a:t>:</a:t>
          </a:r>
          <a:endParaRPr lang="en-US" b="0" dirty="0"/>
        </a:p>
      </dgm:t>
    </dgm:pt>
    <dgm:pt modelId="{B9ED45D3-8EA4-4653-A825-6E94AB0DE9FA}" type="parTrans" cxnId="{C69B7FFD-1967-44CD-AA38-D44AD41F2627}">
      <dgm:prSet/>
      <dgm:spPr/>
      <dgm:t>
        <a:bodyPr/>
        <a:lstStyle/>
        <a:p>
          <a:endParaRPr lang="en-US"/>
        </a:p>
      </dgm:t>
    </dgm:pt>
    <dgm:pt modelId="{B53B3360-3C29-48A0-8216-4145CF340E2D}" type="sibTrans" cxnId="{C69B7FFD-1967-44CD-AA38-D44AD41F2627}">
      <dgm:prSet/>
      <dgm:spPr/>
      <dgm:t>
        <a:bodyPr/>
        <a:lstStyle/>
        <a:p>
          <a:endParaRPr lang="en-US"/>
        </a:p>
      </dgm:t>
    </dgm:pt>
    <dgm:pt modelId="{D3A6F882-AACF-4EE7-83BA-2A4126F6A5F1}">
      <dgm:prSet/>
      <dgm:spPr/>
      <dgm:t>
        <a:bodyPr/>
        <a:lstStyle/>
        <a:p>
          <a:r>
            <a:rPr lang="nl-NL" b="0" dirty="0"/>
            <a:t>Met sportspelers te werk</a:t>
          </a:r>
          <a:endParaRPr lang="en-US" b="0" dirty="0"/>
        </a:p>
      </dgm:t>
    </dgm:pt>
    <dgm:pt modelId="{793A3021-495E-45E2-A71A-1F95E4C09033}" type="parTrans" cxnId="{F9FD44E1-57E5-4197-BD8E-B10770E7B3B7}">
      <dgm:prSet/>
      <dgm:spPr/>
      <dgm:t>
        <a:bodyPr/>
        <a:lstStyle/>
        <a:p>
          <a:endParaRPr lang="en-US"/>
        </a:p>
      </dgm:t>
    </dgm:pt>
    <dgm:pt modelId="{A235E832-2AB9-4821-9332-2469F3D8AD95}" type="sibTrans" cxnId="{F9FD44E1-57E5-4197-BD8E-B10770E7B3B7}">
      <dgm:prSet/>
      <dgm:spPr/>
      <dgm:t>
        <a:bodyPr/>
        <a:lstStyle/>
        <a:p>
          <a:endParaRPr lang="en-US"/>
        </a:p>
      </dgm:t>
    </dgm:pt>
    <dgm:pt modelId="{9933B3F9-A0DA-48EA-B9EB-2427687DEC90}">
      <dgm:prSet/>
      <dgm:spPr/>
      <dgm:t>
        <a:bodyPr/>
        <a:lstStyle/>
        <a:p>
          <a:r>
            <a:rPr lang="nl-NL" b="0" dirty="0"/>
            <a:t>Geleenthede te organiseer</a:t>
          </a:r>
          <a:endParaRPr lang="en-US" b="0" dirty="0"/>
        </a:p>
      </dgm:t>
    </dgm:pt>
    <dgm:pt modelId="{2D780983-DC79-4DD5-AE20-EFFF98FB865F}" type="parTrans" cxnId="{6DB62A86-528C-4CA1-BD63-B4A27906A4F7}">
      <dgm:prSet/>
      <dgm:spPr/>
      <dgm:t>
        <a:bodyPr/>
        <a:lstStyle/>
        <a:p>
          <a:endParaRPr lang="en-US"/>
        </a:p>
      </dgm:t>
    </dgm:pt>
    <dgm:pt modelId="{4DF0CC17-FDEC-41FC-B825-67AFEB7126E3}" type="sibTrans" cxnId="{6DB62A86-528C-4CA1-BD63-B4A27906A4F7}">
      <dgm:prSet/>
      <dgm:spPr/>
      <dgm:t>
        <a:bodyPr/>
        <a:lstStyle/>
        <a:p>
          <a:endParaRPr lang="en-US"/>
        </a:p>
      </dgm:t>
    </dgm:pt>
    <dgm:pt modelId="{B81F54DD-427F-4A8A-B0FE-52281DE2775A}">
      <dgm:prSet/>
      <dgm:spPr/>
      <dgm:t>
        <a:bodyPr/>
        <a:lstStyle/>
        <a:p>
          <a:r>
            <a:rPr lang="nl-NL" b="0" dirty="0"/>
            <a:t>Wetenskap toe te pas om menslike prestasie te verbeter</a:t>
          </a:r>
          <a:endParaRPr lang="en-US" b="0" dirty="0"/>
        </a:p>
      </dgm:t>
    </dgm:pt>
    <dgm:pt modelId="{6C22630B-E3B3-4D18-9FBC-4F1CDB4CF1CB}" type="parTrans" cxnId="{442D353C-2DB2-4460-A142-4A1C55A5F467}">
      <dgm:prSet/>
      <dgm:spPr/>
      <dgm:t>
        <a:bodyPr/>
        <a:lstStyle/>
        <a:p>
          <a:endParaRPr lang="en-US"/>
        </a:p>
      </dgm:t>
    </dgm:pt>
    <dgm:pt modelId="{8B1BB3FE-7D0D-43E9-8839-AD4C1039B330}" type="sibTrans" cxnId="{442D353C-2DB2-4460-A142-4A1C55A5F467}">
      <dgm:prSet/>
      <dgm:spPr/>
      <dgm:t>
        <a:bodyPr/>
        <a:lstStyle/>
        <a:p>
          <a:endParaRPr lang="en-US"/>
        </a:p>
      </dgm:t>
    </dgm:pt>
    <dgm:pt modelId="{8432C6E9-3C7D-413D-AF08-05ABE816D05D}">
      <dgm:prSet/>
      <dgm:spPr/>
      <dgm:t>
        <a:bodyPr/>
        <a:lstStyle/>
        <a:p>
          <a:r>
            <a:rPr lang="nl-NL" b="1" dirty="0"/>
            <a:t>Wat maak dit uniek?</a:t>
          </a:r>
          <a:endParaRPr lang="en-US" dirty="0"/>
        </a:p>
      </dgm:t>
    </dgm:pt>
    <dgm:pt modelId="{4C624A2B-9D51-4D26-80AD-930187F35CD1}" type="parTrans" cxnId="{40231045-7095-4689-AD49-AAB4F8149CB1}">
      <dgm:prSet/>
      <dgm:spPr/>
      <dgm:t>
        <a:bodyPr/>
        <a:lstStyle/>
        <a:p>
          <a:endParaRPr lang="en-US"/>
        </a:p>
      </dgm:t>
    </dgm:pt>
    <dgm:pt modelId="{382755F3-3D30-4DE6-BB76-48D68E81C51F}" type="sibTrans" cxnId="{40231045-7095-4689-AD49-AAB4F8149CB1}">
      <dgm:prSet/>
      <dgm:spPr/>
      <dgm:t>
        <a:bodyPr/>
        <a:lstStyle/>
        <a:p>
          <a:endParaRPr lang="en-US"/>
        </a:p>
      </dgm:t>
    </dgm:pt>
    <dgm:pt modelId="{FDB1F6CD-A1B1-4DCA-B66D-DECA6AA6717E}">
      <dgm:prSet/>
      <dgm:spPr/>
      <dgm:t>
        <a:bodyPr/>
        <a:lstStyle/>
        <a:p>
          <a:r>
            <a:rPr lang="nl-NL" b="0" dirty="0"/>
            <a:t>’n Dinamiese, vinnige en lonende bedryf</a:t>
          </a:r>
          <a:endParaRPr lang="en-US" b="0" dirty="0"/>
        </a:p>
      </dgm:t>
    </dgm:pt>
    <dgm:pt modelId="{0BC6E788-3F80-4E1E-A474-1F795C392FC2}" type="parTrans" cxnId="{6C1AFB1E-C1F5-45B3-9416-35F20B836307}">
      <dgm:prSet/>
      <dgm:spPr/>
      <dgm:t>
        <a:bodyPr/>
        <a:lstStyle/>
        <a:p>
          <a:endParaRPr lang="en-US"/>
        </a:p>
      </dgm:t>
    </dgm:pt>
    <dgm:pt modelId="{77E5C772-04EA-4D75-AE74-97FB1BCF2AE2}" type="sibTrans" cxnId="{6C1AFB1E-C1F5-45B3-9416-35F20B836307}">
      <dgm:prSet/>
      <dgm:spPr/>
      <dgm:t>
        <a:bodyPr/>
        <a:lstStyle/>
        <a:p>
          <a:endParaRPr lang="en-US"/>
        </a:p>
      </dgm:t>
    </dgm:pt>
    <dgm:pt modelId="{DBA7D977-8897-48C4-9A03-A8C78FF3F3D7}" type="pres">
      <dgm:prSet presAssocID="{C4FD1CE1-4F0B-4817-B5D8-0C2A80AA03C2}" presName="linear" presStyleCnt="0">
        <dgm:presLayoutVars>
          <dgm:dir/>
          <dgm:animLvl val="lvl"/>
          <dgm:resizeHandles val="exact"/>
        </dgm:presLayoutVars>
      </dgm:prSet>
      <dgm:spPr/>
    </dgm:pt>
    <dgm:pt modelId="{71C850FC-E8C9-442A-8CF2-099BFE67E131}" type="pres">
      <dgm:prSet presAssocID="{0968D2F2-01A7-478C-9D43-17E78DA8D977}" presName="parentLin" presStyleCnt="0"/>
      <dgm:spPr/>
    </dgm:pt>
    <dgm:pt modelId="{317303A5-C3D1-4FDF-8408-2DA1E8DD9A2E}" type="pres">
      <dgm:prSet presAssocID="{0968D2F2-01A7-478C-9D43-17E78DA8D977}" presName="parentLeftMargin" presStyleLbl="node1" presStyleIdx="0" presStyleCnt="2"/>
      <dgm:spPr/>
    </dgm:pt>
    <dgm:pt modelId="{53D2609F-7AF9-4293-A782-14580451F9CD}" type="pres">
      <dgm:prSet presAssocID="{0968D2F2-01A7-478C-9D43-17E78DA8D97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C38DA26-1DBF-48F3-8BB8-5B7781FF531B}" type="pres">
      <dgm:prSet presAssocID="{0968D2F2-01A7-478C-9D43-17E78DA8D977}" presName="negativeSpace" presStyleCnt="0"/>
      <dgm:spPr/>
    </dgm:pt>
    <dgm:pt modelId="{34482E8A-0C34-4FF2-831F-9B4B6C0CC4E0}" type="pres">
      <dgm:prSet presAssocID="{0968D2F2-01A7-478C-9D43-17E78DA8D977}" presName="childText" presStyleLbl="conFgAcc1" presStyleIdx="0" presStyleCnt="2">
        <dgm:presLayoutVars>
          <dgm:bulletEnabled val="1"/>
        </dgm:presLayoutVars>
      </dgm:prSet>
      <dgm:spPr/>
    </dgm:pt>
    <dgm:pt modelId="{34ED94D8-66AB-492C-A2DD-B15778A574B5}" type="pres">
      <dgm:prSet presAssocID="{90989530-4822-411B-BDD1-D93C1A346831}" presName="spaceBetweenRectangles" presStyleCnt="0"/>
      <dgm:spPr/>
    </dgm:pt>
    <dgm:pt modelId="{2BF0918E-1536-4A61-A08A-2E97783536DC}" type="pres">
      <dgm:prSet presAssocID="{8432C6E9-3C7D-413D-AF08-05ABE816D05D}" presName="parentLin" presStyleCnt="0"/>
      <dgm:spPr/>
    </dgm:pt>
    <dgm:pt modelId="{7A1DE0FE-E5C0-4390-A15B-CAD934889C26}" type="pres">
      <dgm:prSet presAssocID="{8432C6E9-3C7D-413D-AF08-05ABE816D05D}" presName="parentLeftMargin" presStyleLbl="node1" presStyleIdx="0" presStyleCnt="2"/>
      <dgm:spPr/>
    </dgm:pt>
    <dgm:pt modelId="{3BDAE168-A7A6-4059-9004-D15D6B29526C}" type="pres">
      <dgm:prSet presAssocID="{8432C6E9-3C7D-413D-AF08-05ABE816D05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8710199-37B5-41D8-9818-32BD2EFE204F}" type="pres">
      <dgm:prSet presAssocID="{8432C6E9-3C7D-413D-AF08-05ABE816D05D}" presName="negativeSpace" presStyleCnt="0"/>
      <dgm:spPr/>
    </dgm:pt>
    <dgm:pt modelId="{102EB665-F0F4-4B61-BE17-03070665FBB7}" type="pres">
      <dgm:prSet presAssocID="{8432C6E9-3C7D-413D-AF08-05ABE816D05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F33C211-D6CA-439F-968D-18AC8900BB32}" type="presOf" srcId="{7D96A94A-A838-4F7E-AA94-1076B8492264}" destId="{34482E8A-0C34-4FF2-831F-9B4B6C0CC4E0}" srcOrd="0" destOrd="1" presId="urn:microsoft.com/office/officeart/2005/8/layout/list1"/>
    <dgm:cxn modelId="{7F84FA16-BB87-4803-B681-CECED4DF03E8}" type="presOf" srcId="{B81F54DD-427F-4A8A-B0FE-52281DE2775A}" destId="{34482E8A-0C34-4FF2-831F-9B4B6C0CC4E0}" srcOrd="0" destOrd="4" presId="urn:microsoft.com/office/officeart/2005/8/layout/list1"/>
    <dgm:cxn modelId="{9629C31B-A89A-4E0D-B4CC-E540F3AFD4AA}" type="presOf" srcId="{9933B3F9-A0DA-48EA-B9EB-2427687DEC90}" destId="{34482E8A-0C34-4FF2-831F-9B4B6C0CC4E0}" srcOrd="0" destOrd="3" presId="urn:microsoft.com/office/officeart/2005/8/layout/list1"/>
    <dgm:cxn modelId="{6C1AFB1E-C1F5-45B3-9416-35F20B836307}" srcId="{8432C6E9-3C7D-413D-AF08-05ABE816D05D}" destId="{FDB1F6CD-A1B1-4DCA-B66D-DECA6AA6717E}" srcOrd="0" destOrd="0" parTransId="{0BC6E788-3F80-4E1E-A474-1F795C392FC2}" sibTransId="{77E5C772-04EA-4D75-AE74-97FB1BCF2AE2}"/>
    <dgm:cxn modelId="{E071FE23-E7DE-4693-AA71-170145195590}" type="presOf" srcId="{C4FD1CE1-4F0B-4817-B5D8-0C2A80AA03C2}" destId="{DBA7D977-8897-48C4-9A03-A8C78FF3F3D7}" srcOrd="0" destOrd="0" presId="urn:microsoft.com/office/officeart/2005/8/layout/list1"/>
    <dgm:cxn modelId="{32243525-43A6-42AF-85BB-BFB932110EA1}" type="presOf" srcId="{0968D2F2-01A7-478C-9D43-17E78DA8D977}" destId="{53D2609F-7AF9-4293-A782-14580451F9CD}" srcOrd="1" destOrd="0" presId="urn:microsoft.com/office/officeart/2005/8/layout/list1"/>
    <dgm:cxn modelId="{442D353C-2DB2-4460-A142-4A1C55A5F467}" srcId="{7D96A94A-A838-4F7E-AA94-1076B8492264}" destId="{B81F54DD-427F-4A8A-B0FE-52281DE2775A}" srcOrd="2" destOrd="0" parTransId="{6C22630B-E3B3-4D18-9FBC-4F1CDB4CF1CB}" sibTransId="{8B1BB3FE-7D0D-43E9-8839-AD4C1039B330}"/>
    <dgm:cxn modelId="{40231045-7095-4689-AD49-AAB4F8149CB1}" srcId="{C4FD1CE1-4F0B-4817-B5D8-0C2A80AA03C2}" destId="{8432C6E9-3C7D-413D-AF08-05ABE816D05D}" srcOrd="1" destOrd="0" parTransId="{4C624A2B-9D51-4D26-80AD-930187F35CD1}" sibTransId="{382755F3-3D30-4DE6-BB76-48D68E81C51F}"/>
    <dgm:cxn modelId="{5F51A766-F1B6-471B-9083-90286C4C10FE}" srcId="{0968D2F2-01A7-478C-9D43-17E78DA8D977}" destId="{BE9870E1-8F4D-4791-A153-668F300D5822}" srcOrd="0" destOrd="0" parTransId="{38267C6A-891C-412E-BCA5-2BE3308EA90F}" sibTransId="{0D4F955A-0B1C-4E1A-8FE7-013E9D14A869}"/>
    <dgm:cxn modelId="{58079251-DB09-4CF4-91F4-FDBFCD495506}" srcId="{C4FD1CE1-4F0B-4817-B5D8-0C2A80AA03C2}" destId="{0968D2F2-01A7-478C-9D43-17E78DA8D977}" srcOrd="0" destOrd="0" parTransId="{A80CD1B7-4EC5-440C-AE0E-4A6D1B6DEE57}" sibTransId="{90989530-4822-411B-BDD1-D93C1A346831}"/>
    <dgm:cxn modelId="{6DB62A86-528C-4CA1-BD63-B4A27906A4F7}" srcId="{7D96A94A-A838-4F7E-AA94-1076B8492264}" destId="{9933B3F9-A0DA-48EA-B9EB-2427687DEC90}" srcOrd="1" destOrd="0" parTransId="{2D780983-DC79-4DD5-AE20-EFFF98FB865F}" sibTransId="{4DF0CC17-FDEC-41FC-B825-67AFEB7126E3}"/>
    <dgm:cxn modelId="{4FA6BEAD-0E67-439C-8459-34923E3B4FD2}" type="presOf" srcId="{BE9870E1-8F4D-4791-A153-668F300D5822}" destId="{34482E8A-0C34-4FF2-831F-9B4B6C0CC4E0}" srcOrd="0" destOrd="0" presId="urn:microsoft.com/office/officeart/2005/8/layout/list1"/>
    <dgm:cxn modelId="{DC69E0B7-C691-4D02-85ED-4C6426030CD7}" type="presOf" srcId="{D3A6F882-AACF-4EE7-83BA-2A4126F6A5F1}" destId="{34482E8A-0C34-4FF2-831F-9B4B6C0CC4E0}" srcOrd="0" destOrd="2" presId="urn:microsoft.com/office/officeart/2005/8/layout/list1"/>
    <dgm:cxn modelId="{0543B7BA-045A-42E7-B995-431777611A64}" type="presOf" srcId="{8432C6E9-3C7D-413D-AF08-05ABE816D05D}" destId="{3BDAE168-A7A6-4059-9004-D15D6B29526C}" srcOrd="1" destOrd="0" presId="urn:microsoft.com/office/officeart/2005/8/layout/list1"/>
    <dgm:cxn modelId="{ACBBB3DB-F438-423A-979F-1DA6A2363B8E}" type="presOf" srcId="{8432C6E9-3C7D-413D-AF08-05ABE816D05D}" destId="{7A1DE0FE-E5C0-4390-A15B-CAD934889C26}" srcOrd="0" destOrd="0" presId="urn:microsoft.com/office/officeart/2005/8/layout/list1"/>
    <dgm:cxn modelId="{095F24DC-56FB-4C7A-85E8-518D6D0B2183}" type="presOf" srcId="{0968D2F2-01A7-478C-9D43-17E78DA8D977}" destId="{317303A5-C3D1-4FDF-8408-2DA1E8DD9A2E}" srcOrd="0" destOrd="0" presId="urn:microsoft.com/office/officeart/2005/8/layout/list1"/>
    <dgm:cxn modelId="{F9FD44E1-57E5-4197-BD8E-B10770E7B3B7}" srcId="{7D96A94A-A838-4F7E-AA94-1076B8492264}" destId="{D3A6F882-AACF-4EE7-83BA-2A4126F6A5F1}" srcOrd="0" destOrd="0" parTransId="{793A3021-495E-45E2-A71A-1F95E4C09033}" sibTransId="{A235E832-2AB9-4821-9332-2469F3D8AD95}"/>
    <dgm:cxn modelId="{3AC922F0-368F-4DE4-9473-7412CFFFE434}" type="presOf" srcId="{FDB1F6CD-A1B1-4DCA-B66D-DECA6AA6717E}" destId="{102EB665-F0F4-4B61-BE17-03070665FBB7}" srcOrd="0" destOrd="0" presId="urn:microsoft.com/office/officeart/2005/8/layout/list1"/>
    <dgm:cxn modelId="{C69B7FFD-1967-44CD-AA38-D44AD41F2627}" srcId="{0968D2F2-01A7-478C-9D43-17E78DA8D977}" destId="{7D96A94A-A838-4F7E-AA94-1076B8492264}" srcOrd="1" destOrd="0" parTransId="{B9ED45D3-8EA4-4653-A825-6E94AB0DE9FA}" sibTransId="{B53B3360-3C29-48A0-8216-4145CF340E2D}"/>
    <dgm:cxn modelId="{56F9E78D-51E8-478F-AC93-020905D752E1}" type="presParOf" srcId="{DBA7D977-8897-48C4-9A03-A8C78FF3F3D7}" destId="{71C850FC-E8C9-442A-8CF2-099BFE67E131}" srcOrd="0" destOrd="0" presId="urn:microsoft.com/office/officeart/2005/8/layout/list1"/>
    <dgm:cxn modelId="{8142791A-2090-4838-B22E-ADCE4205BB44}" type="presParOf" srcId="{71C850FC-E8C9-442A-8CF2-099BFE67E131}" destId="{317303A5-C3D1-4FDF-8408-2DA1E8DD9A2E}" srcOrd="0" destOrd="0" presId="urn:microsoft.com/office/officeart/2005/8/layout/list1"/>
    <dgm:cxn modelId="{319E37A8-5BED-49D4-B337-4089CE532750}" type="presParOf" srcId="{71C850FC-E8C9-442A-8CF2-099BFE67E131}" destId="{53D2609F-7AF9-4293-A782-14580451F9CD}" srcOrd="1" destOrd="0" presId="urn:microsoft.com/office/officeart/2005/8/layout/list1"/>
    <dgm:cxn modelId="{AF57CC54-3882-47D9-9AF3-8064B3975015}" type="presParOf" srcId="{DBA7D977-8897-48C4-9A03-A8C78FF3F3D7}" destId="{DC38DA26-1DBF-48F3-8BB8-5B7781FF531B}" srcOrd="1" destOrd="0" presId="urn:microsoft.com/office/officeart/2005/8/layout/list1"/>
    <dgm:cxn modelId="{3C910CC4-8CF8-4D01-BCB7-CEF984453090}" type="presParOf" srcId="{DBA7D977-8897-48C4-9A03-A8C78FF3F3D7}" destId="{34482E8A-0C34-4FF2-831F-9B4B6C0CC4E0}" srcOrd="2" destOrd="0" presId="urn:microsoft.com/office/officeart/2005/8/layout/list1"/>
    <dgm:cxn modelId="{010100B3-41CA-4B3B-A1C7-D9DC8109DD9A}" type="presParOf" srcId="{DBA7D977-8897-48C4-9A03-A8C78FF3F3D7}" destId="{34ED94D8-66AB-492C-A2DD-B15778A574B5}" srcOrd="3" destOrd="0" presId="urn:microsoft.com/office/officeart/2005/8/layout/list1"/>
    <dgm:cxn modelId="{EAD31854-B416-4AE7-93E9-0A74B7F84BB3}" type="presParOf" srcId="{DBA7D977-8897-48C4-9A03-A8C78FF3F3D7}" destId="{2BF0918E-1536-4A61-A08A-2E97783536DC}" srcOrd="4" destOrd="0" presId="urn:microsoft.com/office/officeart/2005/8/layout/list1"/>
    <dgm:cxn modelId="{4C60E01D-5EC3-4D91-8CA3-2E8FDF4D9EB9}" type="presParOf" srcId="{2BF0918E-1536-4A61-A08A-2E97783536DC}" destId="{7A1DE0FE-E5C0-4390-A15B-CAD934889C26}" srcOrd="0" destOrd="0" presId="urn:microsoft.com/office/officeart/2005/8/layout/list1"/>
    <dgm:cxn modelId="{CF6D5647-D346-4FF8-A552-622F5BF74EED}" type="presParOf" srcId="{2BF0918E-1536-4A61-A08A-2E97783536DC}" destId="{3BDAE168-A7A6-4059-9004-D15D6B29526C}" srcOrd="1" destOrd="0" presId="urn:microsoft.com/office/officeart/2005/8/layout/list1"/>
    <dgm:cxn modelId="{695521AD-90A6-4653-88E7-432279E6CEAD}" type="presParOf" srcId="{DBA7D977-8897-48C4-9A03-A8C78FF3F3D7}" destId="{28710199-37B5-41D8-9818-32BD2EFE204F}" srcOrd="5" destOrd="0" presId="urn:microsoft.com/office/officeart/2005/8/layout/list1"/>
    <dgm:cxn modelId="{88A7ED16-9C06-4250-BAD9-2D5B435963A6}" type="presParOf" srcId="{DBA7D977-8897-48C4-9A03-A8C78FF3F3D7}" destId="{102EB665-F0F4-4B61-BE17-03070665FBB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04C134-8C3A-47DD-B683-14BB52364323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C6CDC97-153D-4E50-A28F-3C35BF029033}">
      <dgm:prSet/>
      <dgm:spPr/>
      <dgm:t>
        <a:bodyPr/>
        <a:lstStyle/>
        <a:p>
          <a:r>
            <a:rPr lang="af-ZA" b="0" dirty="0"/>
            <a:t>’n Multimiljard-dollar-bedryf met rolle in</a:t>
          </a:r>
          <a:r>
            <a:rPr lang="en-GB" b="0" dirty="0"/>
            <a:t>:</a:t>
          </a:r>
          <a:endParaRPr lang="en-US" b="0" dirty="0"/>
        </a:p>
      </dgm:t>
    </dgm:pt>
    <dgm:pt modelId="{8048F359-6CDA-41DA-B033-7D00EDF6D3FE}" type="parTrans" cxnId="{65F9BA2F-FE77-4810-B200-6CF099943519}">
      <dgm:prSet/>
      <dgm:spPr/>
      <dgm:t>
        <a:bodyPr/>
        <a:lstStyle/>
        <a:p>
          <a:endParaRPr lang="en-US"/>
        </a:p>
      </dgm:t>
    </dgm:pt>
    <dgm:pt modelId="{1AE54970-4BD8-4DA9-B37A-BA4345D3CA7D}" type="sibTrans" cxnId="{65F9BA2F-FE77-4810-B200-6CF099943519}">
      <dgm:prSet/>
      <dgm:spPr/>
      <dgm:t>
        <a:bodyPr/>
        <a:lstStyle/>
        <a:p>
          <a:endParaRPr lang="en-US"/>
        </a:p>
      </dgm:t>
    </dgm:pt>
    <dgm:pt modelId="{916AF705-E5F1-4DAD-8BF2-4977BC4FC3BE}">
      <dgm:prSet/>
      <dgm:spPr/>
      <dgm:t>
        <a:bodyPr/>
        <a:lstStyle/>
        <a:p>
          <a:r>
            <a:rPr lang="af-ZA" b="0" dirty="0"/>
            <a:t>Afrigting</a:t>
          </a:r>
          <a:endParaRPr lang="en-US" b="0" dirty="0"/>
        </a:p>
      </dgm:t>
    </dgm:pt>
    <dgm:pt modelId="{D2C48C86-B9F8-4611-BC1C-20C3117078DA}" type="parTrans" cxnId="{14E5F503-ABF0-4021-8A1A-B4CDD76DC22D}">
      <dgm:prSet/>
      <dgm:spPr/>
      <dgm:t>
        <a:bodyPr/>
        <a:lstStyle/>
        <a:p>
          <a:endParaRPr lang="en-US"/>
        </a:p>
      </dgm:t>
    </dgm:pt>
    <dgm:pt modelId="{A0762001-68AF-4B06-A464-49EC8D67C715}" type="sibTrans" cxnId="{14E5F503-ABF0-4021-8A1A-B4CDD76DC22D}">
      <dgm:prSet/>
      <dgm:spPr/>
      <dgm:t>
        <a:bodyPr/>
        <a:lstStyle/>
        <a:p>
          <a:endParaRPr lang="en-US"/>
        </a:p>
      </dgm:t>
    </dgm:pt>
    <dgm:pt modelId="{FE3D8D27-1C36-4D92-B366-B1A49FD15A84}">
      <dgm:prSet/>
      <dgm:spPr/>
      <dgm:t>
        <a:bodyPr/>
        <a:lstStyle/>
        <a:p>
          <a:r>
            <a:rPr lang="af-ZA" b="0" dirty="0" err="1"/>
            <a:t>Loopbaanpaaie</a:t>
          </a:r>
          <a:r>
            <a:rPr lang="af-ZA" b="0" dirty="0"/>
            <a:t> sluit in:</a:t>
          </a:r>
          <a:endParaRPr lang="en-US" b="0" dirty="0"/>
        </a:p>
      </dgm:t>
    </dgm:pt>
    <dgm:pt modelId="{520EB607-88BF-4FE2-8C80-E5D464ABC1A4}" type="parTrans" cxnId="{7A54B806-0408-490C-9E04-EC7613EC4DE9}">
      <dgm:prSet/>
      <dgm:spPr/>
      <dgm:t>
        <a:bodyPr/>
        <a:lstStyle/>
        <a:p>
          <a:endParaRPr lang="en-US"/>
        </a:p>
      </dgm:t>
    </dgm:pt>
    <dgm:pt modelId="{828D3EF3-2D8F-420B-BFEB-751A0495632F}" type="sibTrans" cxnId="{7A54B806-0408-490C-9E04-EC7613EC4DE9}">
      <dgm:prSet/>
      <dgm:spPr/>
      <dgm:t>
        <a:bodyPr/>
        <a:lstStyle/>
        <a:p>
          <a:endParaRPr lang="en-US"/>
        </a:p>
      </dgm:t>
    </dgm:pt>
    <dgm:pt modelId="{941975A9-B03C-4C70-8A7C-F9A415B4E63C}">
      <dgm:prSet/>
      <dgm:spPr/>
      <dgm:t>
        <a:bodyPr/>
        <a:lstStyle/>
        <a:p>
          <a:r>
            <a:rPr lang="af-ZA" b="0" dirty="0"/>
            <a:t>Sportontwikkeling</a:t>
          </a:r>
          <a:endParaRPr lang="en-US" b="0" dirty="0"/>
        </a:p>
      </dgm:t>
    </dgm:pt>
    <dgm:pt modelId="{165AE153-BB4F-49EE-95B3-0B52543B706A}" type="parTrans" cxnId="{BC7EF154-1ECA-4066-BA07-7C262B387C26}">
      <dgm:prSet/>
      <dgm:spPr/>
      <dgm:t>
        <a:bodyPr/>
        <a:lstStyle/>
        <a:p>
          <a:endParaRPr lang="en-US"/>
        </a:p>
      </dgm:t>
    </dgm:pt>
    <dgm:pt modelId="{5491F651-445A-41BF-A763-747AA3FC5F1B}" type="sibTrans" cxnId="{BC7EF154-1ECA-4066-BA07-7C262B387C26}">
      <dgm:prSet/>
      <dgm:spPr/>
      <dgm:t>
        <a:bodyPr/>
        <a:lstStyle/>
        <a:p>
          <a:endParaRPr lang="en-US"/>
        </a:p>
      </dgm:t>
    </dgm:pt>
    <dgm:pt modelId="{6D2D3E18-895F-4655-8A63-0B324AB393FC}">
      <dgm:prSet/>
      <dgm:spPr/>
      <dgm:t>
        <a:bodyPr/>
        <a:lstStyle/>
        <a:p>
          <a:r>
            <a:rPr lang="af-ZA" b="0" dirty="0"/>
            <a:t>Bemarking</a:t>
          </a:r>
        </a:p>
      </dgm:t>
    </dgm:pt>
    <dgm:pt modelId="{E8F3F541-5D6C-4186-87AB-DE9CBBB3AEF9}" type="parTrans" cxnId="{E7A58A93-1555-43F8-AB50-0A0332A167D0}">
      <dgm:prSet/>
      <dgm:spPr/>
      <dgm:t>
        <a:bodyPr/>
        <a:lstStyle/>
        <a:p>
          <a:endParaRPr lang="af-ZA"/>
        </a:p>
      </dgm:t>
    </dgm:pt>
    <dgm:pt modelId="{BDE1DCC6-E4EF-4A6D-B247-C3043A63C0EF}" type="sibTrans" cxnId="{E7A58A93-1555-43F8-AB50-0A0332A167D0}">
      <dgm:prSet/>
      <dgm:spPr/>
      <dgm:t>
        <a:bodyPr/>
        <a:lstStyle/>
        <a:p>
          <a:endParaRPr lang="af-ZA"/>
        </a:p>
      </dgm:t>
    </dgm:pt>
    <dgm:pt modelId="{08CA856B-C779-413E-AB96-AB57327E05E1}">
      <dgm:prSet/>
      <dgm:spPr/>
      <dgm:t>
        <a:bodyPr/>
        <a:lstStyle/>
        <a:p>
          <a:r>
            <a:rPr lang="af-ZA" b="0" dirty="0"/>
            <a:t>Media</a:t>
          </a:r>
        </a:p>
      </dgm:t>
    </dgm:pt>
    <dgm:pt modelId="{F1AF8F00-1BDE-40A1-816B-D2966FE84221}" type="parTrans" cxnId="{1857EBD0-5396-4480-B87E-26823229131D}">
      <dgm:prSet/>
      <dgm:spPr/>
      <dgm:t>
        <a:bodyPr/>
        <a:lstStyle/>
        <a:p>
          <a:endParaRPr lang="af-ZA"/>
        </a:p>
      </dgm:t>
    </dgm:pt>
    <dgm:pt modelId="{E3694685-2E39-4516-9986-1A60C46149E6}" type="sibTrans" cxnId="{1857EBD0-5396-4480-B87E-26823229131D}">
      <dgm:prSet/>
      <dgm:spPr/>
      <dgm:t>
        <a:bodyPr/>
        <a:lstStyle/>
        <a:p>
          <a:endParaRPr lang="af-ZA"/>
        </a:p>
      </dgm:t>
    </dgm:pt>
    <dgm:pt modelId="{AB8FABC9-6F5E-44AA-A59D-A8532AF67AE2}">
      <dgm:prSet/>
      <dgm:spPr/>
      <dgm:t>
        <a:bodyPr/>
        <a:lstStyle/>
        <a:p>
          <a:r>
            <a:rPr lang="af-ZA" b="0" dirty="0"/>
            <a:t>Geneeskunde</a:t>
          </a:r>
        </a:p>
      </dgm:t>
    </dgm:pt>
    <dgm:pt modelId="{E0C2B9BE-0F8B-4E84-99D4-C21AAB65DB22}" type="parTrans" cxnId="{F1B0D31D-BE92-439F-991B-307834B5988D}">
      <dgm:prSet/>
      <dgm:spPr/>
      <dgm:t>
        <a:bodyPr/>
        <a:lstStyle/>
        <a:p>
          <a:endParaRPr lang="af-ZA"/>
        </a:p>
      </dgm:t>
    </dgm:pt>
    <dgm:pt modelId="{8817D2EB-CCBF-46B5-8942-20C5F85ABD92}" type="sibTrans" cxnId="{F1B0D31D-BE92-439F-991B-307834B5988D}">
      <dgm:prSet/>
      <dgm:spPr/>
      <dgm:t>
        <a:bodyPr/>
        <a:lstStyle/>
        <a:p>
          <a:endParaRPr lang="af-ZA"/>
        </a:p>
      </dgm:t>
    </dgm:pt>
    <dgm:pt modelId="{D59A6D45-2923-4A11-BD80-102AACBAFD68}">
      <dgm:prSet/>
      <dgm:spPr/>
      <dgm:t>
        <a:bodyPr/>
        <a:lstStyle/>
        <a:p>
          <a:r>
            <a:rPr lang="af-ZA" b="0" dirty="0"/>
            <a:t>Tegnologie</a:t>
          </a:r>
        </a:p>
      </dgm:t>
    </dgm:pt>
    <dgm:pt modelId="{C64ECDD1-FC25-47C4-9399-14F08AA88939}" type="parTrans" cxnId="{F4552635-EC3A-425A-AF85-F482B9CDFCAA}">
      <dgm:prSet/>
      <dgm:spPr/>
      <dgm:t>
        <a:bodyPr/>
        <a:lstStyle/>
        <a:p>
          <a:endParaRPr lang="af-ZA"/>
        </a:p>
      </dgm:t>
    </dgm:pt>
    <dgm:pt modelId="{C9FC9B9F-8755-4BC7-9A89-4E410E5E2FCB}" type="sibTrans" cxnId="{F4552635-EC3A-425A-AF85-F482B9CDFCAA}">
      <dgm:prSet/>
      <dgm:spPr/>
      <dgm:t>
        <a:bodyPr/>
        <a:lstStyle/>
        <a:p>
          <a:endParaRPr lang="af-ZA"/>
        </a:p>
      </dgm:t>
    </dgm:pt>
    <dgm:pt modelId="{3D1C4E47-8AD8-437C-9E13-E4407E03CA94}">
      <dgm:prSet/>
      <dgm:spPr/>
      <dgm:t>
        <a:bodyPr/>
        <a:lstStyle/>
        <a:p>
          <a:r>
            <a:rPr lang="af-ZA" b="0" dirty="0"/>
            <a:t>Persoonlike opleiding</a:t>
          </a:r>
        </a:p>
      </dgm:t>
    </dgm:pt>
    <dgm:pt modelId="{475B90E4-4335-4118-A525-48ED7A214837}" type="parTrans" cxnId="{6B83E95F-1680-4EEA-B3D1-4CEF497C7A7E}">
      <dgm:prSet/>
      <dgm:spPr/>
      <dgm:t>
        <a:bodyPr/>
        <a:lstStyle/>
        <a:p>
          <a:endParaRPr lang="af-ZA"/>
        </a:p>
      </dgm:t>
    </dgm:pt>
    <dgm:pt modelId="{BFF0079D-4F7F-44DB-8D05-4A9517065879}" type="sibTrans" cxnId="{6B83E95F-1680-4EEA-B3D1-4CEF497C7A7E}">
      <dgm:prSet/>
      <dgm:spPr/>
      <dgm:t>
        <a:bodyPr/>
        <a:lstStyle/>
        <a:p>
          <a:endParaRPr lang="af-ZA"/>
        </a:p>
      </dgm:t>
    </dgm:pt>
    <dgm:pt modelId="{1576D0FB-F240-4B7E-8D81-70CCD3598F5B}">
      <dgm:prSet/>
      <dgm:spPr/>
      <dgm:t>
        <a:bodyPr/>
        <a:lstStyle/>
        <a:p>
          <a:r>
            <a:rPr lang="af-ZA" b="0" dirty="0"/>
            <a:t>Sportwetenskap</a:t>
          </a:r>
        </a:p>
      </dgm:t>
    </dgm:pt>
    <dgm:pt modelId="{B7CB64AB-B58D-4A91-9044-CB68F630CA9D}" type="parTrans" cxnId="{F74ACCB0-1063-4915-8C81-DF642CB36040}">
      <dgm:prSet/>
      <dgm:spPr/>
      <dgm:t>
        <a:bodyPr/>
        <a:lstStyle/>
        <a:p>
          <a:endParaRPr lang="af-ZA"/>
        </a:p>
      </dgm:t>
    </dgm:pt>
    <dgm:pt modelId="{305D72B4-C2C3-4055-A136-DB2CA8C0104A}" type="sibTrans" cxnId="{F74ACCB0-1063-4915-8C81-DF642CB36040}">
      <dgm:prSet/>
      <dgm:spPr/>
      <dgm:t>
        <a:bodyPr/>
        <a:lstStyle/>
        <a:p>
          <a:endParaRPr lang="af-ZA"/>
        </a:p>
      </dgm:t>
    </dgm:pt>
    <dgm:pt modelId="{0DFCBC88-BE1D-41BB-813B-76CFBBAD6F26}">
      <dgm:prSet/>
      <dgm:spPr/>
      <dgm:t>
        <a:bodyPr/>
        <a:lstStyle/>
        <a:p>
          <a:r>
            <a:rPr lang="af-ZA" b="0" dirty="0"/>
            <a:t>Geleentheidsbestuur</a:t>
          </a:r>
        </a:p>
      </dgm:t>
    </dgm:pt>
    <dgm:pt modelId="{B08E5912-0EB5-4B3C-8CB4-529D9EE6DC1C}" type="parTrans" cxnId="{58EE0E1D-7693-4ACB-97DE-0F234F789C29}">
      <dgm:prSet/>
      <dgm:spPr/>
      <dgm:t>
        <a:bodyPr/>
        <a:lstStyle/>
        <a:p>
          <a:endParaRPr lang="af-ZA"/>
        </a:p>
      </dgm:t>
    </dgm:pt>
    <dgm:pt modelId="{80CBE9E6-263E-4634-ADCB-DBA0E7DDF54F}" type="sibTrans" cxnId="{58EE0E1D-7693-4ACB-97DE-0F234F789C29}">
      <dgm:prSet/>
      <dgm:spPr/>
      <dgm:t>
        <a:bodyPr/>
        <a:lstStyle/>
        <a:p>
          <a:endParaRPr lang="af-ZA"/>
        </a:p>
      </dgm:t>
    </dgm:pt>
    <dgm:pt modelId="{294DCE60-D589-416F-BC9E-D5EC83945C64}">
      <dgm:prSet/>
      <dgm:spPr/>
      <dgm:t>
        <a:bodyPr/>
        <a:lstStyle/>
        <a:p>
          <a:r>
            <a:rPr lang="af-ZA" b="0" dirty="0" err="1"/>
            <a:t>Fasiliteitsbedrywighede</a:t>
          </a:r>
          <a:endParaRPr lang="af-ZA" b="0" dirty="0"/>
        </a:p>
      </dgm:t>
    </dgm:pt>
    <dgm:pt modelId="{A3C4F28B-94BA-4462-8DC4-7CBC94254707}" type="parTrans" cxnId="{C4204930-FC41-4657-AEBF-AC3E308B679D}">
      <dgm:prSet/>
      <dgm:spPr/>
      <dgm:t>
        <a:bodyPr/>
        <a:lstStyle/>
        <a:p>
          <a:endParaRPr lang="af-ZA"/>
        </a:p>
      </dgm:t>
    </dgm:pt>
    <dgm:pt modelId="{D2F43CAB-FE58-463E-B2AA-9F83CA44AD37}" type="sibTrans" cxnId="{C4204930-FC41-4657-AEBF-AC3E308B679D}">
      <dgm:prSet/>
      <dgm:spPr/>
      <dgm:t>
        <a:bodyPr/>
        <a:lstStyle/>
        <a:p>
          <a:endParaRPr lang="af-ZA"/>
        </a:p>
      </dgm:t>
    </dgm:pt>
    <dgm:pt modelId="{2073FB7F-71F4-433B-B254-E8FAB49A4EBF}">
      <dgm:prSet/>
      <dgm:spPr/>
      <dgm:t>
        <a:bodyPr/>
        <a:lstStyle/>
        <a:p>
          <a:r>
            <a:rPr lang="af-ZA" b="0" dirty="0"/>
            <a:t>Bestuur</a:t>
          </a:r>
        </a:p>
      </dgm:t>
    </dgm:pt>
    <dgm:pt modelId="{9B34BA5D-A108-4CB9-B586-C81B8F341961}" type="sibTrans" cxnId="{63146BB2-13A3-47B9-A236-B072D14AC6DC}">
      <dgm:prSet/>
      <dgm:spPr/>
      <dgm:t>
        <a:bodyPr/>
        <a:lstStyle/>
        <a:p>
          <a:endParaRPr lang="af-ZA"/>
        </a:p>
      </dgm:t>
    </dgm:pt>
    <dgm:pt modelId="{CEB642A3-A9D5-4166-B005-809B5B6B0592}" type="parTrans" cxnId="{63146BB2-13A3-47B9-A236-B072D14AC6DC}">
      <dgm:prSet/>
      <dgm:spPr/>
      <dgm:t>
        <a:bodyPr/>
        <a:lstStyle/>
        <a:p>
          <a:endParaRPr lang="af-ZA"/>
        </a:p>
      </dgm:t>
    </dgm:pt>
    <dgm:pt modelId="{F8D47ACA-53A3-4144-83A1-5D5C6148C167}" type="pres">
      <dgm:prSet presAssocID="{2304C134-8C3A-47DD-B683-14BB52364323}" presName="linear" presStyleCnt="0">
        <dgm:presLayoutVars>
          <dgm:dir/>
          <dgm:animLvl val="lvl"/>
          <dgm:resizeHandles val="exact"/>
        </dgm:presLayoutVars>
      </dgm:prSet>
      <dgm:spPr/>
    </dgm:pt>
    <dgm:pt modelId="{9E81F8D8-C2C4-45A7-9107-3170B1ECB8ED}" type="pres">
      <dgm:prSet presAssocID="{7C6CDC97-153D-4E50-A28F-3C35BF029033}" presName="parentLin" presStyleCnt="0"/>
      <dgm:spPr/>
    </dgm:pt>
    <dgm:pt modelId="{A3C967AE-ECBE-4A6C-B786-443ADBB3F3B2}" type="pres">
      <dgm:prSet presAssocID="{7C6CDC97-153D-4E50-A28F-3C35BF029033}" presName="parentLeftMargin" presStyleLbl="node1" presStyleIdx="0" presStyleCnt="2"/>
      <dgm:spPr/>
    </dgm:pt>
    <dgm:pt modelId="{84B2FE9F-5797-4B98-8734-4A5D48C9BA83}" type="pres">
      <dgm:prSet presAssocID="{7C6CDC97-153D-4E50-A28F-3C35BF02903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4E651FE-9305-4911-818B-78BF706682FC}" type="pres">
      <dgm:prSet presAssocID="{7C6CDC97-153D-4E50-A28F-3C35BF029033}" presName="negativeSpace" presStyleCnt="0"/>
      <dgm:spPr/>
    </dgm:pt>
    <dgm:pt modelId="{211C24FD-663E-4467-A619-C24F9D5FE529}" type="pres">
      <dgm:prSet presAssocID="{7C6CDC97-153D-4E50-A28F-3C35BF029033}" presName="childText" presStyleLbl="conFgAcc1" presStyleIdx="0" presStyleCnt="2">
        <dgm:presLayoutVars>
          <dgm:bulletEnabled val="1"/>
        </dgm:presLayoutVars>
      </dgm:prSet>
      <dgm:spPr/>
    </dgm:pt>
    <dgm:pt modelId="{98848872-84C5-4F51-A95A-184BE2BB238B}" type="pres">
      <dgm:prSet presAssocID="{1AE54970-4BD8-4DA9-B37A-BA4345D3CA7D}" presName="spaceBetweenRectangles" presStyleCnt="0"/>
      <dgm:spPr/>
    </dgm:pt>
    <dgm:pt modelId="{35954743-FCE7-4812-9078-E8C1B0A09D27}" type="pres">
      <dgm:prSet presAssocID="{FE3D8D27-1C36-4D92-B366-B1A49FD15A84}" presName="parentLin" presStyleCnt="0"/>
      <dgm:spPr/>
    </dgm:pt>
    <dgm:pt modelId="{8F11F3AC-0D49-47DF-888A-4757D65564CD}" type="pres">
      <dgm:prSet presAssocID="{FE3D8D27-1C36-4D92-B366-B1A49FD15A84}" presName="parentLeftMargin" presStyleLbl="node1" presStyleIdx="0" presStyleCnt="2"/>
      <dgm:spPr/>
    </dgm:pt>
    <dgm:pt modelId="{A92CACC8-4EBC-4C63-94BB-D307A398832B}" type="pres">
      <dgm:prSet presAssocID="{FE3D8D27-1C36-4D92-B366-B1A49FD15A8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108C8FF-A5BE-4C12-A10E-81CB51A436CE}" type="pres">
      <dgm:prSet presAssocID="{FE3D8D27-1C36-4D92-B366-B1A49FD15A84}" presName="negativeSpace" presStyleCnt="0"/>
      <dgm:spPr/>
    </dgm:pt>
    <dgm:pt modelId="{D5A20BBD-8038-4153-A1A8-3DE468B6D469}" type="pres">
      <dgm:prSet presAssocID="{FE3D8D27-1C36-4D92-B366-B1A49FD15A8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4E5F503-ABF0-4021-8A1A-B4CDD76DC22D}" srcId="{7C6CDC97-153D-4E50-A28F-3C35BF029033}" destId="{916AF705-E5F1-4DAD-8BF2-4977BC4FC3BE}" srcOrd="0" destOrd="0" parTransId="{D2C48C86-B9F8-4611-BC1C-20C3117078DA}" sibTransId="{A0762001-68AF-4B06-A464-49EC8D67C715}"/>
    <dgm:cxn modelId="{7A54B806-0408-490C-9E04-EC7613EC4DE9}" srcId="{2304C134-8C3A-47DD-B683-14BB52364323}" destId="{FE3D8D27-1C36-4D92-B366-B1A49FD15A84}" srcOrd="1" destOrd="0" parTransId="{520EB607-88BF-4FE2-8C80-E5D464ABC1A4}" sibTransId="{828D3EF3-2D8F-420B-BFEB-751A0495632F}"/>
    <dgm:cxn modelId="{8D20A50E-D9CE-4923-8C4F-ED3B1E74D424}" type="presOf" srcId="{0DFCBC88-BE1D-41BB-813B-76CFBBAD6F26}" destId="{D5A20BBD-8038-4153-A1A8-3DE468B6D469}" srcOrd="0" destOrd="3" presId="urn:microsoft.com/office/officeart/2005/8/layout/list1"/>
    <dgm:cxn modelId="{58EE0E1D-7693-4ACB-97DE-0F234F789C29}" srcId="{FE3D8D27-1C36-4D92-B366-B1A49FD15A84}" destId="{0DFCBC88-BE1D-41BB-813B-76CFBBAD6F26}" srcOrd="3" destOrd="0" parTransId="{B08E5912-0EB5-4B3C-8CB4-529D9EE6DC1C}" sibTransId="{80CBE9E6-263E-4634-ADCB-DBA0E7DDF54F}"/>
    <dgm:cxn modelId="{F1B0D31D-BE92-439F-991B-307834B5988D}" srcId="{7C6CDC97-153D-4E50-A28F-3C35BF029033}" destId="{AB8FABC9-6F5E-44AA-A59D-A8532AF67AE2}" srcOrd="4" destOrd="0" parTransId="{E0C2B9BE-0F8B-4E84-99D4-C21AAB65DB22}" sibTransId="{8817D2EB-CCBF-46B5-8942-20C5F85ABD92}"/>
    <dgm:cxn modelId="{65F9BA2F-FE77-4810-B200-6CF099943519}" srcId="{2304C134-8C3A-47DD-B683-14BB52364323}" destId="{7C6CDC97-153D-4E50-A28F-3C35BF029033}" srcOrd="0" destOrd="0" parTransId="{8048F359-6CDA-41DA-B033-7D00EDF6D3FE}" sibTransId="{1AE54970-4BD8-4DA9-B37A-BA4345D3CA7D}"/>
    <dgm:cxn modelId="{C4204930-FC41-4657-AEBF-AC3E308B679D}" srcId="{FE3D8D27-1C36-4D92-B366-B1A49FD15A84}" destId="{294DCE60-D589-416F-BC9E-D5EC83945C64}" srcOrd="4" destOrd="0" parTransId="{A3C4F28B-94BA-4462-8DC4-7CBC94254707}" sibTransId="{D2F43CAB-FE58-463E-B2AA-9F83CA44AD37}"/>
    <dgm:cxn modelId="{F4552635-EC3A-425A-AF85-F482B9CDFCAA}" srcId="{7C6CDC97-153D-4E50-A28F-3C35BF029033}" destId="{D59A6D45-2923-4A11-BD80-102AACBAFD68}" srcOrd="5" destOrd="0" parTransId="{C64ECDD1-FC25-47C4-9399-14F08AA88939}" sibTransId="{C9FC9B9F-8755-4BC7-9A89-4E410E5E2FCB}"/>
    <dgm:cxn modelId="{74F2263A-60D5-49BB-A63B-61C2AEAB222E}" type="presOf" srcId="{AB8FABC9-6F5E-44AA-A59D-A8532AF67AE2}" destId="{211C24FD-663E-4467-A619-C24F9D5FE529}" srcOrd="0" destOrd="4" presId="urn:microsoft.com/office/officeart/2005/8/layout/list1"/>
    <dgm:cxn modelId="{6B83E95F-1680-4EEA-B3D1-4CEF497C7A7E}" srcId="{FE3D8D27-1C36-4D92-B366-B1A49FD15A84}" destId="{3D1C4E47-8AD8-437C-9E13-E4407E03CA94}" srcOrd="1" destOrd="0" parTransId="{475B90E4-4335-4118-A525-48ED7A214837}" sibTransId="{BFF0079D-4F7F-44DB-8D05-4A9517065879}"/>
    <dgm:cxn modelId="{AE348D68-10FA-4A0D-B3F8-43E0B56F59D6}" type="presOf" srcId="{916AF705-E5F1-4DAD-8BF2-4977BC4FC3BE}" destId="{211C24FD-663E-4467-A619-C24F9D5FE529}" srcOrd="0" destOrd="0" presId="urn:microsoft.com/office/officeart/2005/8/layout/list1"/>
    <dgm:cxn modelId="{9CF2A868-69BC-44B0-BBD0-C63F6DD2C5F5}" type="presOf" srcId="{FE3D8D27-1C36-4D92-B366-B1A49FD15A84}" destId="{A92CACC8-4EBC-4C63-94BB-D307A398832B}" srcOrd="1" destOrd="0" presId="urn:microsoft.com/office/officeart/2005/8/layout/list1"/>
    <dgm:cxn modelId="{092B8B6B-6DF2-4A8B-9A8F-77EA09EC893E}" type="presOf" srcId="{D59A6D45-2923-4A11-BD80-102AACBAFD68}" destId="{211C24FD-663E-4467-A619-C24F9D5FE529}" srcOrd="0" destOrd="5" presId="urn:microsoft.com/office/officeart/2005/8/layout/list1"/>
    <dgm:cxn modelId="{BC7EF154-1ECA-4066-BA07-7C262B387C26}" srcId="{FE3D8D27-1C36-4D92-B366-B1A49FD15A84}" destId="{941975A9-B03C-4C70-8A7C-F9A415B4E63C}" srcOrd="0" destOrd="0" parTransId="{165AE153-BB4F-49EE-95B3-0B52543B706A}" sibTransId="{5491F651-445A-41BF-A763-747AA3FC5F1B}"/>
    <dgm:cxn modelId="{75AADF7D-7A68-48F5-A892-F4D927A30468}" type="presOf" srcId="{2073FB7F-71F4-433B-B254-E8FAB49A4EBF}" destId="{211C24FD-663E-4467-A619-C24F9D5FE529}" srcOrd="0" destOrd="1" presId="urn:microsoft.com/office/officeart/2005/8/layout/list1"/>
    <dgm:cxn modelId="{250EA888-181A-49E1-98DF-8EAC17ED996C}" type="presOf" srcId="{7C6CDC97-153D-4E50-A28F-3C35BF029033}" destId="{84B2FE9F-5797-4B98-8734-4A5D48C9BA83}" srcOrd="1" destOrd="0" presId="urn:microsoft.com/office/officeart/2005/8/layout/list1"/>
    <dgm:cxn modelId="{2A75C18B-8DB0-46CD-9F6A-0C24E3CF0912}" type="presOf" srcId="{FE3D8D27-1C36-4D92-B366-B1A49FD15A84}" destId="{8F11F3AC-0D49-47DF-888A-4757D65564CD}" srcOrd="0" destOrd="0" presId="urn:microsoft.com/office/officeart/2005/8/layout/list1"/>
    <dgm:cxn modelId="{E7A58A93-1555-43F8-AB50-0A0332A167D0}" srcId="{7C6CDC97-153D-4E50-A28F-3C35BF029033}" destId="{6D2D3E18-895F-4655-8A63-0B324AB393FC}" srcOrd="2" destOrd="0" parTransId="{E8F3F541-5D6C-4186-87AB-DE9CBBB3AEF9}" sibTransId="{BDE1DCC6-E4EF-4A6D-B247-C3043A63C0EF}"/>
    <dgm:cxn modelId="{B945399A-3564-4BE8-9A71-3F8E09333882}" type="presOf" srcId="{3D1C4E47-8AD8-437C-9E13-E4407E03CA94}" destId="{D5A20BBD-8038-4153-A1A8-3DE468B6D469}" srcOrd="0" destOrd="1" presId="urn:microsoft.com/office/officeart/2005/8/layout/list1"/>
    <dgm:cxn modelId="{FA09B59A-050C-4A2A-A04D-65CFA3310578}" type="presOf" srcId="{2304C134-8C3A-47DD-B683-14BB52364323}" destId="{F8D47ACA-53A3-4144-83A1-5D5C6148C167}" srcOrd="0" destOrd="0" presId="urn:microsoft.com/office/officeart/2005/8/layout/list1"/>
    <dgm:cxn modelId="{7DE2459E-FAD7-4A9F-B580-555E4EFDF5EA}" type="presOf" srcId="{1576D0FB-F240-4B7E-8D81-70CCD3598F5B}" destId="{D5A20BBD-8038-4153-A1A8-3DE468B6D469}" srcOrd="0" destOrd="2" presId="urn:microsoft.com/office/officeart/2005/8/layout/list1"/>
    <dgm:cxn modelId="{5FF792A0-A364-4620-BD66-738C983DB0DB}" type="presOf" srcId="{294DCE60-D589-416F-BC9E-D5EC83945C64}" destId="{D5A20BBD-8038-4153-A1A8-3DE468B6D469}" srcOrd="0" destOrd="4" presId="urn:microsoft.com/office/officeart/2005/8/layout/list1"/>
    <dgm:cxn modelId="{D12DC2A3-E99C-47DB-9B69-E7F0C00979B6}" type="presOf" srcId="{08CA856B-C779-413E-AB96-AB57327E05E1}" destId="{211C24FD-663E-4467-A619-C24F9D5FE529}" srcOrd="0" destOrd="3" presId="urn:microsoft.com/office/officeart/2005/8/layout/list1"/>
    <dgm:cxn modelId="{F74ACCB0-1063-4915-8C81-DF642CB36040}" srcId="{FE3D8D27-1C36-4D92-B366-B1A49FD15A84}" destId="{1576D0FB-F240-4B7E-8D81-70CCD3598F5B}" srcOrd="2" destOrd="0" parTransId="{B7CB64AB-B58D-4A91-9044-CB68F630CA9D}" sibTransId="{305D72B4-C2C3-4055-A136-DB2CA8C0104A}"/>
    <dgm:cxn modelId="{63146BB2-13A3-47B9-A236-B072D14AC6DC}" srcId="{7C6CDC97-153D-4E50-A28F-3C35BF029033}" destId="{2073FB7F-71F4-433B-B254-E8FAB49A4EBF}" srcOrd="1" destOrd="0" parTransId="{CEB642A3-A9D5-4166-B005-809B5B6B0592}" sibTransId="{9B34BA5D-A108-4CB9-B586-C81B8F341961}"/>
    <dgm:cxn modelId="{D6B138B4-2285-4333-A3CB-0CA3AF421188}" type="presOf" srcId="{941975A9-B03C-4C70-8A7C-F9A415B4E63C}" destId="{D5A20BBD-8038-4153-A1A8-3DE468B6D469}" srcOrd="0" destOrd="0" presId="urn:microsoft.com/office/officeart/2005/8/layout/list1"/>
    <dgm:cxn modelId="{1857EBD0-5396-4480-B87E-26823229131D}" srcId="{7C6CDC97-153D-4E50-A28F-3C35BF029033}" destId="{08CA856B-C779-413E-AB96-AB57327E05E1}" srcOrd="3" destOrd="0" parTransId="{F1AF8F00-1BDE-40A1-816B-D2966FE84221}" sibTransId="{E3694685-2E39-4516-9986-1A60C46149E6}"/>
    <dgm:cxn modelId="{CDC325D7-874C-4048-A093-BB70AAD55DD8}" type="presOf" srcId="{6D2D3E18-895F-4655-8A63-0B324AB393FC}" destId="{211C24FD-663E-4467-A619-C24F9D5FE529}" srcOrd="0" destOrd="2" presId="urn:microsoft.com/office/officeart/2005/8/layout/list1"/>
    <dgm:cxn modelId="{F46E4BF3-6CDB-4358-9C74-C3967127D126}" type="presOf" srcId="{7C6CDC97-153D-4E50-A28F-3C35BF029033}" destId="{A3C967AE-ECBE-4A6C-B786-443ADBB3F3B2}" srcOrd="0" destOrd="0" presId="urn:microsoft.com/office/officeart/2005/8/layout/list1"/>
    <dgm:cxn modelId="{52338364-2836-4565-B54B-D35E25D15DEF}" type="presParOf" srcId="{F8D47ACA-53A3-4144-83A1-5D5C6148C167}" destId="{9E81F8D8-C2C4-45A7-9107-3170B1ECB8ED}" srcOrd="0" destOrd="0" presId="urn:microsoft.com/office/officeart/2005/8/layout/list1"/>
    <dgm:cxn modelId="{6B666940-6A45-494E-B68A-982F080CE73E}" type="presParOf" srcId="{9E81F8D8-C2C4-45A7-9107-3170B1ECB8ED}" destId="{A3C967AE-ECBE-4A6C-B786-443ADBB3F3B2}" srcOrd="0" destOrd="0" presId="urn:microsoft.com/office/officeart/2005/8/layout/list1"/>
    <dgm:cxn modelId="{DD7DC85A-7A1E-4885-9809-A375CB5C2712}" type="presParOf" srcId="{9E81F8D8-C2C4-45A7-9107-3170B1ECB8ED}" destId="{84B2FE9F-5797-4B98-8734-4A5D48C9BA83}" srcOrd="1" destOrd="0" presId="urn:microsoft.com/office/officeart/2005/8/layout/list1"/>
    <dgm:cxn modelId="{AA8426F0-ACE5-424F-941A-D642F3799BAD}" type="presParOf" srcId="{F8D47ACA-53A3-4144-83A1-5D5C6148C167}" destId="{74E651FE-9305-4911-818B-78BF706682FC}" srcOrd="1" destOrd="0" presId="urn:microsoft.com/office/officeart/2005/8/layout/list1"/>
    <dgm:cxn modelId="{951B4CCF-0B75-41B0-BE6A-63C9FDC05651}" type="presParOf" srcId="{F8D47ACA-53A3-4144-83A1-5D5C6148C167}" destId="{211C24FD-663E-4467-A619-C24F9D5FE529}" srcOrd="2" destOrd="0" presId="urn:microsoft.com/office/officeart/2005/8/layout/list1"/>
    <dgm:cxn modelId="{5DED32DD-CF75-4D3F-B166-F0F24504B641}" type="presParOf" srcId="{F8D47ACA-53A3-4144-83A1-5D5C6148C167}" destId="{98848872-84C5-4F51-A95A-184BE2BB238B}" srcOrd="3" destOrd="0" presId="urn:microsoft.com/office/officeart/2005/8/layout/list1"/>
    <dgm:cxn modelId="{7C975660-D984-4024-B315-C9E7D2613C97}" type="presParOf" srcId="{F8D47ACA-53A3-4144-83A1-5D5C6148C167}" destId="{35954743-FCE7-4812-9078-E8C1B0A09D27}" srcOrd="4" destOrd="0" presId="urn:microsoft.com/office/officeart/2005/8/layout/list1"/>
    <dgm:cxn modelId="{09B6AC2F-26E0-44EF-823C-DFEA5BB320AC}" type="presParOf" srcId="{35954743-FCE7-4812-9078-E8C1B0A09D27}" destId="{8F11F3AC-0D49-47DF-888A-4757D65564CD}" srcOrd="0" destOrd="0" presId="urn:microsoft.com/office/officeart/2005/8/layout/list1"/>
    <dgm:cxn modelId="{9703D258-3140-4622-8BD7-61628E9385D0}" type="presParOf" srcId="{35954743-FCE7-4812-9078-E8C1B0A09D27}" destId="{A92CACC8-4EBC-4C63-94BB-D307A398832B}" srcOrd="1" destOrd="0" presId="urn:microsoft.com/office/officeart/2005/8/layout/list1"/>
    <dgm:cxn modelId="{8DD090DB-DCDA-4004-A39C-B8AC64601908}" type="presParOf" srcId="{F8D47ACA-53A3-4144-83A1-5D5C6148C167}" destId="{6108C8FF-A5BE-4C12-A10E-81CB51A436CE}" srcOrd="5" destOrd="0" presId="urn:microsoft.com/office/officeart/2005/8/layout/list1"/>
    <dgm:cxn modelId="{34532435-053F-4E05-BDE7-10E70AC6C397}" type="presParOf" srcId="{F8D47ACA-53A3-4144-83A1-5D5C6148C167}" destId="{D5A20BBD-8038-4153-A1A8-3DE468B6D46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7AE505-DD93-4A18-8630-E72F30D9ACBA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B17ABDB-C689-4A31-9E89-44B9FC0B2EEA}">
      <dgm:prSet/>
      <dgm:spPr/>
      <dgm:t>
        <a:bodyPr/>
        <a:lstStyle/>
        <a:p>
          <a:r>
            <a:rPr lang="af-ZA" b="1" dirty="0"/>
            <a:t>Ontspanningsbedryf</a:t>
          </a:r>
        </a:p>
        <a:p>
          <a:r>
            <a:rPr lang="en-GB" dirty="0"/>
            <a:t>(</a:t>
          </a:r>
          <a:r>
            <a:rPr lang="af-ZA" dirty="0"/>
            <a:t>Fokus op vryetyd, welstand en </a:t>
          </a:r>
          <a:r>
            <a:rPr lang="af-ZA" dirty="0" err="1"/>
            <a:t>buitelugprogramme</a:t>
          </a:r>
          <a:r>
            <a:rPr lang="en-GB" dirty="0"/>
            <a:t>)</a:t>
          </a:r>
          <a:endParaRPr lang="en-US" dirty="0"/>
        </a:p>
      </dgm:t>
    </dgm:pt>
    <dgm:pt modelId="{91489967-2137-499C-BAB2-42BCA9529D03}" type="parTrans" cxnId="{AEBC4948-719F-4975-A559-FC86AFB0FD91}">
      <dgm:prSet/>
      <dgm:spPr/>
      <dgm:t>
        <a:bodyPr/>
        <a:lstStyle/>
        <a:p>
          <a:endParaRPr lang="en-US"/>
        </a:p>
      </dgm:t>
    </dgm:pt>
    <dgm:pt modelId="{26FD4C99-2A6E-4A6E-B166-A61CCBEBE094}" type="sibTrans" cxnId="{AEBC4948-719F-4975-A559-FC86AFB0FD91}">
      <dgm:prSet/>
      <dgm:spPr/>
      <dgm:t>
        <a:bodyPr/>
        <a:lstStyle/>
        <a:p>
          <a:endParaRPr lang="en-US"/>
        </a:p>
      </dgm:t>
    </dgm:pt>
    <dgm:pt modelId="{1F8CE212-3244-4785-A20B-07F8818DEF78}">
      <dgm:prSet/>
      <dgm:spPr/>
      <dgm:t>
        <a:bodyPr/>
        <a:lstStyle/>
        <a:p>
          <a:r>
            <a:rPr lang="af-ZA" b="1" dirty="0" err="1"/>
            <a:t>Ontspanningsdirekteur</a:t>
          </a:r>
          <a:r>
            <a:rPr lang="af-ZA" dirty="0"/>
            <a:t> – bestuur gemeenskapsprogramme</a:t>
          </a:r>
          <a:endParaRPr lang="en-US" dirty="0"/>
        </a:p>
      </dgm:t>
    </dgm:pt>
    <dgm:pt modelId="{FBB06D4E-1933-4813-B07D-D60E981560FE}" type="parTrans" cxnId="{6890ABDD-4760-41F7-B491-3CCFA0AC3067}">
      <dgm:prSet/>
      <dgm:spPr/>
      <dgm:t>
        <a:bodyPr/>
        <a:lstStyle/>
        <a:p>
          <a:endParaRPr lang="en-US"/>
        </a:p>
      </dgm:t>
    </dgm:pt>
    <dgm:pt modelId="{06361110-4B78-4133-BDC8-9529ACE01856}" type="sibTrans" cxnId="{6890ABDD-4760-41F7-B491-3CCFA0AC3067}">
      <dgm:prSet/>
      <dgm:spPr/>
      <dgm:t>
        <a:bodyPr/>
        <a:lstStyle/>
        <a:p>
          <a:endParaRPr lang="en-US"/>
        </a:p>
      </dgm:t>
    </dgm:pt>
    <dgm:pt modelId="{06D25969-B880-4CF0-9FF3-BCE43877F998}">
      <dgm:prSet/>
      <dgm:spPr/>
      <dgm:t>
        <a:bodyPr/>
        <a:lstStyle/>
        <a:p>
          <a:r>
            <a:rPr lang="en-GB" b="1" dirty="0" err="1"/>
            <a:t>Fiksheidsbedryf</a:t>
          </a:r>
          <a:r>
            <a:rPr lang="en-GB" b="1" dirty="0"/>
            <a:t> </a:t>
          </a:r>
        </a:p>
        <a:p>
          <a:r>
            <a:rPr lang="en-GB" dirty="0"/>
            <a:t>(</a:t>
          </a:r>
          <a:r>
            <a:rPr lang="af-ZA" i="0" dirty="0"/>
            <a:t>Fokus op gesondheid, oefening en rehabilitasie</a:t>
          </a:r>
          <a:r>
            <a:rPr lang="en-GB" dirty="0"/>
            <a:t>)</a:t>
          </a:r>
          <a:endParaRPr lang="en-US" dirty="0"/>
        </a:p>
      </dgm:t>
    </dgm:pt>
    <dgm:pt modelId="{AB466613-3F8A-4F53-A71B-3E93B6EABE88}" type="parTrans" cxnId="{56F21968-DC46-440B-BD14-D35517C0DA9B}">
      <dgm:prSet/>
      <dgm:spPr/>
      <dgm:t>
        <a:bodyPr/>
        <a:lstStyle/>
        <a:p>
          <a:endParaRPr lang="en-US"/>
        </a:p>
      </dgm:t>
    </dgm:pt>
    <dgm:pt modelId="{F54D08C5-8901-448F-A433-BDEAA31770B8}" type="sibTrans" cxnId="{56F21968-DC46-440B-BD14-D35517C0DA9B}">
      <dgm:prSet/>
      <dgm:spPr/>
      <dgm:t>
        <a:bodyPr/>
        <a:lstStyle/>
        <a:p>
          <a:endParaRPr lang="en-US"/>
        </a:p>
      </dgm:t>
    </dgm:pt>
    <dgm:pt modelId="{E80BFF9D-60DC-47DE-972E-ED4B01D975C2}">
      <dgm:prSet/>
      <dgm:spPr/>
      <dgm:t>
        <a:bodyPr/>
        <a:lstStyle/>
        <a:p>
          <a:r>
            <a:rPr lang="af-ZA" b="1" dirty="0"/>
            <a:t>Persoonlike afrigter</a:t>
          </a:r>
          <a:r>
            <a:rPr lang="af-ZA" dirty="0"/>
            <a:t> – stel oefenprogramme vir kliënte saam</a:t>
          </a:r>
          <a:endParaRPr lang="en-US" dirty="0"/>
        </a:p>
      </dgm:t>
    </dgm:pt>
    <dgm:pt modelId="{82D76940-DE27-403C-A5B0-2F34E3984DBB}" type="parTrans" cxnId="{D785D89C-A0B1-4AE7-A3FE-280465A45216}">
      <dgm:prSet/>
      <dgm:spPr/>
      <dgm:t>
        <a:bodyPr/>
        <a:lstStyle/>
        <a:p>
          <a:endParaRPr lang="en-US"/>
        </a:p>
      </dgm:t>
    </dgm:pt>
    <dgm:pt modelId="{5BDE6470-3E6E-44D4-BC6A-FEA45556D53B}" type="sibTrans" cxnId="{D785D89C-A0B1-4AE7-A3FE-280465A45216}">
      <dgm:prSet/>
      <dgm:spPr/>
      <dgm:t>
        <a:bodyPr/>
        <a:lstStyle/>
        <a:p>
          <a:endParaRPr lang="en-US"/>
        </a:p>
      </dgm:t>
    </dgm:pt>
    <dgm:pt modelId="{03836CD5-22FF-4748-9326-BBE0AF8F5243}">
      <dgm:prSet/>
      <dgm:spPr/>
      <dgm:t>
        <a:bodyPr/>
        <a:lstStyle/>
        <a:p>
          <a:r>
            <a:rPr lang="en-GB" b="1" dirty="0" err="1"/>
            <a:t>Sportbedryf</a:t>
          </a:r>
          <a:endParaRPr lang="en-GB" b="1" dirty="0"/>
        </a:p>
        <a:p>
          <a:r>
            <a:rPr lang="en-GB" i="0" dirty="0"/>
            <a:t>(</a:t>
          </a:r>
          <a:r>
            <a:rPr lang="af-ZA" i="0" dirty="0"/>
            <a:t>Fokus op prestasie, bestuur en media</a:t>
          </a:r>
          <a:r>
            <a:rPr lang="en-GB" i="0" dirty="0"/>
            <a:t>)</a:t>
          </a:r>
          <a:endParaRPr lang="en-US" i="0" dirty="0"/>
        </a:p>
      </dgm:t>
    </dgm:pt>
    <dgm:pt modelId="{47C73BA4-3C6B-46E8-B808-9FD4B7B18918}" type="parTrans" cxnId="{B87241C9-033B-4E98-A539-4559F23D1940}">
      <dgm:prSet/>
      <dgm:spPr/>
      <dgm:t>
        <a:bodyPr/>
        <a:lstStyle/>
        <a:p>
          <a:endParaRPr lang="en-US"/>
        </a:p>
      </dgm:t>
    </dgm:pt>
    <dgm:pt modelId="{CD4989D2-E948-46DF-B0F8-E4C9B2B61828}" type="sibTrans" cxnId="{B87241C9-033B-4E98-A539-4559F23D1940}">
      <dgm:prSet/>
      <dgm:spPr/>
      <dgm:t>
        <a:bodyPr/>
        <a:lstStyle/>
        <a:p>
          <a:endParaRPr lang="en-US"/>
        </a:p>
      </dgm:t>
    </dgm:pt>
    <dgm:pt modelId="{22650E0A-2264-4C22-AE31-14984F7122F6}">
      <dgm:prSet/>
      <dgm:spPr/>
      <dgm:t>
        <a:bodyPr/>
        <a:lstStyle/>
        <a:p>
          <a:r>
            <a:rPr lang="af-ZA" b="1" dirty="0"/>
            <a:t>Afrigter</a:t>
          </a:r>
          <a:r>
            <a:rPr lang="af-ZA" dirty="0"/>
            <a:t> – lei en ontwikkel atlete</a:t>
          </a:r>
          <a:endParaRPr lang="en-US" dirty="0"/>
        </a:p>
      </dgm:t>
    </dgm:pt>
    <dgm:pt modelId="{3343655D-1E9A-425D-B97C-199BB2A08777}" type="parTrans" cxnId="{4C3AB699-9672-41EF-9009-0768989E88FE}">
      <dgm:prSet/>
      <dgm:spPr/>
      <dgm:t>
        <a:bodyPr/>
        <a:lstStyle/>
        <a:p>
          <a:endParaRPr lang="en-US"/>
        </a:p>
      </dgm:t>
    </dgm:pt>
    <dgm:pt modelId="{9A5AFCEA-6D0F-4D89-B8F1-FE2B34E645B1}" type="sibTrans" cxnId="{4C3AB699-9672-41EF-9009-0768989E88FE}">
      <dgm:prSet/>
      <dgm:spPr/>
      <dgm:t>
        <a:bodyPr/>
        <a:lstStyle/>
        <a:p>
          <a:endParaRPr lang="en-US"/>
        </a:p>
      </dgm:t>
    </dgm:pt>
    <dgm:pt modelId="{CBE7BF12-0F8A-4B51-AE58-9639AD5E24F8}">
      <dgm:prSet/>
      <dgm:spPr/>
      <dgm:t>
        <a:bodyPr/>
        <a:lstStyle/>
        <a:p>
          <a:r>
            <a:rPr lang="af-ZA" b="1" dirty="0"/>
            <a:t>Avontuurgids</a:t>
          </a:r>
          <a:r>
            <a:rPr lang="af-ZA" dirty="0"/>
            <a:t> – lei aktiwiteite soos stap en vlotvaart</a:t>
          </a:r>
        </a:p>
      </dgm:t>
    </dgm:pt>
    <dgm:pt modelId="{9C72D926-F7A9-48BC-BE11-7E015E61AE8B}" type="parTrans" cxnId="{2199820D-9A7C-40E4-8F98-DF3AE9FF9C37}">
      <dgm:prSet/>
      <dgm:spPr/>
      <dgm:t>
        <a:bodyPr/>
        <a:lstStyle/>
        <a:p>
          <a:endParaRPr lang="af-ZA"/>
        </a:p>
      </dgm:t>
    </dgm:pt>
    <dgm:pt modelId="{3350983A-75C2-4E59-9070-4663F83B2DB1}" type="sibTrans" cxnId="{2199820D-9A7C-40E4-8F98-DF3AE9FF9C37}">
      <dgm:prSet/>
      <dgm:spPr/>
      <dgm:t>
        <a:bodyPr/>
        <a:lstStyle/>
        <a:p>
          <a:endParaRPr lang="af-ZA"/>
        </a:p>
      </dgm:t>
    </dgm:pt>
    <dgm:pt modelId="{2FACA8D8-E9BE-4915-863F-2A2FDFF7751E}">
      <dgm:prSet/>
      <dgm:spPr/>
      <dgm:t>
        <a:bodyPr/>
        <a:lstStyle/>
        <a:p>
          <a:r>
            <a:rPr lang="af-ZA" b="1" dirty="0"/>
            <a:t>Parkopsigter</a:t>
          </a:r>
          <a:r>
            <a:rPr lang="af-ZA" dirty="0"/>
            <a:t> – beskerm parke en gee opvoeding aan besoekers</a:t>
          </a:r>
        </a:p>
      </dgm:t>
    </dgm:pt>
    <dgm:pt modelId="{B8724852-897D-44ED-9CFC-56CDB11962D0}" type="parTrans" cxnId="{B0CDE5A5-CC00-4C8C-B9F2-1F505C83860E}">
      <dgm:prSet/>
      <dgm:spPr/>
      <dgm:t>
        <a:bodyPr/>
        <a:lstStyle/>
        <a:p>
          <a:endParaRPr lang="af-ZA"/>
        </a:p>
      </dgm:t>
    </dgm:pt>
    <dgm:pt modelId="{F1809B70-749B-4B13-A548-1D14B753F445}" type="sibTrans" cxnId="{B0CDE5A5-CC00-4C8C-B9F2-1F505C83860E}">
      <dgm:prSet/>
      <dgm:spPr/>
      <dgm:t>
        <a:bodyPr/>
        <a:lstStyle/>
        <a:p>
          <a:endParaRPr lang="af-ZA"/>
        </a:p>
      </dgm:t>
    </dgm:pt>
    <dgm:pt modelId="{25EC5909-40CA-4B5D-B760-5F76E445F998}">
      <dgm:prSet/>
      <dgm:spPr/>
      <dgm:t>
        <a:bodyPr/>
        <a:lstStyle/>
        <a:p>
          <a:r>
            <a:rPr lang="af-ZA" b="1"/>
            <a:t>Groepfiksheidsinstrukteur</a:t>
          </a:r>
          <a:r>
            <a:rPr lang="af-ZA"/>
            <a:t> – lei klasse soos joga of Zumba</a:t>
          </a:r>
          <a:endParaRPr lang="af-ZA" dirty="0"/>
        </a:p>
      </dgm:t>
    </dgm:pt>
    <dgm:pt modelId="{EBBFD27F-6F0C-458D-82B4-D996FB4C89C0}" type="parTrans" cxnId="{D21DB180-017A-4CC3-BE50-31DE1A206F7D}">
      <dgm:prSet/>
      <dgm:spPr/>
      <dgm:t>
        <a:bodyPr/>
        <a:lstStyle/>
        <a:p>
          <a:endParaRPr lang="af-ZA"/>
        </a:p>
      </dgm:t>
    </dgm:pt>
    <dgm:pt modelId="{CE2D90AB-04DB-49EB-82FF-315DAC03B9A6}" type="sibTrans" cxnId="{D21DB180-017A-4CC3-BE50-31DE1A206F7D}">
      <dgm:prSet/>
      <dgm:spPr/>
      <dgm:t>
        <a:bodyPr/>
        <a:lstStyle/>
        <a:p>
          <a:endParaRPr lang="af-ZA"/>
        </a:p>
      </dgm:t>
    </dgm:pt>
    <dgm:pt modelId="{89F2B7AE-6C33-47AC-B799-CB9816F0918D}">
      <dgm:prSet/>
      <dgm:spPr/>
      <dgm:t>
        <a:bodyPr/>
        <a:lstStyle/>
        <a:p>
          <a:r>
            <a:rPr lang="af-ZA" b="1" dirty="0" err="1"/>
            <a:t>Oefenfisioloog</a:t>
          </a:r>
          <a:r>
            <a:rPr lang="af-ZA" dirty="0"/>
            <a:t> – help kliënte met gesondheidstoestande</a:t>
          </a:r>
        </a:p>
      </dgm:t>
    </dgm:pt>
    <dgm:pt modelId="{02A842C5-46BD-43EA-B901-87E66A0C95DC}" type="parTrans" cxnId="{D6B1BC0C-146E-4361-A843-B576A03C8884}">
      <dgm:prSet/>
      <dgm:spPr/>
      <dgm:t>
        <a:bodyPr/>
        <a:lstStyle/>
        <a:p>
          <a:endParaRPr lang="af-ZA"/>
        </a:p>
      </dgm:t>
    </dgm:pt>
    <dgm:pt modelId="{07020550-ECF8-42FD-A15D-A27E31E50A6B}" type="sibTrans" cxnId="{D6B1BC0C-146E-4361-A843-B576A03C8884}">
      <dgm:prSet/>
      <dgm:spPr/>
      <dgm:t>
        <a:bodyPr/>
        <a:lstStyle/>
        <a:p>
          <a:endParaRPr lang="af-ZA"/>
        </a:p>
      </dgm:t>
    </dgm:pt>
    <dgm:pt modelId="{649DCF34-00E5-46EC-929F-2D729A5A9277}">
      <dgm:prSet/>
      <dgm:spPr/>
      <dgm:t>
        <a:bodyPr/>
        <a:lstStyle/>
        <a:p>
          <a:r>
            <a:rPr lang="af-ZA" b="1"/>
            <a:t>Sportagent</a:t>
          </a:r>
          <a:r>
            <a:rPr lang="af-ZA"/>
            <a:t> – bestuur atlete se loopbane en kontrakte</a:t>
          </a:r>
          <a:endParaRPr lang="af-ZA" dirty="0"/>
        </a:p>
      </dgm:t>
    </dgm:pt>
    <dgm:pt modelId="{46BC9CB6-0AC8-4ECA-B17B-CFABD144BB1C}" type="parTrans" cxnId="{8480B03C-3EB7-46B2-AEAB-4B2D3E97E4E6}">
      <dgm:prSet/>
      <dgm:spPr/>
      <dgm:t>
        <a:bodyPr/>
        <a:lstStyle/>
        <a:p>
          <a:endParaRPr lang="af-ZA"/>
        </a:p>
      </dgm:t>
    </dgm:pt>
    <dgm:pt modelId="{F5196889-C171-4DC9-BB3A-A7AF71B11284}" type="sibTrans" cxnId="{8480B03C-3EB7-46B2-AEAB-4B2D3E97E4E6}">
      <dgm:prSet/>
      <dgm:spPr/>
      <dgm:t>
        <a:bodyPr/>
        <a:lstStyle/>
        <a:p>
          <a:endParaRPr lang="af-ZA"/>
        </a:p>
      </dgm:t>
    </dgm:pt>
    <dgm:pt modelId="{BA519B6A-8611-4DE2-98FB-11401570D0D4}">
      <dgm:prSet/>
      <dgm:spPr/>
      <dgm:t>
        <a:bodyPr/>
        <a:lstStyle/>
        <a:p>
          <a:r>
            <a:rPr lang="af-ZA" b="1" dirty="0"/>
            <a:t>Sportjoernalis</a:t>
          </a:r>
          <a:r>
            <a:rPr lang="af-ZA" dirty="0"/>
            <a:t> – doen verslag oor wedstryde en sportnuus</a:t>
          </a:r>
        </a:p>
      </dgm:t>
    </dgm:pt>
    <dgm:pt modelId="{44E496D6-07F1-4F78-899F-CF1F41591928}" type="parTrans" cxnId="{BB08DCC6-9428-42C2-BBEC-D115F15981BB}">
      <dgm:prSet/>
      <dgm:spPr/>
      <dgm:t>
        <a:bodyPr/>
        <a:lstStyle/>
        <a:p>
          <a:endParaRPr lang="af-ZA"/>
        </a:p>
      </dgm:t>
    </dgm:pt>
    <dgm:pt modelId="{6B199285-CC3B-491C-AAA2-C7197A57C6DE}" type="sibTrans" cxnId="{BB08DCC6-9428-42C2-BBEC-D115F15981BB}">
      <dgm:prSet/>
      <dgm:spPr/>
      <dgm:t>
        <a:bodyPr/>
        <a:lstStyle/>
        <a:p>
          <a:endParaRPr lang="af-ZA"/>
        </a:p>
      </dgm:t>
    </dgm:pt>
    <dgm:pt modelId="{7E75DF3E-1E05-42B7-ACF6-C3D852C590AE}" type="pres">
      <dgm:prSet presAssocID="{DB7AE505-DD93-4A18-8630-E72F30D9ACBA}" presName="Name0" presStyleCnt="0">
        <dgm:presLayoutVars>
          <dgm:dir/>
          <dgm:animLvl val="lvl"/>
          <dgm:resizeHandles val="exact"/>
        </dgm:presLayoutVars>
      </dgm:prSet>
      <dgm:spPr/>
    </dgm:pt>
    <dgm:pt modelId="{B7DE8B4E-3368-4022-989D-5147D680A51A}" type="pres">
      <dgm:prSet presAssocID="{8B17ABDB-C689-4A31-9E89-44B9FC0B2EEA}" presName="linNode" presStyleCnt="0"/>
      <dgm:spPr/>
    </dgm:pt>
    <dgm:pt modelId="{A53C021F-B6EA-4E11-8B28-93DCA31DDA3C}" type="pres">
      <dgm:prSet presAssocID="{8B17ABDB-C689-4A31-9E89-44B9FC0B2EE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F2CF22E-BC6D-49B4-B886-41854B9D78B9}" type="pres">
      <dgm:prSet presAssocID="{8B17ABDB-C689-4A31-9E89-44B9FC0B2EEA}" presName="descendantText" presStyleLbl="alignAccFollowNode1" presStyleIdx="0" presStyleCnt="3">
        <dgm:presLayoutVars>
          <dgm:bulletEnabled val="1"/>
        </dgm:presLayoutVars>
      </dgm:prSet>
      <dgm:spPr/>
    </dgm:pt>
    <dgm:pt modelId="{C58AB636-F740-46CC-9953-91B6DE525D6C}" type="pres">
      <dgm:prSet presAssocID="{26FD4C99-2A6E-4A6E-B166-A61CCBEBE094}" presName="sp" presStyleCnt="0"/>
      <dgm:spPr/>
    </dgm:pt>
    <dgm:pt modelId="{7E0386A9-08F5-4839-8F83-85D6EBD173C3}" type="pres">
      <dgm:prSet presAssocID="{06D25969-B880-4CF0-9FF3-BCE43877F998}" presName="linNode" presStyleCnt="0"/>
      <dgm:spPr/>
    </dgm:pt>
    <dgm:pt modelId="{3EFBC29B-DA62-4B48-945E-D04074E12E79}" type="pres">
      <dgm:prSet presAssocID="{06D25969-B880-4CF0-9FF3-BCE43877F99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2A2C010E-C6A7-46A7-8DFA-E26BF8B7C1A3}" type="pres">
      <dgm:prSet presAssocID="{06D25969-B880-4CF0-9FF3-BCE43877F998}" presName="descendantText" presStyleLbl="alignAccFollowNode1" presStyleIdx="1" presStyleCnt="3">
        <dgm:presLayoutVars>
          <dgm:bulletEnabled val="1"/>
        </dgm:presLayoutVars>
      </dgm:prSet>
      <dgm:spPr/>
    </dgm:pt>
    <dgm:pt modelId="{BCF218CF-0A0E-4C0D-B60B-4A6258125C1C}" type="pres">
      <dgm:prSet presAssocID="{F54D08C5-8901-448F-A433-BDEAA31770B8}" presName="sp" presStyleCnt="0"/>
      <dgm:spPr/>
    </dgm:pt>
    <dgm:pt modelId="{816F2172-E569-4EB3-B8DC-F37963610F13}" type="pres">
      <dgm:prSet presAssocID="{03836CD5-22FF-4748-9326-BBE0AF8F5243}" presName="linNode" presStyleCnt="0"/>
      <dgm:spPr/>
    </dgm:pt>
    <dgm:pt modelId="{937D1864-437E-4733-BC1C-2452CA87ADE8}" type="pres">
      <dgm:prSet presAssocID="{03836CD5-22FF-4748-9326-BBE0AF8F5243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3CC8B74-B845-4F4F-A6A9-F8B37FFAE6DA}" type="pres">
      <dgm:prSet presAssocID="{03836CD5-22FF-4748-9326-BBE0AF8F5243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4FB55E05-2C3D-4C1C-A3AD-187A14F80FA4}" type="presOf" srcId="{22650E0A-2264-4C22-AE31-14984F7122F6}" destId="{A3CC8B74-B845-4F4F-A6A9-F8B37FFAE6DA}" srcOrd="0" destOrd="0" presId="urn:microsoft.com/office/officeart/2005/8/layout/vList5"/>
    <dgm:cxn modelId="{D6B1BC0C-146E-4361-A843-B576A03C8884}" srcId="{06D25969-B880-4CF0-9FF3-BCE43877F998}" destId="{89F2B7AE-6C33-47AC-B799-CB9816F0918D}" srcOrd="2" destOrd="0" parTransId="{02A842C5-46BD-43EA-B901-87E66A0C95DC}" sibTransId="{07020550-ECF8-42FD-A15D-A27E31E50A6B}"/>
    <dgm:cxn modelId="{2199820D-9A7C-40E4-8F98-DF3AE9FF9C37}" srcId="{8B17ABDB-C689-4A31-9E89-44B9FC0B2EEA}" destId="{CBE7BF12-0F8A-4B51-AE58-9639AD5E24F8}" srcOrd="1" destOrd="0" parTransId="{9C72D926-F7A9-48BC-BE11-7E015E61AE8B}" sibTransId="{3350983A-75C2-4E59-9070-4663F83B2DB1}"/>
    <dgm:cxn modelId="{DC18770F-F027-4CCB-BBD3-2A05908A69E8}" type="presOf" srcId="{649DCF34-00E5-46EC-929F-2D729A5A9277}" destId="{A3CC8B74-B845-4F4F-A6A9-F8B37FFAE6DA}" srcOrd="0" destOrd="1" presId="urn:microsoft.com/office/officeart/2005/8/layout/vList5"/>
    <dgm:cxn modelId="{6B741119-387F-48C0-98B9-53CEE090FB88}" type="presOf" srcId="{2FACA8D8-E9BE-4915-863F-2A2FDFF7751E}" destId="{1F2CF22E-BC6D-49B4-B886-41854B9D78B9}" srcOrd="0" destOrd="2" presId="urn:microsoft.com/office/officeart/2005/8/layout/vList5"/>
    <dgm:cxn modelId="{60EC0B29-4FF3-4D19-A597-2AE23AF8DB2E}" type="presOf" srcId="{89F2B7AE-6C33-47AC-B799-CB9816F0918D}" destId="{2A2C010E-C6A7-46A7-8DFA-E26BF8B7C1A3}" srcOrd="0" destOrd="2" presId="urn:microsoft.com/office/officeart/2005/8/layout/vList5"/>
    <dgm:cxn modelId="{8519763C-9D36-4FC7-920C-E5AE9A17DB55}" type="presOf" srcId="{E80BFF9D-60DC-47DE-972E-ED4B01D975C2}" destId="{2A2C010E-C6A7-46A7-8DFA-E26BF8B7C1A3}" srcOrd="0" destOrd="0" presId="urn:microsoft.com/office/officeart/2005/8/layout/vList5"/>
    <dgm:cxn modelId="{8480B03C-3EB7-46B2-AEAB-4B2D3E97E4E6}" srcId="{03836CD5-22FF-4748-9326-BBE0AF8F5243}" destId="{649DCF34-00E5-46EC-929F-2D729A5A9277}" srcOrd="1" destOrd="0" parTransId="{46BC9CB6-0AC8-4ECA-B17B-CFABD144BB1C}" sibTransId="{F5196889-C171-4DC9-BB3A-A7AF71B11284}"/>
    <dgm:cxn modelId="{69BA1667-109B-407C-9E82-4B9EF210D91D}" type="presOf" srcId="{1F8CE212-3244-4785-A20B-07F8818DEF78}" destId="{1F2CF22E-BC6D-49B4-B886-41854B9D78B9}" srcOrd="0" destOrd="0" presId="urn:microsoft.com/office/officeart/2005/8/layout/vList5"/>
    <dgm:cxn modelId="{56F21968-DC46-440B-BD14-D35517C0DA9B}" srcId="{DB7AE505-DD93-4A18-8630-E72F30D9ACBA}" destId="{06D25969-B880-4CF0-9FF3-BCE43877F998}" srcOrd="1" destOrd="0" parTransId="{AB466613-3F8A-4F53-A71B-3E93B6EABE88}" sibTransId="{F54D08C5-8901-448F-A433-BDEAA31770B8}"/>
    <dgm:cxn modelId="{AEBC4948-719F-4975-A559-FC86AFB0FD91}" srcId="{DB7AE505-DD93-4A18-8630-E72F30D9ACBA}" destId="{8B17ABDB-C689-4A31-9E89-44B9FC0B2EEA}" srcOrd="0" destOrd="0" parTransId="{91489967-2137-499C-BAB2-42BCA9529D03}" sibTransId="{26FD4C99-2A6E-4A6E-B166-A61CCBEBE094}"/>
    <dgm:cxn modelId="{E420144A-97E8-47EC-92A4-D7822E17DC85}" type="presOf" srcId="{03836CD5-22FF-4748-9326-BBE0AF8F5243}" destId="{937D1864-437E-4733-BC1C-2452CA87ADE8}" srcOrd="0" destOrd="0" presId="urn:microsoft.com/office/officeart/2005/8/layout/vList5"/>
    <dgm:cxn modelId="{A15F1A73-F4FD-42CF-8BC8-0DD84037FD75}" type="presOf" srcId="{DB7AE505-DD93-4A18-8630-E72F30D9ACBA}" destId="{7E75DF3E-1E05-42B7-ACF6-C3D852C590AE}" srcOrd="0" destOrd="0" presId="urn:microsoft.com/office/officeart/2005/8/layout/vList5"/>
    <dgm:cxn modelId="{2BD4755A-7EE4-42EE-A533-94118ABCFB79}" type="presOf" srcId="{8B17ABDB-C689-4A31-9E89-44B9FC0B2EEA}" destId="{A53C021F-B6EA-4E11-8B28-93DCA31DDA3C}" srcOrd="0" destOrd="0" presId="urn:microsoft.com/office/officeart/2005/8/layout/vList5"/>
    <dgm:cxn modelId="{D21DB180-017A-4CC3-BE50-31DE1A206F7D}" srcId="{06D25969-B880-4CF0-9FF3-BCE43877F998}" destId="{25EC5909-40CA-4B5D-B760-5F76E445F998}" srcOrd="1" destOrd="0" parTransId="{EBBFD27F-6F0C-458D-82B4-D996FB4C89C0}" sibTransId="{CE2D90AB-04DB-49EB-82FF-315DAC03B9A6}"/>
    <dgm:cxn modelId="{4C3AB699-9672-41EF-9009-0768989E88FE}" srcId="{03836CD5-22FF-4748-9326-BBE0AF8F5243}" destId="{22650E0A-2264-4C22-AE31-14984F7122F6}" srcOrd="0" destOrd="0" parTransId="{3343655D-1E9A-425D-B97C-199BB2A08777}" sibTransId="{9A5AFCEA-6D0F-4D89-B8F1-FE2B34E645B1}"/>
    <dgm:cxn modelId="{D785D89C-A0B1-4AE7-A3FE-280465A45216}" srcId="{06D25969-B880-4CF0-9FF3-BCE43877F998}" destId="{E80BFF9D-60DC-47DE-972E-ED4B01D975C2}" srcOrd="0" destOrd="0" parTransId="{82D76940-DE27-403C-A5B0-2F34E3984DBB}" sibTransId="{5BDE6470-3E6E-44D4-BC6A-FEA45556D53B}"/>
    <dgm:cxn modelId="{B0CDE5A5-CC00-4C8C-B9F2-1F505C83860E}" srcId="{8B17ABDB-C689-4A31-9E89-44B9FC0B2EEA}" destId="{2FACA8D8-E9BE-4915-863F-2A2FDFF7751E}" srcOrd="2" destOrd="0" parTransId="{B8724852-897D-44ED-9CFC-56CDB11962D0}" sibTransId="{F1809B70-749B-4B13-A548-1D14B753F445}"/>
    <dgm:cxn modelId="{BB08DCC6-9428-42C2-BBEC-D115F15981BB}" srcId="{03836CD5-22FF-4748-9326-BBE0AF8F5243}" destId="{BA519B6A-8611-4DE2-98FB-11401570D0D4}" srcOrd="2" destOrd="0" parTransId="{44E496D6-07F1-4F78-899F-CF1F41591928}" sibTransId="{6B199285-CC3B-491C-AAA2-C7197A57C6DE}"/>
    <dgm:cxn modelId="{B87241C9-033B-4E98-A539-4559F23D1940}" srcId="{DB7AE505-DD93-4A18-8630-E72F30D9ACBA}" destId="{03836CD5-22FF-4748-9326-BBE0AF8F5243}" srcOrd="2" destOrd="0" parTransId="{47C73BA4-3C6B-46E8-B808-9FD4B7B18918}" sibTransId="{CD4989D2-E948-46DF-B0F8-E4C9B2B61828}"/>
    <dgm:cxn modelId="{2E70F8CC-0F59-4B30-8B8D-04DC28E93C6F}" type="presOf" srcId="{06D25969-B880-4CF0-9FF3-BCE43877F998}" destId="{3EFBC29B-DA62-4B48-945E-D04074E12E79}" srcOrd="0" destOrd="0" presId="urn:microsoft.com/office/officeart/2005/8/layout/vList5"/>
    <dgm:cxn modelId="{D0970DD7-4D39-44DB-A54A-B4EE080343B3}" type="presOf" srcId="{CBE7BF12-0F8A-4B51-AE58-9639AD5E24F8}" destId="{1F2CF22E-BC6D-49B4-B886-41854B9D78B9}" srcOrd="0" destOrd="1" presId="urn:microsoft.com/office/officeart/2005/8/layout/vList5"/>
    <dgm:cxn modelId="{6890ABDD-4760-41F7-B491-3CCFA0AC3067}" srcId="{8B17ABDB-C689-4A31-9E89-44B9FC0B2EEA}" destId="{1F8CE212-3244-4785-A20B-07F8818DEF78}" srcOrd="0" destOrd="0" parTransId="{FBB06D4E-1933-4813-B07D-D60E981560FE}" sibTransId="{06361110-4B78-4133-BDC8-9529ACE01856}"/>
    <dgm:cxn modelId="{6AE0C3DD-5D88-4693-8B8D-3077A28B15A4}" type="presOf" srcId="{BA519B6A-8611-4DE2-98FB-11401570D0D4}" destId="{A3CC8B74-B845-4F4F-A6A9-F8B37FFAE6DA}" srcOrd="0" destOrd="2" presId="urn:microsoft.com/office/officeart/2005/8/layout/vList5"/>
    <dgm:cxn modelId="{D9933DEB-28D4-41E6-B910-BB729DA31C51}" type="presOf" srcId="{25EC5909-40CA-4B5D-B760-5F76E445F998}" destId="{2A2C010E-C6A7-46A7-8DFA-E26BF8B7C1A3}" srcOrd="0" destOrd="1" presId="urn:microsoft.com/office/officeart/2005/8/layout/vList5"/>
    <dgm:cxn modelId="{E56AD31B-1A48-4DCA-B87F-C061363FFDD8}" type="presParOf" srcId="{7E75DF3E-1E05-42B7-ACF6-C3D852C590AE}" destId="{B7DE8B4E-3368-4022-989D-5147D680A51A}" srcOrd="0" destOrd="0" presId="urn:microsoft.com/office/officeart/2005/8/layout/vList5"/>
    <dgm:cxn modelId="{14F8A05F-FF41-4EAE-B604-0E2DAEC3E442}" type="presParOf" srcId="{B7DE8B4E-3368-4022-989D-5147D680A51A}" destId="{A53C021F-B6EA-4E11-8B28-93DCA31DDA3C}" srcOrd="0" destOrd="0" presId="urn:microsoft.com/office/officeart/2005/8/layout/vList5"/>
    <dgm:cxn modelId="{A2E463AE-BDC8-4050-A656-250AF6646F8C}" type="presParOf" srcId="{B7DE8B4E-3368-4022-989D-5147D680A51A}" destId="{1F2CF22E-BC6D-49B4-B886-41854B9D78B9}" srcOrd="1" destOrd="0" presId="urn:microsoft.com/office/officeart/2005/8/layout/vList5"/>
    <dgm:cxn modelId="{0A598CA9-330A-45A0-B0DD-2E37F03D6DAB}" type="presParOf" srcId="{7E75DF3E-1E05-42B7-ACF6-C3D852C590AE}" destId="{C58AB636-F740-46CC-9953-91B6DE525D6C}" srcOrd="1" destOrd="0" presId="urn:microsoft.com/office/officeart/2005/8/layout/vList5"/>
    <dgm:cxn modelId="{FCF6AE1E-9C5E-4790-B749-456CEA158D12}" type="presParOf" srcId="{7E75DF3E-1E05-42B7-ACF6-C3D852C590AE}" destId="{7E0386A9-08F5-4839-8F83-85D6EBD173C3}" srcOrd="2" destOrd="0" presId="urn:microsoft.com/office/officeart/2005/8/layout/vList5"/>
    <dgm:cxn modelId="{DC5E122F-0852-4498-A65B-F8A3F75D2ADF}" type="presParOf" srcId="{7E0386A9-08F5-4839-8F83-85D6EBD173C3}" destId="{3EFBC29B-DA62-4B48-945E-D04074E12E79}" srcOrd="0" destOrd="0" presId="urn:microsoft.com/office/officeart/2005/8/layout/vList5"/>
    <dgm:cxn modelId="{F55BA265-4221-4954-BE47-E265CBDA871C}" type="presParOf" srcId="{7E0386A9-08F5-4839-8F83-85D6EBD173C3}" destId="{2A2C010E-C6A7-46A7-8DFA-E26BF8B7C1A3}" srcOrd="1" destOrd="0" presId="urn:microsoft.com/office/officeart/2005/8/layout/vList5"/>
    <dgm:cxn modelId="{EFB647AB-8BDB-4235-9B8D-30B2D4173A76}" type="presParOf" srcId="{7E75DF3E-1E05-42B7-ACF6-C3D852C590AE}" destId="{BCF218CF-0A0E-4C0D-B60B-4A6258125C1C}" srcOrd="3" destOrd="0" presId="urn:microsoft.com/office/officeart/2005/8/layout/vList5"/>
    <dgm:cxn modelId="{3CBD8C4E-0E5D-40CC-82A2-DD81CB09768D}" type="presParOf" srcId="{7E75DF3E-1E05-42B7-ACF6-C3D852C590AE}" destId="{816F2172-E569-4EB3-B8DC-F37963610F13}" srcOrd="4" destOrd="0" presId="urn:microsoft.com/office/officeart/2005/8/layout/vList5"/>
    <dgm:cxn modelId="{68FF6BBC-4133-4190-ADA6-371509DF8BD7}" type="presParOf" srcId="{816F2172-E569-4EB3-B8DC-F37963610F13}" destId="{937D1864-437E-4733-BC1C-2452CA87ADE8}" srcOrd="0" destOrd="0" presId="urn:microsoft.com/office/officeart/2005/8/layout/vList5"/>
    <dgm:cxn modelId="{6062CA07-FB58-4DB3-8167-B1CD09567CC3}" type="presParOf" srcId="{816F2172-E569-4EB3-B8DC-F37963610F13}" destId="{A3CC8B74-B845-4F4F-A6A9-F8B37FFAE6D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FF270C-EF3F-4F6B-A3F5-4FA5354F1834}" type="doc">
      <dgm:prSet loTypeId="urn:microsoft.com/office/officeart/2005/8/layout/h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D8821B0-5497-49C9-BDAD-0DCAC875ABE3}">
      <dgm:prSet/>
      <dgm:spPr/>
      <dgm:t>
        <a:bodyPr/>
        <a:lstStyle/>
        <a:p>
          <a:r>
            <a:rPr lang="af-ZA" b="1" dirty="0"/>
            <a:t>Tegniese vaardighede:</a:t>
          </a:r>
          <a:endParaRPr lang="en-US" dirty="0"/>
        </a:p>
      </dgm:t>
    </dgm:pt>
    <dgm:pt modelId="{113166B3-FBDB-4827-A0BF-194C78B360E5}" type="parTrans" cxnId="{027589CE-4172-4FED-898F-5D4FA583D439}">
      <dgm:prSet/>
      <dgm:spPr/>
      <dgm:t>
        <a:bodyPr/>
        <a:lstStyle/>
        <a:p>
          <a:endParaRPr lang="en-US"/>
        </a:p>
      </dgm:t>
    </dgm:pt>
    <dgm:pt modelId="{B7504524-7A7D-42D5-B6AE-485B7F3BE640}" type="sibTrans" cxnId="{027589CE-4172-4FED-898F-5D4FA583D439}">
      <dgm:prSet/>
      <dgm:spPr/>
      <dgm:t>
        <a:bodyPr/>
        <a:lstStyle/>
        <a:p>
          <a:endParaRPr lang="en-US"/>
        </a:p>
      </dgm:t>
    </dgm:pt>
    <dgm:pt modelId="{1D48CCEE-28B0-44B4-8DC1-BAAA23AF0392}">
      <dgm:prSet/>
      <dgm:spPr/>
      <dgm:t>
        <a:bodyPr/>
        <a:lstStyle/>
        <a:p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Sportwetenskap</a:t>
          </a:r>
          <a:endParaRPr lang="en-US" b="0" dirty="0"/>
        </a:p>
      </dgm:t>
    </dgm:pt>
    <dgm:pt modelId="{97DC1413-D08C-4188-85D1-ECD024DF0880}" type="parTrans" cxnId="{53C0A904-467E-47A1-A0FD-8627BAFD8472}">
      <dgm:prSet/>
      <dgm:spPr/>
      <dgm:t>
        <a:bodyPr/>
        <a:lstStyle/>
        <a:p>
          <a:endParaRPr lang="en-US"/>
        </a:p>
      </dgm:t>
    </dgm:pt>
    <dgm:pt modelId="{CB2F94EB-403D-41D6-8907-043C2521AE27}" type="sibTrans" cxnId="{53C0A904-467E-47A1-A0FD-8627BAFD8472}">
      <dgm:prSet/>
      <dgm:spPr/>
      <dgm:t>
        <a:bodyPr/>
        <a:lstStyle/>
        <a:p>
          <a:endParaRPr lang="en-US"/>
        </a:p>
      </dgm:t>
    </dgm:pt>
    <dgm:pt modelId="{1073BE58-8DC8-406F-901F-5EB6F95C2F01}">
      <dgm:prSet/>
      <dgm:spPr/>
      <dgm:t>
        <a:bodyPr/>
        <a:lstStyle/>
        <a:p>
          <a:r>
            <a:rPr lang="en-GB" b="1" dirty="0" err="1"/>
            <a:t>Sagte</a:t>
          </a:r>
          <a:r>
            <a:rPr lang="en-GB" b="1" dirty="0"/>
            <a:t> </a:t>
          </a:r>
          <a:r>
            <a:rPr lang="en-GB" b="1" dirty="0" err="1"/>
            <a:t>vaardighede</a:t>
          </a:r>
          <a:r>
            <a:rPr lang="en-GB" b="1" dirty="0"/>
            <a:t>:</a:t>
          </a:r>
          <a:endParaRPr lang="en-US" dirty="0"/>
        </a:p>
      </dgm:t>
    </dgm:pt>
    <dgm:pt modelId="{1C143574-DDB3-4B69-B5FB-8FD99FE77638}" type="parTrans" cxnId="{89C49642-9D0D-4732-8DAE-5DE940815623}">
      <dgm:prSet/>
      <dgm:spPr/>
      <dgm:t>
        <a:bodyPr/>
        <a:lstStyle/>
        <a:p>
          <a:endParaRPr lang="en-US"/>
        </a:p>
      </dgm:t>
    </dgm:pt>
    <dgm:pt modelId="{9A09F324-12BB-4F84-9095-2FF3007842FE}" type="sibTrans" cxnId="{89C49642-9D0D-4732-8DAE-5DE940815623}">
      <dgm:prSet/>
      <dgm:spPr/>
      <dgm:t>
        <a:bodyPr/>
        <a:lstStyle/>
        <a:p>
          <a:endParaRPr lang="en-US"/>
        </a:p>
      </dgm:t>
    </dgm:pt>
    <dgm:pt modelId="{D6C55A84-22E9-4FB1-89CA-D7696005DBCF}">
      <dgm:prSet/>
      <dgm:spPr/>
      <dgm:t>
        <a:bodyPr/>
        <a:lstStyle/>
        <a:p>
          <a:r>
            <a:rPr lang="af-ZA" b="0" dirty="0"/>
            <a:t>Kommunikasie</a:t>
          </a:r>
          <a:endParaRPr lang="en-US" b="0" dirty="0"/>
        </a:p>
      </dgm:t>
    </dgm:pt>
    <dgm:pt modelId="{CD2E9CAA-270A-4001-AD79-C772D7D55174}" type="parTrans" cxnId="{2DD7D269-A927-4FC6-8000-FC3727E97B8C}">
      <dgm:prSet/>
      <dgm:spPr/>
      <dgm:t>
        <a:bodyPr/>
        <a:lstStyle/>
        <a:p>
          <a:endParaRPr lang="en-US"/>
        </a:p>
      </dgm:t>
    </dgm:pt>
    <dgm:pt modelId="{15A27CE7-3E91-4313-BBFC-033615761B29}" type="sibTrans" cxnId="{2DD7D269-A927-4FC6-8000-FC3727E97B8C}">
      <dgm:prSet/>
      <dgm:spPr/>
      <dgm:t>
        <a:bodyPr/>
        <a:lstStyle/>
        <a:p>
          <a:endParaRPr lang="en-US"/>
        </a:p>
      </dgm:t>
    </dgm:pt>
    <dgm:pt modelId="{ACBD8AD9-5E9E-489D-B7CE-988F7D05233F}">
      <dgm:prSet/>
      <dgm:spPr/>
      <dgm:t>
        <a:bodyPr/>
        <a:lstStyle/>
        <a:p>
          <a:r>
            <a:rPr lang="af-ZA" b="1" dirty="0"/>
            <a:t>Kwalifikasies</a:t>
          </a:r>
          <a:r>
            <a:rPr lang="en-GB" b="1" dirty="0"/>
            <a:t>:</a:t>
          </a:r>
          <a:endParaRPr lang="en-US" dirty="0"/>
        </a:p>
      </dgm:t>
    </dgm:pt>
    <dgm:pt modelId="{80CDDAF5-ADD1-4DC1-ACC5-74B783FB1DFD}" type="parTrans" cxnId="{77072D02-50AD-4129-90AE-2F7A7B28A8E9}">
      <dgm:prSet/>
      <dgm:spPr/>
      <dgm:t>
        <a:bodyPr/>
        <a:lstStyle/>
        <a:p>
          <a:endParaRPr lang="en-US"/>
        </a:p>
      </dgm:t>
    </dgm:pt>
    <dgm:pt modelId="{0C3EB79D-EC99-4B59-81B5-9B1B13D96829}" type="sibTrans" cxnId="{77072D02-50AD-4129-90AE-2F7A7B28A8E9}">
      <dgm:prSet/>
      <dgm:spPr/>
      <dgm:t>
        <a:bodyPr/>
        <a:lstStyle/>
        <a:p>
          <a:endParaRPr lang="en-US"/>
        </a:p>
      </dgm:t>
    </dgm:pt>
    <dgm:pt modelId="{D9C80CB5-4863-46F5-AFA2-8AD22785EAD5}">
      <dgm:prSet/>
      <dgm:spPr/>
      <dgm:t>
        <a:bodyPr/>
        <a:lstStyle/>
        <a:p>
          <a:r>
            <a:rPr lang="af-ZA" b="0" dirty="0"/>
            <a:t>Sommige rolle </a:t>
          </a:r>
          <a:r>
            <a:rPr lang="af-ZA" dirty="0"/>
            <a:t>(bv. persoonlike afrigter, fisioterapeut, sportafrigter) vereis </a:t>
          </a:r>
          <a:r>
            <a:rPr lang="af-ZA" b="1" dirty="0"/>
            <a:t>sertifisering of tersiêre opleiding</a:t>
          </a:r>
          <a:endParaRPr lang="en-US" dirty="0"/>
        </a:p>
      </dgm:t>
    </dgm:pt>
    <dgm:pt modelId="{57D75347-BF48-4631-BEED-45AE3246EFBF}" type="parTrans" cxnId="{ABE7DF5E-74FB-4296-A3C3-FF325E56C2B0}">
      <dgm:prSet/>
      <dgm:spPr/>
      <dgm:t>
        <a:bodyPr/>
        <a:lstStyle/>
        <a:p>
          <a:endParaRPr lang="en-US"/>
        </a:p>
      </dgm:t>
    </dgm:pt>
    <dgm:pt modelId="{97E9D925-801C-429D-84FD-5A9B04143D2E}" type="sibTrans" cxnId="{ABE7DF5E-74FB-4296-A3C3-FF325E56C2B0}">
      <dgm:prSet/>
      <dgm:spPr/>
      <dgm:t>
        <a:bodyPr/>
        <a:lstStyle/>
        <a:p>
          <a:endParaRPr lang="en-US"/>
        </a:p>
      </dgm:t>
    </dgm:pt>
    <dgm:pt modelId="{8009F2D4-E3AB-4A39-B970-027EDEE366A1}">
      <dgm:prSet/>
      <dgm:spPr/>
      <dgm:t>
        <a:bodyPr/>
        <a:lstStyle/>
        <a:p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Beseringsvoorkoming</a:t>
          </a:r>
          <a:endParaRPr lang="af-ZA" b="0" dirty="0"/>
        </a:p>
      </dgm:t>
    </dgm:pt>
    <dgm:pt modelId="{3F2EB6A9-63FB-45B8-9BF0-B7E6A3653A6A}" type="parTrans" cxnId="{B3278159-F14C-41F3-BC84-B0E8D59E9B25}">
      <dgm:prSet/>
      <dgm:spPr/>
      <dgm:t>
        <a:bodyPr/>
        <a:lstStyle/>
        <a:p>
          <a:endParaRPr lang="af-ZA"/>
        </a:p>
      </dgm:t>
    </dgm:pt>
    <dgm:pt modelId="{143043D0-B911-447E-B2FF-EB1004E4A1EC}" type="sibTrans" cxnId="{B3278159-F14C-41F3-BC84-B0E8D59E9B25}">
      <dgm:prSet/>
      <dgm:spPr/>
      <dgm:t>
        <a:bodyPr/>
        <a:lstStyle/>
        <a:p>
          <a:endParaRPr lang="af-ZA"/>
        </a:p>
      </dgm:t>
    </dgm:pt>
    <dgm:pt modelId="{EA33CAC8-E52B-48C6-9F30-BDC40067B67B}">
      <dgm:prSet/>
      <dgm:spPr/>
      <dgm:t>
        <a:bodyPr/>
        <a:lstStyle/>
        <a:p>
          <a:r>
            <a:rPr lang="af-ZA" b="0" dirty="0" err="1"/>
            <a:t>Sportanalise</a:t>
          </a:r>
          <a:endParaRPr lang="af-ZA" b="0" dirty="0"/>
        </a:p>
      </dgm:t>
    </dgm:pt>
    <dgm:pt modelId="{C6E8AF3E-380C-4E92-A1FE-7A16804BC4FF}" type="parTrans" cxnId="{9C5FCF8B-FF43-4BD5-BEDC-3C889E533843}">
      <dgm:prSet/>
      <dgm:spPr/>
      <dgm:t>
        <a:bodyPr/>
        <a:lstStyle/>
        <a:p>
          <a:endParaRPr lang="af-ZA"/>
        </a:p>
      </dgm:t>
    </dgm:pt>
    <dgm:pt modelId="{9AC8CEE2-926C-4673-8D5A-2C55DD35FEA2}" type="sibTrans" cxnId="{9C5FCF8B-FF43-4BD5-BEDC-3C889E533843}">
      <dgm:prSet/>
      <dgm:spPr/>
      <dgm:t>
        <a:bodyPr/>
        <a:lstStyle/>
        <a:p>
          <a:endParaRPr lang="af-ZA"/>
        </a:p>
      </dgm:t>
    </dgm:pt>
    <dgm:pt modelId="{E7D692B5-C3E7-4C79-974E-D0309E8DC6E2}">
      <dgm:prSet/>
      <dgm:spPr/>
      <dgm:t>
        <a:bodyPr/>
        <a:lstStyle/>
        <a:p>
          <a:r>
            <a:rPr lang="af-ZA" b="0" dirty="0"/>
            <a:t>Anatomie</a:t>
          </a:r>
        </a:p>
      </dgm:t>
    </dgm:pt>
    <dgm:pt modelId="{C1F1B962-9B2F-43E8-82F7-8422B173B651}" type="parTrans" cxnId="{A2E387D4-D89B-4E8B-A154-AFD1D634E3B6}">
      <dgm:prSet/>
      <dgm:spPr/>
      <dgm:t>
        <a:bodyPr/>
        <a:lstStyle/>
        <a:p>
          <a:endParaRPr lang="af-ZA"/>
        </a:p>
      </dgm:t>
    </dgm:pt>
    <dgm:pt modelId="{2055BBE3-8E5E-4132-9402-4A6EB74BD290}" type="sibTrans" cxnId="{A2E387D4-D89B-4E8B-A154-AFD1D634E3B6}">
      <dgm:prSet/>
      <dgm:spPr/>
      <dgm:t>
        <a:bodyPr/>
        <a:lstStyle/>
        <a:p>
          <a:endParaRPr lang="af-ZA"/>
        </a:p>
      </dgm:t>
    </dgm:pt>
    <dgm:pt modelId="{CEA51993-63F6-4697-9ED0-C46864B154BD}">
      <dgm:prSet/>
      <dgm:spPr/>
      <dgm:t>
        <a:bodyPr/>
        <a:lstStyle/>
        <a:p>
          <a:r>
            <a:rPr lang="af-ZA" b="0" dirty="0"/>
            <a:t>Logistiek vir geleenthede</a:t>
          </a:r>
        </a:p>
      </dgm:t>
    </dgm:pt>
    <dgm:pt modelId="{AE61FBA7-81DA-407D-BB1A-2E1B83E31625}" type="parTrans" cxnId="{4D624882-A481-47F6-AB38-8D5679C34DEE}">
      <dgm:prSet/>
      <dgm:spPr/>
      <dgm:t>
        <a:bodyPr/>
        <a:lstStyle/>
        <a:p>
          <a:endParaRPr lang="af-ZA"/>
        </a:p>
      </dgm:t>
    </dgm:pt>
    <dgm:pt modelId="{75C0DDB9-6365-4E13-840E-B6D0A3EAF32D}" type="sibTrans" cxnId="{4D624882-A481-47F6-AB38-8D5679C34DEE}">
      <dgm:prSet/>
      <dgm:spPr/>
      <dgm:t>
        <a:bodyPr/>
        <a:lstStyle/>
        <a:p>
          <a:endParaRPr lang="af-ZA"/>
        </a:p>
      </dgm:t>
    </dgm:pt>
    <dgm:pt modelId="{9875D17E-C760-421A-A0FB-44CB80764D78}">
      <dgm:prSet/>
      <dgm:spPr/>
      <dgm:t>
        <a:bodyPr/>
        <a:lstStyle/>
        <a:p>
          <a:r>
            <a:rPr lang="af-ZA" b="0" dirty="0"/>
            <a:t>Leierskap</a:t>
          </a:r>
        </a:p>
      </dgm:t>
    </dgm:pt>
    <dgm:pt modelId="{E8FB0051-3DBC-46A0-A08E-70540AD9A5C2}" type="parTrans" cxnId="{31F32889-1878-4B3F-947D-7C807A35B9E6}">
      <dgm:prSet/>
      <dgm:spPr/>
      <dgm:t>
        <a:bodyPr/>
        <a:lstStyle/>
        <a:p>
          <a:endParaRPr lang="af-ZA"/>
        </a:p>
      </dgm:t>
    </dgm:pt>
    <dgm:pt modelId="{112401F1-B5EA-440B-BCF3-DCB4F98C23B9}" type="sibTrans" cxnId="{31F32889-1878-4B3F-947D-7C807A35B9E6}">
      <dgm:prSet/>
      <dgm:spPr/>
      <dgm:t>
        <a:bodyPr/>
        <a:lstStyle/>
        <a:p>
          <a:endParaRPr lang="af-ZA"/>
        </a:p>
      </dgm:t>
    </dgm:pt>
    <dgm:pt modelId="{3814DB24-E9E1-4859-9B2F-78F9ED708D33}">
      <dgm:prSet/>
      <dgm:spPr/>
      <dgm:t>
        <a:bodyPr/>
        <a:lstStyle/>
        <a:p>
          <a:r>
            <a:rPr lang="af-ZA" b="0"/>
            <a:t>Spanwerk</a:t>
          </a:r>
          <a:endParaRPr lang="af-ZA" b="0" dirty="0"/>
        </a:p>
      </dgm:t>
    </dgm:pt>
    <dgm:pt modelId="{EC52065E-8FAB-4659-B1BA-F5161D4BFA82}" type="parTrans" cxnId="{879705D1-67D7-4E52-A8C9-E343E3A6CFB0}">
      <dgm:prSet/>
      <dgm:spPr/>
      <dgm:t>
        <a:bodyPr/>
        <a:lstStyle/>
        <a:p>
          <a:endParaRPr lang="af-ZA"/>
        </a:p>
      </dgm:t>
    </dgm:pt>
    <dgm:pt modelId="{02DEE2E1-6826-4AC7-BDA3-2AFE32C552CB}" type="sibTrans" cxnId="{879705D1-67D7-4E52-A8C9-E343E3A6CFB0}">
      <dgm:prSet/>
      <dgm:spPr/>
      <dgm:t>
        <a:bodyPr/>
        <a:lstStyle/>
        <a:p>
          <a:endParaRPr lang="af-ZA"/>
        </a:p>
      </dgm:t>
    </dgm:pt>
    <dgm:pt modelId="{3B616065-08E9-4D68-A535-91533FC6A792}">
      <dgm:prSet/>
      <dgm:spPr/>
      <dgm:t>
        <a:bodyPr/>
        <a:lstStyle/>
        <a:p>
          <a:r>
            <a:rPr lang="af-ZA" b="0" dirty="0"/>
            <a:t>Probleemoplossing</a:t>
          </a:r>
        </a:p>
      </dgm:t>
    </dgm:pt>
    <dgm:pt modelId="{1E6708E0-2D66-4DF5-B625-51FA91A6EC60}" type="parTrans" cxnId="{A968CDD8-C4F4-4F5A-BA16-C44913451A39}">
      <dgm:prSet/>
      <dgm:spPr/>
      <dgm:t>
        <a:bodyPr/>
        <a:lstStyle/>
        <a:p>
          <a:endParaRPr lang="af-ZA"/>
        </a:p>
      </dgm:t>
    </dgm:pt>
    <dgm:pt modelId="{802DDB4E-6F77-491A-81BC-57C20C81EC24}" type="sibTrans" cxnId="{A968CDD8-C4F4-4F5A-BA16-C44913451A39}">
      <dgm:prSet/>
      <dgm:spPr/>
      <dgm:t>
        <a:bodyPr/>
        <a:lstStyle/>
        <a:p>
          <a:endParaRPr lang="af-ZA"/>
        </a:p>
      </dgm:t>
    </dgm:pt>
    <dgm:pt modelId="{35BD88D3-6352-4C38-AEFD-9EBD16762023}">
      <dgm:prSet/>
      <dgm:spPr/>
      <dgm:t>
        <a:bodyPr/>
        <a:lstStyle/>
        <a:p>
          <a:r>
            <a:rPr lang="af-ZA" b="0" dirty="0"/>
            <a:t>Tydsbestuur</a:t>
          </a:r>
        </a:p>
      </dgm:t>
    </dgm:pt>
    <dgm:pt modelId="{1156F57F-9174-4ADD-8C46-237B6078AF64}" type="parTrans" cxnId="{891C3DF0-B69D-482F-BCF9-9F98CE2AB0FA}">
      <dgm:prSet/>
      <dgm:spPr/>
      <dgm:t>
        <a:bodyPr/>
        <a:lstStyle/>
        <a:p>
          <a:endParaRPr lang="af-ZA"/>
        </a:p>
      </dgm:t>
    </dgm:pt>
    <dgm:pt modelId="{83CEFD1B-0A06-4EAB-B73F-258E7C7DD059}" type="sibTrans" cxnId="{891C3DF0-B69D-482F-BCF9-9F98CE2AB0FA}">
      <dgm:prSet/>
      <dgm:spPr/>
      <dgm:t>
        <a:bodyPr/>
        <a:lstStyle/>
        <a:p>
          <a:endParaRPr lang="af-ZA"/>
        </a:p>
      </dgm:t>
    </dgm:pt>
    <dgm:pt modelId="{F64866B8-507C-4D69-AC76-511E2CD32384}">
      <dgm:prSet/>
      <dgm:spPr/>
      <dgm:t>
        <a:bodyPr/>
        <a:lstStyle/>
        <a:p>
          <a:r>
            <a:rPr lang="af-ZA" b="0" dirty="0"/>
            <a:t>Ander rolle </a:t>
          </a:r>
          <a:r>
            <a:rPr lang="af-ZA" dirty="0"/>
            <a:t>laat jou toe om </a:t>
          </a:r>
          <a:r>
            <a:rPr lang="af-ZA" b="1" dirty="0"/>
            <a:t>ervaring op te bou deur praktiese betrokkenheid</a:t>
          </a:r>
          <a:r>
            <a:rPr lang="af-ZA" dirty="0"/>
            <a:t> by klubs of sportgeleenthede</a:t>
          </a:r>
        </a:p>
      </dgm:t>
    </dgm:pt>
    <dgm:pt modelId="{7D2C0CA1-3E07-43DC-9FD2-2264E0B646F0}" type="parTrans" cxnId="{CA646A2D-6FA7-4C0A-A32B-0D0F55573316}">
      <dgm:prSet/>
      <dgm:spPr/>
      <dgm:t>
        <a:bodyPr/>
        <a:lstStyle/>
        <a:p>
          <a:endParaRPr lang="af-ZA"/>
        </a:p>
      </dgm:t>
    </dgm:pt>
    <dgm:pt modelId="{AF3A4275-CE29-4987-B11F-60E30FEEA059}" type="sibTrans" cxnId="{CA646A2D-6FA7-4C0A-A32B-0D0F55573316}">
      <dgm:prSet/>
      <dgm:spPr/>
      <dgm:t>
        <a:bodyPr/>
        <a:lstStyle/>
        <a:p>
          <a:endParaRPr lang="af-ZA"/>
        </a:p>
      </dgm:t>
    </dgm:pt>
    <dgm:pt modelId="{1AF21D26-EB4C-4920-A168-404AE8F3031D}" type="pres">
      <dgm:prSet presAssocID="{E4FF270C-EF3F-4F6B-A3F5-4FA5354F1834}" presName="Name0" presStyleCnt="0">
        <dgm:presLayoutVars>
          <dgm:dir/>
          <dgm:animLvl val="lvl"/>
          <dgm:resizeHandles val="exact"/>
        </dgm:presLayoutVars>
      </dgm:prSet>
      <dgm:spPr/>
    </dgm:pt>
    <dgm:pt modelId="{7DD14F41-6F87-4696-9897-ED5EE0D7ED1E}" type="pres">
      <dgm:prSet presAssocID="{2D8821B0-5497-49C9-BDAD-0DCAC875ABE3}" presName="composite" presStyleCnt="0"/>
      <dgm:spPr/>
    </dgm:pt>
    <dgm:pt modelId="{448B8EFF-E457-49BB-82D2-4C6FCA806BF6}" type="pres">
      <dgm:prSet presAssocID="{2D8821B0-5497-49C9-BDAD-0DCAC875ABE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42E3C652-C040-4607-96E1-8CCDA6A5E1B8}" type="pres">
      <dgm:prSet presAssocID="{2D8821B0-5497-49C9-BDAD-0DCAC875ABE3}" presName="desTx" presStyleLbl="alignAccFollowNode1" presStyleIdx="0" presStyleCnt="3">
        <dgm:presLayoutVars>
          <dgm:bulletEnabled val="1"/>
        </dgm:presLayoutVars>
      </dgm:prSet>
      <dgm:spPr/>
    </dgm:pt>
    <dgm:pt modelId="{F15DDE88-63BF-41E4-9B79-9273240AF4D6}" type="pres">
      <dgm:prSet presAssocID="{B7504524-7A7D-42D5-B6AE-485B7F3BE640}" presName="space" presStyleCnt="0"/>
      <dgm:spPr/>
    </dgm:pt>
    <dgm:pt modelId="{F8063151-2A82-41B8-8E58-FFCD22B56FCA}" type="pres">
      <dgm:prSet presAssocID="{1073BE58-8DC8-406F-901F-5EB6F95C2F01}" presName="composite" presStyleCnt="0"/>
      <dgm:spPr/>
    </dgm:pt>
    <dgm:pt modelId="{704F17FB-6CB9-4CC6-9352-3E169A963374}" type="pres">
      <dgm:prSet presAssocID="{1073BE58-8DC8-406F-901F-5EB6F95C2F0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E085F6C6-178C-45BF-9878-F122BB8BA35E}" type="pres">
      <dgm:prSet presAssocID="{1073BE58-8DC8-406F-901F-5EB6F95C2F01}" presName="desTx" presStyleLbl="alignAccFollowNode1" presStyleIdx="1" presStyleCnt="3">
        <dgm:presLayoutVars>
          <dgm:bulletEnabled val="1"/>
        </dgm:presLayoutVars>
      </dgm:prSet>
      <dgm:spPr/>
    </dgm:pt>
    <dgm:pt modelId="{0935EF8D-CF71-4D5A-BC65-4BCA6372BC98}" type="pres">
      <dgm:prSet presAssocID="{9A09F324-12BB-4F84-9095-2FF3007842FE}" presName="space" presStyleCnt="0"/>
      <dgm:spPr/>
    </dgm:pt>
    <dgm:pt modelId="{9C2FDDA3-8D2B-495D-99EA-91EB1237D6AA}" type="pres">
      <dgm:prSet presAssocID="{ACBD8AD9-5E9E-489D-B7CE-988F7D05233F}" presName="composite" presStyleCnt="0"/>
      <dgm:spPr/>
    </dgm:pt>
    <dgm:pt modelId="{89D92CB5-AF96-4FB4-A0E1-7D011260581C}" type="pres">
      <dgm:prSet presAssocID="{ACBD8AD9-5E9E-489D-B7CE-988F7D05233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A56A1DB5-4667-4150-B54D-E8D8470AEDF6}" type="pres">
      <dgm:prSet presAssocID="{ACBD8AD9-5E9E-489D-B7CE-988F7D05233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7072D02-50AD-4129-90AE-2F7A7B28A8E9}" srcId="{E4FF270C-EF3F-4F6B-A3F5-4FA5354F1834}" destId="{ACBD8AD9-5E9E-489D-B7CE-988F7D05233F}" srcOrd="2" destOrd="0" parTransId="{80CDDAF5-ADD1-4DC1-ACC5-74B783FB1DFD}" sibTransId="{0C3EB79D-EC99-4B59-81B5-9B1B13D96829}"/>
    <dgm:cxn modelId="{53C0A904-467E-47A1-A0FD-8627BAFD8472}" srcId="{2D8821B0-5497-49C9-BDAD-0DCAC875ABE3}" destId="{1D48CCEE-28B0-44B4-8DC1-BAAA23AF0392}" srcOrd="0" destOrd="0" parTransId="{97DC1413-D08C-4188-85D1-ECD024DF0880}" sibTransId="{CB2F94EB-403D-41D6-8907-043C2521AE27}"/>
    <dgm:cxn modelId="{3FAF5F0D-EFBD-483E-B8BD-0FB4D19EAC0D}" type="presOf" srcId="{2D8821B0-5497-49C9-BDAD-0DCAC875ABE3}" destId="{448B8EFF-E457-49BB-82D2-4C6FCA806BF6}" srcOrd="0" destOrd="0" presId="urn:microsoft.com/office/officeart/2005/8/layout/hList1"/>
    <dgm:cxn modelId="{CA646A2D-6FA7-4C0A-A32B-0D0F55573316}" srcId="{ACBD8AD9-5E9E-489D-B7CE-988F7D05233F}" destId="{F64866B8-507C-4D69-AC76-511E2CD32384}" srcOrd="1" destOrd="0" parTransId="{7D2C0CA1-3E07-43DC-9FD2-2264E0B646F0}" sibTransId="{AF3A4275-CE29-4987-B11F-60E30FEEA059}"/>
    <dgm:cxn modelId="{BB94DF36-3C7D-472D-AFB3-5CDFCBA98DBC}" type="presOf" srcId="{E4FF270C-EF3F-4F6B-A3F5-4FA5354F1834}" destId="{1AF21D26-EB4C-4920-A168-404AE8F3031D}" srcOrd="0" destOrd="0" presId="urn:microsoft.com/office/officeart/2005/8/layout/hList1"/>
    <dgm:cxn modelId="{ABE7DF5E-74FB-4296-A3C3-FF325E56C2B0}" srcId="{ACBD8AD9-5E9E-489D-B7CE-988F7D05233F}" destId="{D9C80CB5-4863-46F5-AFA2-8AD22785EAD5}" srcOrd="0" destOrd="0" parTransId="{57D75347-BF48-4631-BEED-45AE3246EFBF}" sibTransId="{97E9D925-801C-429D-84FD-5A9B04143D2E}"/>
    <dgm:cxn modelId="{89C49642-9D0D-4732-8DAE-5DE940815623}" srcId="{E4FF270C-EF3F-4F6B-A3F5-4FA5354F1834}" destId="{1073BE58-8DC8-406F-901F-5EB6F95C2F01}" srcOrd="1" destOrd="0" parTransId="{1C143574-DDB3-4B69-B5FB-8FD99FE77638}" sibTransId="{9A09F324-12BB-4F84-9095-2FF3007842FE}"/>
    <dgm:cxn modelId="{2DD7D269-A927-4FC6-8000-FC3727E97B8C}" srcId="{1073BE58-8DC8-406F-901F-5EB6F95C2F01}" destId="{D6C55A84-22E9-4FB1-89CA-D7696005DBCF}" srcOrd="0" destOrd="0" parTransId="{CD2E9CAA-270A-4001-AD79-C772D7D55174}" sibTransId="{15A27CE7-3E91-4313-BBFC-033615761B29}"/>
    <dgm:cxn modelId="{F7F9F64E-BA99-442F-AD1E-59D9E37ED106}" type="presOf" srcId="{35BD88D3-6352-4C38-AEFD-9EBD16762023}" destId="{E085F6C6-178C-45BF-9878-F122BB8BA35E}" srcOrd="0" destOrd="4" presId="urn:microsoft.com/office/officeart/2005/8/layout/hList1"/>
    <dgm:cxn modelId="{6C0F5D70-8FB8-4805-A514-17CC26618C13}" type="presOf" srcId="{EA33CAC8-E52B-48C6-9F30-BDC40067B67B}" destId="{42E3C652-C040-4607-96E1-8CCDA6A5E1B8}" srcOrd="0" destOrd="2" presId="urn:microsoft.com/office/officeart/2005/8/layout/hList1"/>
    <dgm:cxn modelId="{FA6F4750-99E3-40AB-B8AC-445B03872AB4}" type="presOf" srcId="{CEA51993-63F6-4697-9ED0-C46864B154BD}" destId="{42E3C652-C040-4607-96E1-8CCDA6A5E1B8}" srcOrd="0" destOrd="4" presId="urn:microsoft.com/office/officeart/2005/8/layout/hList1"/>
    <dgm:cxn modelId="{9626D753-586E-4A32-892E-AE8B3E398B65}" type="presOf" srcId="{8009F2D4-E3AB-4A39-B970-027EDEE366A1}" destId="{42E3C652-C040-4607-96E1-8CCDA6A5E1B8}" srcOrd="0" destOrd="1" presId="urn:microsoft.com/office/officeart/2005/8/layout/hList1"/>
    <dgm:cxn modelId="{B3278159-F14C-41F3-BC84-B0E8D59E9B25}" srcId="{2D8821B0-5497-49C9-BDAD-0DCAC875ABE3}" destId="{8009F2D4-E3AB-4A39-B970-027EDEE366A1}" srcOrd="1" destOrd="0" parTransId="{3F2EB6A9-63FB-45B8-9BF0-B7E6A3653A6A}" sibTransId="{143043D0-B911-447E-B2FF-EB1004E4A1EC}"/>
    <dgm:cxn modelId="{14F5C479-94DC-47D2-AAD3-271FB2D06B58}" type="presOf" srcId="{3B616065-08E9-4D68-A535-91533FC6A792}" destId="{E085F6C6-178C-45BF-9878-F122BB8BA35E}" srcOrd="0" destOrd="3" presId="urn:microsoft.com/office/officeart/2005/8/layout/hList1"/>
    <dgm:cxn modelId="{A3FDAF7A-41C4-4BD6-ABA8-6A29127037FC}" type="presOf" srcId="{E7D692B5-C3E7-4C79-974E-D0309E8DC6E2}" destId="{42E3C652-C040-4607-96E1-8CCDA6A5E1B8}" srcOrd="0" destOrd="3" presId="urn:microsoft.com/office/officeart/2005/8/layout/hList1"/>
    <dgm:cxn modelId="{5F69EC7B-E906-413E-9DC7-D3D5C8746A31}" type="presOf" srcId="{1073BE58-8DC8-406F-901F-5EB6F95C2F01}" destId="{704F17FB-6CB9-4CC6-9352-3E169A963374}" srcOrd="0" destOrd="0" presId="urn:microsoft.com/office/officeart/2005/8/layout/hList1"/>
    <dgm:cxn modelId="{20274A81-77F4-4E92-9217-ECBE4C9CD535}" type="presOf" srcId="{D9C80CB5-4863-46F5-AFA2-8AD22785EAD5}" destId="{A56A1DB5-4667-4150-B54D-E8D8470AEDF6}" srcOrd="0" destOrd="0" presId="urn:microsoft.com/office/officeart/2005/8/layout/hList1"/>
    <dgm:cxn modelId="{4D624882-A481-47F6-AB38-8D5679C34DEE}" srcId="{2D8821B0-5497-49C9-BDAD-0DCAC875ABE3}" destId="{CEA51993-63F6-4697-9ED0-C46864B154BD}" srcOrd="4" destOrd="0" parTransId="{AE61FBA7-81DA-407D-BB1A-2E1B83E31625}" sibTransId="{75C0DDB9-6365-4E13-840E-B6D0A3EAF32D}"/>
    <dgm:cxn modelId="{31F32889-1878-4B3F-947D-7C807A35B9E6}" srcId="{1073BE58-8DC8-406F-901F-5EB6F95C2F01}" destId="{9875D17E-C760-421A-A0FB-44CB80764D78}" srcOrd="1" destOrd="0" parTransId="{E8FB0051-3DBC-46A0-A08E-70540AD9A5C2}" sibTransId="{112401F1-B5EA-440B-BCF3-DCB4F98C23B9}"/>
    <dgm:cxn modelId="{9C5FCF8B-FF43-4BD5-BEDC-3C889E533843}" srcId="{2D8821B0-5497-49C9-BDAD-0DCAC875ABE3}" destId="{EA33CAC8-E52B-48C6-9F30-BDC40067B67B}" srcOrd="2" destOrd="0" parTransId="{C6E8AF3E-380C-4E92-A1FE-7A16804BC4FF}" sibTransId="{9AC8CEE2-926C-4673-8D5A-2C55DD35FEA2}"/>
    <dgm:cxn modelId="{BA499892-F3E1-4CA4-860D-F0679030EAD0}" type="presOf" srcId="{3814DB24-E9E1-4859-9B2F-78F9ED708D33}" destId="{E085F6C6-178C-45BF-9878-F122BB8BA35E}" srcOrd="0" destOrd="2" presId="urn:microsoft.com/office/officeart/2005/8/layout/hList1"/>
    <dgm:cxn modelId="{442D27B1-C77B-479B-B9FD-E326D78D60BD}" type="presOf" srcId="{ACBD8AD9-5E9E-489D-B7CE-988F7D05233F}" destId="{89D92CB5-AF96-4FB4-A0E1-7D011260581C}" srcOrd="0" destOrd="0" presId="urn:microsoft.com/office/officeart/2005/8/layout/hList1"/>
    <dgm:cxn modelId="{D9E8BEBC-040D-42A1-BCC5-04E88A123021}" type="presOf" srcId="{D6C55A84-22E9-4FB1-89CA-D7696005DBCF}" destId="{E085F6C6-178C-45BF-9878-F122BB8BA35E}" srcOrd="0" destOrd="0" presId="urn:microsoft.com/office/officeart/2005/8/layout/hList1"/>
    <dgm:cxn modelId="{849593C1-D0F9-421D-B8A2-9CBFA71CB3B1}" type="presOf" srcId="{9875D17E-C760-421A-A0FB-44CB80764D78}" destId="{E085F6C6-178C-45BF-9878-F122BB8BA35E}" srcOrd="0" destOrd="1" presId="urn:microsoft.com/office/officeart/2005/8/layout/hList1"/>
    <dgm:cxn modelId="{BAD933CD-6D4B-4D08-AFFA-CCC5D440E766}" type="presOf" srcId="{F64866B8-507C-4D69-AC76-511E2CD32384}" destId="{A56A1DB5-4667-4150-B54D-E8D8470AEDF6}" srcOrd="0" destOrd="1" presId="urn:microsoft.com/office/officeart/2005/8/layout/hList1"/>
    <dgm:cxn modelId="{3B8C5CCE-AEF2-49AD-B315-9A21116D0FED}" type="presOf" srcId="{1D48CCEE-28B0-44B4-8DC1-BAAA23AF0392}" destId="{42E3C652-C040-4607-96E1-8CCDA6A5E1B8}" srcOrd="0" destOrd="0" presId="urn:microsoft.com/office/officeart/2005/8/layout/hList1"/>
    <dgm:cxn modelId="{027589CE-4172-4FED-898F-5D4FA583D439}" srcId="{E4FF270C-EF3F-4F6B-A3F5-4FA5354F1834}" destId="{2D8821B0-5497-49C9-BDAD-0DCAC875ABE3}" srcOrd="0" destOrd="0" parTransId="{113166B3-FBDB-4827-A0BF-194C78B360E5}" sibTransId="{B7504524-7A7D-42D5-B6AE-485B7F3BE640}"/>
    <dgm:cxn modelId="{879705D1-67D7-4E52-A8C9-E343E3A6CFB0}" srcId="{1073BE58-8DC8-406F-901F-5EB6F95C2F01}" destId="{3814DB24-E9E1-4859-9B2F-78F9ED708D33}" srcOrd="2" destOrd="0" parTransId="{EC52065E-8FAB-4659-B1BA-F5161D4BFA82}" sibTransId="{02DEE2E1-6826-4AC7-BDA3-2AFE32C552CB}"/>
    <dgm:cxn modelId="{A2E387D4-D89B-4E8B-A154-AFD1D634E3B6}" srcId="{2D8821B0-5497-49C9-BDAD-0DCAC875ABE3}" destId="{E7D692B5-C3E7-4C79-974E-D0309E8DC6E2}" srcOrd="3" destOrd="0" parTransId="{C1F1B962-9B2F-43E8-82F7-8422B173B651}" sibTransId="{2055BBE3-8E5E-4132-9402-4A6EB74BD290}"/>
    <dgm:cxn modelId="{A968CDD8-C4F4-4F5A-BA16-C44913451A39}" srcId="{1073BE58-8DC8-406F-901F-5EB6F95C2F01}" destId="{3B616065-08E9-4D68-A535-91533FC6A792}" srcOrd="3" destOrd="0" parTransId="{1E6708E0-2D66-4DF5-B625-51FA91A6EC60}" sibTransId="{802DDB4E-6F77-491A-81BC-57C20C81EC24}"/>
    <dgm:cxn modelId="{891C3DF0-B69D-482F-BCF9-9F98CE2AB0FA}" srcId="{1073BE58-8DC8-406F-901F-5EB6F95C2F01}" destId="{35BD88D3-6352-4C38-AEFD-9EBD16762023}" srcOrd="4" destOrd="0" parTransId="{1156F57F-9174-4ADD-8C46-237B6078AF64}" sibTransId="{83CEFD1B-0A06-4EAB-B73F-258E7C7DD059}"/>
    <dgm:cxn modelId="{3CD503DE-2B16-496A-AAA8-BC9A735C8354}" type="presParOf" srcId="{1AF21D26-EB4C-4920-A168-404AE8F3031D}" destId="{7DD14F41-6F87-4696-9897-ED5EE0D7ED1E}" srcOrd="0" destOrd="0" presId="urn:microsoft.com/office/officeart/2005/8/layout/hList1"/>
    <dgm:cxn modelId="{F967C25C-8F7C-43BE-8897-A85779512DA3}" type="presParOf" srcId="{7DD14F41-6F87-4696-9897-ED5EE0D7ED1E}" destId="{448B8EFF-E457-49BB-82D2-4C6FCA806BF6}" srcOrd="0" destOrd="0" presId="urn:microsoft.com/office/officeart/2005/8/layout/hList1"/>
    <dgm:cxn modelId="{301AD676-7887-47BD-9A29-536D4A8A122D}" type="presParOf" srcId="{7DD14F41-6F87-4696-9897-ED5EE0D7ED1E}" destId="{42E3C652-C040-4607-96E1-8CCDA6A5E1B8}" srcOrd="1" destOrd="0" presId="urn:microsoft.com/office/officeart/2005/8/layout/hList1"/>
    <dgm:cxn modelId="{C08EC885-B23B-4EEA-A982-F8DB92055629}" type="presParOf" srcId="{1AF21D26-EB4C-4920-A168-404AE8F3031D}" destId="{F15DDE88-63BF-41E4-9B79-9273240AF4D6}" srcOrd="1" destOrd="0" presId="urn:microsoft.com/office/officeart/2005/8/layout/hList1"/>
    <dgm:cxn modelId="{22B09EF1-58F5-426C-A619-3A53DA9BDE4C}" type="presParOf" srcId="{1AF21D26-EB4C-4920-A168-404AE8F3031D}" destId="{F8063151-2A82-41B8-8E58-FFCD22B56FCA}" srcOrd="2" destOrd="0" presId="urn:microsoft.com/office/officeart/2005/8/layout/hList1"/>
    <dgm:cxn modelId="{53E0FC0B-EC0D-42BF-9A87-2B09EFD20971}" type="presParOf" srcId="{F8063151-2A82-41B8-8E58-FFCD22B56FCA}" destId="{704F17FB-6CB9-4CC6-9352-3E169A963374}" srcOrd="0" destOrd="0" presId="urn:microsoft.com/office/officeart/2005/8/layout/hList1"/>
    <dgm:cxn modelId="{253B4B05-0A05-4AFC-AC64-272FFDEBA3FA}" type="presParOf" srcId="{F8063151-2A82-41B8-8E58-FFCD22B56FCA}" destId="{E085F6C6-178C-45BF-9878-F122BB8BA35E}" srcOrd="1" destOrd="0" presId="urn:microsoft.com/office/officeart/2005/8/layout/hList1"/>
    <dgm:cxn modelId="{990308A5-02AB-40BF-BB03-EE7551666385}" type="presParOf" srcId="{1AF21D26-EB4C-4920-A168-404AE8F3031D}" destId="{0935EF8D-CF71-4D5A-BC65-4BCA6372BC98}" srcOrd="3" destOrd="0" presId="urn:microsoft.com/office/officeart/2005/8/layout/hList1"/>
    <dgm:cxn modelId="{E4C29CDE-8A09-4DA5-911E-6200DA661D7E}" type="presParOf" srcId="{1AF21D26-EB4C-4920-A168-404AE8F3031D}" destId="{9C2FDDA3-8D2B-495D-99EA-91EB1237D6AA}" srcOrd="4" destOrd="0" presId="urn:microsoft.com/office/officeart/2005/8/layout/hList1"/>
    <dgm:cxn modelId="{1B00B748-5CC9-4962-9E8A-C72E833189CF}" type="presParOf" srcId="{9C2FDDA3-8D2B-495D-99EA-91EB1237D6AA}" destId="{89D92CB5-AF96-4FB4-A0E1-7D011260581C}" srcOrd="0" destOrd="0" presId="urn:microsoft.com/office/officeart/2005/8/layout/hList1"/>
    <dgm:cxn modelId="{4031BD08-3B17-4FE3-91CB-EE4FF69AF000}" type="presParOf" srcId="{9C2FDDA3-8D2B-495D-99EA-91EB1237D6AA}" destId="{A56A1DB5-4667-4150-B54D-E8D8470AEDF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B63E3B-D019-469D-92D2-80E30FF58F09}" type="doc">
      <dgm:prSet loTypeId="urn:microsoft.com/office/officeart/2016/7/layout/ChevronBlock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73D14E-EE8F-4B74-BA38-8F09F827F99C}">
      <dgm:prSet/>
      <dgm:spPr/>
      <dgm:t>
        <a:bodyPr/>
        <a:lstStyle/>
        <a:p>
          <a:r>
            <a:rPr lang="af-ZA" b="1" dirty="0"/>
            <a:t>Wat beïnvloed jou salaris?</a:t>
          </a:r>
          <a:endParaRPr lang="en-US" dirty="0"/>
        </a:p>
      </dgm:t>
    </dgm:pt>
    <dgm:pt modelId="{2B6DB11C-4B40-4530-A6B2-FE7F8352A62D}" type="parTrans" cxnId="{FB952B36-4F5B-475A-A731-11ADB7E40343}">
      <dgm:prSet/>
      <dgm:spPr/>
      <dgm:t>
        <a:bodyPr/>
        <a:lstStyle/>
        <a:p>
          <a:endParaRPr lang="en-US"/>
        </a:p>
      </dgm:t>
    </dgm:pt>
    <dgm:pt modelId="{F1CC8B04-2C17-4541-BAA0-51B5ED3C85C2}" type="sibTrans" cxnId="{FB952B36-4F5B-475A-A731-11ADB7E40343}">
      <dgm:prSet/>
      <dgm:spPr/>
      <dgm:t>
        <a:bodyPr/>
        <a:lstStyle/>
        <a:p>
          <a:endParaRPr lang="en-US"/>
        </a:p>
      </dgm:t>
    </dgm:pt>
    <dgm:pt modelId="{9E86A19F-6E02-486F-9A75-F606AF1300EF}">
      <dgm:prSet/>
      <dgm:spPr/>
      <dgm:t>
        <a:bodyPr/>
        <a:lstStyle/>
        <a:p>
          <a:r>
            <a:rPr lang="af-ZA" b="0" dirty="0"/>
            <a:t>Tipe werk</a:t>
          </a:r>
          <a:endParaRPr lang="en-US" b="0" dirty="0"/>
        </a:p>
      </dgm:t>
    </dgm:pt>
    <dgm:pt modelId="{2C49AB94-CC17-406B-A174-86C8ACDD97D1}" type="parTrans" cxnId="{8B12F669-28DC-40B6-B594-FEB7EECE89CF}">
      <dgm:prSet/>
      <dgm:spPr/>
      <dgm:t>
        <a:bodyPr/>
        <a:lstStyle/>
        <a:p>
          <a:endParaRPr lang="en-US"/>
        </a:p>
      </dgm:t>
    </dgm:pt>
    <dgm:pt modelId="{FD4FF85D-D2AF-4627-B41A-2D67505AF42F}" type="sibTrans" cxnId="{8B12F669-28DC-40B6-B594-FEB7EECE89CF}">
      <dgm:prSet/>
      <dgm:spPr/>
      <dgm:t>
        <a:bodyPr/>
        <a:lstStyle/>
        <a:p>
          <a:endParaRPr lang="en-US"/>
        </a:p>
      </dgm:t>
    </dgm:pt>
    <dgm:pt modelId="{614552BA-0AF6-43BD-9A66-72EC6146164C}">
      <dgm:prSet/>
      <dgm:spPr/>
      <dgm:t>
        <a:bodyPr/>
        <a:lstStyle/>
        <a:p>
          <a:r>
            <a:rPr lang="af-ZA" b="1" dirty="0"/>
            <a:t>Bruto vs. netto salaris</a:t>
          </a:r>
          <a:endParaRPr lang="en-US" dirty="0"/>
        </a:p>
      </dgm:t>
    </dgm:pt>
    <dgm:pt modelId="{73B809D5-1667-499B-9B09-58947E4644C1}" type="parTrans" cxnId="{E24607A0-8AC7-4A58-8A92-35EEFC8224DB}">
      <dgm:prSet/>
      <dgm:spPr/>
      <dgm:t>
        <a:bodyPr/>
        <a:lstStyle/>
        <a:p>
          <a:endParaRPr lang="en-US"/>
        </a:p>
      </dgm:t>
    </dgm:pt>
    <dgm:pt modelId="{65F2B53E-1277-4ABA-8264-AC53B956C112}" type="sibTrans" cxnId="{E24607A0-8AC7-4A58-8A92-35EEFC8224DB}">
      <dgm:prSet/>
      <dgm:spPr/>
      <dgm:t>
        <a:bodyPr/>
        <a:lstStyle/>
        <a:p>
          <a:endParaRPr lang="en-US"/>
        </a:p>
      </dgm:t>
    </dgm:pt>
    <dgm:pt modelId="{71108B49-7E65-4A32-BCC1-FB6A3F1684AF}">
      <dgm:prSet/>
      <dgm:spPr/>
      <dgm:t>
        <a:bodyPr/>
        <a:lstStyle/>
        <a:p>
          <a:r>
            <a:rPr lang="af-ZA" b="1" dirty="0"/>
            <a:t>Bruto salaris</a:t>
          </a:r>
          <a:r>
            <a:rPr lang="af-ZA" dirty="0"/>
            <a:t> = totale verdienste </a:t>
          </a:r>
          <a:r>
            <a:rPr lang="af-ZA" b="0" dirty="0"/>
            <a:t>voor aftrekkings (bv. belasting, UIF)</a:t>
          </a:r>
          <a:endParaRPr lang="en-US" b="0" dirty="0"/>
        </a:p>
      </dgm:t>
    </dgm:pt>
    <dgm:pt modelId="{C9CF442B-26E8-44A2-97F7-87B841AB3D15}" type="parTrans" cxnId="{CCE2D326-209D-4BA0-960E-7C0636EA1501}">
      <dgm:prSet/>
      <dgm:spPr/>
      <dgm:t>
        <a:bodyPr/>
        <a:lstStyle/>
        <a:p>
          <a:endParaRPr lang="en-US"/>
        </a:p>
      </dgm:t>
    </dgm:pt>
    <dgm:pt modelId="{CC855C49-70AC-4C65-AD8D-665959FFFA9A}" type="sibTrans" cxnId="{CCE2D326-209D-4BA0-960E-7C0636EA1501}">
      <dgm:prSet/>
      <dgm:spPr/>
      <dgm:t>
        <a:bodyPr/>
        <a:lstStyle/>
        <a:p>
          <a:endParaRPr lang="en-US"/>
        </a:p>
      </dgm:t>
    </dgm:pt>
    <dgm:pt modelId="{5F24E133-0842-45F7-BBDD-738D56BA770D}">
      <dgm:prSet/>
      <dgm:spPr/>
      <dgm:t>
        <a:bodyPr/>
        <a:lstStyle/>
        <a:p>
          <a:r>
            <a:rPr lang="af-ZA" b="1" dirty="0"/>
            <a:t>Wat behels ’n salarispakket?</a:t>
          </a:r>
          <a:endParaRPr lang="en-US" dirty="0"/>
        </a:p>
      </dgm:t>
    </dgm:pt>
    <dgm:pt modelId="{E474D1B0-3891-46DA-9E18-D0DBAE21F1B3}" type="parTrans" cxnId="{2EB1D973-2C28-42FC-838D-FCB9D574A4F4}">
      <dgm:prSet/>
      <dgm:spPr/>
      <dgm:t>
        <a:bodyPr/>
        <a:lstStyle/>
        <a:p>
          <a:endParaRPr lang="en-US"/>
        </a:p>
      </dgm:t>
    </dgm:pt>
    <dgm:pt modelId="{CC2E04D1-E3B5-45FE-A4DF-EDD6C8099D91}" type="sibTrans" cxnId="{2EB1D973-2C28-42FC-838D-FCB9D574A4F4}">
      <dgm:prSet/>
      <dgm:spPr/>
      <dgm:t>
        <a:bodyPr/>
        <a:lstStyle/>
        <a:p>
          <a:endParaRPr lang="en-US"/>
        </a:p>
      </dgm:t>
    </dgm:pt>
    <dgm:pt modelId="{BBD46CCB-A1F9-49F5-ABB1-5DC9BACBC557}">
      <dgm:prSet/>
      <dgm:spPr/>
      <dgm:t>
        <a:bodyPr/>
        <a:lstStyle/>
        <a:p>
          <a:r>
            <a:rPr lang="af-ZA" b="1" dirty="0" err="1"/>
            <a:t>Basissalaris</a:t>
          </a:r>
          <a:r>
            <a:rPr lang="af-ZA" dirty="0"/>
            <a:t> – vaste maandelikse of uurlikse betaling</a:t>
          </a:r>
          <a:endParaRPr lang="en-US" dirty="0"/>
        </a:p>
      </dgm:t>
    </dgm:pt>
    <dgm:pt modelId="{0D22FEB9-8B4D-409B-B77C-EA341503BCB1}" type="parTrans" cxnId="{2E8B40D0-942D-4DA5-B6E2-461AD25DA23D}">
      <dgm:prSet/>
      <dgm:spPr/>
      <dgm:t>
        <a:bodyPr/>
        <a:lstStyle/>
        <a:p>
          <a:endParaRPr lang="en-US"/>
        </a:p>
      </dgm:t>
    </dgm:pt>
    <dgm:pt modelId="{9813DCEA-2184-4BC3-B295-F8FABA904F57}" type="sibTrans" cxnId="{2E8B40D0-942D-4DA5-B6E2-461AD25DA23D}">
      <dgm:prSet/>
      <dgm:spPr/>
      <dgm:t>
        <a:bodyPr/>
        <a:lstStyle/>
        <a:p>
          <a:endParaRPr lang="en-US"/>
        </a:p>
      </dgm:t>
    </dgm:pt>
    <dgm:pt modelId="{26E0D8DD-5469-4752-B7A8-8284C433993C}">
      <dgm:prSet/>
      <dgm:spPr/>
      <dgm:t>
        <a:bodyPr/>
        <a:lstStyle/>
        <a:p>
          <a:r>
            <a:rPr lang="af-ZA" b="0" dirty="0"/>
            <a:t>Ervaring</a:t>
          </a:r>
        </a:p>
      </dgm:t>
    </dgm:pt>
    <dgm:pt modelId="{DC78A9CA-37DA-4605-8864-CF37E49B7CAE}" type="parTrans" cxnId="{8A065BDF-4AFD-486F-9772-70EAE9830696}">
      <dgm:prSet/>
      <dgm:spPr/>
      <dgm:t>
        <a:bodyPr/>
        <a:lstStyle/>
        <a:p>
          <a:endParaRPr lang="af-ZA"/>
        </a:p>
      </dgm:t>
    </dgm:pt>
    <dgm:pt modelId="{6B2427B7-CAAE-4B22-B56A-6BB04484DA4E}" type="sibTrans" cxnId="{8A065BDF-4AFD-486F-9772-70EAE9830696}">
      <dgm:prSet/>
      <dgm:spPr/>
      <dgm:t>
        <a:bodyPr/>
        <a:lstStyle/>
        <a:p>
          <a:endParaRPr lang="af-ZA"/>
        </a:p>
      </dgm:t>
    </dgm:pt>
    <dgm:pt modelId="{8B91EA8E-0D14-4392-94FF-6D944262B587}">
      <dgm:prSet/>
      <dgm:spPr/>
      <dgm:t>
        <a:bodyPr/>
        <a:lstStyle/>
        <a:p>
          <a:r>
            <a:rPr lang="af-ZA" b="0"/>
            <a:t>Ligging</a:t>
          </a:r>
          <a:endParaRPr lang="af-ZA" b="0" dirty="0"/>
        </a:p>
      </dgm:t>
    </dgm:pt>
    <dgm:pt modelId="{71692DF5-A251-4F69-A829-249AE3034988}" type="parTrans" cxnId="{F37112BD-02A2-4061-8C5A-7E7674EA907E}">
      <dgm:prSet/>
      <dgm:spPr/>
      <dgm:t>
        <a:bodyPr/>
        <a:lstStyle/>
        <a:p>
          <a:endParaRPr lang="af-ZA"/>
        </a:p>
      </dgm:t>
    </dgm:pt>
    <dgm:pt modelId="{A1B23C86-EB36-4B5B-BC04-5AC913114D80}" type="sibTrans" cxnId="{F37112BD-02A2-4061-8C5A-7E7674EA907E}">
      <dgm:prSet/>
      <dgm:spPr/>
      <dgm:t>
        <a:bodyPr/>
        <a:lstStyle/>
        <a:p>
          <a:endParaRPr lang="af-ZA"/>
        </a:p>
      </dgm:t>
    </dgm:pt>
    <dgm:pt modelId="{8B9AD275-3DBA-4E05-AB85-51713837EAA2}">
      <dgm:prSet/>
      <dgm:spPr/>
      <dgm:t>
        <a:bodyPr/>
        <a:lstStyle/>
        <a:p>
          <a:r>
            <a:rPr lang="af-ZA" b="0" dirty="0"/>
            <a:t>Kwalifikasies</a:t>
          </a:r>
        </a:p>
      </dgm:t>
    </dgm:pt>
    <dgm:pt modelId="{EB11F2CF-FAB4-48F7-B40E-AAC94C6B599A}" type="parTrans" cxnId="{B1458BE4-F17E-486E-B888-AA8D3AE47957}">
      <dgm:prSet/>
      <dgm:spPr/>
      <dgm:t>
        <a:bodyPr/>
        <a:lstStyle/>
        <a:p>
          <a:endParaRPr lang="af-ZA"/>
        </a:p>
      </dgm:t>
    </dgm:pt>
    <dgm:pt modelId="{21312DD3-F476-461B-B27C-4C24251C923E}" type="sibTrans" cxnId="{B1458BE4-F17E-486E-B888-AA8D3AE47957}">
      <dgm:prSet/>
      <dgm:spPr/>
      <dgm:t>
        <a:bodyPr/>
        <a:lstStyle/>
        <a:p>
          <a:endParaRPr lang="af-ZA"/>
        </a:p>
      </dgm:t>
    </dgm:pt>
    <dgm:pt modelId="{4D788D55-8779-4D67-BC34-2D5E73B27BA4}">
      <dgm:prSet/>
      <dgm:spPr/>
      <dgm:t>
        <a:bodyPr/>
        <a:lstStyle/>
        <a:p>
          <a:r>
            <a:rPr lang="af-ZA" b="1" dirty="0"/>
            <a:t>Netto salaris</a:t>
          </a:r>
          <a:r>
            <a:rPr lang="af-ZA" dirty="0"/>
            <a:t> = die bedrag wat jy </a:t>
          </a:r>
          <a:r>
            <a:rPr lang="af-ZA" b="0" dirty="0"/>
            <a:t>werklik ontvang</a:t>
          </a:r>
        </a:p>
      </dgm:t>
    </dgm:pt>
    <dgm:pt modelId="{7A80D1E4-9D15-4AD5-9D6D-CC350A0E875E}" type="parTrans" cxnId="{E347A663-A37C-4048-A070-76FA7B79B817}">
      <dgm:prSet/>
      <dgm:spPr/>
      <dgm:t>
        <a:bodyPr/>
        <a:lstStyle/>
        <a:p>
          <a:endParaRPr lang="af-ZA"/>
        </a:p>
      </dgm:t>
    </dgm:pt>
    <dgm:pt modelId="{161DEA47-61D1-407D-8BDE-50B936EFE76A}" type="sibTrans" cxnId="{E347A663-A37C-4048-A070-76FA7B79B817}">
      <dgm:prSet/>
      <dgm:spPr/>
      <dgm:t>
        <a:bodyPr/>
        <a:lstStyle/>
        <a:p>
          <a:endParaRPr lang="af-ZA"/>
        </a:p>
      </dgm:t>
    </dgm:pt>
    <dgm:pt modelId="{66915D5B-88C1-4EEA-A2B2-249599E4C8DA}">
      <dgm:prSet/>
      <dgm:spPr/>
      <dgm:t>
        <a:bodyPr/>
        <a:lstStyle/>
        <a:p>
          <a:r>
            <a:rPr lang="af-ZA" b="1"/>
            <a:t>Bonusse/kommissies</a:t>
          </a:r>
          <a:r>
            <a:rPr lang="af-ZA"/>
            <a:t> – gebaseer op prestasie of verkope</a:t>
          </a:r>
          <a:endParaRPr lang="af-ZA" dirty="0"/>
        </a:p>
      </dgm:t>
    </dgm:pt>
    <dgm:pt modelId="{8EC44978-4C40-4836-9806-12FFFB4B2A82}" type="parTrans" cxnId="{86D7A09F-5294-4FE0-B006-A86EBB921762}">
      <dgm:prSet/>
      <dgm:spPr/>
      <dgm:t>
        <a:bodyPr/>
        <a:lstStyle/>
        <a:p>
          <a:endParaRPr lang="af-ZA"/>
        </a:p>
      </dgm:t>
    </dgm:pt>
    <dgm:pt modelId="{E593DFCB-3970-4B3A-A801-6DCE7840C5EC}" type="sibTrans" cxnId="{86D7A09F-5294-4FE0-B006-A86EBB921762}">
      <dgm:prSet/>
      <dgm:spPr/>
      <dgm:t>
        <a:bodyPr/>
        <a:lstStyle/>
        <a:p>
          <a:endParaRPr lang="af-ZA"/>
        </a:p>
      </dgm:t>
    </dgm:pt>
    <dgm:pt modelId="{8A52C6F0-431C-4A42-8BBD-7A10411B894B}">
      <dgm:prSet/>
      <dgm:spPr/>
      <dgm:t>
        <a:bodyPr/>
        <a:lstStyle/>
        <a:p>
          <a:r>
            <a:rPr lang="af-ZA" b="1" dirty="0"/>
            <a:t>Voordele</a:t>
          </a:r>
          <a:r>
            <a:rPr lang="af-ZA" dirty="0"/>
            <a:t> – kan mediese fonds, aftreeplanne, betaalde verlof, of </a:t>
          </a:r>
          <a:r>
            <a:rPr lang="af-ZA" dirty="0" err="1"/>
            <a:t>gimnasiumlidmaatskap</a:t>
          </a:r>
          <a:r>
            <a:rPr lang="af-ZA" dirty="0"/>
            <a:t> insluit</a:t>
          </a:r>
        </a:p>
      </dgm:t>
    </dgm:pt>
    <dgm:pt modelId="{00BB3456-4166-4943-8B70-C98795CC1B04}" type="parTrans" cxnId="{1FD46ACB-E1BA-45BC-9AE6-9E7D7103AE3E}">
      <dgm:prSet/>
      <dgm:spPr/>
      <dgm:t>
        <a:bodyPr/>
        <a:lstStyle/>
        <a:p>
          <a:endParaRPr lang="af-ZA"/>
        </a:p>
      </dgm:t>
    </dgm:pt>
    <dgm:pt modelId="{BA5E4D2E-5C8A-4823-84D6-99A7E429FE2D}" type="sibTrans" cxnId="{1FD46ACB-E1BA-45BC-9AE6-9E7D7103AE3E}">
      <dgm:prSet/>
      <dgm:spPr/>
      <dgm:t>
        <a:bodyPr/>
        <a:lstStyle/>
        <a:p>
          <a:endParaRPr lang="af-ZA"/>
        </a:p>
      </dgm:t>
    </dgm:pt>
    <dgm:pt modelId="{06264102-755B-47C0-ADD7-2E608A267A5C}" type="pres">
      <dgm:prSet presAssocID="{70B63E3B-D019-469D-92D2-80E30FF58F09}" presName="Name0" presStyleCnt="0">
        <dgm:presLayoutVars>
          <dgm:dir/>
          <dgm:animLvl val="lvl"/>
          <dgm:resizeHandles val="exact"/>
        </dgm:presLayoutVars>
      </dgm:prSet>
      <dgm:spPr/>
    </dgm:pt>
    <dgm:pt modelId="{5E1ED000-6E95-43B5-B87D-55984FF45AA8}" type="pres">
      <dgm:prSet presAssocID="{4D73D14E-EE8F-4B74-BA38-8F09F827F99C}" presName="composite" presStyleCnt="0"/>
      <dgm:spPr/>
    </dgm:pt>
    <dgm:pt modelId="{49D86BC2-3462-4FB3-96A4-82C7FADC59AA}" type="pres">
      <dgm:prSet presAssocID="{4D73D14E-EE8F-4B74-BA38-8F09F827F99C}" presName="parTx" presStyleLbl="alignNode1" presStyleIdx="0" presStyleCnt="3">
        <dgm:presLayoutVars>
          <dgm:chMax val="0"/>
          <dgm:chPref val="0"/>
        </dgm:presLayoutVars>
      </dgm:prSet>
      <dgm:spPr/>
    </dgm:pt>
    <dgm:pt modelId="{2A0675EB-55B0-43B6-AAE8-D2DC970A5265}" type="pres">
      <dgm:prSet presAssocID="{4D73D14E-EE8F-4B74-BA38-8F09F827F99C}" presName="desTx" presStyleLbl="alignAccFollowNode1" presStyleIdx="0" presStyleCnt="3">
        <dgm:presLayoutVars/>
      </dgm:prSet>
      <dgm:spPr/>
    </dgm:pt>
    <dgm:pt modelId="{BE1A5E14-FBDA-46E9-BB33-23EF15B59CC8}" type="pres">
      <dgm:prSet presAssocID="{F1CC8B04-2C17-4541-BAA0-51B5ED3C85C2}" presName="space" presStyleCnt="0"/>
      <dgm:spPr/>
    </dgm:pt>
    <dgm:pt modelId="{3EA76314-B62B-4926-988E-C9E80021F453}" type="pres">
      <dgm:prSet presAssocID="{614552BA-0AF6-43BD-9A66-72EC6146164C}" presName="composite" presStyleCnt="0"/>
      <dgm:spPr/>
    </dgm:pt>
    <dgm:pt modelId="{9D0C32A9-261C-48AF-8019-7034598300A3}" type="pres">
      <dgm:prSet presAssocID="{614552BA-0AF6-43BD-9A66-72EC6146164C}" presName="parTx" presStyleLbl="alignNode1" presStyleIdx="1" presStyleCnt="3">
        <dgm:presLayoutVars>
          <dgm:chMax val="0"/>
          <dgm:chPref val="0"/>
        </dgm:presLayoutVars>
      </dgm:prSet>
      <dgm:spPr/>
    </dgm:pt>
    <dgm:pt modelId="{B94762CA-1199-4603-8885-1E23E830CB20}" type="pres">
      <dgm:prSet presAssocID="{614552BA-0AF6-43BD-9A66-72EC6146164C}" presName="desTx" presStyleLbl="alignAccFollowNode1" presStyleIdx="1" presStyleCnt="3">
        <dgm:presLayoutVars/>
      </dgm:prSet>
      <dgm:spPr/>
    </dgm:pt>
    <dgm:pt modelId="{DF05828F-AB03-44FC-8FF0-418C95B89160}" type="pres">
      <dgm:prSet presAssocID="{65F2B53E-1277-4ABA-8264-AC53B956C112}" presName="space" presStyleCnt="0"/>
      <dgm:spPr/>
    </dgm:pt>
    <dgm:pt modelId="{D199BC51-7DCC-40B0-A8B1-1B5B6F2BE197}" type="pres">
      <dgm:prSet presAssocID="{5F24E133-0842-45F7-BBDD-738D56BA770D}" presName="composite" presStyleCnt="0"/>
      <dgm:spPr/>
    </dgm:pt>
    <dgm:pt modelId="{4D9D7E0F-1836-4367-973A-CAA9A1C2B6BB}" type="pres">
      <dgm:prSet presAssocID="{5F24E133-0842-45F7-BBDD-738D56BA770D}" presName="parTx" presStyleLbl="alignNode1" presStyleIdx="2" presStyleCnt="3">
        <dgm:presLayoutVars>
          <dgm:chMax val="0"/>
          <dgm:chPref val="0"/>
        </dgm:presLayoutVars>
      </dgm:prSet>
      <dgm:spPr/>
    </dgm:pt>
    <dgm:pt modelId="{9B6E5945-4994-40E0-9B77-468A37A96298}" type="pres">
      <dgm:prSet presAssocID="{5F24E133-0842-45F7-BBDD-738D56BA770D}" presName="desTx" presStyleLbl="alignAccFollowNode1" presStyleIdx="2" presStyleCnt="3">
        <dgm:presLayoutVars/>
      </dgm:prSet>
      <dgm:spPr/>
    </dgm:pt>
  </dgm:ptLst>
  <dgm:cxnLst>
    <dgm:cxn modelId="{38E86803-14E4-4B79-AA4E-7C2D663AFBFA}" type="presOf" srcId="{8B91EA8E-0D14-4392-94FF-6D944262B587}" destId="{2A0675EB-55B0-43B6-AAE8-D2DC970A5265}" srcOrd="0" destOrd="2" presId="urn:microsoft.com/office/officeart/2016/7/layout/ChevronBlockProcess"/>
    <dgm:cxn modelId="{3299201C-8E0B-42EC-80D5-48303FF94886}" type="presOf" srcId="{614552BA-0AF6-43BD-9A66-72EC6146164C}" destId="{9D0C32A9-261C-48AF-8019-7034598300A3}" srcOrd="0" destOrd="0" presId="urn:microsoft.com/office/officeart/2016/7/layout/ChevronBlockProcess"/>
    <dgm:cxn modelId="{F02AC41E-8625-49CE-B297-43013EDDD3B5}" type="presOf" srcId="{8B9AD275-3DBA-4E05-AB85-51713837EAA2}" destId="{2A0675EB-55B0-43B6-AAE8-D2DC970A5265}" srcOrd="0" destOrd="3" presId="urn:microsoft.com/office/officeart/2016/7/layout/ChevronBlockProcess"/>
    <dgm:cxn modelId="{CCE2D326-209D-4BA0-960E-7C0636EA1501}" srcId="{614552BA-0AF6-43BD-9A66-72EC6146164C}" destId="{71108B49-7E65-4A32-BCC1-FB6A3F1684AF}" srcOrd="0" destOrd="0" parTransId="{C9CF442B-26E8-44A2-97F7-87B841AB3D15}" sibTransId="{CC855C49-70AC-4C65-AD8D-665959FFFA9A}"/>
    <dgm:cxn modelId="{04070228-F481-4606-AE5B-D320E7158209}" type="presOf" srcId="{9E86A19F-6E02-486F-9A75-F606AF1300EF}" destId="{2A0675EB-55B0-43B6-AAE8-D2DC970A5265}" srcOrd="0" destOrd="0" presId="urn:microsoft.com/office/officeart/2016/7/layout/ChevronBlockProcess"/>
    <dgm:cxn modelId="{FB952B36-4F5B-475A-A731-11ADB7E40343}" srcId="{70B63E3B-D019-469D-92D2-80E30FF58F09}" destId="{4D73D14E-EE8F-4B74-BA38-8F09F827F99C}" srcOrd="0" destOrd="0" parTransId="{2B6DB11C-4B40-4530-A6B2-FE7F8352A62D}" sibTransId="{F1CC8B04-2C17-4541-BAA0-51B5ED3C85C2}"/>
    <dgm:cxn modelId="{B7295341-0EF7-42D4-88E7-6FF16613F3D8}" type="presOf" srcId="{71108B49-7E65-4A32-BCC1-FB6A3F1684AF}" destId="{B94762CA-1199-4603-8885-1E23E830CB20}" srcOrd="0" destOrd="0" presId="urn:microsoft.com/office/officeart/2016/7/layout/ChevronBlockProcess"/>
    <dgm:cxn modelId="{E347A663-A37C-4048-A070-76FA7B79B817}" srcId="{614552BA-0AF6-43BD-9A66-72EC6146164C}" destId="{4D788D55-8779-4D67-BC34-2D5E73B27BA4}" srcOrd="1" destOrd="0" parTransId="{7A80D1E4-9D15-4AD5-9D6D-CC350A0E875E}" sibTransId="{161DEA47-61D1-407D-8BDE-50B936EFE76A}"/>
    <dgm:cxn modelId="{0795A346-3637-44C4-B887-6B281D456A1A}" type="presOf" srcId="{66915D5B-88C1-4EEA-A2B2-249599E4C8DA}" destId="{9B6E5945-4994-40E0-9B77-468A37A96298}" srcOrd="0" destOrd="1" presId="urn:microsoft.com/office/officeart/2016/7/layout/ChevronBlockProcess"/>
    <dgm:cxn modelId="{8B12F669-28DC-40B6-B594-FEB7EECE89CF}" srcId="{4D73D14E-EE8F-4B74-BA38-8F09F827F99C}" destId="{9E86A19F-6E02-486F-9A75-F606AF1300EF}" srcOrd="0" destOrd="0" parTransId="{2C49AB94-CC17-406B-A174-86C8ACDD97D1}" sibTransId="{FD4FF85D-D2AF-4627-B41A-2D67505AF42F}"/>
    <dgm:cxn modelId="{2EB1D973-2C28-42FC-838D-FCB9D574A4F4}" srcId="{70B63E3B-D019-469D-92D2-80E30FF58F09}" destId="{5F24E133-0842-45F7-BBDD-738D56BA770D}" srcOrd="2" destOrd="0" parTransId="{E474D1B0-3891-46DA-9E18-D0DBAE21F1B3}" sibTransId="{CC2E04D1-E3B5-45FE-A4DF-EDD6C8099D91}"/>
    <dgm:cxn modelId="{D07DA794-D0F2-4A20-A068-9DF1C8FDEED5}" type="presOf" srcId="{BBD46CCB-A1F9-49F5-ABB1-5DC9BACBC557}" destId="{9B6E5945-4994-40E0-9B77-468A37A96298}" srcOrd="0" destOrd="0" presId="urn:microsoft.com/office/officeart/2016/7/layout/ChevronBlockProcess"/>
    <dgm:cxn modelId="{2F62F497-39CA-4799-94CA-F0AA88A7688D}" type="presOf" srcId="{26E0D8DD-5469-4752-B7A8-8284C433993C}" destId="{2A0675EB-55B0-43B6-AAE8-D2DC970A5265}" srcOrd="0" destOrd="1" presId="urn:microsoft.com/office/officeart/2016/7/layout/ChevronBlockProcess"/>
    <dgm:cxn modelId="{6E401C9B-C98B-47BF-AA12-60E43ED5813B}" type="presOf" srcId="{4D788D55-8779-4D67-BC34-2D5E73B27BA4}" destId="{B94762CA-1199-4603-8885-1E23E830CB20}" srcOrd="0" destOrd="1" presId="urn:microsoft.com/office/officeart/2016/7/layout/ChevronBlockProcess"/>
    <dgm:cxn modelId="{86D7A09F-5294-4FE0-B006-A86EBB921762}" srcId="{5F24E133-0842-45F7-BBDD-738D56BA770D}" destId="{66915D5B-88C1-4EEA-A2B2-249599E4C8DA}" srcOrd="1" destOrd="0" parTransId="{8EC44978-4C40-4836-9806-12FFFB4B2A82}" sibTransId="{E593DFCB-3970-4B3A-A801-6DCE7840C5EC}"/>
    <dgm:cxn modelId="{E24607A0-8AC7-4A58-8A92-35EEFC8224DB}" srcId="{70B63E3B-D019-469D-92D2-80E30FF58F09}" destId="{614552BA-0AF6-43BD-9A66-72EC6146164C}" srcOrd="1" destOrd="0" parTransId="{73B809D5-1667-499B-9B09-58947E4644C1}" sibTransId="{65F2B53E-1277-4ABA-8264-AC53B956C112}"/>
    <dgm:cxn modelId="{3CB042A1-3C32-47CA-8DEA-EE90E59E41C1}" type="presOf" srcId="{70B63E3B-D019-469D-92D2-80E30FF58F09}" destId="{06264102-755B-47C0-ADD7-2E608A267A5C}" srcOrd="0" destOrd="0" presId="urn:microsoft.com/office/officeart/2016/7/layout/ChevronBlockProcess"/>
    <dgm:cxn modelId="{029FEAB5-C3F3-40D9-A2B1-9595D4BB75B3}" type="presOf" srcId="{8A52C6F0-431C-4A42-8BBD-7A10411B894B}" destId="{9B6E5945-4994-40E0-9B77-468A37A96298}" srcOrd="0" destOrd="2" presId="urn:microsoft.com/office/officeart/2016/7/layout/ChevronBlockProcess"/>
    <dgm:cxn modelId="{F37112BD-02A2-4061-8C5A-7E7674EA907E}" srcId="{4D73D14E-EE8F-4B74-BA38-8F09F827F99C}" destId="{8B91EA8E-0D14-4392-94FF-6D944262B587}" srcOrd="2" destOrd="0" parTransId="{71692DF5-A251-4F69-A829-249AE3034988}" sibTransId="{A1B23C86-EB36-4B5B-BC04-5AC913114D80}"/>
    <dgm:cxn modelId="{1FD46ACB-E1BA-45BC-9AE6-9E7D7103AE3E}" srcId="{5F24E133-0842-45F7-BBDD-738D56BA770D}" destId="{8A52C6F0-431C-4A42-8BBD-7A10411B894B}" srcOrd="2" destOrd="0" parTransId="{00BB3456-4166-4943-8B70-C98795CC1B04}" sibTransId="{BA5E4D2E-5C8A-4823-84D6-99A7E429FE2D}"/>
    <dgm:cxn modelId="{A6D7F8CD-A554-4C99-BEC5-3C6A8D98F682}" type="presOf" srcId="{4D73D14E-EE8F-4B74-BA38-8F09F827F99C}" destId="{49D86BC2-3462-4FB3-96A4-82C7FADC59AA}" srcOrd="0" destOrd="0" presId="urn:microsoft.com/office/officeart/2016/7/layout/ChevronBlockProcess"/>
    <dgm:cxn modelId="{2E8B40D0-942D-4DA5-B6E2-461AD25DA23D}" srcId="{5F24E133-0842-45F7-BBDD-738D56BA770D}" destId="{BBD46CCB-A1F9-49F5-ABB1-5DC9BACBC557}" srcOrd="0" destOrd="0" parTransId="{0D22FEB9-8B4D-409B-B77C-EA341503BCB1}" sibTransId="{9813DCEA-2184-4BC3-B295-F8FABA904F57}"/>
    <dgm:cxn modelId="{20944ADA-489B-4F85-B33E-678A8E59955E}" type="presOf" srcId="{5F24E133-0842-45F7-BBDD-738D56BA770D}" destId="{4D9D7E0F-1836-4367-973A-CAA9A1C2B6BB}" srcOrd="0" destOrd="0" presId="urn:microsoft.com/office/officeart/2016/7/layout/ChevronBlockProcess"/>
    <dgm:cxn modelId="{8A065BDF-4AFD-486F-9772-70EAE9830696}" srcId="{4D73D14E-EE8F-4B74-BA38-8F09F827F99C}" destId="{26E0D8DD-5469-4752-B7A8-8284C433993C}" srcOrd="1" destOrd="0" parTransId="{DC78A9CA-37DA-4605-8864-CF37E49B7CAE}" sibTransId="{6B2427B7-CAAE-4B22-B56A-6BB04484DA4E}"/>
    <dgm:cxn modelId="{B1458BE4-F17E-486E-B888-AA8D3AE47957}" srcId="{4D73D14E-EE8F-4B74-BA38-8F09F827F99C}" destId="{8B9AD275-3DBA-4E05-AB85-51713837EAA2}" srcOrd="3" destOrd="0" parTransId="{EB11F2CF-FAB4-48F7-B40E-AAC94C6B599A}" sibTransId="{21312DD3-F476-461B-B27C-4C24251C923E}"/>
    <dgm:cxn modelId="{B4726486-5696-45BD-A632-88A7514D6FD4}" type="presParOf" srcId="{06264102-755B-47C0-ADD7-2E608A267A5C}" destId="{5E1ED000-6E95-43B5-B87D-55984FF45AA8}" srcOrd="0" destOrd="0" presId="urn:microsoft.com/office/officeart/2016/7/layout/ChevronBlockProcess"/>
    <dgm:cxn modelId="{C2486D2B-3651-445B-AAA0-30C85A03FCC8}" type="presParOf" srcId="{5E1ED000-6E95-43B5-B87D-55984FF45AA8}" destId="{49D86BC2-3462-4FB3-96A4-82C7FADC59AA}" srcOrd="0" destOrd="0" presId="urn:microsoft.com/office/officeart/2016/7/layout/ChevronBlockProcess"/>
    <dgm:cxn modelId="{9323929F-AF5E-4C8B-BDB0-3D2C35B4CD21}" type="presParOf" srcId="{5E1ED000-6E95-43B5-B87D-55984FF45AA8}" destId="{2A0675EB-55B0-43B6-AAE8-D2DC970A5265}" srcOrd="1" destOrd="0" presId="urn:microsoft.com/office/officeart/2016/7/layout/ChevronBlockProcess"/>
    <dgm:cxn modelId="{908BDD89-084F-412F-800D-EC95606A295F}" type="presParOf" srcId="{06264102-755B-47C0-ADD7-2E608A267A5C}" destId="{BE1A5E14-FBDA-46E9-BB33-23EF15B59CC8}" srcOrd="1" destOrd="0" presId="urn:microsoft.com/office/officeart/2016/7/layout/ChevronBlockProcess"/>
    <dgm:cxn modelId="{8041C4C4-B6A2-418D-AF17-7D273816BE94}" type="presParOf" srcId="{06264102-755B-47C0-ADD7-2E608A267A5C}" destId="{3EA76314-B62B-4926-988E-C9E80021F453}" srcOrd="2" destOrd="0" presId="urn:microsoft.com/office/officeart/2016/7/layout/ChevronBlockProcess"/>
    <dgm:cxn modelId="{3992681E-CA08-4AB1-BD7F-9D6C5FC8A44E}" type="presParOf" srcId="{3EA76314-B62B-4926-988E-C9E80021F453}" destId="{9D0C32A9-261C-48AF-8019-7034598300A3}" srcOrd="0" destOrd="0" presId="urn:microsoft.com/office/officeart/2016/7/layout/ChevronBlockProcess"/>
    <dgm:cxn modelId="{C388EAE8-4E8A-45DD-9279-D545929068C2}" type="presParOf" srcId="{3EA76314-B62B-4926-988E-C9E80021F453}" destId="{B94762CA-1199-4603-8885-1E23E830CB20}" srcOrd="1" destOrd="0" presId="urn:microsoft.com/office/officeart/2016/7/layout/ChevronBlockProcess"/>
    <dgm:cxn modelId="{7980633E-9C66-494E-BEBC-8A2C7B40F123}" type="presParOf" srcId="{06264102-755B-47C0-ADD7-2E608A267A5C}" destId="{DF05828F-AB03-44FC-8FF0-418C95B89160}" srcOrd="3" destOrd="0" presId="urn:microsoft.com/office/officeart/2016/7/layout/ChevronBlockProcess"/>
    <dgm:cxn modelId="{08D27CE7-26C7-491F-BBF3-C8A899FC52BA}" type="presParOf" srcId="{06264102-755B-47C0-ADD7-2E608A267A5C}" destId="{D199BC51-7DCC-40B0-A8B1-1B5B6F2BE197}" srcOrd="4" destOrd="0" presId="urn:microsoft.com/office/officeart/2016/7/layout/ChevronBlockProcess"/>
    <dgm:cxn modelId="{477689D7-4A3F-4F3E-BDAC-2CF90A7A874C}" type="presParOf" srcId="{D199BC51-7DCC-40B0-A8B1-1B5B6F2BE197}" destId="{4D9D7E0F-1836-4367-973A-CAA9A1C2B6BB}" srcOrd="0" destOrd="0" presId="urn:microsoft.com/office/officeart/2016/7/layout/ChevronBlockProcess"/>
    <dgm:cxn modelId="{E3B193A8-2F6A-4A1B-8A0F-C4CA5594A6F8}" type="presParOf" srcId="{D199BC51-7DCC-40B0-A8B1-1B5B6F2BE197}" destId="{9B6E5945-4994-40E0-9B77-468A37A96298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95308D7-510D-49D4-8713-29E352DC09B8}" type="doc">
      <dgm:prSet loTypeId="urn:microsoft.com/office/officeart/2005/8/layout/hierarchy1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F6EBCEAC-78A9-4A74-B852-400AB06416DA}">
      <dgm:prSet/>
      <dgm:spPr/>
      <dgm:t>
        <a:bodyPr/>
        <a:lstStyle/>
        <a:p>
          <a:pPr>
            <a:defRPr b="1"/>
          </a:pPr>
          <a:r>
            <a:rPr lang="en-GB" b="1" dirty="0"/>
            <a:t>Wat is </a:t>
          </a:r>
          <a:r>
            <a:rPr lang="en-GB" b="1" dirty="0" err="1"/>
            <a:t>bevordering</a:t>
          </a:r>
          <a:r>
            <a:rPr lang="en-GB" b="1" dirty="0"/>
            <a:t>?</a:t>
          </a:r>
          <a:endParaRPr lang="en-US" dirty="0"/>
        </a:p>
      </dgm:t>
    </dgm:pt>
    <dgm:pt modelId="{BE0AB473-6F45-4C24-B94F-6B7D6C6DF995}" type="parTrans" cxnId="{82DEA10C-08A9-45ED-B300-82E6A94AF457}">
      <dgm:prSet/>
      <dgm:spPr/>
      <dgm:t>
        <a:bodyPr/>
        <a:lstStyle/>
        <a:p>
          <a:endParaRPr lang="en-US"/>
        </a:p>
      </dgm:t>
    </dgm:pt>
    <dgm:pt modelId="{379CFA34-EF63-4A40-B7E0-8612066710E4}" type="sibTrans" cxnId="{82DEA10C-08A9-45ED-B300-82E6A94AF457}">
      <dgm:prSet/>
      <dgm:spPr/>
      <dgm:t>
        <a:bodyPr/>
        <a:lstStyle/>
        <a:p>
          <a:endParaRPr lang="en-US"/>
        </a:p>
      </dgm:t>
    </dgm:pt>
    <dgm:pt modelId="{523C0DF8-F4E1-4661-8E06-9DC2CDDA69C0}">
      <dgm:prSet/>
      <dgm:spPr/>
      <dgm:t>
        <a:bodyPr/>
        <a:lstStyle/>
        <a:p>
          <a:r>
            <a:rPr lang="en-GB" b="0" dirty="0" err="1"/>
            <a:t>Bevordering</a:t>
          </a:r>
          <a:r>
            <a:rPr lang="en-GB" b="0" dirty="0"/>
            <a:t> </a:t>
          </a:r>
          <a:r>
            <a:rPr lang="en-GB" b="0" dirty="0" err="1"/>
            <a:t>verwys</a:t>
          </a:r>
          <a:r>
            <a:rPr lang="en-GB" b="0" dirty="0"/>
            <a:t> </a:t>
          </a:r>
          <a:r>
            <a:rPr lang="en-GB" b="0" dirty="0" err="1"/>
            <a:t>na</a:t>
          </a:r>
          <a:r>
            <a:rPr lang="en-GB" b="0" dirty="0"/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loopbaanbevordering</a:t>
          </a:r>
          <a:endParaRPr lang="en-US" b="0" dirty="0"/>
        </a:p>
      </dgm:t>
    </dgm:pt>
    <dgm:pt modelId="{8B1BEAD5-68F3-4E76-9984-1285E7D82673}" type="parTrans" cxnId="{CBF364EE-1DC1-46B3-A1DD-EB90B48EFA52}">
      <dgm:prSet/>
      <dgm:spPr/>
      <dgm:t>
        <a:bodyPr/>
        <a:lstStyle/>
        <a:p>
          <a:endParaRPr lang="en-US"/>
        </a:p>
      </dgm:t>
    </dgm:pt>
    <dgm:pt modelId="{14987661-6017-4FD9-8727-2AE3763F1D17}" type="sibTrans" cxnId="{CBF364EE-1DC1-46B3-A1DD-EB90B48EFA52}">
      <dgm:prSet/>
      <dgm:spPr/>
      <dgm:t>
        <a:bodyPr/>
        <a:lstStyle/>
        <a:p>
          <a:endParaRPr lang="en-US"/>
        </a:p>
      </dgm:t>
    </dgm:pt>
    <dgm:pt modelId="{BB593805-DAF7-4094-9E15-E63AC12CD9C8}">
      <dgm:prSet/>
      <dgm:spPr/>
      <dgm:t>
        <a:bodyPr/>
        <a:lstStyle/>
        <a:p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Lei tot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hoër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poste met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verhoogde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verantwoordelikhede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betaling</a:t>
          </a:r>
          <a:endParaRPr lang="en-US" b="0" dirty="0"/>
        </a:p>
      </dgm:t>
    </dgm:pt>
    <dgm:pt modelId="{4392BC67-D86B-4BF7-BB25-57D75CF97C66}" type="parTrans" cxnId="{EBBC9FDE-EC7A-422D-B42F-61172BC7AFBE}">
      <dgm:prSet/>
      <dgm:spPr/>
      <dgm:t>
        <a:bodyPr/>
        <a:lstStyle/>
        <a:p>
          <a:endParaRPr lang="en-US"/>
        </a:p>
      </dgm:t>
    </dgm:pt>
    <dgm:pt modelId="{41FDD876-97E9-4D95-9762-FBCBD1293F53}" type="sibTrans" cxnId="{EBBC9FDE-EC7A-422D-B42F-61172BC7AFBE}">
      <dgm:prSet/>
      <dgm:spPr/>
      <dgm:t>
        <a:bodyPr/>
        <a:lstStyle/>
        <a:p>
          <a:endParaRPr lang="en-US"/>
        </a:p>
      </dgm:t>
    </dgm:pt>
    <dgm:pt modelId="{8EE85E43-CDC6-489E-9036-8BDA2E69D3C1}">
      <dgm:prSet/>
      <dgm:spPr/>
      <dgm:t>
        <a:bodyPr/>
        <a:lstStyle/>
        <a:p>
          <a:pPr>
            <a:defRPr b="1"/>
          </a:pPr>
          <a:r>
            <a:rPr lang="en-GB" b="1" dirty="0"/>
            <a:t>Wat </a:t>
          </a:r>
          <a:r>
            <a:rPr lang="en-GB" b="1" dirty="0" err="1"/>
            <a:t>beïnvloed</a:t>
          </a:r>
          <a:r>
            <a:rPr lang="en-GB" b="1" dirty="0"/>
            <a:t> </a:t>
          </a:r>
          <a:r>
            <a:rPr lang="en-GB" b="1" dirty="0" err="1"/>
            <a:t>bevordering</a:t>
          </a:r>
          <a:r>
            <a:rPr lang="en-GB" b="1" dirty="0"/>
            <a:t>?</a:t>
          </a:r>
          <a:endParaRPr lang="en-US" dirty="0"/>
        </a:p>
      </dgm:t>
    </dgm:pt>
    <dgm:pt modelId="{22F2E6D5-48E1-4A20-8DB2-16F03EBF590F}" type="parTrans" cxnId="{428E1426-3B2A-45E1-AB94-E7716168BD3B}">
      <dgm:prSet/>
      <dgm:spPr/>
      <dgm:t>
        <a:bodyPr/>
        <a:lstStyle/>
        <a:p>
          <a:endParaRPr lang="en-US"/>
        </a:p>
      </dgm:t>
    </dgm:pt>
    <dgm:pt modelId="{A2BAE70B-42F6-4661-86F8-57DE6A49E5B9}" type="sibTrans" cxnId="{428E1426-3B2A-45E1-AB94-E7716168BD3B}">
      <dgm:prSet/>
      <dgm:spPr/>
      <dgm:t>
        <a:bodyPr/>
        <a:lstStyle/>
        <a:p>
          <a:endParaRPr lang="en-US"/>
        </a:p>
      </dgm:t>
    </dgm:pt>
    <dgm:pt modelId="{B177267C-38E3-469F-A9B5-2C27A3BA84F8}">
      <dgm:prSet/>
      <dgm:spPr/>
      <dgm:t>
        <a:bodyPr/>
        <a:lstStyle/>
        <a:p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Ervaring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prestasie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en-US" b="0" dirty="0"/>
        </a:p>
      </dgm:t>
    </dgm:pt>
    <dgm:pt modelId="{D539AA5B-FC73-4328-A22E-204AB5724CD4}" type="parTrans" cxnId="{2BAA9F9E-C969-4DB3-A927-0C74A8BE58BA}">
      <dgm:prSet/>
      <dgm:spPr/>
      <dgm:t>
        <a:bodyPr/>
        <a:lstStyle/>
        <a:p>
          <a:endParaRPr lang="en-US"/>
        </a:p>
      </dgm:t>
    </dgm:pt>
    <dgm:pt modelId="{E9E0BDBB-0A10-46CB-8D15-42B8F45052E1}" type="sibTrans" cxnId="{2BAA9F9E-C969-4DB3-A927-0C74A8BE58BA}">
      <dgm:prSet/>
      <dgm:spPr/>
      <dgm:t>
        <a:bodyPr/>
        <a:lstStyle/>
        <a:p>
          <a:endParaRPr lang="en-US"/>
        </a:p>
      </dgm:t>
    </dgm:pt>
    <dgm:pt modelId="{F854F0EC-DA1F-43F8-B4D1-DBA25FE84B7D}">
      <dgm:prSet/>
      <dgm:spPr/>
      <dgm:t>
        <a:bodyPr/>
        <a:lstStyle/>
        <a:p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Verdere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opleiding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sertifisering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en-US" b="0" dirty="0"/>
        </a:p>
      </dgm:t>
    </dgm:pt>
    <dgm:pt modelId="{0B05081F-852F-42BC-8C20-DD1446898225}" type="parTrans" cxnId="{FAE9402E-4164-444D-B5AE-48F7EBAA70D4}">
      <dgm:prSet/>
      <dgm:spPr/>
      <dgm:t>
        <a:bodyPr/>
        <a:lstStyle/>
        <a:p>
          <a:endParaRPr lang="en-US"/>
        </a:p>
      </dgm:t>
    </dgm:pt>
    <dgm:pt modelId="{6ABCD432-B1FD-4D00-BB4D-53A69F3961C9}" type="sibTrans" cxnId="{FAE9402E-4164-444D-B5AE-48F7EBAA70D4}">
      <dgm:prSet/>
      <dgm:spPr/>
      <dgm:t>
        <a:bodyPr/>
        <a:lstStyle/>
        <a:p>
          <a:endParaRPr lang="en-US"/>
        </a:p>
      </dgm:t>
    </dgm:pt>
    <dgm:pt modelId="{C30C04C3-D33F-40E0-A92F-1BD79A652B9D}">
      <dgm:prSet/>
      <dgm:spPr/>
      <dgm:t>
        <a:bodyPr/>
        <a:lstStyle/>
        <a:p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Leierskap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spesialisasie</a:t>
          </a:r>
          <a:r>
            <a:rPr lang="en-ZA" b="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en-US" dirty="0"/>
        </a:p>
      </dgm:t>
    </dgm:pt>
    <dgm:pt modelId="{CBC83224-A164-48A8-B5AC-9ED6E31E2AF1}" type="parTrans" cxnId="{F44A22B7-EFFF-41A4-B637-F7466437E630}">
      <dgm:prSet/>
      <dgm:spPr/>
      <dgm:t>
        <a:bodyPr/>
        <a:lstStyle/>
        <a:p>
          <a:endParaRPr lang="en-US"/>
        </a:p>
      </dgm:t>
    </dgm:pt>
    <dgm:pt modelId="{91F00A55-D8F4-4E16-84DF-FA123BD138D9}" type="sibTrans" cxnId="{F44A22B7-EFFF-41A4-B637-F7466437E630}">
      <dgm:prSet/>
      <dgm:spPr/>
      <dgm:t>
        <a:bodyPr/>
        <a:lstStyle/>
        <a:p>
          <a:endParaRPr lang="en-US"/>
        </a:p>
      </dgm:t>
    </dgm:pt>
    <dgm:pt modelId="{8F78F08C-3F95-4A4D-9B77-41808E358655}" type="pres">
      <dgm:prSet presAssocID="{C95308D7-510D-49D4-8713-29E352DC09B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4C840F5-15DB-4544-B945-C9D02F08A133}" type="pres">
      <dgm:prSet presAssocID="{F6EBCEAC-78A9-4A74-B852-400AB06416DA}" presName="hierRoot1" presStyleCnt="0"/>
      <dgm:spPr/>
    </dgm:pt>
    <dgm:pt modelId="{055B1A95-407C-4959-BB88-9F173F2522CF}" type="pres">
      <dgm:prSet presAssocID="{F6EBCEAC-78A9-4A74-B852-400AB06416DA}" presName="composite" presStyleCnt="0"/>
      <dgm:spPr/>
    </dgm:pt>
    <dgm:pt modelId="{EA24A528-FF9C-4210-9726-68A7DDCD221F}" type="pres">
      <dgm:prSet presAssocID="{F6EBCEAC-78A9-4A74-B852-400AB06416DA}" presName="background" presStyleLbl="node0" presStyleIdx="0" presStyleCnt="2"/>
      <dgm:spPr/>
    </dgm:pt>
    <dgm:pt modelId="{4215A105-D08A-4256-B817-3BA4A636E54C}" type="pres">
      <dgm:prSet presAssocID="{F6EBCEAC-78A9-4A74-B852-400AB06416DA}" presName="text" presStyleLbl="fgAcc0" presStyleIdx="0" presStyleCnt="2">
        <dgm:presLayoutVars>
          <dgm:chPref val="3"/>
        </dgm:presLayoutVars>
      </dgm:prSet>
      <dgm:spPr/>
    </dgm:pt>
    <dgm:pt modelId="{A3A6BA58-8236-4CAB-984C-7715249F3F9F}" type="pres">
      <dgm:prSet presAssocID="{F6EBCEAC-78A9-4A74-B852-400AB06416DA}" presName="hierChild2" presStyleCnt="0"/>
      <dgm:spPr/>
    </dgm:pt>
    <dgm:pt modelId="{052247B8-0D4C-4D76-8A7B-6465AFD81CCA}" type="pres">
      <dgm:prSet presAssocID="{8B1BEAD5-68F3-4E76-9984-1285E7D82673}" presName="Name10" presStyleLbl="parChTrans1D2" presStyleIdx="0" presStyleCnt="5"/>
      <dgm:spPr/>
    </dgm:pt>
    <dgm:pt modelId="{74EAF61F-132C-4B56-9BD9-EAAA6B8B377A}" type="pres">
      <dgm:prSet presAssocID="{523C0DF8-F4E1-4661-8E06-9DC2CDDA69C0}" presName="hierRoot2" presStyleCnt="0"/>
      <dgm:spPr/>
    </dgm:pt>
    <dgm:pt modelId="{9BF4C88E-5AB2-4490-BD3A-8DC170E3B17C}" type="pres">
      <dgm:prSet presAssocID="{523C0DF8-F4E1-4661-8E06-9DC2CDDA69C0}" presName="composite2" presStyleCnt="0"/>
      <dgm:spPr/>
    </dgm:pt>
    <dgm:pt modelId="{1813B804-26B4-41B3-97E2-50DCCE34D2EC}" type="pres">
      <dgm:prSet presAssocID="{523C0DF8-F4E1-4661-8E06-9DC2CDDA69C0}" presName="background2" presStyleLbl="node2" presStyleIdx="0" presStyleCnt="5"/>
      <dgm:spPr/>
    </dgm:pt>
    <dgm:pt modelId="{5355BC8F-0938-4888-A1AE-136E91449EDB}" type="pres">
      <dgm:prSet presAssocID="{523C0DF8-F4E1-4661-8E06-9DC2CDDA69C0}" presName="text2" presStyleLbl="fgAcc2" presStyleIdx="0" presStyleCnt="5">
        <dgm:presLayoutVars>
          <dgm:chPref val="3"/>
        </dgm:presLayoutVars>
      </dgm:prSet>
      <dgm:spPr/>
    </dgm:pt>
    <dgm:pt modelId="{964390B9-5A87-44DC-9792-2DD226AE15E7}" type="pres">
      <dgm:prSet presAssocID="{523C0DF8-F4E1-4661-8E06-9DC2CDDA69C0}" presName="hierChild3" presStyleCnt="0"/>
      <dgm:spPr/>
    </dgm:pt>
    <dgm:pt modelId="{0159E9DD-833E-4DE8-AF43-4C8688D5A135}" type="pres">
      <dgm:prSet presAssocID="{4392BC67-D86B-4BF7-BB25-57D75CF97C66}" presName="Name10" presStyleLbl="parChTrans1D2" presStyleIdx="1" presStyleCnt="5"/>
      <dgm:spPr/>
    </dgm:pt>
    <dgm:pt modelId="{0ACAA4E3-E5E9-47CE-87EF-5AFD2B36AF8C}" type="pres">
      <dgm:prSet presAssocID="{BB593805-DAF7-4094-9E15-E63AC12CD9C8}" presName="hierRoot2" presStyleCnt="0"/>
      <dgm:spPr/>
    </dgm:pt>
    <dgm:pt modelId="{40267E4E-1C0B-4D0B-8040-6EE6D4B11CBF}" type="pres">
      <dgm:prSet presAssocID="{BB593805-DAF7-4094-9E15-E63AC12CD9C8}" presName="composite2" presStyleCnt="0"/>
      <dgm:spPr/>
    </dgm:pt>
    <dgm:pt modelId="{431E1E69-F3C6-4226-BE3F-6C500983BDBA}" type="pres">
      <dgm:prSet presAssocID="{BB593805-DAF7-4094-9E15-E63AC12CD9C8}" presName="background2" presStyleLbl="node2" presStyleIdx="1" presStyleCnt="5"/>
      <dgm:spPr/>
    </dgm:pt>
    <dgm:pt modelId="{E6DBA4C6-1612-47B4-A0D7-FDD3E1A9C190}" type="pres">
      <dgm:prSet presAssocID="{BB593805-DAF7-4094-9E15-E63AC12CD9C8}" presName="text2" presStyleLbl="fgAcc2" presStyleIdx="1" presStyleCnt="5">
        <dgm:presLayoutVars>
          <dgm:chPref val="3"/>
        </dgm:presLayoutVars>
      </dgm:prSet>
      <dgm:spPr/>
    </dgm:pt>
    <dgm:pt modelId="{581F1157-B514-4610-8CC9-85B1DDD83329}" type="pres">
      <dgm:prSet presAssocID="{BB593805-DAF7-4094-9E15-E63AC12CD9C8}" presName="hierChild3" presStyleCnt="0"/>
      <dgm:spPr/>
    </dgm:pt>
    <dgm:pt modelId="{9ADF5B11-222D-42B7-8BDE-0EA8ED638DFF}" type="pres">
      <dgm:prSet presAssocID="{8EE85E43-CDC6-489E-9036-8BDA2E69D3C1}" presName="hierRoot1" presStyleCnt="0"/>
      <dgm:spPr/>
    </dgm:pt>
    <dgm:pt modelId="{1205EBBF-DE40-43A1-A420-16AE1B0C08D3}" type="pres">
      <dgm:prSet presAssocID="{8EE85E43-CDC6-489E-9036-8BDA2E69D3C1}" presName="composite" presStyleCnt="0"/>
      <dgm:spPr/>
    </dgm:pt>
    <dgm:pt modelId="{0E8173BD-E63F-4C6C-9069-3859AEF9B6B4}" type="pres">
      <dgm:prSet presAssocID="{8EE85E43-CDC6-489E-9036-8BDA2E69D3C1}" presName="background" presStyleLbl="node0" presStyleIdx="1" presStyleCnt="2"/>
      <dgm:spPr/>
    </dgm:pt>
    <dgm:pt modelId="{BA1ADAF8-D504-49DA-B908-2DC692BF93C8}" type="pres">
      <dgm:prSet presAssocID="{8EE85E43-CDC6-489E-9036-8BDA2E69D3C1}" presName="text" presStyleLbl="fgAcc0" presStyleIdx="1" presStyleCnt="2">
        <dgm:presLayoutVars>
          <dgm:chPref val="3"/>
        </dgm:presLayoutVars>
      </dgm:prSet>
      <dgm:spPr/>
    </dgm:pt>
    <dgm:pt modelId="{A9B0B8C7-A1A6-41F8-9D83-A017C2723C11}" type="pres">
      <dgm:prSet presAssocID="{8EE85E43-CDC6-489E-9036-8BDA2E69D3C1}" presName="hierChild2" presStyleCnt="0"/>
      <dgm:spPr/>
    </dgm:pt>
    <dgm:pt modelId="{2E445047-39F9-4C2A-8535-E511F89AA467}" type="pres">
      <dgm:prSet presAssocID="{D539AA5B-FC73-4328-A22E-204AB5724CD4}" presName="Name10" presStyleLbl="parChTrans1D2" presStyleIdx="2" presStyleCnt="5"/>
      <dgm:spPr/>
    </dgm:pt>
    <dgm:pt modelId="{71BB63A0-ABE4-4395-BCBF-73D5F038C06F}" type="pres">
      <dgm:prSet presAssocID="{B177267C-38E3-469F-A9B5-2C27A3BA84F8}" presName="hierRoot2" presStyleCnt="0"/>
      <dgm:spPr/>
    </dgm:pt>
    <dgm:pt modelId="{678C3DF8-D9ED-4393-B079-205B2BF4DFED}" type="pres">
      <dgm:prSet presAssocID="{B177267C-38E3-469F-A9B5-2C27A3BA84F8}" presName="composite2" presStyleCnt="0"/>
      <dgm:spPr/>
    </dgm:pt>
    <dgm:pt modelId="{ACA61033-0346-4EC1-9E54-FC5429350826}" type="pres">
      <dgm:prSet presAssocID="{B177267C-38E3-469F-A9B5-2C27A3BA84F8}" presName="background2" presStyleLbl="node2" presStyleIdx="2" presStyleCnt="5"/>
      <dgm:spPr/>
    </dgm:pt>
    <dgm:pt modelId="{734E0458-38B5-4A51-980D-0C5E5AE7ED7F}" type="pres">
      <dgm:prSet presAssocID="{B177267C-38E3-469F-A9B5-2C27A3BA84F8}" presName="text2" presStyleLbl="fgAcc2" presStyleIdx="2" presStyleCnt="5">
        <dgm:presLayoutVars>
          <dgm:chPref val="3"/>
        </dgm:presLayoutVars>
      </dgm:prSet>
      <dgm:spPr/>
    </dgm:pt>
    <dgm:pt modelId="{1206EF6D-D958-44CC-A8D0-89CC0E233371}" type="pres">
      <dgm:prSet presAssocID="{B177267C-38E3-469F-A9B5-2C27A3BA84F8}" presName="hierChild3" presStyleCnt="0"/>
      <dgm:spPr/>
    </dgm:pt>
    <dgm:pt modelId="{E6D3A77E-CC96-4EAA-9BE9-295DC23D18C8}" type="pres">
      <dgm:prSet presAssocID="{0B05081F-852F-42BC-8C20-DD1446898225}" presName="Name10" presStyleLbl="parChTrans1D2" presStyleIdx="3" presStyleCnt="5"/>
      <dgm:spPr/>
    </dgm:pt>
    <dgm:pt modelId="{EFC52793-E5CD-401D-9633-EC9C779EFB8C}" type="pres">
      <dgm:prSet presAssocID="{F854F0EC-DA1F-43F8-B4D1-DBA25FE84B7D}" presName="hierRoot2" presStyleCnt="0"/>
      <dgm:spPr/>
    </dgm:pt>
    <dgm:pt modelId="{3239D0F9-D73D-41AC-BE78-0730896078D6}" type="pres">
      <dgm:prSet presAssocID="{F854F0EC-DA1F-43F8-B4D1-DBA25FE84B7D}" presName="composite2" presStyleCnt="0"/>
      <dgm:spPr/>
    </dgm:pt>
    <dgm:pt modelId="{C328250B-CA22-49F2-BF45-C0EB9ED58261}" type="pres">
      <dgm:prSet presAssocID="{F854F0EC-DA1F-43F8-B4D1-DBA25FE84B7D}" presName="background2" presStyleLbl="node2" presStyleIdx="3" presStyleCnt="5"/>
      <dgm:spPr/>
    </dgm:pt>
    <dgm:pt modelId="{05C0DC80-3441-48CD-98B0-119C1FFCF948}" type="pres">
      <dgm:prSet presAssocID="{F854F0EC-DA1F-43F8-B4D1-DBA25FE84B7D}" presName="text2" presStyleLbl="fgAcc2" presStyleIdx="3" presStyleCnt="5">
        <dgm:presLayoutVars>
          <dgm:chPref val="3"/>
        </dgm:presLayoutVars>
      </dgm:prSet>
      <dgm:spPr/>
    </dgm:pt>
    <dgm:pt modelId="{23A7607C-508D-48F0-AA6D-7B4E050CF9B2}" type="pres">
      <dgm:prSet presAssocID="{F854F0EC-DA1F-43F8-B4D1-DBA25FE84B7D}" presName="hierChild3" presStyleCnt="0"/>
      <dgm:spPr/>
    </dgm:pt>
    <dgm:pt modelId="{0F41AB53-FFF0-471E-A2ED-1C04A8D56803}" type="pres">
      <dgm:prSet presAssocID="{CBC83224-A164-48A8-B5AC-9ED6E31E2AF1}" presName="Name10" presStyleLbl="parChTrans1D2" presStyleIdx="4" presStyleCnt="5"/>
      <dgm:spPr/>
    </dgm:pt>
    <dgm:pt modelId="{5DB4C3C2-DEFF-4184-970F-F4220320DD8F}" type="pres">
      <dgm:prSet presAssocID="{C30C04C3-D33F-40E0-A92F-1BD79A652B9D}" presName="hierRoot2" presStyleCnt="0"/>
      <dgm:spPr/>
    </dgm:pt>
    <dgm:pt modelId="{610E74EE-6C85-4484-A560-63B6B1DD3919}" type="pres">
      <dgm:prSet presAssocID="{C30C04C3-D33F-40E0-A92F-1BD79A652B9D}" presName="composite2" presStyleCnt="0"/>
      <dgm:spPr/>
    </dgm:pt>
    <dgm:pt modelId="{85508EF0-D32C-4241-8A14-A70489E99BAB}" type="pres">
      <dgm:prSet presAssocID="{C30C04C3-D33F-40E0-A92F-1BD79A652B9D}" presName="background2" presStyleLbl="node2" presStyleIdx="4" presStyleCnt="5"/>
      <dgm:spPr/>
    </dgm:pt>
    <dgm:pt modelId="{F01612EE-7E63-4E66-9589-7FED92C18FFA}" type="pres">
      <dgm:prSet presAssocID="{C30C04C3-D33F-40E0-A92F-1BD79A652B9D}" presName="text2" presStyleLbl="fgAcc2" presStyleIdx="4" presStyleCnt="5">
        <dgm:presLayoutVars>
          <dgm:chPref val="3"/>
        </dgm:presLayoutVars>
      </dgm:prSet>
      <dgm:spPr/>
    </dgm:pt>
    <dgm:pt modelId="{B62ABCDE-D09B-4890-81A3-846CE6556C24}" type="pres">
      <dgm:prSet presAssocID="{C30C04C3-D33F-40E0-A92F-1BD79A652B9D}" presName="hierChild3" presStyleCnt="0"/>
      <dgm:spPr/>
    </dgm:pt>
  </dgm:ptLst>
  <dgm:cxnLst>
    <dgm:cxn modelId="{BE261503-676A-4758-A44B-D48752EFC26F}" type="presOf" srcId="{C30C04C3-D33F-40E0-A92F-1BD79A652B9D}" destId="{F01612EE-7E63-4E66-9589-7FED92C18FFA}" srcOrd="0" destOrd="0" presId="urn:microsoft.com/office/officeart/2005/8/layout/hierarchy1"/>
    <dgm:cxn modelId="{82DEA10C-08A9-45ED-B300-82E6A94AF457}" srcId="{C95308D7-510D-49D4-8713-29E352DC09B8}" destId="{F6EBCEAC-78A9-4A74-B852-400AB06416DA}" srcOrd="0" destOrd="0" parTransId="{BE0AB473-6F45-4C24-B94F-6B7D6C6DF995}" sibTransId="{379CFA34-EF63-4A40-B7E0-8612066710E4}"/>
    <dgm:cxn modelId="{428E1426-3B2A-45E1-AB94-E7716168BD3B}" srcId="{C95308D7-510D-49D4-8713-29E352DC09B8}" destId="{8EE85E43-CDC6-489E-9036-8BDA2E69D3C1}" srcOrd="1" destOrd="0" parTransId="{22F2E6D5-48E1-4A20-8DB2-16F03EBF590F}" sibTransId="{A2BAE70B-42F6-4661-86F8-57DE6A49E5B9}"/>
    <dgm:cxn modelId="{7413C727-49D5-4DA4-95C7-3C5E9F5A6A88}" type="presOf" srcId="{CBC83224-A164-48A8-B5AC-9ED6E31E2AF1}" destId="{0F41AB53-FFF0-471E-A2ED-1C04A8D56803}" srcOrd="0" destOrd="0" presId="urn:microsoft.com/office/officeart/2005/8/layout/hierarchy1"/>
    <dgm:cxn modelId="{FAE9402E-4164-444D-B5AE-48F7EBAA70D4}" srcId="{8EE85E43-CDC6-489E-9036-8BDA2E69D3C1}" destId="{F854F0EC-DA1F-43F8-B4D1-DBA25FE84B7D}" srcOrd="1" destOrd="0" parTransId="{0B05081F-852F-42BC-8C20-DD1446898225}" sibTransId="{6ABCD432-B1FD-4D00-BB4D-53A69F3961C9}"/>
    <dgm:cxn modelId="{332E4734-2C09-4538-AAC7-F01BCF2EB520}" type="presOf" srcId="{BB593805-DAF7-4094-9E15-E63AC12CD9C8}" destId="{E6DBA4C6-1612-47B4-A0D7-FDD3E1A9C190}" srcOrd="0" destOrd="0" presId="urn:microsoft.com/office/officeart/2005/8/layout/hierarchy1"/>
    <dgm:cxn modelId="{75AFA034-A01B-4F7B-A556-45FE1DDB07CC}" type="presOf" srcId="{523C0DF8-F4E1-4661-8E06-9DC2CDDA69C0}" destId="{5355BC8F-0938-4888-A1AE-136E91449EDB}" srcOrd="0" destOrd="0" presId="urn:microsoft.com/office/officeart/2005/8/layout/hierarchy1"/>
    <dgm:cxn modelId="{4D8FCC36-98E5-4380-AAE4-6DEE873ED93C}" type="presOf" srcId="{F854F0EC-DA1F-43F8-B4D1-DBA25FE84B7D}" destId="{05C0DC80-3441-48CD-98B0-119C1FFCF948}" srcOrd="0" destOrd="0" presId="urn:microsoft.com/office/officeart/2005/8/layout/hierarchy1"/>
    <dgm:cxn modelId="{7C30D537-B64C-44F1-9B1E-BE83089109C3}" type="presOf" srcId="{F6EBCEAC-78A9-4A74-B852-400AB06416DA}" destId="{4215A105-D08A-4256-B817-3BA4A636E54C}" srcOrd="0" destOrd="0" presId="urn:microsoft.com/office/officeart/2005/8/layout/hierarchy1"/>
    <dgm:cxn modelId="{E509705C-89DB-40AA-9E31-490F1E42AC38}" type="presOf" srcId="{0B05081F-852F-42BC-8C20-DD1446898225}" destId="{E6D3A77E-CC96-4EAA-9BE9-295DC23D18C8}" srcOrd="0" destOrd="0" presId="urn:microsoft.com/office/officeart/2005/8/layout/hierarchy1"/>
    <dgm:cxn modelId="{A2AC7F6E-1AB6-4EB1-AC4C-9F2AE961AEEC}" type="presOf" srcId="{4392BC67-D86B-4BF7-BB25-57D75CF97C66}" destId="{0159E9DD-833E-4DE8-AF43-4C8688D5A135}" srcOrd="0" destOrd="0" presId="urn:microsoft.com/office/officeart/2005/8/layout/hierarchy1"/>
    <dgm:cxn modelId="{C707677D-3304-4782-AFBF-77EC89A2C37B}" type="presOf" srcId="{8B1BEAD5-68F3-4E76-9984-1285E7D82673}" destId="{052247B8-0D4C-4D76-8A7B-6465AFD81CCA}" srcOrd="0" destOrd="0" presId="urn:microsoft.com/office/officeart/2005/8/layout/hierarchy1"/>
    <dgm:cxn modelId="{AC72E67F-FA00-41CB-8DCE-DA0D60C10C20}" type="presOf" srcId="{C95308D7-510D-49D4-8713-29E352DC09B8}" destId="{8F78F08C-3F95-4A4D-9B77-41808E358655}" srcOrd="0" destOrd="0" presId="urn:microsoft.com/office/officeart/2005/8/layout/hierarchy1"/>
    <dgm:cxn modelId="{1C5C779C-51D2-4E98-8552-5CD8DBE7F2EF}" type="presOf" srcId="{D539AA5B-FC73-4328-A22E-204AB5724CD4}" destId="{2E445047-39F9-4C2A-8535-E511F89AA467}" srcOrd="0" destOrd="0" presId="urn:microsoft.com/office/officeart/2005/8/layout/hierarchy1"/>
    <dgm:cxn modelId="{2BAA9F9E-C969-4DB3-A927-0C74A8BE58BA}" srcId="{8EE85E43-CDC6-489E-9036-8BDA2E69D3C1}" destId="{B177267C-38E3-469F-A9B5-2C27A3BA84F8}" srcOrd="0" destOrd="0" parTransId="{D539AA5B-FC73-4328-A22E-204AB5724CD4}" sibTransId="{E9E0BDBB-0A10-46CB-8D15-42B8F45052E1}"/>
    <dgm:cxn modelId="{F44A22B7-EFFF-41A4-B637-F7466437E630}" srcId="{8EE85E43-CDC6-489E-9036-8BDA2E69D3C1}" destId="{C30C04C3-D33F-40E0-A92F-1BD79A652B9D}" srcOrd="2" destOrd="0" parTransId="{CBC83224-A164-48A8-B5AC-9ED6E31E2AF1}" sibTransId="{91F00A55-D8F4-4E16-84DF-FA123BD138D9}"/>
    <dgm:cxn modelId="{E8B9FFCD-6602-45AD-9A98-0220CC097A0C}" type="presOf" srcId="{8EE85E43-CDC6-489E-9036-8BDA2E69D3C1}" destId="{BA1ADAF8-D504-49DA-B908-2DC692BF93C8}" srcOrd="0" destOrd="0" presId="urn:microsoft.com/office/officeart/2005/8/layout/hierarchy1"/>
    <dgm:cxn modelId="{EBBC9FDE-EC7A-422D-B42F-61172BC7AFBE}" srcId="{F6EBCEAC-78A9-4A74-B852-400AB06416DA}" destId="{BB593805-DAF7-4094-9E15-E63AC12CD9C8}" srcOrd="1" destOrd="0" parTransId="{4392BC67-D86B-4BF7-BB25-57D75CF97C66}" sibTransId="{41FDD876-97E9-4D95-9762-FBCBD1293F53}"/>
    <dgm:cxn modelId="{62D820EB-0CD8-4E04-BC71-6EBBE35B1436}" type="presOf" srcId="{B177267C-38E3-469F-A9B5-2C27A3BA84F8}" destId="{734E0458-38B5-4A51-980D-0C5E5AE7ED7F}" srcOrd="0" destOrd="0" presId="urn:microsoft.com/office/officeart/2005/8/layout/hierarchy1"/>
    <dgm:cxn modelId="{CBF364EE-1DC1-46B3-A1DD-EB90B48EFA52}" srcId="{F6EBCEAC-78A9-4A74-B852-400AB06416DA}" destId="{523C0DF8-F4E1-4661-8E06-9DC2CDDA69C0}" srcOrd="0" destOrd="0" parTransId="{8B1BEAD5-68F3-4E76-9984-1285E7D82673}" sibTransId="{14987661-6017-4FD9-8727-2AE3763F1D17}"/>
    <dgm:cxn modelId="{2B588BC7-6B08-4D88-B85B-1CAEA739559F}" type="presParOf" srcId="{8F78F08C-3F95-4A4D-9B77-41808E358655}" destId="{C4C840F5-15DB-4544-B945-C9D02F08A133}" srcOrd="0" destOrd="0" presId="urn:microsoft.com/office/officeart/2005/8/layout/hierarchy1"/>
    <dgm:cxn modelId="{742DA336-45B8-44D3-AA95-27CC05115C92}" type="presParOf" srcId="{C4C840F5-15DB-4544-B945-C9D02F08A133}" destId="{055B1A95-407C-4959-BB88-9F173F2522CF}" srcOrd="0" destOrd="0" presId="urn:microsoft.com/office/officeart/2005/8/layout/hierarchy1"/>
    <dgm:cxn modelId="{DD3C124A-438F-4315-B8C3-5C8CDFAA9408}" type="presParOf" srcId="{055B1A95-407C-4959-BB88-9F173F2522CF}" destId="{EA24A528-FF9C-4210-9726-68A7DDCD221F}" srcOrd="0" destOrd="0" presId="urn:microsoft.com/office/officeart/2005/8/layout/hierarchy1"/>
    <dgm:cxn modelId="{CFB122C7-2A59-4102-B694-EBA8AEA2C5B4}" type="presParOf" srcId="{055B1A95-407C-4959-BB88-9F173F2522CF}" destId="{4215A105-D08A-4256-B817-3BA4A636E54C}" srcOrd="1" destOrd="0" presId="urn:microsoft.com/office/officeart/2005/8/layout/hierarchy1"/>
    <dgm:cxn modelId="{5F26B9B3-47A7-44D4-A0A6-7981C80A7679}" type="presParOf" srcId="{C4C840F5-15DB-4544-B945-C9D02F08A133}" destId="{A3A6BA58-8236-4CAB-984C-7715249F3F9F}" srcOrd="1" destOrd="0" presId="urn:microsoft.com/office/officeart/2005/8/layout/hierarchy1"/>
    <dgm:cxn modelId="{F8261A23-3009-4290-81EC-22F323B19651}" type="presParOf" srcId="{A3A6BA58-8236-4CAB-984C-7715249F3F9F}" destId="{052247B8-0D4C-4D76-8A7B-6465AFD81CCA}" srcOrd="0" destOrd="0" presId="urn:microsoft.com/office/officeart/2005/8/layout/hierarchy1"/>
    <dgm:cxn modelId="{BE55450A-EC1C-4C30-84E1-63F329727B9D}" type="presParOf" srcId="{A3A6BA58-8236-4CAB-984C-7715249F3F9F}" destId="{74EAF61F-132C-4B56-9BD9-EAAA6B8B377A}" srcOrd="1" destOrd="0" presId="urn:microsoft.com/office/officeart/2005/8/layout/hierarchy1"/>
    <dgm:cxn modelId="{ED868A76-5614-4979-BD02-B706B1CB5B41}" type="presParOf" srcId="{74EAF61F-132C-4B56-9BD9-EAAA6B8B377A}" destId="{9BF4C88E-5AB2-4490-BD3A-8DC170E3B17C}" srcOrd="0" destOrd="0" presId="urn:microsoft.com/office/officeart/2005/8/layout/hierarchy1"/>
    <dgm:cxn modelId="{5478705B-3D7E-4FFB-8855-C8439C29218C}" type="presParOf" srcId="{9BF4C88E-5AB2-4490-BD3A-8DC170E3B17C}" destId="{1813B804-26B4-41B3-97E2-50DCCE34D2EC}" srcOrd="0" destOrd="0" presId="urn:microsoft.com/office/officeart/2005/8/layout/hierarchy1"/>
    <dgm:cxn modelId="{76707103-BB5E-402E-8514-632A61631120}" type="presParOf" srcId="{9BF4C88E-5AB2-4490-BD3A-8DC170E3B17C}" destId="{5355BC8F-0938-4888-A1AE-136E91449EDB}" srcOrd="1" destOrd="0" presId="urn:microsoft.com/office/officeart/2005/8/layout/hierarchy1"/>
    <dgm:cxn modelId="{BD849E85-714A-4F91-B98E-AF65B6E3B58D}" type="presParOf" srcId="{74EAF61F-132C-4B56-9BD9-EAAA6B8B377A}" destId="{964390B9-5A87-44DC-9792-2DD226AE15E7}" srcOrd="1" destOrd="0" presId="urn:microsoft.com/office/officeart/2005/8/layout/hierarchy1"/>
    <dgm:cxn modelId="{98906270-6C48-47E0-A011-B82A602816BA}" type="presParOf" srcId="{A3A6BA58-8236-4CAB-984C-7715249F3F9F}" destId="{0159E9DD-833E-4DE8-AF43-4C8688D5A135}" srcOrd="2" destOrd="0" presId="urn:microsoft.com/office/officeart/2005/8/layout/hierarchy1"/>
    <dgm:cxn modelId="{FF12E455-2A77-4315-83A8-4641E3627ABB}" type="presParOf" srcId="{A3A6BA58-8236-4CAB-984C-7715249F3F9F}" destId="{0ACAA4E3-E5E9-47CE-87EF-5AFD2B36AF8C}" srcOrd="3" destOrd="0" presId="urn:microsoft.com/office/officeart/2005/8/layout/hierarchy1"/>
    <dgm:cxn modelId="{AA9258BB-B399-400A-9124-BE346E70C8D6}" type="presParOf" srcId="{0ACAA4E3-E5E9-47CE-87EF-5AFD2B36AF8C}" destId="{40267E4E-1C0B-4D0B-8040-6EE6D4B11CBF}" srcOrd="0" destOrd="0" presId="urn:microsoft.com/office/officeart/2005/8/layout/hierarchy1"/>
    <dgm:cxn modelId="{3CED5DCC-963F-4883-9A6D-3D625B691459}" type="presParOf" srcId="{40267E4E-1C0B-4D0B-8040-6EE6D4B11CBF}" destId="{431E1E69-F3C6-4226-BE3F-6C500983BDBA}" srcOrd="0" destOrd="0" presId="urn:microsoft.com/office/officeart/2005/8/layout/hierarchy1"/>
    <dgm:cxn modelId="{6ABA9A72-A2DC-4C29-B3F5-294A9A112DBA}" type="presParOf" srcId="{40267E4E-1C0B-4D0B-8040-6EE6D4B11CBF}" destId="{E6DBA4C6-1612-47B4-A0D7-FDD3E1A9C190}" srcOrd="1" destOrd="0" presId="urn:microsoft.com/office/officeart/2005/8/layout/hierarchy1"/>
    <dgm:cxn modelId="{A3AEF751-276E-40DB-A8F4-C05416F1360E}" type="presParOf" srcId="{0ACAA4E3-E5E9-47CE-87EF-5AFD2B36AF8C}" destId="{581F1157-B514-4610-8CC9-85B1DDD83329}" srcOrd="1" destOrd="0" presId="urn:microsoft.com/office/officeart/2005/8/layout/hierarchy1"/>
    <dgm:cxn modelId="{0C9FFDBF-9A41-4E79-B69C-48B87C74B60C}" type="presParOf" srcId="{8F78F08C-3F95-4A4D-9B77-41808E358655}" destId="{9ADF5B11-222D-42B7-8BDE-0EA8ED638DFF}" srcOrd="1" destOrd="0" presId="urn:microsoft.com/office/officeart/2005/8/layout/hierarchy1"/>
    <dgm:cxn modelId="{CC8A4756-B678-44F8-979A-4FBB9E0BAB2D}" type="presParOf" srcId="{9ADF5B11-222D-42B7-8BDE-0EA8ED638DFF}" destId="{1205EBBF-DE40-43A1-A420-16AE1B0C08D3}" srcOrd="0" destOrd="0" presId="urn:microsoft.com/office/officeart/2005/8/layout/hierarchy1"/>
    <dgm:cxn modelId="{03472B39-DD93-4E39-B0AB-D868FD073A56}" type="presParOf" srcId="{1205EBBF-DE40-43A1-A420-16AE1B0C08D3}" destId="{0E8173BD-E63F-4C6C-9069-3859AEF9B6B4}" srcOrd="0" destOrd="0" presId="urn:microsoft.com/office/officeart/2005/8/layout/hierarchy1"/>
    <dgm:cxn modelId="{3BD93E15-C121-4D46-AB55-9F102EF01614}" type="presParOf" srcId="{1205EBBF-DE40-43A1-A420-16AE1B0C08D3}" destId="{BA1ADAF8-D504-49DA-B908-2DC692BF93C8}" srcOrd="1" destOrd="0" presId="urn:microsoft.com/office/officeart/2005/8/layout/hierarchy1"/>
    <dgm:cxn modelId="{C0A5B6E0-4CB9-493B-AD63-6FAC53C70EB8}" type="presParOf" srcId="{9ADF5B11-222D-42B7-8BDE-0EA8ED638DFF}" destId="{A9B0B8C7-A1A6-41F8-9D83-A017C2723C11}" srcOrd="1" destOrd="0" presId="urn:microsoft.com/office/officeart/2005/8/layout/hierarchy1"/>
    <dgm:cxn modelId="{2042B4E2-146C-4DEB-A723-380635FC77E0}" type="presParOf" srcId="{A9B0B8C7-A1A6-41F8-9D83-A017C2723C11}" destId="{2E445047-39F9-4C2A-8535-E511F89AA467}" srcOrd="0" destOrd="0" presId="urn:microsoft.com/office/officeart/2005/8/layout/hierarchy1"/>
    <dgm:cxn modelId="{1785B576-8C14-4BE5-9473-37B262F8F00F}" type="presParOf" srcId="{A9B0B8C7-A1A6-41F8-9D83-A017C2723C11}" destId="{71BB63A0-ABE4-4395-BCBF-73D5F038C06F}" srcOrd="1" destOrd="0" presId="urn:microsoft.com/office/officeart/2005/8/layout/hierarchy1"/>
    <dgm:cxn modelId="{57D34454-A30C-496C-AA3B-456A68C00D62}" type="presParOf" srcId="{71BB63A0-ABE4-4395-BCBF-73D5F038C06F}" destId="{678C3DF8-D9ED-4393-B079-205B2BF4DFED}" srcOrd="0" destOrd="0" presId="urn:microsoft.com/office/officeart/2005/8/layout/hierarchy1"/>
    <dgm:cxn modelId="{1841BBD5-4140-4A04-88A4-694EBAB50165}" type="presParOf" srcId="{678C3DF8-D9ED-4393-B079-205B2BF4DFED}" destId="{ACA61033-0346-4EC1-9E54-FC5429350826}" srcOrd="0" destOrd="0" presId="urn:microsoft.com/office/officeart/2005/8/layout/hierarchy1"/>
    <dgm:cxn modelId="{67DC0191-0F18-45B3-84AD-924BCC6FD2CA}" type="presParOf" srcId="{678C3DF8-D9ED-4393-B079-205B2BF4DFED}" destId="{734E0458-38B5-4A51-980D-0C5E5AE7ED7F}" srcOrd="1" destOrd="0" presId="urn:microsoft.com/office/officeart/2005/8/layout/hierarchy1"/>
    <dgm:cxn modelId="{9DE9D635-7E01-407F-81FF-42D7B06D083F}" type="presParOf" srcId="{71BB63A0-ABE4-4395-BCBF-73D5F038C06F}" destId="{1206EF6D-D958-44CC-A8D0-89CC0E233371}" srcOrd="1" destOrd="0" presId="urn:microsoft.com/office/officeart/2005/8/layout/hierarchy1"/>
    <dgm:cxn modelId="{531A13C4-3B2D-4EFF-8288-AEF35498C902}" type="presParOf" srcId="{A9B0B8C7-A1A6-41F8-9D83-A017C2723C11}" destId="{E6D3A77E-CC96-4EAA-9BE9-295DC23D18C8}" srcOrd="2" destOrd="0" presId="urn:microsoft.com/office/officeart/2005/8/layout/hierarchy1"/>
    <dgm:cxn modelId="{76712993-5410-40DA-B3DA-B8CA7AD8BB19}" type="presParOf" srcId="{A9B0B8C7-A1A6-41F8-9D83-A017C2723C11}" destId="{EFC52793-E5CD-401D-9633-EC9C779EFB8C}" srcOrd="3" destOrd="0" presId="urn:microsoft.com/office/officeart/2005/8/layout/hierarchy1"/>
    <dgm:cxn modelId="{C11D39FF-81C5-428D-979D-8253612E0AAD}" type="presParOf" srcId="{EFC52793-E5CD-401D-9633-EC9C779EFB8C}" destId="{3239D0F9-D73D-41AC-BE78-0730896078D6}" srcOrd="0" destOrd="0" presId="urn:microsoft.com/office/officeart/2005/8/layout/hierarchy1"/>
    <dgm:cxn modelId="{E84B8D3F-1CE0-47A9-97EB-68091C90354F}" type="presParOf" srcId="{3239D0F9-D73D-41AC-BE78-0730896078D6}" destId="{C328250B-CA22-49F2-BF45-C0EB9ED58261}" srcOrd="0" destOrd="0" presId="urn:microsoft.com/office/officeart/2005/8/layout/hierarchy1"/>
    <dgm:cxn modelId="{ED341172-6478-4276-895A-449A38703E3E}" type="presParOf" srcId="{3239D0F9-D73D-41AC-BE78-0730896078D6}" destId="{05C0DC80-3441-48CD-98B0-119C1FFCF948}" srcOrd="1" destOrd="0" presId="urn:microsoft.com/office/officeart/2005/8/layout/hierarchy1"/>
    <dgm:cxn modelId="{929D8CB9-39C9-44A1-A5F0-81DFD066E51A}" type="presParOf" srcId="{EFC52793-E5CD-401D-9633-EC9C779EFB8C}" destId="{23A7607C-508D-48F0-AA6D-7B4E050CF9B2}" srcOrd="1" destOrd="0" presId="urn:microsoft.com/office/officeart/2005/8/layout/hierarchy1"/>
    <dgm:cxn modelId="{7BBFFA1D-A7A9-4F4B-A998-9B3DCEBEEF3D}" type="presParOf" srcId="{A9B0B8C7-A1A6-41F8-9D83-A017C2723C11}" destId="{0F41AB53-FFF0-471E-A2ED-1C04A8D56803}" srcOrd="4" destOrd="0" presId="urn:microsoft.com/office/officeart/2005/8/layout/hierarchy1"/>
    <dgm:cxn modelId="{C1BE89B5-F516-41AF-BB45-9E77B93C0804}" type="presParOf" srcId="{A9B0B8C7-A1A6-41F8-9D83-A017C2723C11}" destId="{5DB4C3C2-DEFF-4184-970F-F4220320DD8F}" srcOrd="5" destOrd="0" presId="urn:microsoft.com/office/officeart/2005/8/layout/hierarchy1"/>
    <dgm:cxn modelId="{7262580E-FA90-40AA-9401-6F433F16754C}" type="presParOf" srcId="{5DB4C3C2-DEFF-4184-970F-F4220320DD8F}" destId="{610E74EE-6C85-4484-A560-63B6B1DD3919}" srcOrd="0" destOrd="0" presId="urn:microsoft.com/office/officeart/2005/8/layout/hierarchy1"/>
    <dgm:cxn modelId="{8E850A5A-D8FF-48DD-A087-E4C9BC632348}" type="presParOf" srcId="{610E74EE-6C85-4484-A560-63B6B1DD3919}" destId="{85508EF0-D32C-4241-8A14-A70489E99BAB}" srcOrd="0" destOrd="0" presId="urn:microsoft.com/office/officeart/2005/8/layout/hierarchy1"/>
    <dgm:cxn modelId="{A519C719-DED6-4E5F-9A36-3B979140CB25}" type="presParOf" srcId="{610E74EE-6C85-4484-A560-63B6B1DD3919}" destId="{F01612EE-7E63-4E66-9589-7FED92C18FFA}" srcOrd="1" destOrd="0" presId="urn:microsoft.com/office/officeart/2005/8/layout/hierarchy1"/>
    <dgm:cxn modelId="{41BF874D-AF87-4303-B9BC-2EEAED9BBD97}" type="presParOf" srcId="{5DB4C3C2-DEFF-4184-970F-F4220320DD8F}" destId="{B62ABCDE-D09B-4890-81A3-846CE6556C2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D0F9DD-7D12-4DEA-B66B-B6D6E6133DE3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AE27B6C-34FB-4E88-8ED2-E233A7B6FF77}">
      <dgm:prSet/>
      <dgm:spPr/>
      <dgm:t>
        <a:bodyPr/>
        <a:lstStyle/>
        <a:p>
          <a:r>
            <a:rPr lang="en-US" b="1" dirty="0" err="1"/>
            <a:t>Waarom</a:t>
          </a:r>
          <a:r>
            <a:rPr lang="en-US" b="1" dirty="0"/>
            <a:t> is </a:t>
          </a:r>
          <a:r>
            <a:rPr lang="en-US" b="1" dirty="0" err="1"/>
            <a:t>voortgesette</a:t>
          </a:r>
          <a:r>
            <a:rPr lang="en-US" b="1" dirty="0"/>
            <a:t> leer </a:t>
          </a:r>
          <a:r>
            <a:rPr lang="en-US" b="1" dirty="0" err="1"/>
            <a:t>belangrik</a:t>
          </a:r>
          <a:r>
            <a:rPr lang="en-US" b="1" dirty="0"/>
            <a:t>?</a:t>
          </a:r>
        </a:p>
      </dgm:t>
    </dgm:pt>
    <dgm:pt modelId="{60BB191B-5FEF-4197-A930-37269E64345C}" type="parTrans" cxnId="{8E4658D9-2459-4EA9-9261-B1B1B2803AB8}">
      <dgm:prSet/>
      <dgm:spPr/>
      <dgm:t>
        <a:bodyPr/>
        <a:lstStyle/>
        <a:p>
          <a:endParaRPr lang="en-US"/>
        </a:p>
      </dgm:t>
    </dgm:pt>
    <dgm:pt modelId="{6B684C66-1955-45B6-80A4-64E7064A6BEC}" type="sibTrans" cxnId="{8E4658D9-2459-4EA9-9261-B1B1B2803AB8}">
      <dgm:prSet/>
      <dgm:spPr/>
      <dgm:t>
        <a:bodyPr/>
        <a:lstStyle/>
        <a:p>
          <a:endParaRPr lang="en-US"/>
        </a:p>
      </dgm:t>
    </dgm:pt>
    <dgm:pt modelId="{B99B6BDB-FF44-47DA-B6B9-B3C250D19C19}">
      <dgm:prSet/>
      <dgm:spPr/>
      <dgm:t>
        <a:bodyPr/>
        <a:lstStyle/>
        <a:p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Help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jou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om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tred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hou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met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bedryfsneigings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en-US" b="0" dirty="0"/>
        </a:p>
      </dgm:t>
    </dgm:pt>
    <dgm:pt modelId="{AF16A32E-3812-44FE-A64E-9F2D8B0BFCFF}" type="parTrans" cxnId="{2FC8C5B8-A113-4394-9606-89F1735E86B8}">
      <dgm:prSet/>
      <dgm:spPr/>
      <dgm:t>
        <a:bodyPr/>
        <a:lstStyle/>
        <a:p>
          <a:endParaRPr lang="en-US"/>
        </a:p>
      </dgm:t>
    </dgm:pt>
    <dgm:pt modelId="{608793DB-B3BE-4A55-91F0-58A4E99D6D76}" type="sibTrans" cxnId="{2FC8C5B8-A113-4394-9606-89F1735E86B8}">
      <dgm:prSet/>
      <dgm:spPr/>
      <dgm:t>
        <a:bodyPr/>
        <a:lstStyle/>
        <a:p>
          <a:endParaRPr lang="en-US"/>
        </a:p>
      </dgm:t>
    </dgm:pt>
    <dgm:pt modelId="{5172C7A1-D085-4F8A-B42E-A4B7311008A0}">
      <dgm:prSet/>
      <dgm:spPr/>
      <dgm:t>
        <a:bodyPr/>
        <a:lstStyle/>
        <a:p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Verbeter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jou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loopbaanvooruitsigte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loopbaanbevordering</a:t>
          </a:r>
          <a:endParaRPr lang="en-US" b="0" dirty="0"/>
        </a:p>
      </dgm:t>
    </dgm:pt>
    <dgm:pt modelId="{966BF40B-6599-4EA8-8144-1F81FC2796D1}" type="parTrans" cxnId="{5CBC27DB-7566-4AA5-B553-6069CCE83136}">
      <dgm:prSet/>
      <dgm:spPr/>
      <dgm:t>
        <a:bodyPr/>
        <a:lstStyle/>
        <a:p>
          <a:endParaRPr lang="en-US"/>
        </a:p>
      </dgm:t>
    </dgm:pt>
    <dgm:pt modelId="{0D48A586-90BB-4A7F-BFBD-F658A5107BE7}" type="sibTrans" cxnId="{5CBC27DB-7566-4AA5-B553-6069CCE83136}">
      <dgm:prSet/>
      <dgm:spPr/>
      <dgm:t>
        <a:bodyPr/>
        <a:lstStyle/>
        <a:p>
          <a:endParaRPr lang="en-US"/>
        </a:p>
      </dgm:t>
    </dgm:pt>
    <dgm:pt modelId="{DD550B4D-408A-432D-94B2-9B4DE339589E}">
      <dgm:prSet/>
      <dgm:spPr/>
      <dgm:t>
        <a:bodyPr/>
        <a:lstStyle/>
        <a:p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Verdere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b="1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studiegeleenthede</a:t>
          </a:r>
          <a:r>
            <a:rPr lang="en-ZA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sluit in</a:t>
          </a:r>
          <a:r>
            <a:rPr lang="en-GB" b="1" dirty="0"/>
            <a:t>:</a:t>
          </a:r>
          <a:endParaRPr lang="en-US" dirty="0"/>
        </a:p>
      </dgm:t>
    </dgm:pt>
    <dgm:pt modelId="{43F645B7-4CC6-43A8-A816-C6EBF9535BB3}" type="parTrans" cxnId="{8870B22A-0256-453B-A47E-6F35A5AF942A}">
      <dgm:prSet/>
      <dgm:spPr/>
      <dgm:t>
        <a:bodyPr/>
        <a:lstStyle/>
        <a:p>
          <a:endParaRPr lang="en-US"/>
        </a:p>
      </dgm:t>
    </dgm:pt>
    <dgm:pt modelId="{67909BA7-7D57-4280-B387-66352C09A6AC}" type="sibTrans" cxnId="{8870B22A-0256-453B-A47E-6F35A5AF942A}">
      <dgm:prSet/>
      <dgm:spPr/>
      <dgm:t>
        <a:bodyPr/>
        <a:lstStyle/>
        <a:p>
          <a:endParaRPr lang="en-US"/>
        </a:p>
      </dgm:t>
    </dgm:pt>
    <dgm:pt modelId="{789BB798-3C64-474F-9ACC-E02CC0BA92F2}">
      <dgm:prSet/>
      <dgm:spPr/>
      <dgm:t>
        <a:bodyPr/>
        <a:lstStyle/>
        <a:p>
          <a:r>
            <a:rPr lang="af-ZA" b="1" dirty="0"/>
            <a:t>Tersiêre grade</a:t>
          </a:r>
          <a:r>
            <a:rPr lang="af-ZA" dirty="0"/>
            <a:t> – bv. sportwetenskap, sportbestuur, liggaamlike opvoeding</a:t>
          </a:r>
          <a:endParaRPr lang="en-US" dirty="0"/>
        </a:p>
      </dgm:t>
    </dgm:pt>
    <dgm:pt modelId="{57E6E3C0-A3C2-4BF7-B144-5985CA262BA5}" type="parTrans" cxnId="{0CD85C0D-624F-45AB-AD1A-F81212D893F4}">
      <dgm:prSet/>
      <dgm:spPr/>
      <dgm:t>
        <a:bodyPr/>
        <a:lstStyle/>
        <a:p>
          <a:endParaRPr lang="en-US"/>
        </a:p>
      </dgm:t>
    </dgm:pt>
    <dgm:pt modelId="{44A968DE-7152-46ED-B9D0-A586A3ADE230}" type="sibTrans" cxnId="{0CD85C0D-624F-45AB-AD1A-F81212D893F4}">
      <dgm:prSet/>
      <dgm:spPr/>
      <dgm:t>
        <a:bodyPr/>
        <a:lstStyle/>
        <a:p>
          <a:endParaRPr lang="en-US"/>
        </a:p>
      </dgm:t>
    </dgm:pt>
    <dgm:pt modelId="{6A803703-1ADB-45AF-BE7C-0EC0B861A95E}">
      <dgm:prSet/>
      <dgm:spPr/>
      <dgm:t>
        <a:bodyPr/>
        <a:lstStyle/>
        <a:p>
          <a:r>
            <a:rPr lang="nl-NL" b="1" dirty="0"/>
            <a:t>Gevorderde grade</a:t>
          </a:r>
          <a:r>
            <a:rPr lang="nl-NL" dirty="0"/>
            <a:t> – meesters- of doktorsgrade in gespesialiseerde velde</a:t>
          </a:r>
          <a:endParaRPr lang="en-US" dirty="0"/>
        </a:p>
      </dgm:t>
    </dgm:pt>
    <dgm:pt modelId="{BD116E3B-8F6F-4FC2-887A-7118CCC3CB5B}" type="parTrans" cxnId="{6B861723-EC97-447F-A286-443B96868C1D}">
      <dgm:prSet/>
      <dgm:spPr/>
    </dgm:pt>
    <dgm:pt modelId="{1E15959B-F0B8-45EB-AD1C-DF3172B93CF5}" type="sibTrans" cxnId="{6B861723-EC97-447F-A286-443B96868C1D}">
      <dgm:prSet/>
      <dgm:spPr/>
    </dgm:pt>
    <dgm:pt modelId="{8286C786-E35C-4998-9C5D-17BAAA057AE0}">
      <dgm:prSet/>
      <dgm:spPr/>
      <dgm:t>
        <a:bodyPr/>
        <a:lstStyle/>
        <a:p>
          <a:r>
            <a:rPr lang="nl-NL" b="1" dirty="0"/>
            <a:t>Beroepskwalifikasies</a:t>
          </a:r>
          <a:r>
            <a:rPr lang="nl-NL" dirty="0"/>
            <a:t> – praktiese opleiding in fiksheid of afrigting</a:t>
          </a:r>
          <a:endParaRPr lang="en-US" dirty="0"/>
        </a:p>
      </dgm:t>
    </dgm:pt>
    <dgm:pt modelId="{39EC0C42-FAB0-4DE8-8A0E-52F816DBD3C9}" type="parTrans" cxnId="{516942B3-EC30-42BB-AC6B-71B89066B67A}">
      <dgm:prSet/>
      <dgm:spPr/>
    </dgm:pt>
    <dgm:pt modelId="{9312BE0E-5E9C-48A0-BF8D-615F41359E6B}" type="sibTrans" cxnId="{516942B3-EC30-42BB-AC6B-71B89066B67A}">
      <dgm:prSet/>
      <dgm:spPr/>
    </dgm:pt>
    <dgm:pt modelId="{4CCCCB7C-821C-420E-9C68-C3B46BE166DA}">
      <dgm:prSet/>
      <dgm:spPr/>
      <dgm:t>
        <a:bodyPr/>
        <a:lstStyle/>
        <a:p>
          <a:r>
            <a:rPr lang="af-ZA" b="1" dirty="0"/>
            <a:t>Sertifisering</a:t>
          </a:r>
          <a:r>
            <a:rPr lang="af-ZA" dirty="0"/>
            <a:t> – bv. noodhulp, persoonlike afrigting, biomeganika</a:t>
          </a:r>
          <a:endParaRPr lang="en-US" dirty="0"/>
        </a:p>
      </dgm:t>
    </dgm:pt>
    <dgm:pt modelId="{A6EA9930-2D4F-4EA0-AE58-6CBA42016517}" type="parTrans" cxnId="{4C15D4ED-3DBB-448B-8251-25D2E66B51C3}">
      <dgm:prSet/>
      <dgm:spPr/>
    </dgm:pt>
    <dgm:pt modelId="{925857EC-F6BB-4175-A17F-38D7ECE1D2FC}" type="sibTrans" cxnId="{4C15D4ED-3DBB-448B-8251-25D2E66B51C3}">
      <dgm:prSet/>
      <dgm:spPr/>
    </dgm:pt>
    <dgm:pt modelId="{5B0442F0-2CE8-4095-8141-1494CC36C99E}">
      <dgm:prSet/>
      <dgm:spPr/>
      <dgm:t>
        <a:bodyPr/>
        <a:lstStyle/>
        <a:p>
          <a:r>
            <a:rPr lang="nl-NL" b="1" dirty="0"/>
            <a:t>Kortkursusse en werksessies</a:t>
          </a:r>
          <a:r>
            <a:rPr lang="nl-NL" dirty="0"/>
            <a:t> – bv. voeding, geestesopleiding, geleentheidsbeplanning</a:t>
          </a:r>
          <a:endParaRPr lang="en-US" dirty="0"/>
        </a:p>
      </dgm:t>
    </dgm:pt>
    <dgm:pt modelId="{A80A6383-1855-4FCC-B582-93E2BF60A451}" type="parTrans" cxnId="{98F21056-118C-465B-AD6A-2949D9A17984}">
      <dgm:prSet/>
      <dgm:spPr/>
    </dgm:pt>
    <dgm:pt modelId="{1FC46E46-3D07-4D43-A373-63B3B6C470BB}" type="sibTrans" cxnId="{98F21056-118C-465B-AD6A-2949D9A17984}">
      <dgm:prSet/>
      <dgm:spPr/>
    </dgm:pt>
    <dgm:pt modelId="{2F7E65F0-2EBA-4E3C-938D-C43EAE4AD4F7}" type="pres">
      <dgm:prSet presAssocID="{82D0F9DD-7D12-4DEA-B66B-B6D6E6133DE3}" presName="linear" presStyleCnt="0">
        <dgm:presLayoutVars>
          <dgm:dir/>
          <dgm:animLvl val="lvl"/>
          <dgm:resizeHandles val="exact"/>
        </dgm:presLayoutVars>
      </dgm:prSet>
      <dgm:spPr/>
    </dgm:pt>
    <dgm:pt modelId="{33DA34D6-4FF7-4F5C-87F6-A3CDF17C356E}" type="pres">
      <dgm:prSet presAssocID="{8AE27B6C-34FB-4E88-8ED2-E233A7B6FF77}" presName="parentLin" presStyleCnt="0"/>
      <dgm:spPr/>
    </dgm:pt>
    <dgm:pt modelId="{ABD5DAB7-CCBE-4C10-B235-B852701DDED2}" type="pres">
      <dgm:prSet presAssocID="{8AE27B6C-34FB-4E88-8ED2-E233A7B6FF77}" presName="parentLeftMargin" presStyleLbl="node1" presStyleIdx="0" presStyleCnt="2"/>
      <dgm:spPr/>
    </dgm:pt>
    <dgm:pt modelId="{0DDD8FF7-0DE8-4EC2-8089-DC29A3DAA309}" type="pres">
      <dgm:prSet presAssocID="{8AE27B6C-34FB-4E88-8ED2-E233A7B6FF7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51E6B1A-892F-4F08-AC6E-F647B8CB073E}" type="pres">
      <dgm:prSet presAssocID="{8AE27B6C-34FB-4E88-8ED2-E233A7B6FF77}" presName="negativeSpace" presStyleCnt="0"/>
      <dgm:spPr/>
    </dgm:pt>
    <dgm:pt modelId="{12E3BAE6-F4D9-4098-9988-8E65F4E2330D}" type="pres">
      <dgm:prSet presAssocID="{8AE27B6C-34FB-4E88-8ED2-E233A7B6FF77}" presName="childText" presStyleLbl="conFgAcc1" presStyleIdx="0" presStyleCnt="2">
        <dgm:presLayoutVars>
          <dgm:bulletEnabled val="1"/>
        </dgm:presLayoutVars>
      </dgm:prSet>
      <dgm:spPr/>
    </dgm:pt>
    <dgm:pt modelId="{E08495D7-05D4-43D5-9660-8A78494F3A6C}" type="pres">
      <dgm:prSet presAssocID="{6B684C66-1955-45B6-80A4-64E7064A6BEC}" presName="spaceBetweenRectangles" presStyleCnt="0"/>
      <dgm:spPr/>
    </dgm:pt>
    <dgm:pt modelId="{A3C4336F-B4A3-4C81-851E-0578F1CCC0EA}" type="pres">
      <dgm:prSet presAssocID="{DD550B4D-408A-432D-94B2-9B4DE339589E}" presName="parentLin" presStyleCnt="0"/>
      <dgm:spPr/>
    </dgm:pt>
    <dgm:pt modelId="{02B012F4-8903-44FC-926D-E3EF3FE15290}" type="pres">
      <dgm:prSet presAssocID="{DD550B4D-408A-432D-94B2-9B4DE339589E}" presName="parentLeftMargin" presStyleLbl="node1" presStyleIdx="0" presStyleCnt="2"/>
      <dgm:spPr/>
    </dgm:pt>
    <dgm:pt modelId="{A6100004-0108-4161-95C7-5C128975DDA7}" type="pres">
      <dgm:prSet presAssocID="{DD550B4D-408A-432D-94B2-9B4DE339589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FD61A8B-9E4A-47AC-A788-C4D152AFD52F}" type="pres">
      <dgm:prSet presAssocID="{DD550B4D-408A-432D-94B2-9B4DE339589E}" presName="negativeSpace" presStyleCnt="0"/>
      <dgm:spPr/>
    </dgm:pt>
    <dgm:pt modelId="{EC3F575B-0285-4C8A-872A-F0EEEEDEE1EF}" type="pres">
      <dgm:prSet presAssocID="{DD550B4D-408A-432D-94B2-9B4DE339589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CD85C0D-624F-45AB-AD1A-F81212D893F4}" srcId="{DD550B4D-408A-432D-94B2-9B4DE339589E}" destId="{789BB798-3C64-474F-9ACC-E02CC0BA92F2}" srcOrd="0" destOrd="0" parTransId="{57E6E3C0-A3C2-4BF7-B144-5985CA262BA5}" sibTransId="{44A968DE-7152-46ED-B9D0-A586A3ADE230}"/>
    <dgm:cxn modelId="{66A1980E-298E-4E7D-B72C-7F27462CCB90}" type="presOf" srcId="{789BB798-3C64-474F-9ACC-E02CC0BA92F2}" destId="{EC3F575B-0285-4C8A-872A-F0EEEEDEE1EF}" srcOrd="0" destOrd="0" presId="urn:microsoft.com/office/officeart/2005/8/layout/list1"/>
    <dgm:cxn modelId="{6B861723-EC97-447F-A286-443B96868C1D}" srcId="{DD550B4D-408A-432D-94B2-9B4DE339589E}" destId="{6A803703-1ADB-45AF-BE7C-0EC0B861A95E}" srcOrd="1" destOrd="0" parTransId="{BD116E3B-8F6F-4FC2-887A-7118CCC3CB5B}" sibTransId="{1E15959B-F0B8-45EB-AD1C-DF3172B93CF5}"/>
    <dgm:cxn modelId="{1C134327-D3AC-4725-AEC4-0353223DB919}" type="presOf" srcId="{DD550B4D-408A-432D-94B2-9B4DE339589E}" destId="{02B012F4-8903-44FC-926D-E3EF3FE15290}" srcOrd="0" destOrd="0" presId="urn:microsoft.com/office/officeart/2005/8/layout/list1"/>
    <dgm:cxn modelId="{8870B22A-0256-453B-A47E-6F35A5AF942A}" srcId="{82D0F9DD-7D12-4DEA-B66B-B6D6E6133DE3}" destId="{DD550B4D-408A-432D-94B2-9B4DE339589E}" srcOrd="1" destOrd="0" parTransId="{43F645B7-4CC6-43A8-A816-C6EBF9535BB3}" sibTransId="{67909BA7-7D57-4280-B387-66352C09A6AC}"/>
    <dgm:cxn modelId="{8293902E-07BA-496D-A025-C6AFE16620DA}" type="presOf" srcId="{8AE27B6C-34FB-4E88-8ED2-E233A7B6FF77}" destId="{ABD5DAB7-CCBE-4C10-B235-B852701DDED2}" srcOrd="0" destOrd="0" presId="urn:microsoft.com/office/officeart/2005/8/layout/list1"/>
    <dgm:cxn modelId="{AADF6861-4469-4575-BB38-8C164742B007}" type="presOf" srcId="{B99B6BDB-FF44-47DA-B6B9-B3C250D19C19}" destId="{12E3BAE6-F4D9-4098-9988-8E65F4E2330D}" srcOrd="0" destOrd="0" presId="urn:microsoft.com/office/officeart/2005/8/layout/list1"/>
    <dgm:cxn modelId="{64D7B764-F159-45E6-8CC3-EF2315EB9686}" type="presOf" srcId="{5B0442F0-2CE8-4095-8141-1494CC36C99E}" destId="{EC3F575B-0285-4C8A-872A-F0EEEEDEE1EF}" srcOrd="0" destOrd="4" presId="urn:microsoft.com/office/officeart/2005/8/layout/list1"/>
    <dgm:cxn modelId="{FBB66973-2B01-4F8F-A342-995C30CDB948}" type="presOf" srcId="{6A803703-1ADB-45AF-BE7C-0EC0B861A95E}" destId="{EC3F575B-0285-4C8A-872A-F0EEEEDEE1EF}" srcOrd="0" destOrd="1" presId="urn:microsoft.com/office/officeart/2005/8/layout/list1"/>
    <dgm:cxn modelId="{98F21056-118C-465B-AD6A-2949D9A17984}" srcId="{DD550B4D-408A-432D-94B2-9B4DE339589E}" destId="{5B0442F0-2CE8-4095-8141-1494CC36C99E}" srcOrd="4" destOrd="0" parTransId="{A80A6383-1855-4FCC-B582-93E2BF60A451}" sibTransId="{1FC46E46-3D07-4D43-A373-63B3B6C470BB}"/>
    <dgm:cxn modelId="{59119F89-F00A-4207-BCE4-FB49A63FCBEE}" type="presOf" srcId="{8AE27B6C-34FB-4E88-8ED2-E233A7B6FF77}" destId="{0DDD8FF7-0DE8-4EC2-8089-DC29A3DAA309}" srcOrd="1" destOrd="0" presId="urn:microsoft.com/office/officeart/2005/8/layout/list1"/>
    <dgm:cxn modelId="{6C1CFD8B-8A91-47D3-B90E-A0A581786D88}" type="presOf" srcId="{8286C786-E35C-4998-9C5D-17BAAA057AE0}" destId="{EC3F575B-0285-4C8A-872A-F0EEEEDEE1EF}" srcOrd="0" destOrd="2" presId="urn:microsoft.com/office/officeart/2005/8/layout/list1"/>
    <dgm:cxn modelId="{516942B3-EC30-42BB-AC6B-71B89066B67A}" srcId="{DD550B4D-408A-432D-94B2-9B4DE339589E}" destId="{8286C786-E35C-4998-9C5D-17BAAA057AE0}" srcOrd="2" destOrd="0" parTransId="{39EC0C42-FAB0-4DE8-8A0E-52F816DBD3C9}" sibTransId="{9312BE0E-5E9C-48A0-BF8D-615F41359E6B}"/>
    <dgm:cxn modelId="{2FC8C5B8-A113-4394-9606-89F1735E86B8}" srcId="{8AE27B6C-34FB-4E88-8ED2-E233A7B6FF77}" destId="{B99B6BDB-FF44-47DA-B6B9-B3C250D19C19}" srcOrd="0" destOrd="0" parTransId="{AF16A32E-3812-44FE-A64E-9F2D8B0BFCFF}" sibTransId="{608793DB-B3BE-4A55-91F0-58A4E99D6D76}"/>
    <dgm:cxn modelId="{FDC584C5-D7BA-400C-9445-EA0ED416AE4C}" type="presOf" srcId="{5172C7A1-D085-4F8A-B42E-A4B7311008A0}" destId="{12E3BAE6-F4D9-4098-9988-8E65F4E2330D}" srcOrd="0" destOrd="1" presId="urn:microsoft.com/office/officeart/2005/8/layout/list1"/>
    <dgm:cxn modelId="{CBAFCDD2-5EBD-40B3-83EB-5D54FEFD34A1}" type="presOf" srcId="{4CCCCB7C-821C-420E-9C68-C3B46BE166DA}" destId="{EC3F575B-0285-4C8A-872A-F0EEEEDEE1EF}" srcOrd="0" destOrd="3" presId="urn:microsoft.com/office/officeart/2005/8/layout/list1"/>
    <dgm:cxn modelId="{8E4658D9-2459-4EA9-9261-B1B1B2803AB8}" srcId="{82D0F9DD-7D12-4DEA-B66B-B6D6E6133DE3}" destId="{8AE27B6C-34FB-4E88-8ED2-E233A7B6FF77}" srcOrd="0" destOrd="0" parTransId="{60BB191B-5FEF-4197-A930-37269E64345C}" sibTransId="{6B684C66-1955-45B6-80A4-64E7064A6BEC}"/>
    <dgm:cxn modelId="{5CBC27DB-7566-4AA5-B553-6069CCE83136}" srcId="{8AE27B6C-34FB-4E88-8ED2-E233A7B6FF77}" destId="{5172C7A1-D085-4F8A-B42E-A4B7311008A0}" srcOrd="1" destOrd="0" parTransId="{966BF40B-6599-4EA8-8144-1F81FC2796D1}" sibTransId="{0D48A586-90BB-4A7F-BFBD-F658A5107BE7}"/>
    <dgm:cxn modelId="{AADD83EC-C25F-43E8-8652-EE339E8260FE}" type="presOf" srcId="{DD550B4D-408A-432D-94B2-9B4DE339589E}" destId="{A6100004-0108-4161-95C7-5C128975DDA7}" srcOrd="1" destOrd="0" presId="urn:microsoft.com/office/officeart/2005/8/layout/list1"/>
    <dgm:cxn modelId="{4C15D4ED-3DBB-448B-8251-25D2E66B51C3}" srcId="{DD550B4D-408A-432D-94B2-9B4DE339589E}" destId="{4CCCCB7C-821C-420E-9C68-C3B46BE166DA}" srcOrd="3" destOrd="0" parTransId="{A6EA9930-2D4F-4EA0-AE58-6CBA42016517}" sibTransId="{925857EC-F6BB-4175-A17F-38D7ECE1D2FC}"/>
    <dgm:cxn modelId="{1D3695FD-B9FF-4CE1-AE77-7A56F5ABD518}" type="presOf" srcId="{82D0F9DD-7D12-4DEA-B66B-B6D6E6133DE3}" destId="{2F7E65F0-2EBA-4E3C-938D-C43EAE4AD4F7}" srcOrd="0" destOrd="0" presId="urn:microsoft.com/office/officeart/2005/8/layout/list1"/>
    <dgm:cxn modelId="{7463CD74-5672-4B96-B545-E146F4A9D314}" type="presParOf" srcId="{2F7E65F0-2EBA-4E3C-938D-C43EAE4AD4F7}" destId="{33DA34D6-4FF7-4F5C-87F6-A3CDF17C356E}" srcOrd="0" destOrd="0" presId="urn:microsoft.com/office/officeart/2005/8/layout/list1"/>
    <dgm:cxn modelId="{D577291B-CFF1-4CE8-BB2F-3C286E90835E}" type="presParOf" srcId="{33DA34D6-4FF7-4F5C-87F6-A3CDF17C356E}" destId="{ABD5DAB7-CCBE-4C10-B235-B852701DDED2}" srcOrd="0" destOrd="0" presId="urn:microsoft.com/office/officeart/2005/8/layout/list1"/>
    <dgm:cxn modelId="{C2DEF764-74CD-4F31-B875-841E193731F4}" type="presParOf" srcId="{33DA34D6-4FF7-4F5C-87F6-A3CDF17C356E}" destId="{0DDD8FF7-0DE8-4EC2-8089-DC29A3DAA309}" srcOrd="1" destOrd="0" presId="urn:microsoft.com/office/officeart/2005/8/layout/list1"/>
    <dgm:cxn modelId="{ADAB60FA-2428-423E-918A-156B4241E9D2}" type="presParOf" srcId="{2F7E65F0-2EBA-4E3C-938D-C43EAE4AD4F7}" destId="{051E6B1A-892F-4F08-AC6E-F647B8CB073E}" srcOrd="1" destOrd="0" presId="urn:microsoft.com/office/officeart/2005/8/layout/list1"/>
    <dgm:cxn modelId="{1A147A21-60A2-45F0-BF27-6D50EE032DFC}" type="presParOf" srcId="{2F7E65F0-2EBA-4E3C-938D-C43EAE4AD4F7}" destId="{12E3BAE6-F4D9-4098-9988-8E65F4E2330D}" srcOrd="2" destOrd="0" presId="urn:microsoft.com/office/officeart/2005/8/layout/list1"/>
    <dgm:cxn modelId="{D6835F12-24B0-4EE4-8E80-2BB5A1F32BCD}" type="presParOf" srcId="{2F7E65F0-2EBA-4E3C-938D-C43EAE4AD4F7}" destId="{E08495D7-05D4-43D5-9660-8A78494F3A6C}" srcOrd="3" destOrd="0" presId="urn:microsoft.com/office/officeart/2005/8/layout/list1"/>
    <dgm:cxn modelId="{1AFB607B-3A84-4F88-A3F2-0D3FB717FED3}" type="presParOf" srcId="{2F7E65F0-2EBA-4E3C-938D-C43EAE4AD4F7}" destId="{A3C4336F-B4A3-4C81-851E-0578F1CCC0EA}" srcOrd="4" destOrd="0" presId="urn:microsoft.com/office/officeart/2005/8/layout/list1"/>
    <dgm:cxn modelId="{3BAF3EAB-DF5A-4959-AA10-ECA8EF19B411}" type="presParOf" srcId="{A3C4336F-B4A3-4C81-851E-0578F1CCC0EA}" destId="{02B012F4-8903-44FC-926D-E3EF3FE15290}" srcOrd="0" destOrd="0" presId="urn:microsoft.com/office/officeart/2005/8/layout/list1"/>
    <dgm:cxn modelId="{2EF86946-AD33-43D8-B08A-F4438799638B}" type="presParOf" srcId="{A3C4336F-B4A3-4C81-851E-0578F1CCC0EA}" destId="{A6100004-0108-4161-95C7-5C128975DDA7}" srcOrd="1" destOrd="0" presId="urn:microsoft.com/office/officeart/2005/8/layout/list1"/>
    <dgm:cxn modelId="{D11D366F-907A-4FD4-86BD-CD6E375DA479}" type="presParOf" srcId="{2F7E65F0-2EBA-4E3C-938D-C43EAE4AD4F7}" destId="{DFD61A8B-9E4A-47AC-A788-C4D152AFD52F}" srcOrd="5" destOrd="0" presId="urn:microsoft.com/office/officeart/2005/8/layout/list1"/>
    <dgm:cxn modelId="{728CF763-2D7C-43DE-99AC-E0A7555709C9}" type="presParOf" srcId="{2F7E65F0-2EBA-4E3C-938D-C43EAE4AD4F7}" destId="{EC3F575B-0285-4C8A-872A-F0EEEEDEE1E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6FA9D38-6643-41D6-9423-9A4B9A3123FE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FB76264-2BAB-447C-BA56-17ED2C040EF7}">
      <dgm:prSet/>
      <dgm:spPr/>
      <dgm:t>
        <a:bodyPr/>
        <a:lstStyle/>
        <a:p>
          <a:r>
            <a:rPr lang="af-ZA" b="1" dirty="0"/>
            <a:t>Persoonlike afrigter</a:t>
          </a:r>
          <a:endParaRPr lang="en-US" dirty="0"/>
        </a:p>
      </dgm:t>
    </dgm:pt>
    <dgm:pt modelId="{2CEAB913-9917-4647-9274-F63FA24ED6E8}" type="parTrans" cxnId="{753C59FA-E2DF-462D-AFBD-F47073249676}">
      <dgm:prSet/>
      <dgm:spPr/>
      <dgm:t>
        <a:bodyPr/>
        <a:lstStyle/>
        <a:p>
          <a:endParaRPr lang="en-US"/>
        </a:p>
      </dgm:t>
    </dgm:pt>
    <dgm:pt modelId="{8FF2B4DC-3DF7-4106-BC75-E2E4EBA2032F}" type="sibTrans" cxnId="{753C59FA-E2DF-462D-AFBD-F47073249676}">
      <dgm:prSet/>
      <dgm:spPr/>
      <dgm:t>
        <a:bodyPr/>
        <a:lstStyle/>
        <a:p>
          <a:endParaRPr lang="en-US"/>
        </a:p>
      </dgm:t>
    </dgm:pt>
    <dgm:pt modelId="{762FEACA-C7B1-4EAF-AE54-82A9F7F9784D}">
      <dgm:prSet/>
      <dgm:spPr/>
      <dgm:t>
        <a:bodyPr/>
        <a:lstStyle/>
        <a:p>
          <a:r>
            <a:rPr lang="af-ZA" b="1" dirty="0"/>
            <a:t>Vaardighede:</a:t>
          </a:r>
          <a:r>
            <a:rPr lang="af-ZA" dirty="0"/>
            <a:t> Oefenkunde, </a:t>
          </a:r>
          <a:r>
            <a:rPr lang="af-ZA" dirty="0" err="1"/>
            <a:t>fiksheidsbeplanning</a:t>
          </a:r>
          <a:r>
            <a:rPr lang="af-ZA" dirty="0"/>
            <a:t>, kommunikasie, sertifisering</a:t>
          </a:r>
          <a:endParaRPr lang="en-US" dirty="0"/>
        </a:p>
      </dgm:t>
    </dgm:pt>
    <dgm:pt modelId="{6E9F3C76-37C6-4316-9DE7-87388AFC2592}" type="parTrans" cxnId="{C2E6BD83-3F7B-4E57-9018-C243C8F5F49D}">
      <dgm:prSet/>
      <dgm:spPr/>
      <dgm:t>
        <a:bodyPr/>
        <a:lstStyle/>
        <a:p>
          <a:endParaRPr lang="en-US"/>
        </a:p>
      </dgm:t>
    </dgm:pt>
    <dgm:pt modelId="{8BD07521-E5B7-47B8-8483-45776D7BB43A}" type="sibTrans" cxnId="{C2E6BD83-3F7B-4E57-9018-C243C8F5F49D}">
      <dgm:prSet/>
      <dgm:spPr/>
      <dgm:t>
        <a:bodyPr/>
        <a:lstStyle/>
        <a:p>
          <a:endParaRPr lang="en-US"/>
        </a:p>
      </dgm:t>
    </dgm:pt>
    <dgm:pt modelId="{1458C5EF-0461-41CF-A506-53B9E8C6987C}">
      <dgm:prSet/>
      <dgm:spPr/>
      <dgm:t>
        <a:bodyPr/>
        <a:lstStyle/>
        <a:p>
          <a:r>
            <a:rPr lang="af-ZA" b="1" dirty="0" err="1"/>
            <a:t>Oefenfisioloog</a:t>
          </a:r>
          <a:endParaRPr lang="en-US" dirty="0"/>
        </a:p>
      </dgm:t>
    </dgm:pt>
    <dgm:pt modelId="{DB4AA9B4-AB59-476C-A73F-30DC5F9F0324}" type="parTrans" cxnId="{BEC99503-1B50-48C9-8D33-811C91ABA6EF}">
      <dgm:prSet/>
      <dgm:spPr/>
      <dgm:t>
        <a:bodyPr/>
        <a:lstStyle/>
        <a:p>
          <a:endParaRPr lang="en-US"/>
        </a:p>
      </dgm:t>
    </dgm:pt>
    <dgm:pt modelId="{86E5732A-57F4-45F7-8D62-981320B12FBC}" type="sibTrans" cxnId="{BEC99503-1B50-48C9-8D33-811C91ABA6EF}">
      <dgm:prSet/>
      <dgm:spPr/>
      <dgm:t>
        <a:bodyPr/>
        <a:lstStyle/>
        <a:p>
          <a:endParaRPr lang="en-US"/>
        </a:p>
      </dgm:t>
    </dgm:pt>
    <dgm:pt modelId="{1327F014-2B6D-4AA3-932A-668094768F99}">
      <dgm:prSet/>
      <dgm:spPr/>
      <dgm:t>
        <a:bodyPr/>
        <a:lstStyle/>
        <a:p>
          <a:r>
            <a:rPr lang="af-ZA" b="1"/>
            <a:t>Vaardighede:</a:t>
          </a:r>
          <a:r>
            <a:rPr lang="af-ZA"/>
            <a:t> Menslike fisiologie, programontwerp, analitiese vaardighede</a:t>
          </a:r>
          <a:endParaRPr lang="en-US" dirty="0"/>
        </a:p>
      </dgm:t>
    </dgm:pt>
    <dgm:pt modelId="{0285EADA-18D7-457F-A8AA-996DB0AA1557}" type="parTrans" cxnId="{BBD4165D-4E5A-4E69-9272-C670C00250DD}">
      <dgm:prSet/>
      <dgm:spPr/>
      <dgm:t>
        <a:bodyPr/>
        <a:lstStyle/>
        <a:p>
          <a:endParaRPr lang="en-US"/>
        </a:p>
      </dgm:t>
    </dgm:pt>
    <dgm:pt modelId="{10CDD351-9E2D-41F8-9A67-C99CEA2FBAB0}" type="sibTrans" cxnId="{BBD4165D-4E5A-4E69-9272-C670C00250DD}">
      <dgm:prSet/>
      <dgm:spPr/>
      <dgm:t>
        <a:bodyPr/>
        <a:lstStyle/>
        <a:p>
          <a:endParaRPr lang="en-US"/>
        </a:p>
      </dgm:t>
    </dgm:pt>
    <dgm:pt modelId="{669D959B-C5F6-41CE-B684-3B9A404ED426}">
      <dgm:prSet/>
      <dgm:spPr/>
      <dgm:t>
        <a:bodyPr/>
        <a:lstStyle/>
        <a:p>
          <a:r>
            <a:rPr lang="af-ZA" b="1" dirty="0"/>
            <a:t>Onthou:</a:t>
          </a:r>
          <a:endParaRPr lang="en-US" dirty="0"/>
        </a:p>
      </dgm:t>
    </dgm:pt>
    <dgm:pt modelId="{AE666D50-5957-45EF-91AF-400755282C70}" type="parTrans" cxnId="{62BF0A98-4C98-404A-89CB-4AED48360674}">
      <dgm:prSet/>
      <dgm:spPr/>
      <dgm:t>
        <a:bodyPr/>
        <a:lstStyle/>
        <a:p>
          <a:endParaRPr lang="en-US"/>
        </a:p>
      </dgm:t>
    </dgm:pt>
    <dgm:pt modelId="{00BC49CB-7C95-4A25-B0EB-EBA09DB8349E}" type="sibTrans" cxnId="{62BF0A98-4C98-404A-89CB-4AED48360674}">
      <dgm:prSet/>
      <dgm:spPr/>
      <dgm:t>
        <a:bodyPr/>
        <a:lstStyle/>
        <a:p>
          <a:endParaRPr lang="en-US"/>
        </a:p>
      </dgm:t>
    </dgm:pt>
    <dgm:pt modelId="{5CF7B49C-4277-49AC-812B-F521E9A75FA9}">
      <dgm:prSet/>
      <dgm:spPr/>
      <dgm:t>
        <a:bodyPr/>
        <a:lstStyle/>
        <a:p>
          <a:r>
            <a:rPr lang="af-ZA" b="0" dirty="0"/>
            <a:t>Hierdie is bruto salarisse – aftrekkings geld steeds</a:t>
          </a:r>
          <a:endParaRPr lang="en-US" b="0" dirty="0"/>
        </a:p>
      </dgm:t>
    </dgm:pt>
    <dgm:pt modelId="{DAD92963-85E8-423F-9679-C19F185AE699}" type="parTrans" cxnId="{22CE271C-BDF4-4144-9877-A6C74CB30E7F}">
      <dgm:prSet/>
      <dgm:spPr/>
      <dgm:t>
        <a:bodyPr/>
        <a:lstStyle/>
        <a:p>
          <a:endParaRPr lang="en-US"/>
        </a:p>
      </dgm:t>
    </dgm:pt>
    <dgm:pt modelId="{CC1AEE80-578F-44D1-B2F0-32233DF7FACF}" type="sibTrans" cxnId="{22CE271C-BDF4-4144-9877-A6C74CB30E7F}">
      <dgm:prSet/>
      <dgm:spPr/>
      <dgm:t>
        <a:bodyPr/>
        <a:lstStyle/>
        <a:p>
          <a:endParaRPr lang="en-US"/>
        </a:p>
      </dgm:t>
    </dgm:pt>
    <dgm:pt modelId="{5B32280D-B78A-4E33-AC67-C699DCDC9E7B}">
      <dgm:prSet/>
      <dgm:spPr/>
      <dgm:t>
        <a:bodyPr/>
        <a:lstStyle/>
        <a:p>
          <a:r>
            <a:rPr lang="af-ZA" b="1"/>
            <a:t>Salaris:</a:t>
          </a:r>
          <a:r>
            <a:rPr lang="af-ZA"/>
            <a:t> ± R15 000 – R30 000 per maand</a:t>
          </a:r>
          <a:endParaRPr lang="af-ZA" dirty="0"/>
        </a:p>
      </dgm:t>
    </dgm:pt>
    <dgm:pt modelId="{F5970C1E-8B18-438D-8FDE-93B413F03216}" type="parTrans" cxnId="{ECA3ACFD-3197-4CD8-9025-A19639C273B5}">
      <dgm:prSet/>
      <dgm:spPr/>
      <dgm:t>
        <a:bodyPr/>
        <a:lstStyle/>
        <a:p>
          <a:endParaRPr lang="af-ZA"/>
        </a:p>
      </dgm:t>
    </dgm:pt>
    <dgm:pt modelId="{83EBD537-4C54-482D-94E3-6C42A362A80B}" type="sibTrans" cxnId="{ECA3ACFD-3197-4CD8-9025-A19639C273B5}">
      <dgm:prSet/>
      <dgm:spPr/>
      <dgm:t>
        <a:bodyPr/>
        <a:lstStyle/>
        <a:p>
          <a:endParaRPr lang="af-ZA"/>
        </a:p>
      </dgm:t>
    </dgm:pt>
    <dgm:pt modelId="{0ED3CFC7-D337-40FC-BCEC-43E1B2BB0DEB}">
      <dgm:prSet/>
      <dgm:spPr/>
      <dgm:t>
        <a:bodyPr/>
        <a:lstStyle/>
        <a:p>
          <a:r>
            <a:rPr lang="af-ZA" b="1" dirty="0"/>
            <a:t>Groeigeleenthede:</a:t>
          </a:r>
          <a:r>
            <a:rPr lang="af-ZA" dirty="0"/>
            <a:t> Word ’n </a:t>
          </a:r>
          <a:r>
            <a:rPr lang="af-ZA" dirty="0" err="1"/>
            <a:t>fiksheidsbestuurder</a:t>
          </a:r>
          <a:r>
            <a:rPr lang="af-ZA" dirty="0"/>
            <a:t> of begin jou eie besigheid</a:t>
          </a:r>
        </a:p>
      </dgm:t>
    </dgm:pt>
    <dgm:pt modelId="{1B56B724-70F4-4273-92AB-9800F93990F5}" type="parTrans" cxnId="{2B6186C6-86AB-405A-A558-3D7999A28936}">
      <dgm:prSet/>
      <dgm:spPr/>
      <dgm:t>
        <a:bodyPr/>
        <a:lstStyle/>
        <a:p>
          <a:endParaRPr lang="af-ZA"/>
        </a:p>
      </dgm:t>
    </dgm:pt>
    <dgm:pt modelId="{0A8EC321-0A4D-4166-AA43-D19C645CBFC7}" type="sibTrans" cxnId="{2B6186C6-86AB-405A-A558-3D7999A28936}">
      <dgm:prSet/>
      <dgm:spPr/>
      <dgm:t>
        <a:bodyPr/>
        <a:lstStyle/>
        <a:p>
          <a:endParaRPr lang="af-ZA"/>
        </a:p>
      </dgm:t>
    </dgm:pt>
    <dgm:pt modelId="{61156FB6-DC7C-4B40-809E-8086CBAA3F01}">
      <dgm:prSet/>
      <dgm:spPr/>
      <dgm:t>
        <a:bodyPr/>
        <a:lstStyle/>
        <a:p>
          <a:r>
            <a:rPr lang="af-ZA" b="1"/>
            <a:t>Salaris:</a:t>
          </a:r>
          <a:r>
            <a:rPr lang="af-ZA"/>
            <a:t> ± R200 000 – R240 000 per jaar</a:t>
          </a:r>
          <a:endParaRPr lang="af-ZA" dirty="0"/>
        </a:p>
      </dgm:t>
    </dgm:pt>
    <dgm:pt modelId="{C44D4A62-3831-4076-B1F4-7D65616A31F1}" type="parTrans" cxnId="{DE37FAFE-AB74-4077-AE57-9047535C6F0C}">
      <dgm:prSet/>
      <dgm:spPr/>
      <dgm:t>
        <a:bodyPr/>
        <a:lstStyle/>
        <a:p>
          <a:endParaRPr lang="af-ZA"/>
        </a:p>
      </dgm:t>
    </dgm:pt>
    <dgm:pt modelId="{0682ED2C-EB45-49DE-AB19-79E0019F3D2B}" type="sibTrans" cxnId="{DE37FAFE-AB74-4077-AE57-9047535C6F0C}">
      <dgm:prSet/>
      <dgm:spPr/>
      <dgm:t>
        <a:bodyPr/>
        <a:lstStyle/>
        <a:p>
          <a:endParaRPr lang="af-ZA"/>
        </a:p>
      </dgm:t>
    </dgm:pt>
    <dgm:pt modelId="{C20244C9-A4D1-405D-A4C1-6179115AFF04}">
      <dgm:prSet/>
      <dgm:spPr/>
      <dgm:t>
        <a:bodyPr/>
        <a:lstStyle/>
        <a:p>
          <a:r>
            <a:rPr lang="af-ZA" b="1" dirty="0"/>
            <a:t>Groeigeleenthede:</a:t>
          </a:r>
          <a:r>
            <a:rPr lang="af-ZA" dirty="0"/>
            <a:t> Spesialiseer in kliniese of navorsingsvelde</a:t>
          </a:r>
        </a:p>
      </dgm:t>
    </dgm:pt>
    <dgm:pt modelId="{9A0F1C6C-1C46-4753-9488-050EBD9B6864}" type="parTrans" cxnId="{A529ACA8-BE89-4D6C-8C0F-346F8F1B1128}">
      <dgm:prSet/>
      <dgm:spPr/>
      <dgm:t>
        <a:bodyPr/>
        <a:lstStyle/>
        <a:p>
          <a:endParaRPr lang="af-ZA"/>
        </a:p>
      </dgm:t>
    </dgm:pt>
    <dgm:pt modelId="{6B73971B-67EF-42C5-8EF1-0B79F9C0A80A}" type="sibTrans" cxnId="{A529ACA8-BE89-4D6C-8C0F-346F8F1B1128}">
      <dgm:prSet/>
      <dgm:spPr/>
      <dgm:t>
        <a:bodyPr/>
        <a:lstStyle/>
        <a:p>
          <a:endParaRPr lang="af-ZA"/>
        </a:p>
      </dgm:t>
    </dgm:pt>
    <dgm:pt modelId="{261D8D6C-7B6D-4D17-B3A6-D6575C86F42A}">
      <dgm:prSet/>
      <dgm:spPr/>
      <dgm:t>
        <a:bodyPr/>
        <a:lstStyle/>
        <a:p>
          <a:r>
            <a:rPr lang="af-ZA" b="0" dirty="0"/>
            <a:t>Dit is slegs ’n paar voorbeelde. Doen jou eie navorsing om meer plaaslike loopbane in hierdie bedryf te ontdek</a:t>
          </a:r>
        </a:p>
      </dgm:t>
    </dgm:pt>
    <dgm:pt modelId="{652D406B-9152-4208-BA60-27AC2A7FBB4E}" type="parTrans" cxnId="{1A3673E2-E05F-4D97-9DF5-FAEC8C826DCE}">
      <dgm:prSet/>
      <dgm:spPr/>
      <dgm:t>
        <a:bodyPr/>
        <a:lstStyle/>
        <a:p>
          <a:endParaRPr lang="af-ZA"/>
        </a:p>
      </dgm:t>
    </dgm:pt>
    <dgm:pt modelId="{2BE626AA-7F6A-4981-9246-07F3490B949A}" type="sibTrans" cxnId="{1A3673E2-E05F-4D97-9DF5-FAEC8C826DCE}">
      <dgm:prSet/>
      <dgm:spPr/>
      <dgm:t>
        <a:bodyPr/>
        <a:lstStyle/>
        <a:p>
          <a:endParaRPr lang="af-ZA"/>
        </a:p>
      </dgm:t>
    </dgm:pt>
    <dgm:pt modelId="{44661B00-E9B1-497B-A25B-AA3720F8F0A2}" type="pres">
      <dgm:prSet presAssocID="{66FA9D38-6643-41D6-9423-9A4B9A3123FE}" presName="linear" presStyleCnt="0">
        <dgm:presLayoutVars>
          <dgm:dir/>
          <dgm:animLvl val="lvl"/>
          <dgm:resizeHandles val="exact"/>
        </dgm:presLayoutVars>
      </dgm:prSet>
      <dgm:spPr/>
    </dgm:pt>
    <dgm:pt modelId="{14F33EEF-74B9-42CE-99F2-0BFB114EC95A}" type="pres">
      <dgm:prSet presAssocID="{5FB76264-2BAB-447C-BA56-17ED2C040EF7}" presName="parentLin" presStyleCnt="0"/>
      <dgm:spPr/>
    </dgm:pt>
    <dgm:pt modelId="{85C2F0ED-64D6-4AB6-B9D5-19224576DA65}" type="pres">
      <dgm:prSet presAssocID="{5FB76264-2BAB-447C-BA56-17ED2C040EF7}" presName="parentLeftMargin" presStyleLbl="node1" presStyleIdx="0" presStyleCnt="3"/>
      <dgm:spPr/>
    </dgm:pt>
    <dgm:pt modelId="{8BBE7B9F-91E0-42B0-8EF4-2657F643992B}" type="pres">
      <dgm:prSet presAssocID="{5FB76264-2BAB-447C-BA56-17ED2C040EF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8353C87-6254-4B93-9D5E-69F0C264AD86}" type="pres">
      <dgm:prSet presAssocID="{5FB76264-2BAB-447C-BA56-17ED2C040EF7}" presName="negativeSpace" presStyleCnt="0"/>
      <dgm:spPr/>
    </dgm:pt>
    <dgm:pt modelId="{11F8372A-3888-4050-823C-F90D2A041769}" type="pres">
      <dgm:prSet presAssocID="{5FB76264-2BAB-447C-BA56-17ED2C040EF7}" presName="childText" presStyleLbl="conFgAcc1" presStyleIdx="0" presStyleCnt="3">
        <dgm:presLayoutVars>
          <dgm:bulletEnabled val="1"/>
        </dgm:presLayoutVars>
      </dgm:prSet>
      <dgm:spPr/>
    </dgm:pt>
    <dgm:pt modelId="{9BC9AEFA-D693-4384-999E-5CC42A9E3214}" type="pres">
      <dgm:prSet presAssocID="{8FF2B4DC-3DF7-4106-BC75-E2E4EBA2032F}" presName="spaceBetweenRectangles" presStyleCnt="0"/>
      <dgm:spPr/>
    </dgm:pt>
    <dgm:pt modelId="{3F6915B0-FC2B-458B-8454-0406140D6F34}" type="pres">
      <dgm:prSet presAssocID="{1458C5EF-0461-41CF-A506-53B9E8C6987C}" presName="parentLin" presStyleCnt="0"/>
      <dgm:spPr/>
    </dgm:pt>
    <dgm:pt modelId="{D8A19C5A-CE7F-4251-9298-E703C8E07E51}" type="pres">
      <dgm:prSet presAssocID="{1458C5EF-0461-41CF-A506-53B9E8C6987C}" presName="parentLeftMargin" presStyleLbl="node1" presStyleIdx="0" presStyleCnt="3"/>
      <dgm:spPr/>
    </dgm:pt>
    <dgm:pt modelId="{C1EFA727-BA7D-41EC-8D20-BAE20F307DBB}" type="pres">
      <dgm:prSet presAssocID="{1458C5EF-0461-41CF-A506-53B9E8C6987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83EB7DD-CD32-4DE6-AD8E-887A8065A3AB}" type="pres">
      <dgm:prSet presAssocID="{1458C5EF-0461-41CF-A506-53B9E8C6987C}" presName="negativeSpace" presStyleCnt="0"/>
      <dgm:spPr/>
    </dgm:pt>
    <dgm:pt modelId="{9C7C1DD3-144F-4756-9E5F-65C5964F67FD}" type="pres">
      <dgm:prSet presAssocID="{1458C5EF-0461-41CF-A506-53B9E8C6987C}" presName="childText" presStyleLbl="conFgAcc1" presStyleIdx="1" presStyleCnt="3">
        <dgm:presLayoutVars>
          <dgm:bulletEnabled val="1"/>
        </dgm:presLayoutVars>
      </dgm:prSet>
      <dgm:spPr/>
    </dgm:pt>
    <dgm:pt modelId="{9F36AE03-2975-4CE5-9D2B-BB86D63DC103}" type="pres">
      <dgm:prSet presAssocID="{86E5732A-57F4-45F7-8D62-981320B12FBC}" presName="spaceBetweenRectangles" presStyleCnt="0"/>
      <dgm:spPr/>
    </dgm:pt>
    <dgm:pt modelId="{D549D930-2DBE-47B3-B90C-678F95E9983D}" type="pres">
      <dgm:prSet presAssocID="{669D959B-C5F6-41CE-B684-3B9A404ED426}" presName="parentLin" presStyleCnt="0"/>
      <dgm:spPr/>
    </dgm:pt>
    <dgm:pt modelId="{E43A28D8-4057-4180-9AA0-27C462B8A554}" type="pres">
      <dgm:prSet presAssocID="{669D959B-C5F6-41CE-B684-3B9A404ED426}" presName="parentLeftMargin" presStyleLbl="node1" presStyleIdx="1" presStyleCnt="3"/>
      <dgm:spPr/>
    </dgm:pt>
    <dgm:pt modelId="{F26F2D95-33D0-4071-9356-CFF7C3B62580}" type="pres">
      <dgm:prSet presAssocID="{669D959B-C5F6-41CE-B684-3B9A404ED42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593D00E-2628-423F-BB0A-F1FCD186D74F}" type="pres">
      <dgm:prSet presAssocID="{669D959B-C5F6-41CE-B684-3B9A404ED426}" presName="negativeSpace" presStyleCnt="0"/>
      <dgm:spPr/>
    </dgm:pt>
    <dgm:pt modelId="{DA95256C-E6F3-456B-ADBD-4A31813A6D91}" type="pres">
      <dgm:prSet presAssocID="{669D959B-C5F6-41CE-B684-3B9A404ED42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EC99503-1B50-48C9-8D33-811C91ABA6EF}" srcId="{66FA9D38-6643-41D6-9423-9A4B9A3123FE}" destId="{1458C5EF-0461-41CF-A506-53B9E8C6987C}" srcOrd="1" destOrd="0" parTransId="{DB4AA9B4-AB59-476C-A73F-30DC5F9F0324}" sibTransId="{86E5732A-57F4-45F7-8D62-981320B12FBC}"/>
    <dgm:cxn modelId="{67EF1A0F-2494-4C8C-928A-36B83A35864A}" type="presOf" srcId="{1458C5EF-0461-41CF-A506-53B9E8C6987C}" destId="{D8A19C5A-CE7F-4251-9298-E703C8E07E51}" srcOrd="0" destOrd="0" presId="urn:microsoft.com/office/officeart/2005/8/layout/list1"/>
    <dgm:cxn modelId="{737EE91A-3489-4183-8238-5F3B4750B70C}" type="presOf" srcId="{1327F014-2B6D-4AA3-932A-668094768F99}" destId="{9C7C1DD3-144F-4756-9E5F-65C5964F67FD}" srcOrd="0" destOrd="0" presId="urn:microsoft.com/office/officeart/2005/8/layout/list1"/>
    <dgm:cxn modelId="{22CE271C-BDF4-4144-9877-A6C74CB30E7F}" srcId="{669D959B-C5F6-41CE-B684-3B9A404ED426}" destId="{5CF7B49C-4277-49AC-812B-F521E9A75FA9}" srcOrd="0" destOrd="0" parTransId="{DAD92963-85E8-423F-9679-C19F185AE699}" sibTransId="{CC1AEE80-578F-44D1-B2F0-32233DF7FACF}"/>
    <dgm:cxn modelId="{E4B1C21C-93A9-45BD-ACB3-AF34F54C86CE}" type="presOf" srcId="{669D959B-C5F6-41CE-B684-3B9A404ED426}" destId="{E43A28D8-4057-4180-9AA0-27C462B8A554}" srcOrd="0" destOrd="0" presId="urn:microsoft.com/office/officeart/2005/8/layout/list1"/>
    <dgm:cxn modelId="{AD6D8725-DC70-4AFE-9031-7622AB35BF0E}" type="presOf" srcId="{5FB76264-2BAB-447C-BA56-17ED2C040EF7}" destId="{8BBE7B9F-91E0-42B0-8EF4-2657F643992B}" srcOrd="1" destOrd="0" presId="urn:microsoft.com/office/officeart/2005/8/layout/list1"/>
    <dgm:cxn modelId="{598B8C31-D8B8-49FD-9B65-A08795DCB6D8}" type="presOf" srcId="{61156FB6-DC7C-4B40-809E-8086CBAA3F01}" destId="{9C7C1DD3-144F-4756-9E5F-65C5964F67FD}" srcOrd="0" destOrd="1" presId="urn:microsoft.com/office/officeart/2005/8/layout/list1"/>
    <dgm:cxn modelId="{BBD4165D-4E5A-4E69-9272-C670C00250DD}" srcId="{1458C5EF-0461-41CF-A506-53B9E8C6987C}" destId="{1327F014-2B6D-4AA3-932A-668094768F99}" srcOrd="0" destOrd="0" parTransId="{0285EADA-18D7-457F-A8AA-996DB0AA1557}" sibTransId="{10CDD351-9E2D-41F8-9A67-C99CEA2FBAB0}"/>
    <dgm:cxn modelId="{6756D45E-1E87-4696-806C-68BA5CB12CD5}" type="presOf" srcId="{0ED3CFC7-D337-40FC-BCEC-43E1B2BB0DEB}" destId="{11F8372A-3888-4050-823C-F90D2A041769}" srcOrd="0" destOrd="2" presId="urn:microsoft.com/office/officeart/2005/8/layout/list1"/>
    <dgm:cxn modelId="{7DDF5752-0AD4-4A52-A012-4BCD00A697B5}" type="presOf" srcId="{5FB76264-2BAB-447C-BA56-17ED2C040EF7}" destId="{85C2F0ED-64D6-4AB6-B9D5-19224576DA65}" srcOrd="0" destOrd="0" presId="urn:microsoft.com/office/officeart/2005/8/layout/list1"/>
    <dgm:cxn modelId="{4B52CA56-6860-4383-B65B-B002CC236B1A}" type="presOf" srcId="{5B32280D-B78A-4E33-AC67-C699DCDC9E7B}" destId="{11F8372A-3888-4050-823C-F90D2A041769}" srcOrd="0" destOrd="1" presId="urn:microsoft.com/office/officeart/2005/8/layout/list1"/>
    <dgm:cxn modelId="{C2E6BD83-3F7B-4E57-9018-C243C8F5F49D}" srcId="{5FB76264-2BAB-447C-BA56-17ED2C040EF7}" destId="{762FEACA-C7B1-4EAF-AE54-82A9F7F9784D}" srcOrd="0" destOrd="0" parTransId="{6E9F3C76-37C6-4316-9DE7-87388AFC2592}" sibTransId="{8BD07521-E5B7-47B8-8483-45776D7BB43A}"/>
    <dgm:cxn modelId="{62BF0A98-4C98-404A-89CB-4AED48360674}" srcId="{66FA9D38-6643-41D6-9423-9A4B9A3123FE}" destId="{669D959B-C5F6-41CE-B684-3B9A404ED426}" srcOrd="2" destOrd="0" parTransId="{AE666D50-5957-45EF-91AF-400755282C70}" sibTransId="{00BC49CB-7C95-4A25-B0EB-EBA09DB8349E}"/>
    <dgm:cxn modelId="{489AE79D-2581-4475-BCD9-68591538BC0F}" type="presOf" srcId="{66FA9D38-6643-41D6-9423-9A4B9A3123FE}" destId="{44661B00-E9B1-497B-A25B-AA3720F8F0A2}" srcOrd="0" destOrd="0" presId="urn:microsoft.com/office/officeart/2005/8/layout/list1"/>
    <dgm:cxn modelId="{A529ACA8-BE89-4D6C-8C0F-346F8F1B1128}" srcId="{1458C5EF-0461-41CF-A506-53B9E8C6987C}" destId="{C20244C9-A4D1-405D-A4C1-6179115AFF04}" srcOrd="2" destOrd="0" parTransId="{9A0F1C6C-1C46-4753-9488-050EBD9B6864}" sibTransId="{6B73971B-67EF-42C5-8EF1-0B79F9C0A80A}"/>
    <dgm:cxn modelId="{238553B9-0DE8-4312-B68E-87827EEB0638}" type="presOf" srcId="{762FEACA-C7B1-4EAF-AE54-82A9F7F9784D}" destId="{11F8372A-3888-4050-823C-F90D2A041769}" srcOrd="0" destOrd="0" presId="urn:microsoft.com/office/officeart/2005/8/layout/list1"/>
    <dgm:cxn modelId="{BCA63AC5-4CFC-45CF-809F-2D11B0F254B5}" type="presOf" srcId="{5CF7B49C-4277-49AC-812B-F521E9A75FA9}" destId="{DA95256C-E6F3-456B-ADBD-4A31813A6D91}" srcOrd="0" destOrd="0" presId="urn:microsoft.com/office/officeart/2005/8/layout/list1"/>
    <dgm:cxn modelId="{2B6186C6-86AB-405A-A558-3D7999A28936}" srcId="{5FB76264-2BAB-447C-BA56-17ED2C040EF7}" destId="{0ED3CFC7-D337-40FC-BCEC-43E1B2BB0DEB}" srcOrd="2" destOrd="0" parTransId="{1B56B724-70F4-4273-92AB-9800F93990F5}" sibTransId="{0A8EC321-0A4D-4166-AA43-D19C645CBFC7}"/>
    <dgm:cxn modelId="{F1A1D1E0-563C-4480-B961-A96AA6DD77EF}" type="presOf" srcId="{669D959B-C5F6-41CE-B684-3B9A404ED426}" destId="{F26F2D95-33D0-4071-9356-CFF7C3B62580}" srcOrd="1" destOrd="0" presId="urn:microsoft.com/office/officeart/2005/8/layout/list1"/>
    <dgm:cxn modelId="{1A3673E2-E05F-4D97-9DF5-FAEC8C826DCE}" srcId="{669D959B-C5F6-41CE-B684-3B9A404ED426}" destId="{261D8D6C-7B6D-4D17-B3A6-D6575C86F42A}" srcOrd="1" destOrd="0" parTransId="{652D406B-9152-4208-BA60-27AC2A7FBB4E}" sibTransId="{2BE626AA-7F6A-4981-9246-07F3490B949A}"/>
    <dgm:cxn modelId="{620F3FE4-28C4-49B0-A5E6-368473D8BD73}" type="presOf" srcId="{C20244C9-A4D1-405D-A4C1-6179115AFF04}" destId="{9C7C1DD3-144F-4756-9E5F-65C5964F67FD}" srcOrd="0" destOrd="2" presId="urn:microsoft.com/office/officeart/2005/8/layout/list1"/>
    <dgm:cxn modelId="{753C59FA-E2DF-462D-AFBD-F47073249676}" srcId="{66FA9D38-6643-41D6-9423-9A4B9A3123FE}" destId="{5FB76264-2BAB-447C-BA56-17ED2C040EF7}" srcOrd="0" destOrd="0" parTransId="{2CEAB913-9917-4647-9274-F63FA24ED6E8}" sibTransId="{8FF2B4DC-3DF7-4106-BC75-E2E4EBA2032F}"/>
    <dgm:cxn modelId="{95C6A0FD-6A77-42FA-9428-8FADE6D1D1F0}" type="presOf" srcId="{1458C5EF-0461-41CF-A506-53B9E8C6987C}" destId="{C1EFA727-BA7D-41EC-8D20-BAE20F307DBB}" srcOrd="1" destOrd="0" presId="urn:microsoft.com/office/officeart/2005/8/layout/list1"/>
    <dgm:cxn modelId="{ECA3ACFD-3197-4CD8-9025-A19639C273B5}" srcId="{5FB76264-2BAB-447C-BA56-17ED2C040EF7}" destId="{5B32280D-B78A-4E33-AC67-C699DCDC9E7B}" srcOrd="1" destOrd="0" parTransId="{F5970C1E-8B18-438D-8FDE-93B413F03216}" sibTransId="{83EBD537-4C54-482D-94E3-6C42A362A80B}"/>
    <dgm:cxn modelId="{DE37FAFE-AB74-4077-AE57-9047535C6F0C}" srcId="{1458C5EF-0461-41CF-A506-53B9E8C6987C}" destId="{61156FB6-DC7C-4B40-809E-8086CBAA3F01}" srcOrd="1" destOrd="0" parTransId="{C44D4A62-3831-4076-B1F4-7D65616A31F1}" sibTransId="{0682ED2C-EB45-49DE-AB19-79E0019F3D2B}"/>
    <dgm:cxn modelId="{D60962FF-BB0A-40CB-BF89-EABDA8B54AB1}" type="presOf" srcId="{261D8D6C-7B6D-4D17-B3A6-D6575C86F42A}" destId="{DA95256C-E6F3-456B-ADBD-4A31813A6D91}" srcOrd="0" destOrd="1" presId="urn:microsoft.com/office/officeart/2005/8/layout/list1"/>
    <dgm:cxn modelId="{BB7FDEB5-F3F2-4AE1-8993-C9B74C944B5C}" type="presParOf" srcId="{44661B00-E9B1-497B-A25B-AA3720F8F0A2}" destId="{14F33EEF-74B9-42CE-99F2-0BFB114EC95A}" srcOrd="0" destOrd="0" presId="urn:microsoft.com/office/officeart/2005/8/layout/list1"/>
    <dgm:cxn modelId="{8C4FF8F1-A984-4509-BC8F-FBBFB6CBA211}" type="presParOf" srcId="{14F33EEF-74B9-42CE-99F2-0BFB114EC95A}" destId="{85C2F0ED-64D6-4AB6-B9D5-19224576DA65}" srcOrd="0" destOrd="0" presId="urn:microsoft.com/office/officeart/2005/8/layout/list1"/>
    <dgm:cxn modelId="{120C5129-684F-4818-AD57-12BA0D12C4F6}" type="presParOf" srcId="{14F33EEF-74B9-42CE-99F2-0BFB114EC95A}" destId="{8BBE7B9F-91E0-42B0-8EF4-2657F643992B}" srcOrd="1" destOrd="0" presId="urn:microsoft.com/office/officeart/2005/8/layout/list1"/>
    <dgm:cxn modelId="{94DFCCDF-E801-4CED-8E7F-373D1C02D105}" type="presParOf" srcId="{44661B00-E9B1-497B-A25B-AA3720F8F0A2}" destId="{B8353C87-6254-4B93-9D5E-69F0C264AD86}" srcOrd="1" destOrd="0" presId="urn:microsoft.com/office/officeart/2005/8/layout/list1"/>
    <dgm:cxn modelId="{16E44C91-E9D2-415F-9B9D-AB7CDF8FE166}" type="presParOf" srcId="{44661B00-E9B1-497B-A25B-AA3720F8F0A2}" destId="{11F8372A-3888-4050-823C-F90D2A041769}" srcOrd="2" destOrd="0" presId="urn:microsoft.com/office/officeart/2005/8/layout/list1"/>
    <dgm:cxn modelId="{48AA2242-9E94-40DA-8DBB-4D761C52FE03}" type="presParOf" srcId="{44661B00-E9B1-497B-A25B-AA3720F8F0A2}" destId="{9BC9AEFA-D693-4384-999E-5CC42A9E3214}" srcOrd="3" destOrd="0" presId="urn:microsoft.com/office/officeart/2005/8/layout/list1"/>
    <dgm:cxn modelId="{3FECF3CC-E669-4FA8-8B56-49F60904340C}" type="presParOf" srcId="{44661B00-E9B1-497B-A25B-AA3720F8F0A2}" destId="{3F6915B0-FC2B-458B-8454-0406140D6F34}" srcOrd="4" destOrd="0" presId="urn:microsoft.com/office/officeart/2005/8/layout/list1"/>
    <dgm:cxn modelId="{1F793395-A3D1-4E49-A84A-AA026835F334}" type="presParOf" srcId="{3F6915B0-FC2B-458B-8454-0406140D6F34}" destId="{D8A19C5A-CE7F-4251-9298-E703C8E07E51}" srcOrd="0" destOrd="0" presId="urn:microsoft.com/office/officeart/2005/8/layout/list1"/>
    <dgm:cxn modelId="{E11619D4-0E46-46BF-9400-B6CA8DDDF63E}" type="presParOf" srcId="{3F6915B0-FC2B-458B-8454-0406140D6F34}" destId="{C1EFA727-BA7D-41EC-8D20-BAE20F307DBB}" srcOrd="1" destOrd="0" presId="urn:microsoft.com/office/officeart/2005/8/layout/list1"/>
    <dgm:cxn modelId="{BC998BA3-213E-4D2F-AF3E-61787C94902B}" type="presParOf" srcId="{44661B00-E9B1-497B-A25B-AA3720F8F0A2}" destId="{783EB7DD-CD32-4DE6-AD8E-887A8065A3AB}" srcOrd="5" destOrd="0" presId="urn:microsoft.com/office/officeart/2005/8/layout/list1"/>
    <dgm:cxn modelId="{179B3006-C098-4699-BF64-AF72995D6889}" type="presParOf" srcId="{44661B00-E9B1-497B-A25B-AA3720F8F0A2}" destId="{9C7C1DD3-144F-4756-9E5F-65C5964F67FD}" srcOrd="6" destOrd="0" presId="urn:microsoft.com/office/officeart/2005/8/layout/list1"/>
    <dgm:cxn modelId="{837EF3BE-70C2-4B17-A1A1-7B11C212C216}" type="presParOf" srcId="{44661B00-E9B1-497B-A25B-AA3720F8F0A2}" destId="{9F36AE03-2975-4CE5-9D2B-BB86D63DC103}" srcOrd="7" destOrd="0" presId="urn:microsoft.com/office/officeart/2005/8/layout/list1"/>
    <dgm:cxn modelId="{D64DCB0C-E40C-4624-886C-066829047581}" type="presParOf" srcId="{44661B00-E9B1-497B-A25B-AA3720F8F0A2}" destId="{D549D930-2DBE-47B3-B90C-678F95E9983D}" srcOrd="8" destOrd="0" presId="urn:microsoft.com/office/officeart/2005/8/layout/list1"/>
    <dgm:cxn modelId="{E0278184-B90B-4A60-81FD-7ED9ACBE85A4}" type="presParOf" srcId="{D549D930-2DBE-47B3-B90C-678F95E9983D}" destId="{E43A28D8-4057-4180-9AA0-27C462B8A554}" srcOrd="0" destOrd="0" presId="urn:microsoft.com/office/officeart/2005/8/layout/list1"/>
    <dgm:cxn modelId="{043FAEBD-9A67-4547-8024-ED6B10A785D4}" type="presParOf" srcId="{D549D930-2DBE-47B3-B90C-678F95E9983D}" destId="{F26F2D95-33D0-4071-9356-CFF7C3B62580}" srcOrd="1" destOrd="0" presId="urn:microsoft.com/office/officeart/2005/8/layout/list1"/>
    <dgm:cxn modelId="{A74479B1-676F-45EF-8546-FDF168D71570}" type="presParOf" srcId="{44661B00-E9B1-497B-A25B-AA3720F8F0A2}" destId="{D593D00E-2628-423F-BB0A-F1FCD186D74F}" srcOrd="9" destOrd="0" presId="urn:microsoft.com/office/officeart/2005/8/layout/list1"/>
    <dgm:cxn modelId="{66ED67A1-C9DC-4311-ADEB-5092AFEFBEDE}" type="presParOf" srcId="{44661B00-E9B1-497B-A25B-AA3720F8F0A2}" destId="{DA95256C-E6F3-456B-ADBD-4A31813A6D9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264F1-A547-4B00-8FCA-090698A5811D}">
      <dsp:nvSpPr>
        <dsp:cNvPr id="0" name=""/>
        <dsp:cNvSpPr/>
      </dsp:nvSpPr>
      <dsp:spPr>
        <a:xfrm>
          <a:off x="0" y="1808"/>
          <a:ext cx="10515600" cy="9166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6C2D0-4E24-49A7-AAC5-78F2F19041B0}">
      <dsp:nvSpPr>
        <dsp:cNvPr id="0" name=""/>
        <dsp:cNvSpPr/>
      </dsp:nvSpPr>
      <dsp:spPr>
        <a:xfrm>
          <a:off x="277275" y="208046"/>
          <a:ext cx="504136" cy="5041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4E7BD1-F9FD-45A9-8CE3-166DD2A5EAC7}">
      <dsp:nvSpPr>
        <dsp:cNvPr id="0" name=""/>
        <dsp:cNvSpPr/>
      </dsp:nvSpPr>
      <dsp:spPr>
        <a:xfrm>
          <a:off x="1058686" y="180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loopbaangeleenthede in die ontspanning-, fiksheids- en sportbedryf te verstaan.</a:t>
          </a:r>
          <a:endParaRPr lang="af-ZA" sz="2200" kern="1200" dirty="0"/>
        </a:p>
      </dsp:txBody>
      <dsp:txXfrm>
        <a:off x="1058686" y="1808"/>
        <a:ext cx="9456913" cy="916611"/>
      </dsp:txXfrm>
    </dsp:sp>
    <dsp:sp modelId="{1C0F45CB-DEB0-49EE-BF45-EDC3C1626C6D}">
      <dsp:nvSpPr>
        <dsp:cNvPr id="0" name=""/>
        <dsp:cNvSpPr/>
      </dsp:nvSpPr>
      <dsp:spPr>
        <a:xfrm>
          <a:off x="0" y="1147573"/>
          <a:ext cx="10515600" cy="9166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81885-90B3-461F-932C-824BF91BB1DB}">
      <dsp:nvSpPr>
        <dsp:cNvPr id="0" name=""/>
        <dsp:cNvSpPr/>
      </dsp:nvSpPr>
      <dsp:spPr>
        <a:xfrm>
          <a:off x="277275" y="1353811"/>
          <a:ext cx="504136" cy="5041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BE0DA-1501-4B9F-BDAF-0CE3F70D2B27}">
      <dsp:nvSpPr>
        <dsp:cNvPr id="0" name=""/>
        <dsp:cNvSpPr/>
      </dsp:nvSpPr>
      <dsp:spPr>
        <a:xfrm>
          <a:off x="1058686" y="114757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die vaardighede en kwalifikasies wat vir verskeie rolle vereis word te verstaan.</a:t>
          </a:r>
          <a:endParaRPr lang="af-ZA" sz="2200" kern="1200" dirty="0"/>
        </a:p>
      </dsp:txBody>
      <dsp:txXfrm>
        <a:off x="1058686" y="1147573"/>
        <a:ext cx="9456913" cy="916611"/>
      </dsp:txXfrm>
    </dsp:sp>
    <dsp:sp modelId="{977833AE-E017-4944-BE91-B55FE86341BD}">
      <dsp:nvSpPr>
        <dsp:cNvPr id="0" name=""/>
        <dsp:cNvSpPr/>
      </dsp:nvSpPr>
      <dsp:spPr>
        <a:xfrm>
          <a:off x="0" y="2293338"/>
          <a:ext cx="10515600" cy="9166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D47FCC-3AB0-42F8-BBE2-B28714A7852E}">
      <dsp:nvSpPr>
        <dsp:cNvPr id="0" name=""/>
        <dsp:cNvSpPr/>
      </dsp:nvSpPr>
      <dsp:spPr>
        <a:xfrm>
          <a:off x="277275" y="2499576"/>
          <a:ext cx="504136" cy="5041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7BDC2-6DD2-4F59-9A93-AC6D2D047CCD}">
      <dsp:nvSpPr>
        <dsp:cNvPr id="0" name=""/>
        <dsp:cNvSpPr/>
      </dsp:nvSpPr>
      <dsp:spPr>
        <a:xfrm>
          <a:off x="1058686" y="229333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die belangrikheid van opvoeding en selfbewussyn om ingeligte beroepskeuses te maak, te erken.</a:t>
          </a:r>
          <a:endParaRPr lang="af-ZA" sz="2200" kern="1200" dirty="0"/>
        </a:p>
      </dsp:txBody>
      <dsp:txXfrm>
        <a:off x="1058686" y="2293338"/>
        <a:ext cx="9456913" cy="916611"/>
      </dsp:txXfrm>
    </dsp:sp>
    <dsp:sp modelId="{9BACA71A-E74E-4CD0-84C8-D154EB7A6777}">
      <dsp:nvSpPr>
        <dsp:cNvPr id="0" name=""/>
        <dsp:cNvSpPr/>
      </dsp:nvSpPr>
      <dsp:spPr>
        <a:xfrm>
          <a:off x="0" y="3439103"/>
          <a:ext cx="10515600" cy="91661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23C89A-C110-4432-AD77-008D0C1B1BFE}">
      <dsp:nvSpPr>
        <dsp:cNvPr id="0" name=""/>
        <dsp:cNvSpPr/>
      </dsp:nvSpPr>
      <dsp:spPr>
        <a:xfrm>
          <a:off x="277275" y="3645341"/>
          <a:ext cx="504136" cy="50413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171308-BC4D-4BD0-B657-FFC89BDAE86A}">
      <dsp:nvSpPr>
        <dsp:cNvPr id="0" name=""/>
        <dsp:cNvSpPr/>
      </dsp:nvSpPr>
      <dsp:spPr>
        <a:xfrm>
          <a:off x="1058686" y="343910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die sleutelfaktore wat loopbaanpaaie in die fiksheid en sportbedryf beïnvloed te verstaan.</a:t>
          </a:r>
          <a:endParaRPr lang="af-ZA" sz="2200" kern="1200" dirty="0"/>
        </a:p>
      </dsp:txBody>
      <dsp:txXfrm>
        <a:off x="1058686" y="3439103"/>
        <a:ext cx="9456913" cy="9166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482E8A-0C34-4FF2-831F-9B4B6C0CC4E0}">
      <dsp:nvSpPr>
        <dsp:cNvPr id="0" name=""/>
        <dsp:cNvSpPr/>
      </dsp:nvSpPr>
      <dsp:spPr>
        <a:xfrm>
          <a:off x="0" y="768824"/>
          <a:ext cx="6167245" cy="2979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8647" tIns="458216" rIns="47864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200" b="0" kern="1200" dirty="0"/>
            <a:t>Bied ’n wye verskeidenheid opwindende en betekenisvolle loopbaangeleenthede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200" b="0" kern="1200" dirty="0"/>
            <a:t>Ideaal vir mense wat daarvan hou om</a:t>
          </a:r>
          <a:r>
            <a:rPr lang="en-GB" sz="2200" b="0" kern="1200" dirty="0"/>
            <a:t>:</a:t>
          </a:r>
          <a:endParaRPr lang="en-US" sz="2200" b="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200" b="0" kern="1200" dirty="0"/>
            <a:t>Met sportspelers te werk</a:t>
          </a:r>
          <a:endParaRPr lang="en-US" sz="2200" b="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200" b="0" kern="1200" dirty="0"/>
            <a:t>Geleenthede te organiseer</a:t>
          </a:r>
          <a:endParaRPr lang="en-US" sz="2200" b="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200" b="0" kern="1200" dirty="0"/>
            <a:t>Wetenskap toe te pas om menslike prestasie te verbeter</a:t>
          </a:r>
          <a:endParaRPr lang="en-US" sz="2200" b="0" kern="1200" dirty="0"/>
        </a:p>
      </dsp:txBody>
      <dsp:txXfrm>
        <a:off x="0" y="768824"/>
        <a:ext cx="6167245" cy="2979900"/>
      </dsp:txXfrm>
    </dsp:sp>
    <dsp:sp modelId="{53D2609F-7AF9-4293-A782-14580451F9CD}">
      <dsp:nvSpPr>
        <dsp:cNvPr id="0" name=""/>
        <dsp:cNvSpPr/>
      </dsp:nvSpPr>
      <dsp:spPr>
        <a:xfrm>
          <a:off x="308362" y="444103"/>
          <a:ext cx="4317072" cy="6494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175" tIns="0" rIns="16317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b="1" kern="1200" dirty="0"/>
            <a:t>Waarom hierdie bedryf kies?</a:t>
          </a:r>
          <a:endParaRPr lang="en-US" sz="2200" kern="1200" dirty="0"/>
        </a:p>
      </dsp:txBody>
      <dsp:txXfrm>
        <a:off x="340065" y="475806"/>
        <a:ext cx="4253666" cy="586034"/>
      </dsp:txXfrm>
    </dsp:sp>
    <dsp:sp modelId="{102EB665-F0F4-4B61-BE17-03070665FBB7}">
      <dsp:nvSpPr>
        <dsp:cNvPr id="0" name=""/>
        <dsp:cNvSpPr/>
      </dsp:nvSpPr>
      <dsp:spPr>
        <a:xfrm>
          <a:off x="0" y="4192244"/>
          <a:ext cx="6167245" cy="935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8647" tIns="458216" rIns="47864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200" b="0" kern="1200" dirty="0"/>
            <a:t>’n Dinamiese, vinnige en lonende bedryf</a:t>
          </a:r>
          <a:endParaRPr lang="en-US" sz="2200" b="0" kern="1200" dirty="0"/>
        </a:p>
      </dsp:txBody>
      <dsp:txXfrm>
        <a:off x="0" y="4192244"/>
        <a:ext cx="6167245" cy="935550"/>
      </dsp:txXfrm>
    </dsp:sp>
    <dsp:sp modelId="{3BDAE168-A7A6-4059-9004-D15D6B29526C}">
      <dsp:nvSpPr>
        <dsp:cNvPr id="0" name=""/>
        <dsp:cNvSpPr/>
      </dsp:nvSpPr>
      <dsp:spPr>
        <a:xfrm>
          <a:off x="308362" y="3867524"/>
          <a:ext cx="4317072" cy="6494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175" tIns="0" rIns="16317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b="1" kern="1200" dirty="0"/>
            <a:t>Wat maak dit uniek?</a:t>
          </a:r>
          <a:endParaRPr lang="en-US" sz="2200" kern="1200" dirty="0"/>
        </a:p>
      </dsp:txBody>
      <dsp:txXfrm>
        <a:off x="340065" y="3899227"/>
        <a:ext cx="4253666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1C24FD-663E-4467-A619-C24F9D5FE529}">
      <dsp:nvSpPr>
        <dsp:cNvPr id="0" name=""/>
        <dsp:cNvSpPr/>
      </dsp:nvSpPr>
      <dsp:spPr>
        <a:xfrm>
          <a:off x="0" y="298538"/>
          <a:ext cx="5247340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7252" tIns="249936" rIns="407252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/>
            <a:t>Afrigting</a:t>
          </a:r>
          <a:endParaRPr lang="en-US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/>
            <a:t>Bestuur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/>
            <a:t>Bemarking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/>
            <a:t>Media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/>
            <a:t>Geneeskunde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/>
            <a:t>Tegnologie</a:t>
          </a:r>
        </a:p>
      </dsp:txBody>
      <dsp:txXfrm>
        <a:off x="0" y="298538"/>
        <a:ext cx="5247340" cy="1512000"/>
      </dsp:txXfrm>
    </dsp:sp>
    <dsp:sp modelId="{84B2FE9F-5797-4B98-8734-4A5D48C9BA83}">
      <dsp:nvSpPr>
        <dsp:cNvPr id="0" name=""/>
        <dsp:cNvSpPr/>
      </dsp:nvSpPr>
      <dsp:spPr>
        <a:xfrm>
          <a:off x="262367" y="121418"/>
          <a:ext cx="3673138" cy="354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8836" tIns="0" rIns="138836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b="0" kern="1200" dirty="0"/>
            <a:t>’n Multimiljard-dollar-bedryf met rolle in</a:t>
          </a:r>
          <a:r>
            <a:rPr lang="en-GB" sz="1200" b="0" kern="1200" dirty="0"/>
            <a:t>:</a:t>
          </a:r>
          <a:endParaRPr lang="en-US" sz="1200" b="0" kern="1200" dirty="0"/>
        </a:p>
      </dsp:txBody>
      <dsp:txXfrm>
        <a:off x="279660" y="138711"/>
        <a:ext cx="3638552" cy="319654"/>
      </dsp:txXfrm>
    </dsp:sp>
    <dsp:sp modelId="{D5A20BBD-8038-4153-A1A8-3DE468B6D469}">
      <dsp:nvSpPr>
        <dsp:cNvPr id="0" name=""/>
        <dsp:cNvSpPr/>
      </dsp:nvSpPr>
      <dsp:spPr>
        <a:xfrm>
          <a:off x="0" y="2052459"/>
          <a:ext cx="5247340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7252" tIns="249936" rIns="407252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/>
            <a:t>Sportontwikkeling</a:t>
          </a:r>
          <a:endParaRPr lang="en-US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/>
            <a:t>Persoonlike opleiding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/>
            <a:t>Sportwetenskap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/>
            <a:t>Geleentheidsbestuur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200" b="0" kern="1200" dirty="0" err="1"/>
            <a:t>Fasiliteitsbedrywighede</a:t>
          </a:r>
          <a:endParaRPr lang="af-ZA" sz="1200" b="0" kern="1200" dirty="0"/>
        </a:p>
      </dsp:txBody>
      <dsp:txXfrm>
        <a:off x="0" y="2052459"/>
        <a:ext cx="5247340" cy="1323000"/>
      </dsp:txXfrm>
    </dsp:sp>
    <dsp:sp modelId="{A92CACC8-4EBC-4C63-94BB-D307A398832B}">
      <dsp:nvSpPr>
        <dsp:cNvPr id="0" name=""/>
        <dsp:cNvSpPr/>
      </dsp:nvSpPr>
      <dsp:spPr>
        <a:xfrm>
          <a:off x="262367" y="1875339"/>
          <a:ext cx="3673138" cy="3542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8836" tIns="0" rIns="138836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b="0" kern="1200" dirty="0" err="1"/>
            <a:t>Loopbaanpaaie</a:t>
          </a:r>
          <a:r>
            <a:rPr lang="af-ZA" sz="1200" b="0" kern="1200" dirty="0"/>
            <a:t> sluit in:</a:t>
          </a:r>
          <a:endParaRPr lang="en-US" sz="1200" b="0" kern="1200" dirty="0"/>
        </a:p>
      </dsp:txBody>
      <dsp:txXfrm>
        <a:off x="279660" y="1892632"/>
        <a:ext cx="3638552" cy="3196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CF22E-BC6D-49B4-B886-41854B9D78B9}">
      <dsp:nvSpPr>
        <dsp:cNvPr id="0" name=""/>
        <dsp:cNvSpPr/>
      </dsp:nvSpPr>
      <dsp:spPr>
        <a:xfrm rot="5400000">
          <a:off x="6890444" y="-2819259"/>
          <a:ext cx="1080957" cy="699381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900" b="1" kern="1200" dirty="0" err="1"/>
            <a:t>Ontspanningsdirekteur</a:t>
          </a:r>
          <a:r>
            <a:rPr lang="af-ZA" sz="1900" kern="1200" dirty="0"/>
            <a:t> – bestuur gemeenskapsprogramme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900" b="1" kern="1200" dirty="0"/>
            <a:t>Avontuurgids</a:t>
          </a:r>
          <a:r>
            <a:rPr lang="af-ZA" sz="1900" kern="1200" dirty="0"/>
            <a:t> – lei aktiwiteite soos stap en vlotvaart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900" b="1" kern="1200" dirty="0"/>
            <a:t>Parkopsigter</a:t>
          </a:r>
          <a:r>
            <a:rPr lang="af-ZA" sz="1900" kern="1200" dirty="0"/>
            <a:t> – beskerm parke en gee opvoeding aan besoekers</a:t>
          </a:r>
        </a:p>
      </dsp:txBody>
      <dsp:txXfrm rot="-5400000">
        <a:off x="3934018" y="189935"/>
        <a:ext cx="6941042" cy="975421"/>
      </dsp:txXfrm>
    </dsp:sp>
    <dsp:sp modelId="{A53C021F-B6EA-4E11-8B28-93DCA31DDA3C}">
      <dsp:nvSpPr>
        <dsp:cNvPr id="0" name=""/>
        <dsp:cNvSpPr/>
      </dsp:nvSpPr>
      <dsp:spPr>
        <a:xfrm>
          <a:off x="0" y="2047"/>
          <a:ext cx="3934018" cy="13511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300" b="1" kern="1200" dirty="0"/>
            <a:t>Ontspanningsbedryf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(</a:t>
          </a:r>
          <a:r>
            <a:rPr lang="af-ZA" sz="2300" kern="1200" dirty="0"/>
            <a:t>Fokus op vryetyd, welstand en </a:t>
          </a:r>
          <a:r>
            <a:rPr lang="af-ZA" sz="2300" kern="1200" dirty="0" err="1"/>
            <a:t>buitelugprogramme</a:t>
          </a:r>
          <a:r>
            <a:rPr lang="en-GB" sz="2300" kern="1200" dirty="0"/>
            <a:t>)</a:t>
          </a:r>
          <a:endParaRPr lang="en-US" sz="2300" kern="1200" dirty="0"/>
        </a:p>
      </dsp:txBody>
      <dsp:txXfrm>
        <a:off x="65960" y="68007"/>
        <a:ext cx="3802098" cy="1219276"/>
      </dsp:txXfrm>
    </dsp:sp>
    <dsp:sp modelId="{2A2C010E-C6A7-46A7-8DFA-E26BF8B7C1A3}">
      <dsp:nvSpPr>
        <dsp:cNvPr id="0" name=""/>
        <dsp:cNvSpPr/>
      </dsp:nvSpPr>
      <dsp:spPr>
        <a:xfrm rot="5400000">
          <a:off x="6890444" y="-1400502"/>
          <a:ext cx="1080957" cy="6993810"/>
        </a:xfrm>
        <a:prstGeom prst="round2SameRect">
          <a:avLst/>
        </a:prstGeom>
        <a:solidFill>
          <a:schemeClr val="accent2">
            <a:tint val="40000"/>
            <a:alpha val="90000"/>
            <a:hueOff val="1130152"/>
            <a:satOff val="422"/>
            <a:lumOff val="53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1130152"/>
              <a:satOff val="422"/>
              <a:lumOff val="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900" b="1" kern="1200" dirty="0"/>
            <a:t>Persoonlike afrigter</a:t>
          </a:r>
          <a:r>
            <a:rPr lang="af-ZA" sz="1900" kern="1200" dirty="0"/>
            <a:t> – stel oefenprogramme vir kliënte saam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900" b="1" kern="1200"/>
            <a:t>Groepfiksheidsinstrukteur</a:t>
          </a:r>
          <a:r>
            <a:rPr lang="af-ZA" sz="1900" kern="1200"/>
            <a:t> – lei klasse soos joga of Zumba</a:t>
          </a:r>
          <a:endParaRPr lang="af-ZA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900" b="1" kern="1200" dirty="0" err="1"/>
            <a:t>Oefenfisioloog</a:t>
          </a:r>
          <a:r>
            <a:rPr lang="af-ZA" sz="1900" kern="1200" dirty="0"/>
            <a:t> – help kliënte met gesondheidstoestande</a:t>
          </a:r>
        </a:p>
      </dsp:txBody>
      <dsp:txXfrm rot="-5400000">
        <a:off x="3934018" y="1608692"/>
        <a:ext cx="6941042" cy="975421"/>
      </dsp:txXfrm>
    </dsp:sp>
    <dsp:sp modelId="{3EFBC29B-DA62-4B48-945E-D04074E12E79}">
      <dsp:nvSpPr>
        <dsp:cNvPr id="0" name=""/>
        <dsp:cNvSpPr/>
      </dsp:nvSpPr>
      <dsp:spPr>
        <a:xfrm>
          <a:off x="0" y="1420804"/>
          <a:ext cx="3934018" cy="1351196"/>
        </a:xfrm>
        <a:prstGeom prst="roundRect">
          <a:avLst/>
        </a:prstGeom>
        <a:solidFill>
          <a:schemeClr val="accent2">
            <a:hueOff val="1620045"/>
            <a:satOff val="225"/>
            <a:lumOff val="19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 err="1"/>
            <a:t>Fiksheidsbedryf</a:t>
          </a:r>
          <a:r>
            <a:rPr lang="en-GB" sz="2300" b="1" kern="1200" dirty="0"/>
            <a:t>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(</a:t>
          </a:r>
          <a:r>
            <a:rPr lang="af-ZA" sz="2300" i="0" kern="1200" dirty="0"/>
            <a:t>Fokus op gesondheid, oefening en rehabilitasie</a:t>
          </a:r>
          <a:r>
            <a:rPr lang="en-GB" sz="2300" kern="1200" dirty="0"/>
            <a:t>)</a:t>
          </a:r>
          <a:endParaRPr lang="en-US" sz="2300" kern="1200" dirty="0"/>
        </a:p>
      </dsp:txBody>
      <dsp:txXfrm>
        <a:off x="65960" y="1486764"/>
        <a:ext cx="3802098" cy="1219276"/>
      </dsp:txXfrm>
    </dsp:sp>
    <dsp:sp modelId="{A3CC8B74-B845-4F4F-A6A9-F8B37FFAE6DA}">
      <dsp:nvSpPr>
        <dsp:cNvPr id="0" name=""/>
        <dsp:cNvSpPr/>
      </dsp:nvSpPr>
      <dsp:spPr>
        <a:xfrm rot="5400000">
          <a:off x="6890444" y="18253"/>
          <a:ext cx="1080957" cy="6993810"/>
        </a:xfrm>
        <a:prstGeom prst="round2SameRect">
          <a:avLst/>
        </a:prstGeom>
        <a:solidFill>
          <a:schemeClr val="accent2">
            <a:tint val="40000"/>
            <a:alpha val="90000"/>
            <a:hueOff val="2260305"/>
            <a:satOff val="843"/>
            <a:lumOff val="106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260305"/>
              <a:satOff val="843"/>
              <a:lumOff val="1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900" b="1" kern="1200" dirty="0"/>
            <a:t>Afrigter</a:t>
          </a:r>
          <a:r>
            <a:rPr lang="af-ZA" sz="1900" kern="1200" dirty="0"/>
            <a:t> – lei en ontwikkel atlete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900" b="1" kern="1200"/>
            <a:t>Sportagent</a:t>
          </a:r>
          <a:r>
            <a:rPr lang="af-ZA" sz="1900" kern="1200"/>
            <a:t> – bestuur atlete se loopbane en kontrakte</a:t>
          </a:r>
          <a:endParaRPr lang="af-ZA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900" b="1" kern="1200" dirty="0"/>
            <a:t>Sportjoernalis</a:t>
          </a:r>
          <a:r>
            <a:rPr lang="af-ZA" sz="1900" kern="1200" dirty="0"/>
            <a:t> – doen verslag oor wedstryde en sportnuus</a:t>
          </a:r>
        </a:p>
      </dsp:txBody>
      <dsp:txXfrm rot="-5400000">
        <a:off x="3934018" y="3027447"/>
        <a:ext cx="6941042" cy="975421"/>
      </dsp:txXfrm>
    </dsp:sp>
    <dsp:sp modelId="{937D1864-437E-4733-BC1C-2452CA87ADE8}">
      <dsp:nvSpPr>
        <dsp:cNvPr id="0" name=""/>
        <dsp:cNvSpPr/>
      </dsp:nvSpPr>
      <dsp:spPr>
        <a:xfrm>
          <a:off x="0" y="2839560"/>
          <a:ext cx="3934018" cy="1351196"/>
        </a:xfrm>
        <a:prstGeom prst="roundRect">
          <a:avLst/>
        </a:prstGeom>
        <a:solidFill>
          <a:schemeClr val="accent2">
            <a:hueOff val="3240090"/>
            <a:satOff val="451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 err="1"/>
            <a:t>Sportbedryf</a:t>
          </a:r>
          <a:endParaRPr lang="en-GB" sz="2300" b="1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i="0" kern="1200" dirty="0"/>
            <a:t>(</a:t>
          </a:r>
          <a:r>
            <a:rPr lang="af-ZA" sz="2300" i="0" kern="1200" dirty="0"/>
            <a:t>Fokus op prestasie, bestuur en media</a:t>
          </a:r>
          <a:r>
            <a:rPr lang="en-GB" sz="2300" i="0" kern="1200" dirty="0"/>
            <a:t>)</a:t>
          </a:r>
          <a:endParaRPr lang="en-US" sz="2300" i="0" kern="1200" dirty="0"/>
        </a:p>
      </dsp:txBody>
      <dsp:txXfrm>
        <a:off x="65960" y="2905520"/>
        <a:ext cx="3802098" cy="12192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8B8EFF-E457-49BB-82D2-4C6FCA806BF6}">
      <dsp:nvSpPr>
        <dsp:cNvPr id="0" name=""/>
        <dsp:cNvSpPr/>
      </dsp:nvSpPr>
      <dsp:spPr>
        <a:xfrm>
          <a:off x="3286" y="166897"/>
          <a:ext cx="3203971" cy="5760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b="1" kern="1200" dirty="0"/>
            <a:t>Tegniese vaardighede:</a:t>
          </a:r>
          <a:endParaRPr lang="en-US" sz="2000" kern="1200" dirty="0"/>
        </a:p>
      </dsp:txBody>
      <dsp:txXfrm>
        <a:off x="3286" y="166897"/>
        <a:ext cx="3203971" cy="576000"/>
      </dsp:txXfrm>
    </dsp:sp>
    <dsp:sp modelId="{42E3C652-C040-4607-96E1-8CCDA6A5E1B8}">
      <dsp:nvSpPr>
        <dsp:cNvPr id="0" name=""/>
        <dsp:cNvSpPr/>
      </dsp:nvSpPr>
      <dsp:spPr>
        <a:xfrm>
          <a:off x="3286" y="742897"/>
          <a:ext cx="3203971" cy="344154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Sportwetenskap</a:t>
          </a:r>
          <a:endParaRPr lang="en-US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Beseringsvoorkoming</a:t>
          </a:r>
          <a:endParaRPr lang="af-ZA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0" kern="1200" dirty="0" err="1"/>
            <a:t>Sportanalise</a:t>
          </a:r>
          <a:endParaRPr lang="af-ZA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0" kern="1200" dirty="0"/>
            <a:t>Anatomie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0" kern="1200" dirty="0"/>
            <a:t>Logistiek vir geleenthede</a:t>
          </a:r>
        </a:p>
      </dsp:txBody>
      <dsp:txXfrm>
        <a:off x="3286" y="742897"/>
        <a:ext cx="3203971" cy="3441543"/>
      </dsp:txXfrm>
    </dsp:sp>
    <dsp:sp modelId="{704F17FB-6CB9-4CC6-9352-3E169A963374}">
      <dsp:nvSpPr>
        <dsp:cNvPr id="0" name=""/>
        <dsp:cNvSpPr/>
      </dsp:nvSpPr>
      <dsp:spPr>
        <a:xfrm>
          <a:off x="3655814" y="166897"/>
          <a:ext cx="3203971" cy="576000"/>
        </a:xfrm>
        <a:prstGeom prst="rect">
          <a:avLst/>
        </a:prstGeom>
        <a:gradFill rotWithShape="0">
          <a:gsLst>
            <a:gs pos="0">
              <a:schemeClr val="accent2">
                <a:hueOff val="1620045"/>
                <a:satOff val="225"/>
                <a:lumOff val="1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20045"/>
                <a:satOff val="225"/>
                <a:lumOff val="1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20045"/>
                <a:satOff val="225"/>
                <a:lumOff val="1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1620045"/>
              <a:satOff val="225"/>
              <a:lumOff val="1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Sagte</a:t>
          </a:r>
          <a:r>
            <a:rPr lang="en-GB" sz="2000" b="1" kern="1200" dirty="0"/>
            <a:t> </a:t>
          </a:r>
          <a:r>
            <a:rPr lang="en-GB" sz="2000" b="1" kern="1200" dirty="0" err="1"/>
            <a:t>vaardighede</a:t>
          </a:r>
          <a:r>
            <a:rPr lang="en-GB" sz="2000" b="1" kern="1200" dirty="0"/>
            <a:t>:</a:t>
          </a:r>
          <a:endParaRPr lang="en-US" sz="2000" kern="1200" dirty="0"/>
        </a:p>
      </dsp:txBody>
      <dsp:txXfrm>
        <a:off x="3655814" y="166897"/>
        <a:ext cx="3203971" cy="576000"/>
      </dsp:txXfrm>
    </dsp:sp>
    <dsp:sp modelId="{E085F6C6-178C-45BF-9878-F122BB8BA35E}">
      <dsp:nvSpPr>
        <dsp:cNvPr id="0" name=""/>
        <dsp:cNvSpPr/>
      </dsp:nvSpPr>
      <dsp:spPr>
        <a:xfrm>
          <a:off x="3655814" y="742897"/>
          <a:ext cx="3203971" cy="3441543"/>
        </a:xfrm>
        <a:prstGeom prst="rect">
          <a:avLst/>
        </a:prstGeom>
        <a:solidFill>
          <a:schemeClr val="accent2">
            <a:tint val="40000"/>
            <a:alpha val="90000"/>
            <a:hueOff val="1130152"/>
            <a:satOff val="422"/>
            <a:lumOff val="5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130152"/>
              <a:satOff val="422"/>
              <a:lumOff val="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0" kern="1200" dirty="0"/>
            <a:t>Kommunikasie</a:t>
          </a:r>
          <a:endParaRPr lang="en-US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0" kern="1200" dirty="0"/>
            <a:t>Leierskap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0" kern="1200"/>
            <a:t>Spanwerk</a:t>
          </a:r>
          <a:endParaRPr lang="af-ZA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0" kern="1200" dirty="0"/>
            <a:t>Probleemoplossing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0" kern="1200" dirty="0"/>
            <a:t>Tydsbestuur</a:t>
          </a:r>
        </a:p>
      </dsp:txBody>
      <dsp:txXfrm>
        <a:off x="3655814" y="742897"/>
        <a:ext cx="3203971" cy="3441543"/>
      </dsp:txXfrm>
    </dsp:sp>
    <dsp:sp modelId="{89D92CB5-AF96-4FB4-A0E1-7D011260581C}">
      <dsp:nvSpPr>
        <dsp:cNvPr id="0" name=""/>
        <dsp:cNvSpPr/>
      </dsp:nvSpPr>
      <dsp:spPr>
        <a:xfrm>
          <a:off x="7308342" y="166897"/>
          <a:ext cx="3203971" cy="576000"/>
        </a:xfrm>
        <a:prstGeom prst="rect">
          <a:avLst/>
        </a:prstGeom>
        <a:gradFill rotWithShape="0">
          <a:gsLst>
            <a:gs pos="0">
              <a:schemeClr val="accent2">
                <a:hueOff val="3240090"/>
                <a:satOff val="451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40090"/>
                <a:satOff val="451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40090"/>
                <a:satOff val="451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3240090"/>
              <a:satOff val="451"/>
              <a:lumOff val="3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b="1" kern="1200" dirty="0"/>
            <a:t>Kwalifikasies</a:t>
          </a:r>
          <a:r>
            <a:rPr lang="en-GB" sz="2000" b="1" kern="1200" dirty="0"/>
            <a:t>:</a:t>
          </a:r>
          <a:endParaRPr lang="en-US" sz="2000" kern="1200" dirty="0"/>
        </a:p>
      </dsp:txBody>
      <dsp:txXfrm>
        <a:off x="7308342" y="166897"/>
        <a:ext cx="3203971" cy="576000"/>
      </dsp:txXfrm>
    </dsp:sp>
    <dsp:sp modelId="{A56A1DB5-4667-4150-B54D-E8D8470AEDF6}">
      <dsp:nvSpPr>
        <dsp:cNvPr id="0" name=""/>
        <dsp:cNvSpPr/>
      </dsp:nvSpPr>
      <dsp:spPr>
        <a:xfrm>
          <a:off x="7308342" y="742897"/>
          <a:ext cx="3203971" cy="3441543"/>
        </a:xfrm>
        <a:prstGeom prst="rect">
          <a:avLst/>
        </a:prstGeom>
        <a:solidFill>
          <a:schemeClr val="accent2">
            <a:tint val="40000"/>
            <a:alpha val="90000"/>
            <a:hueOff val="2260305"/>
            <a:satOff val="843"/>
            <a:lumOff val="10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260305"/>
              <a:satOff val="843"/>
              <a:lumOff val="1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0" kern="1200" dirty="0"/>
            <a:t>Sommige rolle </a:t>
          </a:r>
          <a:r>
            <a:rPr lang="af-ZA" sz="2000" kern="1200" dirty="0"/>
            <a:t>(bv. persoonlike afrigter, fisioterapeut, sportafrigter) vereis </a:t>
          </a:r>
          <a:r>
            <a:rPr lang="af-ZA" sz="2000" b="1" kern="1200" dirty="0"/>
            <a:t>sertifisering of tersiêre opleiding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0" kern="1200" dirty="0"/>
            <a:t>Ander rolle </a:t>
          </a:r>
          <a:r>
            <a:rPr lang="af-ZA" sz="2000" kern="1200" dirty="0"/>
            <a:t>laat jou toe om </a:t>
          </a:r>
          <a:r>
            <a:rPr lang="af-ZA" sz="2000" b="1" kern="1200" dirty="0"/>
            <a:t>ervaring op te bou deur praktiese betrokkenheid</a:t>
          </a:r>
          <a:r>
            <a:rPr lang="af-ZA" sz="2000" kern="1200" dirty="0"/>
            <a:t> by klubs of sportgeleenthede</a:t>
          </a:r>
        </a:p>
      </dsp:txBody>
      <dsp:txXfrm>
        <a:off x="7308342" y="742897"/>
        <a:ext cx="3203971" cy="34415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86BC2-3462-4FB3-96A4-82C7FADC59AA}">
      <dsp:nvSpPr>
        <dsp:cNvPr id="0" name=""/>
        <dsp:cNvSpPr/>
      </dsp:nvSpPr>
      <dsp:spPr>
        <a:xfrm>
          <a:off x="9280" y="438723"/>
          <a:ext cx="3672813" cy="1101843"/>
        </a:xfrm>
        <a:prstGeom prst="chevron">
          <a:avLst>
            <a:gd name="adj" fmla="val 3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47" tIns="136047" rIns="136047" bIns="136047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800" b="1" kern="1200" dirty="0"/>
            <a:t>Wat beïnvloed jou salaris?</a:t>
          </a:r>
          <a:endParaRPr lang="en-US" sz="2800" kern="1200" dirty="0"/>
        </a:p>
      </dsp:txBody>
      <dsp:txXfrm>
        <a:off x="339833" y="438723"/>
        <a:ext cx="3011707" cy="1101843"/>
      </dsp:txXfrm>
    </dsp:sp>
    <dsp:sp modelId="{2A0675EB-55B0-43B6-AAE8-D2DC970A5265}">
      <dsp:nvSpPr>
        <dsp:cNvPr id="0" name=""/>
        <dsp:cNvSpPr/>
      </dsp:nvSpPr>
      <dsp:spPr>
        <a:xfrm>
          <a:off x="9280" y="1540567"/>
          <a:ext cx="3342259" cy="22135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113" tIns="264113" rIns="264113" bIns="528226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0" kern="1200" dirty="0"/>
            <a:t>Tipe werk</a:t>
          </a:r>
          <a:endParaRPr lang="en-US" sz="1300" b="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0" kern="1200" dirty="0"/>
            <a:t>Ervaring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0" kern="1200"/>
            <a:t>Ligging</a:t>
          </a:r>
          <a:endParaRPr lang="af-ZA" sz="1300" b="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0" kern="1200" dirty="0"/>
            <a:t>Kwalifikasies</a:t>
          </a:r>
        </a:p>
      </dsp:txBody>
      <dsp:txXfrm>
        <a:off x="9280" y="1540567"/>
        <a:ext cx="3342259" cy="2213514"/>
      </dsp:txXfrm>
    </dsp:sp>
    <dsp:sp modelId="{9D0C32A9-261C-48AF-8019-7034598300A3}">
      <dsp:nvSpPr>
        <dsp:cNvPr id="0" name=""/>
        <dsp:cNvSpPr/>
      </dsp:nvSpPr>
      <dsp:spPr>
        <a:xfrm>
          <a:off x="3627507" y="438723"/>
          <a:ext cx="3672813" cy="1101843"/>
        </a:xfrm>
        <a:prstGeom prst="chevron">
          <a:avLst>
            <a:gd name="adj" fmla="val 3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47" tIns="136047" rIns="136047" bIns="136047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800" b="1" kern="1200" dirty="0"/>
            <a:t>Bruto vs. netto salaris</a:t>
          </a:r>
          <a:endParaRPr lang="en-US" sz="2800" kern="1200" dirty="0"/>
        </a:p>
      </dsp:txBody>
      <dsp:txXfrm>
        <a:off x="3958060" y="438723"/>
        <a:ext cx="3011707" cy="1101843"/>
      </dsp:txXfrm>
    </dsp:sp>
    <dsp:sp modelId="{B94762CA-1199-4603-8885-1E23E830CB20}">
      <dsp:nvSpPr>
        <dsp:cNvPr id="0" name=""/>
        <dsp:cNvSpPr/>
      </dsp:nvSpPr>
      <dsp:spPr>
        <a:xfrm>
          <a:off x="3627507" y="1540567"/>
          <a:ext cx="3342259" cy="22135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113" tIns="264113" rIns="264113" bIns="528226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dirty="0"/>
            <a:t>Bruto salaris</a:t>
          </a:r>
          <a:r>
            <a:rPr lang="af-ZA" sz="1300" kern="1200" dirty="0"/>
            <a:t> = totale verdienste </a:t>
          </a:r>
          <a:r>
            <a:rPr lang="af-ZA" sz="1300" b="0" kern="1200" dirty="0"/>
            <a:t>voor aftrekkings (bv. belasting, UIF)</a:t>
          </a:r>
          <a:endParaRPr lang="en-US" sz="1300" b="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dirty="0"/>
            <a:t>Netto salaris</a:t>
          </a:r>
          <a:r>
            <a:rPr lang="af-ZA" sz="1300" kern="1200" dirty="0"/>
            <a:t> = die bedrag wat jy </a:t>
          </a:r>
          <a:r>
            <a:rPr lang="af-ZA" sz="1300" b="0" kern="1200" dirty="0"/>
            <a:t>werklik ontvang</a:t>
          </a:r>
        </a:p>
      </dsp:txBody>
      <dsp:txXfrm>
        <a:off x="3627507" y="1540567"/>
        <a:ext cx="3342259" cy="2213514"/>
      </dsp:txXfrm>
    </dsp:sp>
    <dsp:sp modelId="{4D9D7E0F-1836-4367-973A-CAA9A1C2B6BB}">
      <dsp:nvSpPr>
        <dsp:cNvPr id="0" name=""/>
        <dsp:cNvSpPr/>
      </dsp:nvSpPr>
      <dsp:spPr>
        <a:xfrm>
          <a:off x="7245735" y="438723"/>
          <a:ext cx="3672813" cy="1101843"/>
        </a:xfrm>
        <a:prstGeom prst="chevron">
          <a:avLst>
            <a:gd name="adj" fmla="val 3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47" tIns="136047" rIns="136047" bIns="136047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800" b="1" kern="1200" dirty="0"/>
            <a:t>Wat behels ’n salarispakket?</a:t>
          </a:r>
          <a:endParaRPr lang="en-US" sz="2800" kern="1200" dirty="0"/>
        </a:p>
      </dsp:txBody>
      <dsp:txXfrm>
        <a:off x="7576288" y="438723"/>
        <a:ext cx="3011707" cy="1101843"/>
      </dsp:txXfrm>
    </dsp:sp>
    <dsp:sp modelId="{9B6E5945-4994-40E0-9B77-468A37A96298}">
      <dsp:nvSpPr>
        <dsp:cNvPr id="0" name=""/>
        <dsp:cNvSpPr/>
      </dsp:nvSpPr>
      <dsp:spPr>
        <a:xfrm>
          <a:off x="7245735" y="1540567"/>
          <a:ext cx="3342259" cy="22135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113" tIns="264113" rIns="264113" bIns="528226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dirty="0" err="1"/>
            <a:t>Basissalaris</a:t>
          </a:r>
          <a:r>
            <a:rPr lang="af-ZA" sz="1300" kern="1200" dirty="0"/>
            <a:t> – vaste maandelikse of uurlikse betaling</a:t>
          </a:r>
          <a:endParaRPr lang="en-US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/>
            <a:t>Bonusse/kommissies</a:t>
          </a:r>
          <a:r>
            <a:rPr lang="af-ZA" sz="1300" kern="1200"/>
            <a:t> – gebaseer op prestasie of verkope</a:t>
          </a:r>
          <a:endParaRPr lang="af-ZA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dirty="0"/>
            <a:t>Voordele</a:t>
          </a:r>
          <a:r>
            <a:rPr lang="af-ZA" sz="1300" kern="1200" dirty="0"/>
            <a:t> – kan mediese fonds, aftreeplanne, betaalde verlof, of </a:t>
          </a:r>
          <a:r>
            <a:rPr lang="af-ZA" sz="1300" kern="1200" dirty="0" err="1"/>
            <a:t>gimnasiumlidmaatskap</a:t>
          </a:r>
          <a:r>
            <a:rPr lang="af-ZA" sz="1300" kern="1200" dirty="0"/>
            <a:t> insluit</a:t>
          </a:r>
        </a:p>
      </dsp:txBody>
      <dsp:txXfrm>
        <a:off x="7245735" y="1540567"/>
        <a:ext cx="3342259" cy="22135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1AB53-FFF0-471E-A2ED-1C04A8D56803}">
      <dsp:nvSpPr>
        <dsp:cNvPr id="0" name=""/>
        <dsp:cNvSpPr/>
      </dsp:nvSpPr>
      <dsp:spPr>
        <a:xfrm>
          <a:off x="7301102" y="1828550"/>
          <a:ext cx="2140602" cy="509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118"/>
              </a:lnTo>
              <a:lnTo>
                <a:pt x="2140602" y="347118"/>
              </a:lnTo>
              <a:lnTo>
                <a:pt x="2140602" y="509366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D3A77E-CC96-4EAA-9BE9-295DC23D18C8}">
      <dsp:nvSpPr>
        <dsp:cNvPr id="0" name=""/>
        <dsp:cNvSpPr/>
      </dsp:nvSpPr>
      <dsp:spPr>
        <a:xfrm>
          <a:off x="7255382" y="1828550"/>
          <a:ext cx="91440" cy="5093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9366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45047-39F9-4C2A-8535-E511F89AA467}">
      <dsp:nvSpPr>
        <dsp:cNvPr id="0" name=""/>
        <dsp:cNvSpPr/>
      </dsp:nvSpPr>
      <dsp:spPr>
        <a:xfrm>
          <a:off x="5160499" y="1828550"/>
          <a:ext cx="2140602" cy="509366"/>
        </a:xfrm>
        <a:custGeom>
          <a:avLst/>
          <a:gdLst/>
          <a:ahLst/>
          <a:cxnLst/>
          <a:rect l="0" t="0" r="0" b="0"/>
          <a:pathLst>
            <a:path>
              <a:moveTo>
                <a:pt x="2140602" y="0"/>
              </a:moveTo>
              <a:lnTo>
                <a:pt x="2140602" y="347118"/>
              </a:lnTo>
              <a:lnTo>
                <a:pt x="0" y="347118"/>
              </a:lnTo>
              <a:lnTo>
                <a:pt x="0" y="509366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9E9DD-833E-4DE8-AF43-4C8688D5A135}">
      <dsp:nvSpPr>
        <dsp:cNvPr id="0" name=""/>
        <dsp:cNvSpPr/>
      </dsp:nvSpPr>
      <dsp:spPr>
        <a:xfrm>
          <a:off x="1949596" y="1828550"/>
          <a:ext cx="1070301" cy="509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118"/>
              </a:lnTo>
              <a:lnTo>
                <a:pt x="1070301" y="347118"/>
              </a:lnTo>
              <a:lnTo>
                <a:pt x="1070301" y="509366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2247B8-0D4C-4D76-8A7B-6465AFD81CCA}">
      <dsp:nvSpPr>
        <dsp:cNvPr id="0" name=""/>
        <dsp:cNvSpPr/>
      </dsp:nvSpPr>
      <dsp:spPr>
        <a:xfrm>
          <a:off x="879295" y="1828550"/>
          <a:ext cx="1070301" cy="509366"/>
        </a:xfrm>
        <a:custGeom>
          <a:avLst/>
          <a:gdLst/>
          <a:ahLst/>
          <a:cxnLst/>
          <a:rect l="0" t="0" r="0" b="0"/>
          <a:pathLst>
            <a:path>
              <a:moveTo>
                <a:pt x="1070301" y="0"/>
              </a:moveTo>
              <a:lnTo>
                <a:pt x="1070301" y="347118"/>
              </a:lnTo>
              <a:lnTo>
                <a:pt x="0" y="347118"/>
              </a:lnTo>
              <a:lnTo>
                <a:pt x="0" y="509366"/>
              </a:lnTo>
            </a:path>
          </a:pathLst>
        </a:custGeom>
        <a:noFill/>
        <a:ln w="1905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24A528-FF9C-4210-9726-68A7DDCD221F}">
      <dsp:nvSpPr>
        <dsp:cNvPr id="0" name=""/>
        <dsp:cNvSpPr/>
      </dsp:nvSpPr>
      <dsp:spPr>
        <a:xfrm>
          <a:off x="1073895" y="716410"/>
          <a:ext cx="1751401" cy="11121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15A105-D08A-4256-B817-3BA4A636E54C}">
      <dsp:nvSpPr>
        <dsp:cNvPr id="0" name=""/>
        <dsp:cNvSpPr/>
      </dsp:nvSpPr>
      <dsp:spPr>
        <a:xfrm>
          <a:off x="1268495" y="901280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1" kern="1200" dirty="0"/>
            <a:t>Wat is </a:t>
          </a:r>
          <a:r>
            <a:rPr lang="en-GB" sz="1400" b="1" kern="1200" dirty="0" err="1"/>
            <a:t>bevordering</a:t>
          </a:r>
          <a:r>
            <a:rPr lang="en-GB" sz="1400" b="1" kern="1200" dirty="0"/>
            <a:t>?</a:t>
          </a:r>
          <a:endParaRPr lang="en-US" sz="1400" kern="1200" dirty="0"/>
        </a:p>
      </dsp:txBody>
      <dsp:txXfrm>
        <a:off x="1301068" y="933853"/>
        <a:ext cx="1686255" cy="1046994"/>
      </dsp:txXfrm>
    </dsp:sp>
    <dsp:sp modelId="{1813B804-26B4-41B3-97E2-50DCCE34D2EC}">
      <dsp:nvSpPr>
        <dsp:cNvPr id="0" name=""/>
        <dsp:cNvSpPr/>
      </dsp:nvSpPr>
      <dsp:spPr>
        <a:xfrm>
          <a:off x="3594" y="2337916"/>
          <a:ext cx="1751401" cy="11121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55BC8F-0938-4888-A1AE-136E91449EDB}">
      <dsp:nvSpPr>
        <dsp:cNvPr id="0" name=""/>
        <dsp:cNvSpPr/>
      </dsp:nvSpPr>
      <dsp:spPr>
        <a:xfrm>
          <a:off x="198194" y="252278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dirty="0" err="1"/>
            <a:t>Bevordering</a:t>
          </a:r>
          <a:r>
            <a:rPr lang="en-GB" sz="1400" b="0" kern="1200" dirty="0"/>
            <a:t> </a:t>
          </a:r>
          <a:r>
            <a:rPr lang="en-GB" sz="1400" b="0" kern="1200" dirty="0" err="1"/>
            <a:t>verwys</a:t>
          </a:r>
          <a:r>
            <a:rPr lang="en-GB" sz="1400" b="0" kern="1200" dirty="0"/>
            <a:t> </a:t>
          </a:r>
          <a:r>
            <a:rPr lang="en-GB" sz="1400" b="0" kern="1200" dirty="0" err="1"/>
            <a:t>na</a:t>
          </a:r>
          <a:r>
            <a:rPr lang="en-GB" sz="1400" b="0" kern="1200" dirty="0"/>
            <a:t>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loopbaanbevordering</a:t>
          </a:r>
          <a:endParaRPr lang="en-US" sz="1400" b="0" kern="1200" dirty="0"/>
        </a:p>
      </dsp:txBody>
      <dsp:txXfrm>
        <a:off x="230767" y="2555360"/>
        <a:ext cx="1686255" cy="1046994"/>
      </dsp:txXfrm>
    </dsp:sp>
    <dsp:sp modelId="{431E1E69-F3C6-4226-BE3F-6C500983BDBA}">
      <dsp:nvSpPr>
        <dsp:cNvPr id="0" name=""/>
        <dsp:cNvSpPr/>
      </dsp:nvSpPr>
      <dsp:spPr>
        <a:xfrm>
          <a:off x="2144196" y="2337916"/>
          <a:ext cx="1751401" cy="11121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BA4C6-1612-47B4-A0D7-FDD3E1A9C190}">
      <dsp:nvSpPr>
        <dsp:cNvPr id="0" name=""/>
        <dsp:cNvSpPr/>
      </dsp:nvSpPr>
      <dsp:spPr>
        <a:xfrm>
          <a:off x="2338796" y="252278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Lei tot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hoër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poste met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verhoogde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verantwoordelikhede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14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betaling</a:t>
          </a:r>
          <a:endParaRPr lang="en-US" sz="1400" b="0" kern="1200" dirty="0"/>
        </a:p>
      </dsp:txBody>
      <dsp:txXfrm>
        <a:off x="2371369" y="2555360"/>
        <a:ext cx="1686255" cy="1046994"/>
      </dsp:txXfrm>
    </dsp:sp>
    <dsp:sp modelId="{0E8173BD-E63F-4C6C-9069-3859AEF9B6B4}">
      <dsp:nvSpPr>
        <dsp:cNvPr id="0" name=""/>
        <dsp:cNvSpPr/>
      </dsp:nvSpPr>
      <dsp:spPr>
        <a:xfrm>
          <a:off x="6425401" y="716410"/>
          <a:ext cx="1751401" cy="11121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1ADAF8-D504-49DA-B908-2DC692BF93C8}">
      <dsp:nvSpPr>
        <dsp:cNvPr id="0" name=""/>
        <dsp:cNvSpPr/>
      </dsp:nvSpPr>
      <dsp:spPr>
        <a:xfrm>
          <a:off x="6620001" y="901280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1" kern="1200" dirty="0"/>
            <a:t>Wat </a:t>
          </a:r>
          <a:r>
            <a:rPr lang="en-GB" sz="1400" b="1" kern="1200" dirty="0" err="1"/>
            <a:t>beïnvloed</a:t>
          </a:r>
          <a:r>
            <a:rPr lang="en-GB" sz="1400" b="1" kern="1200" dirty="0"/>
            <a:t> </a:t>
          </a:r>
          <a:r>
            <a:rPr lang="en-GB" sz="1400" b="1" kern="1200" dirty="0" err="1"/>
            <a:t>bevordering</a:t>
          </a:r>
          <a:r>
            <a:rPr lang="en-GB" sz="1400" b="1" kern="1200" dirty="0"/>
            <a:t>?</a:t>
          </a:r>
          <a:endParaRPr lang="en-US" sz="1400" kern="1200" dirty="0"/>
        </a:p>
      </dsp:txBody>
      <dsp:txXfrm>
        <a:off x="6652574" y="933853"/>
        <a:ext cx="1686255" cy="1046994"/>
      </dsp:txXfrm>
    </dsp:sp>
    <dsp:sp modelId="{ACA61033-0346-4EC1-9E54-FC5429350826}">
      <dsp:nvSpPr>
        <dsp:cNvPr id="0" name=""/>
        <dsp:cNvSpPr/>
      </dsp:nvSpPr>
      <dsp:spPr>
        <a:xfrm>
          <a:off x="4284798" y="2337916"/>
          <a:ext cx="1751401" cy="11121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E0458-38B5-4A51-980D-0C5E5AE7ED7F}">
      <dsp:nvSpPr>
        <dsp:cNvPr id="0" name=""/>
        <dsp:cNvSpPr/>
      </dsp:nvSpPr>
      <dsp:spPr>
        <a:xfrm>
          <a:off x="4479399" y="252278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Ervaring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prestasie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en-US" sz="1400" b="0" kern="1200" dirty="0"/>
        </a:p>
      </dsp:txBody>
      <dsp:txXfrm>
        <a:off x="4511972" y="2555360"/>
        <a:ext cx="1686255" cy="1046994"/>
      </dsp:txXfrm>
    </dsp:sp>
    <dsp:sp modelId="{C328250B-CA22-49F2-BF45-C0EB9ED58261}">
      <dsp:nvSpPr>
        <dsp:cNvPr id="0" name=""/>
        <dsp:cNvSpPr/>
      </dsp:nvSpPr>
      <dsp:spPr>
        <a:xfrm>
          <a:off x="6425401" y="2337916"/>
          <a:ext cx="1751401" cy="11121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0DC80-3441-48CD-98B0-119C1FFCF948}">
      <dsp:nvSpPr>
        <dsp:cNvPr id="0" name=""/>
        <dsp:cNvSpPr/>
      </dsp:nvSpPr>
      <dsp:spPr>
        <a:xfrm>
          <a:off x="6620001" y="252278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Verdere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opleiding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sertifisering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en-US" sz="1400" b="0" kern="1200" dirty="0"/>
        </a:p>
      </dsp:txBody>
      <dsp:txXfrm>
        <a:off x="6652574" y="2555360"/>
        <a:ext cx="1686255" cy="1046994"/>
      </dsp:txXfrm>
    </dsp:sp>
    <dsp:sp modelId="{85508EF0-D32C-4241-8A14-A70489E99BAB}">
      <dsp:nvSpPr>
        <dsp:cNvPr id="0" name=""/>
        <dsp:cNvSpPr/>
      </dsp:nvSpPr>
      <dsp:spPr>
        <a:xfrm>
          <a:off x="8566003" y="2337916"/>
          <a:ext cx="1751401" cy="11121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612EE-7E63-4E66-9589-7FED92C18FFA}">
      <dsp:nvSpPr>
        <dsp:cNvPr id="0" name=""/>
        <dsp:cNvSpPr/>
      </dsp:nvSpPr>
      <dsp:spPr>
        <a:xfrm>
          <a:off x="8760603" y="2522787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Leierskap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1400" b="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spesialisasie</a:t>
          </a:r>
          <a:r>
            <a:rPr lang="en-ZA" sz="1400" b="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en-US" sz="1400" kern="1200" dirty="0"/>
        </a:p>
      </dsp:txBody>
      <dsp:txXfrm>
        <a:off x="8793176" y="2555360"/>
        <a:ext cx="1686255" cy="10469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3BAE6-F4D9-4098-9988-8E65F4E2330D}">
      <dsp:nvSpPr>
        <dsp:cNvPr id="0" name=""/>
        <dsp:cNvSpPr/>
      </dsp:nvSpPr>
      <dsp:spPr>
        <a:xfrm>
          <a:off x="0" y="295271"/>
          <a:ext cx="10515600" cy="119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16560" rIns="81612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Help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jou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om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tred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te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hou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met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bedryfsneigings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endParaRPr lang="en-US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Verbeter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jou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loopbaanvooruitsigte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en</a:t>
          </a:r>
          <a:r>
            <a:rPr lang="en-ZA" sz="2000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loopbaanbevordering</a:t>
          </a:r>
          <a:endParaRPr lang="en-US" sz="2000" b="0" kern="1200" dirty="0"/>
        </a:p>
      </dsp:txBody>
      <dsp:txXfrm>
        <a:off x="0" y="295271"/>
        <a:ext cx="10515600" cy="1197000"/>
      </dsp:txXfrm>
    </dsp:sp>
    <dsp:sp modelId="{0DDD8FF7-0DE8-4EC2-8089-DC29A3DAA309}">
      <dsp:nvSpPr>
        <dsp:cNvPr id="0" name=""/>
        <dsp:cNvSpPr/>
      </dsp:nvSpPr>
      <dsp:spPr>
        <a:xfrm>
          <a:off x="525780" y="71"/>
          <a:ext cx="7360920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Waarom</a:t>
          </a:r>
          <a:r>
            <a:rPr lang="en-US" sz="2000" b="1" kern="1200" dirty="0"/>
            <a:t> is </a:t>
          </a:r>
          <a:r>
            <a:rPr lang="en-US" sz="2000" b="1" kern="1200" dirty="0" err="1"/>
            <a:t>voortgesette</a:t>
          </a:r>
          <a:r>
            <a:rPr lang="en-US" sz="2000" b="1" kern="1200" dirty="0"/>
            <a:t> leer </a:t>
          </a:r>
          <a:r>
            <a:rPr lang="en-US" sz="2000" b="1" kern="1200" dirty="0" err="1"/>
            <a:t>belangrik</a:t>
          </a:r>
          <a:r>
            <a:rPr lang="en-US" sz="2000" b="1" kern="1200" dirty="0"/>
            <a:t>?</a:t>
          </a:r>
        </a:p>
      </dsp:txBody>
      <dsp:txXfrm>
        <a:off x="554601" y="28892"/>
        <a:ext cx="7303278" cy="532758"/>
      </dsp:txXfrm>
    </dsp:sp>
    <dsp:sp modelId="{EC3F575B-0285-4C8A-872A-F0EEEEDEE1EF}">
      <dsp:nvSpPr>
        <dsp:cNvPr id="0" name=""/>
        <dsp:cNvSpPr/>
      </dsp:nvSpPr>
      <dsp:spPr>
        <a:xfrm>
          <a:off x="0" y="1895471"/>
          <a:ext cx="10515600" cy="245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16560" rIns="81612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1" kern="1200" dirty="0"/>
            <a:t>Tersiêre grade</a:t>
          </a:r>
          <a:r>
            <a:rPr lang="af-ZA" sz="2000" kern="1200" dirty="0"/>
            <a:t> – bv. sportwetenskap, sportbestuur, liggaamlike opvoeding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000" b="1" kern="1200" dirty="0"/>
            <a:t>Gevorderde grade</a:t>
          </a:r>
          <a:r>
            <a:rPr lang="nl-NL" sz="2000" kern="1200" dirty="0"/>
            <a:t> – meesters- of doktorsgrade in gespesialiseerde velde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000" b="1" kern="1200" dirty="0"/>
            <a:t>Beroepskwalifikasies</a:t>
          </a:r>
          <a:r>
            <a:rPr lang="nl-NL" sz="2000" kern="1200" dirty="0"/>
            <a:t> – praktiese opleiding in fiksheid of afrigting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000" b="1" kern="1200" dirty="0"/>
            <a:t>Sertifisering</a:t>
          </a:r>
          <a:r>
            <a:rPr lang="af-ZA" sz="2000" kern="1200" dirty="0"/>
            <a:t> – bv. noodhulp, persoonlike afrigting, biomeganika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000" b="1" kern="1200" dirty="0"/>
            <a:t>Kortkursusse en werksessies</a:t>
          </a:r>
          <a:r>
            <a:rPr lang="nl-NL" sz="2000" kern="1200" dirty="0"/>
            <a:t> – bv. voeding, geestesopleiding, geleentheidsbeplanning</a:t>
          </a:r>
          <a:endParaRPr lang="en-US" sz="2000" kern="1200" dirty="0"/>
        </a:p>
      </dsp:txBody>
      <dsp:txXfrm>
        <a:off x="0" y="1895471"/>
        <a:ext cx="10515600" cy="2457000"/>
      </dsp:txXfrm>
    </dsp:sp>
    <dsp:sp modelId="{A6100004-0108-4161-95C7-5C128975DDA7}">
      <dsp:nvSpPr>
        <dsp:cNvPr id="0" name=""/>
        <dsp:cNvSpPr/>
      </dsp:nvSpPr>
      <dsp:spPr>
        <a:xfrm>
          <a:off x="525780" y="1600272"/>
          <a:ext cx="7360920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Verdere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</a:t>
          </a:r>
          <a:r>
            <a:rPr lang="en-ZA" sz="2000" b="1" kern="1200" dirty="0" err="1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studiegeleenthede</a:t>
          </a:r>
          <a:r>
            <a:rPr lang="en-ZA" sz="2000" b="1" kern="12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rPr>
            <a:t> sluit in</a:t>
          </a:r>
          <a:r>
            <a:rPr lang="en-GB" sz="2000" b="1" kern="1200" dirty="0"/>
            <a:t>:</a:t>
          </a:r>
          <a:endParaRPr lang="en-US" sz="2000" kern="1200" dirty="0"/>
        </a:p>
      </dsp:txBody>
      <dsp:txXfrm>
        <a:off x="554601" y="1629093"/>
        <a:ext cx="7303278" cy="5327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F8372A-3888-4050-823C-F90D2A041769}">
      <dsp:nvSpPr>
        <dsp:cNvPr id="0" name=""/>
        <dsp:cNvSpPr/>
      </dsp:nvSpPr>
      <dsp:spPr>
        <a:xfrm>
          <a:off x="0" y="393079"/>
          <a:ext cx="6666833" cy="166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33248" rIns="51742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b="1" kern="1200" dirty="0"/>
            <a:t>Vaardighede:</a:t>
          </a:r>
          <a:r>
            <a:rPr lang="af-ZA" sz="1600" kern="1200" dirty="0"/>
            <a:t> Oefenkunde, </a:t>
          </a:r>
          <a:r>
            <a:rPr lang="af-ZA" sz="1600" kern="1200" dirty="0" err="1"/>
            <a:t>fiksheidsbeplanning</a:t>
          </a:r>
          <a:r>
            <a:rPr lang="af-ZA" sz="1600" kern="1200" dirty="0"/>
            <a:t>, kommunikasie, sertifisering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b="1" kern="1200"/>
            <a:t>Salaris:</a:t>
          </a:r>
          <a:r>
            <a:rPr lang="af-ZA" sz="1600" kern="1200"/>
            <a:t> ± R15 000 – R30 000 per maand</a:t>
          </a:r>
          <a:endParaRPr lang="af-ZA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b="1" kern="1200" dirty="0"/>
            <a:t>Groeigeleenthede:</a:t>
          </a:r>
          <a:r>
            <a:rPr lang="af-ZA" sz="1600" kern="1200" dirty="0"/>
            <a:t> Word ’n </a:t>
          </a:r>
          <a:r>
            <a:rPr lang="af-ZA" sz="1600" kern="1200" dirty="0" err="1"/>
            <a:t>fiksheidsbestuurder</a:t>
          </a:r>
          <a:r>
            <a:rPr lang="af-ZA" sz="1600" kern="1200" dirty="0"/>
            <a:t> of begin jou eie besigheid</a:t>
          </a:r>
        </a:p>
      </dsp:txBody>
      <dsp:txXfrm>
        <a:off x="0" y="393079"/>
        <a:ext cx="6666833" cy="1663200"/>
      </dsp:txXfrm>
    </dsp:sp>
    <dsp:sp modelId="{8BBE7B9F-91E0-42B0-8EF4-2657F643992B}">
      <dsp:nvSpPr>
        <dsp:cNvPr id="0" name=""/>
        <dsp:cNvSpPr/>
      </dsp:nvSpPr>
      <dsp:spPr>
        <a:xfrm>
          <a:off x="333341" y="156919"/>
          <a:ext cx="4666783" cy="4723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600" b="1" kern="1200" dirty="0"/>
            <a:t>Persoonlike afrigter</a:t>
          </a:r>
          <a:endParaRPr lang="en-US" sz="1600" kern="1200" dirty="0"/>
        </a:p>
      </dsp:txBody>
      <dsp:txXfrm>
        <a:off x="356398" y="179976"/>
        <a:ext cx="4620669" cy="426206"/>
      </dsp:txXfrm>
    </dsp:sp>
    <dsp:sp modelId="{9C7C1DD3-144F-4756-9E5F-65C5964F67FD}">
      <dsp:nvSpPr>
        <dsp:cNvPr id="0" name=""/>
        <dsp:cNvSpPr/>
      </dsp:nvSpPr>
      <dsp:spPr>
        <a:xfrm>
          <a:off x="0" y="2378839"/>
          <a:ext cx="6666833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620045"/>
              <a:satOff val="225"/>
              <a:lumOff val="1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33248" rIns="51742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b="1" kern="1200"/>
            <a:t>Vaardighede:</a:t>
          </a:r>
          <a:r>
            <a:rPr lang="af-ZA" sz="1600" kern="1200"/>
            <a:t> Menslike fisiologie, programontwerp, analitiese vaardighede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b="1" kern="1200"/>
            <a:t>Salaris:</a:t>
          </a:r>
          <a:r>
            <a:rPr lang="af-ZA" sz="1600" kern="1200"/>
            <a:t> ± R200 000 – R240 000 per jaar</a:t>
          </a:r>
          <a:endParaRPr lang="af-ZA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b="1" kern="1200" dirty="0"/>
            <a:t>Groeigeleenthede:</a:t>
          </a:r>
          <a:r>
            <a:rPr lang="af-ZA" sz="1600" kern="1200" dirty="0"/>
            <a:t> Spesialiseer in kliniese of navorsingsvelde</a:t>
          </a:r>
        </a:p>
      </dsp:txBody>
      <dsp:txXfrm>
        <a:off x="0" y="2378839"/>
        <a:ext cx="6666833" cy="1436400"/>
      </dsp:txXfrm>
    </dsp:sp>
    <dsp:sp modelId="{C1EFA727-BA7D-41EC-8D20-BAE20F307DBB}">
      <dsp:nvSpPr>
        <dsp:cNvPr id="0" name=""/>
        <dsp:cNvSpPr/>
      </dsp:nvSpPr>
      <dsp:spPr>
        <a:xfrm>
          <a:off x="333341" y="2142679"/>
          <a:ext cx="4666783" cy="472320"/>
        </a:xfrm>
        <a:prstGeom prst="roundRect">
          <a:avLst/>
        </a:prstGeom>
        <a:gradFill rotWithShape="0">
          <a:gsLst>
            <a:gs pos="0">
              <a:schemeClr val="accent2">
                <a:hueOff val="1620045"/>
                <a:satOff val="225"/>
                <a:lumOff val="1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20045"/>
                <a:satOff val="225"/>
                <a:lumOff val="1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20045"/>
                <a:satOff val="225"/>
                <a:lumOff val="1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600" b="1" kern="1200" dirty="0" err="1"/>
            <a:t>Oefenfisioloog</a:t>
          </a:r>
          <a:endParaRPr lang="en-US" sz="1600" kern="1200" dirty="0"/>
        </a:p>
      </dsp:txBody>
      <dsp:txXfrm>
        <a:off x="356398" y="2165736"/>
        <a:ext cx="4620669" cy="426206"/>
      </dsp:txXfrm>
    </dsp:sp>
    <dsp:sp modelId="{DA95256C-E6F3-456B-ADBD-4A31813A6D91}">
      <dsp:nvSpPr>
        <dsp:cNvPr id="0" name=""/>
        <dsp:cNvSpPr/>
      </dsp:nvSpPr>
      <dsp:spPr>
        <a:xfrm>
          <a:off x="0" y="4137800"/>
          <a:ext cx="6666833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240090"/>
              <a:satOff val="451"/>
              <a:lumOff val="3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33248" rIns="51742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b="0" kern="1200" dirty="0"/>
            <a:t>Hierdie is bruto salarisse – aftrekkings geld steeds</a:t>
          </a:r>
          <a:endParaRPr lang="en-US" sz="1600" b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b="0" kern="1200" dirty="0"/>
            <a:t>Dit is slegs ’n paar voorbeelde. Doen jou eie navorsing om meer plaaslike loopbane in hierdie bedryf te ontdek</a:t>
          </a:r>
        </a:p>
      </dsp:txBody>
      <dsp:txXfrm>
        <a:off x="0" y="4137800"/>
        <a:ext cx="6666833" cy="1159200"/>
      </dsp:txXfrm>
    </dsp:sp>
    <dsp:sp modelId="{F26F2D95-33D0-4071-9356-CFF7C3B62580}">
      <dsp:nvSpPr>
        <dsp:cNvPr id="0" name=""/>
        <dsp:cNvSpPr/>
      </dsp:nvSpPr>
      <dsp:spPr>
        <a:xfrm>
          <a:off x="333341" y="3901640"/>
          <a:ext cx="4666783" cy="472320"/>
        </a:xfrm>
        <a:prstGeom prst="roundRect">
          <a:avLst/>
        </a:prstGeom>
        <a:gradFill rotWithShape="0">
          <a:gsLst>
            <a:gs pos="0">
              <a:schemeClr val="accent2">
                <a:hueOff val="3240090"/>
                <a:satOff val="451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40090"/>
                <a:satOff val="451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40090"/>
                <a:satOff val="451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600" b="1" kern="1200" dirty="0"/>
            <a:t>Onthou:</a:t>
          </a:r>
          <a:endParaRPr lang="en-US" sz="1600" kern="1200" dirty="0"/>
        </a:p>
      </dsp:txBody>
      <dsp:txXfrm>
        <a:off x="356398" y="3924697"/>
        <a:ext cx="4620669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3FA04-2732-4670-8671-E85F327DBEE2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376EF-461B-4546-BE97-1DEEBBB7B087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806916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-HEntd1wcQ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8vPugRUAII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Inleiding</a:t>
            </a:r>
            <a:r>
              <a:rPr lang="en-US" dirty="0"/>
              <a:t> (2 min)</a:t>
            </a:r>
          </a:p>
          <a:p>
            <a:endParaRPr lang="en-US" dirty="0"/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1: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Welkom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terug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graad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10's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Vandag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die wye reeks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loopbaangeleenthede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wat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beskikbaar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in die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ontspanning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-,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fiksheid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sportbedryf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ondersoek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Hierdie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velde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bied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opwindende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loopbane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wat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passievol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oor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gesondheid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welstand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fisieke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aktiwiteit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atletiese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prestasie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dirty="0"/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571914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10: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Voortgesette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leer is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sleutel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bedryfsneigings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loopbaanvooruitsigte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verbeter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studiegeleenthede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sluit in: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Tersiêre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grade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Universiteitskwalifikasies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sportwetenskap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liggaamlike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opvoeding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Gevorderde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grade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Meestersgraad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Ph.D.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gespesialiseerde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velde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bv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oefenwetenskap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Beroepskwalifikasies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opleiding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fiksheidsonderrig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afrigting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Sertifisering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Noodhulp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opleiding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biomeganika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krag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kondisionering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Kortkursusse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werkswinkels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Voeding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geestesopleiding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geleentheidsbeplanning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besigheid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sport.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10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801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11: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Kom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voorbeelde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loopbane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Suid-Afrikaanse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konteks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bied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uiteenlopende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reeks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loopbaangeleenthede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elkeen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spesifieke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vereis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verskillende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salarispakkette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bevorderingsmoontlikhede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weë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bied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Herinner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leerders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daaraan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aangeteken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bruto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netto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afrigter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benodig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Oefenwetenskapkennis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fiksheidsbeplanning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sterk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kommunikasie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motivering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erkende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sertifisering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±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R15,000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R30,000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per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maand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hoër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ervare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selfstandige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opleiers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Fiksheidsbestuurder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welstandsdirekteur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opleidingsonderneming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Gevorderde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sertifisering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grade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sportwetenskap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kinesiologie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15000"/>
              </a:lnSpc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Atletiekafrigter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benodig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Sportgeneeskunde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beseringsvoorkoming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rehabilitasietegnieke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gesertifiseer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professionele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liggaam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Salaris: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±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R15,000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R40,000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+ per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maand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gebaseer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ondervinding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Hoofatletiekafrigter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administratiewe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spesialisering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sportgeneeskunde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Meestersgraad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PhD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sportgeneeskunde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verwante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velde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kliniese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akademiese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Oefenfisioloog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benodig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Menslike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fisiologie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oefenprogramontwerp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analitiese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relevante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sertifisering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±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R200,000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R240,000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jaarliks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vinnige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groeipotensiaal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Spesialisering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kliniese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fisiologie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navorsing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welstandsprogrambestuur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Gevorderde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grade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sportwetenskap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fisiologie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Sportstatistikus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benodig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Wiskunde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analitiese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statistiese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sagteware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diepgaande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sportkennis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±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R510,000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R840,000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+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jaarliks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toegang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ervare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vlak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Promosie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Lei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statistiese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konsultasie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data-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analise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sportliggame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Grade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statistiek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datawetenskap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sportanalise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Sportagent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benodig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Onderhandeling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kontraktereg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netwerke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besigheidstrategie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±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R460,000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intreevlak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tot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R750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000+ (senior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vlak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jaarliks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Begin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agentskap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verteenwoordig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elite-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atlete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beweeg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studie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besigheidsadministrasie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sportbestuurskwalifikasies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15000"/>
              </a:lnSpc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Elkeen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bied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geleenthede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voorsiening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maak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verskeie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belangstellings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relevante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onderwys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sertifisering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streef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ervaring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noodsaaklike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stappe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sukses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velde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11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122454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Individuele</a:t>
            </a:r>
            <a:r>
              <a:rPr lang="en-ZA" sz="12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2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Aktiwiteit</a:t>
            </a:r>
            <a:r>
              <a:rPr lang="en-ZA" sz="12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dirty="0"/>
              <a:t>(10 min)</a:t>
            </a:r>
          </a:p>
          <a:p>
            <a:endParaRPr lang="en-US" dirty="0"/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  <a:tabLst>
                <a:tab pos="5943600" algn="r"/>
              </a:tabLst>
            </a:pPr>
            <a:r>
              <a:rPr lang="en-US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12: 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Deel die </a:t>
            </a:r>
            <a:r>
              <a:rPr lang="en-ZA" sz="1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Inhoudopsomming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leerders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  <a:tabLst>
                <a:tab pos="5943600" algn="r"/>
              </a:tabLst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Leerders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moet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</a:t>
            </a:r>
            <a:r>
              <a:rPr lang="en-ZA" sz="1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 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3 – </a:t>
            </a:r>
            <a:r>
              <a:rPr lang="en-ZA" sz="1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Werkkaart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As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klas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asseblief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huiswerk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Moontlike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antwoorde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beskikbaar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3 – </a:t>
            </a:r>
            <a:r>
              <a:rPr lang="en-ZA" sz="12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Werkkaart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MEMO</a:t>
            </a:r>
            <a:r>
              <a:rPr lang="en-ZA" sz="1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12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828556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Symbol" panose="05050102010706020507" pitchFamily="18" charset="2"/>
              <a:buChar char=""/>
              <a:tabLst/>
              <a:defRPr/>
            </a:pPr>
            <a:r>
              <a:rPr lang="en-GB" sz="12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Skyfie</a:t>
            </a:r>
            <a:r>
              <a:rPr lang="en-GB" sz="1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2:</a:t>
            </a:r>
            <a:r>
              <a:rPr lang="en-GB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nl-NL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Teen die einde van hierdie les behoort jy in staat te wees om: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Symbol" panose="05050102010706020507" pitchFamily="18" charset="2"/>
              <a:buChar char=""/>
              <a:tabLst/>
              <a:defRPr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loopbaangeleenthede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ontspanning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fiksheids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sportbedryf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verstaan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vaardighede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kwalifikasies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wat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verskeie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rolle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vereis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word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verstaan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belangrikheid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opvoeding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selfbewussyn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om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ingeligte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beroepskeuses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maak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erken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sleutelfaktore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wat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loopbaanpaaie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die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fiksheid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sportbedryf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beïnvloed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verstaan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057923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Onderrig</a:t>
            </a:r>
            <a:r>
              <a:rPr lang="en-ZA" sz="12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&amp; Kyk Video's </a:t>
            </a:r>
            <a:r>
              <a:rPr lang="en-GB" dirty="0"/>
              <a:t>(16 min)</a:t>
            </a:r>
          </a:p>
          <a:p>
            <a:endParaRPr lang="en-GB" dirty="0"/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3: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ontspanning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fiksheids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sportbedrywe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bied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'n wye reeks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opwindende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betekenisvolle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loopbaangeleenthede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dinamies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vinnig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lonend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Jy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geniet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sportspelers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werk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grootskaalse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geleenthede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organiseer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of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wetenskap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pas 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betrekking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menslike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prestasie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Loopbaanpaaie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dié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sluit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sportontwikkeling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persoonlike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opleiding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sportwetenskap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geleentheidsbestuur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fasiliteitsbedrywighede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afrigting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in. </a:t>
            </a:r>
            <a:endParaRPr lang="en-ZA" sz="1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542895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4: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Sport is 'n multi-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miljard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-dollar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wêreldwye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bedryf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wat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staatmaak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op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professionele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persone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afrigting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bestuur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bemarking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media,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medisyne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tegnologie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vele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meer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Of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nou van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strategie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kreatiwiteit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fiksheid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of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besigheid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daar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'n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plek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jou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sport –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selfs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al speel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nooit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professioneel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Loopbaanpaaie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sluit in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sportontwikkeling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persoonlike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opleiding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sportwetenskap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geleentheidsbestuur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fasiliteitsbedrywighede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afrigting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meer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5 jobs in sports…for people who *aren’t* athletic | </a:t>
            </a: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Roadtrip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Nation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u="sng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https://www.youtube.com/watch?v=--HEntd1wcQ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(5 min 10 sec)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Nota </a:t>
            </a:r>
            <a:r>
              <a:rPr lang="en-ZA" sz="1200" b="1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b="1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onderwyser</a:t>
            </a:r>
            <a:r>
              <a:rPr lang="en-ZA" sz="1200" b="1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video is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gebaseer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die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Verenigde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State se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konteks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Sommige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die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loopbane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dalk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beskikbaar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word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algemeen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Suid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-Afrika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nagestreef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Moedig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leerders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hul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eie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navorsing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doen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plaaslike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loopbaangeleenthede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verken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4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191381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5: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Loopbane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die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ontspanningsbedryf</a:t>
            </a:r>
            <a:endParaRPr lang="en-ZA" sz="1800" b="1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fokus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verskaffing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ontspannings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welstandsgeleenthede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gemeenskappe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Ontspanningsdirekteur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ontspanningsprogramme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gemeenskapsentrums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skole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Buitelug-avontuurgids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Lei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stap,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rotsklim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vlotvaart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Parkgids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Werk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nasionale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staatsparke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besoekers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onderrig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natuurlike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hulpbronne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beskerm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Kampdirekteur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Beplan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toesig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jeug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volwasse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kampprogramme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Geleentheidskoördineerder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Organiseer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ontspannings-geleenthede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maratons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feeste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toernooie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b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Terapeutiese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ontspanningspesialis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aktiwiteite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welstand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gestremdhede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verbeter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Loopbane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fiksheids</a:t>
            </a:r>
            <a:r>
              <a:rPr lang="en-GB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bedryf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fokus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gesondheid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opleiding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rehabilitasie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welstand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1143000" algn="l"/>
              </a:tabLst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afrigter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Ontwerp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oefenprogramme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kliënte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1143000" algn="l"/>
              </a:tabLst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Groepfiksheidsinstrukteur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Lei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fiksheidsklasse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joga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Zumba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fietsry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1143000" algn="l"/>
              </a:tabLst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Krag-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kondisione-ringsafrigter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Help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sportspelers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prestasie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verbeter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1143000" algn="l"/>
              </a:tabLst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Oefeningfisioloog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Skep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oefenplanne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gesondheidstoestande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1143000" algn="l"/>
              </a:tabLst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Korporatiewe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welstandsafrigter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Ontwikkel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gesondheidsprogramme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werknemers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werkplekinstellings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143000" algn="l"/>
              </a:tabLst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Fisioterapeut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Help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pasiënte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beserings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herstel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mobiliteit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verbeter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Loopbane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die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sportbedryf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atletiese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prestasie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mediadekking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Professionele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sportspeler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Ding mee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sport op 'n elite-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vlak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Afrigter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Lei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ontwikkel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sportspelers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skool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universiteits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professionele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vlak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Skeidsregter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Behartig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wedstryde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dwing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sportreëls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Sportagent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sportspelers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borgskappe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Hoof-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sportbestuurder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(GM)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Hou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toesig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sportspanne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bedrywighede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werwing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Sportjoernalis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Dek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wedstryde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nuusartikels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berigte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Sportdata-ontleder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Gebruik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statistieke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tegnologie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spanprestasie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verbeter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5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111348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Skyfie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6: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Let’s look at some of these: 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Kyk: 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Best Careers in Sports 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200" u="sng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https://www.youtube.com/watch?v=v8vPugRUAII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(4 min 24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.)</a:t>
            </a:r>
            <a:endParaRPr lang="en-US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Nota </a:t>
            </a:r>
            <a:r>
              <a:rPr lang="en-ZA" sz="1200" b="1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aan</a:t>
            </a:r>
            <a:r>
              <a:rPr lang="en-ZA" sz="1200" b="1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b="1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onderwyser</a:t>
            </a:r>
            <a:r>
              <a:rPr lang="en-ZA" sz="1200" b="1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Hierdie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video is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gebaseer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op die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Verenigde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State se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konteks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Sommige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van die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loopbane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dalk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nie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beskikbaar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of word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nie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algemeen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in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Suid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-Afrika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nagestreef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nie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Moedig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leerders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aan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om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hul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eie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navorsing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doen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om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plaaslike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loopbaangeleenthede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</a:t>
            </a:r>
            <a:r>
              <a:rPr lang="en-ZA" sz="1200" dirty="0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ZA" sz="1200" dirty="0" err="1">
                <a:solidFill>
                  <a:srgbClr val="EE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verken</a:t>
            </a:r>
            <a:endParaRPr lang="en-US" dirty="0"/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6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831767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7: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wat </a:t>
            </a: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benodig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2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suksesvol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wees in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benodig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kombinasie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sagte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Tegniese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Sportwetenskap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beseringsvoorkoming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sportanalise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anatomie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geleentheidslogistiek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Sagte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vaardighede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Kommunikasie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leierskap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spanwerk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probleemoplossing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tydsbestuur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Sommige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rolle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bv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persoonlike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afrigter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fisioterapeut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sportafrigter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vereis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sertifisering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tersiêre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opleiding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terwyl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staat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ervaring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praktiese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betrokkenheid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by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klubs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geleenthede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7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126910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8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Onderrig</a:t>
            </a:r>
            <a:r>
              <a:rPr lang="en-ZA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&amp; </a:t>
            </a:r>
            <a:r>
              <a:rPr lang="en-ZA" sz="1800" b="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Bespreking</a:t>
            </a:r>
            <a:r>
              <a:rPr lang="en-ZA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dirty="0"/>
              <a:t>(12 min)</a:t>
            </a:r>
          </a:p>
          <a:p>
            <a:endParaRPr lang="en-US" dirty="0"/>
          </a:p>
          <a:p>
            <a:pPr marL="342900" lvl="0" indent="-342900">
              <a:lnSpc>
                <a:spcPct val="107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8: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hierdie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afhang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werktipe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werksituasie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ondervinding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ligging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kwalifikasies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Wanneer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oor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salarispakkette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praat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verwys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gewoonlik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bruto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 die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totale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bedrag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geld wat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verdien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voordat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enige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aftrekkings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belasting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werkloosheidsversekering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WVF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))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gedoen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word.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Byvoorbeeld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bruto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R20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000 per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maand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bedrag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huis toe neem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Aftrekkings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soos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inkomstebelasting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aftreebydraes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WVF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eers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afgetrek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word. Die geld wat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jy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werklik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ontvang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word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jou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netto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aftrekkings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genoem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Salarispakkette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sluit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gewoonlik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volgende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in: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Basissalaris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Vaste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inkomste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bv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uurlikse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tarief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maandelikse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Bonusse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kommissies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Gebaseer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prestasie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verkope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kliëntewerwing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behoud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Voordele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Kan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gesondheidsversekering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aftreeplanne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betaalde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verlof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gimnasiumlidmaatskap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ens.,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insluit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Bedryfs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vraagimpak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Hoër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salarisse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hoë-aanvraagvelde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bv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elite-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afrigting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sportterapie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8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982219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ZA" sz="18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Skyfie</a:t>
            </a:r>
            <a:r>
              <a:rPr lang="en-ZA" sz="18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9:</a:t>
            </a:r>
            <a:r>
              <a:rPr lang="en-ZA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Bevorderingsmoontlikhede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verwys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geleenthede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loopbaanbevordering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wat lei tot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hoër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poste met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verhoogde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verantwoordelikhede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betaling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beïnvloed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deur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Ervaring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prestasie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bewyse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sukses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lei tot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leierskaprolle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Verdere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opleiding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sertifisering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Bv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sportbestuur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afrigtingslisensie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voltooi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Leierskap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12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spesialisasie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Om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bestuursrolle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aan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neem of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kenner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 'n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spesifieke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gebied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word (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bv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voeding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ZA" sz="12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rehabilitasie</a:t>
            </a:r>
            <a:r>
              <a:rPr lang="en-ZA" sz="1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376EF-461B-4546-BE97-1DEEBBB7B087}" type="slidenum">
              <a:rPr lang="af-ZA" smtClean="0"/>
              <a:t>9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694896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5ECAE-8DCD-8A5C-58C4-BE0AF34638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CA4AE2-4E23-4E61-81EC-5D06EF83B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42AB2-951B-C57B-13DD-F3B6A6373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D4AA9-A974-E593-90B1-1158F0227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B8705-5157-5BE0-BF22-67F89A071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02936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29C72-E6B7-EDB2-EAF6-518050F6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3A8E4-3193-AAC3-A481-69DABAB5F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46F20-E47F-1A05-2B4E-429DD92EB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9941E-C584-FF12-1879-0EC68D4EF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6B3A5-5AAB-4E2E-5457-881026EDE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322802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D11E27-7D2F-D3F3-B81A-7EBC584B0D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2F8DAA-36F9-414F-A9E1-2ED712EDA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EAC6C-6A91-7423-CD89-1399F827C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7D567-A7BF-6B55-F463-8F2BF89F9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02209-D2B5-8CB2-35F9-6E250074F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585690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1D6E9-EEAD-79DE-62D0-D333F3B6B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6A9D1-459E-EE9F-85FC-2A75A6DED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DC7AE5-AA20-53EA-2FC1-80675C138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1AF04-C4F5-671E-61DC-EBB912F27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763D-0ED2-152F-F4DF-7B72A3A37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421610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3ACF9-6B2C-D1E3-802F-7E101FB84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848E3-E095-2489-E421-583117C4B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05AB0-1DA0-A7A7-BD55-6920B3E40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808EE-C601-AD66-0491-21B3AAF7D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2B662-D9C0-4464-3D7C-6CF356258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106739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8F973-0597-1199-774E-843DA34B6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B2376-349A-688B-08A6-557035D099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3C5330-C38F-2861-0C9C-6C1CD5004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770672-44DD-DB63-1A8E-4AA245193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07E08-58EF-2314-E1EB-43EDC9D67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098DF-0D94-2292-71F5-B6DC4DC39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803787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A99BE-D0A7-705E-7EB6-F81B346E8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B66DB-E22A-F928-56DA-2AA61F4A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FBA04A-2C9F-8238-CD1C-364D8DB0F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71CF60-FA4D-0FAD-4B10-936C4481C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E4B825-0F68-B006-5D81-6A229CACBA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D6C220-B14B-B541-C883-88B97D4F3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95055B-68C9-0DD4-E735-7506875C7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5A970F-6254-B983-A923-4ACAA45C3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43781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A9077-08B1-BB2F-9385-E7EA1796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66DF5-A982-F94B-BFD5-C4CB545EF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F2665A-90D4-F0DE-7213-FC4A3000F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E1292B-81DA-1163-0B23-A38CD5A9B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865873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0809BE-9E21-A512-A045-A409311E6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20FB0F-E61B-1D3A-59C2-22CF89E32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2EB3E-E930-9599-49C9-DB76C18F4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86776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12688-0D89-C377-D195-511242B2E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0C041-CCD3-C4A2-5DE8-978BAAD70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07CA16-82F5-16DE-DCA9-1ADDEA1FD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86D16-6D7A-EA34-FD95-5A935D376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BDD827-3F4D-4F20-57FE-66DD88D63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B6700B-8770-B97A-9E49-EA4D420B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707339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3B627-0895-9EBE-4A87-08A62F996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C8B540-FA97-EB38-EEF3-4B79CE741E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C496F3-CC1E-E335-66DC-54AC6E7482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D0FA0-4692-3CCE-D95C-F2EEBDD26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8B8BA-ABB0-66D6-46B2-8BA66ACE5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88BD44-A051-FBDD-2847-E785476E5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28438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A5657E-6172-C042-3F8D-2018AF29C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6483D-EC23-2D1D-FD20-52473CBD8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84BC4-9CBB-12CE-0F03-72E217A3C4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B076D1-89BA-410B-BAD0-675A5F0D02AC}" type="datetimeFigureOut">
              <a:rPr lang="af-ZA" smtClean="0"/>
              <a:t>2025-07-17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FD6AF-8F4C-8FC2-763B-FB2630ABD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751FB-FFDB-9295-7519-45AB81757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206728-38DC-4D49-BDF4-4F29F8AA1A2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70742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f-Z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4.jpeg"/><Relationship Id="rId4" Type="http://schemas.openxmlformats.org/officeDocument/2006/relationships/diagramData" Target="../diagrams/data3.xml"/><Relationship Id="rId9" Type="http://schemas.openxmlformats.org/officeDocument/2006/relationships/hyperlink" Target="https://www.youtube.com/watch?v=--HEntd1wcQ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www.youtube.com/watch?v=v8vPugRUAII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C9BE72A-4F97-4FA0-AF09-2C65D071C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8C53F3-BAE9-9D7F-3BA3-B704090C6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072047"/>
            <a:ext cx="10506456" cy="1130994"/>
          </a:xfrm>
        </p:spPr>
        <p:txBody>
          <a:bodyPr>
            <a:normAutofit/>
          </a:bodyPr>
          <a:lstStyle/>
          <a:p>
            <a:r>
              <a:rPr lang="nl-NL" sz="4400" dirty="0">
                <a:solidFill>
                  <a:srgbClr val="8F8C3B"/>
                </a:solidFill>
              </a:rPr>
              <a:t>Geleenthede in ontspanning, fiksheid en sport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275C5-5B95-02F5-312C-250DFF225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5374756"/>
            <a:ext cx="10506456" cy="752188"/>
          </a:xfrm>
        </p:spPr>
        <p:txBody>
          <a:bodyPr>
            <a:normAutofit/>
          </a:bodyPr>
          <a:lstStyle/>
          <a:p>
            <a:r>
              <a:rPr lang="nl-NL" sz="1900" b="1" dirty="0"/>
              <a:t>Loopbane en loopbaankeuses – Diversiteit &amp; Werksektore</a:t>
            </a:r>
          </a:p>
          <a:p>
            <a:r>
              <a:rPr lang="en-GB" sz="1900" b="1" dirty="0" err="1"/>
              <a:t>Kwartaal</a:t>
            </a:r>
            <a:r>
              <a:rPr lang="en-GB" sz="1900" b="1" dirty="0"/>
              <a:t> 3: Les 3</a:t>
            </a:r>
            <a:endParaRPr lang="af-ZA" sz="1900" b="1" dirty="0"/>
          </a:p>
        </p:txBody>
      </p:sp>
      <p:pic>
        <p:nvPicPr>
          <p:cNvPr id="9" name="Picture Placeholder 8" descr="Man and woman running on indoor track">
            <a:extLst>
              <a:ext uri="{FF2B5EF4-FFF2-40B4-BE49-F238E27FC236}">
                <a16:creationId xmlns:a16="http://schemas.microsoft.com/office/drawing/2014/main" id="{C9AF15A0-2D1E-752F-046C-48B2998D38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7044"/>
          <a:stretch>
            <a:fillRect/>
          </a:stretch>
        </p:blipFill>
        <p:spPr>
          <a:xfrm>
            <a:off x="203682" y="181113"/>
            <a:ext cx="3797398" cy="3717071"/>
          </a:xfrm>
          <a:prstGeom prst="rect">
            <a:avLst/>
          </a:prstGeom>
        </p:spPr>
      </p:pic>
      <p:pic>
        <p:nvPicPr>
          <p:cNvPr id="7" name="Picture Placeholder 6" descr="Two people lifting weights">
            <a:extLst>
              <a:ext uri="{FF2B5EF4-FFF2-40B4-BE49-F238E27FC236}">
                <a16:creationId xmlns:a16="http://schemas.microsoft.com/office/drawing/2014/main" id="{44EF112D-4BF3-2FFC-C48C-756889FB3F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7428"/>
          <a:stretch>
            <a:fillRect/>
          </a:stretch>
        </p:blipFill>
        <p:spPr>
          <a:xfrm>
            <a:off x="4193167" y="181113"/>
            <a:ext cx="3815005" cy="3717071"/>
          </a:xfrm>
          <a:prstGeom prst="rect">
            <a:avLst/>
          </a:prstGeom>
        </p:spPr>
      </p:pic>
      <p:pic>
        <p:nvPicPr>
          <p:cNvPr id="8" name="Picture Placeholder 7" descr="Closeup of Granny Smith apple and tape measure">
            <a:extLst>
              <a:ext uri="{FF2B5EF4-FFF2-40B4-BE49-F238E27FC236}">
                <a16:creationId xmlns:a16="http://schemas.microsoft.com/office/drawing/2014/main" id="{6030047A-AA0C-7759-155B-5557AA073C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7081"/>
          <a:stretch>
            <a:fillRect/>
          </a:stretch>
        </p:blipFill>
        <p:spPr>
          <a:xfrm>
            <a:off x="8190920" y="181113"/>
            <a:ext cx="3799289" cy="3717071"/>
          </a:xfrm>
          <a:prstGeom prst="rect">
            <a:avLst/>
          </a:prstGeom>
        </p:spPr>
      </p:pic>
      <p:pic>
        <p:nvPicPr>
          <p:cNvPr id="10" name="Picture 9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9D6FC45E-5D65-3318-CFA1-BD64E2065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547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BD9F60-413F-A527-4B32-BB8E9442E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ZA" sz="5400" dirty="0" err="1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Voortgesette</a:t>
            </a:r>
            <a:r>
              <a:rPr lang="en-ZA" sz="54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leer in sport </a:t>
            </a:r>
            <a:r>
              <a:rPr lang="en-ZA" sz="5400" dirty="0" err="1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ZA" sz="54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ZA" sz="5400" dirty="0" err="1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fiksheid</a:t>
            </a:r>
            <a:endParaRPr lang="af-ZA" sz="52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39AEE62-59A2-FD93-2DD9-E2CD3FD71A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1846993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F43E7A5-5603-DB2C-F588-394AF3662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189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5F97B6-5607-87D1-2192-71ED4D5EE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r>
              <a:rPr lang="nl-NL" sz="3100" dirty="0">
                <a:solidFill>
                  <a:srgbClr val="FFFFFF"/>
                </a:solidFill>
              </a:rPr>
              <a:t>Loopbaan-voorbeelde in die Suid-Afrikaanse sport- en fiksheidsbedryf</a:t>
            </a:r>
            <a:endParaRPr lang="af-ZA" sz="3100" dirty="0">
              <a:solidFill>
                <a:srgbClr val="FFFFFF"/>
              </a:solidFill>
            </a:endParaRPr>
          </a:p>
        </p:txBody>
      </p:sp>
      <p:graphicFrame>
        <p:nvGraphicFramePr>
          <p:cNvPr id="31" name="Content Placeholder 2">
            <a:extLst>
              <a:ext uri="{FF2B5EF4-FFF2-40B4-BE49-F238E27FC236}">
                <a16:creationId xmlns:a16="http://schemas.microsoft.com/office/drawing/2014/main" id="{8FD54087-22F8-67F2-D039-F0D0552D89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99466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50D313E9-5673-60B7-363F-69496A475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023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8EA682-2BF6-D407-7A8A-FC0C95FC2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Aktiwiteit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4" descr="A light bulb with a drawing of formulas&#10;&#10;AI-generated content may be incorrect.">
            <a:extLst>
              <a:ext uri="{FF2B5EF4-FFF2-40B4-BE49-F238E27FC236}">
                <a16:creationId xmlns:a16="http://schemas.microsoft.com/office/drawing/2014/main" id="{F6B59EB5-E7E8-98E0-556C-E4B0C6C59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711"/>
          <a:stretch>
            <a:fillRect/>
          </a:stretch>
        </p:blipFill>
        <p:spPr>
          <a:xfrm>
            <a:off x="4851670" y="467208"/>
            <a:ext cx="6527263" cy="59235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85096C-10BC-54C9-1B6C-2AA15A2339B1}"/>
              </a:ext>
            </a:extLst>
          </p:cNvPr>
          <p:cNvSpPr txBox="1"/>
          <p:nvPr/>
        </p:nvSpPr>
        <p:spPr>
          <a:xfrm>
            <a:off x="4870988" y="6083015"/>
            <a:ext cx="3126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>
                    <a:lumMod val="85000"/>
                  </a:schemeClr>
                </a:solidFill>
              </a:rPr>
              <a:t>Source: </a:t>
            </a:r>
            <a:r>
              <a:rPr lang="en-GB" sz="1400" dirty="0" err="1">
                <a:solidFill>
                  <a:schemeClr val="bg1">
                    <a:lumMod val="85000"/>
                  </a:schemeClr>
                </a:solidFill>
              </a:rPr>
              <a:t>Jannoon028</a:t>
            </a:r>
            <a:r>
              <a:rPr lang="en-GB" sz="1400" dirty="0">
                <a:solidFill>
                  <a:schemeClr val="bg1">
                    <a:lumMod val="85000"/>
                  </a:schemeClr>
                </a:solidFill>
              </a:rPr>
              <a:t> on </a:t>
            </a:r>
            <a:r>
              <a:rPr lang="en-GB" sz="1400" dirty="0" err="1">
                <a:solidFill>
                  <a:schemeClr val="bg1">
                    <a:lumMod val="85000"/>
                  </a:schemeClr>
                </a:solidFill>
              </a:rPr>
              <a:t>Freepik</a:t>
            </a:r>
            <a:endParaRPr lang="af-ZA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6" name="Picture 5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8E0FADD0-6A1F-07D7-5EB0-EAB8975B0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37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37288-BED3-DAD8-D9BF-0EDDABEAE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 fontScale="90000"/>
          </a:bodyPr>
          <a:lstStyle/>
          <a:p>
            <a:r>
              <a:rPr lang="nl-NL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Teen die einde van hierdie les behoort jy in staat te wees om:</a:t>
            </a:r>
            <a:endParaRPr lang="af-ZA" sz="41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0D54A60-0EC0-2970-53B3-EBD76C5F71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9282498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63621299-2B34-B2D4-E14C-401732800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914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C595556-C814-4F1F-B0E5-71812F38A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Placeholder 15" descr="Close up of a hand holding a dumbbell">
            <a:extLst>
              <a:ext uri="{FF2B5EF4-FFF2-40B4-BE49-F238E27FC236}">
                <a16:creationId xmlns:a16="http://schemas.microsoft.com/office/drawing/2014/main" id="{4FE79288-BC9C-E6B2-0EEF-763FFF4E77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t="21305" r="-1" b="35944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5B1FE7-4DA4-4911-646C-6D15E4F27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Loopbane in ontspanning, fiksheid en sport</a:t>
            </a:r>
            <a:endParaRPr lang="af-ZA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58C840A-3B87-6EDC-7342-B056784DBE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563568"/>
              </p:ext>
            </p:extLst>
          </p:nvPr>
        </p:nvGraphicFramePr>
        <p:xfrm>
          <a:off x="5186552" y="557189"/>
          <a:ext cx="6167246" cy="5571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F9627C2E-3D9E-1BA7-E76C-127E646DF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4745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0C0B0D2-EBD0-1EC6-00E6-26050A0DB9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247" r="35378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1A9D63-6914-178C-FD69-622A97EED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af-ZA" sz="4000" dirty="0"/>
              <a:t>Verken loopbane in sport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8C6F716-B414-2534-8F25-E0A71E411F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5526857"/>
              </p:ext>
            </p:extLst>
          </p:nvPr>
        </p:nvGraphicFramePr>
        <p:xfrm>
          <a:off x="6115317" y="2743200"/>
          <a:ext cx="5247340" cy="3496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32D9A93B-93E2-870D-4150-4D204016DC80}"/>
              </a:ext>
            </a:extLst>
          </p:cNvPr>
          <p:cNvSpPr txBox="1"/>
          <p:nvPr/>
        </p:nvSpPr>
        <p:spPr>
          <a:xfrm>
            <a:off x="0" y="4742096"/>
            <a:ext cx="5410197" cy="120032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Kyk: </a:t>
            </a:r>
            <a:r>
              <a:rPr lang="en-GB" b="1" i="1" dirty="0">
                <a:solidFill>
                  <a:schemeClr val="bg1"/>
                </a:solidFill>
              </a:rPr>
              <a:t>5 jobs in sports…for people who *aren’t* athletic | </a:t>
            </a:r>
            <a:r>
              <a:rPr lang="en-GB" b="1" i="1" dirty="0" err="1">
                <a:solidFill>
                  <a:schemeClr val="bg1"/>
                </a:solidFill>
              </a:rPr>
              <a:t>Roadtrip</a:t>
            </a:r>
            <a:r>
              <a:rPr lang="en-GB" b="1" i="1" dirty="0">
                <a:solidFill>
                  <a:schemeClr val="bg1"/>
                </a:solidFill>
              </a:rPr>
              <a:t> Nation </a:t>
            </a:r>
          </a:p>
          <a:p>
            <a:pPr algn="ctr"/>
            <a:r>
              <a:rPr lang="en-GB" dirty="0">
                <a:hlinkClick r:id="rId9"/>
              </a:rPr>
              <a:t>https://www.youtube.com/watch?v=--HEntd1wcQ</a:t>
            </a:r>
            <a:r>
              <a:rPr lang="en-GB" dirty="0"/>
              <a:t>   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(5 min 10 </a:t>
            </a:r>
            <a:r>
              <a:rPr lang="en-GB" dirty="0" err="1">
                <a:solidFill>
                  <a:schemeClr val="bg1"/>
                </a:solidFill>
              </a:rPr>
              <a:t>sek</a:t>
            </a:r>
            <a:r>
              <a:rPr lang="en-GB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19" name="Picture 18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B782A960-06AD-C76F-24B2-4356B027E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147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810141-D80C-5408-628C-FB04D066E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nl-NL" sz="4000" dirty="0">
                <a:solidFill>
                  <a:srgbClr val="FFFFFF"/>
                </a:solidFill>
              </a:rPr>
              <a:t>Loopbane in ontspanning, fiksheid en sport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3BD0AB65-2595-79B3-0A0B-DD3A953501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309207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06087A0C-AAEB-5BD1-4C75-AF93758C1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552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C9E56C-004F-AB3A-C180-8645B7D748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9" r="19790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46594-F2A1-2E07-5A9F-670B4741F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Kyk: </a:t>
            </a:r>
            <a:r>
              <a:rPr lang="en-GB" sz="2000" b="1" i="1" dirty="0"/>
              <a:t>The Best Careers in Sports </a:t>
            </a:r>
          </a:p>
          <a:p>
            <a:pPr marL="0" indent="0">
              <a:buNone/>
            </a:pPr>
            <a:r>
              <a:rPr lang="en-GB" sz="2000" dirty="0">
                <a:hlinkClick r:id="rId4"/>
              </a:rPr>
              <a:t>https://www.youtube.com/watch?v=v8vPugRUAII</a:t>
            </a:r>
            <a:r>
              <a:rPr lang="en-GB" sz="2000" dirty="0"/>
              <a:t>   </a:t>
            </a:r>
          </a:p>
          <a:p>
            <a:pPr marL="0" indent="0">
              <a:buNone/>
            </a:pPr>
            <a:r>
              <a:rPr lang="en-GB" sz="2000" dirty="0"/>
              <a:t>(4 min 24 </a:t>
            </a:r>
            <a:r>
              <a:rPr lang="en-GB" sz="2000" dirty="0" err="1"/>
              <a:t>sek</a:t>
            </a:r>
            <a:r>
              <a:rPr lang="en-GB" sz="2000" dirty="0"/>
              <a:t>)</a:t>
            </a:r>
          </a:p>
        </p:txBody>
      </p:sp>
      <p:pic>
        <p:nvPicPr>
          <p:cNvPr id="6" name="Picture 5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7CA282C2-F5F4-D026-7341-A46331131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250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52" descr="Woman lifting weights">
            <a:extLst>
              <a:ext uri="{FF2B5EF4-FFF2-40B4-BE49-F238E27FC236}">
                <a16:creationId xmlns:a16="http://schemas.microsoft.com/office/drawing/2014/main" id="{943DA520-B9E2-8D7B-0B7F-7F8BD6CFFF5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22632" b="1289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EBE8C1-FE69-00FF-77D4-34DC01D75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dirty="0"/>
              <a:t>Vereiste vaardighede vir loopbane in fiksheid en sport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CA91B45-D1F5-9190-E97B-618F9CE1A3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14119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931C27AB-83EA-09AC-0C89-5A9CD2D7D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686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8D6A73-5A07-6B54-BE76-AC7028F8E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nl-NL" sz="3700" dirty="0">
                <a:solidFill>
                  <a:srgbClr val="FFFFFF"/>
                </a:solidFill>
              </a:rPr>
              <a:t>Begrip van salaris in die sport- en fiksheidsbedryf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17DB87-F215-DB32-81BB-A3296F8123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25629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018983E6-4EE0-6764-0B83-B0C80AD9B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421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3" descr="Woman flipping a large tire">
            <a:extLst>
              <a:ext uri="{FF2B5EF4-FFF2-40B4-BE49-F238E27FC236}">
                <a16:creationId xmlns:a16="http://schemas.microsoft.com/office/drawing/2014/main" id="{2D062ECD-B003-10C8-5298-5A3E65A9C2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28344" r="-1" b="2834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44F4C4-D172-2B12-A6DC-AD5A5F101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ZA" dirty="0" err="1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Bevorderingsmoontlikhed</a:t>
            </a:r>
            <a:endParaRPr lang="af-ZA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020501E-F8AE-CB1E-6CCB-16E8442A20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6750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2849BFA1-A2B5-B63D-4F92-5A50000DD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388" y="0"/>
            <a:ext cx="1628612" cy="56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3878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0f9bb933567494aaa2a6b81286c406b8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1d11c5b60a53f6d9f3b6cd84ce6302db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f929ee-2ccc-426b-9fd2-932361bc865d" xsi:nil="true"/>
    <lcf76f155ced4ddcb4097134ff3c332f xmlns="3caab635-9527-4657-a12f-8c668acf6cb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B38151D-7D38-4313-89E5-D5221C80F7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1BBCB4-605C-4113-9B11-146D93FC72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aab635-9527-4657-a12f-8c668acf6cb5"/>
    <ds:schemaRef ds:uri="b9f929ee-2ccc-426b-9fd2-932361bc8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0CB6E9-CADE-47C7-9BCB-4A20A589F1A6}">
  <ds:schemaRefs>
    <ds:schemaRef ds:uri="http://schemas.microsoft.com/office/2006/metadata/properties"/>
    <ds:schemaRef ds:uri="http://schemas.microsoft.com/office/infopath/2007/PartnerControls"/>
    <ds:schemaRef ds:uri="b9f929ee-2ccc-426b-9fd2-932361bc865d"/>
    <ds:schemaRef ds:uri="3caab635-9527-4657-a12f-8c668acf6cb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2317</Words>
  <Application>Microsoft Office PowerPoint</Application>
  <PresentationFormat>Widescreen</PresentationFormat>
  <Paragraphs>239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Symbol</vt:lpstr>
      <vt:lpstr>Office Theme</vt:lpstr>
      <vt:lpstr>Geleenthede in ontspanning, fiksheid en sport</vt:lpstr>
      <vt:lpstr>Teen die einde van hierdie les behoort jy in staat te wees om:</vt:lpstr>
      <vt:lpstr>Loopbane in ontspanning, fiksheid en sport</vt:lpstr>
      <vt:lpstr>Verken loopbane in sport</vt:lpstr>
      <vt:lpstr>Loopbane in ontspanning, fiksheid en sport</vt:lpstr>
      <vt:lpstr>PowerPoint Presentation</vt:lpstr>
      <vt:lpstr>Vereiste vaardighede vir loopbane in fiksheid en sport</vt:lpstr>
      <vt:lpstr>Begrip van salaris in die sport- en fiksheidsbedryf</vt:lpstr>
      <vt:lpstr>Bevorderingsmoontlikhed</vt:lpstr>
      <vt:lpstr>Voortgesette leer in sport en fiksheid</vt:lpstr>
      <vt:lpstr>Loopbaan-voorbeelde in die Suid-Afrikaanse sport- en fiksheidsbedryf</vt:lpstr>
      <vt:lpstr>Aktiwiteit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Botes</dc:creator>
  <cp:lastModifiedBy>Megan Botes</cp:lastModifiedBy>
  <cp:revision>1</cp:revision>
  <dcterms:created xsi:type="dcterms:W3CDTF">2025-07-16T13:43:39Z</dcterms:created>
  <dcterms:modified xsi:type="dcterms:W3CDTF">2025-07-17T14:18:25Z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0x0101004F3AB23201A38C4A8F7AAD9F2A325F0A</vt:lpwstr>
  </property>
  <property fmtid="{D5CDD505-2E9C-101B-9397-08002B2CF9AE}" pid="3" name="MediaServiceImageTags">
    <vt:lpwstr/>
  </property>
</Properties>
</file>