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16"/>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61DB79-5B88-4A05-8A7C-31B95577DF55}" v="1274" dt="2025-07-17T09:17:38.4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0" autoAdjust="0"/>
    <p:restoredTop sz="83529" autoAdjust="0"/>
  </p:normalViewPr>
  <p:slideViewPr>
    <p:cSldViewPr snapToGrid="0">
      <p:cViewPr varScale="1">
        <p:scale>
          <a:sx n="57" d="100"/>
          <a:sy n="57" d="100"/>
        </p:scale>
        <p:origin x="1603" y="2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3361DB79-5B88-4A05-8A7C-31B95577DF55}"/>
    <pc:docChg chg="undo custSel modSld">
      <pc:chgData name="Megan Botes" userId="70568131-745a-489b-b4fe-9e78c579dd6d" providerId="ADAL" clId="{3361DB79-5B88-4A05-8A7C-31B95577DF55}" dt="2025-07-17T09:17:38.434" v="1928"/>
      <pc:docMkLst>
        <pc:docMk/>
      </pc:docMkLst>
      <pc:sldChg chg="modSp mod modNotesTx">
        <pc:chgData name="Megan Botes" userId="70568131-745a-489b-b4fe-9e78c579dd6d" providerId="ADAL" clId="{3361DB79-5B88-4A05-8A7C-31B95577DF55}" dt="2025-07-17T08:50:12.797" v="267" actId="790"/>
        <pc:sldMkLst>
          <pc:docMk/>
          <pc:sldMk cId="675800688" sldId="256"/>
        </pc:sldMkLst>
        <pc:spChg chg="mod">
          <ac:chgData name="Megan Botes" userId="70568131-745a-489b-b4fe-9e78c579dd6d" providerId="ADAL" clId="{3361DB79-5B88-4A05-8A7C-31B95577DF55}" dt="2025-07-17T08:50:12.797" v="267" actId="790"/>
          <ac:spMkLst>
            <pc:docMk/>
            <pc:sldMk cId="675800688" sldId="256"/>
            <ac:spMk id="2" creationId="{D0FD3B3B-1754-B3F9-E4A3-7BCCC3655196}"/>
          </ac:spMkLst>
        </pc:spChg>
        <pc:spChg chg="mod">
          <ac:chgData name="Megan Botes" userId="70568131-745a-489b-b4fe-9e78c579dd6d" providerId="ADAL" clId="{3361DB79-5B88-4A05-8A7C-31B95577DF55}" dt="2025-07-17T08:50:12.797" v="267" actId="790"/>
          <ac:spMkLst>
            <pc:docMk/>
            <pc:sldMk cId="675800688" sldId="256"/>
            <ac:spMk id="3" creationId="{974485B4-D98B-B5BF-3E37-61842643C5AA}"/>
          </ac:spMkLst>
        </pc:spChg>
        <pc:spChg chg="mod">
          <ac:chgData name="Megan Botes" userId="70568131-745a-489b-b4fe-9e78c579dd6d" providerId="ADAL" clId="{3361DB79-5B88-4A05-8A7C-31B95577DF55}" dt="2025-07-17T08:50:12.797" v="267" actId="790"/>
          <ac:spMkLst>
            <pc:docMk/>
            <pc:sldMk cId="675800688" sldId="256"/>
            <ac:spMk id="7175" creationId="{4D60F200-5EB0-B223-2439-C96C67F0FEE1}"/>
          </ac:spMkLst>
        </pc:spChg>
        <pc:spChg chg="mod">
          <ac:chgData name="Megan Botes" userId="70568131-745a-489b-b4fe-9e78c579dd6d" providerId="ADAL" clId="{3361DB79-5B88-4A05-8A7C-31B95577DF55}" dt="2025-07-17T08:50:12.797" v="267" actId="790"/>
          <ac:spMkLst>
            <pc:docMk/>
            <pc:sldMk cId="675800688" sldId="256"/>
            <ac:spMk id="7177" creationId="{A6567EA8-C72D-4B9B-D23F-6B2E9F9C9F47}"/>
          </ac:spMkLst>
        </pc:spChg>
        <pc:spChg chg="mod">
          <ac:chgData name="Megan Botes" userId="70568131-745a-489b-b4fe-9e78c579dd6d" providerId="ADAL" clId="{3361DB79-5B88-4A05-8A7C-31B95577DF55}" dt="2025-07-17T08:50:12.797" v="267" actId="790"/>
          <ac:spMkLst>
            <pc:docMk/>
            <pc:sldMk cId="675800688" sldId="256"/>
            <ac:spMk id="7179" creationId="{FEFBFA78-9360-1E01-5448-6D5AE0A32601}"/>
          </ac:spMkLst>
        </pc:spChg>
        <pc:spChg chg="mod">
          <ac:chgData name="Megan Botes" userId="70568131-745a-489b-b4fe-9e78c579dd6d" providerId="ADAL" clId="{3361DB79-5B88-4A05-8A7C-31B95577DF55}" dt="2025-07-17T08:50:12.797" v="267" actId="790"/>
          <ac:spMkLst>
            <pc:docMk/>
            <pc:sldMk cId="675800688" sldId="256"/>
            <ac:spMk id="7181" creationId="{1740453C-744F-DB3A-47EC-15EACE1DC117}"/>
          </ac:spMkLst>
        </pc:spChg>
        <pc:spChg chg="mod">
          <ac:chgData name="Megan Botes" userId="70568131-745a-489b-b4fe-9e78c579dd6d" providerId="ADAL" clId="{3361DB79-5B88-4A05-8A7C-31B95577DF55}" dt="2025-07-17T08:50:12.797" v="267" actId="790"/>
          <ac:spMkLst>
            <pc:docMk/>
            <pc:sldMk cId="675800688" sldId="256"/>
            <ac:spMk id="7183" creationId="{B6924B03-77BD-EAE3-2854-43363FF8E6BB}"/>
          </ac:spMkLst>
        </pc:spChg>
      </pc:sldChg>
      <pc:sldChg chg="modSp mod modNotesTx">
        <pc:chgData name="Megan Botes" userId="70568131-745a-489b-b4fe-9e78c579dd6d" providerId="ADAL" clId="{3361DB79-5B88-4A05-8A7C-31B95577DF55}" dt="2025-07-17T08:50:12.797" v="267" actId="790"/>
        <pc:sldMkLst>
          <pc:docMk/>
          <pc:sldMk cId="2264640446" sldId="257"/>
        </pc:sldMkLst>
        <pc:spChg chg="mod">
          <ac:chgData name="Megan Botes" userId="70568131-745a-489b-b4fe-9e78c579dd6d" providerId="ADAL" clId="{3361DB79-5B88-4A05-8A7C-31B95577DF55}" dt="2025-07-17T08:50:12.797" v="267" actId="790"/>
          <ac:spMkLst>
            <pc:docMk/>
            <pc:sldMk cId="2264640446" sldId="257"/>
            <ac:spMk id="2" creationId="{F43FE055-4859-7581-F79D-418D5A98CEFC}"/>
          </ac:spMkLst>
        </pc:spChg>
        <pc:spChg chg="mod">
          <ac:chgData name="Megan Botes" userId="70568131-745a-489b-b4fe-9e78c579dd6d" providerId="ADAL" clId="{3361DB79-5B88-4A05-8A7C-31B95577DF55}" dt="2025-07-17T08:50:12.797" v="267" actId="790"/>
          <ac:spMkLst>
            <pc:docMk/>
            <pc:sldMk cId="2264640446" sldId="257"/>
            <ac:spMk id="14" creationId="{D63315CB-E916-0B58-B7E5-CF69933C19AA}"/>
          </ac:spMkLst>
        </pc:spChg>
        <pc:graphicFrameChg chg="mod modGraphic">
          <ac:chgData name="Megan Botes" userId="70568131-745a-489b-b4fe-9e78c579dd6d" providerId="ADAL" clId="{3361DB79-5B88-4A05-8A7C-31B95577DF55}" dt="2025-07-17T08:50:12.797" v="267" actId="790"/>
          <ac:graphicFrameMkLst>
            <pc:docMk/>
            <pc:sldMk cId="2264640446" sldId="257"/>
            <ac:graphicFrameMk id="16" creationId="{19EE8284-CC6D-2B37-9F0E-B9028416FE1F}"/>
          </ac:graphicFrameMkLst>
        </pc:graphicFrameChg>
      </pc:sldChg>
      <pc:sldChg chg="modSp mod modNotesTx">
        <pc:chgData name="Megan Botes" userId="70568131-745a-489b-b4fe-9e78c579dd6d" providerId="ADAL" clId="{3361DB79-5B88-4A05-8A7C-31B95577DF55}" dt="2025-07-17T08:52:08.379" v="310" actId="20577"/>
        <pc:sldMkLst>
          <pc:docMk/>
          <pc:sldMk cId="518181080" sldId="258"/>
        </pc:sldMkLst>
        <pc:spChg chg="mod">
          <ac:chgData name="Megan Botes" userId="70568131-745a-489b-b4fe-9e78c579dd6d" providerId="ADAL" clId="{3361DB79-5B88-4A05-8A7C-31B95577DF55}" dt="2025-07-17T08:50:19.185" v="269" actId="313"/>
          <ac:spMkLst>
            <pc:docMk/>
            <pc:sldMk cId="518181080" sldId="258"/>
            <ac:spMk id="2" creationId="{E793B471-715D-CA13-71FB-EAD0858552C3}"/>
          </ac:spMkLst>
        </pc:spChg>
        <pc:spChg chg="mod">
          <ac:chgData name="Megan Botes" userId="70568131-745a-489b-b4fe-9e78c579dd6d" providerId="ADAL" clId="{3361DB79-5B88-4A05-8A7C-31B95577DF55}" dt="2025-07-17T08:50:12.797" v="267" actId="790"/>
          <ac:spMkLst>
            <pc:docMk/>
            <pc:sldMk cId="518181080" sldId="258"/>
            <ac:spMk id="27" creationId="{374E4D47-4407-234E-8D0F-34C4448D1CCA}"/>
          </ac:spMkLst>
        </pc:spChg>
        <pc:spChg chg="mod">
          <ac:chgData name="Megan Botes" userId="70568131-745a-489b-b4fe-9e78c579dd6d" providerId="ADAL" clId="{3361DB79-5B88-4A05-8A7C-31B95577DF55}" dt="2025-07-17T08:50:12.797" v="267" actId="790"/>
          <ac:spMkLst>
            <pc:docMk/>
            <pc:sldMk cId="518181080" sldId="258"/>
            <ac:spMk id="40" creationId="{4D50854D-36B7-5EBE-582D-3E2EA633803F}"/>
          </ac:spMkLst>
        </pc:spChg>
        <pc:spChg chg="mod">
          <ac:chgData name="Megan Botes" userId="70568131-745a-489b-b4fe-9e78c579dd6d" providerId="ADAL" clId="{3361DB79-5B88-4A05-8A7C-31B95577DF55}" dt="2025-07-17T08:50:12.797" v="267" actId="790"/>
          <ac:spMkLst>
            <pc:docMk/>
            <pc:sldMk cId="518181080" sldId="258"/>
            <ac:spMk id="67" creationId="{D7B095BD-76BF-9DD5-65A9-FDB3BDEAE9F5}"/>
          </ac:spMkLst>
        </pc:spChg>
        <pc:spChg chg="mod">
          <ac:chgData name="Megan Botes" userId="70568131-745a-489b-b4fe-9e78c579dd6d" providerId="ADAL" clId="{3361DB79-5B88-4A05-8A7C-31B95577DF55}" dt="2025-07-17T08:50:12.797" v="267" actId="790"/>
          <ac:spMkLst>
            <pc:docMk/>
            <pc:sldMk cId="518181080" sldId="258"/>
            <ac:spMk id="81" creationId="{62CD9590-CAD1-66A7-B647-98B8868A1F73}"/>
          </ac:spMkLst>
        </pc:spChg>
        <pc:spChg chg="mod">
          <ac:chgData name="Megan Botes" userId="70568131-745a-489b-b4fe-9e78c579dd6d" providerId="ADAL" clId="{3361DB79-5B88-4A05-8A7C-31B95577DF55}" dt="2025-07-17T08:50:12.797" v="267" actId="790"/>
          <ac:spMkLst>
            <pc:docMk/>
            <pc:sldMk cId="518181080" sldId="258"/>
            <ac:spMk id="94" creationId="{D58C5842-5AE0-07E4-1E6A-41EC36C197D0}"/>
          </ac:spMkLst>
        </pc:spChg>
        <pc:spChg chg="mod">
          <ac:chgData name="Megan Botes" userId="70568131-745a-489b-b4fe-9e78c579dd6d" providerId="ADAL" clId="{3361DB79-5B88-4A05-8A7C-31B95577DF55}" dt="2025-07-17T08:50:12.797" v="267" actId="790"/>
          <ac:spMkLst>
            <pc:docMk/>
            <pc:sldMk cId="518181080" sldId="258"/>
            <ac:spMk id="98" creationId="{19F54185-601F-4641-A921-49544C9B4110}"/>
          </ac:spMkLst>
        </pc:spChg>
        <pc:spChg chg="mod">
          <ac:chgData name="Megan Botes" userId="70568131-745a-489b-b4fe-9e78c579dd6d" providerId="ADAL" clId="{3361DB79-5B88-4A05-8A7C-31B95577DF55}" dt="2025-07-17T08:50:12.797" v="267" actId="790"/>
          <ac:spMkLst>
            <pc:docMk/>
            <pc:sldMk cId="518181080" sldId="258"/>
            <ac:spMk id="100" creationId="{A1D71FD3-8546-1CCB-1000-2A081F78D8BC}"/>
          </ac:spMkLst>
        </pc:spChg>
        <pc:spChg chg="mod">
          <ac:chgData name="Megan Botes" userId="70568131-745a-489b-b4fe-9e78c579dd6d" providerId="ADAL" clId="{3361DB79-5B88-4A05-8A7C-31B95577DF55}" dt="2025-07-17T08:50:12.797" v="267" actId="790"/>
          <ac:spMkLst>
            <pc:docMk/>
            <pc:sldMk cId="518181080" sldId="258"/>
            <ac:spMk id="111" creationId="{6E935F71-8281-F03C-A734-8A063968F2DF}"/>
          </ac:spMkLst>
        </pc:spChg>
        <pc:spChg chg="mod">
          <ac:chgData name="Megan Botes" userId="70568131-745a-489b-b4fe-9e78c579dd6d" providerId="ADAL" clId="{3361DB79-5B88-4A05-8A7C-31B95577DF55}" dt="2025-07-17T08:50:12.797" v="267" actId="790"/>
          <ac:spMkLst>
            <pc:docMk/>
            <pc:sldMk cId="518181080" sldId="258"/>
            <ac:spMk id="113" creationId="{740FEEC6-E127-AE5C-26CF-5DC57E8303B0}"/>
          </ac:spMkLst>
        </pc:spChg>
        <pc:spChg chg="mod">
          <ac:chgData name="Megan Botes" userId="70568131-745a-489b-b4fe-9e78c579dd6d" providerId="ADAL" clId="{3361DB79-5B88-4A05-8A7C-31B95577DF55}" dt="2025-07-17T08:50:12.797" v="267" actId="790"/>
          <ac:spMkLst>
            <pc:docMk/>
            <pc:sldMk cId="518181080" sldId="258"/>
            <ac:spMk id="134" creationId="{2CC83C77-FF2A-DA4F-31E3-8785DD8D9CFF}"/>
          </ac:spMkLst>
        </pc:spChg>
        <pc:grpChg chg="mod">
          <ac:chgData name="Megan Botes" userId="70568131-745a-489b-b4fe-9e78c579dd6d" providerId="ADAL" clId="{3361DB79-5B88-4A05-8A7C-31B95577DF55}" dt="2025-07-17T08:50:15.330" v="268" actId="1076"/>
          <ac:grpSpMkLst>
            <pc:docMk/>
            <pc:sldMk cId="518181080" sldId="258"/>
            <ac:grpSpMk id="6" creationId="{7BF5AD46-765F-A688-EF29-AE2438F7951E}"/>
          </ac:grpSpMkLst>
        </pc:grpChg>
        <pc:graphicFrameChg chg="mod">
          <ac:chgData name="Megan Botes" userId="70568131-745a-489b-b4fe-9e78c579dd6d" providerId="ADAL" clId="{3361DB79-5B88-4A05-8A7C-31B95577DF55}" dt="2025-07-17T08:52:08.379" v="310" actId="20577"/>
          <ac:graphicFrameMkLst>
            <pc:docMk/>
            <pc:sldMk cId="518181080" sldId="258"/>
            <ac:graphicFrameMk id="5" creationId="{2073BF6E-97B0-FA02-196D-856C6B1A21BE}"/>
          </ac:graphicFrameMkLst>
        </pc:graphicFrameChg>
      </pc:sldChg>
      <pc:sldChg chg="modSp mod modNotesTx">
        <pc:chgData name="Megan Botes" userId="70568131-745a-489b-b4fe-9e78c579dd6d" providerId="ADAL" clId="{3361DB79-5B88-4A05-8A7C-31B95577DF55}" dt="2025-07-17T08:56:02.142" v="929" actId="113"/>
        <pc:sldMkLst>
          <pc:docMk/>
          <pc:sldMk cId="3556641626" sldId="259"/>
        </pc:sldMkLst>
        <pc:spChg chg="mod">
          <ac:chgData name="Megan Botes" userId="70568131-745a-489b-b4fe-9e78c579dd6d" providerId="ADAL" clId="{3361DB79-5B88-4A05-8A7C-31B95577DF55}" dt="2025-07-17T08:52:31.693" v="370" actId="20577"/>
          <ac:spMkLst>
            <pc:docMk/>
            <pc:sldMk cId="3556641626" sldId="259"/>
            <ac:spMk id="2" creationId="{F3BA5873-FABE-E252-0F1F-274900940A4F}"/>
          </ac:spMkLst>
        </pc:spChg>
        <pc:spChg chg="mod">
          <ac:chgData name="Megan Botes" userId="70568131-745a-489b-b4fe-9e78c579dd6d" providerId="ADAL" clId="{3361DB79-5B88-4A05-8A7C-31B95577DF55}" dt="2025-07-17T08:50:12.797" v="267" actId="790"/>
          <ac:spMkLst>
            <pc:docMk/>
            <pc:sldMk cId="3556641626" sldId="259"/>
            <ac:spMk id="9" creationId="{84456BDA-7C92-CEA8-E054-9C49B1E1CFCF}"/>
          </ac:spMkLst>
        </pc:spChg>
        <pc:spChg chg="mod">
          <ac:chgData name="Megan Botes" userId="70568131-745a-489b-b4fe-9e78c579dd6d" providerId="ADAL" clId="{3361DB79-5B88-4A05-8A7C-31B95577DF55}" dt="2025-07-17T08:50:12.797" v="267" actId="790"/>
          <ac:spMkLst>
            <pc:docMk/>
            <pc:sldMk cId="3556641626" sldId="259"/>
            <ac:spMk id="22" creationId="{C7CD15E6-D20C-2961-15EC-AC3FEC964CD7}"/>
          </ac:spMkLst>
        </pc:spChg>
        <pc:spChg chg="mod">
          <ac:chgData name="Megan Botes" userId="70568131-745a-489b-b4fe-9e78c579dd6d" providerId="ADAL" clId="{3361DB79-5B88-4A05-8A7C-31B95577DF55}" dt="2025-07-17T08:50:12.797" v="267" actId="790"/>
          <ac:spMkLst>
            <pc:docMk/>
            <pc:sldMk cId="3556641626" sldId="259"/>
            <ac:spMk id="41" creationId="{4DBF7C77-AD4F-99C7-FC58-63D3B5BC1CDD}"/>
          </ac:spMkLst>
        </pc:spChg>
        <pc:spChg chg="mod">
          <ac:chgData name="Megan Botes" userId="70568131-745a-489b-b4fe-9e78c579dd6d" providerId="ADAL" clId="{3361DB79-5B88-4A05-8A7C-31B95577DF55}" dt="2025-07-17T08:50:12.797" v="267" actId="790"/>
          <ac:spMkLst>
            <pc:docMk/>
            <pc:sldMk cId="3556641626" sldId="259"/>
            <ac:spMk id="45" creationId="{1ED993D6-41CA-B5BA-9B26-0A30C6F06E41}"/>
          </ac:spMkLst>
        </pc:spChg>
        <pc:spChg chg="mod">
          <ac:chgData name="Megan Botes" userId="70568131-745a-489b-b4fe-9e78c579dd6d" providerId="ADAL" clId="{3361DB79-5B88-4A05-8A7C-31B95577DF55}" dt="2025-07-17T08:50:12.797" v="267" actId="790"/>
          <ac:spMkLst>
            <pc:docMk/>
            <pc:sldMk cId="3556641626" sldId="259"/>
            <ac:spMk id="63" creationId="{178DB95C-60CE-774B-0048-AB52104B86D5}"/>
          </ac:spMkLst>
        </pc:spChg>
        <pc:spChg chg="mod">
          <ac:chgData name="Megan Botes" userId="70568131-745a-489b-b4fe-9e78c579dd6d" providerId="ADAL" clId="{3361DB79-5B88-4A05-8A7C-31B95577DF55}" dt="2025-07-17T08:50:12.797" v="267" actId="790"/>
          <ac:spMkLst>
            <pc:docMk/>
            <pc:sldMk cId="3556641626" sldId="259"/>
            <ac:spMk id="84" creationId="{38AC224E-1C79-9756-5C5B-E917CE191795}"/>
          </ac:spMkLst>
        </pc:spChg>
        <pc:spChg chg="mod">
          <ac:chgData name="Megan Botes" userId="70568131-745a-489b-b4fe-9e78c579dd6d" providerId="ADAL" clId="{3361DB79-5B88-4A05-8A7C-31B95577DF55}" dt="2025-07-17T08:50:12.797" v="267" actId="790"/>
          <ac:spMkLst>
            <pc:docMk/>
            <pc:sldMk cId="3556641626" sldId="259"/>
            <ac:spMk id="89" creationId="{AC9C9C33-2B85-9EEB-119A-9BCF95B5FB6A}"/>
          </ac:spMkLst>
        </pc:spChg>
        <pc:spChg chg="mod">
          <ac:chgData name="Megan Botes" userId="70568131-745a-489b-b4fe-9e78c579dd6d" providerId="ADAL" clId="{3361DB79-5B88-4A05-8A7C-31B95577DF55}" dt="2025-07-17T08:50:12.797" v="267" actId="790"/>
          <ac:spMkLst>
            <pc:docMk/>
            <pc:sldMk cId="3556641626" sldId="259"/>
            <ac:spMk id="90" creationId="{7D1A8DAB-5C4D-3B3C-6BD6-167CB129B89C}"/>
          </ac:spMkLst>
        </pc:spChg>
        <pc:spChg chg="mod">
          <ac:chgData name="Megan Botes" userId="70568131-745a-489b-b4fe-9e78c579dd6d" providerId="ADAL" clId="{3361DB79-5B88-4A05-8A7C-31B95577DF55}" dt="2025-07-17T08:50:12.797" v="267" actId="790"/>
          <ac:spMkLst>
            <pc:docMk/>
            <pc:sldMk cId="3556641626" sldId="259"/>
            <ac:spMk id="109" creationId="{B665FD39-7F2A-8561-8E39-14CDC71B1505}"/>
          </ac:spMkLst>
        </pc:spChg>
        <pc:spChg chg="mod">
          <ac:chgData name="Megan Botes" userId="70568131-745a-489b-b4fe-9e78c579dd6d" providerId="ADAL" clId="{3361DB79-5B88-4A05-8A7C-31B95577DF55}" dt="2025-07-17T08:50:12.797" v="267" actId="790"/>
          <ac:spMkLst>
            <pc:docMk/>
            <pc:sldMk cId="3556641626" sldId="259"/>
            <ac:spMk id="110" creationId="{D205F007-5A36-F679-30B3-84388F63F018}"/>
          </ac:spMkLst>
        </pc:spChg>
        <pc:graphicFrameChg chg="mod">
          <ac:chgData name="Megan Botes" userId="70568131-745a-489b-b4fe-9e78c579dd6d" providerId="ADAL" clId="{3361DB79-5B88-4A05-8A7C-31B95577DF55}" dt="2025-07-17T08:56:02.142" v="929" actId="113"/>
          <ac:graphicFrameMkLst>
            <pc:docMk/>
            <pc:sldMk cId="3556641626" sldId="259"/>
            <ac:graphicFrameMk id="14" creationId="{3B8D9F4B-5CB7-ABAD-5277-48177EC10738}"/>
          </ac:graphicFrameMkLst>
        </pc:graphicFrameChg>
      </pc:sldChg>
      <pc:sldChg chg="modSp mod modNotesTx">
        <pc:chgData name="Megan Botes" userId="70568131-745a-489b-b4fe-9e78c579dd6d" providerId="ADAL" clId="{3361DB79-5B88-4A05-8A7C-31B95577DF55}" dt="2025-07-17T09:00:58.028" v="1321" actId="114"/>
        <pc:sldMkLst>
          <pc:docMk/>
          <pc:sldMk cId="863701765" sldId="260"/>
        </pc:sldMkLst>
        <pc:spChg chg="mod">
          <ac:chgData name="Megan Botes" userId="70568131-745a-489b-b4fe-9e78c579dd6d" providerId="ADAL" clId="{3361DB79-5B88-4A05-8A7C-31B95577DF55}" dt="2025-07-17T08:56:55.893" v="976" actId="20577"/>
          <ac:spMkLst>
            <pc:docMk/>
            <pc:sldMk cId="863701765" sldId="260"/>
            <ac:spMk id="2" creationId="{AA961AAC-53DC-4F59-7BE6-5507593286CF}"/>
          </ac:spMkLst>
        </pc:spChg>
        <pc:spChg chg="mod">
          <ac:chgData name="Megan Botes" userId="70568131-745a-489b-b4fe-9e78c579dd6d" providerId="ADAL" clId="{3361DB79-5B88-4A05-8A7C-31B95577DF55}" dt="2025-07-17T09:00:58.028" v="1321" actId="114"/>
          <ac:spMkLst>
            <pc:docMk/>
            <pc:sldMk cId="863701765" sldId="260"/>
            <ac:spMk id="9" creationId="{D46B29EF-98D8-1F5D-D659-5C3705888950}"/>
          </ac:spMkLst>
        </pc:spChg>
        <pc:spChg chg="mod">
          <ac:chgData name="Megan Botes" userId="70568131-745a-489b-b4fe-9e78c579dd6d" providerId="ADAL" clId="{3361DB79-5B88-4A05-8A7C-31B95577DF55}" dt="2025-07-17T08:50:12.797" v="267" actId="790"/>
          <ac:spMkLst>
            <pc:docMk/>
            <pc:sldMk cId="863701765" sldId="260"/>
            <ac:spMk id="15" creationId="{D1D34770-47A8-402C-AF23-2B653F2D88C1}"/>
          </ac:spMkLst>
        </pc:spChg>
        <pc:graphicFrameChg chg="mod modGraphic">
          <ac:chgData name="Megan Botes" userId="70568131-745a-489b-b4fe-9e78c579dd6d" providerId="ADAL" clId="{3361DB79-5B88-4A05-8A7C-31B95577DF55}" dt="2025-07-17T08:59:44.696" v="1249"/>
          <ac:graphicFrameMkLst>
            <pc:docMk/>
            <pc:sldMk cId="863701765" sldId="260"/>
            <ac:graphicFrameMk id="5" creationId="{4C306EB6-485A-CD1A-D97B-B249D42D2034}"/>
          </ac:graphicFrameMkLst>
        </pc:graphicFrameChg>
      </pc:sldChg>
      <pc:sldChg chg="addSp modSp mod modNotesTx">
        <pc:chgData name="Megan Botes" userId="70568131-745a-489b-b4fe-9e78c579dd6d" providerId="ADAL" clId="{3361DB79-5B88-4A05-8A7C-31B95577DF55}" dt="2025-07-17T09:04:03.448" v="1439" actId="20577"/>
        <pc:sldMkLst>
          <pc:docMk/>
          <pc:sldMk cId="1012601594" sldId="261"/>
        </pc:sldMkLst>
        <pc:spChg chg="mod">
          <ac:chgData name="Megan Botes" userId="70568131-745a-489b-b4fe-9e78c579dd6d" providerId="ADAL" clId="{3361DB79-5B88-4A05-8A7C-31B95577DF55}" dt="2025-07-17T09:00:40.164" v="1309" actId="20577"/>
          <ac:spMkLst>
            <pc:docMk/>
            <pc:sldMk cId="1012601594" sldId="261"/>
            <ac:spMk id="2" creationId="{F4507CC2-3E48-2AAA-88E5-5EAEB40134D2}"/>
          </ac:spMkLst>
        </pc:spChg>
        <pc:spChg chg="mod">
          <ac:chgData name="Megan Botes" userId="70568131-745a-489b-b4fe-9e78c579dd6d" providerId="ADAL" clId="{3361DB79-5B88-4A05-8A7C-31B95577DF55}" dt="2025-07-17T09:04:03.448" v="1439" actId="20577"/>
          <ac:spMkLst>
            <pc:docMk/>
            <pc:sldMk cId="1012601594" sldId="261"/>
            <ac:spMk id="3" creationId="{E6A24C98-7B65-4040-909E-6A967F2C18C6}"/>
          </ac:spMkLst>
        </pc:spChg>
        <pc:spChg chg="add">
          <ac:chgData name="Megan Botes" userId="70568131-745a-489b-b4fe-9e78c579dd6d" providerId="ADAL" clId="{3361DB79-5B88-4A05-8A7C-31B95577DF55}" dt="2025-07-17T09:03:35.531" v="1409"/>
          <ac:spMkLst>
            <pc:docMk/>
            <pc:sldMk cId="1012601594" sldId="261"/>
            <ac:spMk id="4" creationId="{2F38BBB6-054B-BF5D-A093-E10E7875964C}"/>
          </ac:spMkLst>
        </pc:spChg>
        <pc:spChg chg="mod">
          <ac:chgData name="Megan Botes" userId="70568131-745a-489b-b4fe-9e78c579dd6d" providerId="ADAL" clId="{3361DB79-5B88-4A05-8A7C-31B95577DF55}" dt="2025-07-17T09:00:52.663" v="1320" actId="20577"/>
          <ac:spMkLst>
            <pc:docMk/>
            <pc:sldMk cId="1012601594" sldId="261"/>
            <ac:spMk id="13" creationId="{4636E1C5-F588-CE86-FF2A-A59474A7BD29}"/>
          </ac:spMkLst>
        </pc:spChg>
        <pc:spChg chg="mod">
          <ac:chgData name="Megan Botes" userId="70568131-745a-489b-b4fe-9e78c579dd6d" providerId="ADAL" clId="{3361DB79-5B88-4A05-8A7C-31B95577DF55}" dt="2025-07-17T08:50:12.797" v="267" actId="790"/>
          <ac:spMkLst>
            <pc:docMk/>
            <pc:sldMk cId="1012601594" sldId="261"/>
            <ac:spMk id="20" creationId="{04812C46-200A-4DEB-A05E-3ED6C68C2387}"/>
          </ac:spMkLst>
        </pc:spChg>
        <pc:spChg chg="mod">
          <ac:chgData name="Megan Botes" userId="70568131-745a-489b-b4fe-9e78c579dd6d" providerId="ADAL" clId="{3361DB79-5B88-4A05-8A7C-31B95577DF55}" dt="2025-07-17T08:50:12.797" v="267" actId="790"/>
          <ac:spMkLst>
            <pc:docMk/>
            <pc:sldMk cId="1012601594" sldId="261"/>
            <ac:spMk id="21" creationId="{D1EA859B-E555-4109-94F3-6700E046E008}"/>
          </ac:spMkLst>
        </pc:spChg>
      </pc:sldChg>
      <pc:sldChg chg="modSp mod modNotesTx">
        <pc:chgData name="Megan Botes" userId="70568131-745a-489b-b4fe-9e78c579dd6d" providerId="ADAL" clId="{3361DB79-5B88-4A05-8A7C-31B95577DF55}" dt="2025-07-17T08:50:12.797" v="267" actId="790"/>
        <pc:sldMkLst>
          <pc:docMk/>
          <pc:sldMk cId="1419875165" sldId="262"/>
        </pc:sldMkLst>
        <pc:spChg chg="mod">
          <ac:chgData name="Megan Botes" userId="70568131-745a-489b-b4fe-9e78c579dd6d" providerId="ADAL" clId="{3361DB79-5B88-4A05-8A7C-31B95577DF55}" dt="2025-07-17T08:50:12.797" v="267" actId="790"/>
          <ac:spMkLst>
            <pc:docMk/>
            <pc:sldMk cId="1419875165" sldId="262"/>
            <ac:spMk id="2" creationId="{DA697ECF-4764-3318-D562-43B4ABFB1BC0}"/>
          </ac:spMkLst>
        </pc:spChg>
        <pc:spChg chg="mod">
          <ac:chgData name="Megan Botes" userId="70568131-745a-489b-b4fe-9e78c579dd6d" providerId="ADAL" clId="{3361DB79-5B88-4A05-8A7C-31B95577DF55}" dt="2025-07-17T08:50:12.797" v="267" actId="790"/>
          <ac:spMkLst>
            <pc:docMk/>
            <pc:sldMk cId="1419875165" sldId="262"/>
            <ac:spMk id="20" creationId="{A1F6BF70-C7D1-4AF9-8DB4-BEEB8A9C3529}"/>
          </ac:spMkLst>
        </pc:spChg>
        <pc:spChg chg="mod">
          <ac:chgData name="Megan Botes" userId="70568131-745a-489b-b4fe-9e78c579dd6d" providerId="ADAL" clId="{3361DB79-5B88-4A05-8A7C-31B95577DF55}" dt="2025-07-17T08:50:12.797" v="267" actId="790"/>
          <ac:spMkLst>
            <pc:docMk/>
            <pc:sldMk cId="1419875165" sldId="262"/>
            <ac:spMk id="23" creationId="{CAF7C4FD-65AD-4BBE-886A-D2E923F94C6C}"/>
          </ac:spMkLst>
        </pc:spChg>
        <pc:spChg chg="mod">
          <ac:chgData name="Megan Botes" userId="70568131-745a-489b-b4fe-9e78c579dd6d" providerId="ADAL" clId="{3361DB79-5B88-4A05-8A7C-31B95577DF55}" dt="2025-07-17T08:50:12.797" v="267" actId="790"/>
          <ac:spMkLst>
            <pc:docMk/>
            <pc:sldMk cId="1419875165" sldId="262"/>
            <ac:spMk id="24" creationId="{1BA8278B-6DF7-481F-B1FA-FFE7D6C3C7B6}"/>
          </ac:spMkLst>
        </pc:spChg>
        <pc:spChg chg="mod">
          <ac:chgData name="Megan Botes" userId="70568131-745a-489b-b4fe-9e78c579dd6d" providerId="ADAL" clId="{3361DB79-5B88-4A05-8A7C-31B95577DF55}" dt="2025-07-17T08:50:12.797" v="267" actId="790"/>
          <ac:spMkLst>
            <pc:docMk/>
            <pc:sldMk cId="1419875165" sldId="262"/>
            <ac:spMk id="26" creationId="{2C1BBA94-3F40-40AA-8BB9-E69E25E537C1}"/>
          </ac:spMkLst>
        </pc:spChg>
        <pc:graphicFrameChg chg="modGraphic">
          <ac:chgData name="Megan Botes" userId="70568131-745a-489b-b4fe-9e78c579dd6d" providerId="ADAL" clId="{3361DB79-5B88-4A05-8A7C-31B95577DF55}" dt="2025-07-17T08:50:12.797" v="267" actId="790"/>
          <ac:graphicFrameMkLst>
            <pc:docMk/>
            <pc:sldMk cId="1419875165" sldId="262"/>
            <ac:graphicFrameMk id="5" creationId="{C54CB33A-EB7F-7074-9227-AD84921DB626}"/>
          </ac:graphicFrameMkLst>
        </pc:graphicFrameChg>
      </pc:sldChg>
      <pc:sldChg chg="modSp mod modNotesTx">
        <pc:chgData name="Megan Botes" userId="70568131-745a-489b-b4fe-9e78c579dd6d" providerId="ADAL" clId="{3361DB79-5B88-4A05-8A7C-31B95577DF55}" dt="2025-07-17T09:09:21.013" v="1609" actId="20577"/>
        <pc:sldMkLst>
          <pc:docMk/>
          <pc:sldMk cId="75343305" sldId="263"/>
        </pc:sldMkLst>
        <pc:spChg chg="mod">
          <ac:chgData name="Megan Botes" userId="70568131-745a-489b-b4fe-9e78c579dd6d" providerId="ADAL" clId="{3361DB79-5B88-4A05-8A7C-31B95577DF55}" dt="2025-07-17T09:04:23.098" v="1474" actId="20577"/>
          <ac:spMkLst>
            <pc:docMk/>
            <pc:sldMk cId="75343305" sldId="263"/>
            <ac:spMk id="2" creationId="{E2064DEF-9D46-3E3E-2AAF-2C0693124D96}"/>
          </ac:spMkLst>
        </pc:spChg>
        <pc:spChg chg="mod">
          <ac:chgData name="Megan Botes" userId="70568131-745a-489b-b4fe-9e78c579dd6d" providerId="ADAL" clId="{3361DB79-5B88-4A05-8A7C-31B95577DF55}" dt="2025-07-17T08:50:12.797" v="267" actId="790"/>
          <ac:spMkLst>
            <pc:docMk/>
            <pc:sldMk cId="75343305" sldId="263"/>
            <ac:spMk id="9" creationId="{6D1A2CED-DA9B-4CCF-8215-CFC65FE71603}"/>
          </ac:spMkLst>
        </pc:spChg>
        <pc:spChg chg="mod">
          <ac:chgData name="Megan Botes" userId="70568131-745a-489b-b4fe-9e78c579dd6d" providerId="ADAL" clId="{3361DB79-5B88-4A05-8A7C-31B95577DF55}" dt="2025-07-17T08:50:12.797" v="267" actId="790"/>
          <ac:spMkLst>
            <pc:docMk/>
            <pc:sldMk cId="75343305" sldId="263"/>
            <ac:spMk id="11" creationId="{562DFC44-A40C-4573-9230-B3EDB3EC8EEB}"/>
          </ac:spMkLst>
        </pc:spChg>
        <pc:spChg chg="mod">
          <ac:chgData name="Megan Botes" userId="70568131-745a-489b-b4fe-9e78c579dd6d" providerId="ADAL" clId="{3361DB79-5B88-4A05-8A7C-31B95577DF55}" dt="2025-07-17T08:50:12.797" v="267" actId="790"/>
          <ac:spMkLst>
            <pc:docMk/>
            <pc:sldMk cId="75343305" sldId="263"/>
            <ac:spMk id="13" creationId="{15589D35-CF9F-4DE9-A792-8571A09E9BC9}"/>
          </ac:spMkLst>
        </pc:spChg>
        <pc:graphicFrameChg chg="mod modGraphic">
          <ac:chgData name="Megan Botes" userId="70568131-745a-489b-b4fe-9e78c579dd6d" providerId="ADAL" clId="{3361DB79-5B88-4A05-8A7C-31B95577DF55}" dt="2025-07-17T09:09:21.013" v="1609" actId="20577"/>
          <ac:graphicFrameMkLst>
            <pc:docMk/>
            <pc:sldMk cId="75343305" sldId="263"/>
            <ac:graphicFrameMk id="5" creationId="{593F6A42-BA4E-24FE-67CE-6D335F5515DB}"/>
          </ac:graphicFrameMkLst>
        </pc:graphicFrameChg>
      </pc:sldChg>
      <pc:sldChg chg="modSp mod modNotesTx">
        <pc:chgData name="Megan Botes" userId="70568131-745a-489b-b4fe-9e78c579dd6d" providerId="ADAL" clId="{3361DB79-5B88-4A05-8A7C-31B95577DF55}" dt="2025-07-17T09:13:51.867" v="1731" actId="113"/>
        <pc:sldMkLst>
          <pc:docMk/>
          <pc:sldMk cId="2164066312" sldId="264"/>
        </pc:sldMkLst>
        <pc:spChg chg="mod">
          <ac:chgData name="Megan Botes" userId="70568131-745a-489b-b4fe-9e78c579dd6d" providerId="ADAL" clId="{3361DB79-5B88-4A05-8A7C-31B95577DF55}" dt="2025-07-17T09:09:37.006" v="1639" actId="20577"/>
          <ac:spMkLst>
            <pc:docMk/>
            <pc:sldMk cId="2164066312" sldId="264"/>
            <ac:spMk id="2" creationId="{88F52AD9-181A-4C71-78BA-C3CA9063900C}"/>
          </ac:spMkLst>
        </pc:spChg>
        <pc:spChg chg="mod">
          <ac:chgData name="Megan Botes" userId="70568131-745a-489b-b4fe-9e78c579dd6d" providerId="ADAL" clId="{3361DB79-5B88-4A05-8A7C-31B95577DF55}" dt="2025-07-17T08:50:12.797" v="267" actId="790"/>
          <ac:spMkLst>
            <pc:docMk/>
            <pc:sldMk cId="2164066312" sldId="264"/>
            <ac:spMk id="63" creationId="{8B41AC74-D300-922A-C7B8-CD5AC120D4EF}"/>
          </ac:spMkLst>
        </pc:spChg>
        <pc:spChg chg="mod">
          <ac:chgData name="Megan Botes" userId="70568131-745a-489b-b4fe-9e78c579dd6d" providerId="ADAL" clId="{3361DB79-5B88-4A05-8A7C-31B95577DF55}" dt="2025-07-17T08:50:12.797" v="267" actId="790"/>
          <ac:spMkLst>
            <pc:docMk/>
            <pc:sldMk cId="2164066312" sldId="264"/>
            <ac:spMk id="4137" creationId="{C04CCCD4-5A35-D2C5-A954-98A6E2972D13}"/>
          </ac:spMkLst>
        </pc:spChg>
        <pc:spChg chg="mod">
          <ac:chgData name="Megan Botes" userId="70568131-745a-489b-b4fe-9e78c579dd6d" providerId="ADAL" clId="{3361DB79-5B88-4A05-8A7C-31B95577DF55}" dt="2025-07-17T08:50:12.797" v="267" actId="790"/>
          <ac:spMkLst>
            <pc:docMk/>
            <pc:sldMk cId="2164066312" sldId="264"/>
            <ac:spMk id="4185" creationId="{6093B3CC-3775-9E08-2647-2DB11A3B4471}"/>
          </ac:spMkLst>
        </pc:spChg>
        <pc:spChg chg="mod">
          <ac:chgData name="Megan Botes" userId="70568131-745a-489b-b4fe-9e78c579dd6d" providerId="ADAL" clId="{3361DB79-5B88-4A05-8A7C-31B95577DF55}" dt="2025-07-17T08:50:12.797" v="267" actId="790"/>
          <ac:spMkLst>
            <pc:docMk/>
            <pc:sldMk cId="2164066312" sldId="264"/>
            <ac:spMk id="4191" creationId="{15EB83B2-A0EA-6C4E-D48B-39BAD20EBDDD}"/>
          </ac:spMkLst>
        </pc:spChg>
        <pc:spChg chg="mod">
          <ac:chgData name="Megan Botes" userId="70568131-745a-489b-b4fe-9e78c579dd6d" providerId="ADAL" clId="{3361DB79-5B88-4A05-8A7C-31B95577DF55}" dt="2025-07-17T08:50:12.797" v="267" actId="790"/>
          <ac:spMkLst>
            <pc:docMk/>
            <pc:sldMk cId="2164066312" sldId="264"/>
            <ac:spMk id="4204" creationId="{A5ABD815-1878-F21A-A8A8-151BB2FF05BD}"/>
          </ac:spMkLst>
        </pc:spChg>
        <pc:spChg chg="mod">
          <ac:chgData name="Megan Botes" userId="70568131-745a-489b-b4fe-9e78c579dd6d" providerId="ADAL" clId="{3361DB79-5B88-4A05-8A7C-31B95577DF55}" dt="2025-07-17T08:50:12.797" v="267" actId="790"/>
          <ac:spMkLst>
            <pc:docMk/>
            <pc:sldMk cId="2164066312" sldId="264"/>
            <ac:spMk id="4207" creationId="{47B37962-0263-F590-B4CB-E89EE6618B8D}"/>
          </ac:spMkLst>
        </pc:spChg>
        <pc:spChg chg="mod">
          <ac:chgData name="Megan Botes" userId="70568131-745a-489b-b4fe-9e78c579dd6d" providerId="ADAL" clId="{3361DB79-5B88-4A05-8A7C-31B95577DF55}" dt="2025-07-17T08:50:12.797" v="267" actId="790"/>
          <ac:spMkLst>
            <pc:docMk/>
            <pc:sldMk cId="2164066312" sldId="264"/>
            <ac:spMk id="4225" creationId="{DE95BA6A-63FA-315F-93E2-C5AC5924DF0C}"/>
          </ac:spMkLst>
        </pc:spChg>
        <pc:spChg chg="mod">
          <ac:chgData name="Megan Botes" userId="70568131-745a-489b-b4fe-9e78c579dd6d" providerId="ADAL" clId="{3361DB79-5B88-4A05-8A7C-31B95577DF55}" dt="2025-07-17T08:50:12.797" v="267" actId="790"/>
          <ac:spMkLst>
            <pc:docMk/>
            <pc:sldMk cId="2164066312" sldId="264"/>
            <ac:spMk id="4226" creationId="{2A3D0E70-135D-57BD-9871-C2B5E0386525}"/>
          </ac:spMkLst>
        </pc:spChg>
        <pc:spChg chg="mod">
          <ac:chgData name="Megan Botes" userId="70568131-745a-489b-b4fe-9e78c579dd6d" providerId="ADAL" clId="{3361DB79-5B88-4A05-8A7C-31B95577DF55}" dt="2025-07-17T08:50:12.797" v="267" actId="790"/>
          <ac:spMkLst>
            <pc:docMk/>
            <pc:sldMk cId="2164066312" sldId="264"/>
            <ac:spMk id="4248" creationId="{DD9065A0-DB14-6705-2428-BFD3E0EEC596}"/>
          </ac:spMkLst>
        </pc:spChg>
        <pc:spChg chg="mod">
          <ac:chgData name="Megan Botes" userId="70568131-745a-489b-b4fe-9e78c579dd6d" providerId="ADAL" clId="{3361DB79-5B88-4A05-8A7C-31B95577DF55}" dt="2025-07-17T08:50:12.797" v="267" actId="790"/>
          <ac:spMkLst>
            <pc:docMk/>
            <pc:sldMk cId="2164066312" sldId="264"/>
            <ac:spMk id="4296" creationId="{E9C8B7AC-1217-F554-0BC8-44A2F0310F99}"/>
          </ac:spMkLst>
        </pc:spChg>
        <pc:grpChg chg="mod">
          <ac:chgData name="Megan Botes" userId="70568131-745a-489b-b4fe-9e78c579dd6d" providerId="ADAL" clId="{3361DB79-5B88-4A05-8A7C-31B95577DF55}" dt="2025-07-17T09:12:41.012" v="1721" actId="1076"/>
          <ac:grpSpMkLst>
            <pc:docMk/>
            <pc:sldMk cId="2164066312" sldId="264"/>
            <ac:grpSpMk id="10" creationId="{A8FAD734-4F1E-B5ED-93A5-C79D6B16325D}"/>
          </ac:grpSpMkLst>
        </pc:grpChg>
        <pc:graphicFrameChg chg="mod">
          <ac:chgData name="Megan Botes" userId="70568131-745a-489b-b4fe-9e78c579dd6d" providerId="ADAL" clId="{3361DB79-5B88-4A05-8A7C-31B95577DF55}" dt="2025-07-17T09:13:51.867" v="1731" actId="113"/>
          <ac:graphicFrameMkLst>
            <pc:docMk/>
            <pc:sldMk cId="2164066312" sldId="264"/>
            <ac:graphicFrameMk id="5" creationId="{A3FEE55A-F7D6-1231-BDFE-93C812970EBE}"/>
          </ac:graphicFrameMkLst>
        </pc:graphicFrameChg>
      </pc:sldChg>
      <pc:sldChg chg="modSp mod modNotesTx">
        <pc:chgData name="Megan Botes" userId="70568131-745a-489b-b4fe-9e78c579dd6d" providerId="ADAL" clId="{3361DB79-5B88-4A05-8A7C-31B95577DF55}" dt="2025-07-17T09:15:58.994" v="1846" actId="113"/>
        <pc:sldMkLst>
          <pc:docMk/>
          <pc:sldMk cId="2241317997" sldId="265"/>
        </pc:sldMkLst>
        <pc:spChg chg="mod">
          <ac:chgData name="Megan Botes" userId="70568131-745a-489b-b4fe-9e78c579dd6d" providerId="ADAL" clId="{3361DB79-5B88-4A05-8A7C-31B95577DF55}" dt="2025-07-17T09:14:29.416" v="1784" actId="20577"/>
          <ac:spMkLst>
            <pc:docMk/>
            <pc:sldMk cId="2241317997" sldId="265"/>
            <ac:spMk id="2" creationId="{10352529-A7BC-706D-3E36-3B5AA043738C}"/>
          </ac:spMkLst>
        </pc:spChg>
        <pc:graphicFrameChg chg="mod modGraphic">
          <ac:chgData name="Megan Botes" userId="70568131-745a-489b-b4fe-9e78c579dd6d" providerId="ADAL" clId="{3361DB79-5B88-4A05-8A7C-31B95577DF55}" dt="2025-07-17T09:15:58.994" v="1846" actId="113"/>
          <ac:graphicFrameMkLst>
            <pc:docMk/>
            <pc:sldMk cId="2241317997" sldId="265"/>
            <ac:graphicFrameMk id="5" creationId="{197BFE65-14FF-744E-503E-E2B08133CECA}"/>
          </ac:graphicFrameMkLst>
        </pc:graphicFrameChg>
      </pc:sldChg>
      <pc:sldChg chg="addSp modSp mod modNotesTx">
        <pc:chgData name="Megan Botes" userId="70568131-745a-489b-b4fe-9e78c579dd6d" providerId="ADAL" clId="{3361DB79-5B88-4A05-8A7C-31B95577DF55}" dt="2025-07-17T09:17:38.434" v="1928"/>
        <pc:sldMkLst>
          <pc:docMk/>
          <pc:sldMk cId="616314185" sldId="266"/>
        </pc:sldMkLst>
        <pc:spChg chg="mod">
          <ac:chgData name="Megan Botes" userId="70568131-745a-489b-b4fe-9e78c579dd6d" providerId="ADAL" clId="{3361DB79-5B88-4A05-8A7C-31B95577DF55}" dt="2025-07-17T09:16:08.091" v="1861" actId="20577"/>
          <ac:spMkLst>
            <pc:docMk/>
            <pc:sldMk cId="616314185" sldId="266"/>
            <ac:spMk id="2" creationId="{207CCF53-4BA7-F66D-5CC0-B753A0FCBA5D}"/>
          </ac:spMkLst>
        </pc:spChg>
        <pc:spChg chg="mod">
          <ac:chgData name="Megan Botes" userId="70568131-745a-489b-b4fe-9e78c579dd6d" providerId="ADAL" clId="{3361DB79-5B88-4A05-8A7C-31B95577DF55}" dt="2025-07-17T09:17:38.434" v="1928"/>
          <ac:spMkLst>
            <pc:docMk/>
            <pc:sldMk cId="616314185" sldId="266"/>
            <ac:spMk id="3" creationId="{1F0A8D1D-7B5F-2F3C-443D-3BA4D146F097}"/>
          </ac:spMkLst>
        </pc:spChg>
        <pc:spChg chg="add">
          <ac:chgData name="Megan Botes" userId="70568131-745a-489b-b4fe-9e78c579dd6d" providerId="ADAL" clId="{3361DB79-5B88-4A05-8A7C-31B95577DF55}" dt="2025-07-17T09:17:04.524" v="1913"/>
          <ac:spMkLst>
            <pc:docMk/>
            <pc:sldMk cId="616314185" sldId="266"/>
            <ac:spMk id="5" creationId="{31B363A1-3A42-07D7-83C9-A5912578A8BA}"/>
          </ac:spMkLst>
        </pc:spChg>
        <pc:spChg chg="mod">
          <ac:chgData name="Megan Botes" userId="70568131-745a-489b-b4fe-9e78c579dd6d" providerId="ADAL" clId="{3361DB79-5B88-4A05-8A7C-31B95577DF55}" dt="2025-07-17T08:50:12.797" v="267" actId="790"/>
          <ac:spMkLst>
            <pc:docMk/>
            <pc:sldMk cId="616314185" sldId="266"/>
            <ac:spMk id="6159" creationId="{180A60EC-72BB-121F-556A-E2837FD99A87}"/>
          </ac:spMkLst>
        </pc:spChg>
        <pc:spChg chg="mod">
          <ac:chgData name="Megan Botes" userId="70568131-745a-489b-b4fe-9e78c579dd6d" providerId="ADAL" clId="{3361DB79-5B88-4A05-8A7C-31B95577DF55}" dt="2025-07-17T08:50:12.797" v="267" actId="790"/>
          <ac:spMkLst>
            <pc:docMk/>
            <pc:sldMk cId="616314185" sldId="266"/>
            <ac:spMk id="6160" creationId="{F91A2FAE-D41C-FF5D-B0A0-7808248EDC94}"/>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6" Type="http://schemas.openxmlformats.org/officeDocument/2006/relationships/image" Target="../media/image27.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s>
</file>

<file path=ppt/diagrams/_rels/data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6" Type="http://schemas.openxmlformats.org/officeDocument/2006/relationships/image" Target="../media/image27.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7C8347-1786-44C8-9D61-3E2F8A5E9E56}"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0C1585FB-00D4-47ED-B294-9AB793DD22F5}">
      <dgm:prSet/>
      <dgm:spPr/>
      <dgm:t>
        <a:bodyPr/>
        <a:lstStyle/>
        <a:p>
          <a:pPr>
            <a:lnSpc>
              <a:spcPct val="100000"/>
            </a:lnSpc>
          </a:pPr>
          <a:r>
            <a:rPr lang="af-ZA" noProof="0" dirty="0" err="1"/>
            <a:t>Vrywilligerswerk</a:t>
          </a:r>
          <a:r>
            <a:rPr lang="af-ZA" noProof="0" dirty="0"/>
            <a:t> is ’n </a:t>
          </a:r>
          <a:r>
            <a:rPr lang="af-ZA" b="1" noProof="0" dirty="0"/>
            <a:t>vennootskap</a:t>
          </a:r>
          <a:r>
            <a:rPr lang="af-ZA" noProof="0" dirty="0"/>
            <a:t> tussen individue en die gemeenskap</a:t>
          </a:r>
        </a:p>
      </dgm:t>
    </dgm:pt>
    <dgm:pt modelId="{E8126D57-933F-4EB1-A021-1367DA1B170D}" type="parTrans" cxnId="{145B0591-DAF4-4AE8-B4CA-FFE1DBD69152}">
      <dgm:prSet/>
      <dgm:spPr/>
      <dgm:t>
        <a:bodyPr/>
        <a:lstStyle/>
        <a:p>
          <a:endParaRPr lang="en-US"/>
        </a:p>
      </dgm:t>
    </dgm:pt>
    <dgm:pt modelId="{8547AF7F-2A08-4883-8191-1E21B4ED378F}" type="sibTrans" cxnId="{145B0591-DAF4-4AE8-B4CA-FFE1DBD69152}">
      <dgm:prSet/>
      <dgm:spPr/>
      <dgm:t>
        <a:bodyPr/>
        <a:lstStyle/>
        <a:p>
          <a:endParaRPr lang="en-US"/>
        </a:p>
      </dgm:t>
    </dgm:pt>
    <dgm:pt modelId="{B4E47A3C-1A19-4DF8-B5F5-E330C1941A67}">
      <dgm:prSet/>
      <dgm:spPr/>
      <dgm:t>
        <a:bodyPr/>
        <a:lstStyle/>
        <a:p>
          <a:pPr>
            <a:lnSpc>
              <a:spcPct val="100000"/>
            </a:lnSpc>
          </a:pPr>
          <a:r>
            <a:rPr lang="af-ZA" noProof="0" dirty="0"/>
            <a:t>Albei speel ’n belangrike rol in die bewerkstelliging van </a:t>
          </a:r>
          <a:r>
            <a:rPr lang="af-ZA" b="1" noProof="0" dirty="0"/>
            <a:t>positiewe verandering</a:t>
          </a:r>
        </a:p>
      </dgm:t>
    </dgm:pt>
    <dgm:pt modelId="{18049DC1-45A3-434C-83B3-D4B42DCD06CF}" type="parTrans" cxnId="{39659D38-2922-4029-8A10-AC0D3997BAA3}">
      <dgm:prSet/>
      <dgm:spPr/>
      <dgm:t>
        <a:bodyPr/>
        <a:lstStyle/>
        <a:p>
          <a:endParaRPr lang="en-US"/>
        </a:p>
      </dgm:t>
    </dgm:pt>
    <dgm:pt modelId="{AABD9758-157C-479E-876E-40D29EA6B3F9}" type="sibTrans" cxnId="{39659D38-2922-4029-8A10-AC0D3997BAA3}">
      <dgm:prSet/>
      <dgm:spPr/>
      <dgm:t>
        <a:bodyPr/>
        <a:lstStyle/>
        <a:p>
          <a:endParaRPr lang="en-US"/>
        </a:p>
      </dgm:t>
    </dgm:pt>
    <dgm:pt modelId="{FC5606EC-E415-4791-A7D8-C2F879429570}">
      <dgm:prSet/>
      <dgm:spPr/>
      <dgm:t>
        <a:bodyPr/>
        <a:lstStyle/>
        <a:p>
          <a:pPr>
            <a:lnSpc>
              <a:spcPct val="100000"/>
            </a:lnSpc>
          </a:pPr>
          <a:r>
            <a:rPr lang="af-ZA" noProof="0" dirty="0"/>
            <a:t>Gemeenskappe moet </a:t>
          </a:r>
          <a:r>
            <a:rPr lang="af-ZA" noProof="0" dirty="0" err="1"/>
            <a:t>vrywilligerswerk</a:t>
          </a:r>
          <a:r>
            <a:rPr lang="af-ZA" noProof="0" dirty="0"/>
            <a:t> ondersteun en aanmoedig</a:t>
          </a:r>
        </a:p>
      </dgm:t>
    </dgm:pt>
    <dgm:pt modelId="{61894121-F77A-4111-BEA7-7DAB11D9E355}" type="parTrans" cxnId="{B209D6D4-F04A-4893-A303-E83DBDDBC288}">
      <dgm:prSet/>
      <dgm:spPr/>
      <dgm:t>
        <a:bodyPr/>
        <a:lstStyle/>
        <a:p>
          <a:endParaRPr lang="en-US"/>
        </a:p>
      </dgm:t>
    </dgm:pt>
    <dgm:pt modelId="{C40A6816-3BA2-444F-80A7-D2D5576AC866}" type="sibTrans" cxnId="{B209D6D4-F04A-4893-A303-E83DBDDBC288}">
      <dgm:prSet/>
      <dgm:spPr/>
      <dgm:t>
        <a:bodyPr/>
        <a:lstStyle/>
        <a:p>
          <a:endParaRPr lang="en-US"/>
        </a:p>
      </dgm:t>
    </dgm:pt>
    <dgm:pt modelId="{87AB0A80-2549-44BB-9067-FD028308C8D6}">
      <dgm:prSet/>
      <dgm:spPr/>
      <dgm:t>
        <a:bodyPr/>
        <a:lstStyle/>
        <a:p>
          <a:pPr>
            <a:lnSpc>
              <a:spcPct val="100000"/>
            </a:lnSpc>
          </a:pPr>
          <a:r>
            <a:rPr lang="af-ZA" noProof="0" dirty="0"/>
            <a:t>Individue neem verantwoordelikheid vir hul dade en bydraes</a:t>
          </a:r>
        </a:p>
      </dgm:t>
    </dgm:pt>
    <dgm:pt modelId="{C625D10F-E860-42AB-B8AC-89FFD0138D57}" type="sibTrans" cxnId="{A0C8A1FA-D659-4ADE-878A-86FFD4DB68CE}">
      <dgm:prSet/>
      <dgm:spPr/>
      <dgm:t>
        <a:bodyPr/>
        <a:lstStyle/>
        <a:p>
          <a:endParaRPr lang="en-US"/>
        </a:p>
      </dgm:t>
    </dgm:pt>
    <dgm:pt modelId="{4619F322-0F35-411B-8401-9B05A4532B7E}" type="parTrans" cxnId="{A0C8A1FA-D659-4ADE-878A-86FFD4DB68CE}">
      <dgm:prSet/>
      <dgm:spPr/>
      <dgm:t>
        <a:bodyPr/>
        <a:lstStyle/>
        <a:p>
          <a:endParaRPr lang="en-US"/>
        </a:p>
      </dgm:t>
    </dgm:pt>
    <dgm:pt modelId="{ADAB00C5-E9D7-46BA-B9EE-503084F58A31}" type="pres">
      <dgm:prSet presAssocID="{B97C8347-1786-44C8-9D61-3E2F8A5E9E56}" presName="root" presStyleCnt="0">
        <dgm:presLayoutVars>
          <dgm:dir/>
          <dgm:resizeHandles val="exact"/>
        </dgm:presLayoutVars>
      </dgm:prSet>
      <dgm:spPr/>
    </dgm:pt>
    <dgm:pt modelId="{A32DE8EC-0D0A-4138-BBE3-D22606B273AC}" type="pres">
      <dgm:prSet presAssocID="{0C1585FB-00D4-47ED-B294-9AB793DD22F5}" presName="compNode" presStyleCnt="0"/>
      <dgm:spPr/>
    </dgm:pt>
    <dgm:pt modelId="{F9CC09C4-0893-435D-ACEC-EE3C87E15BB1}" type="pres">
      <dgm:prSet presAssocID="{0C1585FB-00D4-47ED-B294-9AB793DD22F5}" presName="bgRect" presStyleLbl="bgShp" presStyleIdx="0" presStyleCnt="4"/>
      <dgm:spPr/>
    </dgm:pt>
    <dgm:pt modelId="{CF0862D6-2CF5-4197-957E-F2EF890FB163}" type="pres">
      <dgm:prSet presAssocID="{0C1585FB-00D4-47ED-B294-9AB793DD22F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533C1C96-AC25-4CAB-A8FD-037C791BDA68}" type="pres">
      <dgm:prSet presAssocID="{0C1585FB-00D4-47ED-B294-9AB793DD22F5}" presName="spaceRect" presStyleCnt="0"/>
      <dgm:spPr/>
    </dgm:pt>
    <dgm:pt modelId="{3BF7CFE5-FD0F-4BA7-AABC-F08761454C74}" type="pres">
      <dgm:prSet presAssocID="{0C1585FB-00D4-47ED-B294-9AB793DD22F5}" presName="parTx" presStyleLbl="revTx" presStyleIdx="0" presStyleCnt="4">
        <dgm:presLayoutVars>
          <dgm:chMax val="0"/>
          <dgm:chPref val="0"/>
        </dgm:presLayoutVars>
      </dgm:prSet>
      <dgm:spPr/>
    </dgm:pt>
    <dgm:pt modelId="{BDF78B5A-DDDC-4A47-92E5-4274275C3D35}" type="pres">
      <dgm:prSet presAssocID="{8547AF7F-2A08-4883-8191-1E21B4ED378F}" presName="sibTrans" presStyleCnt="0"/>
      <dgm:spPr/>
    </dgm:pt>
    <dgm:pt modelId="{70F9F905-114E-47E8-98ED-DB8E084D2505}" type="pres">
      <dgm:prSet presAssocID="{B4E47A3C-1A19-4DF8-B5F5-E330C1941A67}" presName="compNode" presStyleCnt="0"/>
      <dgm:spPr/>
    </dgm:pt>
    <dgm:pt modelId="{38A241D1-1438-4FCB-BBD4-1972D1F619BD}" type="pres">
      <dgm:prSet presAssocID="{B4E47A3C-1A19-4DF8-B5F5-E330C1941A67}" presName="bgRect" presStyleLbl="bgShp" presStyleIdx="1" presStyleCnt="4"/>
      <dgm:spPr/>
    </dgm:pt>
    <dgm:pt modelId="{F547EFC6-0C0C-4CC2-A0C7-CC13B75B3353}" type="pres">
      <dgm:prSet presAssocID="{B4E47A3C-1A19-4DF8-B5F5-E330C1941A6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66408127-A8ED-4900-B77D-E274EF5E6FBA}" type="pres">
      <dgm:prSet presAssocID="{B4E47A3C-1A19-4DF8-B5F5-E330C1941A67}" presName="spaceRect" presStyleCnt="0"/>
      <dgm:spPr/>
    </dgm:pt>
    <dgm:pt modelId="{332E287A-AE05-4951-8E10-2D86536F2EE6}" type="pres">
      <dgm:prSet presAssocID="{B4E47A3C-1A19-4DF8-B5F5-E330C1941A67}" presName="parTx" presStyleLbl="revTx" presStyleIdx="1" presStyleCnt="4">
        <dgm:presLayoutVars>
          <dgm:chMax val="0"/>
          <dgm:chPref val="0"/>
        </dgm:presLayoutVars>
      </dgm:prSet>
      <dgm:spPr/>
    </dgm:pt>
    <dgm:pt modelId="{2DEABF0B-27B4-4214-A4E5-0C3CE89CDE30}" type="pres">
      <dgm:prSet presAssocID="{AABD9758-157C-479E-876E-40D29EA6B3F9}" presName="sibTrans" presStyleCnt="0"/>
      <dgm:spPr/>
    </dgm:pt>
    <dgm:pt modelId="{0CE167F1-383B-4B7D-8054-3BB245CA95D3}" type="pres">
      <dgm:prSet presAssocID="{87AB0A80-2549-44BB-9067-FD028308C8D6}" presName="compNode" presStyleCnt="0"/>
      <dgm:spPr/>
    </dgm:pt>
    <dgm:pt modelId="{205B174E-2862-4426-B26C-57A9C8F12905}" type="pres">
      <dgm:prSet presAssocID="{87AB0A80-2549-44BB-9067-FD028308C8D6}" presName="bgRect" presStyleLbl="bgShp" presStyleIdx="2" presStyleCnt="4"/>
      <dgm:spPr/>
    </dgm:pt>
    <dgm:pt modelId="{AD62065A-5289-41FE-8DB5-05090D09F400}" type="pres">
      <dgm:prSet presAssocID="{87AB0A80-2549-44BB-9067-FD028308C8D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User"/>
        </a:ext>
      </dgm:extLst>
    </dgm:pt>
    <dgm:pt modelId="{22BA8FD0-4779-472C-83E3-89B735C128FC}" type="pres">
      <dgm:prSet presAssocID="{87AB0A80-2549-44BB-9067-FD028308C8D6}" presName="spaceRect" presStyleCnt="0"/>
      <dgm:spPr/>
    </dgm:pt>
    <dgm:pt modelId="{9BCAB31C-395D-4D03-B593-B67CB734D7AC}" type="pres">
      <dgm:prSet presAssocID="{87AB0A80-2549-44BB-9067-FD028308C8D6}" presName="parTx" presStyleLbl="revTx" presStyleIdx="2" presStyleCnt="4">
        <dgm:presLayoutVars>
          <dgm:chMax val="0"/>
          <dgm:chPref val="0"/>
        </dgm:presLayoutVars>
      </dgm:prSet>
      <dgm:spPr/>
    </dgm:pt>
    <dgm:pt modelId="{14DCBABA-18B8-48C3-AB15-6ED8A2FCB146}" type="pres">
      <dgm:prSet presAssocID="{C625D10F-E860-42AB-B8AC-89FFD0138D57}" presName="sibTrans" presStyleCnt="0"/>
      <dgm:spPr/>
    </dgm:pt>
    <dgm:pt modelId="{F9F46608-5298-4D8B-9782-AB4EE910019A}" type="pres">
      <dgm:prSet presAssocID="{FC5606EC-E415-4791-A7D8-C2F879429570}" presName="compNode" presStyleCnt="0"/>
      <dgm:spPr/>
    </dgm:pt>
    <dgm:pt modelId="{179ED953-C963-401B-A82F-1087CDA4F461}" type="pres">
      <dgm:prSet presAssocID="{FC5606EC-E415-4791-A7D8-C2F879429570}" presName="bgRect" presStyleLbl="bgShp" presStyleIdx="3" presStyleCnt="4"/>
      <dgm:spPr/>
    </dgm:pt>
    <dgm:pt modelId="{AF6D18FF-7691-4042-B3CF-1D40301FB3EC}" type="pres">
      <dgm:prSet presAssocID="{FC5606EC-E415-4791-A7D8-C2F87942957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roup"/>
        </a:ext>
      </dgm:extLst>
    </dgm:pt>
    <dgm:pt modelId="{F6178551-8102-4113-93F1-85179C60D98B}" type="pres">
      <dgm:prSet presAssocID="{FC5606EC-E415-4791-A7D8-C2F879429570}" presName="spaceRect" presStyleCnt="0"/>
      <dgm:spPr/>
    </dgm:pt>
    <dgm:pt modelId="{E01B7957-297F-46B5-9598-4DE887C93BD0}" type="pres">
      <dgm:prSet presAssocID="{FC5606EC-E415-4791-A7D8-C2F879429570}" presName="parTx" presStyleLbl="revTx" presStyleIdx="3" presStyleCnt="4">
        <dgm:presLayoutVars>
          <dgm:chMax val="0"/>
          <dgm:chPref val="0"/>
        </dgm:presLayoutVars>
      </dgm:prSet>
      <dgm:spPr/>
    </dgm:pt>
  </dgm:ptLst>
  <dgm:cxnLst>
    <dgm:cxn modelId="{999A2003-3DDD-4816-B1F2-8AE54626BC12}" type="presOf" srcId="{B4E47A3C-1A19-4DF8-B5F5-E330C1941A67}" destId="{332E287A-AE05-4951-8E10-2D86536F2EE6}" srcOrd="0" destOrd="0" presId="urn:microsoft.com/office/officeart/2018/2/layout/IconVerticalSolidList"/>
    <dgm:cxn modelId="{1887C218-31C3-4CD5-B240-13E76A779E0E}" type="presOf" srcId="{FC5606EC-E415-4791-A7D8-C2F879429570}" destId="{E01B7957-297F-46B5-9598-4DE887C93BD0}" srcOrd="0" destOrd="0" presId="urn:microsoft.com/office/officeart/2018/2/layout/IconVerticalSolidList"/>
    <dgm:cxn modelId="{39659D38-2922-4029-8A10-AC0D3997BAA3}" srcId="{B97C8347-1786-44C8-9D61-3E2F8A5E9E56}" destId="{B4E47A3C-1A19-4DF8-B5F5-E330C1941A67}" srcOrd="1" destOrd="0" parTransId="{18049DC1-45A3-434C-83B3-D4B42DCD06CF}" sibTransId="{AABD9758-157C-479E-876E-40D29EA6B3F9}"/>
    <dgm:cxn modelId="{EFAB4A6B-3A60-459E-B6E4-C33ED93068C9}" type="presOf" srcId="{B97C8347-1786-44C8-9D61-3E2F8A5E9E56}" destId="{ADAB00C5-E9D7-46BA-B9EE-503084F58A31}" srcOrd="0" destOrd="0" presId="urn:microsoft.com/office/officeart/2018/2/layout/IconVerticalSolidList"/>
    <dgm:cxn modelId="{672D9E7B-8A27-4F15-AB1C-C3DE5C381264}" type="presOf" srcId="{0C1585FB-00D4-47ED-B294-9AB793DD22F5}" destId="{3BF7CFE5-FD0F-4BA7-AABC-F08761454C74}" srcOrd="0" destOrd="0" presId="urn:microsoft.com/office/officeart/2018/2/layout/IconVerticalSolidList"/>
    <dgm:cxn modelId="{145B0591-DAF4-4AE8-B4CA-FFE1DBD69152}" srcId="{B97C8347-1786-44C8-9D61-3E2F8A5E9E56}" destId="{0C1585FB-00D4-47ED-B294-9AB793DD22F5}" srcOrd="0" destOrd="0" parTransId="{E8126D57-933F-4EB1-A021-1367DA1B170D}" sibTransId="{8547AF7F-2A08-4883-8191-1E21B4ED378F}"/>
    <dgm:cxn modelId="{B209D6D4-F04A-4893-A303-E83DBDDBC288}" srcId="{B97C8347-1786-44C8-9D61-3E2F8A5E9E56}" destId="{FC5606EC-E415-4791-A7D8-C2F879429570}" srcOrd="3" destOrd="0" parTransId="{61894121-F77A-4111-BEA7-7DAB11D9E355}" sibTransId="{C40A6816-3BA2-444F-80A7-D2D5576AC866}"/>
    <dgm:cxn modelId="{FA81EFE6-1CD9-43FD-8603-2531EF05D741}" type="presOf" srcId="{87AB0A80-2549-44BB-9067-FD028308C8D6}" destId="{9BCAB31C-395D-4D03-B593-B67CB734D7AC}" srcOrd="0" destOrd="0" presId="urn:microsoft.com/office/officeart/2018/2/layout/IconVerticalSolidList"/>
    <dgm:cxn modelId="{A0C8A1FA-D659-4ADE-878A-86FFD4DB68CE}" srcId="{B97C8347-1786-44C8-9D61-3E2F8A5E9E56}" destId="{87AB0A80-2549-44BB-9067-FD028308C8D6}" srcOrd="2" destOrd="0" parTransId="{4619F322-0F35-411B-8401-9B05A4532B7E}" sibTransId="{C625D10F-E860-42AB-B8AC-89FFD0138D57}"/>
    <dgm:cxn modelId="{C8271232-51D0-4CF5-ACC2-A135BF735E07}" type="presParOf" srcId="{ADAB00C5-E9D7-46BA-B9EE-503084F58A31}" destId="{A32DE8EC-0D0A-4138-BBE3-D22606B273AC}" srcOrd="0" destOrd="0" presId="urn:microsoft.com/office/officeart/2018/2/layout/IconVerticalSolidList"/>
    <dgm:cxn modelId="{E2C36247-5756-4F3D-8617-1C2EA59A7312}" type="presParOf" srcId="{A32DE8EC-0D0A-4138-BBE3-D22606B273AC}" destId="{F9CC09C4-0893-435D-ACEC-EE3C87E15BB1}" srcOrd="0" destOrd="0" presId="urn:microsoft.com/office/officeart/2018/2/layout/IconVerticalSolidList"/>
    <dgm:cxn modelId="{A79C75FB-5BBF-4650-B72F-B87815C7D359}" type="presParOf" srcId="{A32DE8EC-0D0A-4138-BBE3-D22606B273AC}" destId="{CF0862D6-2CF5-4197-957E-F2EF890FB163}" srcOrd="1" destOrd="0" presId="urn:microsoft.com/office/officeart/2018/2/layout/IconVerticalSolidList"/>
    <dgm:cxn modelId="{6D6F0394-F3B8-460A-9A4C-3BD88C971993}" type="presParOf" srcId="{A32DE8EC-0D0A-4138-BBE3-D22606B273AC}" destId="{533C1C96-AC25-4CAB-A8FD-037C791BDA68}" srcOrd="2" destOrd="0" presId="urn:microsoft.com/office/officeart/2018/2/layout/IconVerticalSolidList"/>
    <dgm:cxn modelId="{A97E7A1C-2283-4255-8FD4-56960BBAC78C}" type="presParOf" srcId="{A32DE8EC-0D0A-4138-BBE3-D22606B273AC}" destId="{3BF7CFE5-FD0F-4BA7-AABC-F08761454C74}" srcOrd="3" destOrd="0" presId="urn:microsoft.com/office/officeart/2018/2/layout/IconVerticalSolidList"/>
    <dgm:cxn modelId="{7C6D60A3-54AB-45BF-8F7E-BE71EF3B224F}" type="presParOf" srcId="{ADAB00C5-E9D7-46BA-B9EE-503084F58A31}" destId="{BDF78B5A-DDDC-4A47-92E5-4274275C3D35}" srcOrd="1" destOrd="0" presId="urn:microsoft.com/office/officeart/2018/2/layout/IconVerticalSolidList"/>
    <dgm:cxn modelId="{B48ABE27-1328-4556-B9C3-F903CB9580FB}" type="presParOf" srcId="{ADAB00C5-E9D7-46BA-B9EE-503084F58A31}" destId="{70F9F905-114E-47E8-98ED-DB8E084D2505}" srcOrd="2" destOrd="0" presId="urn:microsoft.com/office/officeart/2018/2/layout/IconVerticalSolidList"/>
    <dgm:cxn modelId="{5E7DEE9E-4725-4994-B718-9000E2D9F3E9}" type="presParOf" srcId="{70F9F905-114E-47E8-98ED-DB8E084D2505}" destId="{38A241D1-1438-4FCB-BBD4-1972D1F619BD}" srcOrd="0" destOrd="0" presId="urn:microsoft.com/office/officeart/2018/2/layout/IconVerticalSolidList"/>
    <dgm:cxn modelId="{3418A168-E3E9-4F9B-B12A-287FC74E4C02}" type="presParOf" srcId="{70F9F905-114E-47E8-98ED-DB8E084D2505}" destId="{F547EFC6-0C0C-4CC2-A0C7-CC13B75B3353}" srcOrd="1" destOrd="0" presId="urn:microsoft.com/office/officeart/2018/2/layout/IconVerticalSolidList"/>
    <dgm:cxn modelId="{AAAE2583-6D16-46DB-972B-0842E6184603}" type="presParOf" srcId="{70F9F905-114E-47E8-98ED-DB8E084D2505}" destId="{66408127-A8ED-4900-B77D-E274EF5E6FBA}" srcOrd="2" destOrd="0" presId="urn:microsoft.com/office/officeart/2018/2/layout/IconVerticalSolidList"/>
    <dgm:cxn modelId="{36854091-7FB9-44A7-8727-16A64987FEF9}" type="presParOf" srcId="{70F9F905-114E-47E8-98ED-DB8E084D2505}" destId="{332E287A-AE05-4951-8E10-2D86536F2EE6}" srcOrd="3" destOrd="0" presId="urn:microsoft.com/office/officeart/2018/2/layout/IconVerticalSolidList"/>
    <dgm:cxn modelId="{01E3707B-EF38-4DDA-BBD1-324C377D2610}" type="presParOf" srcId="{ADAB00C5-E9D7-46BA-B9EE-503084F58A31}" destId="{2DEABF0B-27B4-4214-A4E5-0C3CE89CDE30}" srcOrd="3" destOrd="0" presId="urn:microsoft.com/office/officeart/2018/2/layout/IconVerticalSolidList"/>
    <dgm:cxn modelId="{EB2DD2B8-110E-49EE-87CF-48F306F274B2}" type="presParOf" srcId="{ADAB00C5-E9D7-46BA-B9EE-503084F58A31}" destId="{0CE167F1-383B-4B7D-8054-3BB245CA95D3}" srcOrd="4" destOrd="0" presId="urn:microsoft.com/office/officeart/2018/2/layout/IconVerticalSolidList"/>
    <dgm:cxn modelId="{409D6EBF-9649-4D75-A863-319D8A6FDE13}" type="presParOf" srcId="{0CE167F1-383B-4B7D-8054-3BB245CA95D3}" destId="{205B174E-2862-4426-B26C-57A9C8F12905}" srcOrd="0" destOrd="0" presId="urn:microsoft.com/office/officeart/2018/2/layout/IconVerticalSolidList"/>
    <dgm:cxn modelId="{32BBD34E-FEDB-4FAE-B58A-C8AE2A3EA672}" type="presParOf" srcId="{0CE167F1-383B-4B7D-8054-3BB245CA95D3}" destId="{AD62065A-5289-41FE-8DB5-05090D09F400}" srcOrd="1" destOrd="0" presId="urn:microsoft.com/office/officeart/2018/2/layout/IconVerticalSolidList"/>
    <dgm:cxn modelId="{73389A71-36B1-4382-8D65-EEE453EAE1D8}" type="presParOf" srcId="{0CE167F1-383B-4B7D-8054-3BB245CA95D3}" destId="{22BA8FD0-4779-472C-83E3-89B735C128FC}" srcOrd="2" destOrd="0" presId="urn:microsoft.com/office/officeart/2018/2/layout/IconVerticalSolidList"/>
    <dgm:cxn modelId="{F7C6D795-0F22-4DE4-ADCF-29949FD724E6}" type="presParOf" srcId="{0CE167F1-383B-4B7D-8054-3BB245CA95D3}" destId="{9BCAB31C-395D-4D03-B593-B67CB734D7AC}" srcOrd="3" destOrd="0" presId="urn:microsoft.com/office/officeart/2018/2/layout/IconVerticalSolidList"/>
    <dgm:cxn modelId="{00C7AC94-3880-4450-AA00-AEE140F62544}" type="presParOf" srcId="{ADAB00C5-E9D7-46BA-B9EE-503084F58A31}" destId="{14DCBABA-18B8-48C3-AB15-6ED8A2FCB146}" srcOrd="5" destOrd="0" presId="urn:microsoft.com/office/officeart/2018/2/layout/IconVerticalSolidList"/>
    <dgm:cxn modelId="{D5AB0862-1841-4E6F-A2DD-71904163D614}" type="presParOf" srcId="{ADAB00C5-E9D7-46BA-B9EE-503084F58A31}" destId="{F9F46608-5298-4D8B-9782-AB4EE910019A}" srcOrd="6" destOrd="0" presId="urn:microsoft.com/office/officeart/2018/2/layout/IconVerticalSolidList"/>
    <dgm:cxn modelId="{B4B8EDE5-3547-47EB-80F4-15B11EC88580}" type="presParOf" srcId="{F9F46608-5298-4D8B-9782-AB4EE910019A}" destId="{179ED953-C963-401B-A82F-1087CDA4F461}" srcOrd="0" destOrd="0" presId="urn:microsoft.com/office/officeart/2018/2/layout/IconVerticalSolidList"/>
    <dgm:cxn modelId="{AA7E92D6-0B4D-4557-B8E4-B87DBD5F5FC2}" type="presParOf" srcId="{F9F46608-5298-4D8B-9782-AB4EE910019A}" destId="{AF6D18FF-7691-4042-B3CF-1D40301FB3EC}" srcOrd="1" destOrd="0" presId="urn:microsoft.com/office/officeart/2018/2/layout/IconVerticalSolidList"/>
    <dgm:cxn modelId="{AFF27448-6592-4D00-A9ED-FC0604D9B91D}" type="presParOf" srcId="{F9F46608-5298-4D8B-9782-AB4EE910019A}" destId="{F6178551-8102-4113-93F1-85179C60D98B}" srcOrd="2" destOrd="0" presId="urn:microsoft.com/office/officeart/2018/2/layout/IconVerticalSolidList"/>
    <dgm:cxn modelId="{F3F1E5AA-F278-4CB7-B664-B1ABC0CCD49B}" type="presParOf" srcId="{F9F46608-5298-4D8B-9782-AB4EE910019A}" destId="{E01B7957-297F-46B5-9598-4DE887C93BD0}"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0B0BD9-551B-4D8A-8760-562D293F1110}"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F548EB5B-7909-46C5-938D-999633750211}">
      <dgm:prSet/>
      <dgm:spPr/>
      <dgm:t>
        <a:bodyPr/>
        <a:lstStyle/>
        <a:p>
          <a:r>
            <a:rPr lang="nl-NL" noProof="0" dirty="0"/>
            <a:t>Vrywilligerswerk is ’n </a:t>
          </a:r>
          <a:r>
            <a:rPr lang="nl-NL" b="1" noProof="0" dirty="0"/>
            <a:t>ernstige verantwoordelikheid</a:t>
          </a:r>
          <a:endParaRPr lang="af-ZA" b="1" noProof="0" dirty="0"/>
        </a:p>
      </dgm:t>
    </dgm:pt>
    <dgm:pt modelId="{C95FB06D-78BD-423A-8E7A-5CCDD46F0623}" type="parTrans" cxnId="{904D7EF7-2488-46ED-8B6B-3B3818AA31AC}">
      <dgm:prSet/>
      <dgm:spPr/>
      <dgm:t>
        <a:bodyPr/>
        <a:lstStyle/>
        <a:p>
          <a:endParaRPr lang="af-ZA"/>
        </a:p>
      </dgm:t>
    </dgm:pt>
    <dgm:pt modelId="{AE84E953-A8CF-44C0-B370-D2CCC64BD668}" type="sibTrans" cxnId="{904D7EF7-2488-46ED-8B6B-3B3818AA31AC}">
      <dgm:prSet/>
      <dgm:spPr/>
      <dgm:t>
        <a:bodyPr/>
        <a:lstStyle/>
        <a:p>
          <a:endParaRPr lang="af-ZA"/>
        </a:p>
      </dgm:t>
    </dgm:pt>
    <dgm:pt modelId="{4BEA7ABA-42CD-47E1-8A31-AE3E559E1DD5}">
      <dgm:prSet/>
      <dgm:spPr/>
      <dgm:t>
        <a:bodyPr/>
        <a:lstStyle/>
        <a:p>
          <a:r>
            <a:rPr lang="nl-NL" b="0" noProof="0" dirty="0"/>
            <a:t>Net omdat dit onbetaald is, beteken dit nie dat dit onbelangrik is nie</a:t>
          </a:r>
          <a:endParaRPr lang="af-ZA" b="0" noProof="0" dirty="0"/>
        </a:p>
      </dgm:t>
    </dgm:pt>
    <dgm:pt modelId="{51D63872-B0B2-49C7-8828-A5AB3A6FDB1A}" type="parTrans" cxnId="{30325D7F-D392-41EC-BC55-2F8919367C6A}">
      <dgm:prSet/>
      <dgm:spPr/>
      <dgm:t>
        <a:bodyPr/>
        <a:lstStyle/>
        <a:p>
          <a:endParaRPr lang="af-ZA"/>
        </a:p>
      </dgm:t>
    </dgm:pt>
    <dgm:pt modelId="{717E6A28-51AC-4C87-B9C1-0C49DA3EC375}" type="sibTrans" cxnId="{30325D7F-D392-41EC-BC55-2F8919367C6A}">
      <dgm:prSet/>
      <dgm:spPr/>
      <dgm:t>
        <a:bodyPr/>
        <a:lstStyle/>
        <a:p>
          <a:endParaRPr lang="af-ZA"/>
        </a:p>
      </dgm:t>
    </dgm:pt>
    <dgm:pt modelId="{C0863B5A-D02C-47D1-8616-7309A779BC21}">
      <dgm:prSet/>
      <dgm:spPr/>
      <dgm:t>
        <a:bodyPr/>
        <a:lstStyle/>
        <a:p>
          <a:r>
            <a:rPr lang="nl-NL" b="0" noProof="0" dirty="0"/>
            <a:t>Vrywilligers kan nie kom en gaan soos hulle wil nie</a:t>
          </a:r>
          <a:endParaRPr lang="af-ZA" b="0" noProof="0" dirty="0"/>
        </a:p>
      </dgm:t>
    </dgm:pt>
    <dgm:pt modelId="{C03EA3FE-4B49-4418-A174-E4D20E85AA71}" type="parTrans" cxnId="{D7FD5408-5ACA-449B-A210-9C0781A1CEC9}">
      <dgm:prSet/>
      <dgm:spPr/>
      <dgm:t>
        <a:bodyPr/>
        <a:lstStyle/>
        <a:p>
          <a:endParaRPr lang="af-ZA"/>
        </a:p>
      </dgm:t>
    </dgm:pt>
    <dgm:pt modelId="{E7515A60-313B-4DAD-AFA3-6EA496FA7A34}" type="sibTrans" cxnId="{D7FD5408-5ACA-449B-A210-9C0781A1CEC9}">
      <dgm:prSet/>
      <dgm:spPr/>
      <dgm:t>
        <a:bodyPr/>
        <a:lstStyle/>
        <a:p>
          <a:endParaRPr lang="af-ZA"/>
        </a:p>
      </dgm:t>
    </dgm:pt>
    <dgm:pt modelId="{EC692AB3-17BB-4EE3-BB19-BDB66B31B433}">
      <dgm:prSet/>
      <dgm:spPr/>
      <dgm:t>
        <a:bodyPr/>
        <a:lstStyle/>
        <a:p>
          <a:r>
            <a:rPr lang="nl-NL" b="0" noProof="0" dirty="0"/>
            <a:t>Ander sal op jou staatmaak om jou deel te doen</a:t>
          </a:r>
          <a:endParaRPr lang="af-ZA" b="0" noProof="0" dirty="0"/>
        </a:p>
      </dgm:t>
    </dgm:pt>
    <dgm:pt modelId="{1E92E226-80CD-4AD4-8486-B419EEDDB94A}" type="parTrans" cxnId="{76AD41DF-87F8-448B-ADA5-6F779E885A2B}">
      <dgm:prSet/>
      <dgm:spPr/>
      <dgm:t>
        <a:bodyPr/>
        <a:lstStyle/>
        <a:p>
          <a:endParaRPr lang="af-ZA"/>
        </a:p>
      </dgm:t>
    </dgm:pt>
    <dgm:pt modelId="{B0F55C37-86AF-4541-8F22-F4B56492CC7D}" type="sibTrans" cxnId="{76AD41DF-87F8-448B-ADA5-6F779E885A2B}">
      <dgm:prSet/>
      <dgm:spPr/>
      <dgm:t>
        <a:bodyPr/>
        <a:lstStyle/>
        <a:p>
          <a:endParaRPr lang="af-ZA"/>
        </a:p>
      </dgm:t>
    </dgm:pt>
    <dgm:pt modelId="{81A8F267-8C1A-4FEA-86B4-13936B3ECDA6}" type="pres">
      <dgm:prSet presAssocID="{950B0BD9-551B-4D8A-8760-562D293F1110}" presName="linear" presStyleCnt="0">
        <dgm:presLayoutVars>
          <dgm:animLvl val="lvl"/>
          <dgm:resizeHandles val="exact"/>
        </dgm:presLayoutVars>
      </dgm:prSet>
      <dgm:spPr/>
    </dgm:pt>
    <dgm:pt modelId="{8F9DA76F-A2EF-4176-9935-9C237C2BCF87}" type="pres">
      <dgm:prSet presAssocID="{F548EB5B-7909-46C5-938D-999633750211}" presName="parentText" presStyleLbl="node1" presStyleIdx="0" presStyleCnt="4">
        <dgm:presLayoutVars>
          <dgm:chMax val="0"/>
          <dgm:bulletEnabled val="1"/>
        </dgm:presLayoutVars>
      </dgm:prSet>
      <dgm:spPr/>
    </dgm:pt>
    <dgm:pt modelId="{0C2B85E6-C157-4BA4-B8B7-059CD512735C}" type="pres">
      <dgm:prSet presAssocID="{AE84E953-A8CF-44C0-B370-D2CCC64BD668}" presName="spacer" presStyleCnt="0"/>
      <dgm:spPr/>
    </dgm:pt>
    <dgm:pt modelId="{8E449721-E2ED-45AD-952D-B46FE9C045DA}" type="pres">
      <dgm:prSet presAssocID="{4BEA7ABA-42CD-47E1-8A31-AE3E559E1DD5}" presName="parentText" presStyleLbl="node1" presStyleIdx="1" presStyleCnt="4">
        <dgm:presLayoutVars>
          <dgm:chMax val="0"/>
          <dgm:bulletEnabled val="1"/>
        </dgm:presLayoutVars>
      </dgm:prSet>
      <dgm:spPr/>
    </dgm:pt>
    <dgm:pt modelId="{87FB3842-0D24-45B0-BA9E-D8E2FF08645C}" type="pres">
      <dgm:prSet presAssocID="{717E6A28-51AC-4C87-B9C1-0C49DA3EC375}" presName="spacer" presStyleCnt="0"/>
      <dgm:spPr/>
    </dgm:pt>
    <dgm:pt modelId="{5BDD343E-8F6C-4BA9-8166-64D1A74CD74B}" type="pres">
      <dgm:prSet presAssocID="{C0863B5A-D02C-47D1-8616-7309A779BC21}" presName="parentText" presStyleLbl="node1" presStyleIdx="2" presStyleCnt="4">
        <dgm:presLayoutVars>
          <dgm:chMax val="0"/>
          <dgm:bulletEnabled val="1"/>
        </dgm:presLayoutVars>
      </dgm:prSet>
      <dgm:spPr/>
    </dgm:pt>
    <dgm:pt modelId="{2E1CBD48-D9AA-4866-ACAF-8B5C4465B50A}" type="pres">
      <dgm:prSet presAssocID="{E7515A60-313B-4DAD-AFA3-6EA496FA7A34}" presName="spacer" presStyleCnt="0"/>
      <dgm:spPr/>
    </dgm:pt>
    <dgm:pt modelId="{413169A0-7A8C-4622-8C99-229C5F4A53CF}" type="pres">
      <dgm:prSet presAssocID="{EC692AB3-17BB-4EE3-BB19-BDB66B31B433}" presName="parentText" presStyleLbl="node1" presStyleIdx="3" presStyleCnt="4">
        <dgm:presLayoutVars>
          <dgm:chMax val="0"/>
          <dgm:bulletEnabled val="1"/>
        </dgm:presLayoutVars>
      </dgm:prSet>
      <dgm:spPr/>
    </dgm:pt>
  </dgm:ptLst>
  <dgm:cxnLst>
    <dgm:cxn modelId="{CE843801-BDD2-4767-B5EF-D03179911E67}" type="presOf" srcId="{C0863B5A-D02C-47D1-8616-7309A779BC21}" destId="{5BDD343E-8F6C-4BA9-8166-64D1A74CD74B}" srcOrd="0" destOrd="0" presId="urn:microsoft.com/office/officeart/2005/8/layout/vList2"/>
    <dgm:cxn modelId="{D7FD5408-5ACA-449B-A210-9C0781A1CEC9}" srcId="{950B0BD9-551B-4D8A-8760-562D293F1110}" destId="{C0863B5A-D02C-47D1-8616-7309A779BC21}" srcOrd="2" destOrd="0" parTransId="{C03EA3FE-4B49-4418-A174-E4D20E85AA71}" sibTransId="{E7515A60-313B-4DAD-AFA3-6EA496FA7A34}"/>
    <dgm:cxn modelId="{A788F423-D8F8-4210-A7DC-372292320729}" type="presOf" srcId="{EC692AB3-17BB-4EE3-BB19-BDB66B31B433}" destId="{413169A0-7A8C-4622-8C99-229C5F4A53CF}" srcOrd="0" destOrd="0" presId="urn:microsoft.com/office/officeart/2005/8/layout/vList2"/>
    <dgm:cxn modelId="{7899186F-6CA0-4A7F-AC7E-DD0245E2DD1E}" type="presOf" srcId="{950B0BD9-551B-4D8A-8760-562D293F1110}" destId="{81A8F267-8C1A-4FEA-86B4-13936B3ECDA6}" srcOrd="0" destOrd="0" presId="urn:microsoft.com/office/officeart/2005/8/layout/vList2"/>
    <dgm:cxn modelId="{30325D7F-D392-41EC-BC55-2F8919367C6A}" srcId="{950B0BD9-551B-4D8A-8760-562D293F1110}" destId="{4BEA7ABA-42CD-47E1-8A31-AE3E559E1DD5}" srcOrd="1" destOrd="0" parTransId="{51D63872-B0B2-49C7-8828-A5AB3A6FDB1A}" sibTransId="{717E6A28-51AC-4C87-B9C1-0C49DA3EC375}"/>
    <dgm:cxn modelId="{93F2C98C-55BB-4715-9A77-6BCFA96CF883}" type="presOf" srcId="{F548EB5B-7909-46C5-938D-999633750211}" destId="{8F9DA76F-A2EF-4176-9935-9C237C2BCF87}" srcOrd="0" destOrd="0" presId="urn:microsoft.com/office/officeart/2005/8/layout/vList2"/>
    <dgm:cxn modelId="{C78718DD-DFCA-4907-96B0-71C6C606B6DE}" type="presOf" srcId="{4BEA7ABA-42CD-47E1-8A31-AE3E559E1DD5}" destId="{8E449721-E2ED-45AD-952D-B46FE9C045DA}" srcOrd="0" destOrd="0" presId="urn:microsoft.com/office/officeart/2005/8/layout/vList2"/>
    <dgm:cxn modelId="{76AD41DF-87F8-448B-ADA5-6F779E885A2B}" srcId="{950B0BD9-551B-4D8A-8760-562D293F1110}" destId="{EC692AB3-17BB-4EE3-BB19-BDB66B31B433}" srcOrd="3" destOrd="0" parTransId="{1E92E226-80CD-4AD4-8486-B419EEDDB94A}" sibTransId="{B0F55C37-86AF-4541-8F22-F4B56492CC7D}"/>
    <dgm:cxn modelId="{904D7EF7-2488-46ED-8B6B-3B3818AA31AC}" srcId="{950B0BD9-551B-4D8A-8760-562D293F1110}" destId="{F548EB5B-7909-46C5-938D-999633750211}" srcOrd="0" destOrd="0" parTransId="{C95FB06D-78BD-423A-8E7A-5CCDD46F0623}" sibTransId="{AE84E953-A8CF-44C0-B370-D2CCC64BD668}"/>
    <dgm:cxn modelId="{60EDD2D7-797E-438E-88EA-A717F32710F0}" type="presParOf" srcId="{81A8F267-8C1A-4FEA-86B4-13936B3ECDA6}" destId="{8F9DA76F-A2EF-4176-9935-9C237C2BCF87}" srcOrd="0" destOrd="0" presId="urn:microsoft.com/office/officeart/2005/8/layout/vList2"/>
    <dgm:cxn modelId="{198AF911-3697-45EC-955E-AA31060F6681}" type="presParOf" srcId="{81A8F267-8C1A-4FEA-86B4-13936B3ECDA6}" destId="{0C2B85E6-C157-4BA4-B8B7-059CD512735C}" srcOrd="1" destOrd="0" presId="urn:microsoft.com/office/officeart/2005/8/layout/vList2"/>
    <dgm:cxn modelId="{DA072D52-1D24-4052-ADEF-7B84DAB384F7}" type="presParOf" srcId="{81A8F267-8C1A-4FEA-86B4-13936B3ECDA6}" destId="{8E449721-E2ED-45AD-952D-B46FE9C045DA}" srcOrd="2" destOrd="0" presId="urn:microsoft.com/office/officeart/2005/8/layout/vList2"/>
    <dgm:cxn modelId="{30AD3635-AA5D-45B4-A706-C55625D6B294}" type="presParOf" srcId="{81A8F267-8C1A-4FEA-86B4-13936B3ECDA6}" destId="{87FB3842-0D24-45B0-BA9E-D8E2FF08645C}" srcOrd="3" destOrd="0" presId="urn:microsoft.com/office/officeart/2005/8/layout/vList2"/>
    <dgm:cxn modelId="{76F67A14-D677-49F4-80C7-6AA8EC23C87E}" type="presParOf" srcId="{81A8F267-8C1A-4FEA-86B4-13936B3ECDA6}" destId="{5BDD343E-8F6C-4BA9-8166-64D1A74CD74B}" srcOrd="4" destOrd="0" presId="urn:microsoft.com/office/officeart/2005/8/layout/vList2"/>
    <dgm:cxn modelId="{770508EC-782F-4F24-9A7F-30CEE1E06F32}" type="presParOf" srcId="{81A8F267-8C1A-4FEA-86B4-13936B3ECDA6}" destId="{2E1CBD48-D9AA-4866-ACAF-8B5C4465B50A}" srcOrd="5" destOrd="0" presId="urn:microsoft.com/office/officeart/2005/8/layout/vList2"/>
    <dgm:cxn modelId="{74455412-710A-4C30-BDB1-0D82DE978BAB}" type="presParOf" srcId="{81A8F267-8C1A-4FEA-86B4-13936B3ECDA6}" destId="{413169A0-7A8C-4622-8C99-229C5F4A53C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86F876-CC27-473C-BAB6-A0A074075969}" type="doc">
      <dgm:prSet loTypeId="urn:microsoft.com/office/officeart/2018/2/layout/IconCircleList" loCatId="icon" qsTypeId="urn:microsoft.com/office/officeart/2005/8/quickstyle/simple1" qsCatId="simple" csTypeId="urn:microsoft.com/office/officeart/2005/8/colors/colorful3" csCatId="colorful" phldr="1"/>
      <dgm:spPr/>
      <dgm:t>
        <a:bodyPr/>
        <a:lstStyle/>
        <a:p>
          <a:endParaRPr lang="en-US"/>
        </a:p>
      </dgm:t>
    </dgm:pt>
    <dgm:pt modelId="{0B303C18-19A8-48D6-B0F2-772C4145E8C4}">
      <dgm:prSet/>
      <dgm:spPr/>
      <dgm:t>
        <a:bodyPr/>
        <a:lstStyle/>
        <a:p>
          <a:pPr>
            <a:lnSpc>
              <a:spcPct val="100000"/>
            </a:lnSpc>
          </a:pPr>
          <a:r>
            <a:rPr lang="nl-NL" noProof="0" dirty="0"/>
            <a:t>Wees teenwoordig op die </a:t>
          </a:r>
          <a:r>
            <a:rPr lang="nl-NL" b="1" noProof="0" dirty="0"/>
            <a:t>ooreengekome datum en tyd</a:t>
          </a:r>
          <a:endParaRPr lang="af-ZA" b="1" noProof="0" dirty="0"/>
        </a:p>
      </dgm:t>
    </dgm:pt>
    <dgm:pt modelId="{E736DD06-5A6B-4C58-8397-8D2D1BA05A28}" type="parTrans" cxnId="{6537E7EF-2AFA-42E7-B10C-C407767CE685}">
      <dgm:prSet/>
      <dgm:spPr/>
      <dgm:t>
        <a:bodyPr/>
        <a:lstStyle/>
        <a:p>
          <a:endParaRPr lang="en-US"/>
        </a:p>
      </dgm:t>
    </dgm:pt>
    <dgm:pt modelId="{4B2E662C-EA10-4B0D-A188-0B92420056BB}" type="sibTrans" cxnId="{6537E7EF-2AFA-42E7-B10C-C407767CE685}">
      <dgm:prSet/>
      <dgm:spPr/>
      <dgm:t>
        <a:bodyPr/>
        <a:lstStyle/>
        <a:p>
          <a:pPr>
            <a:lnSpc>
              <a:spcPct val="100000"/>
            </a:lnSpc>
          </a:pPr>
          <a:endParaRPr lang="en-US"/>
        </a:p>
      </dgm:t>
    </dgm:pt>
    <dgm:pt modelId="{66293D98-9D35-43DB-B484-558C0C57C13A}">
      <dgm:prSet/>
      <dgm:spPr/>
      <dgm:t>
        <a:bodyPr/>
        <a:lstStyle/>
        <a:p>
          <a:pPr>
            <a:lnSpc>
              <a:spcPct val="100000"/>
            </a:lnSpc>
          </a:pPr>
          <a:r>
            <a:rPr lang="nl-NL" noProof="0" dirty="0"/>
            <a:t>As jy nie kan opdaag nie, </a:t>
          </a:r>
          <a:r>
            <a:rPr lang="nl-NL" b="1" noProof="0" dirty="0"/>
            <a:t>stel jou koördineerder betyds in kennis</a:t>
          </a:r>
          <a:endParaRPr lang="af-ZA" b="1" noProof="0" dirty="0"/>
        </a:p>
      </dgm:t>
    </dgm:pt>
    <dgm:pt modelId="{DFD408A4-4778-4779-BE14-4572BF965FA0}" type="parTrans" cxnId="{A5CEEC95-60A0-4348-86AF-85E1B9B8B0EC}">
      <dgm:prSet/>
      <dgm:spPr/>
      <dgm:t>
        <a:bodyPr/>
        <a:lstStyle/>
        <a:p>
          <a:endParaRPr lang="en-US"/>
        </a:p>
      </dgm:t>
    </dgm:pt>
    <dgm:pt modelId="{40EF8727-559E-4634-BCB9-BDCFAFF5D1CD}" type="sibTrans" cxnId="{A5CEEC95-60A0-4348-86AF-85E1B9B8B0EC}">
      <dgm:prSet/>
      <dgm:spPr/>
      <dgm:t>
        <a:bodyPr/>
        <a:lstStyle/>
        <a:p>
          <a:pPr>
            <a:lnSpc>
              <a:spcPct val="100000"/>
            </a:lnSpc>
          </a:pPr>
          <a:endParaRPr lang="en-US"/>
        </a:p>
      </dgm:t>
    </dgm:pt>
    <dgm:pt modelId="{AD2BF4F9-1D61-4282-B456-F2883A274AE3}">
      <dgm:prSet/>
      <dgm:spPr/>
      <dgm:t>
        <a:bodyPr/>
        <a:lstStyle/>
        <a:p>
          <a:pPr>
            <a:lnSpc>
              <a:spcPct val="100000"/>
            </a:lnSpc>
          </a:pPr>
          <a:r>
            <a:rPr lang="nl-NL" noProof="0" dirty="0"/>
            <a:t>Sommige rolle vereis ’n </a:t>
          </a:r>
          <a:r>
            <a:rPr lang="nl-NL" b="1" noProof="0" dirty="0"/>
            <a:t>vasgestelde aantal ure </a:t>
          </a:r>
          <a:r>
            <a:rPr lang="nl-NL" noProof="0" dirty="0"/>
            <a:t>(bv. 50 uur per jaar) – hou by jou verbintenis</a:t>
          </a:r>
          <a:endParaRPr lang="af-ZA" noProof="0" dirty="0"/>
        </a:p>
      </dgm:t>
    </dgm:pt>
    <dgm:pt modelId="{22295EEC-E917-48C5-9BAD-A5E270E2834C}" type="parTrans" cxnId="{CFCCE34F-6079-4DC5-84A3-A2061BD92BFB}">
      <dgm:prSet/>
      <dgm:spPr/>
      <dgm:t>
        <a:bodyPr/>
        <a:lstStyle/>
        <a:p>
          <a:endParaRPr lang="en-US"/>
        </a:p>
      </dgm:t>
    </dgm:pt>
    <dgm:pt modelId="{A869F0BE-EBF4-4741-B8E5-A8F2E2724180}" type="sibTrans" cxnId="{CFCCE34F-6079-4DC5-84A3-A2061BD92BFB}">
      <dgm:prSet/>
      <dgm:spPr/>
      <dgm:t>
        <a:bodyPr/>
        <a:lstStyle/>
        <a:p>
          <a:pPr>
            <a:lnSpc>
              <a:spcPct val="100000"/>
            </a:lnSpc>
          </a:pPr>
          <a:endParaRPr lang="en-US"/>
        </a:p>
      </dgm:t>
    </dgm:pt>
    <dgm:pt modelId="{C16850D3-EC17-4EA7-AF55-296D288D43C0}">
      <dgm:prSet/>
      <dgm:spPr/>
      <dgm:t>
        <a:bodyPr/>
        <a:lstStyle/>
        <a:p>
          <a:pPr>
            <a:lnSpc>
              <a:spcPct val="100000"/>
            </a:lnSpc>
          </a:pPr>
          <a:r>
            <a:rPr lang="nl-NL" b="1" noProof="0" dirty="0"/>
            <a:t>Volg die leiding </a:t>
          </a:r>
          <a:r>
            <a:rPr lang="nl-NL" noProof="0" dirty="0"/>
            <a:t>van jou vrywilligerkoördineerder of toesighouer</a:t>
          </a:r>
          <a:endParaRPr lang="af-ZA" noProof="0" dirty="0"/>
        </a:p>
      </dgm:t>
    </dgm:pt>
    <dgm:pt modelId="{02988077-3AF3-4F2E-AC57-DF80A43D8D54}" type="parTrans" cxnId="{53DE70A8-0644-4726-8F41-56C639DC9DEA}">
      <dgm:prSet/>
      <dgm:spPr/>
      <dgm:t>
        <a:bodyPr/>
        <a:lstStyle/>
        <a:p>
          <a:endParaRPr lang="en-US"/>
        </a:p>
      </dgm:t>
    </dgm:pt>
    <dgm:pt modelId="{2A77551D-1E10-4F1B-81A9-F423DC6FD9DD}" type="sibTrans" cxnId="{53DE70A8-0644-4726-8F41-56C639DC9DEA}">
      <dgm:prSet/>
      <dgm:spPr/>
      <dgm:t>
        <a:bodyPr/>
        <a:lstStyle/>
        <a:p>
          <a:pPr>
            <a:lnSpc>
              <a:spcPct val="100000"/>
            </a:lnSpc>
          </a:pPr>
          <a:endParaRPr lang="en-US"/>
        </a:p>
      </dgm:t>
    </dgm:pt>
    <dgm:pt modelId="{2D56C5FD-DDD8-4A4C-8875-D6AFC0846FAE}">
      <dgm:prSet/>
      <dgm:spPr/>
      <dgm:t>
        <a:bodyPr/>
        <a:lstStyle/>
        <a:p>
          <a:pPr>
            <a:lnSpc>
              <a:spcPct val="100000"/>
            </a:lnSpc>
          </a:pPr>
          <a:r>
            <a:rPr lang="nl-NL" noProof="0" dirty="0"/>
            <a:t>Jy kan voorstelle maak, maar die </a:t>
          </a:r>
          <a:r>
            <a:rPr lang="nl-NL" b="1" noProof="0" dirty="0"/>
            <a:t>finale besluite word deur die leiers geneem</a:t>
          </a:r>
          <a:endParaRPr lang="af-ZA" b="1" noProof="0" dirty="0"/>
        </a:p>
      </dgm:t>
    </dgm:pt>
    <dgm:pt modelId="{66E25760-D7C9-413B-BA4F-9EFAC78C526F}" type="parTrans" cxnId="{7A1350B5-5B58-4792-98CC-1D21A87EB5B9}">
      <dgm:prSet/>
      <dgm:spPr/>
      <dgm:t>
        <a:bodyPr/>
        <a:lstStyle/>
        <a:p>
          <a:endParaRPr lang="en-US"/>
        </a:p>
      </dgm:t>
    </dgm:pt>
    <dgm:pt modelId="{D770BB16-A9BE-4895-AB47-9FCE21BDDF4E}" type="sibTrans" cxnId="{7A1350B5-5B58-4792-98CC-1D21A87EB5B9}">
      <dgm:prSet/>
      <dgm:spPr/>
      <dgm:t>
        <a:bodyPr/>
        <a:lstStyle/>
        <a:p>
          <a:pPr>
            <a:lnSpc>
              <a:spcPct val="100000"/>
            </a:lnSpc>
          </a:pPr>
          <a:endParaRPr lang="en-US"/>
        </a:p>
      </dgm:t>
    </dgm:pt>
    <dgm:pt modelId="{7042211C-176F-4F98-8E77-4BE1CE3D8ABF}">
      <dgm:prSet/>
      <dgm:spPr/>
      <dgm:t>
        <a:bodyPr/>
        <a:lstStyle/>
        <a:p>
          <a:pPr>
            <a:lnSpc>
              <a:spcPct val="100000"/>
            </a:lnSpc>
          </a:pPr>
          <a:r>
            <a:rPr lang="nl-NL" b="1" noProof="0" dirty="0"/>
            <a:t>Woon opleiding, vergaderings en oriënteringsessies by </a:t>
          </a:r>
          <a:r>
            <a:rPr lang="nl-NL" noProof="0" dirty="0"/>
            <a:t>om meer te leer en jou vaardighede te verbeter</a:t>
          </a:r>
          <a:endParaRPr lang="af-ZA" noProof="0" dirty="0"/>
        </a:p>
      </dgm:t>
    </dgm:pt>
    <dgm:pt modelId="{36CC854A-F125-499B-BF14-E383E970A5CA}" type="parTrans" cxnId="{37ED5490-AD78-4C00-8B64-7590D5290ECB}">
      <dgm:prSet/>
      <dgm:spPr/>
      <dgm:t>
        <a:bodyPr/>
        <a:lstStyle/>
        <a:p>
          <a:endParaRPr lang="en-US"/>
        </a:p>
      </dgm:t>
    </dgm:pt>
    <dgm:pt modelId="{62F83359-39B3-4EB4-A172-7D8FFA4D02EA}" type="sibTrans" cxnId="{37ED5490-AD78-4C00-8B64-7590D5290ECB}">
      <dgm:prSet/>
      <dgm:spPr/>
      <dgm:t>
        <a:bodyPr/>
        <a:lstStyle/>
        <a:p>
          <a:pPr>
            <a:lnSpc>
              <a:spcPct val="100000"/>
            </a:lnSpc>
          </a:pPr>
          <a:endParaRPr lang="en-US"/>
        </a:p>
      </dgm:t>
    </dgm:pt>
    <dgm:pt modelId="{9988C1F7-3288-4B16-B116-4ABF0F84187B}">
      <dgm:prSet/>
      <dgm:spPr/>
      <dgm:t>
        <a:bodyPr/>
        <a:lstStyle/>
        <a:p>
          <a:pPr>
            <a:lnSpc>
              <a:spcPct val="100000"/>
            </a:lnSpc>
          </a:pPr>
          <a:r>
            <a:rPr lang="nl-NL" b="1" noProof="0" dirty="0"/>
            <a:t>Hou vertroulike inligting privaat </a:t>
          </a:r>
          <a:r>
            <a:rPr lang="nl-NL" noProof="0" dirty="0"/>
            <a:t>– moenie sensitiewe besonderhede met die publiek deel nie</a:t>
          </a:r>
          <a:endParaRPr lang="af-ZA" noProof="0" dirty="0"/>
        </a:p>
      </dgm:t>
    </dgm:pt>
    <dgm:pt modelId="{187F065E-AD57-4F51-A610-8628ED71DD76}" type="parTrans" cxnId="{6645933D-7D3F-4030-93E6-78114FB47471}">
      <dgm:prSet/>
      <dgm:spPr/>
      <dgm:t>
        <a:bodyPr/>
        <a:lstStyle/>
        <a:p>
          <a:endParaRPr lang="en-US"/>
        </a:p>
      </dgm:t>
    </dgm:pt>
    <dgm:pt modelId="{43BEBA31-9885-4CBA-88F6-E5C47BC333F9}" type="sibTrans" cxnId="{6645933D-7D3F-4030-93E6-78114FB47471}">
      <dgm:prSet/>
      <dgm:spPr/>
      <dgm:t>
        <a:bodyPr/>
        <a:lstStyle/>
        <a:p>
          <a:endParaRPr lang="en-US"/>
        </a:p>
      </dgm:t>
    </dgm:pt>
    <dgm:pt modelId="{180475F1-69AC-465B-B3D2-921EDBAB4B02}">
      <dgm:prSet/>
      <dgm:spPr/>
      <dgm:t>
        <a:bodyPr/>
        <a:lstStyle/>
        <a:p>
          <a:pPr>
            <a:lnSpc>
              <a:spcPct val="100000"/>
            </a:lnSpc>
          </a:pPr>
          <a:r>
            <a:rPr lang="nl-NL" noProof="0" dirty="0"/>
            <a:t>Doen jou take altyd goed en </a:t>
          </a:r>
          <a:r>
            <a:rPr lang="nl-NL" b="1" noProof="0" dirty="0"/>
            <a:t>tot die beste van jou vermoë</a:t>
          </a:r>
          <a:endParaRPr lang="af-ZA" b="1" noProof="0" dirty="0"/>
        </a:p>
      </dgm:t>
    </dgm:pt>
    <dgm:pt modelId="{C9EA6643-4CA9-49CA-A04C-324EF49AC765}" type="sibTrans" cxnId="{B296AFF4-14A9-4D17-B958-3829C99DFD5F}">
      <dgm:prSet/>
      <dgm:spPr/>
      <dgm:t>
        <a:bodyPr/>
        <a:lstStyle/>
        <a:p>
          <a:pPr>
            <a:lnSpc>
              <a:spcPct val="100000"/>
            </a:lnSpc>
          </a:pPr>
          <a:endParaRPr lang="en-US"/>
        </a:p>
      </dgm:t>
    </dgm:pt>
    <dgm:pt modelId="{0347C257-4603-4641-B7BA-001823DFCB64}" type="parTrans" cxnId="{B296AFF4-14A9-4D17-B958-3829C99DFD5F}">
      <dgm:prSet/>
      <dgm:spPr/>
      <dgm:t>
        <a:bodyPr/>
        <a:lstStyle/>
        <a:p>
          <a:endParaRPr lang="en-US"/>
        </a:p>
      </dgm:t>
    </dgm:pt>
    <dgm:pt modelId="{E141DDC4-E68B-41BA-81B2-DFF1D925D424}" type="pres">
      <dgm:prSet presAssocID="{6486F876-CC27-473C-BAB6-A0A074075969}" presName="root" presStyleCnt="0">
        <dgm:presLayoutVars>
          <dgm:dir/>
          <dgm:resizeHandles val="exact"/>
        </dgm:presLayoutVars>
      </dgm:prSet>
      <dgm:spPr/>
    </dgm:pt>
    <dgm:pt modelId="{6E7F9FDF-B373-4162-8847-3DEE87BF1E45}" type="pres">
      <dgm:prSet presAssocID="{6486F876-CC27-473C-BAB6-A0A074075969}" presName="container" presStyleCnt="0">
        <dgm:presLayoutVars>
          <dgm:dir/>
          <dgm:resizeHandles val="exact"/>
        </dgm:presLayoutVars>
      </dgm:prSet>
      <dgm:spPr/>
    </dgm:pt>
    <dgm:pt modelId="{D7678BA1-E30A-4A96-91A2-C9496B5A2FA3}" type="pres">
      <dgm:prSet presAssocID="{0B303C18-19A8-48D6-B0F2-772C4145E8C4}" presName="compNode" presStyleCnt="0"/>
      <dgm:spPr/>
    </dgm:pt>
    <dgm:pt modelId="{546F0AB3-FE96-4233-A3E1-11438205966B}" type="pres">
      <dgm:prSet presAssocID="{0B303C18-19A8-48D6-B0F2-772C4145E8C4}" presName="iconBgRect" presStyleLbl="bgShp" presStyleIdx="0" presStyleCnt="8"/>
      <dgm:spPr/>
    </dgm:pt>
    <dgm:pt modelId="{9A26C5CA-B00A-400A-9A05-24082DD7B44D}" type="pres">
      <dgm:prSet presAssocID="{0B303C18-19A8-48D6-B0F2-772C4145E8C4}"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ily Calendar"/>
        </a:ext>
      </dgm:extLst>
    </dgm:pt>
    <dgm:pt modelId="{CCEE0790-3B13-47D1-BF76-752E6484C501}" type="pres">
      <dgm:prSet presAssocID="{0B303C18-19A8-48D6-B0F2-772C4145E8C4}" presName="spaceRect" presStyleCnt="0"/>
      <dgm:spPr/>
    </dgm:pt>
    <dgm:pt modelId="{E10C9343-9829-4598-B114-A1E1B0FBC566}" type="pres">
      <dgm:prSet presAssocID="{0B303C18-19A8-48D6-B0F2-772C4145E8C4}" presName="textRect" presStyleLbl="revTx" presStyleIdx="0" presStyleCnt="8">
        <dgm:presLayoutVars>
          <dgm:chMax val="1"/>
          <dgm:chPref val="1"/>
        </dgm:presLayoutVars>
      </dgm:prSet>
      <dgm:spPr/>
    </dgm:pt>
    <dgm:pt modelId="{BEB98343-0D97-4411-B68B-613A41EB4DD1}" type="pres">
      <dgm:prSet presAssocID="{4B2E662C-EA10-4B0D-A188-0B92420056BB}" presName="sibTrans" presStyleLbl="sibTrans2D1" presStyleIdx="0" presStyleCnt="0"/>
      <dgm:spPr/>
    </dgm:pt>
    <dgm:pt modelId="{BCA42392-A51A-4712-B58D-7518116A844F}" type="pres">
      <dgm:prSet presAssocID="{66293D98-9D35-43DB-B484-558C0C57C13A}" presName="compNode" presStyleCnt="0"/>
      <dgm:spPr/>
    </dgm:pt>
    <dgm:pt modelId="{6813CDFA-0BC5-4A70-97E8-60C2474D4B93}" type="pres">
      <dgm:prSet presAssocID="{66293D98-9D35-43DB-B484-558C0C57C13A}" presName="iconBgRect" presStyleLbl="bgShp" presStyleIdx="1" presStyleCnt="8"/>
      <dgm:spPr/>
    </dgm:pt>
    <dgm:pt modelId="{B05FDB53-A048-4BB5-B302-C9638BB6A0EF}" type="pres">
      <dgm:prSet presAssocID="{66293D98-9D35-43DB-B484-558C0C57C13A}"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peaker Phone"/>
        </a:ext>
      </dgm:extLst>
    </dgm:pt>
    <dgm:pt modelId="{391FE9E3-2348-4605-AE7C-E2966EC11414}" type="pres">
      <dgm:prSet presAssocID="{66293D98-9D35-43DB-B484-558C0C57C13A}" presName="spaceRect" presStyleCnt="0"/>
      <dgm:spPr/>
    </dgm:pt>
    <dgm:pt modelId="{A3BBD064-C978-4992-A12C-D138F9F2FDCB}" type="pres">
      <dgm:prSet presAssocID="{66293D98-9D35-43DB-B484-558C0C57C13A}" presName="textRect" presStyleLbl="revTx" presStyleIdx="1" presStyleCnt="8">
        <dgm:presLayoutVars>
          <dgm:chMax val="1"/>
          <dgm:chPref val="1"/>
        </dgm:presLayoutVars>
      </dgm:prSet>
      <dgm:spPr/>
    </dgm:pt>
    <dgm:pt modelId="{4FB8107E-92ED-4D25-90D6-018A13D1847B}" type="pres">
      <dgm:prSet presAssocID="{40EF8727-559E-4634-BCB9-BDCFAFF5D1CD}" presName="sibTrans" presStyleLbl="sibTrans2D1" presStyleIdx="0" presStyleCnt="0"/>
      <dgm:spPr/>
    </dgm:pt>
    <dgm:pt modelId="{CFCC7205-F1C8-45DB-B4B3-8953789604BC}" type="pres">
      <dgm:prSet presAssocID="{180475F1-69AC-465B-B3D2-921EDBAB4B02}" presName="compNode" presStyleCnt="0"/>
      <dgm:spPr/>
    </dgm:pt>
    <dgm:pt modelId="{F6FC6EB3-7460-4991-ABFF-65E7C69C88CB}" type="pres">
      <dgm:prSet presAssocID="{180475F1-69AC-465B-B3D2-921EDBAB4B02}" presName="iconBgRect" presStyleLbl="bgShp" presStyleIdx="2" presStyleCnt="8"/>
      <dgm:spPr/>
    </dgm:pt>
    <dgm:pt modelId="{BABF6623-A6DE-4487-8970-34009B4E61EA}" type="pres">
      <dgm:prSet presAssocID="{180475F1-69AC-465B-B3D2-921EDBAB4B02}"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3B1EA34A-0096-4FD2-A59D-98FB0194F6E4}" type="pres">
      <dgm:prSet presAssocID="{180475F1-69AC-465B-B3D2-921EDBAB4B02}" presName="spaceRect" presStyleCnt="0"/>
      <dgm:spPr/>
    </dgm:pt>
    <dgm:pt modelId="{565C2D2B-2DFB-47A1-A993-FD5B321B80D7}" type="pres">
      <dgm:prSet presAssocID="{180475F1-69AC-465B-B3D2-921EDBAB4B02}" presName="textRect" presStyleLbl="revTx" presStyleIdx="2" presStyleCnt="8">
        <dgm:presLayoutVars>
          <dgm:chMax val="1"/>
          <dgm:chPref val="1"/>
        </dgm:presLayoutVars>
      </dgm:prSet>
      <dgm:spPr/>
    </dgm:pt>
    <dgm:pt modelId="{B833D92E-BC7A-4AB4-A74A-EDB876484F75}" type="pres">
      <dgm:prSet presAssocID="{C9EA6643-4CA9-49CA-A04C-324EF49AC765}" presName="sibTrans" presStyleLbl="sibTrans2D1" presStyleIdx="0" presStyleCnt="0"/>
      <dgm:spPr/>
    </dgm:pt>
    <dgm:pt modelId="{9EBA648B-9B1D-4A71-8CE0-4E521CFD4A3E}" type="pres">
      <dgm:prSet presAssocID="{AD2BF4F9-1D61-4282-B456-F2883A274AE3}" presName="compNode" presStyleCnt="0"/>
      <dgm:spPr/>
    </dgm:pt>
    <dgm:pt modelId="{DDE72514-9D1A-4DEA-B840-E26D701A9755}" type="pres">
      <dgm:prSet presAssocID="{AD2BF4F9-1D61-4282-B456-F2883A274AE3}" presName="iconBgRect" presStyleLbl="bgShp" presStyleIdx="3" presStyleCnt="8"/>
      <dgm:spPr/>
    </dgm:pt>
    <dgm:pt modelId="{E2900EBE-0A4A-4746-9088-DC44C85ED1CA}" type="pres">
      <dgm:prSet presAssocID="{AD2BF4F9-1D61-4282-B456-F2883A274AE3}"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iploma Roll"/>
        </a:ext>
      </dgm:extLst>
    </dgm:pt>
    <dgm:pt modelId="{1FF81147-4A39-411D-BC05-74CF799D2606}" type="pres">
      <dgm:prSet presAssocID="{AD2BF4F9-1D61-4282-B456-F2883A274AE3}" presName="spaceRect" presStyleCnt="0"/>
      <dgm:spPr/>
    </dgm:pt>
    <dgm:pt modelId="{91206F79-A820-422C-A61B-7638A5285717}" type="pres">
      <dgm:prSet presAssocID="{AD2BF4F9-1D61-4282-B456-F2883A274AE3}" presName="textRect" presStyleLbl="revTx" presStyleIdx="3" presStyleCnt="8">
        <dgm:presLayoutVars>
          <dgm:chMax val="1"/>
          <dgm:chPref val="1"/>
        </dgm:presLayoutVars>
      </dgm:prSet>
      <dgm:spPr/>
    </dgm:pt>
    <dgm:pt modelId="{9EEF23C5-E10D-4B25-A0BB-1B4E791DE107}" type="pres">
      <dgm:prSet presAssocID="{A869F0BE-EBF4-4741-B8E5-A8F2E2724180}" presName="sibTrans" presStyleLbl="sibTrans2D1" presStyleIdx="0" presStyleCnt="0"/>
      <dgm:spPr/>
    </dgm:pt>
    <dgm:pt modelId="{718E8ADA-9AFC-48E6-B488-90D44EC88AB8}" type="pres">
      <dgm:prSet presAssocID="{C16850D3-EC17-4EA7-AF55-296D288D43C0}" presName="compNode" presStyleCnt="0"/>
      <dgm:spPr/>
    </dgm:pt>
    <dgm:pt modelId="{1DEA5C9B-301A-4467-94E5-81CEA119CF70}" type="pres">
      <dgm:prSet presAssocID="{C16850D3-EC17-4EA7-AF55-296D288D43C0}" presName="iconBgRect" presStyleLbl="bgShp" presStyleIdx="4" presStyleCnt="8"/>
      <dgm:spPr/>
    </dgm:pt>
    <dgm:pt modelId="{C67FFC81-4F88-44EF-A25D-123A102715A8}" type="pres">
      <dgm:prSet presAssocID="{C16850D3-EC17-4EA7-AF55-296D288D43C0}"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User"/>
        </a:ext>
      </dgm:extLst>
    </dgm:pt>
    <dgm:pt modelId="{8EB6DEE2-6CE6-4F13-AF01-DCB792504A89}" type="pres">
      <dgm:prSet presAssocID="{C16850D3-EC17-4EA7-AF55-296D288D43C0}" presName="spaceRect" presStyleCnt="0"/>
      <dgm:spPr/>
    </dgm:pt>
    <dgm:pt modelId="{C41526EF-E1FD-4E6D-8DC8-6C92CD6C8544}" type="pres">
      <dgm:prSet presAssocID="{C16850D3-EC17-4EA7-AF55-296D288D43C0}" presName="textRect" presStyleLbl="revTx" presStyleIdx="4" presStyleCnt="8">
        <dgm:presLayoutVars>
          <dgm:chMax val="1"/>
          <dgm:chPref val="1"/>
        </dgm:presLayoutVars>
      </dgm:prSet>
      <dgm:spPr/>
    </dgm:pt>
    <dgm:pt modelId="{39A9C995-0CA3-4743-AA4B-F040CC77FE1B}" type="pres">
      <dgm:prSet presAssocID="{2A77551D-1E10-4F1B-81A9-F423DC6FD9DD}" presName="sibTrans" presStyleLbl="sibTrans2D1" presStyleIdx="0" presStyleCnt="0"/>
      <dgm:spPr/>
    </dgm:pt>
    <dgm:pt modelId="{21B70B59-4B41-479E-9C19-590969877626}" type="pres">
      <dgm:prSet presAssocID="{2D56C5FD-DDD8-4A4C-8875-D6AFC0846FAE}" presName="compNode" presStyleCnt="0"/>
      <dgm:spPr/>
    </dgm:pt>
    <dgm:pt modelId="{6DFAD8EA-E472-4EF9-8383-4C5620B67D36}" type="pres">
      <dgm:prSet presAssocID="{2D56C5FD-DDD8-4A4C-8875-D6AFC0846FAE}" presName="iconBgRect" presStyleLbl="bgShp" presStyleIdx="5" presStyleCnt="8"/>
      <dgm:spPr/>
    </dgm:pt>
    <dgm:pt modelId="{00388E41-DDA4-4742-B542-0B7DF09E4C07}" type="pres">
      <dgm:prSet presAssocID="{2D56C5FD-DDD8-4A4C-8875-D6AFC0846FAE}"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Lecturer"/>
        </a:ext>
      </dgm:extLst>
    </dgm:pt>
    <dgm:pt modelId="{13F8AA95-D1C5-4CD4-8C76-87D930F0716E}" type="pres">
      <dgm:prSet presAssocID="{2D56C5FD-DDD8-4A4C-8875-D6AFC0846FAE}" presName="spaceRect" presStyleCnt="0"/>
      <dgm:spPr/>
    </dgm:pt>
    <dgm:pt modelId="{17293861-EE0C-465B-9869-23CA8B4137B5}" type="pres">
      <dgm:prSet presAssocID="{2D56C5FD-DDD8-4A4C-8875-D6AFC0846FAE}" presName="textRect" presStyleLbl="revTx" presStyleIdx="5" presStyleCnt="8">
        <dgm:presLayoutVars>
          <dgm:chMax val="1"/>
          <dgm:chPref val="1"/>
        </dgm:presLayoutVars>
      </dgm:prSet>
      <dgm:spPr/>
    </dgm:pt>
    <dgm:pt modelId="{38859C31-9F43-4008-B219-450CD006392D}" type="pres">
      <dgm:prSet presAssocID="{D770BB16-A9BE-4895-AB47-9FCE21BDDF4E}" presName="sibTrans" presStyleLbl="sibTrans2D1" presStyleIdx="0" presStyleCnt="0"/>
      <dgm:spPr/>
    </dgm:pt>
    <dgm:pt modelId="{808AC74B-02C7-4D79-B7F1-EF5A1A9C1E30}" type="pres">
      <dgm:prSet presAssocID="{7042211C-176F-4F98-8E77-4BE1CE3D8ABF}" presName="compNode" presStyleCnt="0"/>
      <dgm:spPr/>
    </dgm:pt>
    <dgm:pt modelId="{5EDE7787-9463-4DF4-888A-5178058B4D6B}" type="pres">
      <dgm:prSet presAssocID="{7042211C-176F-4F98-8E77-4BE1CE3D8ABF}" presName="iconBgRect" presStyleLbl="bgShp" presStyleIdx="6" presStyleCnt="8"/>
      <dgm:spPr/>
    </dgm:pt>
    <dgm:pt modelId="{C7719A7E-7171-4A70-BAE4-F486A3A772BD}" type="pres">
      <dgm:prSet presAssocID="{7042211C-176F-4F98-8E77-4BE1CE3D8ABF}"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Meeting"/>
        </a:ext>
      </dgm:extLst>
    </dgm:pt>
    <dgm:pt modelId="{5C95BFC5-3344-47D9-948F-2F4C82A0888A}" type="pres">
      <dgm:prSet presAssocID="{7042211C-176F-4F98-8E77-4BE1CE3D8ABF}" presName="spaceRect" presStyleCnt="0"/>
      <dgm:spPr/>
    </dgm:pt>
    <dgm:pt modelId="{0D5C68A9-FD71-4D7D-A6D2-7C2536001CE1}" type="pres">
      <dgm:prSet presAssocID="{7042211C-176F-4F98-8E77-4BE1CE3D8ABF}" presName="textRect" presStyleLbl="revTx" presStyleIdx="6" presStyleCnt="8">
        <dgm:presLayoutVars>
          <dgm:chMax val="1"/>
          <dgm:chPref val="1"/>
        </dgm:presLayoutVars>
      </dgm:prSet>
      <dgm:spPr/>
    </dgm:pt>
    <dgm:pt modelId="{DBA31BF3-09DB-433E-A729-65F4F8C490CE}" type="pres">
      <dgm:prSet presAssocID="{62F83359-39B3-4EB4-A172-7D8FFA4D02EA}" presName="sibTrans" presStyleLbl="sibTrans2D1" presStyleIdx="0" presStyleCnt="0"/>
      <dgm:spPr/>
    </dgm:pt>
    <dgm:pt modelId="{67938DDF-7FBE-4ACF-8F03-7EE7E832923D}" type="pres">
      <dgm:prSet presAssocID="{9988C1F7-3288-4B16-B116-4ABF0F84187B}" presName="compNode" presStyleCnt="0"/>
      <dgm:spPr/>
    </dgm:pt>
    <dgm:pt modelId="{2FF89A81-54C3-494A-B06D-147E1B5D0311}" type="pres">
      <dgm:prSet presAssocID="{9988C1F7-3288-4B16-B116-4ABF0F84187B}" presName="iconBgRect" presStyleLbl="bgShp" presStyleIdx="7" presStyleCnt="8"/>
      <dgm:spPr/>
    </dgm:pt>
    <dgm:pt modelId="{9C6C4FF7-759A-4C66-AAA9-F876DAFC616C}" type="pres">
      <dgm:prSet presAssocID="{9988C1F7-3288-4B16-B116-4ABF0F84187B}"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dgm:spPr>
      <dgm:extLst>
        <a:ext uri="{E40237B7-FDA0-4F09-8148-C483321AD2D9}">
          <dgm14:cNvPr xmlns:dgm14="http://schemas.microsoft.com/office/drawing/2010/diagram" id="0" name="" descr="Lock"/>
        </a:ext>
      </dgm:extLst>
    </dgm:pt>
    <dgm:pt modelId="{C2321452-E6C2-4C13-A7FE-63CDFEA2D317}" type="pres">
      <dgm:prSet presAssocID="{9988C1F7-3288-4B16-B116-4ABF0F84187B}" presName="spaceRect" presStyleCnt="0"/>
      <dgm:spPr/>
    </dgm:pt>
    <dgm:pt modelId="{3137BFD6-4089-4755-A8FE-8CBC6E975944}" type="pres">
      <dgm:prSet presAssocID="{9988C1F7-3288-4B16-B116-4ABF0F84187B}" presName="textRect" presStyleLbl="revTx" presStyleIdx="7" presStyleCnt="8">
        <dgm:presLayoutVars>
          <dgm:chMax val="1"/>
          <dgm:chPref val="1"/>
        </dgm:presLayoutVars>
      </dgm:prSet>
      <dgm:spPr/>
    </dgm:pt>
  </dgm:ptLst>
  <dgm:cxnLst>
    <dgm:cxn modelId="{70792112-12D9-49A3-BFCB-CEA8250FC08B}" type="presOf" srcId="{4B2E662C-EA10-4B0D-A188-0B92420056BB}" destId="{BEB98343-0D97-4411-B68B-613A41EB4DD1}" srcOrd="0" destOrd="0" presId="urn:microsoft.com/office/officeart/2018/2/layout/IconCircleList"/>
    <dgm:cxn modelId="{EBA45425-334E-427F-8B12-0F40C45E4A64}" type="presOf" srcId="{2D56C5FD-DDD8-4A4C-8875-D6AFC0846FAE}" destId="{17293861-EE0C-465B-9869-23CA8B4137B5}" srcOrd="0" destOrd="0" presId="urn:microsoft.com/office/officeart/2018/2/layout/IconCircleList"/>
    <dgm:cxn modelId="{4C26142E-CDE6-4234-95BB-E8997BC5D0D6}" type="presOf" srcId="{D770BB16-A9BE-4895-AB47-9FCE21BDDF4E}" destId="{38859C31-9F43-4008-B219-450CD006392D}" srcOrd="0" destOrd="0" presId="urn:microsoft.com/office/officeart/2018/2/layout/IconCircleList"/>
    <dgm:cxn modelId="{6F395237-DA5E-48B5-B4CF-D49776E3F3B7}" type="presOf" srcId="{C9EA6643-4CA9-49CA-A04C-324EF49AC765}" destId="{B833D92E-BC7A-4AB4-A74A-EDB876484F75}" srcOrd="0" destOrd="0" presId="urn:microsoft.com/office/officeart/2018/2/layout/IconCircleList"/>
    <dgm:cxn modelId="{6645933D-7D3F-4030-93E6-78114FB47471}" srcId="{6486F876-CC27-473C-BAB6-A0A074075969}" destId="{9988C1F7-3288-4B16-B116-4ABF0F84187B}" srcOrd="7" destOrd="0" parTransId="{187F065E-AD57-4F51-A610-8628ED71DD76}" sibTransId="{43BEBA31-9885-4CBA-88F6-E5C47BC333F9}"/>
    <dgm:cxn modelId="{1594B75D-7A7A-4F16-8673-874748BB650B}" type="presOf" srcId="{180475F1-69AC-465B-B3D2-921EDBAB4B02}" destId="{565C2D2B-2DFB-47A1-A993-FD5B321B80D7}" srcOrd="0" destOrd="0" presId="urn:microsoft.com/office/officeart/2018/2/layout/IconCircleList"/>
    <dgm:cxn modelId="{5C68D660-26A1-45C8-BFEB-FBBE0598DF1E}" type="presOf" srcId="{9988C1F7-3288-4B16-B116-4ABF0F84187B}" destId="{3137BFD6-4089-4755-A8FE-8CBC6E975944}" srcOrd="0" destOrd="0" presId="urn:microsoft.com/office/officeart/2018/2/layout/IconCircleList"/>
    <dgm:cxn modelId="{EA967949-F7A3-4D30-BB1F-F1D6A5D674CA}" type="presOf" srcId="{A869F0BE-EBF4-4741-B8E5-A8F2E2724180}" destId="{9EEF23C5-E10D-4B25-A0BB-1B4E791DE107}" srcOrd="0" destOrd="0" presId="urn:microsoft.com/office/officeart/2018/2/layout/IconCircleList"/>
    <dgm:cxn modelId="{CFCCE34F-6079-4DC5-84A3-A2061BD92BFB}" srcId="{6486F876-CC27-473C-BAB6-A0A074075969}" destId="{AD2BF4F9-1D61-4282-B456-F2883A274AE3}" srcOrd="3" destOrd="0" parTransId="{22295EEC-E917-48C5-9BAD-A5E270E2834C}" sibTransId="{A869F0BE-EBF4-4741-B8E5-A8F2E2724180}"/>
    <dgm:cxn modelId="{47261D56-7058-4530-AF16-2082615EFADC}" type="presOf" srcId="{66293D98-9D35-43DB-B484-558C0C57C13A}" destId="{A3BBD064-C978-4992-A12C-D138F9F2FDCB}" srcOrd="0" destOrd="0" presId="urn:microsoft.com/office/officeart/2018/2/layout/IconCircleList"/>
    <dgm:cxn modelId="{43A82C81-6D71-4682-BB4C-52DEDEFDAA28}" type="presOf" srcId="{0B303C18-19A8-48D6-B0F2-772C4145E8C4}" destId="{E10C9343-9829-4598-B114-A1E1B0FBC566}" srcOrd="0" destOrd="0" presId="urn:microsoft.com/office/officeart/2018/2/layout/IconCircleList"/>
    <dgm:cxn modelId="{37ED5490-AD78-4C00-8B64-7590D5290ECB}" srcId="{6486F876-CC27-473C-BAB6-A0A074075969}" destId="{7042211C-176F-4F98-8E77-4BE1CE3D8ABF}" srcOrd="6" destOrd="0" parTransId="{36CC854A-F125-499B-BF14-E383E970A5CA}" sibTransId="{62F83359-39B3-4EB4-A172-7D8FFA4D02EA}"/>
    <dgm:cxn modelId="{A4954D95-E5B3-4D73-BDAD-65A115C767DC}" type="presOf" srcId="{C16850D3-EC17-4EA7-AF55-296D288D43C0}" destId="{C41526EF-E1FD-4E6D-8DC8-6C92CD6C8544}" srcOrd="0" destOrd="0" presId="urn:microsoft.com/office/officeart/2018/2/layout/IconCircleList"/>
    <dgm:cxn modelId="{A5CEEC95-60A0-4348-86AF-85E1B9B8B0EC}" srcId="{6486F876-CC27-473C-BAB6-A0A074075969}" destId="{66293D98-9D35-43DB-B484-558C0C57C13A}" srcOrd="1" destOrd="0" parTransId="{DFD408A4-4778-4779-BE14-4572BF965FA0}" sibTransId="{40EF8727-559E-4634-BCB9-BDCFAFF5D1CD}"/>
    <dgm:cxn modelId="{FC968DA3-6A38-4BBC-989B-98ADCDD8CE87}" type="presOf" srcId="{6486F876-CC27-473C-BAB6-A0A074075969}" destId="{E141DDC4-E68B-41BA-81B2-DFF1D925D424}" srcOrd="0" destOrd="0" presId="urn:microsoft.com/office/officeart/2018/2/layout/IconCircleList"/>
    <dgm:cxn modelId="{53DE70A8-0644-4726-8F41-56C639DC9DEA}" srcId="{6486F876-CC27-473C-BAB6-A0A074075969}" destId="{C16850D3-EC17-4EA7-AF55-296D288D43C0}" srcOrd="4" destOrd="0" parTransId="{02988077-3AF3-4F2E-AC57-DF80A43D8D54}" sibTransId="{2A77551D-1E10-4F1B-81A9-F423DC6FD9DD}"/>
    <dgm:cxn modelId="{7A1350B5-5B58-4792-98CC-1D21A87EB5B9}" srcId="{6486F876-CC27-473C-BAB6-A0A074075969}" destId="{2D56C5FD-DDD8-4A4C-8875-D6AFC0846FAE}" srcOrd="5" destOrd="0" parTransId="{66E25760-D7C9-413B-BA4F-9EFAC78C526F}" sibTransId="{D770BB16-A9BE-4895-AB47-9FCE21BDDF4E}"/>
    <dgm:cxn modelId="{AFC3B7B5-49DD-4AB4-88B6-9D2015B212CF}" type="presOf" srcId="{AD2BF4F9-1D61-4282-B456-F2883A274AE3}" destId="{91206F79-A820-422C-A61B-7638A5285717}" srcOrd="0" destOrd="0" presId="urn:microsoft.com/office/officeart/2018/2/layout/IconCircleList"/>
    <dgm:cxn modelId="{BDCE6FCF-E8CA-4A7F-B62B-0ABC0EF46D9B}" type="presOf" srcId="{2A77551D-1E10-4F1B-81A9-F423DC6FD9DD}" destId="{39A9C995-0CA3-4743-AA4B-F040CC77FE1B}" srcOrd="0" destOrd="0" presId="urn:microsoft.com/office/officeart/2018/2/layout/IconCircleList"/>
    <dgm:cxn modelId="{9915A6E3-A2F5-4BF7-8AA1-D22FFFFF3CCB}" type="presOf" srcId="{7042211C-176F-4F98-8E77-4BE1CE3D8ABF}" destId="{0D5C68A9-FD71-4D7D-A6D2-7C2536001CE1}" srcOrd="0" destOrd="0" presId="urn:microsoft.com/office/officeart/2018/2/layout/IconCircleList"/>
    <dgm:cxn modelId="{7F334EEB-C395-44C2-9882-69A9E5FE3FDF}" type="presOf" srcId="{40EF8727-559E-4634-BCB9-BDCFAFF5D1CD}" destId="{4FB8107E-92ED-4D25-90D6-018A13D1847B}" srcOrd="0" destOrd="0" presId="urn:microsoft.com/office/officeart/2018/2/layout/IconCircleList"/>
    <dgm:cxn modelId="{6537E7EF-2AFA-42E7-B10C-C407767CE685}" srcId="{6486F876-CC27-473C-BAB6-A0A074075969}" destId="{0B303C18-19A8-48D6-B0F2-772C4145E8C4}" srcOrd="0" destOrd="0" parTransId="{E736DD06-5A6B-4C58-8397-8D2D1BA05A28}" sibTransId="{4B2E662C-EA10-4B0D-A188-0B92420056BB}"/>
    <dgm:cxn modelId="{1B7E96F1-5E75-45CE-A465-19B0279E13D4}" type="presOf" srcId="{62F83359-39B3-4EB4-A172-7D8FFA4D02EA}" destId="{DBA31BF3-09DB-433E-A729-65F4F8C490CE}" srcOrd="0" destOrd="0" presId="urn:microsoft.com/office/officeart/2018/2/layout/IconCircleList"/>
    <dgm:cxn modelId="{B296AFF4-14A9-4D17-B958-3829C99DFD5F}" srcId="{6486F876-CC27-473C-BAB6-A0A074075969}" destId="{180475F1-69AC-465B-B3D2-921EDBAB4B02}" srcOrd="2" destOrd="0" parTransId="{0347C257-4603-4641-B7BA-001823DFCB64}" sibTransId="{C9EA6643-4CA9-49CA-A04C-324EF49AC765}"/>
    <dgm:cxn modelId="{D8E91AF0-DF73-4689-979E-84EDD2A70BC5}" type="presParOf" srcId="{E141DDC4-E68B-41BA-81B2-DFF1D925D424}" destId="{6E7F9FDF-B373-4162-8847-3DEE87BF1E45}" srcOrd="0" destOrd="0" presId="urn:microsoft.com/office/officeart/2018/2/layout/IconCircleList"/>
    <dgm:cxn modelId="{12DC6CCC-DFEC-4A64-8CB6-735FDF8A1BEA}" type="presParOf" srcId="{6E7F9FDF-B373-4162-8847-3DEE87BF1E45}" destId="{D7678BA1-E30A-4A96-91A2-C9496B5A2FA3}" srcOrd="0" destOrd="0" presId="urn:microsoft.com/office/officeart/2018/2/layout/IconCircleList"/>
    <dgm:cxn modelId="{00EE5B57-3533-4065-A5F8-BCE123EF5E35}" type="presParOf" srcId="{D7678BA1-E30A-4A96-91A2-C9496B5A2FA3}" destId="{546F0AB3-FE96-4233-A3E1-11438205966B}" srcOrd="0" destOrd="0" presId="urn:microsoft.com/office/officeart/2018/2/layout/IconCircleList"/>
    <dgm:cxn modelId="{086B3C98-21B8-4117-8CCC-069FA0D57183}" type="presParOf" srcId="{D7678BA1-E30A-4A96-91A2-C9496B5A2FA3}" destId="{9A26C5CA-B00A-400A-9A05-24082DD7B44D}" srcOrd="1" destOrd="0" presId="urn:microsoft.com/office/officeart/2018/2/layout/IconCircleList"/>
    <dgm:cxn modelId="{744181A2-9B03-4974-8B66-65285F894AB5}" type="presParOf" srcId="{D7678BA1-E30A-4A96-91A2-C9496B5A2FA3}" destId="{CCEE0790-3B13-47D1-BF76-752E6484C501}" srcOrd="2" destOrd="0" presId="urn:microsoft.com/office/officeart/2018/2/layout/IconCircleList"/>
    <dgm:cxn modelId="{CA8E5A31-E9D0-48D7-BCB6-CFEFCE088ED3}" type="presParOf" srcId="{D7678BA1-E30A-4A96-91A2-C9496B5A2FA3}" destId="{E10C9343-9829-4598-B114-A1E1B0FBC566}" srcOrd="3" destOrd="0" presId="urn:microsoft.com/office/officeart/2018/2/layout/IconCircleList"/>
    <dgm:cxn modelId="{60288A1B-DD7B-4281-BE79-266D28443B46}" type="presParOf" srcId="{6E7F9FDF-B373-4162-8847-3DEE87BF1E45}" destId="{BEB98343-0D97-4411-B68B-613A41EB4DD1}" srcOrd="1" destOrd="0" presId="urn:microsoft.com/office/officeart/2018/2/layout/IconCircleList"/>
    <dgm:cxn modelId="{B9BDBBDA-664D-4CFC-99AC-C583E92A2EC8}" type="presParOf" srcId="{6E7F9FDF-B373-4162-8847-3DEE87BF1E45}" destId="{BCA42392-A51A-4712-B58D-7518116A844F}" srcOrd="2" destOrd="0" presId="urn:microsoft.com/office/officeart/2018/2/layout/IconCircleList"/>
    <dgm:cxn modelId="{106D5146-811C-496A-84F2-62E44DE57454}" type="presParOf" srcId="{BCA42392-A51A-4712-B58D-7518116A844F}" destId="{6813CDFA-0BC5-4A70-97E8-60C2474D4B93}" srcOrd="0" destOrd="0" presId="urn:microsoft.com/office/officeart/2018/2/layout/IconCircleList"/>
    <dgm:cxn modelId="{00A719F2-9F04-43AA-819E-B67A0EC44FBF}" type="presParOf" srcId="{BCA42392-A51A-4712-B58D-7518116A844F}" destId="{B05FDB53-A048-4BB5-B302-C9638BB6A0EF}" srcOrd="1" destOrd="0" presId="urn:microsoft.com/office/officeart/2018/2/layout/IconCircleList"/>
    <dgm:cxn modelId="{10122522-09F0-4A24-B2C9-08A143C00D02}" type="presParOf" srcId="{BCA42392-A51A-4712-B58D-7518116A844F}" destId="{391FE9E3-2348-4605-AE7C-E2966EC11414}" srcOrd="2" destOrd="0" presId="urn:microsoft.com/office/officeart/2018/2/layout/IconCircleList"/>
    <dgm:cxn modelId="{81BC0448-539C-4641-A82E-B4F8DD144731}" type="presParOf" srcId="{BCA42392-A51A-4712-B58D-7518116A844F}" destId="{A3BBD064-C978-4992-A12C-D138F9F2FDCB}" srcOrd="3" destOrd="0" presId="urn:microsoft.com/office/officeart/2018/2/layout/IconCircleList"/>
    <dgm:cxn modelId="{5A4F32A6-A9AA-4EDA-ADD8-A2C0E7CF7F8A}" type="presParOf" srcId="{6E7F9FDF-B373-4162-8847-3DEE87BF1E45}" destId="{4FB8107E-92ED-4D25-90D6-018A13D1847B}" srcOrd="3" destOrd="0" presId="urn:microsoft.com/office/officeart/2018/2/layout/IconCircleList"/>
    <dgm:cxn modelId="{1FFDE722-5BAF-42F1-AB20-196DA69F3FEF}" type="presParOf" srcId="{6E7F9FDF-B373-4162-8847-3DEE87BF1E45}" destId="{CFCC7205-F1C8-45DB-B4B3-8953789604BC}" srcOrd="4" destOrd="0" presId="urn:microsoft.com/office/officeart/2018/2/layout/IconCircleList"/>
    <dgm:cxn modelId="{9E879223-468B-4366-BEFD-F7351A980EAA}" type="presParOf" srcId="{CFCC7205-F1C8-45DB-B4B3-8953789604BC}" destId="{F6FC6EB3-7460-4991-ABFF-65E7C69C88CB}" srcOrd="0" destOrd="0" presId="urn:microsoft.com/office/officeart/2018/2/layout/IconCircleList"/>
    <dgm:cxn modelId="{1BEAA3CA-DF14-4B19-94C0-1066ACB83BB3}" type="presParOf" srcId="{CFCC7205-F1C8-45DB-B4B3-8953789604BC}" destId="{BABF6623-A6DE-4487-8970-34009B4E61EA}" srcOrd="1" destOrd="0" presId="urn:microsoft.com/office/officeart/2018/2/layout/IconCircleList"/>
    <dgm:cxn modelId="{567FDDD2-FE92-4F9D-A0DF-105FB8E28245}" type="presParOf" srcId="{CFCC7205-F1C8-45DB-B4B3-8953789604BC}" destId="{3B1EA34A-0096-4FD2-A59D-98FB0194F6E4}" srcOrd="2" destOrd="0" presId="urn:microsoft.com/office/officeart/2018/2/layout/IconCircleList"/>
    <dgm:cxn modelId="{E77F0553-CE4F-4672-978C-D1074D80DC5B}" type="presParOf" srcId="{CFCC7205-F1C8-45DB-B4B3-8953789604BC}" destId="{565C2D2B-2DFB-47A1-A993-FD5B321B80D7}" srcOrd="3" destOrd="0" presId="urn:microsoft.com/office/officeart/2018/2/layout/IconCircleList"/>
    <dgm:cxn modelId="{5F88495D-158C-48F0-AC88-D876887766B7}" type="presParOf" srcId="{6E7F9FDF-B373-4162-8847-3DEE87BF1E45}" destId="{B833D92E-BC7A-4AB4-A74A-EDB876484F75}" srcOrd="5" destOrd="0" presId="urn:microsoft.com/office/officeart/2018/2/layout/IconCircleList"/>
    <dgm:cxn modelId="{A44E96E8-B88D-4460-8151-36DEF535C86C}" type="presParOf" srcId="{6E7F9FDF-B373-4162-8847-3DEE87BF1E45}" destId="{9EBA648B-9B1D-4A71-8CE0-4E521CFD4A3E}" srcOrd="6" destOrd="0" presId="urn:microsoft.com/office/officeart/2018/2/layout/IconCircleList"/>
    <dgm:cxn modelId="{86D437F4-1CA9-4D9C-897A-041C61EBAC23}" type="presParOf" srcId="{9EBA648B-9B1D-4A71-8CE0-4E521CFD4A3E}" destId="{DDE72514-9D1A-4DEA-B840-E26D701A9755}" srcOrd="0" destOrd="0" presId="urn:microsoft.com/office/officeart/2018/2/layout/IconCircleList"/>
    <dgm:cxn modelId="{F95DF111-9A57-4ED7-A10D-D04B9588705A}" type="presParOf" srcId="{9EBA648B-9B1D-4A71-8CE0-4E521CFD4A3E}" destId="{E2900EBE-0A4A-4746-9088-DC44C85ED1CA}" srcOrd="1" destOrd="0" presId="urn:microsoft.com/office/officeart/2018/2/layout/IconCircleList"/>
    <dgm:cxn modelId="{788ABD86-A3CE-4020-A3F6-6CB72CA163A1}" type="presParOf" srcId="{9EBA648B-9B1D-4A71-8CE0-4E521CFD4A3E}" destId="{1FF81147-4A39-411D-BC05-74CF799D2606}" srcOrd="2" destOrd="0" presId="urn:microsoft.com/office/officeart/2018/2/layout/IconCircleList"/>
    <dgm:cxn modelId="{903AB1EB-0C3E-4F88-B9DB-6864E0AEDE5C}" type="presParOf" srcId="{9EBA648B-9B1D-4A71-8CE0-4E521CFD4A3E}" destId="{91206F79-A820-422C-A61B-7638A5285717}" srcOrd="3" destOrd="0" presId="urn:microsoft.com/office/officeart/2018/2/layout/IconCircleList"/>
    <dgm:cxn modelId="{D265DB72-5595-4BBC-979A-D407FF1B1897}" type="presParOf" srcId="{6E7F9FDF-B373-4162-8847-3DEE87BF1E45}" destId="{9EEF23C5-E10D-4B25-A0BB-1B4E791DE107}" srcOrd="7" destOrd="0" presId="urn:microsoft.com/office/officeart/2018/2/layout/IconCircleList"/>
    <dgm:cxn modelId="{518750F6-0E3D-4074-826B-0E52D08FF19B}" type="presParOf" srcId="{6E7F9FDF-B373-4162-8847-3DEE87BF1E45}" destId="{718E8ADA-9AFC-48E6-B488-90D44EC88AB8}" srcOrd="8" destOrd="0" presId="urn:microsoft.com/office/officeart/2018/2/layout/IconCircleList"/>
    <dgm:cxn modelId="{813C2F89-4AD1-49F9-AFFA-BAA86FE4003F}" type="presParOf" srcId="{718E8ADA-9AFC-48E6-B488-90D44EC88AB8}" destId="{1DEA5C9B-301A-4467-94E5-81CEA119CF70}" srcOrd="0" destOrd="0" presId="urn:microsoft.com/office/officeart/2018/2/layout/IconCircleList"/>
    <dgm:cxn modelId="{2F10F55E-EFDC-4BE7-950C-16F815AA3422}" type="presParOf" srcId="{718E8ADA-9AFC-48E6-B488-90D44EC88AB8}" destId="{C67FFC81-4F88-44EF-A25D-123A102715A8}" srcOrd="1" destOrd="0" presId="urn:microsoft.com/office/officeart/2018/2/layout/IconCircleList"/>
    <dgm:cxn modelId="{DBABF9F0-F96E-4B7D-8E43-AE929B8CF400}" type="presParOf" srcId="{718E8ADA-9AFC-48E6-B488-90D44EC88AB8}" destId="{8EB6DEE2-6CE6-4F13-AF01-DCB792504A89}" srcOrd="2" destOrd="0" presId="urn:microsoft.com/office/officeart/2018/2/layout/IconCircleList"/>
    <dgm:cxn modelId="{C0679A55-DC23-4BE0-92CE-C0B9E6409458}" type="presParOf" srcId="{718E8ADA-9AFC-48E6-B488-90D44EC88AB8}" destId="{C41526EF-E1FD-4E6D-8DC8-6C92CD6C8544}" srcOrd="3" destOrd="0" presId="urn:microsoft.com/office/officeart/2018/2/layout/IconCircleList"/>
    <dgm:cxn modelId="{2B6BD140-F45D-454F-A58B-063B3CD8593B}" type="presParOf" srcId="{6E7F9FDF-B373-4162-8847-3DEE87BF1E45}" destId="{39A9C995-0CA3-4743-AA4B-F040CC77FE1B}" srcOrd="9" destOrd="0" presId="urn:microsoft.com/office/officeart/2018/2/layout/IconCircleList"/>
    <dgm:cxn modelId="{B5248D71-D8EF-44F2-B90F-A0B9BEAD869C}" type="presParOf" srcId="{6E7F9FDF-B373-4162-8847-3DEE87BF1E45}" destId="{21B70B59-4B41-479E-9C19-590969877626}" srcOrd="10" destOrd="0" presId="urn:microsoft.com/office/officeart/2018/2/layout/IconCircleList"/>
    <dgm:cxn modelId="{B8F2EEA5-9F56-4128-855B-FA78B9D729A8}" type="presParOf" srcId="{21B70B59-4B41-479E-9C19-590969877626}" destId="{6DFAD8EA-E472-4EF9-8383-4C5620B67D36}" srcOrd="0" destOrd="0" presId="urn:microsoft.com/office/officeart/2018/2/layout/IconCircleList"/>
    <dgm:cxn modelId="{35EB3720-D83A-44B6-90D4-2E183856FF6E}" type="presParOf" srcId="{21B70B59-4B41-479E-9C19-590969877626}" destId="{00388E41-DDA4-4742-B542-0B7DF09E4C07}" srcOrd="1" destOrd="0" presId="urn:microsoft.com/office/officeart/2018/2/layout/IconCircleList"/>
    <dgm:cxn modelId="{9738B859-65FE-4436-A44B-CD375D5A14EF}" type="presParOf" srcId="{21B70B59-4B41-479E-9C19-590969877626}" destId="{13F8AA95-D1C5-4CD4-8C76-87D930F0716E}" srcOrd="2" destOrd="0" presId="urn:microsoft.com/office/officeart/2018/2/layout/IconCircleList"/>
    <dgm:cxn modelId="{BF22E4E2-9FEC-417D-A38E-B8FDBA476E01}" type="presParOf" srcId="{21B70B59-4B41-479E-9C19-590969877626}" destId="{17293861-EE0C-465B-9869-23CA8B4137B5}" srcOrd="3" destOrd="0" presId="urn:microsoft.com/office/officeart/2018/2/layout/IconCircleList"/>
    <dgm:cxn modelId="{C9E43E70-3F5A-4CF1-A54F-ACEF6A83E54B}" type="presParOf" srcId="{6E7F9FDF-B373-4162-8847-3DEE87BF1E45}" destId="{38859C31-9F43-4008-B219-450CD006392D}" srcOrd="11" destOrd="0" presId="urn:microsoft.com/office/officeart/2018/2/layout/IconCircleList"/>
    <dgm:cxn modelId="{C857B52E-C874-4399-80F1-EA8FA068AF9B}" type="presParOf" srcId="{6E7F9FDF-B373-4162-8847-3DEE87BF1E45}" destId="{808AC74B-02C7-4D79-B7F1-EF5A1A9C1E30}" srcOrd="12" destOrd="0" presId="urn:microsoft.com/office/officeart/2018/2/layout/IconCircleList"/>
    <dgm:cxn modelId="{BBC2416D-242B-4D1F-92DB-F9E0EB1E1604}" type="presParOf" srcId="{808AC74B-02C7-4D79-B7F1-EF5A1A9C1E30}" destId="{5EDE7787-9463-4DF4-888A-5178058B4D6B}" srcOrd="0" destOrd="0" presId="urn:microsoft.com/office/officeart/2018/2/layout/IconCircleList"/>
    <dgm:cxn modelId="{68461804-3614-4AE5-865E-965D08A83A3F}" type="presParOf" srcId="{808AC74B-02C7-4D79-B7F1-EF5A1A9C1E30}" destId="{C7719A7E-7171-4A70-BAE4-F486A3A772BD}" srcOrd="1" destOrd="0" presId="urn:microsoft.com/office/officeart/2018/2/layout/IconCircleList"/>
    <dgm:cxn modelId="{274A3885-9922-49DD-9718-BBB3A5BD9EF4}" type="presParOf" srcId="{808AC74B-02C7-4D79-B7F1-EF5A1A9C1E30}" destId="{5C95BFC5-3344-47D9-948F-2F4C82A0888A}" srcOrd="2" destOrd="0" presId="urn:microsoft.com/office/officeart/2018/2/layout/IconCircleList"/>
    <dgm:cxn modelId="{27C80767-4F63-4F57-9D86-F7368D08333E}" type="presParOf" srcId="{808AC74B-02C7-4D79-B7F1-EF5A1A9C1E30}" destId="{0D5C68A9-FD71-4D7D-A6D2-7C2536001CE1}" srcOrd="3" destOrd="0" presId="urn:microsoft.com/office/officeart/2018/2/layout/IconCircleList"/>
    <dgm:cxn modelId="{DA9B3D5A-7640-426F-8559-64994D8A208B}" type="presParOf" srcId="{6E7F9FDF-B373-4162-8847-3DEE87BF1E45}" destId="{DBA31BF3-09DB-433E-A729-65F4F8C490CE}" srcOrd="13" destOrd="0" presId="urn:microsoft.com/office/officeart/2018/2/layout/IconCircleList"/>
    <dgm:cxn modelId="{32D5A59B-ACB6-4491-9FE7-83B9D9BF6781}" type="presParOf" srcId="{6E7F9FDF-B373-4162-8847-3DEE87BF1E45}" destId="{67938DDF-7FBE-4ACF-8F03-7EE7E832923D}" srcOrd="14" destOrd="0" presId="urn:microsoft.com/office/officeart/2018/2/layout/IconCircleList"/>
    <dgm:cxn modelId="{79811099-5BA6-4588-B667-6364D8B609AC}" type="presParOf" srcId="{67938DDF-7FBE-4ACF-8F03-7EE7E832923D}" destId="{2FF89A81-54C3-494A-B06D-147E1B5D0311}" srcOrd="0" destOrd="0" presId="urn:microsoft.com/office/officeart/2018/2/layout/IconCircleList"/>
    <dgm:cxn modelId="{73454073-EE9C-4284-94F0-577E624C8F86}" type="presParOf" srcId="{67938DDF-7FBE-4ACF-8F03-7EE7E832923D}" destId="{9C6C4FF7-759A-4C66-AAA9-F876DAFC616C}" srcOrd="1" destOrd="0" presId="urn:microsoft.com/office/officeart/2018/2/layout/IconCircleList"/>
    <dgm:cxn modelId="{BFBB8A10-ADFF-49B0-B501-4A8A74487E4A}" type="presParOf" srcId="{67938DDF-7FBE-4ACF-8F03-7EE7E832923D}" destId="{C2321452-E6C2-4C13-A7FE-63CDFEA2D317}" srcOrd="2" destOrd="0" presId="urn:microsoft.com/office/officeart/2018/2/layout/IconCircleList"/>
    <dgm:cxn modelId="{66AD721E-6B1D-4A5F-817D-1DD6C0FCAD6F}" type="presParOf" srcId="{67938DDF-7FBE-4ACF-8F03-7EE7E832923D}" destId="{3137BFD6-4089-4755-A8FE-8CBC6E975944}"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28FEA1-6F5F-4A5C-A610-842AB14D57C2}"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66BF1C3B-7C37-4B3B-B9ED-D2F4015142AE}">
      <dgm:prSet/>
      <dgm:spPr/>
      <dgm:t>
        <a:bodyPr/>
        <a:lstStyle/>
        <a:p>
          <a:r>
            <a:rPr lang="nl-NL" noProof="0" dirty="0"/>
            <a:t>GGO’s is </a:t>
          </a:r>
          <a:r>
            <a:rPr lang="nl-NL" b="1" noProof="0" dirty="0"/>
            <a:t>plaaslike groepe </a:t>
          </a:r>
          <a:r>
            <a:rPr lang="nl-NL" noProof="0" dirty="0"/>
            <a:t>wat op die </a:t>
          </a:r>
          <a:r>
            <a:rPr lang="nl-NL" b="1" noProof="0" dirty="0"/>
            <a:t>spesifieke behoeftes </a:t>
          </a:r>
          <a:r>
            <a:rPr lang="nl-NL" noProof="0" dirty="0"/>
            <a:t>van hul gemeenskappe fokus</a:t>
          </a:r>
          <a:endParaRPr lang="af-ZA" noProof="0" dirty="0"/>
        </a:p>
      </dgm:t>
    </dgm:pt>
    <dgm:pt modelId="{3D869B50-AFFB-4DDF-885A-D2A0CE182EC0}" type="parTrans" cxnId="{1471253C-8A02-4D0E-B459-0CE9FC7355BA}">
      <dgm:prSet/>
      <dgm:spPr/>
      <dgm:t>
        <a:bodyPr/>
        <a:lstStyle/>
        <a:p>
          <a:endParaRPr lang="en-US"/>
        </a:p>
      </dgm:t>
    </dgm:pt>
    <dgm:pt modelId="{C8543C8D-1369-42AD-AA44-D931D3A04210}" type="sibTrans" cxnId="{1471253C-8A02-4D0E-B459-0CE9FC7355BA}">
      <dgm:prSet/>
      <dgm:spPr/>
      <dgm:t>
        <a:bodyPr/>
        <a:lstStyle/>
        <a:p>
          <a:endParaRPr lang="en-US"/>
        </a:p>
      </dgm:t>
    </dgm:pt>
    <dgm:pt modelId="{970CF1F5-D74B-4820-82C0-E1A79D1818ED}">
      <dgm:prSet/>
      <dgm:spPr/>
      <dgm:t>
        <a:bodyPr/>
        <a:lstStyle/>
        <a:p>
          <a:r>
            <a:rPr lang="af-ZA" noProof="0" dirty="0"/>
            <a:t>Voorbeelde van GGO’s:</a:t>
          </a:r>
        </a:p>
      </dgm:t>
    </dgm:pt>
    <dgm:pt modelId="{84C21398-171C-401B-9445-0CCEC2C3B7E1}" type="parTrans" cxnId="{5F44C13F-5D34-4199-9840-B84BA6775477}">
      <dgm:prSet/>
      <dgm:spPr/>
      <dgm:t>
        <a:bodyPr/>
        <a:lstStyle/>
        <a:p>
          <a:endParaRPr lang="en-US"/>
        </a:p>
      </dgm:t>
    </dgm:pt>
    <dgm:pt modelId="{C418685D-FBE5-42A9-AB40-FFFA9377E44C}" type="sibTrans" cxnId="{5F44C13F-5D34-4199-9840-B84BA6775477}">
      <dgm:prSet/>
      <dgm:spPr/>
      <dgm:t>
        <a:bodyPr/>
        <a:lstStyle/>
        <a:p>
          <a:endParaRPr lang="en-US"/>
        </a:p>
      </dgm:t>
    </dgm:pt>
    <dgm:pt modelId="{8B286D03-26D3-4375-B7E0-2F9A93C78663}">
      <dgm:prSet/>
      <dgm:spPr/>
      <dgm:t>
        <a:bodyPr/>
        <a:lstStyle/>
        <a:p>
          <a:r>
            <a:rPr lang="nl-NL" noProof="0" dirty="0"/>
            <a:t>Aanbied van nasorgprogramme vir risiko-jeug</a:t>
          </a:r>
          <a:endParaRPr lang="af-ZA" noProof="0" dirty="0"/>
        </a:p>
      </dgm:t>
    </dgm:pt>
    <dgm:pt modelId="{46A5255B-B1E9-4D82-9C2D-D3E0959E1409}" type="sibTrans" cxnId="{3C9D5769-319A-4BCF-875F-1C06EF70954D}">
      <dgm:prSet/>
      <dgm:spPr/>
      <dgm:t>
        <a:bodyPr/>
        <a:lstStyle/>
        <a:p>
          <a:endParaRPr lang="en-US"/>
        </a:p>
      </dgm:t>
    </dgm:pt>
    <dgm:pt modelId="{A615A06E-213C-4EB2-A990-0843E2F3C285}" type="parTrans" cxnId="{3C9D5769-319A-4BCF-875F-1C06EF70954D}">
      <dgm:prSet/>
      <dgm:spPr/>
      <dgm:t>
        <a:bodyPr/>
        <a:lstStyle/>
        <a:p>
          <a:endParaRPr lang="en-US"/>
        </a:p>
      </dgm:t>
    </dgm:pt>
    <dgm:pt modelId="{8DE49544-9D80-471C-9136-84729AD3478F}">
      <dgm:prSet/>
      <dgm:spPr/>
      <dgm:t>
        <a:bodyPr/>
        <a:lstStyle/>
        <a:p>
          <a:r>
            <a:rPr lang="af-ZA" noProof="0" dirty="0"/>
            <a:t>Ondersteuning van plaaslike besighede</a:t>
          </a:r>
        </a:p>
      </dgm:t>
    </dgm:pt>
    <dgm:pt modelId="{6A142ACF-1374-420F-893C-40C167719AD1}" type="sibTrans" cxnId="{A960473A-1D25-4CB2-835B-E31688EB8C12}">
      <dgm:prSet/>
      <dgm:spPr/>
      <dgm:t>
        <a:bodyPr/>
        <a:lstStyle/>
        <a:p>
          <a:endParaRPr lang="en-US"/>
        </a:p>
      </dgm:t>
    </dgm:pt>
    <dgm:pt modelId="{63C6D148-110D-4751-BD03-30EB4A225740}" type="parTrans" cxnId="{A960473A-1D25-4CB2-835B-E31688EB8C12}">
      <dgm:prSet/>
      <dgm:spPr/>
      <dgm:t>
        <a:bodyPr/>
        <a:lstStyle/>
        <a:p>
          <a:endParaRPr lang="en-US"/>
        </a:p>
      </dgm:t>
    </dgm:pt>
    <dgm:pt modelId="{2AB5E516-D61F-495C-8FB5-4E2D21CFA2E5}">
      <dgm:prSet/>
      <dgm:spPr/>
      <dgm:t>
        <a:bodyPr/>
        <a:lstStyle/>
        <a:p>
          <a:r>
            <a:rPr lang="nl-NL" noProof="0" dirty="0"/>
            <a:t>Verbetering van veiligheid in woonbuurte</a:t>
          </a:r>
          <a:endParaRPr lang="af-ZA" noProof="0" dirty="0"/>
        </a:p>
      </dgm:t>
    </dgm:pt>
    <dgm:pt modelId="{BA05F4CC-D6DD-475F-8D55-3FBA9E43DE0A}" type="sibTrans" cxnId="{15FA950E-30D4-4A46-896D-6C512B65F89E}">
      <dgm:prSet/>
      <dgm:spPr/>
      <dgm:t>
        <a:bodyPr/>
        <a:lstStyle/>
        <a:p>
          <a:endParaRPr lang="en-US"/>
        </a:p>
      </dgm:t>
    </dgm:pt>
    <dgm:pt modelId="{2E877386-3875-4335-8EAF-A325BDE4716C}" type="parTrans" cxnId="{15FA950E-30D4-4A46-896D-6C512B65F89E}">
      <dgm:prSet/>
      <dgm:spPr/>
      <dgm:t>
        <a:bodyPr/>
        <a:lstStyle/>
        <a:p>
          <a:endParaRPr lang="en-US"/>
        </a:p>
      </dgm:t>
    </dgm:pt>
    <dgm:pt modelId="{3E0F2088-0BF0-45CA-911B-62147E2BD7A3}">
      <dgm:prSet/>
      <dgm:spPr/>
      <dgm:t>
        <a:bodyPr/>
        <a:lstStyle/>
        <a:p>
          <a:r>
            <a:rPr lang="nl-NL" noProof="0" dirty="0"/>
            <a:t>Bedryf van diererehabilitasies of uitreikprogramme</a:t>
          </a:r>
          <a:endParaRPr lang="af-ZA" noProof="0" dirty="0"/>
        </a:p>
      </dgm:t>
    </dgm:pt>
    <dgm:pt modelId="{207F34E4-905E-43CD-B865-B9F2AF0740C1}" type="sibTrans" cxnId="{DB6D45C1-2301-44DB-BFA8-129EB9BDFBB4}">
      <dgm:prSet/>
      <dgm:spPr/>
      <dgm:t>
        <a:bodyPr/>
        <a:lstStyle/>
        <a:p>
          <a:endParaRPr lang="en-US"/>
        </a:p>
      </dgm:t>
    </dgm:pt>
    <dgm:pt modelId="{2EEA501C-8896-4EE7-9903-C47A34E2A000}" type="parTrans" cxnId="{DB6D45C1-2301-44DB-BFA8-129EB9BDFBB4}">
      <dgm:prSet/>
      <dgm:spPr/>
      <dgm:t>
        <a:bodyPr/>
        <a:lstStyle/>
        <a:p>
          <a:endParaRPr lang="en-US"/>
        </a:p>
      </dgm:t>
    </dgm:pt>
    <dgm:pt modelId="{93D6E2E4-DB4B-400F-9114-3CE3A572F288}" type="pres">
      <dgm:prSet presAssocID="{2128FEA1-6F5F-4A5C-A610-842AB14D57C2}" presName="Name0" presStyleCnt="0">
        <dgm:presLayoutVars>
          <dgm:dir/>
          <dgm:animLvl val="lvl"/>
          <dgm:resizeHandles val="exact"/>
        </dgm:presLayoutVars>
      </dgm:prSet>
      <dgm:spPr/>
    </dgm:pt>
    <dgm:pt modelId="{A3CB9572-D82B-4DD8-880A-42EB3BB85B89}" type="pres">
      <dgm:prSet presAssocID="{970CF1F5-D74B-4820-82C0-E1A79D1818ED}" presName="boxAndChildren" presStyleCnt="0"/>
      <dgm:spPr/>
    </dgm:pt>
    <dgm:pt modelId="{5D1A524C-E7FA-47F1-8ECC-E99AF73B263D}" type="pres">
      <dgm:prSet presAssocID="{970CF1F5-D74B-4820-82C0-E1A79D1818ED}" presName="parentTextBox" presStyleLbl="node1" presStyleIdx="0" presStyleCnt="2"/>
      <dgm:spPr/>
    </dgm:pt>
    <dgm:pt modelId="{255496CE-747E-40EE-802A-36E56BC26108}" type="pres">
      <dgm:prSet presAssocID="{970CF1F5-D74B-4820-82C0-E1A79D1818ED}" presName="entireBox" presStyleLbl="node1" presStyleIdx="0" presStyleCnt="2"/>
      <dgm:spPr/>
    </dgm:pt>
    <dgm:pt modelId="{457FFFE9-8ADB-48DD-A35C-709003324008}" type="pres">
      <dgm:prSet presAssocID="{970CF1F5-D74B-4820-82C0-E1A79D1818ED}" presName="descendantBox" presStyleCnt="0"/>
      <dgm:spPr/>
    </dgm:pt>
    <dgm:pt modelId="{EFA36663-A995-4027-8EAC-58CDAA469AD1}" type="pres">
      <dgm:prSet presAssocID="{8B286D03-26D3-4375-B7E0-2F9A93C78663}" presName="childTextBox" presStyleLbl="fgAccFollowNode1" presStyleIdx="0" presStyleCnt="4">
        <dgm:presLayoutVars>
          <dgm:bulletEnabled val="1"/>
        </dgm:presLayoutVars>
      </dgm:prSet>
      <dgm:spPr/>
    </dgm:pt>
    <dgm:pt modelId="{09AEB85D-2E61-499C-B8B7-06FE035433AC}" type="pres">
      <dgm:prSet presAssocID="{8DE49544-9D80-471C-9136-84729AD3478F}" presName="childTextBox" presStyleLbl="fgAccFollowNode1" presStyleIdx="1" presStyleCnt="4">
        <dgm:presLayoutVars>
          <dgm:bulletEnabled val="1"/>
        </dgm:presLayoutVars>
      </dgm:prSet>
      <dgm:spPr/>
    </dgm:pt>
    <dgm:pt modelId="{1BB8F45E-8B54-4C9E-B0FA-A1E9C037064C}" type="pres">
      <dgm:prSet presAssocID="{2AB5E516-D61F-495C-8FB5-4E2D21CFA2E5}" presName="childTextBox" presStyleLbl="fgAccFollowNode1" presStyleIdx="2" presStyleCnt="4">
        <dgm:presLayoutVars>
          <dgm:bulletEnabled val="1"/>
        </dgm:presLayoutVars>
      </dgm:prSet>
      <dgm:spPr/>
    </dgm:pt>
    <dgm:pt modelId="{125BCCE7-259E-44C3-B297-7D49C26CE2D3}" type="pres">
      <dgm:prSet presAssocID="{3E0F2088-0BF0-45CA-911B-62147E2BD7A3}" presName="childTextBox" presStyleLbl="fgAccFollowNode1" presStyleIdx="3" presStyleCnt="4">
        <dgm:presLayoutVars>
          <dgm:bulletEnabled val="1"/>
        </dgm:presLayoutVars>
      </dgm:prSet>
      <dgm:spPr/>
    </dgm:pt>
    <dgm:pt modelId="{4D4BDCCA-9DD0-4D1E-8E8C-27F031C0D72D}" type="pres">
      <dgm:prSet presAssocID="{C8543C8D-1369-42AD-AA44-D931D3A04210}" presName="sp" presStyleCnt="0"/>
      <dgm:spPr/>
    </dgm:pt>
    <dgm:pt modelId="{9B7FE2D2-A144-4BD9-8821-D66B015DB325}" type="pres">
      <dgm:prSet presAssocID="{66BF1C3B-7C37-4B3B-B9ED-D2F4015142AE}" presName="arrowAndChildren" presStyleCnt="0"/>
      <dgm:spPr/>
    </dgm:pt>
    <dgm:pt modelId="{E8B8C7FF-35D1-410F-B861-FFB005B4A647}" type="pres">
      <dgm:prSet presAssocID="{66BF1C3B-7C37-4B3B-B9ED-D2F4015142AE}" presName="parentTextArrow" presStyleLbl="node1" presStyleIdx="1" presStyleCnt="2"/>
      <dgm:spPr/>
    </dgm:pt>
  </dgm:ptLst>
  <dgm:cxnLst>
    <dgm:cxn modelId="{B3C39F02-4B56-4B17-A991-E51F7B6FD8FB}" type="presOf" srcId="{2128FEA1-6F5F-4A5C-A610-842AB14D57C2}" destId="{93D6E2E4-DB4B-400F-9114-3CE3A572F288}" srcOrd="0" destOrd="0" presId="urn:microsoft.com/office/officeart/2005/8/layout/process4"/>
    <dgm:cxn modelId="{9D26EA03-905E-4578-8899-2DAF8F95C45C}" type="presOf" srcId="{970CF1F5-D74B-4820-82C0-E1A79D1818ED}" destId="{255496CE-747E-40EE-802A-36E56BC26108}" srcOrd="1" destOrd="0" presId="urn:microsoft.com/office/officeart/2005/8/layout/process4"/>
    <dgm:cxn modelId="{15FA950E-30D4-4A46-896D-6C512B65F89E}" srcId="{970CF1F5-D74B-4820-82C0-E1A79D1818ED}" destId="{2AB5E516-D61F-495C-8FB5-4E2D21CFA2E5}" srcOrd="2" destOrd="0" parTransId="{2E877386-3875-4335-8EAF-A325BDE4716C}" sibTransId="{BA05F4CC-D6DD-475F-8D55-3FBA9E43DE0A}"/>
    <dgm:cxn modelId="{A960473A-1D25-4CB2-835B-E31688EB8C12}" srcId="{970CF1F5-D74B-4820-82C0-E1A79D1818ED}" destId="{8DE49544-9D80-471C-9136-84729AD3478F}" srcOrd="1" destOrd="0" parTransId="{63C6D148-110D-4751-BD03-30EB4A225740}" sibTransId="{6A142ACF-1374-420F-893C-40C167719AD1}"/>
    <dgm:cxn modelId="{1471253C-8A02-4D0E-B459-0CE9FC7355BA}" srcId="{2128FEA1-6F5F-4A5C-A610-842AB14D57C2}" destId="{66BF1C3B-7C37-4B3B-B9ED-D2F4015142AE}" srcOrd="0" destOrd="0" parTransId="{3D869B50-AFFB-4DDF-885A-D2A0CE182EC0}" sibTransId="{C8543C8D-1369-42AD-AA44-D931D3A04210}"/>
    <dgm:cxn modelId="{5F44C13F-5D34-4199-9840-B84BA6775477}" srcId="{2128FEA1-6F5F-4A5C-A610-842AB14D57C2}" destId="{970CF1F5-D74B-4820-82C0-E1A79D1818ED}" srcOrd="1" destOrd="0" parTransId="{84C21398-171C-401B-9445-0CCEC2C3B7E1}" sibTransId="{C418685D-FBE5-42A9-AB40-FFFA9377E44C}"/>
    <dgm:cxn modelId="{97188243-4FFE-463E-AA1B-72AED3391AD4}" type="presOf" srcId="{66BF1C3B-7C37-4B3B-B9ED-D2F4015142AE}" destId="{E8B8C7FF-35D1-410F-B861-FFB005B4A647}" srcOrd="0" destOrd="0" presId="urn:microsoft.com/office/officeart/2005/8/layout/process4"/>
    <dgm:cxn modelId="{7CACB464-5F22-4EC5-9579-046ABD1F9FE7}" type="presOf" srcId="{970CF1F5-D74B-4820-82C0-E1A79D1818ED}" destId="{5D1A524C-E7FA-47F1-8ECC-E99AF73B263D}" srcOrd="0" destOrd="0" presId="urn:microsoft.com/office/officeart/2005/8/layout/process4"/>
    <dgm:cxn modelId="{3C9D5769-319A-4BCF-875F-1C06EF70954D}" srcId="{970CF1F5-D74B-4820-82C0-E1A79D1818ED}" destId="{8B286D03-26D3-4375-B7E0-2F9A93C78663}" srcOrd="0" destOrd="0" parTransId="{A615A06E-213C-4EB2-A990-0843E2F3C285}" sibTransId="{46A5255B-B1E9-4D82-9C2D-D3E0959E1409}"/>
    <dgm:cxn modelId="{70085693-0F2A-4056-A785-CA276BE9DEBB}" type="presOf" srcId="{2AB5E516-D61F-495C-8FB5-4E2D21CFA2E5}" destId="{1BB8F45E-8B54-4C9E-B0FA-A1E9C037064C}" srcOrd="0" destOrd="0" presId="urn:microsoft.com/office/officeart/2005/8/layout/process4"/>
    <dgm:cxn modelId="{5CC0989B-5028-4863-8F03-2C3F283DCAEB}" type="presOf" srcId="{3E0F2088-0BF0-45CA-911B-62147E2BD7A3}" destId="{125BCCE7-259E-44C3-B297-7D49C26CE2D3}" srcOrd="0" destOrd="0" presId="urn:microsoft.com/office/officeart/2005/8/layout/process4"/>
    <dgm:cxn modelId="{B805E4B9-484A-42E0-A2A4-73D96DC8FC75}" type="presOf" srcId="{8B286D03-26D3-4375-B7E0-2F9A93C78663}" destId="{EFA36663-A995-4027-8EAC-58CDAA469AD1}" srcOrd="0" destOrd="0" presId="urn:microsoft.com/office/officeart/2005/8/layout/process4"/>
    <dgm:cxn modelId="{DB6D45C1-2301-44DB-BFA8-129EB9BDFBB4}" srcId="{970CF1F5-D74B-4820-82C0-E1A79D1818ED}" destId="{3E0F2088-0BF0-45CA-911B-62147E2BD7A3}" srcOrd="3" destOrd="0" parTransId="{2EEA501C-8896-4EE7-9903-C47A34E2A000}" sibTransId="{207F34E4-905E-43CD-B865-B9F2AF0740C1}"/>
    <dgm:cxn modelId="{32A4C9C4-47F0-4139-B262-553E859D075F}" type="presOf" srcId="{8DE49544-9D80-471C-9136-84729AD3478F}" destId="{09AEB85D-2E61-499C-B8B7-06FE035433AC}" srcOrd="0" destOrd="0" presId="urn:microsoft.com/office/officeart/2005/8/layout/process4"/>
    <dgm:cxn modelId="{94AFEFD6-D0CC-46F4-BCDD-BFD41B97E777}" type="presParOf" srcId="{93D6E2E4-DB4B-400F-9114-3CE3A572F288}" destId="{A3CB9572-D82B-4DD8-880A-42EB3BB85B89}" srcOrd="0" destOrd="0" presId="urn:microsoft.com/office/officeart/2005/8/layout/process4"/>
    <dgm:cxn modelId="{2FA31E1E-88DF-4ECF-8D0F-F6566AF558FC}" type="presParOf" srcId="{A3CB9572-D82B-4DD8-880A-42EB3BB85B89}" destId="{5D1A524C-E7FA-47F1-8ECC-E99AF73B263D}" srcOrd="0" destOrd="0" presId="urn:microsoft.com/office/officeart/2005/8/layout/process4"/>
    <dgm:cxn modelId="{096713F1-7C0B-40BF-943D-765F9F70B4ED}" type="presParOf" srcId="{A3CB9572-D82B-4DD8-880A-42EB3BB85B89}" destId="{255496CE-747E-40EE-802A-36E56BC26108}" srcOrd="1" destOrd="0" presId="urn:microsoft.com/office/officeart/2005/8/layout/process4"/>
    <dgm:cxn modelId="{031090C9-05B6-4360-B198-CD8171FC682E}" type="presParOf" srcId="{A3CB9572-D82B-4DD8-880A-42EB3BB85B89}" destId="{457FFFE9-8ADB-48DD-A35C-709003324008}" srcOrd="2" destOrd="0" presId="urn:microsoft.com/office/officeart/2005/8/layout/process4"/>
    <dgm:cxn modelId="{8BBE82E1-FDD0-49CF-9927-9F8A977321F5}" type="presParOf" srcId="{457FFFE9-8ADB-48DD-A35C-709003324008}" destId="{EFA36663-A995-4027-8EAC-58CDAA469AD1}" srcOrd="0" destOrd="0" presId="urn:microsoft.com/office/officeart/2005/8/layout/process4"/>
    <dgm:cxn modelId="{D404C564-015E-4210-A9E4-B117F581871D}" type="presParOf" srcId="{457FFFE9-8ADB-48DD-A35C-709003324008}" destId="{09AEB85D-2E61-499C-B8B7-06FE035433AC}" srcOrd="1" destOrd="0" presId="urn:microsoft.com/office/officeart/2005/8/layout/process4"/>
    <dgm:cxn modelId="{7104EF31-D5CC-408D-86E9-0A55CEE6FECE}" type="presParOf" srcId="{457FFFE9-8ADB-48DD-A35C-709003324008}" destId="{1BB8F45E-8B54-4C9E-B0FA-A1E9C037064C}" srcOrd="2" destOrd="0" presId="urn:microsoft.com/office/officeart/2005/8/layout/process4"/>
    <dgm:cxn modelId="{7D4B418B-825A-4418-9619-80F2AA5985D6}" type="presParOf" srcId="{457FFFE9-8ADB-48DD-A35C-709003324008}" destId="{125BCCE7-259E-44C3-B297-7D49C26CE2D3}" srcOrd="3" destOrd="0" presId="urn:microsoft.com/office/officeart/2005/8/layout/process4"/>
    <dgm:cxn modelId="{5E1B397F-ECA9-481A-A4F4-5D8F188A33FB}" type="presParOf" srcId="{93D6E2E4-DB4B-400F-9114-3CE3A572F288}" destId="{4D4BDCCA-9DD0-4D1E-8E8C-27F031C0D72D}" srcOrd="1" destOrd="0" presId="urn:microsoft.com/office/officeart/2005/8/layout/process4"/>
    <dgm:cxn modelId="{B81D8250-340D-4D79-A4BD-E90A7982581B}" type="presParOf" srcId="{93D6E2E4-DB4B-400F-9114-3CE3A572F288}" destId="{9B7FE2D2-A144-4BD9-8821-D66B015DB325}" srcOrd="2" destOrd="0" presId="urn:microsoft.com/office/officeart/2005/8/layout/process4"/>
    <dgm:cxn modelId="{5819C155-19B7-49A2-8B3F-45C784DF6F8D}" type="presParOf" srcId="{9B7FE2D2-A144-4BD9-8821-D66B015DB325}" destId="{E8B8C7FF-35D1-410F-B861-FFB005B4A647}"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342BDE-457E-4572-88EF-67F600CBBD62}" type="doc">
      <dgm:prSet loTypeId="urn:microsoft.com/office/officeart/2005/8/layout/process4" loCatId="process" qsTypeId="urn:microsoft.com/office/officeart/2005/8/quickstyle/simple1" qsCatId="simple" csTypeId="urn:microsoft.com/office/officeart/2005/8/colors/colorful3" csCatId="colorful"/>
      <dgm:spPr/>
      <dgm:t>
        <a:bodyPr/>
        <a:lstStyle/>
        <a:p>
          <a:endParaRPr lang="en-US"/>
        </a:p>
      </dgm:t>
    </dgm:pt>
    <dgm:pt modelId="{65033405-F819-4805-8447-5F1AFE168058}">
      <dgm:prSet/>
      <dgm:spPr/>
      <dgm:t>
        <a:bodyPr/>
        <a:lstStyle/>
        <a:p>
          <a:r>
            <a:rPr lang="af-ZA" noProof="0" dirty="0" err="1"/>
            <a:t>Their</a:t>
          </a:r>
          <a:r>
            <a:rPr lang="af-ZA" noProof="0" dirty="0"/>
            <a:t> </a:t>
          </a:r>
          <a:r>
            <a:rPr lang="af-ZA" noProof="0" dirty="0" err="1"/>
            <a:t>size</a:t>
          </a:r>
          <a:r>
            <a:rPr lang="af-ZA" noProof="0" dirty="0"/>
            <a:t>, </a:t>
          </a:r>
          <a:r>
            <a:rPr lang="af-ZA" noProof="0" dirty="0" err="1"/>
            <a:t>focus</a:t>
          </a:r>
          <a:r>
            <a:rPr lang="af-ZA" noProof="0" dirty="0"/>
            <a:t>, </a:t>
          </a:r>
          <a:r>
            <a:rPr lang="af-ZA" noProof="0" dirty="0" err="1"/>
            <a:t>and</a:t>
          </a:r>
          <a:r>
            <a:rPr lang="af-ZA" noProof="0" dirty="0"/>
            <a:t> </a:t>
          </a:r>
          <a:r>
            <a:rPr lang="af-ZA" noProof="0" dirty="0" err="1"/>
            <a:t>methods</a:t>
          </a:r>
          <a:r>
            <a:rPr lang="af-ZA" noProof="0" dirty="0"/>
            <a:t> </a:t>
          </a:r>
          <a:r>
            <a:rPr lang="af-ZA" noProof="0" dirty="0" err="1"/>
            <a:t>may</a:t>
          </a:r>
          <a:r>
            <a:rPr lang="af-ZA" noProof="0" dirty="0"/>
            <a:t> </a:t>
          </a:r>
          <a:r>
            <a:rPr lang="af-ZA" noProof="0" dirty="0" err="1"/>
            <a:t>differ</a:t>
          </a:r>
          <a:endParaRPr lang="af-ZA" noProof="0" dirty="0"/>
        </a:p>
      </dgm:t>
    </dgm:pt>
    <dgm:pt modelId="{60C01B96-1DEC-4D68-B034-3B331DFD005F}" type="parTrans" cxnId="{5FBE443D-08A5-43B6-8C7F-845404348D56}">
      <dgm:prSet/>
      <dgm:spPr/>
      <dgm:t>
        <a:bodyPr/>
        <a:lstStyle/>
        <a:p>
          <a:endParaRPr lang="en-US"/>
        </a:p>
      </dgm:t>
    </dgm:pt>
    <dgm:pt modelId="{FF2B0A3F-4D22-4960-9915-4392D418DC66}" type="sibTrans" cxnId="{5FBE443D-08A5-43B6-8C7F-845404348D56}">
      <dgm:prSet/>
      <dgm:spPr/>
      <dgm:t>
        <a:bodyPr/>
        <a:lstStyle/>
        <a:p>
          <a:endParaRPr lang="en-US"/>
        </a:p>
      </dgm:t>
    </dgm:pt>
    <dgm:pt modelId="{26017727-53F5-4883-A9D6-1089212F22C6}">
      <dgm:prSet/>
      <dgm:spPr/>
      <dgm:t>
        <a:bodyPr/>
        <a:lstStyle/>
        <a:p>
          <a:r>
            <a:rPr lang="af-ZA" noProof="0" dirty="0" err="1"/>
            <a:t>What</a:t>
          </a:r>
          <a:r>
            <a:rPr lang="af-ZA" noProof="0" dirty="0"/>
            <a:t> </a:t>
          </a:r>
          <a:r>
            <a:rPr lang="af-ZA" noProof="0" dirty="0" err="1"/>
            <a:t>they</a:t>
          </a:r>
          <a:r>
            <a:rPr lang="af-ZA" noProof="0" dirty="0"/>
            <a:t> </a:t>
          </a:r>
          <a:r>
            <a:rPr lang="af-ZA" noProof="0" dirty="0" err="1"/>
            <a:t>have</a:t>
          </a:r>
          <a:r>
            <a:rPr lang="af-ZA" noProof="0" dirty="0"/>
            <a:t> in </a:t>
          </a:r>
          <a:r>
            <a:rPr lang="af-ZA" noProof="0" dirty="0" err="1"/>
            <a:t>common</a:t>
          </a:r>
          <a:r>
            <a:rPr lang="af-ZA" noProof="0" dirty="0"/>
            <a:t>:</a:t>
          </a:r>
        </a:p>
      </dgm:t>
    </dgm:pt>
    <dgm:pt modelId="{665B7671-8140-4283-AE90-0E1C2698703A}" type="parTrans" cxnId="{CC74C4FA-4794-4278-A226-A9FB1F2CE149}">
      <dgm:prSet/>
      <dgm:spPr/>
      <dgm:t>
        <a:bodyPr/>
        <a:lstStyle/>
        <a:p>
          <a:endParaRPr lang="en-US"/>
        </a:p>
      </dgm:t>
    </dgm:pt>
    <dgm:pt modelId="{D469A887-7EC3-42DD-BD34-F9F00F6BEDC3}" type="sibTrans" cxnId="{CC74C4FA-4794-4278-A226-A9FB1F2CE149}">
      <dgm:prSet/>
      <dgm:spPr/>
      <dgm:t>
        <a:bodyPr/>
        <a:lstStyle/>
        <a:p>
          <a:endParaRPr lang="en-US"/>
        </a:p>
      </dgm:t>
    </dgm:pt>
    <dgm:pt modelId="{FEEEA889-65D2-45B5-A2F0-05DF6FDE85AE}">
      <dgm:prSet/>
      <dgm:spPr/>
      <dgm:t>
        <a:bodyPr/>
        <a:lstStyle/>
        <a:p>
          <a:r>
            <a:rPr lang="af-ZA" noProof="0" dirty="0"/>
            <a:t>All </a:t>
          </a:r>
          <a:r>
            <a:rPr lang="af-ZA" noProof="0" dirty="0" err="1"/>
            <a:t>money</a:t>
          </a:r>
          <a:r>
            <a:rPr lang="af-ZA" noProof="0" dirty="0"/>
            <a:t> </a:t>
          </a:r>
          <a:r>
            <a:rPr lang="af-ZA" noProof="0" dirty="0" err="1"/>
            <a:t>raised</a:t>
          </a:r>
          <a:r>
            <a:rPr lang="af-ZA" noProof="0" dirty="0"/>
            <a:t> is </a:t>
          </a:r>
          <a:r>
            <a:rPr lang="af-ZA" noProof="0" dirty="0" err="1"/>
            <a:t>used</a:t>
          </a:r>
          <a:r>
            <a:rPr lang="af-ZA" noProof="0" dirty="0"/>
            <a:t> </a:t>
          </a:r>
          <a:r>
            <a:rPr lang="af-ZA" noProof="0" dirty="0" err="1"/>
            <a:t>to</a:t>
          </a:r>
          <a:r>
            <a:rPr lang="af-ZA" noProof="0" dirty="0"/>
            <a:t> help </a:t>
          </a:r>
          <a:r>
            <a:rPr lang="af-ZA" noProof="0" dirty="0" err="1"/>
            <a:t>others</a:t>
          </a:r>
          <a:endParaRPr lang="af-ZA" noProof="0" dirty="0"/>
        </a:p>
      </dgm:t>
    </dgm:pt>
    <dgm:pt modelId="{FCF816F6-8500-4D4A-9D5E-6A37B1582E62}" type="parTrans" cxnId="{6D9B22D9-0748-49FC-AD0A-9B5301F975CD}">
      <dgm:prSet/>
      <dgm:spPr/>
      <dgm:t>
        <a:bodyPr/>
        <a:lstStyle/>
        <a:p>
          <a:endParaRPr lang="en-US"/>
        </a:p>
      </dgm:t>
    </dgm:pt>
    <dgm:pt modelId="{A8233001-0E84-4652-8997-3D32F260B938}" type="sibTrans" cxnId="{6D9B22D9-0748-49FC-AD0A-9B5301F975CD}">
      <dgm:prSet/>
      <dgm:spPr/>
      <dgm:t>
        <a:bodyPr/>
        <a:lstStyle/>
        <a:p>
          <a:endParaRPr lang="en-US"/>
        </a:p>
      </dgm:t>
    </dgm:pt>
    <dgm:pt modelId="{F76A1EC4-218B-4935-A1EA-0A9C4AF28615}">
      <dgm:prSet/>
      <dgm:spPr/>
      <dgm:t>
        <a:bodyPr/>
        <a:lstStyle/>
        <a:p>
          <a:r>
            <a:rPr lang="af-ZA" noProof="0" dirty="0" err="1"/>
            <a:t>Their</a:t>
          </a:r>
          <a:r>
            <a:rPr lang="af-ZA" noProof="0" dirty="0"/>
            <a:t> </a:t>
          </a:r>
          <a:r>
            <a:rPr lang="af-ZA" noProof="0" dirty="0" err="1"/>
            <a:t>goal</a:t>
          </a:r>
          <a:r>
            <a:rPr lang="af-ZA" noProof="0" dirty="0"/>
            <a:t> is </a:t>
          </a:r>
          <a:r>
            <a:rPr lang="af-ZA" noProof="0" dirty="0" err="1"/>
            <a:t>to</a:t>
          </a:r>
          <a:r>
            <a:rPr lang="af-ZA" noProof="0" dirty="0"/>
            <a:t> </a:t>
          </a:r>
          <a:r>
            <a:rPr lang="af-ZA" noProof="0" dirty="0" err="1"/>
            <a:t>improve</a:t>
          </a:r>
          <a:r>
            <a:rPr lang="af-ZA" noProof="0" dirty="0"/>
            <a:t> </a:t>
          </a:r>
          <a:r>
            <a:rPr lang="af-ZA" noProof="0" dirty="0" err="1"/>
            <a:t>people’s</a:t>
          </a:r>
          <a:r>
            <a:rPr lang="af-ZA" noProof="0" dirty="0"/>
            <a:t> </a:t>
          </a:r>
          <a:r>
            <a:rPr lang="af-ZA" noProof="0" dirty="0" err="1"/>
            <a:t>quality</a:t>
          </a:r>
          <a:r>
            <a:rPr lang="af-ZA" noProof="0" dirty="0"/>
            <a:t> of </a:t>
          </a:r>
          <a:r>
            <a:rPr lang="af-ZA" noProof="0" dirty="0" err="1"/>
            <a:t>life</a:t>
          </a:r>
          <a:endParaRPr lang="af-ZA" noProof="0" dirty="0"/>
        </a:p>
      </dgm:t>
    </dgm:pt>
    <dgm:pt modelId="{81DFE7BE-B7A6-4B21-BA71-E7EF990FAA7A}" type="parTrans" cxnId="{676D6BBF-B424-417A-ADCA-C626FC520A3D}">
      <dgm:prSet/>
      <dgm:spPr/>
      <dgm:t>
        <a:bodyPr/>
        <a:lstStyle/>
        <a:p>
          <a:endParaRPr lang="en-US"/>
        </a:p>
      </dgm:t>
    </dgm:pt>
    <dgm:pt modelId="{01E9E99D-ECD0-4F03-9F7F-9FFB8B170DC8}" type="sibTrans" cxnId="{676D6BBF-B424-417A-ADCA-C626FC520A3D}">
      <dgm:prSet/>
      <dgm:spPr/>
      <dgm:t>
        <a:bodyPr/>
        <a:lstStyle/>
        <a:p>
          <a:endParaRPr lang="en-US"/>
        </a:p>
      </dgm:t>
    </dgm:pt>
    <dgm:pt modelId="{F0A09E11-E5AE-4871-93E0-D39AB7A853A8}">
      <dgm:prSet/>
      <dgm:spPr/>
      <dgm:t>
        <a:bodyPr/>
        <a:lstStyle/>
        <a:p>
          <a:r>
            <a:rPr lang="af-ZA" noProof="0" dirty="0"/>
            <a:t>Both </a:t>
          </a:r>
          <a:r>
            <a:rPr lang="af-ZA" noProof="0" dirty="0" err="1"/>
            <a:t>play</a:t>
          </a:r>
          <a:r>
            <a:rPr lang="af-ZA" noProof="0" dirty="0"/>
            <a:t> </a:t>
          </a:r>
          <a:r>
            <a:rPr lang="af-ZA" noProof="0" dirty="0" err="1"/>
            <a:t>an</a:t>
          </a:r>
          <a:r>
            <a:rPr lang="af-ZA" noProof="0" dirty="0"/>
            <a:t> important </a:t>
          </a:r>
          <a:r>
            <a:rPr lang="af-ZA" noProof="0" dirty="0" err="1"/>
            <a:t>role</a:t>
          </a:r>
          <a:r>
            <a:rPr lang="af-ZA" noProof="0" dirty="0"/>
            <a:t> in </a:t>
          </a:r>
          <a:r>
            <a:rPr lang="af-ZA" noProof="0" dirty="0" err="1"/>
            <a:t>society</a:t>
          </a:r>
          <a:endParaRPr lang="af-ZA" noProof="0" dirty="0"/>
        </a:p>
      </dgm:t>
    </dgm:pt>
    <dgm:pt modelId="{8120D7B9-C5CA-49C5-A111-867B4D293933}" type="parTrans" cxnId="{01C5D198-215C-4ACF-96A5-8B158BE45159}">
      <dgm:prSet/>
      <dgm:spPr/>
      <dgm:t>
        <a:bodyPr/>
        <a:lstStyle/>
        <a:p>
          <a:endParaRPr lang="en-US"/>
        </a:p>
      </dgm:t>
    </dgm:pt>
    <dgm:pt modelId="{C1DAC1F8-2BC9-445B-8F37-9026A03DB3A5}" type="sibTrans" cxnId="{01C5D198-215C-4ACF-96A5-8B158BE45159}">
      <dgm:prSet/>
      <dgm:spPr/>
      <dgm:t>
        <a:bodyPr/>
        <a:lstStyle/>
        <a:p>
          <a:endParaRPr lang="en-US"/>
        </a:p>
      </dgm:t>
    </dgm:pt>
    <dgm:pt modelId="{D647CD12-8176-4D05-A293-F620CE5538D3}" type="pres">
      <dgm:prSet presAssocID="{33342BDE-457E-4572-88EF-67F600CBBD62}" presName="Name0" presStyleCnt="0">
        <dgm:presLayoutVars>
          <dgm:dir/>
          <dgm:animLvl val="lvl"/>
          <dgm:resizeHandles val="exact"/>
        </dgm:presLayoutVars>
      </dgm:prSet>
      <dgm:spPr/>
    </dgm:pt>
    <dgm:pt modelId="{941E67B7-AD7D-45AA-8B0B-16E7F75DF2CD}" type="pres">
      <dgm:prSet presAssocID="{26017727-53F5-4883-A9D6-1089212F22C6}" presName="boxAndChildren" presStyleCnt="0"/>
      <dgm:spPr/>
    </dgm:pt>
    <dgm:pt modelId="{EA99E001-D283-4D15-85B4-6ED4F6867690}" type="pres">
      <dgm:prSet presAssocID="{26017727-53F5-4883-A9D6-1089212F22C6}" presName="parentTextBox" presStyleLbl="node1" presStyleIdx="0" presStyleCnt="2"/>
      <dgm:spPr/>
    </dgm:pt>
    <dgm:pt modelId="{DEDE9FFA-FF13-4631-BAE5-7CA895160ECF}" type="pres">
      <dgm:prSet presAssocID="{26017727-53F5-4883-A9D6-1089212F22C6}" presName="entireBox" presStyleLbl="node1" presStyleIdx="0" presStyleCnt="2"/>
      <dgm:spPr/>
    </dgm:pt>
    <dgm:pt modelId="{C7C76805-0764-4121-AF6D-F73D309D2E10}" type="pres">
      <dgm:prSet presAssocID="{26017727-53F5-4883-A9D6-1089212F22C6}" presName="descendantBox" presStyleCnt="0"/>
      <dgm:spPr/>
    </dgm:pt>
    <dgm:pt modelId="{2D213359-4B3E-4C42-B82B-4324C96E8AA7}" type="pres">
      <dgm:prSet presAssocID="{FEEEA889-65D2-45B5-A2F0-05DF6FDE85AE}" presName="childTextBox" presStyleLbl="fgAccFollowNode1" presStyleIdx="0" presStyleCnt="3">
        <dgm:presLayoutVars>
          <dgm:bulletEnabled val="1"/>
        </dgm:presLayoutVars>
      </dgm:prSet>
      <dgm:spPr/>
    </dgm:pt>
    <dgm:pt modelId="{9DD6D2E2-F046-4F30-A9AE-4367565824F6}" type="pres">
      <dgm:prSet presAssocID="{F76A1EC4-218B-4935-A1EA-0A9C4AF28615}" presName="childTextBox" presStyleLbl="fgAccFollowNode1" presStyleIdx="1" presStyleCnt="3">
        <dgm:presLayoutVars>
          <dgm:bulletEnabled val="1"/>
        </dgm:presLayoutVars>
      </dgm:prSet>
      <dgm:spPr/>
    </dgm:pt>
    <dgm:pt modelId="{2D957F55-49D7-410A-8A80-CD82DA7DD381}" type="pres">
      <dgm:prSet presAssocID="{F0A09E11-E5AE-4871-93E0-D39AB7A853A8}" presName="childTextBox" presStyleLbl="fgAccFollowNode1" presStyleIdx="2" presStyleCnt="3">
        <dgm:presLayoutVars>
          <dgm:bulletEnabled val="1"/>
        </dgm:presLayoutVars>
      </dgm:prSet>
      <dgm:spPr/>
    </dgm:pt>
    <dgm:pt modelId="{7D73076F-DAED-4AE6-B69F-31A5BDA13920}" type="pres">
      <dgm:prSet presAssocID="{FF2B0A3F-4D22-4960-9915-4392D418DC66}" presName="sp" presStyleCnt="0"/>
      <dgm:spPr/>
    </dgm:pt>
    <dgm:pt modelId="{DA831792-71F9-46E0-B53C-F8A6A8D094D3}" type="pres">
      <dgm:prSet presAssocID="{65033405-F819-4805-8447-5F1AFE168058}" presName="arrowAndChildren" presStyleCnt="0"/>
      <dgm:spPr/>
    </dgm:pt>
    <dgm:pt modelId="{F6B656DC-0E0B-4952-8127-B45847D2ED51}" type="pres">
      <dgm:prSet presAssocID="{65033405-F819-4805-8447-5F1AFE168058}" presName="parentTextArrow" presStyleLbl="node1" presStyleIdx="1" presStyleCnt="2"/>
      <dgm:spPr/>
    </dgm:pt>
  </dgm:ptLst>
  <dgm:cxnLst>
    <dgm:cxn modelId="{49D68216-D042-46E9-8E86-EAB4AA09657C}" type="presOf" srcId="{26017727-53F5-4883-A9D6-1089212F22C6}" destId="{DEDE9FFA-FF13-4631-BAE5-7CA895160ECF}" srcOrd="1" destOrd="0" presId="urn:microsoft.com/office/officeart/2005/8/layout/process4"/>
    <dgm:cxn modelId="{A6AB521F-5D81-49DF-B663-CDECC2CE258C}" type="presOf" srcId="{F76A1EC4-218B-4935-A1EA-0A9C4AF28615}" destId="{9DD6D2E2-F046-4F30-A9AE-4367565824F6}" srcOrd="0" destOrd="0" presId="urn:microsoft.com/office/officeart/2005/8/layout/process4"/>
    <dgm:cxn modelId="{627CDD32-8701-4E98-B6F0-1306775EA564}" type="presOf" srcId="{33342BDE-457E-4572-88EF-67F600CBBD62}" destId="{D647CD12-8176-4D05-A293-F620CE5538D3}" srcOrd="0" destOrd="0" presId="urn:microsoft.com/office/officeart/2005/8/layout/process4"/>
    <dgm:cxn modelId="{5FBE443D-08A5-43B6-8C7F-845404348D56}" srcId="{33342BDE-457E-4572-88EF-67F600CBBD62}" destId="{65033405-F819-4805-8447-5F1AFE168058}" srcOrd="0" destOrd="0" parTransId="{60C01B96-1DEC-4D68-B034-3B331DFD005F}" sibTransId="{FF2B0A3F-4D22-4960-9915-4392D418DC66}"/>
    <dgm:cxn modelId="{77948962-C1AF-4B65-BEDD-51D20C281A98}" type="presOf" srcId="{65033405-F819-4805-8447-5F1AFE168058}" destId="{F6B656DC-0E0B-4952-8127-B45847D2ED51}" srcOrd="0" destOrd="0" presId="urn:microsoft.com/office/officeart/2005/8/layout/process4"/>
    <dgm:cxn modelId="{0218FF80-6F9D-4D4F-A85F-FA1B23605B2B}" type="presOf" srcId="{FEEEA889-65D2-45B5-A2F0-05DF6FDE85AE}" destId="{2D213359-4B3E-4C42-B82B-4324C96E8AA7}" srcOrd="0" destOrd="0" presId="urn:microsoft.com/office/officeart/2005/8/layout/process4"/>
    <dgm:cxn modelId="{B6E8DD8F-185E-47FF-B7DC-F4D19003D0D9}" type="presOf" srcId="{26017727-53F5-4883-A9D6-1089212F22C6}" destId="{EA99E001-D283-4D15-85B4-6ED4F6867690}" srcOrd="0" destOrd="0" presId="urn:microsoft.com/office/officeart/2005/8/layout/process4"/>
    <dgm:cxn modelId="{01C5D198-215C-4ACF-96A5-8B158BE45159}" srcId="{26017727-53F5-4883-A9D6-1089212F22C6}" destId="{F0A09E11-E5AE-4871-93E0-D39AB7A853A8}" srcOrd="2" destOrd="0" parTransId="{8120D7B9-C5CA-49C5-A111-867B4D293933}" sibTransId="{C1DAC1F8-2BC9-445B-8F37-9026A03DB3A5}"/>
    <dgm:cxn modelId="{676D6BBF-B424-417A-ADCA-C626FC520A3D}" srcId="{26017727-53F5-4883-A9D6-1089212F22C6}" destId="{F76A1EC4-218B-4935-A1EA-0A9C4AF28615}" srcOrd="1" destOrd="0" parTransId="{81DFE7BE-B7A6-4B21-BA71-E7EF990FAA7A}" sibTransId="{01E9E99D-ECD0-4F03-9F7F-9FFB8B170DC8}"/>
    <dgm:cxn modelId="{6D9B22D9-0748-49FC-AD0A-9B5301F975CD}" srcId="{26017727-53F5-4883-A9D6-1089212F22C6}" destId="{FEEEA889-65D2-45B5-A2F0-05DF6FDE85AE}" srcOrd="0" destOrd="0" parTransId="{FCF816F6-8500-4D4A-9D5E-6A37B1582E62}" sibTransId="{A8233001-0E84-4652-8997-3D32F260B938}"/>
    <dgm:cxn modelId="{CC74C4FA-4794-4278-A226-A9FB1F2CE149}" srcId="{33342BDE-457E-4572-88EF-67F600CBBD62}" destId="{26017727-53F5-4883-A9D6-1089212F22C6}" srcOrd="1" destOrd="0" parTransId="{665B7671-8140-4283-AE90-0E1C2698703A}" sibTransId="{D469A887-7EC3-42DD-BD34-F9F00F6BEDC3}"/>
    <dgm:cxn modelId="{F4AAA7FF-F408-4E14-9DF8-E8C6A3EC1A80}" type="presOf" srcId="{F0A09E11-E5AE-4871-93E0-D39AB7A853A8}" destId="{2D957F55-49D7-410A-8A80-CD82DA7DD381}" srcOrd="0" destOrd="0" presId="urn:microsoft.com/office/officeart/2005/8/layout/process4"/>
    <dgm:cxn modelId="{D170C0C8-F1E6-4654-B290-832E46F37A24}" type="presParOf" srcId="{D647CD12-8176-4D05-A293-F620CE5538D3}" destId="{941E67B7-AD7D-45AA-8B0B-16E7F75DF2CD}" srcOrd="0" destOrd="0" presId="urn:microsoft.com/office/officeart/2005/8/layout/process4"/>
    <dgm:cxn modelId="{CCD80F4C-1081-4DA4-96B8-155DB3F3D1D2}" type="presParOf" srcId="{941E67B7-AD7D-45AA-8B0B-16E7F75DF2CD}" destId="{EA99E001-D283-4D15-85B4-6ED4F6867690}" srcOrd="0" destOrd="0" presId="urn:microsoft.com/office/officeart/2005/8/layout/process4"/>
    <dgm:cxn modelId="{84427F23-A0EF-47AD-AEF8-FE20246E592E}" type="presParOf" srcId="{941E67B7-AD7D-45AA-8B0B-16E7F75DF2CD}" destId="{DEDE9FFA-FF13-4631-BAE5-7CA895160ECF}" srcOrd="1" destOrd="0" presId="urn:microsoft.com/office/officeart/2005/8/layout/process4"/>
    <dgm:cxn modelId="{C446FD94-8892-4E4D-9EED-670951D7B0C5}" type="presParOf" srcId="{941E67B7-AD7D-45AA-8B0B-16E7F75DF2CD}" destId="{C7C76805-0764-4121-AF6D-F73D309D2E10}" srcOrd="2" destOrd="0" presId="urn:microsoft.com/office/officeart/2005/8/layout/process4"/>
    <dgm:cxn modelId="{346ED135-024F-4D2D-B35D-5F4FDDA064EF}" type="presParOf" srcId="{C7C76805-0764-4121-AF6D-F73D309D2E10}" destId="{2D213359-4B3E-4C42-B82B-4324C96E8AA7}" srcOrd="0" destOrd="0" presId="urn:microsoft.com/office/officeart/2005/8/layout/process4"/>
    <dgm:cxn modelId="{42CB08B2-FAD7-415B-AA82-0368BC1F1333}" type="presParOf" srcId="{C7C76805-0764-4121-AF6D-F73D309D2E10}" destId="{9DD6D2E2-F046-4F30-A9AE-4367565824F6}" srcOrd="1" destOrd="0" presId="urn:microsoft.com/office/officeart/2005/8/layout/process4"/>
    <dgm:cxn modelId="{F0CA5EFC-6C98-40A5-9E42-BD2DF710B4FA}" type="presParOf" srcId="{C7C76805-0764-4121-AF6D-F73D309D2E10}" destId="{2D957F55-49D7-410A-8A80-CD82DA7DD381}" srcOrd="2" destOrd="0" presId="urn:microsoft.com/office/officeart/2005/8/layout/process4"/>
    <dgm:cxn modelId="{20674487-F6CC-4994-ADD6-097EAAE38F30}" type="presParOf" srcId="{D647CD12-8176-4D05-A293-F620CE5538D3}" destId="{7D73076F-DAED-4AE6-B69F-31A5BDA13920}" srcOrd="1" destOrd="0" presId="urn:microsoft.com/office/officeart/2005/8/layout/process4"/>
    <dgm:cxn modelId="{FFC437F8-033C-4F97-A584-99B18E794B1D}" type="presParOf" srcId="{D647CD12-8176-4D05-A293-F620CE5538D3}" destId="{DA831792-71F9-46E0-B53C-F8A6A8D094D3}" srcOrd="2" destOrd="0" presId="urn:microsoft.com/office/officeart/2005/8/layout/process4"/>
    <dgm:cxn modelId="{CBAC43BB-5982-4D03-83FC-30FD28693DA8}" type="presParOf" srcId="{DA831792-71F9-46E0-B53C-F8A6A8D094D3}" destId="{F6B656DC-0E0B-4952-8127-B45847D2ED5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A2EE8FA-A85B-4D87-AB32-8D0306CFAF6B}" type="doc">
      <dgm:prSet loTypeId="urn:microsoft.com/office/officeart/2018/2/layout/IconLabelDescriptionList" loCatId="icon" qsTypeId="urn:microsoft.com/office/officeart/2005/8/quickstyle/simple1" qsCatId="simple" csTypeId="urn:microsoft.com/office/officeart/2005/8/colors/colorful5" csCatId="colorful" phldr="1"/>
      <dgm:spPr/>
      <dgm:t>
        <a:bodyPr/>
        <a:lstStyle/>
        <a:p>
          <a:endParaRPr lang="en-US"/>
        </a:p>
      </dgm:t>
    </dgm:pt>
    <dgm:pt modelId="{5FFCC981-726D-420B-A7A9-0EB176B4ADE5}">
      <dgm:prSet/>
      <dgm:spPr/>
      <dgm:t>
        <a:bodyPr/>
        <a:lstStyle/>
        <a:p>
          <a:pPr>
            <a:lnSpc>
              <a:spcPct val="100000"/>
            </a:lnSpc>
            <a:defRPr b="1"/>
          </a:pPr>
          <a:r>
            <a:rPr lang="af-ZA" b="1" noProof="0" dirty="0"/>
            <a:t>Sosiale gesondheid</a:t>
          </a:r>
          <a:endParaRPr lang="af-ZA" noProof="0" dirty="0"/>
        </a:p>
      </dgm:t>
    </dgm:pt>
    <dgm:pt modelId="{64C0DDC0-8A5A-4E44-9E47-F06F43E9293D}" type="parTrans" cxnId="{BF1F40F8-10DD-4063-A716-9D2B5C0E4DED}">
      <dgm:prSet/>
      <dgm:spPr/>
      <dgm:t>
        <a:bodyPr/>
        <a:lstStyle/>
        <a:p>
          <a:endParaRPr lang="en-US"/>
        </a:p>
      </dgm:t>
    </dgm:pt>
    <dgm:pt modelId="{34C7C616-84D7-44B8-B749-28B2C492F959}" type="sibTrans" cxnId="{BF1F40F8-10DD-4063-A716-9D2B5C0E4DED}">
      <dgm:prSet/>
      <dgm:spPr/>
      <dgm:t>
        <a:bodyPr/>
        <a:lstStyle/>
        <a:p>
          <a:endParaRPr lang="en-US"/>
        </a:p>
      </dgm:t>
    </dgm:pt>
    <dgm:pt modelId="{18F1C4B1-3DF1-4228-A066-0E0977DC30C6}">
      <dgm:prSet/>
      <dgm:spPr/>
      <dgm:t>
        <a:bodyPr/>
        <a:lstStyle/>
        <a:p>
          <a:pPr>
            <a:lnSpc>
              <a:spcPct val="100000"/>
            </a:lnSpc>
          </a:pPr>
          <a:r>
            <a:rPr lang="nl-NL" b="0" dirty="0"/>
            <a:t>Verskaf toegang tot </a:t>
          </a:r>
          <a:r>
            <a:rPr lang="nl-NL" b="1" dirty="0"/>
            <a:t>gesondheidsorg</a:t>
          </a:r>
          <a:r>
            <a:rPr lang="nl-NL" b="0" dirty="0"/>
            <a:t>, </a:t>
          </a:r>
          <a:r>
            <a:rPr lang="nl-NL" b="1" dirty="0"/>
            <a:t>voeding</a:t>
          </a:r>
          <a:r>
            <a:rPr lang="nl-NL" b="0" dirty="0"/>
            <a:t> en </a:t>
          </a:r>
          <a:r>
            <a:rPr lang="nl-NL" b="1" dirty="0"/>
            <a:t>geestesgesondheids-ondersteuning</a:t>
          </a:r>
          <a:endParaRPr lang="af-ZA" noProof="0" dirty="0"/>
        </a:p>
      </dgm:t>
    </dgm:pt>
    <dgm:pt modelId="{288C5F11-85D7-4965-A280-99FD69B89D51}" type="parTrans" cxnId="{2BCABEE2-19DA-458E-BF1B-0B21D10D3751}">
      <dgm:prSet/>
      <dgm:spPr/>
      <dgm:t>
        <a:bodyPr/>
        <a:lstStyle/>
        <a:p>
          <a:endParaRPr lang="en-US"/>
        </a:p>
      </dgm:t>
    </dgm:pt>
    <dgm:pt modelId="{BBA2144E-EACE-4495-8FC6-9EE39844EED1}" type="sibTrans" cxnId="{2BCABEE2-19DA-458E-BF1B-0B21D10D3751}">
      <dgm:prSet/>
      <dgm:spPr/>
      <dgm:t>
        <a:bodyPr/>
        <a:lstStyle/>
        <a:p>
          <a:endParaRPr lang="en-US"/>
        </a:p>
      </dgm:t>
    </dgm:pt>
    <dgm:pt modelId="{444F4737-A445-477E-83FF-D8762DC9901E}">
      <dgm:prSet/>
      <dgm:spPr/>
      <dgm:t>
        <a:bodyPr/>
        <a:lstStyle/>
        <a:p>
          <a:pPr>
            <a:lnSpc>
              <a:spcPct val="100000"/>
            </a:lnSpc>
            <a:defRPr b="1"/>
          </a:pPr>
          <a:r>
            <a:rPr lang="af-ZA" b="1" noProof="0" dirty="0"/>
            <a:t>Omgewingsgesondheid</a:t>
          </a:r>
          <a:endParaRPr lang="af-ZA" noProof="0" dirty="0"/>
        </a:p>
      </dgm:t>
    </dgm:pt>
    <dgm:pt modelId="{BF6AA561-0B20-486B-A599-7214D040785B}" type="parTrans" cxnId="{EC7D259F-6E41-4C35-83F1-2AC10A6622CC}">
      <dgm:prSet/>
      <dgm:spPr/>
      <dgm:t>
        <a:bodyPr/>
        <a:lstStyle/>
        <a:p>
          <a:endParaRPr lang="en-US"/>
        </a:p>
      </dgm:t>
    </dgm:pt>
    <dgm:pt modelId="{1B53A2D6-4FFF-4241-94D8-6267237AB827}" type="sibTrans" cxnId="{EC7D259F-6E41-4C35-83F1-2AC10A6622CC}">
      <dgm:prSet/>
      <dgm:spPr/>
      <dgm:t>
        <a:bodyPr/>
        <a:lstStyle/>
        <a:p>
          <a:endParaRPr lang="en-US"/>
        </a:p>
      </dgm:t>
    </dgm:pt>
    <dgm:pt modelId="{D4383832-A171-4729-A0C2-332ABA227E2B}">
      <dgm:prSet/>
      <dgm:spPr/>
      <dgm:t>
        <a:bodyPr/>
        <a:lstStyle/>
        <a:p>
          <a:pPr>
            <a:lnSpc>
              <a:spcPct val="100000"/>
            </a:lnSpc>
          </a:pPr>
          <a:r>
            <a:rPr lang="nl-NL" b="0" dirty="0"/>
            <a:t>Spreek kwessies soos </a:t>
          </a:r>
          <a:r>
            <a:rPr lang="nl-NL" b="1" dirty="0"/>
            <a:t>besoedeling</a:t>
          </a:r>
          <a:r>
            <a:rPr lang="nl-NL" b="0" dirty="0"/>
            <a:t>, </a:t>
          </a:r>
          <a:r>
            <a:rPr lang="nl-NL" b="1" dirty="0"/>
            <a:t>afval</a:t>
          </a:r>
          <a:r>
            <a:rPr lang="nl-NL" b="0" dirty="0"/>
            <a:t> en </a:t>
          </a:r>
          <a:r>
            <a:rPr lang="nl-NL" b="1" dirty="0"/>
            <a:t>watergehalte</a:t>
          </a:r>
          <a:r>
            <a:rPr lang="nl-NL" b="0" dirty="0"/>
            <a:t> aan</a:t>
          </a:r>
          <a:endParaRPr lang="af-ZA" noProof="0" dirty="0"/>
        </a:p>
      </dgm:t>
    </dgm:pt>
    <dgm:pt modelId="{064B8794-149F-4093-A358-7E40E901BA0F}" type="parTrans" cxnId="{45D58509-B8C4-4171-B593-91E267F88040}">
      <dgm:prSet/>
      <dgm:spPr/>
      <dgm:t>
        <a:bodyPr/>
        <a:lstStyle/>
        <a:p>
          <a:endParaRPr lang="en-US"/>
        </a:p>
      </dgm:t>
    </dgm:pt>
    <dgm:pt modelId="{A34F19C0-587F-4EED-B70E-728851DB6177}" type="sibTrans" cxnId="{45D58509-B8C4-4171-B593-91E267F88040}">
      <dgm:prSet/>
      <dgm:spPr/>
      <dgm:t>
        <a:bodyPr/>
        <a:lstStyle/>
        <a:p>
          <a:endParaRPr lang="en-US"/>
        </a:p>
      </dgm:t>
    </dgm:pt>
    <dgm:pt modelId="{AD6AA21A-8094-4836-AE1F-A213C75EBB47}">
      <dgm:prSet/>
      <dgm:spPr/>
      <dgm:t>
        <a:bodyPr/>
        <a:lstStyle/>
        <a:p>
          <a:pPr>
            <a:lnSpc>
              <a:spcPct val="100000"/>
            </a:lnSpc>
            <a:defRPr b="1"/>
          </a:pPr>
          <a:r>
            <a:rPr lang="af-ZA" b="1" noProof="0" dirty="0"/>
            <a:t>Volhoubare ontwikkeling</a:t>
          </a:r>
          <a:endParaRPr lang="af-ZA" noProof="0" dirty="0"/>
        </a:p>
      </dgm:t>
    </dgm:pt>
    <dgm:pt modelId="{2E0BB1B3-D49E-4104-8D5E-3D3AF3FE384D}" type="parTrans" cxnId="{6F134416-FE4A-4BB3-892D-BA33251EF466}">
      <dgm:prSet/>
      <dgm:spPr/>
      <dgm:t>
        <a:bodyPr/>
        <a:lstStyle/>
        <a:p>
          <a:endParaRPr lang="en-US"/>
        </a:p>
      </dgm:t>
    </dgm:pt>
    <dgm:pt modelId="{8AE2BBD9-2AC0-4AC7-AE6C-41721EF70C72}" type="sibTrans" cxnId="{6F134416-FE4A-4BB3-892D-BA33251EF466}">
      <dgm:prSet/>
      <dgm:spPr/>
      <dgm:t>
        <a:bodyPr/>
        <a:lstStyle/>
        <a:p>
          <a:endParaRPr lang="en-US"/>
        </a:p>
      </dgm:t>
    </dgm:pt>
    <dgm:pt modelId="{CC5226BB-82E6-43C4-9211-8AC8AAC08E50}">
      <dgm:prSet/>
      <dgm:spPr/>
      <dgm:t>
        <a:bodyPr/>
        <a:lstStyle/>
        <a:p>
          <a:pPr>
            <a:lnSpc>
              <a:spcPct val="100000"/>
            </a:lnSpc>
          </a:pPr>
          <a:r>
            <a:rPr lang="nl-NL" b="0" dirty="0"/>
            <a:t>Skep </a:t>
          </a:r>
          <a:r>
            <a:rPr lang="nl-NL" b="1" dirty="0"/>
            <a:t>werksgeleenthede</a:t>
          </a:r>
          <a:r>
            <a:rPr lang="nl-NL" b="0" dirty="0"/>
            <a:t> en ondersteun </a:t>
          </a:r>
          <a:r>
            <a:rPr lang="nl-NL" b="1" dirty="0"/>
            <a:t>klein besighede</a:t>
          </a:r>
          <a:endParaRPr lang="af-ZA" noProof="0" dirty="0"/>
        </a:p>
      </dgm:t>
    </dgm:pt>
    <dgm:pt modelId="{8C0B8B1B-DF3F-4B0B-A56D-B9EA4A910942}" type="parTrans" cxnId="{0EAA6648-FA77-45BB-8712-6F1435D8E4EB}">
      <dgm:prSet/>
      <dgm:spPr/>
      <dgm:t>
        <a:bodyPr/>
        <a:lstStyle/>
        <a:p>
          <a:endParaRPr lang="en-US"/>
        </a:p>
      </dgm:t>
    </dgm:pt>
    <dgm:pt modelId="{D7CF082E-6A85-4710-90F3-EAFAD316D8F5}" type="sibTrans" cxnId="{0EAA6648-FA77-45BB-8712-6F1435D8E4EB}">
      <dgm:prSet/>
      <dgm:spPr/>
      <dgm:t>
        <a:bodyPr/>
        <a:lstStyle/>
        <a:p>
          <a:endParaRPr lang="en-US"/>
        </a:p>
      </dgm:t>
    </dgm:pt>
    <dgm:pt modelId="{37C05129-6088-4E40-9EE1-3990E6B4EF6A}">
      <dgm:prSet/>
      <dgm:spPr/>
      <dgm:t>
        <a:bodyPr/>
        <a:lstStyle/>
        <a:p>
          <a:pPr>
            <a:lnSpc>
              <a:spcPct val="100000"/>
            </a:lnSpc>
          </a:pPr>
          <a:r>
            <a:rPr lang="nl-NL" b="0" dirty="0"/>
            <a:t>Loods veldtogte oor </a:t>
          </a:r>
          <a:r>
            <a:rPr lang="nl-NL" b="1" dirty="0"/>
            <a:t>MIV/Vigs</a:t>
          </a:r>
          <a:r>
            <a:rPr lang="nl-NL" b="0" dirty="0"/>
            <a:t>, </a:t>
          </a:r>
          <a:r>
            <a:rPr lang="nl-NL" b="1" dirty="0"/>
            <a:t>inentings</a:t>
          </a:r>
          <a:r>
            <a:rPr lang="nl-NL" b="0" dirty="0"/>
            <a:t>, </a:t>
          </a:r>
          <a:r>
            <a:rPr lang="nl-NL" b="1" dirty="0"/>
            <a:t>sanitasie</a:t>
          </a:r>
          <a:r>
            <a:rPr lang="nl-NL" b="0" dirty="0"/>
            <a:t> en meer</a:t>
          </a:r>
        </a:p>
      </dgm:t>
    </dgm:pt>
    <dgm:pt modelId="{14941099-361F-4235-99CF-800B5A1010E5}" type="parTrans" cxnId="{9FAE0A17-A40F-4C72-BBF6-74706384206F}">
      <dgm:prSet/>
      <dgm:spPr/>
      <dgm:t>
        <a:bodyPr/>
        <a:lstStyle/>
        <a:p>
          <a:endParaRPr lang="af-ZA"/>
        </a:p>
      </dgm:t>
    </dgm:pt>
    <dgm:pt modelId="{2F436127-4ED8-4E1A-BD03-57B129A228DA}" type="sibTrans" cxnId="{9FAE0A17-A40F-4C72-BBF6-74706384206F}">
      <dgm:prSet/>
      <dgm:spPr/>
      <dgm:t>
        <a:bodyPr/>
        <a:lstStyle/>
        <a:p>
          <a:endParaRPr lang="af-ZA"/>
        </a:p>
      </dgm:t>
    </dgm:pt>
    <dgm:pt modelId="{8F9D780A-11AF-4623-8AD6-58B8E9455944}">
      <dgm:prSet/>
      <dgm:spPr/>
      <dgm:t>
        <a:bodyPr/>
        <a:lstStyle/>
        <a:p>
          <a:pPr>
            <a:lnSpc>
              <a:spcPct val="100000"/>
            </a:lnSpc>
          </a:pPr>
          <a:r>
            <a:rPr lang="nl-NL" b="0" dirty="0"/>
            <a:t>Stig </a:t>
          </a:r>
          <a:r>
            <a:rPr lang="nl-NL" b="1" dirty="0"/>
            <a:t>klinieke</a:t>
          </a:r>
          <a:r>
            <a:rPr lang="nl-NL" b="0" dirty="0"/>
            <a:t> en deel nuttige </a:t>
          </a:r>
          <a:r>
            <a:rPr lang="nl-NL" b="1" dirty="0"/>
            <a:t>hulpbronne</a:t>
          </a:r>
          <a:r>
            <a:rPr lang="nl-NL" b="0" dirty="0"/>
            <a:t> uit</a:t>
          </a:r>
        </a:p>
      </dgm:t>
    </dgm:pt>
    <dgm:pt modelId="{4D567DD7-93AD-4FB3-A30A-A56582E8D0D2}" type="parTrans" cxnId="{5EB75DDB-C6AB-463C-ADC5-7A2E7EA835D0}">
      <dgm:prSet/>
      <dgm:spPr/>
      <dgm:t>
        <a:bodyPr/>
        <a:lstStyle/>
        <a:p>
          <a:endParaRPr lang="af-ZA"/>
        </a:p>
      </dgm:t>
    </dgm:pt>
    <dgm:pt modelId="{22DB6FA4-AB6B-4375-940B-CD6C96414717}" type="sibTrans" cxnId="{5EB75DDB-C6AB-463C-ADC5-7A2E7EA835D0}">
      <dgm:prSet/>
      <dgm:spPr/>
      <dgm:t>
        <a:bodyPr/>
        <a:lstStyle/>
        <a:p>
          <a:endParaRPr lang="af-ZA"/>
        </a:p>
      </dgm:t>
    </dgm:pt>
    <dgm:pt modelId="{8B5E8CC5-B1C2-45BB-92EF-B484E19999C1}">
      <dgm:prSet/>
      <dgm:spPr/>
      <dgm:t>
        <a:bodyPr/>
        <a:lstStyle/>
        <a:p>
          <a:pPr>
            <a:lnSpc>
              <a:spcPct val="100000"/>
            </a:lnSpc>
          </a:pPr>
          <a:r>
            <a:rPr lang="af-ZA" b="0" dirty="0"/>
            <a:t>Organiseer </a:t>
          </a:r>
          <a:r>
            <a:rPr lang="af-ZA" b="1" dirty="0"/>
            <a:t>opruimings</a:t>
          </a:r>
          <a:r>
            <a:rPr lang="af-ZA" b="0" dirty="0"/>
            <a:t> en bevorder </a:t>
          </a:r>
          <a:r>
            <a:rPr lang="af-ZA" b="1" dirty="0"/>
            <a:t>herwinning</a:t>
          </a:r>
        </a:p>
      </dgm:t>
    </dgm:pt>
    <dgm:pt modelId="{E5FB55DC-C951-4F02-BEC7-34A4E65197EF}" type="parTrans" cxnId="{D8F64B4D-757C-4EF7-8F4F-8E7ACBBE8FA0}">
      <dgm:prSet/>
      <dgm:spPr/>
      <dgm:t>
        <a:bodyPr/>
        <a:lstStyle/>
        <a:p>
          <a:endParaRPr lang="af-ZA"/>
        </a:p>
      </dgm:t>
    </dgm:pt>
    <dgm:pt modelId="{FE7BA111-13EA-4673-9235-0B6D61F8002A}" type="sibTrans" cxnId="{D8F64B4D-757C-4EF7-8F4F-8E7ACBBE8FA0}">
      <dgm:prSet/>
      <dgm:spPr/>
      <dgm:t>
        <a:bodyPr/>
        <a:lstStyle/>
        <a:p>
          <a:endParaRPr lang="af-ZA"/>
        </a:p>
      </dgm:t>
    </dgm:pt>
    <dgm:pt modelId="{95054854-79D2-402C-A4CA-FB3CE68187EC}">
      <dgm:prSet/>
      <dgm:spPr/>
      <dgm:t>
        <a:bodyPr/>
        <a:lstStyle/>
        <a:p>
          <a:pPr>
            <a:lnSpc>
              <a:spcPct val="100000"/>
            </a:lnSpc>
          </a:pPr>
          <a:r>
            <a:rPr lang="nl-NL" b="0" dirty="0"/>
            <a:t>Ondersteun </a:t>
          </a:r>
          <a:r>
            <a:rPr lang="nl-NL" b="1" dirty="0"/>
            <a:t>volhoubare boerdery </a:t>
          </a:r>
          <a:r>
            <a:rPr lang="nl-NL" b="0" dirty="0"/>
            <a:t>en </a:t>
          </a:r>
          <a:r>
            <a:rPr lang="nl-NL" b="1" dirty="0"/>
            <a:t>bewaring</a:t>
          </a:r>
        </a:p>
      </dgm:t>
    </dgm:pt>
    <dgm:pt modelId="{0B9A0020-AA6C-4246-85AF-1323E01DE836}" type="parTrans" cxnId="{53923B1D-178B-4C1D-A88D-14B1C7AC1424}">
      <dgm:prSet/>
      <dgm:spPr/>
      <dgm:t>
        <a:bodyPr/>
        <a:lstStyle/>
        <a:p>
          <a:endParaRPr lang="af-ZA"/>
        </a:p>
      </dgm:t>
    </dgm:pt>
    <dgm:pt modelId="{F141D860-9E45-422D-AFBF-C503DB169EC0}" type="sibTrans" cxnId="{53923B1D-178B-4C1D-A88D-14B1C7AC1424}">
      <dgm:prSet/>
      <dgm:spPr/>
      <dgm:t>
        <a:bodyPr/>
        <a:lstStyle/>
        <a:p>
          <a:endParaRPr lang="af-ZA"/>
        </a:p>
      </dgm:t>
    </dgm:pt>
    <dgm:pt modelId="{E035912A-86C3-43C1-9395-F7316ED7DE36}">
      <dgm:prSet/>
      <dgm:spPr/>
      <dgm:t>
        <a:bodyPr/>
        <a:lstStyle/>
        <a:p>
          <a:pPr>
            <a:lnSpc>
              <a:spcPct val="100000"/>
            </a:lnSpc>
          </a:pPr>
          <a:r>
            <a:rPr lang="nl-NL" b="0" dirty="0"/>
            <a:t>Bied </a:t>
          </a:r>
          <a:r>
            <a:rPr lang="nl-NL" b="1" dirty="0"/>
            <a:t>vaardigheidsopleiding</a:t>
          </a:r>
          <a:r>
            <a:rPr lang="nl-NL" b="0" dirty="0"/>
            <a:t> aan en ontwikkel </a:t>
          </a:r>
          <a:r>
            <a:rPr lang="nl-NL" b="1" dirty="0"/>
            <a:t>gemeenskapsleiers</a:t>
          </a:r>
        </a:p>
      </dgm:t>
    </dgm:pt>
    <dgm:pt modelId="{F922DAFB-E676-4997-AF82-AD4FD80E34B3}" type="parTrans" cxnId="{73B91EF2-9E68-4269-AE4D-DE6193C1F05D}">
      <dgm:prSet/>
      <dgm:spPr/>
      <dgm:t>
        <a:bodyPr/>
        <a:lstStyle/>
        <a:p>
          <a:endParaRPr lang="af-ZA"/>
        </a:p>
      </dgm:t>
    </dgm:pt>
    <dgm:pt modelId="{DB033D0F-F421-4CDE-93C8-F3A76548D829}" type="sibTrans" cxnId="{73B91EF2-9E68-4269-AE4D-DE6193C1F05D}">
      <dgm:prSet/>
      <dgm:spPr/>
      <dgm:t>
        <a:bodyPr/>
        <a:lstStyle/>
        <a:p>
          <a:endParaRPr lang="af-ZA"/>
        </a:p>
      </dgm:t>
    </dgm:pt>
    <dgm:pt modelId="{DF3C08B7-4BC4-4B4D-A348-3F7057CE387B}">
      <dgm:prSet/>
      <dgm:spPr/>
      <dgm:t>
        <a:bodyPr/>
        <a:lstStyle/>
        <a:p>
          <a:pPr>
            <a:lnSpc>
              <a:spcPct val="100000"/>
            </a:lnSpc>
          </a:pPr>
          <a:r>
            <a:rPr lang="nl-NL" b="0" dirty="0"/>
            <a:t>Moedig</a:t>
          </a:r>
          <a:r>
            <a:rPr lang="nl-NL" b="1" dirty="0"/>
            <a:t> langtermynoplossings </a:t>
          </a:r>
          <a:r>
            <a:rPr lang="nl-NL" b="0" dirty="0"/>
            <a:t>aan vir sosiale en omgewingsontwikkeling</a:t>
          </a:r>
        </a:p>
      </dgm:t>
    </dgm:pt>
    <dgm:pt modelId="{7642FB99-B076-4023-A6AF-1AA0070E397B}" type="parTrans" cxnId="{45A140D8-6350-468C-B8E1-907C86800148}">
      <dgm:prSet/>
      <dgm:spPr/>
      <dgm:t>
        <a:bodyPr/>
        <a:lstStyle/>
        <a:p>
          <a:endParaRPr lang="af-ZA"/>
        </a:p>
      </dgm:t>
    </dgm:pt>
    <dgm:pt modelId="{3786E8E9-AF0D-4E99-B175-A580EC46BA8C}" type="sibTrans" cxnId="{45A140D8-6350-468C-B8E1-907C86800148}">
      <dgm:prSet/>
      <dgm:spPr/>
      <dgm:t>
        <a:bodyPr/>
        <a:lstStyle/>
        <a:p>
          <a:endParaRPr lang="af-ZA"/>
        </a:p>
      </dgm:t>
    </dgm:pt>
    <dgm:pt modelId="{F07FC3D0-EA9A-4D3B-9036-FB81897CEB4D}" type="pres">
      <dgm:prSet presAssocID="{8A2EE8FA-A85B-4D87-AB32-8D0306CFAF6B}" presName="root" presStyleCnt="0">
        <dgm:presLayoutVars>
          <dgm:dir/>
          <dgm:resizeHandles val="exact"/>
        </dgm:presLayoutVars>
      </dgm:prSet>
      <dgm:spPr/>
    </dgm:pt>
    <dgm:pt modelId="{6B2635F4-B995-424F-AC73-2CA96C6F7711}" type="pres">
      <dgm:prSet presAssocID="{5FFCC981-726D-420B-A7A9-0EB176B4ADE5}" presName="compNode" presStyleCnt="0"/>
      <dgm:spPr/>
    </dgm:pt>
    <dgm:pt modelId="{EB9B4813-B2DB-4908-B43E-30EE094FA54F}" type="pres">
      <dgm:prSet presAssocID="{5FFCC981-726D-420B-A7A9-0EB176B4ADE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Needle"/>
        </a:ext>
      </dgm:extLst>
    </dgm:pt>
    <dgm:pt modelId="{CF37DD9B-A0D9-4B9A-9179-DCC2901D2F0D}" type="pres">
      <dgm:prSet presAssocID="{5FFCC981-726D-420B-A7A9-0EB176B4ADE5}" presName="iconSpace" presStyleCnt="0"/>
      <dgm:spPr/>
    </dgm:pt>
    <dgm:pt modelId="{EFACBD3F-D471-4FEF-87B8-1E2DCF748413}" type="pres">
      <dgm:prSet presAssocID="{5FFCC981-726D-420B-A7A9-0EB176B4ADE5}" presName="parTx" presStyleLbl="revTx" presStyleIdx="0" presStyleCnt="6">
        <dgm:presLayoutVars>
          <dgm:chMax val="0"/>
          <dgm:chPref val="0"/>
        </dgm:presLayoutVars>
      </dgm:prSet>
      <dgm:spPr/>
    </dgm:pt>
    <dgm:pt modelId="{70EAA851-17E7-40A6-983D-8F9857418442}" type="pres">
      <dgm:prSet presAssocID="{5FFCC981-726D-420B-A7A9-0EB176B4ADE5}" presName="txSpace" presStyleCnt="0"/>
      <dgm:spPr/>
    </dgm:pt>
    <dgm:pt modelId="{3C14F895-C695-4D1D-8AFE-F4D469B30276}" type="pres">
      <dgm:prSet presAssocID="{5FFCC981-726D-420B-A7A9-0EB176B4ADE5}" presName="desTx" presStyleLbl="revTx" presStyleIdx="1" presStyleCnt="6">
        <dgm:presLayoutVars/>
      </dgm:prSet>
      <dgm:spPr/>
    </dgm:pt>
    <dgm:pt modelId="{79C350EB-45E6-405A-8970-5659BE241375}" type="pres">
      <dgm:prSet presAssocID="{34C7C616-84D7-44B8-B749-28B2C492F959}" presName="sibTrans" presStyleCnt="0"/>
      <dgm:spPr/>
    </dgm:pt>
    <dgm:pt modelId="{EF64579F-044A-469B-A34B-49562C1C7454}" type="pres">
      <dgm:prSet presAssocID="{444F4737-A445-477E-83FF-D8762DC9901E}" presName="compNode" presStyleCnt="0"/>
      <dgm:spPr/>
    </dgm:pt>
    <dgm:pt modelId="{AE86A272-DF8B-44AA-BB45-9FD149048EE5}" type="pres">
      <dgm:prSet presAssocID="{444F4737-A445-477E-83FF-D8762DC9901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ustainability"/>
        </a:ext>
      </dgm:extLst>
    </dgm:pt>
    <dgm:pt modelId="{AEFBD806-8AEB-4FC9-BBCF-2BE3713D3822}" type="pres">
      <dgm:prSet presAssocID="{444F4737-A445-477E-83FF-D8762DC9901E}" presName="iconSpace" presStyleCnt="0"/>
      <dgm:spPr/>
    </dgm:pt>
    <dgm:pt modelId="{7BECDE0E-6420-4E40-8E23-69DF397F7190}" type="pres">
      <dgm:prSet presAssocID="{444F4737-A445-477E-83FF-D8762DC9901E}" presName="parTx" presStyleLbl="revTx" presStyleIdx="2" presStyleCnt="6">
        <dgm:presLayoutVars>
          <dgm:chMax val="0"/>
          <dgm:chPref val="0"/>
        </dgm:presLayoutVars>
      </dgm:prSet>
      <dgm:spPr/>
    </dgm:pt>
    <dgm:pt modelId="{F90FC175-5588-490B-B775-1EB593E02C43}" type="pres">
      <dgm:prSet presAssocID="{444F4737-A445-477E-83FF-D8762DC9901E}" presName="txSpace" presStyleCnt="0"/>
      <dgm:spPr/>
    </dgm:pt>
    <dgm:pt modelId="{61D08C15-2C9D-4AAB-9DC1-41554F3179FA}" type="pres">
      <dgm:prSet presAssocID="{444F4737-A445-477E-83FF-D8762DC9901E}" presName="desTx" presStyleLbl="revTx" presStyleIdx="3" presStyleCnt="6">
        <dgm:presLayoutVars/>
      </dgm:prSet>
      <dgm:spPr/>
    </dgm:pt>
    <dgm:pt modelId="{E512A7F5-2971-491B-92BE-DFA495193014}" type="pres">
      <dgm:prSet presAssocID="{1B53A2D6-4FFF-4241-94D8-6267237AB827}" presName="sibTrans" presStyleCnt="0"/>
      <dgm:spPr/>
    </dgm:pt>
    <dgm:pt modelId="{F95666DB-4C65-47D5-9450-4744C33DFA65}" type="pres">
      <dgm:prSet presAssocID="{AD6AA21A-8094-4836-AE1F-A213C75EBB47}" presName="compNode" presStyleCnt="0"/>
      <dgm:spPr/>
    </dgm:pt>
    <dgm:pt modelId="{5BFC833B-9F2A-4B06-9E8E-821C4DE4C1B9}" type="pres">
      <dgm:prSet presAssocID="{AD6AA21A-8094-4836-AE1F-A213C75EBB4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andshake"/>
        </a:ext>
      </dgm:extLst>
    </dgm:pt>
    <dgm:pt modelId="{DF8F2CEF-B1EE-471E-AEB8-225F7866B9F3}" type="pres">
      <dgm:prSet presAssocID="{AD6AA21A-8094-4836-AE1F-A213C75EBB47}" presName="iconSpace" presStyleCnt="0"/>
      <dgm:spPr/>
    </dgm:pt>
    <dgm:pt modelId="{F57B2D0C-7697-491D-8D7C-C6C5E031C18F}" type="pres">
      <dgm:prSet presAssocID="{AD6AA21A-8094-4836-AE1F-A213C75EBB47}" presName="parTx" presStyleLbl="revTx" presStyleIdx="4" presStyleCnt="6">
        <dgm:presLayoutVars>
          <dgm:chMax val="0"/>
          <dgm:chPref val="0"/>
        </dgm:presLayoutVars>
      </dgm:prSet>
      <dgm:spPr/>
    </dgm:pt>
    <dgm:pt modelId="{90A11269-8056-4E90-9E76-084AA15F9B26}" type="pres">
      <dgm:prSet presAssocID="{AD6AA21A-8094-4836-AE1F-A213C75EBB47}" presName="txSpace" presStyleCnt="0"/>
      <dgm:spPr/>
    </dgm:pt>
    <dgm:pt modelId="{D2424A62-F8A6-4D6C-BAE4-1D2C2C052561}" type="pres">
      <dgm:prSet presAssocID="{AD6AA21A-8094-4836-AE1F-A213C75EBB47}" presName="desTx" presStyleLbl="revTx" presStyleIdx="5" presStyleCnt="6">
        <dgm:presLayoutVars/>
      </dgm:prSet>
      <dgm:spPr/>
    </dgm:pt>
  </dgm:ptLst>
  <dgm:cxnLst>
    <dgm:cxn modelId="{45D58509-B8C4-4171-B593-91E267F88040}" srcId="{444F4737-A445-477E-83FF-D8762DC9901E}" destId="{D4383832-A171-4729-A0C2-332ABA227E2B}" srcOrd="0" destOrd="0" parTransId="{064B8794-149F-4093-A358-7E40E901BA0F}" sibTransId="{A34F19C0-587F-4EED-B70E-728851DB6177}"/>
    <dgm:cxn modelId="{7D6BE30A-D1DC-43DD-9100-606A3A20C6D3}" type="presOf" srcId="{8A2EE8FA-A85B-4D87-AB32-8D0306CFAF6B}" destId="{F07FC3D0-EA9A-4D3B-9036-FB81897CEB4D}" srcOrd="0" destOrd="0" presId="urn:microsoft.com/office/officeart/2018/2/layout/IconLabelDescriptionList"/>
    <dgm:cxn modelId="{3063D913-8BA5-467B-B985-97DCB72DFBBB}" type="presOf" srcId="{DF3C08B7-4BC4-4B4D-A348-3F7057CE387B}" destId="{D2424A62-F8A6-4D6C-BAE4-1D2C2C052561}" srcOrd="0" destOrd="2" presId="urn:microsoft.com/office/officeart/2018/2/layout/IconLabelDescriptionList"/>
    <dgm:cxn modelId="{6F134416-FE4A-4BB3-892D-BA33251EF466}" srcId="{8A2EE8FA-A85B-4D87-AB32-8D0306CFAF6B}" destId="{AD6AA21A-8094-4836-AE1F-A213C75EBB47}" srcOrd="2" destOrd="0" parTransId="{2E0BB1B3-D49E-4104-8D5E-3D3AF3FE384D}" sibTransId="{8AE2BBD9-2AC0-4AC7-AE6C-41721EF70C72}"/>
    <dgm:cxn modelId="{9FAE0A17-A40F-4C72-BBF6-74706384206F}" srcId="{5FFCC981-726D-420B-A7A9-0EB176B4ADE5}" destId="{37C05129-6088-4E40-9EE1-3990E6B4EF6A}" srcOrd="1" destOrd="0" parTransId="{14941099-361F-4235-99CF-800B5A1010E5}" sibTransId="{2F436127-4ED8-4E1A-BD03-57B129A228DA}"/>
    <dgm:cxn modelId="{F28C201D-845D-4FAC-BEBA-71A3AE3EA3F8}" type="presOf" srcId="{37C05129-6088-4E40-9EE1-3990E6B4EF6A}" destId="{3C14F895-C695-4D1D-8AFE-F4D469B30276}" srcOrd="0" destOrd="1" presId="urn:microsoft.com/office/officeart/2018/2/layout/IconLabelDescriptionList"/>
    <dgm:cxn modelId="{53923B1D-178B-4C1D-A88D-14B1C7AC1424}" srcId="{444F4737-A445-477E-83FF-D8762DC9901E}" destId="{95054854-79D2-402C-A4CA-FB3CE68187EC}" srcOrd="2" destOrd="0" parTransId="{0B9A0020-AA6C-4246-85AF-1323E01DE836}" sibTransId="{F141D860-9E45-422D-AFBF-C503DB169EC0}"/>
    <dgm:cxn modelId="{D0793322-B882-430A-A648-632ED70FFBC4}" type="presOf" srcId="{18F1C4B1-3DF1-4228-A066-0E0977DC30C6}" destId="{3C14F895-C695-4D1D-8AFE-F4D469B30276}" srcOrd="0" destOrd="0" presId="urn:microsoft.com/office/officeart/2018/2/layout/IconLabelDescriptionList"/>
    <dgm:cxn modelId="{0EAA6648-FA77-45BB-8712-6F1435D8E4EB}" srcId="{AD6AA21A-8094-4836-AE1F-A213C75EBB47}" destId="{CC5226BB-82E6-43C4-9211-8AC8AAC08E50}" srcOrd="0" destOrd="0" parTransId="{8C0B8B1B-DF3F-4B0B-A56D-B9EA4A910942}" sibTransId="{D7CF082E-6A85-4710-90F3-EAFAD316D8F5}"/>
    <dgm:cxn modelId="{D8F64B4D-757C-4EF7-8F4F-8E7ACBBE8FA0}" srcId="{444F4737-A445-477E-83FF-D8762DC9901E}" destId="{8B5E8CC5-B1C2-45BB-92EF-B484E19999C1}" srcOrd="1" destOrd="0" parTransId="{E5FB55DC-C951-4F02-BEC7-34A4E65197EF}" sibTransId="{FE7BA111-13EA-4673-9235-0B6D61F8002A}"/>
    <dgm:cxn modelId="{2A33EB77-9754-4B52-844B-4E5F5FB4E875}" type="presOf" srcId="{95054854-79D2-402C-A4CA-FB3CE68187EC}" destId="{61D08C15-2C9D-4AAB-9DC1-41554F3179FA}" srcOrd="0" destOrd="2" presId="urn:microsoft.com/office/officeart/2018/2/layout/IconLabelDescriptionList"/>
    <dgm:cxn modelId="{0474068C-8F80-4D61-BEF9-509E0D3C0C8C}" type="presOf" srcId="{E035912A-86C3-43C1-9395-F7316ED7DE36}" destId="{D2424A62-F8A6-4D6C-BAE4-1D2C2C052561}" srcOrd="0" destOrd="1" presId="urn:microsoft.com/office/officeart/2018/2/layout/IconLabelDescriptionList"/>
    <dgm:cxn modelId="{AA41B098-FEA9-4696-9613-6E8B6D3822E6}" type="presOf" srcId="{D4383832-A171-4729-A0C2-332ABA227E2B}" destId="{61D08C15-2C9D-4AAB-9DC1-41554F3179FA}" srcOrd="0" destOrd="0" presId="urn:microsoft.com/office/officeart/2018/2/layout/IconLabelDescriptionList"/>
    <dgm:cxn modelId="{F25F7A9B-AB77-4C98-8018-3ACD584FE283}" type="presOf" srcId="{8F9D780A-11AF-4623-8AD6-58B8E9455944}" destId="{3C14F895-C695-4D1D-8AFE-F4D469B30276}" srcOrd="0" destOrd="2" presId="urn:microsoft.com/office/officeart/2018/2/layout/IconLabelDescriptionList"/>
    <dgm:cxn modelId="{EC7D259F-6E41-4C35-83F1-2AC10A6622CC}" srcId="{8A2EE8FA-A85B-4D87-AB32-8D0306CFAF6B}" destId="{444F4737-A445-477E-83FF-D8762DC9901E}" srcOrd="1" destOrd="0" parTransId="{BF6AA561-0B20-486B-A599-7214D040785B}" sibTransId="{1B53A2D6-4FFF-4241-94D8-6267237AB827}"/>
    <dgm:cxn modelId="{D04114AD-AB71-4610-B9F6-CE5984F7C495}" type="presOf" srcId="{CC5226BB-82E6-43C4-9211-8AC8AAC08E50}" destId="{D2424A62-F8A6-4D6C-BAE4-1D2C2C052561}" srcOrd="0" destOrd="0" presId="urn:microsoft.com/office/officeart/2018/2/layout/IconLabelDescriptionList"/>
    <dgm:cxn modelId="{F36744B7-35A6-4C03-8A4A-40418BCB8E50}" type="presOf" srcId="{8B5E8CC5-B1C2-45BB-92EF-B484E19999C1}" destId="{61D08C15-2C9D-4AAB-9DC1-41554F3179FA}" srcOrd="0" destOrd="1" presId="urn:microsoft.com/office/officeart/2018/2/layout/IconLabelDescriptionList"/>
    <dgm:cxn modelId="{D80303B9-9EC6-4BA5-A419-63CD9AE85CF1}" type="presOf" srcId="{5FFCC981-726D-420B-A7A9-0EB176B4ADE5}" destId="{EFACBD3F-D471-4FEF-87B8-1E2DCF748413}" srcOrd="0" destOrd="0" presId="urn:microsoft.com/office/officeart/2018/2/layout/IconLabelDescriptionList"/>
    <dgm:cxn modelId="{02973DD1-31A0-4E68-8331-22CA710969A5}" type="presOf" srcId="{444F4737-A445-477E-83FF-D8762DC9901E}" destId="{7BECDE0E-6420-4E40-8E23-69DF397F7190}" srcOrd="0" destOrd="0" presId="urn:microsoft.com/office/officeart/2018/2/layout/IconLabelDescriptionList"/>
    <dgm:cxn modelId="{45A140D8-6350-468C-B8E1-907C86800148}" srcId="{AD6AA21A-8094-4836-AE1F-A213C75EBB47}" destId="{DF3C08B7-4BC4-4B4D-A348-3F7057CE387B}" srcOrd="2" destOrd="0" parTransId="{7642FB99-B076-4023-A6AF-1AA0070E397B}" sibTransId="{3786E8E9-AF0D-4E99-B175-A580EC46BA8C}"/>
    <dgm:cxn modelId="{5EB75DDB-C6AB-463C-ADC5-7A2E7EA835D0}" srcId="{5FFCC981-726D-420B-A7A9-0EB176B4ADE5}" destId="{8F9D780A-11AF-4623-8AD6-58B8E9455944}" srcOrd="2" destOrd="0" parTransId="{4D567DD7-93AD-4FB3-A30A-A56582E8D0D2}" sibTransId="{22DB6FA4-AB6B-4375-940B-CD6C96414717}"/>
    <dgm:cxn modelId="{916E3ADE-BF50-4C0B-814A-5E0E602705F4}" type="presOf" srcId="{AD6AA21A-8094-4836-AE1F-A213C75EBB47}" destId="{F57B2D0C-7697-491D-8D7C-C6C5E031C18F}" srcOrd="0" destOrd="0" presId="urn:microsoft.com/office/officeart/2018/2/layout/IconLabelDescriptionList"/>
    <dgm:cxn modelId="{2BCABEE2-19DA-458E-BF1B-0B21D10D3751}" srcId="{5FFCC981-726D-420B-A7A9-0EB176B4ADE5}" destId="{18F1C4B1-3DF1-4228-A066-0E0977DC30C6}" srcOrd="0" destOrd="0" parTransId="{288C5F11-85D7-4965-A280-99FD69B89D51}" sibTransId="{BBA2144E-EACE-4495-8FC6-9EE39844EED1}"/>
    <dgm:cxn modelId="{73B91EF2-9E68-4269-AE4D-DE6193C1F05D}" srcId="{AD6AA21A-8094-4836-AE1F-A213C75EBB47}" destId="{E035912A-86C3-43C1-9395-F7316ED7DE36}" srcOrd="1" destOrd="0" parTransId="{F922DAFB-E676-4997-AF82-AD4FD80E34B3}" sibTransId="{DB033D0F-F421-4CDE-93C8-F3A76548D829}"/>
    <dgm:cxn modelId="{BF1F40F8-10DD-4063-A716-9D2B5C0E4DED}" srcId="{8A2EE8FA-A85B-4D87-AB32-8D0306CFAF6B}" destId="{5FFCC981-726D-420B-A7A9-0EB176B4ADE5}" srcOrd="0" destOrd="0" parTransId="{64C0DDC0-8A5A-4E44-9E47-F06F43E9293D}" sibTransId="{34C7C616-84D7-44B8-B749-28B2C492F959}"/>
    <dgm:cxn modelId="{E381538B-C007-4CD4-8744-F531D5FE9EB5}" type="presParOf" srcId="{F07FC3D0-EA9A-4D3B-9036-FB81897CEB4D}" destId="{6B2635F4-B995-424F-AC73-2CA96C6F7711}" srcOrd="0" destOrd="0" presId="urn:microsoft.com/office/officeart/2018/2/layout/IconLabelDescriptionList"/>
    <dgm:cxn modelId="{3803A25F-455B-408A-A55B-378B0B50B9B3}" type="presParOf" srcId="{6B2635F4-B995-424F-AC73-2CA96C6F7711}" destId="{EB9B4813-B2DB-4908-B43E-30EE094FA54F}" srcOrd="0" destOrd="0" presId="urn:microsoft.com/office/officeart/2018/2/layout/IconLabelDescriptionList"/>
    <dgm:cxn modelId="{B018CEAA-2AEB-40D5-8D72-0602E1410EEC}" type="presParOf" srcId="{6B2635F4-B995-424F-AC73-2CA96C6F7711}" destId="{CF37DD9B-A0D9-4B9A-9179-DCC2901D2F0D}" srcOrd="1" destOrd="0" presId="urn:microsoft.com/office/officeart/2018/2/layout/IconLabelDescriptionList"/>
    <dgm:cxn modelId="{974EA497-710A-4269-BEC8-B267D9EF46B6}" type="presParOf" srcId="{6B2635F4-B995-424F-AC73-2CA96C6F7711}" destId="{EFACBD3F-D471-4FEF-87B8-1E2DCF748413}" srcOrd="2" destOrd="0" presId="urn:microsoft.com/office/officeart/2018/2/layout/IconLabelDescriptionList"/>
    <dgm:cxn modelId="{A4756AC8-6CDA-4FFD-865F-5E2498D8180E}" type="presParOf" srcId="{6B2635F4-B995-424F-AC73-2CA96C6F7711}" destId="{70EAA851-17E7-40A6-983D-8F9857418442}" srcOrd="3" destOrd="0" presId="urn:microsoft.com/office/officeart/2018/2/layout/IconLabelDescriptionList"/>
    <dgm:cxn modelId="{6C01BD4B-A865-420B-BDDD-6F7DD1D7716C}" type="presParOf" srcId="{6B2635F4-B995-424F-AC73-2CA96C6F7711}" destId="{3C14F895-C695-4D1D-8AFE-F4D469B30276}" srcOrd="4" destOrd="0" presId="urn:microsoft.com/office/officeart/2018/2/layout/IconLabelDescriptionList"/>
    <dgm:cxn modelId="{DE889984-BA04-46E8-ADD0-5C617D776C89}" type="presParOf" srcId="{F07FC3D0-EA9A-4D3B-9036-FB81897CEB4D}" destId="{79C350EB-45E6-405A-8970-5659BE241375}" srcOrd="1" destOrd="0" presId="urn:microsoft.com/office/officeart/2018/2/layout/IconLabelDescriptionList"/>
    <dgm:cxn modelId="{1AE8818F-7FDC-4CDF-9FA3-BFE1A611B042}" type="presParOf" srcId="{F07FC3D0-EA9A-4D3B-9036-FB81897CEB4D}" destId="{EF64579F-044A-469B-A34B-49562C1C7454}" srcOrd="2" destOrd="0" presId="urn:microsoft.com/office/officeart/2018/2/layout/IconLabelDescriptionList"/>
    <dgm:cxn modelId="{8DEF5A2F-6F1D-4BEB-AFF3-618F1F3E5EB3}" type="presParOf" srcId="{EF64579F-044A-469B-A34B-49562C1C7454}" destId="{AE86A272-DF8B-44AA-BB45-9FD149048EE5}" srcOrd="0" destOrd="0" presId="urn:microsoft.com/office/officeart/2018/2/layout/IconLabelDescriptionList"/>
    <dgm:cxn modelId="{1A1530C2-A5BD-4F0E-BEA4-4E5FABCD429A}" type="presParOf" srcId="{EF64579F-044A-469B-A34B-49562C1C7454}" destId="{AEFBD806-8AEB-4FC9-BBCF-2BE3713D3822}" srcOrd="1" destOrd="0" presId="urn:microsoft.com/office/officeart/2018/2/layout/IconLabelDescriptionList"/>
    <dgm:cxn modelId="{D57F78CC-0024-44A2-88E3-BF2BD29E21A1}" type="presParOf" srcId="{EF64579F-044A-469B-A34B-49562C1C7454}" destId="{7BECDE0E-6420-4E40-8E23-69DF397F7190}" srcOrd="2" destOrd="0" presId="urn:microsoft.com/office/officeart/2018/2/layout/IconLabelDescriptionList"/>
    <dgm:cxn modelId="{2E9A2E38-4133-4971-A8C3-D0D7475A6172}" type="presParOf" srcId="{EF64579F-044A-469B-A34B-49562C1C7454}" destId="{F90FC175-5588-490B-B775-1EB593E02C43}" srcOrd="3" destOrd="0" presId="urn:microsoft.com/office/officeart/2018/2/layout/IconLabelDescriptionList"/>
    <dgm:cxn modelId="{7DBB15F7-405E-46E2-927E-F0863A1758D7}" type="presParOf" srcId="{EF64579F-044A-469B-A34B-49562C1C7454}" destId="{61D08C15-2C9D-4AAB-9DC1-41554F3179FA}" srcOrd="4" destOrd="0" presId="urn:microsoft.com/office/officeart/2018/2/layout/IconLabelDescriptionList"/>
    <dgm:cxn modelId="{A8CAAC8E-0FB9-4385-A1B9-650DF9DD22EE}" type="presParOf" srcId="{F07FC3D0-EA9A-4D3B-9036-FB81897CEB4D}" destId="{E512A7F5-2971-491B-92BE-DFA495193014}" srcOrd="3" destOrd="0" presId="urn:microsoft.com/office/officeart/2018/2/layout/IconLabelDescriptionList"/>
    <dgm:cxn modelId="{1F6507E8-F1C8-4607-ACCF-37ED6663850F}" type="presParOf" srcId="{F07FC3D0-EA9A-4D3B-9036-FB81897CEB4D}" destId="{F95666DB-4C65-47D5-9450-4744C33DFA65}" srcOrd="4" destOrd="0" presId="urn:microsoft.com/office/officeart/2018/2/layout/IconLabelDescriptionList"/>
    <dgm:cxn modelId="{DE7D7A4E-9197-475C-9498-1F52F845D71F}" type="presParOf" srcId="{F95666DB-4C65-47D5-9450-4744C33DFA65}" destId="{5BFC833B-9F2A-4B06-9E8E-821C4DE4C1B9}" srcOrd="0" destOrd="0" presId="urn:microsoft.com/office/officeart/2018/2/layout/IconLabelDescriptionList"/>
    <dgm:cxn modelId="{5221AC98-7932-4854-88A5-07529AC46896}" type="presParOf" srcId="{F95666DB-4C65-47D5-9450-4744C33DFA65}" destId="{DF8F2CEF-B1EE-471E-AEB8-225F7866B9F3}" srcOrd="1" destOrd="0" presId="urn:microsoft.com/office/officeart/2018/2/layout/IconLabelDescriptionList"/>
    <dgm:cxn modelId="{1EF0A439-1C5F-426A-9782-EF31CA521F65}" type="presParOf" srcId="{F95666DB-4C65-47D5-9450-4744C33DFA65}" destId="{F57B2D0C-7697-491D-8D7C-C6C5E031C18F}" srcOrd="2" destOrd="0" presId="urn:microsoft.com/office/officeart/2018/2/layout/IconLabelDescriptionList"/>
    <dgm:cxn modelId="{B39696D7-F5B0-4FE3-B4D9-09436A666F85}" type="presParOf" srcId="{F95666DB-4C65-47D5-9450-4744C33DFA65}" destId="{90A11269-8056-4E90-9E76-084AA15F9B26}" srcOrd="3" destOrd="0" presId="urn:microsoft.com/office/officeart/2018/2/layout/IconLabelDescriptionList"/>
    <dgm:cxn modelId="{4FB631F4-F579-4616-B2A9-A74DAEAFE6AC}" type="presParOf" srcId="{F95666DB-4C65-47D5-9450-4744C33DFA65}" destId="{D2424A62-F8A6-4D6C-BAE4-1D2C2C052561}"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803BDCD-97D9-46B3-BBB2-DF07F961A4A9}" type="doc">
      <dgm:prSet loTypeId="urn:microsoft.com/office/officeart/2016/7/layout/HorizontalActionList" loCatId="List" qsTypeId="urn:microsoft.com/office/officeart/2005/8/quickstyle/simple1" qsCatId="simple" csTypeId="urn:microsoft.com/office/officeart/2005/8/colors/colorful1" csCatId="colorful" phldr="1"/>
      <dgm:spPr/>
      <dgm:t>
        <a:bodyPr/>
        <a:lstStyle/>
        <a:p>
          <a:endParaRPr lang="en-US"/>
        </a:p>
      </dgm:t>
    </dgm:pt>
    <dgm:pt modelId="{6878A82C-8892-4A10-AC6D-11E4123DA22F}">
      <dgm:prSet/>
      <dgm:spPr/>
      <dgm:t>
        <a:bodyPr/>
        <a:lstStyle/>
        <a:p>
          <a:r>
            <a:rPr lang="af-ZA" b="1" noProof="0" dirty="0"/>
            <a:t>Sosiale gesondheid</a:t>
          </a:r>
          <a:endParaRPr lang="af-ZA" noProof="0" dirty="0"/>
        </a:p>
      </dgm:t>
    </dgm:pt>
    <dgm:pt modelId="{1FD06245-82AC-4EE5-9F9A-FC7C4EA12C44}" type="parTrans" cxnId="{18BD818E-83FA-4F26-BCB7-2853121F7979}">
      <dgm:prSet/>
      <dgm:spPr/>
      <dgm:t>
        <a:bodyPr/>
        <a:lstStyle/>
        <a:p>
          <a:endParaRPr lang="en-US"/>
        </a:p>
      </dgm:t>
    </dgm:pt>
    <dgm:pt modelId="{13FDFE27-CA51-4B4B-89EE-93AB1044779A}" type="sibTrans" cxnId="{18BD818E-83FA-4F26-BCB7-2853121F7979}">
      <dgm:prSet/>
      <dgm:spPr/>
      <dgm:t>
        <a:bodyPr/>
        <a:lstStyle/>
        <a:p>
          <a:endParaRPr lang="en-US"/>
        </a:p>
      </dgm:t>
    </dgm:pt>
    <dgm:pt modelId="{B60301C0-EA29-4509-AA3C-9849E3A80F40}">
      <dgm:prSet/>
      <dgm:spPr/>
      <dgm:t>
        <a:bodyPr/>
        <a:lstStyle/>
        <a:p>
          <a:r>
            <a:rPr lang="af-ZA" b="0" dirty="0"/>
            <a:t>Groepe soos </a:t>
          </a:r>
          <a:r>
            <a:rPr lang="af-ZA" b="1" dirty="0"/>
            <a:t>Doctors Without </a:t>
          </a:r>
          <a:r>
            <a:rPr lang="af-ZA" b="1" dirty="0" err="1"/>
            <a:t>Borders</a:t>
          </a:r>
          <a:r>
            <a:rPr lang="af-ZA" b="1" dirty="0"/>
            <a:t> </a:t>
          </a:r>
          <a:r>
            <a:rPr lang="af-ZA" b="0" dirty="0"/>
            <a:t>bied gesondheidsorg in </a:t>
          </a:r>
          <a:r>
            <a:rPr lang="af-ZA" b="0" dirty="0" err="1"/>
            <a:t>krisigebiede</a:t>
          </a:r>
          <a:r>
            <a:rPr lang="af-ZA" b="0" dirty="0"/>
            <a:t> aan (bv</a:t>
          </a:r>
          <a:r>
            <a:rPr lang="af-ZA" dirty="0"/>
            <a:t>. oorlogsgebiede en vlugtelingkampe)</a:t>
          </a:r>
          <a:endParaRPr lang="af-ZA" noProof="0" dirty="0"/>
        </a:p>
      </dgm:t>
    </dgm:pt>
    <dgm:pt modelId="{888D658E-22BC-458B-B427-E729DE5DE646}" type="parTrans" cxnId="{5926D49A-B9EE-4D4D-A926-62F3B50790BC}">
      <dgm:prSet/>
      <dgm:spPr/>
      <dgm:t>
        <a:bodyPr/>
        <a:lstStyle/>
        <a:p>
          <a:endParaRPr lang="en-US"/>
        </a:p>
      </dgm:t>
    </dgm:pt>
    <dgm:pt modelId="{0A9C7B87-B4F0-42DC-AA5A-AB1A3062C872}" type="sibTrans" cxnId="{5926D49A-B9EE-4D4D-A926-62F3B50790BC}">
      <dgm:prSet/>
      <dgm:spPr/>
      <dgm:t>
        <a:bodyPr/>
        <a:lstStyle/>
        <a:p>
          <a:endParaRPr lang="en-US"/>
        </a:p>
      </dgm:t>
    </dgm:pt>
    <dgm:pt modelId="{0FEB91C7-6B4F-44EF-A93B-5FB8777569ED}">
      <dgm:prSet/>
      <dgm:spPr/>
      <dgm:t>
        <a:bodyPr/>
        <a:lstStyle/>
        <a:p>
          <a:r>
            <a:rPr lang="af-ZA" b="1" noProof="0" dirty="0"/>
            <a:t>Omgewingsgesondheid</a:t>
          </a:r>
          <a:endParaRPr lang="af-ZA" noProof="0" dirty="0"/>
        </a:p>
      </dgm:t>
    </dgm:pt>
    <dgm:pt modelId="{7A055CAB-0764-487A-A4A0-BFD5B7ED133A}" type="parTrans" cxnId="{4436ECC4-3EDF-4B0A-A419-8C0C4E7A8982}">
      <dgm:prSet/>
      <dgm:spPr/>
      <dgm:t>
        <a:bodyPr/>
        <a:lstStyle/>
        <a:p>
          <a:endParaRPr lang="en-US"/>
        </a:p>
      </dgm:t>
    </dgm:pt>
    <dgm:pt modelId="{C4BBEF9C-41D7-4C62-96BE-7F90D33BFF49}" type="sibTrans" cxnId="{4436ECC4-3EDF-4B0A-A419-8C0C4E7A8982}">
      <dgm:prSet/>
      <dgm:spPr/>
      <dgm:t>
        <a:bodyPr/>
        <a:lstStyle/>
        <a:p>
          <a:endParaRPr lang="en-US"/>
        </a:p>
      </dgm:t>
    </dgm:pt>
    <dgm:pt modelId="{4795C4C5-CFA8-487C-A110-06EBFC74070C}">
      <dgm:prSet/>
      <dgm:spPr/>
      <dgm:t>
        <a:bodyPr/>
        <a:lstStyle/>
        <a:p>
          <a:r>
            <a:rPr lang="af-ZA" b="0" dirty="0" err="1"/>
            <a:t>NWO’s</a:t>
          </a:r>
          <a:r>
            <a:rPr lang="af-ZA" b="0" dirty="0"/>
            <a:t> soos </a:t>
          </a:r>
          <a:r>
            <a:rPr lang="af-ZA" b="1" dirty="0" err="1"/>
            <a:t>Greenpeace</a:t>
          </a:r>
          <a:r>
            <a:rPr lang="af-ZA" b="0" dirty="0"/>
            <a:t> en </a:t>
          </a:r>
          <a:r>
            <a:rPr lang="af-ZA" b="1" dirty="0"/>
            <a:t>WWF</a:t>
          </a:r>
          <a:r>
            <a:rPr lang="af-ZA" b="0" dirty="0"/>
            <a:t> beskerm die omgewing</a:t>
          </a:r>
          <a:endParaRPr lang="af-ZA" b="0" noProof="0" dirty="0"/>
        </a:p>
      </dgm:t>
    </dgm:pt>
    <dgm:pt modelId="{F93C7089-E322-488C-AF6A-72EDCF3BFAB0}" type="parTrans" cxnId="{81E093BE-368A-41C5-A32D-BDC7AD60C5EE}">
      <dgm:prSet/>
      <dgm:spPr/>
      <dgm:t>
        <a:bodyPr/>
        <a:lstStyle/>
        <a:p>
          <a:endParaRPr lang="en-US"/>
        </a:p>
      </dgm:t>
    </dgm:pt>
    <dgm:pt modelId="{6A6A2336-DE2A-4429-8428-E177951CECB4}" type="sibTrans" cxnId="{81E093BE-368A-41C5-A32D-BDC7AD60C5EE}">
      <dgm:prSet/>
      <dgm:spPr/>
      <dgm:t>
        <a:bodyPr/>
        <a:lstStyle/>
        <a:p>
          <a:endParaRPr lang="en-US"/>
        </a:p>
      </dgm:t>
    </dgm:pt>
    <dgm:pt modelId="{D9006BB0-7D26-45E1-962F-2247C8FDDD70}">
      <dgm:prSet/>
      <dgm:spPr/>
      <dgm:t>
        <a:bodyPr/>
        <a:lstStyle/>
        <a:p>
          <a:r>
            <a:rPr lang="af-ZA" b="1" noProof="0" dirty="0"/>
            <a:t>Volhoubare ontwikkeling</a:t>
          </a:r>
          <a:endParaRPr lang="af-ZA" noProof="0" dirty="0"/>
        </a:p>
      </dgm:t>
    </dgm:pt>
    <dgm:pt modelId="{D72A7206-B26D-45DE-A411-E3B75E54799B}" type="parTrans" cxnId="{12A0AE1F-5060-46AB-AECC-E5214BF2B6F9}">
      <dgm:prSet/>
      <dgm:spPr/>
      <dgm:t>
        <a:bodyPr/>
        <a:lstStyle/>
        <a:p>
          <a:endParaRPr lang="en-US"/>
        </a:p>
      </dgm:t>
    </dgm:pt>
    <dgm:pt modelId="{D2BAA97C-EE11-4C6A-B74D-0A520C8D25DA}" type="sibTrans" cxnId="{12A0AE1F-5060-46AB-AECC-E5214BF2B6F9}">
      <dgm:prSet/>
      <dgm:spPr/>
      <dgm:t>
        <a:bodyPr/>
        <a:lstStyle/>
        <a:p>
          <a:endParaRPr lang="en-US"/>
        </a:p>
      </dgm:t>
    </dgm:pt>
    <dgm:pt modelId="{306A2E0C-F652-41F0-930E-29A9763508FF}">
      <dgm:prSet/>
      <dgm:spPr/>
      <dgm:t>
        <a:bodyPr/>
        <a:lstStyle/>
        <a:p>
          <a:r>
            <a:rPr lang="nl-NL" b="0" dirty="0"/>
            <a:t>Groepe soos die </a:t>
          </a:r>
          <a:r>
            <a:rPr lang="nl-NL" b="1" dirty="0"/>
            <a:t>Rooi Kruis en Save the Children </a:t>
          </a:r>
          <a:r>
            <a:rPr lang="nl-NL" b="0" dirty="0"/>
            <a:t>werk aan:</a:t>
          </a:r>
          <a:endParaRPr lang="af-ZA" noProof="0" dirty="0"/>
        </a:p>
      </dgm:t>
    </dgm:pt>
    <dgm:pt modelId="{B2B4CCAD-2B11-4C60-B714-C3E6206B03DF}" type="parTrans" cxnId="{9FEA177C-D0AE-4174-AC82-DE986DB2A027}">
      <dgm:prSet/>
      <dgm:spPr/>
      <dgm:t>
        <a:bodyPr/>
        <a:lstStyle/>
        <a:p>
          <a:endParaRPr lang="en-US"/>
        </a:p>
      </dgm:t>
    </dgm:pt>
    <dgm:pt modelId="{0D2E418E-BFAC-46E9-9242-27B9A9C63A78}" type="sibTrans" cxnId="{9FEA177C-D0AE-4174-AC82-DE986DB2A027}">
      <dgm:prSet/>
      <dgm:spPr/>
      <dgm:t>
        <a:bodyPr/>
        <a:lstStyle/>
        <a:p>
          <a:endParaRPr lang="en-US"/>
        </a:p>
      </dgm:t>
    </dgm:pt>
    <dgm:pt modelId="{0A206C41-8240-42B7-BE20-25A9BA2C1AAD}">
      <dgm:prSet/>
      <dgm:spPr/>
      <dgm:t>
        <a:bodyPr/>
        <a:lstStyle/>
        <a:p>
          <a:pPr>
            <a:buNone/>
          </a:pPr>
          <a:r>
            <a:rPr lang="af-ZA" b="0" dirty="0"/>
            <a:t>Hulle verskaf mediese sorg, entstowwe en </a:t>
          </a:r>
          <a:r>
            <a:rPr lang="af-ZA" b="0" dirty="0" err="1"/>
            <a:t>kraamgesondheidsdienste</a:t>
          </a:r>
          <a:endParaRPr lang="af-ZA" b="0" dirty="0"/>
        </a:p>
      </dgm:t>
    </dgm:pt>
    <dgm:pt modelId="{130354A1-9560-4BEA-A1D4-AFE95A85E54C}" type="parTrans" cxnId="{33B17C2A-8177-410D-BE3B-FA8509663FBA}">
      <dgm:prSet/>
      <dgm:spPr/>
      <dgm:t>
        <a:bodyPr/>
        <a:lstStyle/>
        <a:p>
          <a:endParaRPr lang="af-ZA"/>
        </a:p>
      </dgm:t>
    </dgm:pt>
    <dgm:pt modelId="{CF7E6A43-1663-4A6C-8172-864E998DA4D8}" type="sibTrans" cxnId="{33B17C2A-8177-410D-BE3B-FA8509663FBA}">
      <dgm:prSet/>
      <dgm:spPr/>
      <dgm:t>
        <a:bodyPr/>
        <a:lstStyle/>
        <a:p>
          <a:endParaRPr lang="af-ZA"/>
        </a:p>
      </dgm:t>
    </dgm:pt>
    <dgm:pt modelId="{A76BAF0E-C8CD-4F2D-9713-BB605257081D}">
      <dgm:prSet/>
      <dgm:spPr/>
      <dgm:t>
        <a:bodyPr/>
        <a:lstStyle/>
        <a:p>
          <a:pPr>
            <a:buNone/>
          </a:pPr>
          <a:r>
            <a:rPr lang="af-ZA" b="0" dirty="0"/>
            <a:t>Organisasies soos </a:t>
          </a:r>
          <a:r>
            <a:rPr lang="af-ZA" b="1" dirty="0" err="1"/>
            <a:t>Amnesty</a:t>
          </a:r>
          <a:r>
            <a:rPr lang="af-ZA" b="1" dirty="0"/>
            <a:t> </a:t>
          </a:r>
          <a:r>
            <a:rPr lang="af-ZA" b="1" dirty="0" err="1"/>
            <a:t>International</a:t>
          </a:r>
          <a:r>
            <a:rPr lang="af-ZA" b="0" dirty="0"/>
            <a:t> en </a:t>
          </a:r>
          <a:r>
            <a:rPr lang="af-ZA" b="1" dirty="0"/>
            <a:t>Human </a:t>
          </a:r>
          <a:r>
            <a:rPr lang="af-ZA" b="1" dirty="0" err="1"/>
            <a:t>Rights</a:t>
          </a:r>
          <a:r>
            <a:rPr lang="af-ZA" b="1" dirty="0"/>
            <a:t> </a:t>
          </a:r>
          <a:r>
            <a:rPr lang="af-ZA" b="1" dirty="0" err="1"/>
            <a:t>Watch</a:t>
          </a:r>
          <a:r>
            <a:rPr lang="af-ZA" b="1" dirty="0"/>
            <a:t> </a:t>
          </a:r>
          <a:r>
            <a:rPr lang="af-ZA" b="0" dirty="0"/>
            <a:t>beywer hulle vir toegang tot onderwys, gesondheidsorg en geregtigheid</a:t>
          </a:r>
        </a:p>
      </dgm:t>
    </dgm:pt>
    <dgm:pt modelId="{783EB417-7FFD-4772-AF2D-9F2744D5D7C9}" type="parTrans" cxnId="{0C8F6C43-4DB8-4BBD-9EAE-BD19FF3E330D}">
      <dgm:prSet/>
      <dgm:spPr/>
      <dgm:t>
        <a:bodyPr/>
        <a:lstStyle/>
        <a:p>
          <a:endParaRPr lang="af-ZA"/>
        </a:p>
      </dgm:t>
    </dgm:pt>
    <dgm:pt modelId="{E26F5CA1-F312-4F07-A471-1935962AA0C1}" type="sibTrans" cxnId="{0C8F6C43-4DB8-4BBD-9EAE-BD19FF3E330D}">
      <dgm:prSet/>
      <dgm:spPr/>
      <dgm:t>
        <a:bodyPr/>
        <a:lstStyle/>
        <a:p>
          <a:endParaRPr lang="af-ZA"/>
        </a:p>
      </dgm:t>
    </dgm:pt>
    <dgm:pt modelId="{E7B7D3CA-EA72-4275-9E66-44AD71864C8B}">
      <dgm:prSet/>
      <dgm:spPr/>
      <dgm:t>
        <a:bodyPr/>
        <a:lstStyle/>
        <a:p>
          <a:pPr>
            <a:buNone/>
          </a:pPr>
          <a:r>
            <a:rPr lang="af-ZA" b="0" dirty="0"/>
            <a:t>Hulle beywer hulle vir </a:t>
          </a:r>
          <a:r>
            <a:rPr lang="af-ZA" b="0" dirty="0" err="1"/>
            <a:t>klimaatbeleide</a:t>
          </a:r>
          <a:r>
            <a:rPr lang="af-ZA" b="0" dirty="0"/>
            <a:t>, bestry ontbossing en skep bewusmaking</a:t>
          </a:r>
        </a:p>
      </dgm:t>
    </dgm:pt>
    <dgm:pt modelId="{61D45E7F-1F39-4101-8699-7E931349DFD6}" type="parTrans" cxnId="{0A207BEA-58FC-435B-92FD-82DE3FD1F19F}">
      <dgm:prSet/>
      <dgm:spPr/>
      <dgm:t>
        <a:bodyPr/>
        <a:lstStyle/>
        <a:p>
          <a:endParaRPr lang="af-ZA"/>
        </a:p>
      </dgm:t>
    </dgm:pt>
    <dgm:pt modelId="{573919F3-1ADA-4BA3-9F34-EFAC48972EE0}" type="sibTrans" cxnId="{0A207BEA-58FC-435B-92FD-82DE3FD1F19F}">
      <dgm:prSet/>
      <dgm:spPr/>
      <dgm:t>
        <a:bodyPr/>
        <a:lstStyle/>
        <a:p>
          <a:endParaRPr lang="af-ZA"/>
        </a:p>
      </dgm:t>
    </dgm:pt>
    <dgm:pt modelId="{A0AF912D-8019-4FA5-9BC2-D3E426296E12}">
      <dgm:prSet/>
      <dgm:spPr/>
      <dgm:t>
        <a:bodyPr/>
        <a:lstStyle/>
        <a:p>
          <a:pPr>
            <a:buNone/>
          </a:pPr>
          <a:r>
            <a:rPr lang="nl-NL" b="0" dirty="0"/>
            <a:t>Hulle doen navorsing en loods veldtogte om besoedeling te verminder en biodiversiteit te beskerm</a:t>
          </a:r>
        </a:p>
      </dgm:t>
    </dgm:pt>
    <dgm:pt modelId="{F1410968-3978-4CC0-B385-DE526E53B686}" type="parTrans" cxnId="{BAE88FF0-FCAA-473B-B3EA-CFBB2EBA6B4B}">
      <dgm:prSet/>
      <dgm:spPr/>
      <dgm:t>
        <a:bodyPr/>
        <a:lstStyle/>
        <a:p>
          <a:endParaRPr lang="af-ZA"/>
        </a:p>
      </dgm:t>
    </dgm:pt>
    <dgm:pt modelId="{585ECE93-2924-4FBE-94B9-BF8B7EC76D19}" type="sibTrans" cxnId="{BAE88FF0-FCAA-473B-B3EA-CFBB2EBA6B4B}">
      <dgm:prSet/>
      <dgm:spPr/>
      <dgm:t>
        <a:bodyPr/>
        <a:lstStyle/>
        <a:p>
          <a:endParaRPr lang="af-ZA"/>
        </a:p>
      </dgm:t>
    </dgm:pt>
    <dgm:pt modelId="{B899E684-084B-455E-AFD7-3C1D645F5662}">
      <dgm:prSet/>
      <dgm:spPr/>
      <dgm:t>
        <a:bodyPr/>
        <a:lstStyle/>
        <a:p>
          <a:pPr>
            <a:buFont typeface="Arial" panose="020B0604020202020204" pitchFamily="34" charset="0"/>
            <a:buChar char="•"/>
          </a:pPr>
          <a:r>
            <a:rPr lang="af-ZA" b="0" dirty="0"/>
            <a:t>Die bekamping van armoede</a:t>
          </a:r>
        </a:p>
      </dgm:t>
    </dgm:pt>
    <dgm:pt modelId="{22AE2CD4-4926-4634-9C75-A4753BDFF1B6}" type="parTrans" cxnId="{F203D939-2AD5-4FCB-ACCE-C576321D9868}">
      <dgm:prSet/>
      <dgm:spPr/>
      <dgm:t>
        <a:bodyPr/>
        <a:lstStyle/>
        <a:p>
          <a:endParaRPr lang="af-ZA"/>
        </a:p>
      </dgm:t>
    </dgm:pt>
    <dgm:pt modelId="{858EF9FB-2D9D-49A7-8755-B35E19534DFB}" type="sibTrans" cxnId="{F203D939-2AD5-4FCB-ACCE-C576321D9868}">
      <dgm:prSet/>
      <dgm:spPr/>
      <dgm:t>
        <a:bodyPr/>
        <a:lstStyle/>
        <a:p>
          <a:endParaRPr lang="af-ZA"/>
        </a:p>
      </dgm:t>
    </dgm:pt>
    <dgm:pt modelId="{50E65605-0A17-494B-9AAA-C713FD542CEB}">
      <dgm:prSet/>
      <dgm:spPr/>
      <dgm:t>
        <a:bodyPr/>
        <a:lstStyle/>
        <a:p>
          <a:pPr>
            <a:buFont typeface="Arial" panose="020B0604020202020204" pitchFamily="34" charset="0"/>
            <a:buChar char="•"/>
          </a:pPr>
          <a:r>
            <a:rPr lang="nl-NL" b="0" dirty="0"/>
            <a:t>Die bevordering van onderwys, geslagsgelykheid en skoon water</a:t>
          </a:r>
        </a:p>
      </dgm:t>
    </dgm:pt>
    <dgm:pt modelId="{62F42B9D-482B-4F3B-92F4-13D569BF7433}" type="parTrans" cxnId="{175C5F72-4501-464B-99DA-294CA2F87331}">
      <dgm:prSet/>
      <dgm:spPr/>
      <dgm:t>
        <a:bodyPr/>
        <a:lstStyle/>
        <a:p>
          <a:endParaRPr lang="af-ZA"/>
        </a:p>
      </dgm:t>
    </dgm:pt>
    <dgm:pt modelId="{3270B418-370E-40A8-8D5E-2139CCE41642}" type="sibTrans" cxnId="{175C5F72-4501-464B-99DA-294CA2F87331}">
      <dgm:prSet/>
      <dgm:spPr/>
      <dgm:t>
        <a:bodyPr/>
        <a:lstStyle/>
        <a:p>
          <a:endParaRPr lang="af-ZA"/>
        </a:p>
      </dgm:t>
    </dgm:pt>
    <dgm:pt modelId="{36BCF6E1-0E1E-46C7-BECA-62CD6C15C2F1}">
      <dgm:prSet/>
      <dgm:spPr/>
      <dgm:t>
        <a:bodyPr/>
        <a:lstStyle/>
        <a:p>
          <a:pPr>
            <a:buFont typeface="Arial" panose="020B0604020202020204" pitchFamily="34" charset="0"/>
            <a:buChar char="•"/>
          </a:pPr>
          <a:r>
            <a:rPr lang="nl-NL" b="0" dirty="0"/>
            <a:t>Die ondersteuning van gemeenskappe om van rampe te herstel en volhoubaar te herbou</a:t>
          </a:r>
        </a:p>
      </dgm:t>
    </dgm:pt>
    <dgm:pt modelId="{722AEDA0-A5AB-4FBE-A5DC-EBE722DED2D1}" type="parTrans" cxnId="{A89973BB-FBC3-4DFE-A594-CB75857F63BD}">
      <dgm:prSet/>
      <dgm:spPr/>
      <dgm:t>
        <a:bodyPr/>
        <a:lstStyle/>
        <a:p>
          <a:endParaRPr lang="af-ZA"/>
        </a:p>
      </dgm:t>
    </dgm:pt>
    <dgm:pt modelId="{D56EA737-C6D4-4F7D-A737-994BC52CE491}" type="sibTrans" cxnId="{A89973BB-FBC3-4DFE-A594-CB75857F63BD}">
      <dgm:prSet/>
      <dgm:spPr/>
      <dgm:t>
        <a:bodyPr/>
        <a:lstStyle/>
        <a:p>
          <a:endParaRPr lang="af-ZA"/>
        </a:p>
      </dgm:t>
    </dgm:pt>
    <dgm:pt modelId="{7F2CE065-4C9D-4EFD-89A2-CD214CFFD9EC}" type="pres">
      <dgm:prSet presAssocID="{C803BDCD-97D9-46B3-BBB2-DF07F961A4A9}" presName="Name0" presStyleCnt="0">
        <dgm:presLayoutVars>
          <dgm:dir/>
          <dgm:animLvl val="lvl"/>
          <dgm:resizeHandles val="exact"/>
        </dgm:presLayoutVars>
      </dgm:prSet>
      <dgm:spPr/>
    </dgm:pt>
    <dgm:pt modelId="{0E75593B-41B9-4703-B5CE-9112DB4CA803}" type="pres">
      <dgm:prSet presAssocID="{6878A82C-8892-4A10-AC6D-11E4123DA22F}" presName="composite" presStyleCnt="0"/>
      <dgm:spPr/>
    </dgm:pt>
    <dgm:pt modelId="{3253185B-67E5-43AF-8390-70DFF503E136}" type="pres">
      <dgm:prSet presAssocID="{6878A82C-8892-4A10-AC6D-11E4123DA22F}" presName="parTx" presStyleLbl="alignNode1" presStyleIdx="0" presStyleCnt="3">
        <dgm:presLayoutVars>
          <dgm:chMax val="0"/>
          <dgm:chPref val="0"/>
        </dgm:presLayoutVars>
      </dgm:prSet>
      <dgm:spPr/>
    </dgm:pt>
    <dgm:pt modelId="{A57EDBDB-5DA8-43BB-B4D0-08409BE4CDCC}" type="pres">
      <dgm:prSet presAssocID="{6878A82C-8892-4A10-AC6D-11E4123DA22F}" presName="desTx" presStyleLbl="alignAccFollowNode1" presStyleIdx="0" presStyleCnt="3">
        <dgm:presLayoutVars/>
      </dgm:prSet>
      <dgm:spPr/>
    </dgm:pt>
    <dgm:pt modelId="{209A603C-BBD8-405D-85EE-8975C356FD63}" type="pres">
      <dgm:prSet presAssocID="{13FDFE27-CA51-4B4B-89EE-93AB1044779A}" presName="space" presStyleCnt="0"/>
      <dgm:spPr/>
    </dgm:pt>
    <dgm:pt modelId="{D61BAB06-0761-4940-8B18-1368079DAFD7}" type="pres">
      <dgm:prSet presAssocID="{0FEB91C7-6B4F-44EF-A93B-5FB8777569ED}" presName="composite" presStyleCnt="0"/>
      <dgm:spPr/>
    </dgm:pt>
    <dgm:pt modelId="{5AE028A6-97F0-4F86-BB14-61E8EE93C7ED}" type="pres">
      <dgm:prSet presAssocID="{0FEB91C7-6B4F-44EF-A93B-5FB8777569ED}" presName="parTx" presStyleLbl="alignNode1" presStyleIdx="1" presStyleCnt="3">
        <dgm:presLayoutVars>
          <dgm:chMax val="0"/>
          <dgm:chPref val="0"/>
        </dgm:presLayoutVars>
      </dgm:prSet>
      <dgm:spPr/>
    </dgm:pt>
    <dgm:pt modelId="{DF2F0793-E5DD-4E16-B832-A5DD72431E57}" type="pres">
      <dgm:prSet presAssocID="{0FEB91C7-6B4F-44EF-A93B-5FB8777569ED}" presName="desTx" presStyleLbl="alignAccFollowNode1" presStyleIdx="1" presStyleCnt="3">
        <dgm:presLayoutVars/>
      </dgm:prSet>
      <dgm:spPr/>
    </dgm:pt>
    <dgm:pt modelId="{DA8631A9-3A9B-4A5B-9683-86BB0BEB62D5}" type="pres">
      <dgm:prSet presAssocID="{C4BBEF9C-41D7-4C62-96BE-7F90D33BFF49}" presName="space" presStyleCnt="0"/>
      <dgm:spPr/>
    </dgm:pt>
    <dgm:pt modelId="{7F55EADB-BB76-4594-857E-4573C43291D4}" type="pres">
      <dgm:prSet presAssocID="{D9006BB0-7D26-45E1-962F-2247C8FDDD70}" presName="composite" presStyleCnt="0"/>
      <dgm:spPr/>
    </dgm:pt>
    <dgm:pt modelId="{2B5C09E8-706F-41AA-B852-F9D4BF885608}" type="pres">
      <dgm:prSet presAssocID="{D9006BB0-7D26-45E1-962F-2247C8FDDD70}" presName="parTx" presStyleLbl="alignNode1" presStyleIdx="2" presStyleCnt="3">
        <dgm:presLayoutVars>
          <dgm:chMax val="0"/>
          <dgm:chPref val="0"/>
        </dgm:presLayoutVars>
      </dgm:prSet>
      <dgm:spPr/>
    </dgm:pt>
    <dgm:pt modelId="{C630FEC1-BC5B-4960-B56B-F970F7551CC2}" type="pres">
      <dgm:prSet presAssocID="{D9006BB0-7D26-45E1-962F-2247C8FDDD70}" presName="desTx" presStyleLbl="alignAccFollowNode1" presStyleIdx="2" presStyleCnt="3">
        <dgm:presLayoutVars/>
      </dgm:prSet>
      <dgm:spPr/>
    </dgm:pt>
  </dgm:ptLst>
  <dgm:cxnLst>
    <dgm:cxn modelId="{12A0AE1F-5060-46AB-AECC-E5214BF2B6F9}" srcId="{C803BDCD-97D9-46B3-BBB2-DF07F961A4A9}" destId="{D9006BB0-7D26-45E1-962F-2247C8FDDD70}" srcOrd="2" destOrd="0" parTransId="{D72A7206-B26D-45DE-A411-E3B75E54799B}" sibTransId="{D2BAA97C-EE11-4C6A-B74D-0A520C8D25DA}"/>
    <dgm:cxn modelId="{D5FB9120-5AFF-4C48-A16A-2E4066EAE86A}" type="presOf" srcId="{A76BAF0E-C8CD-4F2D-9713-BB605257081D}" destId="{A57EDBDB-5DA8-43BB-B4D0-08409BE4CDCC}" srcOrd="0" destOrd="2" presId="urn:microsoft.com/office/officeart/2016/7/layout/HorizontalActionList"/>
    <dgm:cxn modelId="{33B17C2A-8177-410D-BE3B-FA8509663FBA}" srcId="{6878A82C-8892-4A10-AC6D-11E4123DA22F}" destId="{0A206C41-8240-42B7-BE20-25A9BA2C1AAD}" srcOrd="1" destOrd="0" parTransId="{130354A1-9560-4BEA-A1D4-AFE95A85E54C}" sibTransId="{CF7E6A43-1663-4A6C-8172-864E998DA4D8}"/>
    <dgm:cxn modelId="{F203D939-2AD5-4FCB-ACCE-C576321D9868}" srcId="{D9006BB0-7D26-45E1-962F-2247C8FDDD70}" destId="{B899E684-084B-455E-AFD7-3C1D645F5662}" srcOrd="1" destOrd="0" parTransId="{22AE2CD4-4926-4634-9C75-A4753BDFF1B6}" sibTransId="{858EF9FB-2D9D-49A7-8755-B35E19534DFB}"/>
    <dgm:cxn modelId="{3BCA9B3B-667E-4557-840D-D66E08E3540A}" type="presOf" srcId="{B899E684-084B-455E-AFD7-3C1D645F5662}" destId="{C630FEC1-BC5B-4960-B56B-F970F7551CC2}" srcOrd="0" destOrd="1" presId="urn:microsoft.com/office/officeart/2016/7/layout/HorizontalActionList"/>
    <dgm:cxn modelId="{2DED853D-86F2-47EF-89BB-B11585548300}" type="presOf" srcId="{C803BDCD-97D9-46B3-BBB2-DF07F961A4A9}" destId="{7F2CE065-4C9D-4EFD-89A2-CD214CFFD9EC}" srcOrd="0" destOrd="0" presId="urn:microsoft.com/office/officeart/2016/7/layout/HorizontalActionList"/>
    <dgm:cxn modelId="{5C11E941-4A07-4019-96C8-F6A48D7CE68F}" type="presOf" srcId="{36BCF6E1-0E1E-46C7-BECA-62CD6C15C2F1}" destId="{C630FEC1-BC5B-4960-B56B-F970F7551CC2}" srcOrd="0" destOrd="3" presId="urn:microsoft.com/office/officeart/2016/7/layout/HorizontalActionList"/>
    <dgm:cxn modelId="{0C8F6C43-4DB8-4BBD-9EAE-BD19FF3E330D}" srcId="{6878A82C-8892-4A10-AC6D-11E4123DA22F}" destId="{A76BAF0E-C8CD-4F2D-9713-BB605257081D}" srcOrd="2" destOrd="0" parTransId="{783EB417-7FFD-4772-AF2D-9F2744D5D7C9}" sibTransId="{E26F5CA1-F312-4F07-A471-1935962AA0C1}"/>
    <dgm:cxn modelId="{175C5F72-4501-464B-99DA-294CA2F87331}" srcId="{D9006BB0-7D26-45E1-962F-2247C8FDDD70}" destId="{50E65605-0A17-494B-9AAA-C713FD542CEB}" srcOrd="2" destOrd="0" parTransId="{62F42B9D-482B-4F3B-92F4-13D569BF7433}" sibTransId="{3270B418-370E-40A8-8D5E-2139CCE41642}"/>
    <dgm:cxn modelId="{00884F56-E001-442A-BA92-92E956C3C0EA}" type="presOf" srcId="{4795C4C5-CFA8-487C-A110-06EBFC74070C}" destId="{DF2F0793-E5DD-4E16-B832-A5DD72431E57}" srcOrd="0" destOrd="0" presId="urn:microsoft.com/office/officeart/2016/7/layout/HorizontalActionList"/>
    <dgm:cxn modelId="{9FEA177C-D0AE-4174-AC82-DE986DB2A027}" srcId="{D9006BB0-7D26-45E1-962F-2247C8FDDD70}" destId="{306A2E0C-F652-41F0-930E-29A9763508FF}" srcOrd="0" destOrd="0" parTransId="{B2B4CCAD-2B11-4C60-B714-C3E6206B03DF}" sibTransId="{0D2E418E-BFAC-46E9-9242-27B9A9C63A78}"/>
    <dgm:cxn modelId="{6A17E07C-76B4-401D-9E68-4A84E43E61FD}" type="presOf" srcId="{0A206C41-8240-42B7-BE20-25A9BA2C1AAD}" destId="{A57EDBDB-5DA8-43BB-B4D0-08409BE4CDCC}" srcOrd="0" destOrd="1" presId="urn:microsoft.com/office/officeart/2016/7/layout/HorizontalActionList"/>
    <dgm:cxn modelId="{20F8F981-5FE0-4CC9-8419-4A6168AD6C82}" type="presOf" srcId="{0FEB91C7-6B4F-44EF-A93B-5FB8777569ED}" destId="{5AE028A6-97F0-4F86-BB14-61E8EE93C7ED}" srcOrd="0" destOrd="0" presId="urn:microsoft.com/office/officeart/2016/7/layout/HorizontalActionList"/>
    <dgm:cxn modelId="{C63BD483-B0E0-4E97-B2E3-4A22F812B9F7}" type="presOf" srcId="{B60301C0-EA29-4509-AA3C-9849E3A80F40}" destId="{A57EDBDB-5DA8-43BB-B4D0-08409BE4CDCC}" srcOrd="0" destOrd="0" presId="urn:microsoft.com/office/officeart/2016/7/layout/HorizontalActionList"/>
    <dgm:cxn modelId="{18BD818E-83FA-4F26-BCB7-2853121F7979}" srcId="{C803BDCD-97D9-46B3-BBB2-DF07F961A4A9}" destId="{6878A82C-8892-4A10-AC6D-11E4123DA22F}" srcOrd="0" destOrd="0" parTransId="{1FD06245-82AC-4EE5-9F9A-FC7C4EA12C44}" sibTransId="{13FDFE27-CA51-4B4B-89EE-93AB1044779A}"/>
    <dgm:cxn modelId="{4BED5592-6A5B-4C03-81AC-77F32D7A5E81}" type="presOf" srcId="{A0AF912D-8019-4FA5-9BC2-D3E426296E12}" destId="{DF2F0793-E5DD-4E16-B832-A5DD72431E57}" srcOrd="0" destOrd="2" presId="urn:microsoft.com/office/officeart/2016/7/layout/HorizontalActionList"/>
    <dgm:cxn modelId="{5926D49A-B9EE-4D4D-A926-62F3B50790BC}" srcId="{6878A82C-8892-4A10-AC6D-11E4123DA22F}" destId="{B60301C0-EA29-4509-AA3C-9849E3A80F40}" srcOrd="0" destOrd="0" parTransId="{888D658E-22BC-458B-B427-E729DE5DE646}" sibTransId="{0A9C7B87-B4F0-42DC-AA5A-AB1A3062C872}"/>
    <dgm:cxn modelId="{A89973BB-FBC3-4DFE-A594-CB75857F63BD}" srcId="{D9006BB0-7D26-45E1-962F-2247C8FDDD70}" destId="{36BCF6E1-0E1E-46C7-BECA-62CD6C15C2F1}" srcOrd="3" destOrd="0" parTransId="{722AEDA0-A5AB-4FBE-A5DC-EBE722DED2D1}" sibTransId="{D56EA737-C6D4-4F7D-A737-994BC52CE491}"/>
    <dgm:cxn modelId="{718591BD-16FC-4577-B6CC-4B593FE6C3EB}" type="presOf" srcId="{E7B7D3CA-EA72-4275-9E66-44AD71864C8B}" destId="{DF2F0793-E5DD-4E16-B832-A5DD72431E57}" srcOrd="0" destOrd="1" presId="urn:microsoft.com/office/officeart/2016/7/layout/HorizontalActionList"/>
    <dgm:cxn modelId="{81E093BE-368A-41C5-A32D-BDC7AD60C5EE}" srcId="{0FEB91C7-6B4F-44EF-A93B-5FB8777569ED}" destId="{4795C4C5-CFA8-487C-A110-06EBFC74070C}" srcOrd="0" destOrd="0" parTransId="{F93C7089-E322-488C-AF6A-72EDCF3BFAB0}" sibTransId="{6A6A2336-DE2A-4429-8428-E177951CECB4}"/>
    <dgm:cxn modelId="{489743C1-3DA4-40B4-8143-77C1062A2C76}" type="presOf" srcId="{306A2E0C-F652-41F0-930E-29A9763508FF}" destId="{C630FEC1-BC5B-4960-B56B-F970F7551CC2}" srcOrd="0" destOrd="0" presId="urn:microsoft.com/office/officeart/2016/7/layout/HorizontalActionList"/>
    <dgm:cxn modelId="{4436ECC4-3EDF-4B0A-A419-8C0C4E7A8982}" srcId="{C803BDCD-97D9-46B3-BBB2-DF07F961A4A9}" destId="{0FEB91C7-6B4F-44EF-A93B-5FB8777569ED}" srcOrd="1" destOrd="0" parTransId="{7A055CAB-0764-487A-A4A0-BFD5B7ED133A}" sibTransId="{C4BBEF9C-41D7-4C62-96BE-7F90D33BFF49}"/>
    <dgm:cxn modelId="{E66AF4E9-B000-46F0-9856-B4A435E0C77E}" type="presOf" srcId="{50E65605-0A17-494B-9AAA-C713FD542CEB}" destId="{C630FEC1-BC5B-4960-B56B-F970F7551CC2}" srcOrd="0" destOrd="2" presId="urn:microsoft.com/office/officeart/2016/7/layout/HorizontalActionList"/>
    <dgm:cxn modelId="{0A207BEA-58FC-435B-92FD-82DE3FD1F19F}" srcId="{0FEB91C7-6B4F-44EF-A93B-5FB8777569ED}" destId="{E7B7D3CA-EA72-4275-9E66-44AD71864C8B}" srcOrd="1" destOrd="0" parTransId="{61D45E7F-1F39-4101-8699-7E931349DFD6}" sibTransId="{573919F3-1ADA-4BA3-9F34-EFAC48972EE0}"/>
    <dgm:cxn modelId="{D89E5CEC-F090-4880-808E-C8AC2B5C081E}" type="presOf" srcId="{D9006BB0-7D26-45E1-962F-2247C8FDDD70}" destId="{2B5C09E8-706F-41AA-B852-F9D4BF885608}" srcOrd="0" destOrd="0" presId="urn:microsoft.com/office/officeart/2016/7/layout/HorizontalActionList"/>
    <dgm:cxn modelId="{BAE88FF0-FCAA-473B-B3EA-CFBB2EBA6B4B}" srcId="{0FEB91C7-6B4F-44EF-A93B-5FB8777569ED}" destId="{A0AF912D-8019-4FA5-9BC2-D3E426296E12}" srcOrd="2" destOrd="0" parTransId="{F1410968-3978-4CC0-B385-DE526E53B686}" sibTransId="{585ECE93-2924-4FBE-94B9-BF8B7EC76D19}"/>
    <dgm:cxn modelId="{1762A3F7-60D8-462B-B7B8-FA66DE59BCD2}" type="presOf" srcId="{6878A82C-8892-4A10-AC6D-11E4123DA22F}" destId="{3253185B-67E5-43AF-8390-70DFF503E136}" srcOrd="0" destOrd="0" presId="urn:microsoft.com/office/officeart/2016/7/layout/HorizontalActionList"/>
    <dgm:cxn modelId="{4DF93B3B-B34A-447A-B04E-B3FF88F2B6E3}" type="presParOf" srcId="{7F2CE065-4C9D-4EFD-89A2-CD214CFFD9EC}" destId="{0E75593B-41B9-4703-B5CE-9112DB4CA803}" srcOrd="0" destOrd="0" presId="urn:microsoft.com/office/officeart/2016/7/layout/HorizontalActionList"/>
    <dgm:cxn modelId="{76F51BE6-6434-4D7E-8920-1843F720065E}" type="presParOf" srcId="{0E75593B-41B9-4703-B5CE-9112DB4CA803}" destId="{3253185B-67E5-43AF-8390-70DFF503E136}" srcOrd="0" destOrd="0" presId="urn:microsoft.com/office/officeart/2016/7/layout/HorizontalActionList"/>
    <dgm:cxn modelId="{11FB8A4A-9AB8-4AF4-B31E-1CC1E9547540}" type="presParOf" srcId="{0E75593B-41B9-4703-B5CE-9112DB4CA803}" destId="{A57EDBDB-5DA8-43BB-B4D0-08409BE4CDCC}" srcOrd="1" destOrd="0" presId="urn:microsoft.com/office/officeart/2016/7/layout/HorizontalActionList"/>
    <dgm:cxn modelId="{79549C25-43E4-4FCD-85FA-83E25830FA4E}" type="presParOf" srcId="{7F2CE065-4C9D-4EFD-89A2-CD214CFFD9EC}" destId="{209A603C-BBD8-405D-85EE-8975C356FD63}" srcOrd="1" destOrd="0" presId="urn:microsoft.com/office/officeart/2016/7/layout/HorizontalActionList"/>
    <dgm:cxn modelId="{EAE56067-396D-4C0B-9E42-9984E1CB935B}" type="presParOf" srcId="{7F2CE065-4C9D-4EFD-89A2-CD214CFFD9EC}" destId="{D61BAB06-0761-4940-8B18-1368079DAFD7}" srcOrd="2" destOrd="0" presId="urn:microsoft.com/office/officeart/2016/7/layout/HorizontalActionList"/>
    <dgm:cxn modelId="{3370951E-23ED-4692-A431-ECBCAE1F47FE}" type="presParOf" srcId="{D61BAB06-0761-4940-8B18-1368079DAFD7}" destId="{5AE028A6-97F0-4F86-BB14-61E8EE93C7ED}" srcOrd="0" destOrd="0" presId="urn:microsoft.com/office/officeart/2016/7/layout/HorizontalActionList"/>
    <dgm:cxn modelId="{FB56E00F-D86F-4ADA-971D-7757729F1AE7}" type="presParOf" srcId="{D61BAB06-0761-4940-8B18-1368079DAFD7}" destId="{DF2F0793-E5DD-4E16-B832-A5DD72431E57}" srcOrd="1" destOrd="0" presId="urn:microsoft.com/office/officeart/2016/7/layout/HorizontalActionList"/>
    <dgm:cxn modelId="{8DC32339-DA2B-44D8-BB75-F8B7CEFFA8A9}" type="presParOf" srcId="{7F2CE065-4C9D-4EFD-89A2-CD214CFFD9EC}" destId="{DA8631A9-3A9B-4A5B-9683-86BB0BEB62D5}" srcOrd="3" destOrd="0" presId="urn:microsoft.com/office/officeart/2016/7/layout/HorizontalActionList"/>
    <dgm:cxn modelId="{0D26A187-5299-4CC9-8F2F-0B65DE6ABA97}" type="presParOf" srcId="{7F2CE065-4C9D-4EFD-89A2-CD214CFFD9EC}" destId="{7F55EADB-BB76-4594-857E-4573C43291D4}" srcOrd="4" destOrd="0" presId="urn:microsoft.com/office/officeart/2016/7/layout/HorizontalActionList"/>
    <dgm:cxn modelId="{B8F81234-B3E9-45D0-89BD-8F917447DB56}" type="presParOf" srcId="{7F55EADB-BB76-4594-857E-4573C43291D4}" destId="{2B5C09E8-706F-41AA-B852-F9D4BF885608}" srcOrd="0" destOrd="0" presId="urn:microsoft.com/office/officeart/2016/7/layout/HorizontalActionList"/>
    <dgm:cxn modelId="{D61F952F-EDEA-4820-945C-674FC469A7DD}" type="presParOf" srcId="{7F55EADB-BB76-4594-857E-4573C43291D4}" destId="{C630FEC1-BC5B-4960-B56B-F970F7551CC2}"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253A338-942B-4644-8A34-2D526651F9D1}" type="doc">
      <dgm:prSet loTypeId="urn:microsoft.com/office/officeart/2005/8/layout/hList1" loCatId="list" qsTypeId="urn:microsoft.com/office/officeart/2005/8/quickstyle/simple5" qsCatId="simple" csTypeId="urn:microsoft.com/office/officeart/2005/8/colors/colorful4" csCatId="colorful" phldr="1"/>
      <dgm:spPr/>
      <dgm:t>
        <a:bodyPr/>
        <a:lstStyle/>
        <a:p>
          <a:endParaRPr lang="en-US"/>
        </a:p>
      </dgm:t>
    </dgm:pt>
    <dgm:pt modelId="{869E1731-6495-4B0F-8F89-723F77CD5D64}">
      <dgm:prSet/>
      <dgm:spPr/>
      <dgm:t>
        <a:bodyPr/>
        <a:lstStyle/>
        <a:p>
          <a:r>
            <a:rPr lang="af-ZA" b="1" noProof="0" dirty="0"/>
            <a:t>Plaaslike impak</a:t>
          </a:r>
          <a:endParaRPr lang="af-ZA" noProof="0" dirty="0"/>
        </a:p>
      </dgm:t>
    </dgm:pt>
    <dgm:pt modelId="{063D30DA-747E-4E1A-A57D-B6D24CE2F9BC}" type="parTrans" cxnId="{0BCFE0FD-549D-4FA2-94ED-4F78FB2A21A5}">
      <dgm:prSet/>
      <dgm:spPr/>
      <dgm:t>
        <a:bodyPr/>
        <a:lstStyle/>
        <a:p>
          <a:endParaRPr lang="en-US"/>
        </a:p>
      </dgm:t>
    </dgm:pt>
    <dgm:pt modelId="{388621E7-0FA2-4192-AEE2-9C6E2D71A6EE}" type="sibTrans" cxnId="{0BCFE0FD-549D-4FA2-94ED-4F78FB2A21A5}">
      <dgm:prSet/>
      <dgm:spPr/>
      <dgm:t>
        <a:bodyPr/>
        <a:lstStyle/>
        <a:p>
          <a:endParaRPr lang="en-US"/>
        </a:p>
      </dgm:t>
    </dgm:pt>
    <dgm:pt modelId="{B3FD9DD2-33C2-4053-AC07-628857AFD615}">
      <dgm:prSet/>
      <dgm:spPr/>
      <dgm:t>
        <a:bodyPr/>
        <a:lstStyle/>
        <a:p>
          <a:r>
            <a:rPr lang="af-ZA" b="0" dirty="0"/>
            <a:t>Ontwikkel gemeenskappe</a:t>
          </a:r>
          <a:endParaRPr lang="af-ZA" b="0" noProof="0" dirty="0"/>
        </a:p>
      </dgm:t>
    </dgm:pt>
    <dgm:pt modelId="{E5502438-76B3-4743-8C59-4362C626BA0E}" type="parTrans" cxnId="{91EB4143-DB25-4381-93AB-2445979B4672}">
      <dgm:prSet/>
      <dgm:spPr/>
      <dgm:t>
        <a:bodyPr/>
        <a:lstStyle/>
        <a:p>
          <a:endParaRPr lang="en-US"/>
        </a:p>
      </dgm:t>
    </dgm:pt>
    <dgm:pt modelId="{A155FFA0-F0BA-4AC3-B77D-E6E59D733B49}" type="sibTrans" cxnId="{91EB4143-DB25-4381-93AB-2445979B4672}">
      <dgm:prSet/>
      <dgm:spPr/>
      <dgm:t>
        <a:bodyPr/>
        <a:lstStyle/>
        <a:p>
          <a:endParaRPr lang="en-US"/>
        </a:p>
      </dgm:t>
    </dgm:pt>
    <dgm:pt modelId="{D2EEE806-CE84-4585-887C-8205928E1BDF}">
      <dgm:prSet/>
      <dgm:spPr/>
      <dgm:t>
        <a:bodyPr/>
        <a:lstStyle/>
        <a:p>
          <a:r>
            <a:rPr lang="af-ZA" b="1" noProof="0" dirty="0"/>
            <a:t>Wêreldwye impak</a:t>
          </a:r>
          <a:endParaRPr lang="af-ZA" noProof="0" dirty="0"/>
        </a:p>
      </dgm:t>
    </dgm:pt>
    <dgm:pt modelId="{BC383A7A-02D9-46FB-9C90-1C6E5215DEFC}" type="parTrans" cxnId="{110414BF-C0D6-4718-BFE3-DBDC4F734933}">
      <dgm:prSet/>
      <dgm:spPr/>
      <dgm:t>
        <a:bodyPr/>
        <a:lstStyle/>
        <a:p>
          <a:endParaRPr lang="en-US"/>
        </a:p>
      </dgm:t>
    </dgm:pt>
    <dgm:pt modelId="{16007CA1-03DB-4601-B3D6-54EE8E2A6F33}" type="sibTrans" cxnId="{110414BF-C0D6-4718-BFE3-DBDC4F734933}">
      <dgm:prSet/>
      <dgm:spPr/>
      <dgm:t>
        <a:bodyPr/>
        <a:lstStyle/>
        <a:p>
          <a:endParaRPr lang="en-US"/>
        </a:p>
      </dgm:t>
    </dgm:pt>
    <dgm:pt modelId="{6860FAFB-4681-43B3-A8B5-8314C82792C3}">
      <dgm:prSet/>
      <dgm:spPr/>
      <dgm:t>
        <a:bodyPr/>
        <a:lstStyle/>
        <a:p>
          <a:r>
            <a:rPr lang="af-ZA" b="0" dirty="0"/>
            <a:t>Bevorder volhoubaarheid</a:t>
          </a:r>
          <a:endParaRPr lang="af-ZA" b="0" noProof="0" dirty="0"/>
        </a:p>
      </dgm:t>
    </dgm:pt>
    <dgm:pt modelId="{B3D0D978-1127-4DFB-BCFC-F504662F6052}" type="parTrans" cxnId="{66A6654E-405F-4BEC-86E4-1E0E3135F61A}">
      <dgm:prSet/>
      <dgm:spPr/>
      <dgm:t>
        <a:bodyPr/>
        <a:lstStyle/>
        <a:p>
          <a:endParaRPr lang="en-US"/>
        </a:p>
      </dgm:t>
    </dgm:pt>
    <dgm:pt modelId="{1C93A5C2-684C-4024-B1EA-5FACF565A896}" type="sibTrans" cxnId="{66A6654E-405F-4BEC-86E4-1E0E3135F61A}">
      <dgm:prSet/>
      <dgm:spPr/>
      <dgm:t>
        <a:bodyPr/>
        <a:lstStyle/>
        <a:p>
          <a:endParaRPr lang="en-US"/>
        </a:p>
      </dgm:t>
    </dgm:pt>
    <dgm:pt modelId="{CD2B6E2E-D1A3-4973-A760-C8D8054D74FA}">
      <dgm:prSet/>
      <dgm:spPr/>
      <dgm:t>
        <a:bodyPr/>
        <a:lstStyle/>
        <a:p>
          <a:r>
            <a:rPr lang="af-ZA" b="0" dirty="0"/>
            <a:t>Bring mense bymekaar</a:t>
          </a:r>
          <a:endParaRPr lang="af-ZA" b="0" noProof="0" dirty="0"/>
        </a:p>
      </dgm:t>
    </dgm:pt>
    <dgm:pt modelId="{1EF6679D-693D-46AC-8BD0-7EAF261161FA}" type="parTrans" cxnId="{B6C74949-2A2B-4ED7-BFB1-75721D7289DE}">
      <dgm:prSet/>
      <dgm:spPr/>
      <dgm:t>
        <a:bodyPr/>
        <a:lstStyle/>
        <a:p>
          <a:endParaRPr lang="af-ZA"/>
        </a:p>
      </dgm:t>
    </dgm:pt>
    <dgm:pt modelId="{54A4A0EA-256E-4864-8E16-0F50A01630F6}" type="sibTrans" cxnId="{B6C74949-2A2B-4ED7-BFB1-75721D7289DE}">
      <dgm:prSet/>
      <dgm:spPr/>
      <dgm:t>
        <a:bodyPr/>
        <a:lstStyle/>
        <a:p>
          <a:endParaRPr lang="af-ZA"/>
        </a:p>
      </dgm:t>
    </dgm:pt>
    <dgm:pt modelId="{96FB0C56-8A4C-49C1-B820-F5680ED54F3A}">
      <dgm:prSet/>
      <dgm:spPr/>
      <dgm:t>
        <a:bodyPr/>
        <a:lstStyle/>
        <a:p>
          <a:r>
            <a:rPr lang="af-ZA" b="0" dirty="0"/>
            <a:t>Bemagtig gemeenskappe</a:t>
          </a:r>
          <a:endParaRPr lang="af-ZA" b="0" noProof="0" dirty="0"/>
        </a:p>
      </dgm:t>
    </dgm:pt>
    <dgm:pt modelId="{37F22798-512A-4415-9621-C54FC6EDBFB2}" type="parTrans" cxnId="{2DA43DC4-FDB9-4E4F-AFB3-E2E1B47EF362}">
      <dgm:prSet/>
      <dgm:spPr/>
      <dgm:t>
        <a:bodyPr/>
        <a:lstStyle/>
        <a:p>
          <a:endParaRPr lang="af-ZA"/>
        </a:p>
      </dgm:t>
    </dgm:pt>
    <dgm:pt modelId="{6ED78172-7129-470F-8B64-39380994DF05}" type="sibTrans" cxnId="{2DA43DC4-FDB9-4E4F-AFB3-E2E1B47EF362}">
      <dgm:prSet/>
      <dgm:spPr/>
      <dgm:t>
        <a:bodyPr/>
        <a:lstStyle/>
        <a:p>
          <a:endParaRPr lang="af-ZA"/>
        </a:p>
      </dgm:t>
    </dgm:pt>
    <dgm:pt modelId="{BFA82342-2C8F-4147-A2CF-7D3A4D04F58E}">
      <dgm:prSet/>
      <dgm:spPr/>
      <dgm:t>
        <a:bodyPr/>
        <a:lstStyle/>
        <a:p>
          <a:r>
            <a:rPr lang="af-ZA" b="0" dirty="0"/>
            <a:t>Ondersteun kwesbare groepe</a:t>
          </a:r>
          <a:endParaRPr lang="af-ZA" b="0" noProof="0" dirty="0"/>
        </a:p>
      </dgm:t>
    </dgm:pt>
    <dgm:pt modelId="{4E1AAA12-43FA-4A93-AC71-36983C90A862}" type="parTrans" cxnId="{5225E44F-40B8-4B4A-A485-FB4AEAA9F8B5}">
      <dgm:prSet/>
      <dgm:spPr/>
      <dgm:t>
        <a:bodyPr/>
        <a:lstStyle/>
        <a:p>
          <a:endParaRPr lang="af-ZA"/>
        </a:p>
      </dgm:t>
    </dgm:pt>
    <dgm:pt modelId="{248731CD-65EF-4B2E-8498-E1CDD24F6284}" type="sibTrans" cxnId="{5225E44F-40B8-4B4A-A485-FB4AEAA9F8B5}">
      <dgm:prSet/>
      <dgm:spPr/>
      <dgm:t>
        <a:bodyPr/>
        <a:lstStyle/>
        <a:p>
          <a:endParaRPr lang="af-ZA"/>
        </a:p>
      </dgm:t>
    </dgm:pt>
    <dgm:pt modelId="{8EF67C5A-5600-43F6-A185-596D75EECBC6}">
      <dgm:prSet/>
      <dgm:spPr/>
      <dgm:t>
        <a:bodyPr/>
        <a:lstStyle/>
        <a:p>
          <a:r>
            <a:rPr lang="af-ZA" b="0" dirty="0"/>
            <a:t>Moedig wedersydse begrip aan</a:t>
          </a:r>
          <a:endParaRPr lang="af-ZA" b="0" noProof="0" dirty="0"/>
        </a:p>
      </dgm:t>
    </dgm:pt>
    <dgm:pt modelId="{95F44A28-B91B-437F-B165-440C87228297}" type="parTrans" cxnId="{F439265A-2F37-4998-8DA2-7A2B4BFE5F30}">
      <dgm:prSet/>
      <dgm:spPr/>
      <dgm:t>
        <a:bodyPr/>
        <a:lstStyle/>
        <a:p>
          <a:endParaRPr lang="af-ZA"/>
        </a:p>
      </dgm:t>
    </dgm:pt>
    <dgm:pt modelId="{B46120E9-2E9C-4A67-A79F-44EB559CB781}" type="sibTrans" cxnId="{F439265A-2F37-4998-8DA2-7A2B4BFE5F30}">
      <dgm:prSet/>
      <dgm:spPr/>
      <dgm:t>
        <a:bodyPr/>
        <a:lstStyle/>
        <a:p>
          <a:endParaRPr lang="af-ZA"/>
        </a:p>
      </dgm:t>
    </dgm:pt>
    <dgm:pt modelId="{E8DD63B1-D868-4D48-B833-40E7F2F8AB4A}">
      <dgm:prSet/>
      <dgm:spPr/>
      <dgm:t>
        <a:bodyPr/>
        <a:lstStyle/>
        <a:p>
          <a:r>
            <a:rPr lang="af-ZA" b="0" dirty="0"/>
            <a:t>Help met rampverligting</a:t>
          </a:r>
          <a:endParaRPr lang="af-ZA" b="0" noProof="0" dirty="0"/>
        </a:p>
      </dgm:t>
    </dgm:pt>
    <dgm:pt modelId="{9675A6D1-F6E3-4BA5-AE26-65E5A6A16AA7}" type="parTrans" cxnId="{A22BDABB-EFD8-457C-B865-E4476827A153}">
      <dgm:prSet/>
      <dgm:spPr/>
      <dgm:t>
        <a:bodyPr/>
        <a:lstStyle/>
        <a:p>
          <a:endParaRPr lang="af-ZA"/>
        </a:p>
      </dgm:t>
    </dgm:pt>
    <dgm:pt modelId="{DB049EEA-0660-4522-9437-985C43000BE7}" type="sibTrans" cxnId="{A22BDABB-EFD8-457C-B865-E4476827A153}">
      <dgm:prSet/>
      <dgm:spPr/>
      <dgm:t>
        <a:bodyPr/>
        <a:lstStyle/>
        <a:p>
          <a:endParaRPr lang="af-ZA"/>
        </a:p>
      </dgm:t>
    </dgm:pt>
    <dgm:pt modelId="{BFE49368-8455-4A07-98AA-EFBD36805FA2}">
      <dgm:prSet/>
      <dgm:spPr/>
      <dgm:t>
        <a:bodyPr/>
        <a:lstStyle/>
        <a:p>
          <a:r>
            <a:rPr lang="af-ZA" b="0" dirty="0"/>
            <a:t>Ondersteun omgewingsbeskerming</a:t>
          </a:r>
          <a:endParaRPr lang="af-ZA" b="0" noProof="0" dirty="0"/>
        </a:p>
      </dgm:t>
    </dgm:pt>
    <dgm:pt modelId="{0EDAA868-0637-497E-AB67-51F8FF663577}" type="parTrans" cxnId="{7FB9F642-8A39-4BEA-A758-F53E6F98882B}">
      <dgm:prSet/>
      <dgm:spPr/>
      <dgm:t>
        <a:bodyPr/>
        <a:lstStyle/>
        <a:p>
          <a:endParaRPr lang="af-ZA"/>
        </a:p>
      </dgm:t>
    </dgm:pt>
    <dgm:pt modelId="{47C38069-082C-4AEE-9DBD-1A0F31CAD54B}" type="sibTrans" cxnId="{7FB9F642-8A39-4BEA-A758-F53E6F98882B}">
      <dgm:prSet/>
      <dgm:spPr/>
      <dgm:t>
        <a:bodyPr/>
        <a:lstStyle/>
        <a:p>
          <a:endParaRPr lang="af-ZA"/>
        </a:p>
      </dgm:t>
    </dgm:pt>
    <dgm:pt modelId="{2A31265E-37D7-427E-A889-4E2B102EA6B9}" type="pres">
      <dgm:prSet presAssocID="{4253A338-942B-4644-8A34-2D526651F9D1}" presName="Name0" presStyleCnt="0">
        <dgm:presLayoutVars>
          <dgm:dir/>
          <dgm:animLvl val="lvl"/>
          <dgm:resizeHandles val="exact"/>
        </dgm:presLayoutVars>
      </dgm:prSet>
      <dgm:spPr/>
    </dgm:pt>
    <dgm:pt modelId="{76CF7F1F-CFC6-4E56-9CAB-2E0F039B6214}" type="pres">
      <dgm:prSet presAssocID="{869E1731-6495-4B0F-8F89-723F77CD5D64}" presName="composite" presStyleCnt="0"/>
      <dgm:spPr/>
    </dgm:pt>
    <dgm:pt modelId="{2E4467ED-FE68-4B5C-AE87-5801CDDC4871}" type="pres">
      <dgm:prSet presAssocID="{869E1731-6495-4B0F-8F89-723F77CD5D64}" presName="parTx" presStyleLbl="alignNode1" presStyleIdx="0" presStyleCnt="2">
        <dgm:presLayoutVars>
          <dgm:chMax val="0"/>
          <dgm:chPref val="0"/>
          <dgm:bulletEnabled val="1"/>
        </dgm:presLayoutVars>
      </dgm:prSet>
      <dgm:spPr/>
    </dgm:pt>
    <dgm:pt modelId="{8D218179-CC2B-404A-B3B8-CE57031EE812}" type="pres">
      <dgm:prSet presAssocID="{869E1731-6495-4B0F-8F89-723F77CD5D64}" presName="desTx" presStyleLbl="alignAccFollowNode1" presStyleIdx="0" presStyleCnt="2">
        <dgm:presLayoutVars>
          <dgm:bulletEnabled val="1"/>
        </dgm:presLayoutVars>
      </dgm:prSet>
      <dgm:spPr/>
    </dgm:pt>
    <dgm:pt modelId="{EE31416E-2133-431A-9AA0-5F441C98FCE2}" type="pres">
      <dgm:prSet presAssocID="{388621E7-0FA2-4192-AEE2-9C6E2D71A6EE}" presName="space" presStyleCnt="0"/>
      <dgm:spPr/>
    </dgm:pt>
    <dgm:pt modelId="{9E463E13-CC90-4476-BAF2-58703B475A31}" type="pres">
      <dgm:prSet presAssocID="{D2EEE806-CE84-4585-887C-8205928E1BDF}" presName="composite" presStyleCnt="0"/>
      <dgm:spPr/>
    </dgm:pt>
    <dgm:pt modelId="{1C8ED121-BF16-44CB-AB60-AC724441DE0F}" type="pres">
      <dgm:prSet presAssocID="{D2EEE806-CE84-4585-887C-8205928E1BDF}" presName="parTx" presStyleLbl="alignNode1" presStyleIdx="1" presStyleCnt="2">
        <dgm:presLayoutVars>
          <dgm:chMax val="0"/>
          <dgm:chPref val="0"/>
          <dgm:bulletEnabled val="1"/>
        </dgm:presLayoutVars>
      </dgm:prSet>
      <dgm:spPr/>
    </dgm:pt>
    <dgm:pt modelId="{A935F106-5A5E-4EBA-A18D-C81013114CAF}" type="pres">
      <dgm:prSet presAssocID="{D2EEE806-CE84-4585-887C-8205928E1BDF}" presName="desTx" presStyleLbl="alignAccFollowNode1" presStyleIdx="1" presStyleCnt="2">
        <dgm:presLayoutVars>
          <dgm:bulletEnabled val="1"/>
        </dgm:presLayoutVars>
      </dgm:prSet>
      <dgm:spPr/>
    </dgm:pt>
  </dgm:ptLst>
  <dgm:cxnLst>
    <dgm:cxn modelId="{D1E5351A-2DB5-458A-8899-B6B18010F08A}" type="presOf" srcId="{D2EEE806-CE84-4585-887C-8205928E1BDF}" destId="{1C8ED121-BF16-44CB-AB60-AC724441DE0F}" srcOrd="0" destOrd="0" presId="urn:microsoft.com/office/officeart/2005/8/layout/hList1"/>
    <dgm:cxn modelId="{D7C4B737-960E-42A8-9BF1-656B9E1CD183}" type="presOf" srcId="{6860FAFB-4681-43B3-A8B5-8314C82792C3}" destId="{A935F106-5A5E-4EBA-A18D-C81013114CAF}" srcOrd="0" destOrd="0" presId="urn:microsoft.com/office/officeart/2005/8/layout/hList1"/>
    <dgm:cxn modelId="{7FB9F642-8A39-4BEA-A758-F53E6F98882B}" srcId="{D2EEE806-CE84-4585-887C-8205928E1BDF}" destId="{BFE49368-8455-4A07-98AA-EFBD36805FA2}" srcOrd="3" destOrd="0" parTransId="{0EDAA868-0637-497E-AB67-51F8FF663577}" sibTransId="{47C38069-082C-4AEE-9DBD-1A0F31CAD54B}"/>
    <dgm:cxn modelId="{91EB4143-DB25-4381-93AB-2445979B4672}" srcId="{869E1731-6495-4B0F-8F89-723F77CD5D64}" destId="{B3FD9DD2-33C2-4053-AC07-628857AFD615}" srcOrd="0" destOrd="0" parTransId="{E5502438-76B3-4743-8C59-4362C626BA0E}" sibTransId="{A155FFA0-F0BA-4AC3-B77D-E6E59D733B49}"/>
    <dgm:cxn modelId="{7BFE8164-857E-4052-A1D0-3C3100E29D89}" type="presOf" srcId="{BFE49368-8455-4A07-98AA-EFBD36805FA2}" destId="{A935F106-5A5E-4EBA-A18D-C81013114CAF}" srcOrd="0" destOrd="3" presId="urn:microsoft.com/office/officeart/2005/8/layout/hList1"/>
    <dgm:cxn modelId="{B6C74949-2A2B-4ED7-BFB1-75721D7289DE}" srcId="{869E1731-6495-4B0F-8F89-723F77CD5D64}" destId="{CD2B6E2E-D1A3-4973-A760-C8D8054D74FA}" srcOrd="1" destOrd="0" parTransId="{1EF6679D-693D-46AC-8BD0-7EAF261161FA}" sibTransId="{54A4A0EA-256E-4864-8E16-0F50A01630F6}"/>
    <dgm:cxn modelId="{66A6654E-405F-4BEC-86E4-1E0E3135F61A}" srcId="{D2EEE806-CE84-4585-887C-8205928E1BDF}" destId="{6860FAFB-4681-43B3-A8B5-8314C82792C3}" srcOrd="0" destOrd="0" parTransId="{B3D0D978-1127-4DFB-BCFC-F504662F6052}" sibTransId="{1C93A5C2-684C-4024-B1EA-5FACF565A896}"/>
    <dgm:cxn modelId="{5225E44F-40B8-4B4A-A485-FB4AEAA9F8B5}" srcId="{869E1731-6495-4B0F-8F89-723F77CD5D64}" destId="{BFA82342-2C8F-4147-A2CF-7D3A4D04F58E}" srcOrd="3" destOrd="0" parTransId="{4E1AAA12-43FA-4A93-AC71-36983C90A862}" sibTransId="{248731CD-65EF-4B2E-8498-E1CDD24F6284}"/>
    <dgm:cxn modelId="{F439265A-2F37-4998-8DA2-7A2B4BFE5F30}" srcId="{D2EEE806-CE84-4585-887C-8205928E1BDF}" destId="{8EF67C5A-5600-43F6-A185-596D75EECBC6}" srcOrd="1" destOrd="0" parTransId="{95F44A28-B91B-437F-B165-440C87228297}" sibTransId="{B46120E9-2E9C-4A67-A79F-44EB559CB781}"/>
    <dgm:cxn modelId="{521DE280-9DD6-4033-8951-D92C0AB641CC}" type="presOf" srcId="{B3FD9DD2-33C2-4053-AC07-628857AFD615}" destId="{8D218179-CC2B-404A-B3B8-CE57031EE812}" srcOrd="0" destOrd="0" presId="urn:microsoft.com/office/officeart/2005/8/layout/hList1"/>
    <dgm:cxn modelId="{43E0E891-254B-4D08-86BC-C4989BD7A959}" type="presOf" srcId="{8EF67C5A-5600-43F6-A185-596D75EECBC6}" destId="{A935F106-5A5E-4EBA-A18D-C81013114CAF}" srcOrd="0" destOrd="1" presId="urn:microsoft.com/office/officeart/2005/8/layout/hList1"/>
    <dgm:cxn modelId="{7283C997-AB79-4900-A2F7-BA4A0B023C18}" type="presOf" srcId="{BFA82342-2C8F-4147-A2CF-7D3A4D04F58E}" destId="{8D218179-CC2B-404A-B3B8-CE57031EE812}" srcOrd="0" destOrd="3" presId="urn:microsoft.com/office/officeart/2005/8/layout/hList1"/>
    <dgm:cxn modelId="{A22BDABB-EFD8-457C-B865-E4476827A153}" srcId="{D2EEE806-CE84-4585-887C-8205928E1BDF}" destId="{E8DD63B1-D868-4D48-B833-40E7F2F8AB4A}" srcOrd="2" destOrd="0" parTransId="{9675A6D1-F6E3-4BA5-AE26-65E5A6A16AA7}" sibTransId="{DB049EEA-0660-4522-9437-985C43000BE7}"/>
    <dgm:cxn modelId="{110414BF-C0D6-4718-BFE3-DBDC4F734933}" srcId="{4253A338-942B-4644-8A34-2D526651F9D1}" destId="{D2EEE806-CE84-4585-887C-8205928E1BDF}" srcOrd="1" destOrd="0" parTransId="{BC383A7A-02D9-46FB-9C90-1C6E5215DEFC}" sibTransId="{16007CA1-03DB-4601-B3D6-54EE8E2A6F33}"/>
    <dgm:cxn modelId="{78343DC0-DD77-4162-8FA6-FE42AFB83A34}" type="presOf" srcId="{4253A338-942B-4644-8A34-2D526651F9D1}" destId="{2A31265E-37D7-427E-A889-4E2B102EA6B9}" srcOrd="0" destOrd="0" presId="urn:microsoft.com/office/officeart/2005/8/layout/hList1"/>
    <dgm:cxn modelId="{2DA43DC4-FDB9-4E4F-AFB3-E2E1B47EF362}" srcId="{869E1731-6495-4B0F-8F89-723F77CD5D64}" destId="{96FB0C56-8A4C-49C1-B820-F5680ED54F3A}" srcOrd="2" destOrd="0" parTransId="{37F22798-512A-4415-9621-C54FC6EDBFB2}" sibTransId="{6ED78172-7129-470F-8B64-39380994DF05}"/>
    <dgm:cxn modelId="{A3980ED2-7B4B-4F13-9DDE-3403FA57125B}" type="presOf" srcId="{E8DD63B1-D868-4D48-B833-40E7F2F8AB4A}" destId="{A935F106-5A5E-4EBA-A18D-C81013114CAF}" srcOrd="0" destOrd="2" presId="urn:microsoft.com/office/officeart/2005/8/layout/hList1"/>
    <dgm:cxn modelId="{AC8D5CD9-5E35-4A47-B5F1-EE8AB7B47616}" type="presOf" srcId="{869E1731-6495-4B0F-8F89-723F77CD5D64}" destId="{2E4467ED-FE68-4B5C-AE87-5801CDDC4871}" srcOrd="0" destOrd="0" presId="urn:microsoft.com/office/officeart/2005/8/layout/hList1"/>
    <dgm:cxn modelId="{A54CCBEE-12CD-4CF8-AD72-DF3E696AD017}" type="presOf" srcId="{96FB0C56-8A4C-49C1-B820-F5680ED54F3A}" destId="{8D218179-CC2B-404A-B3B8-CE57031EE812}" srcOrd="0" destOrd="2" presId="urn:microsoft.com/office/officeart/2005/8/layout/hList1"/>
    <dgm:cxn modelId="{A09AEFFC-0E4A-4A03-92F8-C123D30F21B0}" type="presOf" srcId="{CD2B6E2E-D1A3-4973-A760-C8D8054D74FA}" destId="{8D218179-CC2B-404A-B3B8-CE57031EE812}" srcOrd="0" destOrd="1" presId="urn:microsoft.com/office/officeart/2005/8/layout/hList1"/>
    <dgm:cxn modelId="{0BCFE0FD-549D-4FA2-94ED-4F78FB2A21A5}" srcId="{4253A338-942B-4644-8A34-2D526651F9D1}" destId="{869E1731-6495-4B0F-8F89-723F77CD5D64}" srcOrd="0" destOrd="0" parTransId="{063D30DA-747E-4E1A-A57D-B6D24CE2F9BC}" sibTransId="{388621E7-0FA2-4192-AEE2-9C6E2D71A6EE}"/>
    <dgm:cxn modelId="{7CD3774F-256D-4DCB-8D6E-ADA93A7A3AC7}" type="presParOf" srcId="{2A31265E-37D7-427E-A889-4E2B102EA6B9}" destId="{76CF7F1F-CFC6-4E56-9CAB-2E0F039B6214}" srcOrd="0" destOrd="0" presId="urn:microsoft.com/office/officeart/2005/8/layout/hList1"/>
    <dgm:cxn modelId="{76C3D543-CF5C-4E0D-8CB6-0BF4F92CDDB1}" type="presParOf" srcId="{76CF7F1F-CFC6-4E56-9CAB-2E0F039B6214}" destId="{2E4467ED-FE68-4B5C-AE87-5801CDDC4871}" srcOrd="0" destOrd="0" presId="urn:microsoft.com/office/officeart/2005/8/layout/hList1"/>
    <dgm:cxn modelId="{1AE04759-A433-4AE2-A760-F99886FA157E}" type="presParOf" srcId="{76CF7F1F-CFC6-4E56-9CAB-2E0F039B6214}" destId="{8D218179-CC2B-404A-B3B8-CE57031EE812}" srcOrd="1" destOrd="0" presId="urn:microsoft.com/office/officeart/2005/8/layout/hList1"/>
    <dgm:cxn modelId="{8DA58D2C-96C5-4F03-9A0B-E20C4B2FF2F2}" type="presParOf" srcId="{2A31265E-37D7-427E-A889-4E2B102EA6B9}" destId="{EE31416E-2133-431A-9AA0-5F441C98FCE2}" srcOrd="1" destOrd="0" presId="urn:microsoft.com/office/officeart/2005/8/layout/hList1"/>
    <dgm:cxn modelId="{06146D15-8060-4C80-B440-D6B1C2317FF0}" type="presParOf" srcId="{2A31265E-37D7-427E-A889-4E2B102EA6B9}" destId="{9E463E13-CC90-4476-BAF2-58703B475A31}" srcOrd="2" destOrd="0" presId="urn:microsoft.com/office/officeart/2005/8/layout/hList1"/>
    <dgm:cxn modelId="{94EAD717-92C8-4DFC-AE8E-3C84E0496690}" type="presParOf" srcId="{9E463E13-CC90-4476-BAF2-58703B475A31}" destId="{1C8ED121-BF16-44CB-AB60-AC724441DE0F}" srcOrd="0" destOrd="0" presId="urn:microsoft.com/office/officeart/2005/8/layout/hList1"/>
    <dgm:cxn modelId="{B6450ABA-2375-4B13-AD70-6390C82FEEFE}" type="presParOf" srcId="{9E463E13-CC90-4476-BAF2-58703B475A31}" destId="{A935F106-5A5E-4EBA-A18D-C81013114CAF}"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CC09C4-0893-435D-ACEC-EE3C87E15BB1}">
      <dsp:nvSpPr>
        <dsp:cNvPr id="0" name=""/>
        <dsp:cNvSpPr/>
      </dsp:nvSpPr>
      <dsp:spPr>
        <a:xfrm>
          <a:off x="0" y="1451"/>
          <a:ext cx="5247340" cy="73557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0862D6-2CF5-4197-957E-F2EF890FB163}">
      <dsp:nvSpPr>
        <dsp:cNvPr id="0" name=""/>
        <dsp:cNvSpPr/>
      </dsp:nvSpPr>
      <dsp:spPr>
        <a:xfrm>
          <a:off x="222511" y="166955"/>
          <a:ext cx="404565" cy="4045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F7CFE5-FD0F-4BA7-AABC-F08761454C74}">
      <dsp:nvSpPr>
        <dsp:cNvPr id="0" name=""/>
        <dsp:cNvSpPr/>
      </dsp:nvSpPr>
      <dsp:spPr>
        <a:xfrm>
          <a:off x="849587" y="1451"/>
          <a:ext cx="4397752" cy="735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848" tIns="77848" rIns="77848" bIns="77848" numCol="1" spcCol="1270" anchor="ctr" anchorCtr="0">
          <a:noAutofit/>
        </a:bodyPr>
        <a:lstStyle/>
        <a:p>
          <a:pPr marL="0" lvl="0" indent="0" algn="l" defTabSz="755650">
            <a:lnSpc>
              <a:spcPct val="100000"/>
            </a:lnSpc>
            <a:spcBef>
              <a:spcPct val="0"/>
            </a:spcBef>
            <a:spcAft>
              <a:spcPct val="35000"/>
            </a:spcAft>
            <a:buNone/>
          </a:pPr>
          <a:r>
            <a:rPr lang="af-ZA" sz="1700" kern="1200" noProof="0" dirty="0" err="1"/>
            <a:t>Vrywilligerswerk</a:t>
          </a:r>
          <a:r>
            <a:rPr lang="af-ZA" sz="1700" kern="1200" noProof="0" dirty="0"/>
            <a:t> is ’n </a:t>
          </a:r>
          <a:r>
            <a:rPr lang="af-ZA" sz="1700" b="1" kern="1200" noProof="0" dirty="0"/>
            <a:t>vennootskap</a:t>
          </a:r>
          <a:r>
            <a:rPr lang="af-ZA" sz="1700" kern="1200" noProof="0" dirty="0"/>
            <a:t> tussen individue en die gemeenskap</a:t>
          </a:r>
        </a:p>
      </dsp:txBody>
      <dsp:txXfrm>
        <a:off x="849587" y="1451"/>
        <a:ext cx="4397752" cy="735573"/>
      </dsp:txXfrm>
    </dsp:sp>
    <dsp:sp modelId="{38A241D1-1438-4FCB-BBD4-1972D1F619BD}">
      <dsp:nvSpPr>
        <dsp:cNvPr id="0" name=""/>
        <dsp:cNvSpPr/>
      </dsp:nvSpPr>
      <dsp:spPr>
        <a:xfrm>
          <a:off x="0" y="920918"/>
          <a:ext cx="5247340" cy="73557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47EFC6-0C0C-4CC2-A0C7-CC13B75B3353}">
      <dsp:nvSpPr>
        <dsp:cNvPr id="0" name=""/>
        <dsp:cNvSpPr/>
      </dsp:nvSpPr>
      <dsp:spPr>
        <a:xfrm>
          <a:off x="222511" y="1086422"/>
          <a:ext cx="404565" cy="4045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2E287A-AE05-4951-8E10-2D86536F2EE6}">
      <dsp:nvSpPr>
        <dsp:cNvPr id="0" name=""/>
        <dsp:cNvSpPr/>
      </dsp:nvSpPr>
      <dsp:spPr>
        <a:xfrm>
          <a:off x="849587" y="920918"/>
          <a:ext cx="4397752" cy="735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848" tIns="77848" rIns="77848" bIns="77848" numCol="1" spcCol="1270" anchor="ctr" anchorCtr="0">
          <a:noAutofit/>
        </a:bodyPr>
        <a:lstStyle/>
        <a:p>
          <a:pPr marL="0" lvl="0" indent="0" algn="l" defTabSz="755650">
            <a:lnSpc>
              <a:spcPct val="100000"/>
            </a:lnSpc>
            <a:spcBef>
              <a:spcPct val="0"/>
            </a:spcBef>
            <a:spcAft>
              <a:spcPct val="35000"/>
            </a:spcAft>
            <a:buNone/>
          </a:pPr>
          <a:r>
            <a:rPr lang="af-ZA" sz="1700" kern="1200" noProof="0" dirty="0"/>
            <a:t>Albei speel ’n belangrike rol in die bewerkstelliging van </a:t>
          </a:r>
          <a:r>
            <a:rPr lang="af-ZA" sz="1700" b="1" kern="1200" noProof="0" dirty="0"/>
            <a:t>positiewe verandering</a:t>
          </a:r>
        </a:p>
      </dsp:txBody>
      <dsp:txXfrm>
        <a:off x="849587" y="920918"/>
        <a:ext cx="4397752" cy="735573"/>
      </dsp:txXfrm>
    </dsp:sp>
    <dsp:sp modelId="{205B174E-2862-4426-B26C-57A9C8F12905}">
      <dsp:nvSpPr>
        <dsp:cNvPr id="0" name=""/>
        <dsp:cNvSpPr/>
      </dsp:nvSpPr>
      <dsp:spPr>
        <a:xfrm>
          <a:off x="0" y="1840385"/>
          <a:ext cx="5247340" cy="73557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62065A-5289-41FE-8DB5-05090D09F400}">
      <dsp:nvSpPr>
        <dsp:cNvPr id="0" name=""/>
        <dsp:cNvSpPr/>
      </dsp:nvSpPr>
      <dsp:spPr>
        <a:xfrm>
          <a:off x="222511" y="2005889"/>
          <a:ext cx="404565" cy="40456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CAB31C-395D-4D03-B593-B67CB734D7AC}">
      <dsp:nvSpPr>
        <dsp:cNvPr id="0" name=""/>
        <dsp:cNvSpPr/>
      </dsp:nvSpPr>
      <dsp:spPr>
        <a:xfrm>
          <a:off x="849587" y="1840385"/>
          <a:ext cx="4397752" cy="735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848" tIns="77848" rIns="77848" bIns="77848" numCol="1" spcCol="1270" anchor="ctr" anchorCtr="0">
          <a:noAutofit/>
        </a:bodyPr>
        <a:lstStyle/>
        <a:p>
          <a:pPr marL="0" lvl="0" indent="0" algn="l" defTabSz="755650">
            <a:lnSpc>
              <a:spcPct val="100000"/>
            </a:lnSpc>
            <a:spcBef>
              <a:spcPct val="0"/>
            </a:spcBef>
            <a:spcAft>
              <a:spcPct val="35000"/>
            </a:spcAft>
            <a:buNone/>
          </a:pPr>
          <a:r>
            <a:rPr lang="af-ZA" sz="1700" kern="1200" noProof="0" dirty="0"/>
            <a:t>Individue neem verantwoordelikheid vir hul dade en bydraes</a:t>
          </a:r>
        </a:p>
      </dsp:txBody>
      <dsp:txXfrm>
        <a:off x="849587" y="1840385"/>
        <a:ext cx="4397752" cy="735573"/>
      </dsp:txXfrm>
    </dsp:sp>
    <dsp:sp modelId="{179ED953-C963-401B-A82F-1087CDA4F461}">
      <dsp:nvSpPr>
        <dsp:cNvPr id="0" name=""/>
        <dsp:cNvSpPr/>
      </dsp:nvSpPr>
      <dsp:spPr>
        <a:xfrm>
          <a:off x="0" y="2759852"/>
          <a:ext cx="5247340" cy="73557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6D18FF-7691-4042-B3CF-1D40301FB3EC}">
      <dsp:nvSpPr>
        <dsp:cNvPr id="0" name=""/>
        <dsp:cNvSpPr/>
      </dsp:nvSpPr>
      <dsp:spPr>
        <a:xfrm>
          <a:off x="222511" y="2925357"/>
          <a:ext cx="404565" cy="40456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1B7957-297F-46B5-9598-4DE887C93BD0}">
      <dsp:nvSpPr>
        <dsp:cNvPr id="0" name=""/>
        <dsp:cNvSpPr/>
      </dsp:nvSpPr>
      <dsp:spPr>
        <a:xfrm>
          <a:off x="849587" y="2759852"/>
          <a:ext cx="4397752" cy="735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848" tIns="77848" rIns="77848" bIns="77848" numCol="1" spcCol="1270" anchor="ctr" anchorCtr="0">
          <a:noAutofit/>
        </a:bodyPr>
        <a:lstStyle/>
        <a:p>
          <a:pPr marL="0" lvl="0" indent="0" algn="l" defTabSz="755650">
            <a:lnSpc>
              <a:spcPct val="100000"/>
            </a:lnSpc>
            <a:spcBef>
              <a:spcPct val="0"/>
            </a:spcBef>
            <a:spcAft>
              <a:spcPct val="35000"/>
            </a:spcAft>
            <a:buNone/>
          </a:pPr>
          <a:r>
            <a:rPr lang="af-ZA" sz="1700" kern="1200" noProof="0" dirty="0"/>
            <a:t>Gemeenskappe moet </a:t>
          </a:r>
          <a:r>
            <a:rPr lang="af-ZA" sz="1700" kern="1200" noProof="0" dirty="0" err="1"/>
            <a:t>vrywilligerswerk</a:t>
          </a:r>
          <a:r>
            <a:rPr lang="af-ZA" sz="1700" kern="1200" noProof="0" dirty="0"/>
            <a:t> ondersteun en aanmoedig</a:t>
          </a:r>
        </a:p>
      </dsp:txBody>
      <dsp:txXfrm>
        <a:off x="849587" y="2759852"/>
        <a:ext cx="4397752" cy="7355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9DA76F-A2EF-4176-9935-9C237C2BCF87}">
      <dsp:nvSpPr>
        <dsp:cNvPr id="0" name=""/>
        <dsp:cNvSpPr/>
      </dsp:nvSpPr>
      <dsp:spPr>
        <a:xfrm>
          <a:off x="0" y="141022"/>
          <a:ext cx="5918184" cy="11138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nl-NL" sz="2800" kern="1200" noProof="0" dirty="0"/>
            <a:t>Vrywilligerswerk is ’n </a:t>
          </a:r>
          <a:r>
            <a:rPr lang="nl-NL" sz="2800" b="1" kern="1200" noProof="0" dirty="0"/>
            <a:t>ernstige verantwoordelikheid</a:t>
          </a:r>
          <a:endParaRPr lang="af-ZA" sz="2800" b="1" kern="1200" noProof="0" dirty="0"/>
        </a:p>
      </dsp:txBody>
      <dsp:txXfrm>
        <a:off x="54373" y="195395"/>
        <a:ext cx="5809438" cy="1005094"/>
      </dsp:txXfrm>
    </dsp:sp>
    <dsp:sp modelId="{8E449721-E2ED-45AD-952D-B46FE9C045DA}">
      <dsp:nvSpPr>
        <dsp:cNvPr id="0" name=""/>
        <dsp:cNvSpPr/>
      </dsp:nvSpPr>
      <dsp:spPr>
        <a:xfrm>
          <a:off x="0" y="1335502"/>
          <a:ext cx="5918184" cy="1113840"/>
        </a:xfrm>
        <a:prstGeom prst="roundRect">
          <a:avLst/>
        </a:prstGeom>
        <a:solidFill>
          <a:schemeClr val="accent5">
            <a:hueOff val="-1013224"/>
            <a:satOff val="1071"/>
            <a:lumOff val="-19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nl-NL" sz="2800" b="0" kern="1200" noProof="0" dirty="0"/>
            <a:t>Net omdat dit onbetaald is, beteken dit nie dat dit onbelangrik is nie</a:t>
          </a:r>
          <a:endParaRPr lang="af-ZA" sz="2800" b="0" kern="1200" noProof="0" dirty="0"/>
        </a:p>
      </dsp:txBody>
      <dsp:txXfrm>
        <a:off x="54373" y="1389875"/>
        <a:ext cx="5809438" cy="1005094"/>
      </dsp:txXfrm>
    </dsp:sp>
    <dsp:sp modelId="{5BDD343E-8F6C-4BA9-8166-64D1A74CD74B}">
      <dsp:nvSpPr>
        <dsp:cNvPr id="0" name=""/>
        <dsp:cNvSpPr/>
      </dsp:nvSpPr>
      <dsp:spPr>
        <a:xfrm>
          <a:off x="0" y="2529982"/>
          <a:ext cx="5918184" cy="1113840"/>
        </a:xfrm>
        <a:prstGeom prst="roundRect">
          <a:avLst/>
        </a:prstGeom>
        <a:solidFill>
          <a:schemeClr val="accent5">
            <a:hueOff val="-2026448"/>
            <a:satOff val="2142"/>
            <a:lumOff val="-39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nl-NL" sz="2800" b="0" kern="1200" noProof="0" dirty="0"/>
            <a:t>Vrywilligers kan nie kom en gaan soos hulle wil nie</a:t>
          </a:r>
          <a:endParaRPr lang="af-ZA" sz="2800" b="0" kern="1200" noProof="0" dirty="0"/>
        </a:p>
      </dsp:txBody>
      <dsp:txXfrm>
        <a:off x="54373" y="2584355"/>
        <a:ext cx="5809438" cy="1005094"/>
      </dsp:txXfrm>
    </dsp:sp>
    <dsp:sp modelId="{413169A0-7A8C-4622-8C99-229C5F4A53CF}">
      <dsp:nvSpPr>
        <dsp:cNvPr id="0" name=""/>
        <dsp:cNvSpPr/>
      </dsp:nvSpPr>
      <dsp:spPr>
        <a:xfrm>
          <a:off x="0" y="3724462"/>
          <a:ext cx="5918184" cy="1113840"/>
        </a:xfrm>
        <a:prstGeom prst="roundRect">
          <a:avLst/>
        </a:prstGeom>
        <a:solidFill>
          <a:schemeClr val="accent5">
            <a:hueOff val="-3039673"/>
            <a:satOff val="3213"/>
            <a:lumOff val="-5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nl-NL" sz="2800" b="0" kern="1200" noProof="0" dirty="0"/>
            <a:t>Ander sal op jou staatmaak om jou deel te doen</a:t>
          </a:r>
          <a:endParaRPr lang="af-ZA" sz="2800" b="0" kern="1200" noProof="0" dirty="0"/>
        </a:p>
      </dsp:txBody>
      <dsp:txXfrm>
        <a:off x="54373" y="3778835"/>
        <a:ext cx="5809438" cy="10050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F0AB3-FE96-4233-A3E1-11438205966B}">
      <dsp:nvSpPr>
        <dsp:cNvPr id="0" name=""/>
        <dsp:cNvSpPr/>
      </dsp:nvSpPr>
      <dsp:spPr>
        <a:xfrm>
          <a:off x="82613" y="90072"/>
          <a:ext cx="897246" cy="89724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26C5CA-B00A-400A-9A05-24082DD7B44D}">
      <dsp:nvSpPr>
        <dsp:cNvPr id="0" name=""/>
        <dsp:cNvSpPr/>
      </dsp:nvSpPr>
      <dsp:spPr>
        <a:xfrm>
          <a:off x="271034" y="278494"/>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0C9343-9829-4598-B114-A1E1B0FBC566}">
      <dsp:nvSpPr>
        <dsp:cNvPr id="0" name=""/>
        <dsp:cNvSpPr/>
      </dsp:nvSpPr>
      <dsp:spPr>
        <a:xfrm>
          <a:off x="1172126" y="9007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nl-NL" sz="1200" kern="1200" noProof="0" dirty="0"/>
            <a:t>Wees teenwoordig op die </a:t>
          </a:r>
          <a:r>
            <a:rPr lang="nl-NL" sz="1200" b="1" kern="1200" noProof="0" dirty="0"/>
            <a:t>ooreengekome datum en tyd</a:t>
          </a:r>
          <a:endParaRPr lang="af-ZA" sz="1200" b="1" kern="1200" noProof="0" dirty="0"/>
        </a:p>
      </dsp:txBody>
      <dsp:txXfrm>
        <a:off x="1172126" y="90072"/>
        <a:ext cx="2114937" cy="897246"/>
      </dsp:txXfrm>
    </dsp:sp>
    <dsp:sp modelId="{6813CDFA-0BC5-4A70-97E8-60C2474D4B93}">
      <dsp:nvSpPr>
        <dsp:cNvPr id="0" name=""/>
        <dsp:cNvSpPr/>
      </dsp:nvSpPr>
      <dsp:spPr>
        <a:xfrm>
          <a:off x="3655575" y="90072"/>
          <a:ext cx="897246" cy="89724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5FDB53-A048-4BB5-B302-C9638BB6A0EF}">
      <dsp:nvSpPr>
        <dsp:cNvPr id="0" name=""/>
        <dsp:cNvSpPr/>
      </dsp:nvSpPr>
      <dsp:spPr>
        <a:xfrm>
          <a:off x="3843996" y="278494"/>
          <a:ext cx="520402" cy="520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BBD064-C978-4992-A12C-D138F9F2FDCB}">
      <dsp:nvSpPr>
        <dsp:cNvPr id="0" name=""/>
        <dsp:cNvSpPr/>
      </dsp:nvSpPr>
      <dsp:spPr>
        <a:xfrm>
          <a:off x="4745088" y="9007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nl-NL" sz="1200" kern="1200" noProof="0" dirty="0"/>
            <a:t>As jy nie kan opdaag nie, </a:t>
          </a:r>
          <a:r>
            <a:rPr lang="nl-NL" sz="1200" b="1" kern="1200" noProof="0" dirty="0"/>
            <a:t>stel jou koördineerder betyds in kennis</a:t>
          </a:r>
          <a:endParaRPr lang="af-ZA" sz="1200" b="1" kern="1200" noProof="0" dirty="0"/>
        </a:p>
      </dsp:txBody>
      <dsp:txXfrm>
        <a:off x="4745088" y="90072"/>
        <a:ext cx="2114937" cy="897246"/>
      </dsp:txXfrm>
    </dsp:sp>
    <dsp:sp modelId="{F6FC6EB3-7460-4991-ABFF-65E7C69C88CB}">
      <dsp:nvSpPr>
        <dsp:cNvPr id="0" name=""/>
        <dsp:cNvSpPr/>
      </dsp:nvSpPr>
      <dsp:spPr>
        <a:xfrm>
          <a:off x="7228536" y="90072"/>
          <a:ext cx="897246" cy="89724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BF6623-A6DE-4487-8970-34009B4E61EA}">
      <dsp:nvSpPr>
        <dsp:cNvPr id="0" name=""/>
        <dsp:cNvSpPr/>
      </dsp:nvSpPr>
      <dsp:spPr>
        <a:xfrm>
          <a:off x="7416958" y="278494"/>
          <a:ext cx="520402" cy="520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5C2D2B-2DFB-47A1-A993-FD5B321B80D7}">
      <dsp:nvSpPr>
        <dsp:cNvPr id="0" name=""/>
        <dsp:cNvSpPr/>
      </dsp:nvSpPr>
      <dsp:spPr>
        <a:xfrm>
          <a:off x="8318049" y="9007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nl-NL" sz="1200" kern="1200" noProof="0" dirty="0"/>
            <a:t>Doen jou take altyd goed en </a:t>
          </a:r>
          <a:r>
            <a:rPr lang="nl-NL" sz="1200" b="1" kern="1200" noProof="0" dirty="0"/>
            <a:t>tot die beste van jou vermoë</a:t>
          </a:r>
          <a:endParaRPr lang="af-ZA" sz="1200" b="1" kern="1200" noProof="0" dirty="0"/>
        </a:p>
      </dsp:txBody>
      <dsp:txXfrm>
        <a:off x="8318049" y="90072"/>
        <a:ext cx="2114937" cy="897246"/>
      </dsp:txXfrm>
    </dsp:sp>
    <dsp:sp modelId="{DDE72514-9D1A-4DEA-B840-E26D701A9755}">
      <dsp:nvSpPr>
        <dsp:cNvPr id="0" name=""/>
        <dsp:cNvSpPr/>
      </dsp:nvSpPr>
      <dsp:spPr>
        <a:xfrm>
          <a:off x="82613" y="1727045"/>
          <a:ext cx="897246" cy="89724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900EBE-0A4A-4746-9088-DC44C85ED1CA}">
      <dsp:nvSpPr>
        <dsp:cNvPr id="0" name=""/>
        <dsp:cNvSpPr/>
      </dsp:nvSpPr>
      <dsp:spPr>
        <a:xfrm>
          <a:off x="271034" y="1915467"/>
          <a:ext cx="520402" cy="5204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206F79-A820-422C-A61B-7638A5285717}">
      <dsp:nvSpPr>
        <dsp:cNvPr id="0" name=""/>
        <dsp:cNvSpPr/>
      </dsp:nvSpPr>
      <dsp:spPr>
        <a:xfrm>
          <a:off x="1172126" y="1727045"/>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nl-NL" sz="1200" kern="1200" noProof="0" dirty="0"/>
            <a:t>Sommige rolle vereis ’n </a:t>
          </a:r>
          <a:r>
            <a:rPr lang="nl-NL" sz="1200" b="1" kern="1200" noProof="0" dirty="0"/>
            <a:t>vasgestelde aantal ure </a:t>
          </a:r>
          <a:r>
            <a:rPr lang="nl-NL" sz="1200" kern="1200" noProof="0" dirty="0"/>
            <a:t>(bv. 50 uur per jaar) – hou by jou verbintenis</a:t>
          </a:r>
          <a:endParaRPr lang="af-ZA" sz="1200" kern="1200" noProof="0" dirty="0"/>
        </a:p>
      </dsp:txBody>
      <dsp:txXfrm>
        <a:off x="1172126" y="1727045"/>
        <a:ext cx="2114937" cy="897246"/>
      </dsp:txXfrm>
    </dsp:sp>
    <dsp:sp modelId="{1DEA5C9B-301A-4467-94E5-81CEA119CF70}">
      <dsp:nvSpPr>
        <dsp:cNvPr id="0" name=""/>
        <dsp:cNvSpPr/>
      </dsp:nvSpPr>
      <dsp:spPr>
        <a:xfrm>
          <a:off x="3655575" y="1727045"/>
          <a:ext cx="897246" cy="89724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7FFC81-4F88-44EF-A25D-123A102715A8}">
      <dsp:nvSpPr>
        <dsp:cNvPr id="0" name=""/>
        <dsp:cNvSpPr/>
      </dsp:nvSpPr>
      <dsp:spPr>
        <a:xfrm>
          <a:off x="3843996" y="1915467"/>
          <a:ext cx="520402" cy="5204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1526EF-E1FD-4E6D-8DC8-6C92CD6C8544}">
      <dsp:nvSpPr>
        <dsp:cNvPr id="0" name=""/>
        <dsp:cNvSpPr/>
      </dsp:nvSpPr>
      <dsp:spPr>
        <a:xfrm>
          <a:off x="4745088" y="1727045"/>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nl-NL" sz="1200" b="1" kern="1200" noProof="0" dirty="0"/>
            <a:t>Volg die leiding </a:t>
          </a:r>
          <a:r>
            <a:rPr lang="nl-NL" sz="1200" kern="1200" noProof="0" dirty="0"/>
            <a:t>van jou vrywilligerkoördineerder of toesighouer</a:t>
          </a:r>
          <a:endParaRPr lang="af-ZA" sz="1200" kern="1200" noProof="0" dirty="0"/>
        </a:p>
      </dsp:txBody>
      <dsp:txXfrm>
        <a:off x="4745088" y="1727045"/>
        <a:ext cx="2114937" cy="897246"/>
      </dsp:txXfrm>
    </dsp:sp>
    <dsp:sp modelId="{6DFAD8EA-E472-4EF9-8383-4C5620B67D36}">
      <dsp:nvSpPr>
        <dsp:cNvPr id="0" name=""/>
        <dsp:cNvSpPr/>
      </dsp:nvSpPr>
      <dsp:spPr>
        <a:xfrm>
          <a:off x="7228536" y="1727045"/>
          <a:ext cx="897246" cy="89724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388E41-DDA4-4742-B542-0B7DF09E4C07}">
      <dsp:nvSpPr>
        <dsp:cNvPr id="0" name=""/>
        <dsp:cNvSpPr/>
      </dsp:nvSpPr>
      <dsp:spPr>
        <a:xfrm>
          <a:off x="7416958" y="1915467"/>
          <a:ext cx="520402" cy="52040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293861-EE0C-465B-9869-23CA8B4137B5}">
      <dsp:nvSpPr>
        <dsp:cNvPr id="0" name=""/>
        <dsp:cNvSpPr/>
      </dsp:nvSpPr>
      <dsp:spPr>
        <a:xfrm>
          <a:off x="8318049" y="1727045"/>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nl-NL" sz="1200" kern="1200" noProof="0" dirty="0"/>
            <a:t>Jy kan voorstelle maak, maar die </a:t>
          </a:r>
          <a:r>
            <a:rPr lang="nl-NL" sz="1200" b="1" kern="1200" noProof="0" dirty="0"/>
            <a:t>finale besluite word deur die leiers geneem</a:t>
          </a:r>
          <a:endParaRPr lang="af-ZA" sz="1200" b="1" kern="1200" noProof="0" dirty="0"/>
        </a:p>
      </dsp:txBody>
      <dsp:txXfrm>
        <a:off x="8318049" y="1727045"/>
        <a:ext cx="2114937" cy="897246"/>
      </dsp:txXfrm>
    </dsp:sp>
    <dsp:sp modelId="{5EDE7787-9463-4DF4-888A-5178058B4D6B}">
      <dsp:nvSpPr>
        <dsp:cNvPr id="0" name=""/>
        <dsp:cNvSpPr/>
      </dsp:nvSpPr>
      <dsp:spPr>
        <a:xfrm>
          <a:off x="82613" y="3364019"/>
          <a:ext cx="897246" cy="89724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719A7E-7171-4A70-BAE4-F486A3A772BD}">
      <dsp:nvSpPr>
        <dsp:cNvPr id="0" name=""/>
        <dsp:cNvSpPr/>
      </dsp:nvSpPr>
      <dsp:spPr>
        <a:xfrm>
          <a:off x="271034" y="3552441"/>
          <a:ext cx="520402" cy="520402"/>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5C68A9-FD71-4D7D-A6D2-7C2536001CE1}">
      <dsp:nvSpPr>
        <dsp:cNvPr id="0" name=""/>
        <dsp:cNvSpPr/>
      </dsp:nvSpPr>
      <dsp:spPr>
        <a:xfrm>
          <a:off x="1172126" y="336401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nl-NL" sz="1200" b="1" kern="1200" noProof="0" dirty="0"/>
            <a:t>Woon opleiding, vergaderings en oriënteringsessies by </a:t>
          </a:r>
          <a:r>
            <a:rPr lang="nl-NL" sz="1200" kern="1200" noProof="0" dirty="0"/>
            <a:t>om meer te leer en jou vaardighede te verbeter</a:t>
          </a:r>
          <a:endParaRPr lang="af-ZA" sz="1200" kern="1200" noProof="0" dirty="0"/>
        </a:p>
      </dsp:txBody>
      <dsp:txXfrm>
        <a:off x="1172126" y="3364019"/>
        <a:ext cx="2114937" cy="897246"/>
      </dsp:txXfrm>
    </dsp:sp>
    <dsp:sp modelId="{2FF89A81-54C3-494A-B06D-147E1B5D0311}">
      <dsp:nvSpPr>
        <dsp:cNvPr id="0" name=""/>
        <dsp:cNvSpPr/>
      </dsp:nvSpPr>
      <dsp:spPr>
        <a:xfrm>
          <a:off x="3655575" y="3364019"/>
          <a:ext cx="897246" cy="89724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6C4FF7-759A-4C66-AAA9-F876DAFC616C}">
      <dsp:nvSpPr>
        <dsp:cNvPr id="0" name=""/>
        <dsp:cNvSpPr/>
      </dsp:nvSpPr>
      <dsp:spPr>
        <a:xfrm>
          <a:off x="3843996" y="3552441"/>
          <a:ext cx="520402" cy="520402"/>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37BFD6-4089-4755-A8FE-8CBC6E975944}">
      <dsp:nvSpPr>
        <dsp:cNvPr id="0" name=""/>
        <dsp:cNvSpPr/>
      </dsp:nvSpPr>
      <dsp:spPr>
        <a:xfrm>
          <a:off x="4745088" y="336401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nl-NL" sz="1200" b="1" kern="1200" noProof="0" dirty="0"/>
            <a:t>Hou vertroulike inligting privaat </a:t>
          </a:r>
          <a:r>
            <a:rPr lang="nl-NL" sz="1200" kern="1200" noProof="0" dirty="0"/>
            <a:t>– moenie sensitiewe besonderhede met die publiek deel nie</a:t>
          </a:r>
          <a:endParaRPr lang="af-ZA" sz="1200" kern="1200" noProof="0" dirty="0"/>
        </a:p>
      </dsp:txBody>
      <dsp:txXfrm>
        <a:off x="4745088" y="3364019"/>
        <a:ext cx="2114937" cy="8972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5496CE-747E-40EE-802A-36E56BC26108}">
      <dsp:nvSpPr>
        <dsp:cNvPr id="0" name=""/>
        <dsp:cNvSpPr/>
      </dsp:nvSpPr>
      <dsp:spPr>
        <a:xfrm>
          <a:off x="0" y="2250669"/>
          <a:ext cx="6002110" cy="1476682"/>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af-ZA" sz="2600" kern="1200" noProof="0" dirty="0"/>
            <a:t>Voorbeelde van GGO’s:</a:t>
          </a:r>
        </a:p>
      </dsp:txBody>
      <dsp:txXfrm>
        <a:off x="0" y="2250669"/>
        <a:ext cx="6002110" cy="797408"/>
      </dsp:txXfrm>
    </dsp:sp>
    <dsp:sp modelId="{EFA36663-A995-4027-8EAC-58CDAA469AD1}">
      <dsp:nvSpPr>
        <dsp:cNvPr id="0" name=""/>
        <dsp:cNvSpPr/>
      </dsp:nvSpPr>
      <dsp:spPr>
        <a:xfrm>
          <a:off x="0" y="3018544"/>
          <a:ext cx="1500527" cy="679274"/>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nl-NL" sz="1100" kern="1200" noProof="0" dirty="0"/>
            <a:t>Aanbied van nasorgprogramme vir risiko-jeug</a:t>
          </a:r>
          <a:endParaRPr lang="af-ZA" sz="1100" kern="1200" noProof="0" dirty="0"/>
        </a:p>
      </dsp:txBody>
      <dsp:txXfrm>
        <a:off x="0" y="3018544"/>
        <a:ext cx="1500527" cy="679274"/>
      </dsp:txXfrm>
    </dsp:sp>
    <dsp:sp modelId="{09AEB85D-2E61-499C-B8B7-06FE035433AC}">
      <dsp:nvSpPr>
        <dsp:cNvPr id="0" name=""/>
        <dsp:cNvSpPr/>
      </dsp:nvSpPr>
      <dsp:spPr>
        <a:xfrm>
          <a:off x="1500527" y="3018544"/>
          <a:ext cx="1500527" cy="679274"/>
        </a:xfrm>
        <a:prstGeom prst="rect">
          <a:avLst/>
        </a:prstGeom>
        <a:solidFill>
          <a:schemeClr val="accent5">
            <a:tint val="40000"/>
            <a:alpha val="90000"/>
            <a:hueOff val="-895746"/>
            <a:satOff val="853"/>
            <a:lumOff val="-27"/>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af-ZA" sz="1100" kern="1200" noProof="0" dirty="0"/>
            <a:t>Ondersteuning van plaaslike besighede</a:t>
          </a:r>
        </a:p>
      </dsp:txBody>
      <dsp:txXfrm>
        <a:off x="1500527" y="3018544"/>
        <a:ext cx="1500527" cy="679274"/>
      </dsp:txXfrm>
    </dsp:sp>
    <dsp:sp modelId="{1BB8F45E-8B54-4C9E-B0FA-A1E9C037064C}">
      <dsp:nvSpPr>
        <dsp:cNvPr id="0" name=""/>
        <dsp:cNvSpPr/>
      </dsp:nvSpPr>
      <dsp:spPr>
        <a:xfrm>
          <a:off x="3001055" y="3018544"/>
          <a:ext cx="1500527" cy="679274"/>
        </a:xfrm>
        <a:prstGeom prst="rect">
          <a:avLst/>
        </a:prstGeom>
        <a:solidFill>
          <a:schemeClr val="accent5">
            <a:tint val="40000"/>
            <a:alpha val="90000"/>
            <a:hueOff val="-1791493"/>
            <a:satOff val="1706"/>
            <a:lumOff val="-55"/>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nl-NL" sz="1100" kern="1200" noProof="0" dirty="0"/>
            <a:t>Verbetering van veiligheid in woonbuurte</a:t>
          </a:r>
          <a:endParaRPr lang="af-ZA" sz="1100" kern="1200" noProof="0" dirty="0"/>
        </a:p>
      </dsp:txBody>
      <dsp:txXfrm>
        <a:off x="3001055" y="3018544"/>
        <a:ext cx="1500527" cy="679274"/>
      </dsp:txXfrm>
    </dsp:sp>
    <dsp:sp modelId="{125BCCE7-259E-44C3-B297-7D49C26CE2D3}">
      <dsp:nvSpPr>
        <dsp:cNvPr id="0" name=""/>
        <dsp:cNvSpPr/>
      </dsp:nvSpPr>
      <dsp:spPr>
        <a:xfrm>
          <a:off x="4501582" y="3018544"/>
          <a:ext cx="1500527" cy="679274"/>
        </a:xfrm>
        <a:prstGeom prst="rect">
          <a:avLst/>
        </a:prstGeom>
        <a:solidFill>
          <a:schemeClr val="accent5">
            <a:tint val="40000"/>
            <a:alpha val="90000"/>
            <a:hueOff val="-2687239"/>
            <a:satOff val="2559"/>
            <a:lumOff val="-82"/>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nl-NL" sz="1100" kern="1200" noProof="0" dirty="0"/>
            <a:t>Bedryf van diererehabilitasies of uitreikprogramme</a:t>
          </a:r>
          <a:endParaRPr lang="af-ZA" sz="1100" kern="1200" noProof="0" dirty="0"/>
        </a:p>
      </dsp:txBody>
      <dsp:txXfrm>
        <a:off x="4501582" y="3018544"/>
        <a:ext cx="1500527" cy="679274"/>
      </dsp:txXfrm>
    </dsp:sp>
    <dsp:sp modelId="{E8B8C7FF-35D1-410F-B861-FFB005B4A647}">
      <dsp:nvSpPr>
        <dsp:cNvPr id="0" name=""/>
        <dsp:cNvSpPr/>
      </dsp:nvSpPr>
      <dsp:spPr>
        <a:xfrm rot="10800000">
          <a:off x="0" y="1681"/>
          <a:ext cx="6002110" cy="2271138"/>
        </a:xfrm>
        <a:prstGeom prst="upArrowCallout">
          <a:avLst/>
        </a:prstGeom>
        <a:solidFill>
          <a:schemeClr val="accent5">
            <a:hueOff val="-3039673"/>
            <a:satOff val="3213"/>
            <a:lumOff val="-5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nl-NL" sz="2600" kern="1200" noProof="0" dirty="0"/>
            <a:t>GGO’s is </a:t>
          </a:r>
          <a:r>
            <a:rPr lang="nl-NL" sz="2600" b="1" kern="1200" noProof="0" dirty="0"/>
            <a:t>plaaslike groepe </a:t>
          </a:r>
          <a:r>
            <a:rPr lang="nl-NL" sz="2600" kern="1200" noProof="0" dirty="0"/>
            <a:t>wat op die </a:t>
          </a:r>
          <a:r>
            <a:rPr lang="nl-NL" sz="2600" b="1" kern="1200" noProof="0" dirty="0"/>
            <a:t>spesifieke behoeftes </a:t>
          </a:r>
          <a:r>
            <a:rPr lang="nl-NL" sz="2600" kern="1200" noProof="0" dirty="0"/>
            <a:t>van hul gemeenskappe fokus</a:t>
          </a:r>
          <a:endParaRPr lang="af-ZA" sz="2600" kern="1200" noProof="0" dirty="0"/>
        </a:p>
      </dsp:txBody>
      <dsp:txXfrm rot="10800000">
        <a:off x="0" y="1681"/>
        <a:ext cx="6002110" cy="14757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E9FFA-FF13-4631-BAE5-7CA895160ECF}">
      <dsp:nvSpPr>
        <dsp:cNvPr id="0" name=""/>
        <dsp:cNvSpPr/>
      </dsp:nvSpPr>
      <dsp:spPr>
        <a:xfrm>
          <a:off x="0" y="3005285"/>
          <a:ext cx="5918184" cy="1971792"/>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af-ZA" sz="3500" kern="1200" noProof="0" dirty="0" err="1"/>
            <a:t>What</a:t>
          </a:r>
          <a:r>
            <a:rPr lang="af-ZA" sz="3500" kern="1200" noProof="0" dirty="0"/>
            <a:t> </a:t>
          </a:r>
          <a:r>
            <a:rPr lang="af-ZA" sz="3500" kern="1200" noProof="0" dirty="0" err="1"/>
            <a:t>they</a:t>
          </a:r>
          <a:r>
            <a:rPr lang="af-ZA" sz="3500" kern="1200" noProof="0" dirty="0"/>
            <a:t> </a:t>
          </a:r>
          <a:r>
            <a:rPr lang="af-ZA" sz="3500" kern="1200" noProof="0" dirty="0" err="1"/>
            <a:t>have</a:t>
          </a:r>
          <a:r>
            <a:rPr lang="af-ZA" sz="3500" kern="1200" noProof="0" dirty="0"/>
            <a:t> in </a:t>
          </a:r>
          <a:r>
            <a:rPr lang="af-ZA" sz="3500" kern="1200" noProof="0" dirty="0" err="1"/>
            <a:t>common</a:t>
          </a:r>
          <a:r>
            <a:rPr lang="af-ZA" sz="3500" kern="1200" noProof="0" dirty="0"/>
            <a:t>:</a:t>
          </a:r>
        </a:p>
      </dsp:txBody>
      <dsp:txXfrm>
        <a:off x="0" y="3005285"/>
        <a:ext cx="5918184" cy="1064768"/>
      </dsp:txXfrm>
    </dsp:sp>
    <dsp:sp modelId="{2D213359-4B3E-4C42-B82B-4324C96E8AA7}">
      <dsp:nvSpPr>
        <dsp:cNvPr id="0" name=""/>
        <dsp:cNvSpPr/>
      </dsp:nvSpPr>
      <dsp:spPr>
        <a:xfrm>
          <a:off x="2889" y="4030618"/>
          <a:ext cx="1970801" cy="907024"/>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noProof="0" dirty="0"/>
            <a:t>All </a:t>
          </a:r>
          <a:r>
            <a:rPr lang="af-ZA" sz="1800" kern="1200" noProof="0" dirty="0" err="1"/>
            <a:t>money</a:t>
          </a:r>
          <a:r>
            <a:rPr lang="af-ZA" sz="1800" kern="1200" noProof="0" dirty="0"/>
            <a:t> </a:t>
          </a:r>
          <a:r>
            <a:rPr lang="af-ZA" sz="1800" kern="1200" noProof="0" dirty="0" err="1"/>
            <a:t>raised</a:t>
          </a:r>
          <a:r>
            <a:rPr lang="af-ZA" sz="1800" kern="1200" noProof="0" dirty="0"/>
            <a:t> is </a:t>
          </a:r>
          <a:r>
            <a:rPr lang="af-ZA" sz="1800" kern="1200" noProof="0" dirty="0" err="1"/>
            <a:t>used</a:t>
          </a:r>
          <a:r>
            <a:rPr lang="af-ZA" sz="1800" kern="1200" noProof="0" dirty="0"/>
            <a:t> </a:t>
          </a:r>
          <a:r>
            <a:rPr lang="af-ZA" sz="1800" kern="1200" noProof="0" dirty="0" err="1"/>
            <a:t>to</a:t>
          </a:r>
          <a:r>
            <a:rPr lang="af-ZA" sz="1800" kern="1200" noProof="0" dirty="0"/>
            <a:t> help </a:t>
          </a:r>
          <a:r>
            <a:rPr lang="af-ZA" sz="1800" kern="1200" noProof="0" dirty="0" err="1"/>
            <a:t>others</a:t>
          </a:r>
          <a:endParaRPr lang="af-ZA" sz="1800" kern="1200" noProof="0" dirty="0"/>
        </a:p>
      </dsp:txBody>
      <dsp:txXfrm>
        <a:off x="2889" y="4030618"/>
        <a:ext cx="1970801" cy="907024"/>
      </dsp:txXfrm>
    </dsp:sp>
    <dsp:sp modelId="{9DD6D2E2-F046-4F30-A9AE-4367565824F6}">
      <dsp:nvSpPr>
        <dsp:cNvPr id="0" name=""/>
        <dsp:cNvSpPr/>
      </dsp:nvSpPr>
      <dsp:spPr>
        <a:xfrm>
          <a:off x="1973691" y="4030618"/>
          <a:ext cx="1970801" cy="907024"/>
        </a:xfrm>
        <a:prstGeom prst="rect">
          <a:avLst/>
        </a:prstGeom>
        <a:solidFill>
          <a:schemeClr val="accent3">
            <a:tint val="40000"/>
            <a:alpha val="90000"/>
            <a:hueOff val="9098517"/>
            <a:satOff val="-17539"/>
            <a:lumOff val="690"/>
            <a:alphaOff val="0"/>
          </a:schemeClr>
        </a:solidFill>
        <a:ln w="19050" cap="flat" cmpd="sng" algn="ctr">
          <a:solidFill>
            <a:schemeClr val="accent3">
              <a:tint val="40000"/>
              <a:alpha val="90000"/>
              <a:hueOff val="9098517"/>
              <a:satOff val="-17539"/>
              <a:lumOff val="6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noProof="0" dirty="0" err="1"/>
            <a:t>Their</a:t>
          </a:r>
          <a:r>
            <a:rPr lang="af-ZA" sz="1800" kern="1200" noProof="0" dirty="0"/>
            <a:t> </a:t>
          </a:r>
          <a:r>
            <a:rPr lang="af-ZA" sz="1800" kern="1200" noProof="0" dirty="0" err="1"/>
            <a:t>goal</a:t>
          </a:r>
          <a:r>
            <a:rPr lang="af-ZA" sz="1800" kern="1200" noProof="0" dirty="0"/>
            <a:t> is </a:t>
          </a:r>
          <a:r>
            <a:rPr lang="af-ZA" sz="1800" kern="1200" noProof="0" dirty="0" err="1"/>
            <a:t>to</a:t>
          </a:r>
          <a:r>
            <a:rPr lang="af-ZA" sz="1800" kern="1200" noProof="0" dirty="0"/>
            <a:t> </a:t>
          </a:r>
          <a:r>
            <a:rPr lang="af-ZA" sz="1800" kern="1200" noProof="0" dirty="0" err="1"/>
            <a:t>improve</a:t>
          </a:r>
          <a:r>
            <a:rPr lang="af-ZA" sz="1800" kern="1200" noProof="0" dirty="0"/>
            <a:t> </a:t>
          </a:r>
          <a:r>
            <a:rPr lang="af-ZA" sz="1800" kern="1200" noProof="0" dirty="0" err="1"/>
            <a:t>people’s</a:t>
          </a:r>
          <a:r>
            <a:rPr lang="af-ZA" sz="1800" kern="1200" noProof="0" dirty="0"/>
            <a:t> </a:t>
          </a:r>
          <a:r>
            <a:rPr lang="af-ZA" sz="1800" kern="1200" noProof="0" dirty="0" err="1"/>
            <a:t>quality</a:t>
          </a:r>
          <a:r>
            <a:rPr lang="af-ZA" sz="1800" kern="1200" noProof="0" dirty="0"/>
            <a:t> of </a:t>
          </a:r>
          <a:r>
            <a:rPr lang="af-ZA" sz="1800" kern="1200" noProof="0" dirty="0" err="1"/>
            <a:t>life</a:t>
          </a:r>
          <a:endParaRPr lang="af-ZA" sz="1800" kern="1200" noProof="0" dirty="0"/>
        </a:p>
      </dsp:txBody>
      <dsp:txXfrm>
        <a:off x="1973691" y="4030618"/>
        <a:ext cx="1970801" cy="907024"/>
      </dsp:txXfrm>
    </dsp:sp>
    <dsp:sp modelId="{2D957F55-49D7-410A-8A80-CD82DA7DD381}">
      <dsp:nvSpPr>
        <dsp:cNvPr id="0" name=""/>
        <dsp:cNvSpPr/>
      </dsp:nvSpPr>
      <dsp:spPr>
        <a:xfrm>
          <a:off x="3944492" y="4030618"/>
          <a:ext cx="1970801" cy="907024"/>
        </a:xfrm>
        <a:prstGeom prst="rect">
          <a:avLst/>
        </a:prstGeom>
        <a:solidFill>
          <a:schemeClr val="accent3">
            <a:tint val="40000"/>
            <a:alpha val="90000"/>
            <a:hueOff val="18197034"/>
            <a:satOff val="-35078"/>
            <a:lumOff val="1381"/>
            <a:alphaOff val="0"/>
          </a:schemeClr>
        </a:solidFill>
        <a:ln w="19050" cap="flat" cmpd="sng" algn="ctr">
          <a:solidFill>
            <a:schemeClr val="accent3">
              <a:tint val="40000"/>
              <a:alpha val="90000"/>
              <a:hueOff val="18197034"/>
              <a:satOff val="-35078"/>
              <a:lumOff val="13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noProof="0" dirty="0"/>
            <a:t>Both </a:t>
          </a:r>
          <a:r>
            <a:rPr lang="af-ZA" sz="1800" kern="1200" noProof="0" dirty="0" err="1"/>
            <a:t>play</a:t>
          </a:r>
          <a:r>
            <a:rPr lang="af-ZA" sz="1800" kern="1200" noProof="0" dirty="0"/>
            <a:t> </a:t>
          </a:r>
          <a:r>
            <a:rPr lang="af-ZA" sz="1800" kern="1200" noProof="0" dirty="0" err="1"/>
            <a:t>an</a:t>
          </a:r>
          <a:r>
            <a:rPr lang="af-ZA" sz="1800" kern="1200" noProof="0" dirty="0"/>
            <a:t> important </a:t>
          </a:r>
          <a:r>
            <a:rPr lang="af-ZA" sz="1800" kern="1200" noProof="0" dirty="0" err="1"/>
            <a:t>role</a:t>
          </a:r>
          <a:r>
            <a:rPr lang="af-ZA" sz="1800" kern="1200" noProof="0" dirty="0"/>
            <a:t> in </a:t>
          </a:r>
          <a:r>
            <a:rPr lang="af-ZA" sz="1800" kern="1200" noProof="0" dirty="0" err="1"/>
            <a:t>society</a:t>
          </a:r>
          <a:endParaRPr lang="af-ZA" sz="1800" kern="1200" noProof="0" dirty="0"/>
        </a:p>
      </dsp:txBody>
      <dsp:txXfrm>
        <a:off x="3944492" y="4030618"/>
        <a:ext cx="1970801" cy="907024"/>
      </dsp:txXfrm>
    </dsp:sp>
    <dsp:sp modelId="{F6B656DC-0E0B-4952-8127-B45847D2ED51}">
      <dsp:nvSpPr>
        <dsp:cNvPr id="0" name=""/>
        <dsp:cNvSpPr/>
      </dsp:nvSpPr>
      <dsp:spPr>
        <a:xfrm rot="10800000">
          <a:off x="0" y="2245"/>
          <a:ext cx="5918184" cy="3032617"/>
        </a:xfrm>
        <a:prstGeom prst="upArrowCallout">
          <a:avLst/>
        </a:prstGeom>
        <a:solidFill>
          <a:schemeClr val="accent3">
            <a:hueOff val="17595342"/>
            <a:satOff val="-40088"/>
            <a:lumOff val="1608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af-ZA" sz="3500" kern="1200" noProof="0" dirty="0" err="1"/>
            <a:t>Their</a:t>
          </a:r>
          <a:r>
            <a:rPr lang="af-ZA" sz="3500" kern="1200" noProof="0" dirty="0"/>
            <a:t> </a:t>
          </a:r>
          <a:r>
            <a:rPr lang="af-ZA" sz="3500" kern="1200" noProof="0" dirty="0" err="1"/>
            <a:t>size</a:t>
          </a:r>
          <a:r>
            <a:rPr lang="af-ZA" sz="3500" kern="1200" noProof="0" dirty="0"/>
            <a:t>, </a:t>
          </a:r>
          <a:r>
            <a:rPr lang="af-ZA" sz="3500" kern="1200" noProof="0" dirty="0" err="1"/>
            <a:t>focus</a:t>
          </a:r>
          <a:r>
            <a:rPr lang="af-ZA" sz="3500" kern="1200" noProof="0" dirty="0"/>
            <a:t>, </a:t>
          </a:r>
          <a:r>
            <a:rPr lang="af-ZA" sz="3500" kern="1200" noProof="0" dirty="0" err="1"/>
            <a:t>and</a:t>
          </a:r>
          <a:r>
            <a:rPr lang="af-ZA" sz="3500" kern="1200" noProof="0" dirty="0"/>
            <a:t> </a:t>
          </a:r>
          <a:r>
            <a:rPr lang="af-ZA" sz="3500" kern="1200" noProof="0" dirty="0" err="1"/>
            <a:t>methods</a:t>
          </a:r>
          <a:r>
            <a:rPr lang="af-ZA" sz="3500" kern="1200" noProof="0" dirty="0"/>
            <a:t> </a:t>
          </a:r>
          <a:r>
            <a:rPr lang="af-ZA" sz="3500" kern="1200" noProof="0" dirty="0" err="1"/>
            <a:t>may</a:t>
          </a:r>
          <a:r>
            <a:rPr lang="af-ZA" sz="3500" kern="1200" noProof="0" dirty="0"/>
            <a:t> </a:t>
          </a:r>
          <a:r>
            <a:rPr lang="af-ZA" sz="3500" kern="1200" noProof="0" dirty="0" err="1"/>
            <a:t>differ</a:t>
          </a:r>
          <a:endParaRPr lang="af-ZA" sz="3500" kern="1200" noProof="0" dirty="0"/>
        </a:p>
      </dsp:txBody>
      <dsp:txXfrm rot="10800000">
        <a:off x="0" y="2245"/>
        <a:ext cx="5918184" cy="19705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9B4813-B2DB-4908-B43E-30EE094FA54F}">
      <dsp:nvSpPr>
        <dsp:cNvPr id="0" name=""/>
        <dsp:cNvSpPr/>
      </dsp:nvSpPr>
      <dsp:spPr>
        <a:xfrm>
          <a:off x="7056" y="182428"/>
          <a:ext cx="1067554" cy="10675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ACBD3F-D471-4FEF-87B8-1E2DCF748413}">
      <dsp:nvSpPr>
        <dsp:cNvPr id="0" name=""/>
        <dsp:cNvSpPr/>
      </dsp:nvSpPr>
      <dsp:spPr>
        <a:xfrm>
          <a:off x="7056" y="1420667"/>
          <a:ext cx="3050156" cy="457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100000"/>
            </a:lnSpc>
            <a:spcBef>
              <a:spcPct val="0"/>
            </a:spcBef>
            <a:spcAft>
              <a:spcPct val="35000"/>
            </a:spcAft>
            <a:buNone/>
            <a:defRPr b="1"/>
          </a:pPr>
          <a:r>
            <a:rPr lang="af-ZA" sz="2100" b="1" kern="1200" noProof="0" dirty="0"/>
            <a:t>Sosiale gesondheid</a:t>
          </a:r>
          <a:endParaRPr lang="af-ZA" sz="2100" kern="1200" noProof="0" dirty="0"/>
        </a:p>
      </dsp:txBody>
      <dsp:txXfrm>
        <a:off x="7056" y="1420667"/>
        <a:ext cx="3050156" cy="457523"/>
      </dsp:txXfrm>
    </dsp:sp>
    <dsp:sp modelId="{3C14F895-C695-4D1D-8AFE-F4D469B30276}">
      <dsp:nvSpPr>
        <dsp:cNvPr id="0" name=""/>
        <dsp:cNvSpPr/>
      </dsp:nvSpPr>
      <dsp:spPr>
        <a:xfrm>
          <a:off x="7056" y="1957578"/>
          <a:ext cx="3050156" cy="2194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nl-NL" sz="1600" b="0" kern="1200" dirty="0"/>
            <a:t>Verskaf toegang tot </a:t>
          </a:r>
          <a:r>
            <a:rPr lang="nl-NL" sz="1600" b="1" kern="1200" dirty="0"/>
            <a:t>gesondheidsorg</a:t>
          </a:r>
          <a:r>
            <a:rPr lang="nl-NL" sz="1600" b="0" kern="1200" dirty="0"/>
            <a:t>, </a:t>
          </a:r>
          <a:r>
            <a:rPr lang="nl-NL" sz="1600" b="1" kern="1200" dirty="0"/>
            <a:t>voeding</a:t>
          </a:r>
          <a:r>
            <a:rPr lang="nl-NL" sz="1600" b="0" kern="1200" dirty="0"/>
            <a:t> en </a:t>
          </a:r>
          <a:r>
            <a:rPr lang="nl-NL" sz="1600" b="1" kern="1200" dirty="0"/>
            <a:t>geestesgesondheids-ondersteuning</a:t>
          </a:r>
          <a:endParaRPr lang="af-ZA" sz="1600" kern="1200" noProof="0" dirty="0"/>
        </a:p>
        <a:p>
          <a:pPr marL="0" lvl="0" indent="0" algn="l" defTabSz="711200">
            <a:lnSpc>
              <a:spcPct val="100000"/>
            </a:lnSpc>
            <a:spcBef>
              <a:spcPct val="0"/>
            </a:spcBef>
            <a:spcAft>
              <a:spcPct val="35000"/>
            </a:spcAft>
            <a:buNone/>
          </a:pPr>
          <a:r>
            <a:rPr lang="nl-NL" sz="1600" b="0" kern="1200" dirty="0"/>
            <a:t>Loods veldtogte oor </a:t>
          </a:r>
          <a:r>
            <a:rPr lang="nl-NL" sz="1600" b="1" kern="1200" dirty="0"/>
            <a:t>MIV/Vigs</a:t>
          </a:r>
          <a:r>
            <a:rPr lang="nl-NL" sz="1600" b="0" kern="1200" dirty="0"/>
            <a:t>, </a:t>
          </a:r>
          <a:r>
            <a:rPr lang="nl-NL" sz="1600" b="1" kern="1200" dirty="0"/>
            <a:t>inentings</a:t>
          </a:r>
          <a:r>
            <a:rPr lang="nl-NL" sz="1600" b="0" kern="1200" dirty="0"/>
            <a:t>, </a:t>
          </a:r>
          <a:r>
            <a:rPr lang="nl-NL" sz="1600" b="1" kern="1200" dirty="0"/>
            <a:t>sanitasie</a:t>
          </a:r>
          <a:r>
            <a:rPr lang="nl-NL" sz="1600" b="0" kern="1200" dirty="0"/>
            <a:t> en meer</a:t>
          </a:r>
        </a:p>
        <a:p>
          <a:pPr marL="0" lvl="0" indent="0" algn="l" defTabSz="711200">
            <a:lnSpc>
              <a:spcPct val="100000"/>
            </a:lnSpc>
            <a:spcBef>
              <a:spcPct val="0"/>
            </a:spcBef>
            <a:spcAft>
              <a:spcPct val="35000"/>
            </a:spcAft>
            <a:buNone/>
          </a:pPr>
          <a:r>
            <a:rPr lang="nl-NL" sz="1600" b="0" kern="1200" dirty="0"/>
            <a:t>Stig </a:t>
          </a:r>
          <a:r>
            <a:rPr lang="nl-NL" sz="1600" b="1" kern="1200" dirty="0"/>
            <a:t>klinieke</a:t>
          </a:r>
          <a:r>
            <a:rPr lang="nl-NL" sz="1600" b="0" kern="1200" dirty="0"/>
            <a:t> en deel nuttige </a:t>
          </a:r>
          <a:r>
            <a:rPr lang="nl-NL" sz="1600" b="1" kern="1200" dirty="0"/>
            <a:t>hulpbronne</a:t>
          </a:r>
          <a:r>
            <a:rPr lang="nl-NL" sz="1600" b="0" kern="1200" dirty="0"/>
            <a:t> uit</a:t>
          </a:r>
        </a:p>
      </dsp:txBody>
      <dsp:txXfrm>
        <a:off x="7056" y="1957578"/>
        <a:ext cx="3050156" cy="2194249"/>
      </dsp:txXfrm>
    </dsp:sp>
    <dsp:sp modelId="{AE86A272-DF8B-44AA-BB45-9FD149048EE5}">
      <dsp:nvSpPr>
        <dsp:cNvPr id="0" name=""/>
        <dsp:cNvSpPr/>
      </dsp:nvSpPr>
      <dsp:spPr>
        <a:xfrm>
          <a:off x="3590989" y="182428"/>
          <a:ext cx="1067554" cy="10675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ECDE0E-6420-4E40-8E23-69DF397F7190}">
      <dsp:nvSpPr>
        <dsp:cNvPr id="0" name=""/>
        <dsp:cNvSpPr/>
      </dsp:nvSpPr>
      <dsp:spPr>
        <a:xfrm>
          <a:off x="3590989" y="1420667"/>
          <a:ext cx="3050156" cy="457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100000"/>
            </a:lnSpc>
            <a:spcBef>
              <a:spcPct val="0"/>
            </a:spcBef>
            <a:spcAft>
              <a:spcPct val="35000"/>
            </a:spcAft>
            <a:buNone/>
            <a:defRPr b="1"/>
          </a:pPr>
          <a:r>
            <a:rPr lang="af-ZA" sz="2100" b="1" kern="1200" noProof="0" dirty="0"/>
            <a:t>Omgewingsgesondheid</a:t>
          </a:r>
          <a:endParaRPr lang="af-ZA" sz="2100" kern="1200" noProof="0" dirty="0"/>
        </a:p>
      </dsp:txBody>
      <dsp:txXfrm>
        <a:off x="3590989" y="1420667"/>
        <a:ext cx="3050156" cy="457523"/>
      </dsp:txXfrm>
    </dsp:sp>
    <dsp:sp modelId="{61D08C15-2C9D-4AAB-9DC1-41554F3179FA}">
      <dsp:nvSpPr>
        <dsp:cNvPr id="0" name=""/>
        <dsp:cNvSpPr/>
      </dsp:nvSpPr>
      <dsp:spPr>
        <a:xfrm>
          <a:off x="3590989" y="1957578"/>
          <a:ext cx="3050156" cy="2194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nl-NL" sz="1600" b="0" kern="1200" dirty="0"/>
            <a:t>Spreek kwessies soos </a:t>
          </a:r>
          <a:r>
            <a:rPr lang="nl-NL" sz="1600" b="1" kern="1200" dirty="0"/>
            <a:t>besoedeling</a:t>
          </a:r>
          <a:r>
            <a:rPr lang="nl-NL" sz="1600" b="0" kern="1200" dirty="0"/>
            <a:t>, </a:t>
          </a:r>
          <a:r>
            <a:rPr lang="nl-NL" sz="1600" b="1" kern="1200" dirty="0"/>
            <a:t>afval</a:t>
          </a:r>
          <a:r>
            <a:rPr lang="nl-NL" sz="1600" b="0" kern="1200" dirty="0"/>
            <a:t> en </a:t>
          </a:r>
          <a:r>
            <a:rPr lang="nl-NL" sz="1600" b="1" kern="1200" dirty="0"/>
            <a:t>watergehalte</a:t>
          </a:r>
          <a:r>
            <a:rPr lang="nl-NL" sz="1600" b="0" kern="1200" dirty="0"/>
            <a:t> aan</a:t>
          </a:r>
          <a:endParaRPr lang="af-ZA" sz="1600" kern="1200" noProof="0" dirty="0"/>
        </a:p>
        <a:p>
          <a:pPr marL="0" lvl="0" indent="0" algn="l" defTabSz="711200">
            <a:lnSpc>
              <a:spcPct val="100000"/>
            </a:lnSpc>
            <a:spcBef>
              <a:spcPct val="0"/>
            </a:spcBef>
            <a:spcAft>
              <a:spcPct val="35000"/>
            </a:spcAft>
            <a:buNone/>
          </a:pPr>
          <a:r>
            <a:rPr lang="af-ZA" sz="1600" b="0" kern="1200" dirty="0"/>
            <a:t>Organiseer </a:t>
          </a:r>
          <a:r>
            <a:rPr lang="af-ZA" sz="1600" b="1" kern="1200" dirty="0"/>
            <a:t>opruimings</a:t>
          </a:r>
          <a:r>
            <a:rPr lang="af-ZA" sz="1600" b="0" kern="1200" dirty="0"/>
            <a:t> en bevorder </a:t>
          </a:r>
          <a:r>
            <a:rPr lang="af-ZA" sz="1600" b="1" kern="1200" dirty="0"/>
            <a:t>herwinning</a:t>
          </a:r>
        </a:p>
        <a:p>
          <a:pPr marL="0" lvl="0" indent="0" algn="l" defTabSz="711200">
            <a:lnSpc>
              <a:spcPct val="100000"/>
            </a:lnSpc>
            <a:spcBef>
              <a:spcPct val="0"/>
            </a:spcBef>
            <a:spcAft>
              <a:spcPct val="35000"/>
            </a:spcAft>
            <a:buNone/>
          </a:pPr>
          <a:r>
            <a:rPr lang="nl-NL" sz="1600" b="0" kern="1200" dirty="0"/>
            <a:t>Ondersteun </a:t>
          </a:r>
          <a:r>
            <a:rPr lang="nl-NL" sz="1600" b="1" kern="1200" dirty="0"/>
            <a:t>volhoubare boerdery </a:t>
          </a:r>
          <a:r>
            <a:rPr lang="nl-NL" sz="1600" b="0" kern="1200" dirty="0"/>
            <a:t>en </a:t>
          </a:r>
          <a:r>
            <a:rPr lang="nl-NL" sz="1600" b="1" kern="1200" dirty="0"/>
            <a:t>bewaring</a:t>
          </a:r>
        </a:p>
      </dsp:txBody>
      <dsp:txXfrm>
        <a:off x="3590989" y="1957578"/>
        <a:ext cx="3050156" cy="2194249"/>
      </dsp:txXfrm>
    </dsp:sp>
    <dsp:sp modelId="{5BFC833B-9F2A-4B06-9E8E-821C4DE4C1B9}">
      <dsp:nvSpPr>
        <dsp:cNvPr id="0" name=""/>
        <dsp:cNvSpPr/>
      </dsp:nvSpPr>
      <dsp:spPr>
        <a:xfrm>
          <a:off x="7174923" y="182428"/>
          <a:ext cx="1067554" cy="10675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7B2D0C-7697-491D-8D7C-C6C5E031C18F}">
      <dsp:nvSpPr>
        <dsp:cNvPr id="0" name=""/>
        <dsp:cNvSpPr/>
      </dsp:nvSpPr>
      <dsp:spPr>
        <a:xfrm>
          <a:off x="7174923" y="1420667"/>
          <a:ext cx="3050156" cy="457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100000"/>
            </a:lnSpc>
            <a:spcBef>
              <a:spcPct val="0"/>
            </a:spcBef>
            <a:spcAft>
              <a:spcPct val="35000"/>
            </a:spcAft>
            <a:buNone/>
            <a:defRPr b="1"/>
          </a:pPr>
          <a:r>
            <a:rPr lang="af-ZA" sz="2100" b="1" kern="1200" noProof="0" dirty="0"/>
            <a:t>Volhoubare ontwikkeling</a:t>
          </a:r>
          <a:endParaRPr lang="af-ZA" sz="2100" kern="1200" noProof="0" dirty="0"/>
        </a:p>
      </dsp:txBody>
      <dsp:txXfrm>
        <a:off x="7174923" y="1420667"/>
        <a:ext cx="3050156" cy="457523"/>
      </dsp:txXfrm>
    </dsp:sp>
    <dsp:sp modelId="{D2424A62-F8A6-4D6C-BAE4-1D2C2C052561}">
      <dsp:nvSpPr>
        <dsp:cNvPr id="0" name=""/>
        <dsp:cNvSpPr/>
      </dsp:nvSpPr>
      <dsp:spPr>
        <a:xfrm>
          <a:off x="7174923" y="1957578"/>
          <a:ext cx="3050156" cy="2194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nl-NL" sz="1600" b="0" kern="1200" dirty="0"/>
            <a:t>Skep </a:t>
          </a:r>
          <a:r>
            <a:rPr lang="nl-NL" sz="1600" b="1" kern="1200" dirty="0"/>
            <a:t>werksgeleenthede</a:t>
          </a:r>
          <a:r>
            <a:rPr lang="nl-NL" sz="1600" b="0" kern="1200" dirty="0"/>
            <a:t> en ondersteun </a:t>
          </a:r>
          <a:r>
            <a:rPr lang="nl-NL" sz="1600" b="1" kern="1200" dirty="0"/>
            <a:t>klein besighede</a:t>
          </a:r>
          <a:endParaRPr lang="af-ZA" sz="1600" kern="1200" noProof="0" dirty="0"/>
        </a:p>
        <a:p>
          <a:pPr marL="0" lvl="0" indent="0" algn="l" defTabSz="711200">
            <a:lnSpc>
              <a:spcPct val="100000"/>
            </a:lnSpc>
            <a:spcBef>
              <a:spcPct val="0"/>
            </a:spcBef>
            <a:spcAft>
              <a:spcPct val="35000"/>
            </a:spcAft>
            <a:buNone/>
          </a:pPr>
          <a:r>
            <a:rPr lang="nl-NL" sz="1600" b="0" kern="1200" dirty="0"/>
            <a:t>Bied </a:t>
          </a:r>
          <a:r>
            <a:rPr lang="nl-NL" sz="1600" b="1" kern="1200" dirty="0"/>
            <a:t>vaardigheidsopleiding</a:t>
          </a:r>
          <a:r>
            <a:rPr lang="nl-NL" sz="1600" b="0" kern="1200" dirty="0"/>
            <a:t> aan en ontwikkel </a:t>
          </a:r>
          <a:r>
            <a:rPr lang="nl-NL" sz="1600" b="1" kern="1200" dirty="0"/>
            <a:t>gemeenskapsleiers</a:t>
          </a:r>
        </a:p>
        <a:p>
          <a:pPr marL="0" lvl="0" indent="0" algn="l" defTabSz="711200">
            <a:lnSpc>
              <a:spcPct val="100000"/>
            </a:lnSpc>
            <a:spcBef>
              <a:spcPct val="0"/>
            </a:spcBef>
            <a:spcAft>
              <a:spcPct val="35000"/>
            </a:spcAft>
            <a:buNone/>
          </a:pPr>
          <a:r>
            <a:rPr lang="nl-NL" sz="1600" b="0" kern="1200" dirty="0"/>
            <a:t>Moedig</a:t>
          </a:r>
          <a:r>
            <a:rPr lang="nl-NL" sz="1600" b="1" kern="1200" dirty="0"/>
            <a:t> langtermynoplossings </a:t>
          </a:r>
          <a:r>
            <a:rPr lang="nl-NL" sz="1600" b="0" kern="1200" dirty="0"/>
            <a:t>aan vir sosiale en omgewingsontwikkeling</a:t>
          </a:r>
        </a:p>
      </dsp:txBody>
      <dsp:txXfrm>
        <a:off x="7174923" y="1957578"/>
        <a:ext cx="3050156" cy="219424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3185B-67E5-43AF-8390-70DFF503E136}">
      <dsp:nvSpPr>
        <dsp:cNvPr id="0" name=""/>
        <dsp:cNvSpPr/>
      </dsp:nvSpPr>
      <dsp:spPr>
        <a:xfrm>
          <a:off x="10090" y="153043"/>
          <a:ext cx="3426543" cy="1027963"/>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773" tIns="270773" rIns="270773" bIns="270773" numCol="1" spcCol="1270" anchor="ctr" anchorCtr="0">
          <a:noAutofit/>
        </a:bodyPr>
        <a:lstStyle/>
        <a:p>
          <a:pPr marL="0" lvl="0" indent="0" algn="ctr" defTabSz="889000">
            <a:lnSpc>
              <a:spcPct val="90000"/>
            </a:lnSpc>
            <a:spcBef>
              <a:spcPct val="0"/>
            </a:spcBef>
            <a:spcAft>
              <a:spcPct val="35000"/>
            </a:spcAft>
            <a:buNone/>
          </a:pPr>
          <a:r>
            <a:rPr lang="af-ZA" sz="2000" b="1" kern="1200" noProof="0" dirty="0"/>
            <a:t>Sosiale gesondheid</a:t>
          </a:r>
          <a:endParaRPr lang="af-ZA" sz="2000" kern="1200" noProof="0" dirty="0"/>
        </a:p>
      </dsp:txBody>
      <dsp:txXfrm>
        <a:off x="10090" y="153043"/>
        <a:ext cx="3426543" cy="1027963"/>
      </dsp:txXfrm>
    </dsp:sp>
    <dsp:sp modelId="{A57EDBDB-5DA8-43BB-B4D0-08409BE4CDCC}">
      <dsp:nvSpPr>
        <dsp:cNvPr id="0" name=""/>
        <dsp:cNvSpPr/>
      </dsp:nvSpPr>
      <dsp:spPr>
        <a:xfrm>
          <a:off x="10090" y="1181006"/>
          <a:ext cx="3426543" cy="3017288"/>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466" tIns="338466" rIns="338466" bIns="338466" numCol="1" spcCol="1270" anchor="t" anchorCtr="0">
          <a:noAutofit/>
        </a:bodyPr>
        <a:lstStyle/>
        <a:p>
          <a:pPr marL="0" lvl="0" indent="0" algn="l" defTabSz="577850">
            <a:lnSpc>
              <a:spcPct val="90000"/>
            </a:lnSpc>
            <a:spcBef>
              <a:spcPct val="0"/>
            </a:spcBef>
            <a:spcAft>
              <a:spcPct val="35000"/>
            </a:spcAft>
            <a:buNone/>
          </a:pPr>
          <a:r>
            <a:rPr lang="af-ZA" sz="1300" b="0" kern="1200" dirty="0"/>
            <a:t>Groepe soos </a:t>
          </a:r>
          <a:r>
            <a:rPr lang="af-ZA" sz="1300" b="1" kern="1200" dirty="0"/>
            <a:t>Doctors Without </a:t>
          </a:r>
          <a:r>
            <a:rPr lang="af-ZA" sz="1300" b="1" kern="1200" dirty="0" err="1"/>
            <a:t>Borders</a:t>
          </a:r>
          <a:r>
            <a:rPr lang="af-ZA" sz="1300" b="1" kern="1200" dirty="0"/>
            <a:t> </a:t>
          </a:r>
          <a:r>
            <a:rPr lang="af-ZA" sz="1300" b="0" kern="1200" dirty="0"/>
            <a:t>bied gesondheidsorg in </a:t>
          </a:r>
          <a:r>
            <a:rPr lang="af-ZA" sz="1300" b="0" kern="1200" dirty="0" err="1"/>
            <a:t>krisigebiede</a:t>
          </a:r>
          <a:r>
            <a:rPr lang="af-ZA" sz="1300" b="0" kern="1200" dirty="0"/>
            <a:t> aan (bv</a:t>
          </a:r>
          <a:r>
            <a:rPr lang="af-ZA" sz="1300" kern="1200" dirty="0"/>
            <a:t>. oorlogsgebiede en vlugtelingkampe)</a:t>
          </a:r>
          <a:endParaRPr lang="af-ZA" sz="1300" kern="1200" noProof="0" dirty="0"/>
        </a:p>
        <a:p>
          <a:pPr marL="0" lvl="0" indent="0" algn="l" defTabSz="577850">
            <a:lnSpc>
              <a:spcPct val="90000"/>
            </a:lnSpc>
            <a:spcBef>
              <a:spcPct val="0"/>
            </a:spcBef>
            <a:spcAft>
              <a:spcPct val="35000"/>
            </a:spcAft>
            <a:buNone/>
          </a:pPr>
          <a:r>
            <a:rPr lang="af-ZA" sz="1300" b="0" kern="1200" dirty="0"/>
            <a:t>Hulle verskaf mediese sorg, entstowwe en </a:t>
          </a:r>
          <a:r>
            <a:rPr lang="af-ZA" sz="1300" b="0" kern="1200" dirty="0" err="1"/>
            <a:t>kraamgesondheidsdienste</a:t>
          </a:r>
          <a:endParaRPr lang="af-ZA" sz="1300" b="0" kern="1200" dirty="0"/>
        </a:p>
        <a:p>
          <a:pPr marL="0" lvl="0" indent="0" algn="l" defTabSz="577850">
            <a:lnSpc>
              <a:spcPct val="90000"/>
            </a:lnSpc>
            <a:spcBef>
              <a:spcPct val="0"/>
            </a:spcBef>
            <a:spcAft>
              <a:spcPct val="35000"/>
            </a:spcAft>
            <a:buNone/>
          </a:pPr>
          <a:r>
            <a:rPr lang="af-ZA" sz="1300" b="0" kern="1200" dirty="0"/>
            <a:t>Organisasies soos </a:t>
          </a:r>
          <a:r>
            <a:rPr lang="af-ZA" sz="1300" b="1" kern="1200" dirty="0" err="1"/>
            <a:t>Amnesty</a:t>
          </a:r>
          <a:r>
            <a:rPr lang="af-ZA" sz="1300" b="1" kern="1200" dirty="0"/>
            <a:t> </a:t>
          </a:r>
          <a:r>
            <a:rPr lang="af-ZA" sz="1300" b="1" kern="1200" dirty="0" err="1"/>
            <a:t>International</a:t>
          </a:r>
          <a:r>
            <a:rPr lang="af-ZA" sz="1300" b="0" kern="1200" dirty="0"/>
            <a:t> en </a:t>
          </a:r>
          <a:r>
            <a:rPr lang="af-ZA" sz="1300" b="1" kern="1200" dirty="0"/>
            <a:t>Human </a:t>
          </a:r>
          <a:r>
            <a:rPr lang="af-ZA" sz="1300" b="1" kern="1200" dirty="0" err="1"/>
            <a:t>Rights</a:t>
          </a:r>
          <a:r>
            <a:rPr lang="af-ZA" sz="1300" b="1" kern="1200" dirty="0"/>
            <a:t> </a:t>
          </a:r>
          <a:r>
            <a:rPr lang="af-ZA" sz="1300" b="1" kern="1200" dirty="0" err="1"/>
            <a:t>Watch</a:t>
          </a:r>
          <a:r>
            <a:rPr lang="af-ZA" sz="1300" b="1" kern="1200" dirty="0"/>
            <a:t> </a:t>
          </a:r>
          <a:r>
            <a:rPr lang="af-ZA" sz="1300" b="0" kern="1200" dirty="0"/>
            <a:t>beywer hulle vir toegang tot onderwys, gesondheidsorg en geregtigheid</a:t>
          </a:r>
        </a:p>
      </dsp:txBody>
      <dsp:txXfrm>
        <a:off x="10090" y="1181006"/>
        <a:ext cx="3426543" cy="3017288"/>
      </dsp:txXfrm>
    </dsp:sp>
    <dsp:sp modelId="{5AE028A6-97F0-4F86-BB14-61E8EE93C7ED}">
      <dsp:nvSpPr>
        <dsp:cNvPr id="0" name=""/>
        <dsp:cNvSpPr/>
      </dsp:nvSpPr>
      <dsp:spPr>
        <a:xfrm>
          <a:off x="3544528" y="153043"/>
          <a:ext cx="3426543" cy="1027963"/>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773" tIns="270773" rIns="270773" bIns="270773" numCol="1" spcCol="1270" anchor="ctr" anchorCtr="0">
          <a:noAutofit/>
        </a:bodyPr>
        <a:lstStyle/>
        <a:p>
          <a:pPr marL="0" lvl="0" indent="0" algn="ctr" defTabSz="889000">
            <a:lnSpc>
              <a:spcPct val="90000"/>
            </a:lnSpc>
            <a:spcBef>
              <a:spcPct val="0"/>
            </a:spcBef>
            <a:spcAft>
              <a:spcPct val="35000"/>
            </a:spcAft>
            <a:buNone/>
          </a:pPr>
          <a:r>
            <a:rPr lang="af-ZA" sz="2000" b="1" kern="1200" noProof="0" dirty="0"/>
            <a:t>Omgewingsgesondheid</a:t>
          </a:r>
          <a:endParaRPr lang="af-ZA" sz="2000" kern="1200" noProof="0" dirty="0"/>
        </a:p>
      </dsp:txBody>
      <dsp:txXfrm>
        <a:off x="3544528" y="153043"/>
        <a:ext cx="3426543" cy="1027963"/>
      </dsp:txXfrm>
    </dsp:sp>
    <dsp:sp modelId="{DF2F0793-E5DD-4E16-B832-A5DD72431E57}">
      <dsp:nvSpPr>
        <dsp:cNvPr id="0" name=""/>
        <dsp:cNvSpPr/>
      </dsp:nvSpPr>
      <dsp:spPr>
        <a:xfrm>
          <a:off x="3544528" y="1181006"/>
          <a:ext cx="3426543" cy="3017288"/>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466" tIns="338466" rIns="338466" bIns="338466" numCol="1" spcCol="1270" anchor="t" anchorCtr="0">
          <a:noAutofit/>
        </a:bodyPr>
        <a:lstStyle/>
        <a:p>
          <a:pPr marL="0" lvl="0" indent="0" algn="l" defTabSz="577850">
            <a:lnSpc>
              <a:spcPct val="90000"/>
            </a:lnSpc>
            <a:spcBef>
              <a:spcPct val="0"/>
            </a:spcBef>
            <a:spcAft>
              <a:spcPct val="35000"/>
            </a:spcAft>
            <a:buNone/>
          </a:pPr>
          <a:r>
            <a:rPr lang="af-ZA" sz="1300" b="0" kern="1200" dirty="0" err="1"/>
            <a:t>NWO’s</a:t>
          </a:r>
          <a:r>
            <a:rPr lang="af-ZA" sz="1300" b="0" kern="1200" dirty="0"/>
            <a:t> soos </a:t>
          </a:r>
          <a:r>
            <a:rPr lang="af-ZA" sz="1300" b="1" kern="1200" dirty="0" err="1"/>
            <a:t>Greenpeace</a:t>
          </a:r>
          <a:r>
            <a:rPr lang="af-ZA" sz="1300" b="0" kern="1200" dirty="0"/>
            <a:t> en </a:t>
          </a:r>
          <a:r>
            <a:rPr lang="af-ZA" sz="1300" b="1" kern="1200" dirty="0"/>
            <a:t>WWF</a:t>
          </a:r>
          <a:r>
            <a:rPr lang="af-ZA" sz="1300" b="0" kern="1200" dirty="0"/>
            <a:t> beskerm die omgewing</a:t>
          </a:r>
          <a:endParaRPr lang="af-ZA" sz="1300" b="0" kern="1200" noProof="0" dirty="0"/>
        </a:p>
        <a:p>
          <a:pPr marL="0" lvl="0" indent="0" algn="l" defTabSz="577850">
            <a:lnSpc>
              <a:spcPct val="90000"/>
            </a:lnSpc>
            <a:spcBef>
              <a:spcPct val="0"/>
            </a:spcBef>
            <a:spcAft>
              <a:spcPct val="35000"/>
            </a:spcAft>
            <a:buNone/>
          </a:pPr>
          <a:r>
            <a:rPr lang="af-ZA" sz="1300" b="0" kern="1200" dirty="0"/>
            <a:t>Hulle beywer hulle vir </a:t>
          </a:r>
          <a:r>
            <a:rPr lang="af-ZA" sz="1300" b="0" kern="1200" dirty="0" err="1"/>
            <a:t>klimaatbeleide</a:t>
          </a:r>
          <a:r>
            <a:rPr lang="af-ZA" sz="1300" b="0" kern="1200" dirty="0"/>
            <a:t>, bestry ontbossing en skep bewusmaking</a:t>
          </a:r>
        </a:p>
        <a:p>
          <a:pPr marL="0" lvl="0" indent="0" algn="l" defTabSz="577850">
            <a:lnSpc>
              <a:spcPct val="90000"/>
            </a:lnSpc>
            <a:spcBef>
              <a:spcPct val="0"/>
            </a:spcBef>
            <a:spcAft>
              <a:spcPct val="35000"/>
            </a:spcAft>
            <a:buNone/>
          </a:pPr>
          <a:r>
            <a:rPr lang="nl-NL" sz="1300" b="0" kern="1200" dirty="0"/>
            <a:t>Hulle doen navorsing en loods veldtogte om besoedeling te verminder en biodiversiteit te beskerm</a:t>
          </a:r>
        </a:p>
      </dsp:txBody>
      <dsp:txXfrm>
        <a:off x="3544528" y="1181006"/>
        <a:ext cx="3426543" cy="3017288"/>
      </dsp:txXfrm>
    </dsp:sp>
    <dsp:sp modelId="{2B5C09E8-706F-41AA-B852-F9D4BF885608}">
      <dsp:nvSpPr>
        <dsp:cNvPr id="0" name=""/>
        <dsp:cNvSpPr/>
      </dsp:nvSpPr>
      <dsp:spPr>
        <a:xfrm>
          <a:off x="7078966" y="153043"/>
          <a:ext cx="3426543" cy="1027963"/>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773" tIns="270773" rIns="270773" bIns="270773" numCol="1" spcCol="1270" anchor="ctr" anchorCtr="0">
          <a:noAutofit/>
        </a:bodyPr>
        <a:lstStyle/>
        <a:p>
          <a:pPr marL="0" lvl="0" indent="0" algn="ctr" defTabSz="889000">
            <a:lnSpc>
              <a:spcPct val="90000"/>
            </a:lnSpc>
            <a:spcBef>
              <a:spcPct val="0"/>
            </a:spcBef>
            <a:spcAft>
              <a:spcPct val="35000"/>
            </a:spcAft>
            <a:buNone/>
          </a:pPr>
          <a:r>
            <a:rPr lang="af-ZA" sz="2000" b="1" kern="1200" noProof="0" dirty="0"/>
            <a:t>Volhoubare ontwikkeling</a:t>
          </a:r>
          <a:endParaRPr lang="af-ZA" sz="2000" kern="1200" noProof="0" dirty="0"/>
        </a:p>
      </dsp:txBody>
      <dsp:txXfrm>
        <a:off x="7078966" y="153043"/>
        <a:ext cx="3426543" cy="1027963"/>
      </dsp:txXfrm>
    </dsp:sp>
    <dsp:sp modelId="{C630FEC1-BC5B-4960-B56B-F970F7551CC2}">
      <dsp:nvSpPr>
        <dsp:cNvPr id="0" name=""/>
        <dsp:cNvSpPr/>
      </dsp:nvSpPr>
      <dsp:spPr>
        <a:xfrm>
          <a:off x="7078966" y="1181006"/>
          <a:ext cx="3426543" cy="3017288"/>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466" tIns="338466" rIns="338466" bIns="338466" numCol="1" spcCol="1270" anchor="t" anchorCtr="0">
          <a:noAutofit/>
        </a:bodyPr>
        <a:lstStyle/>
        <a:p>
          <a:pPr marL="0" lvl="0" indent="0" algn="l" defTabSz="577850">
            <a:lnSpc>
              <a:spcPct val="90000"/>
            </a:lnSpc>
            <a:spcBef>
              <a:spcPct val="0"/>
            </a:spcBef>
            <a:spcAft>
              <a:spcPct val="35000"/>
            </a:spcAft>
            <a:buNone/>
          </a:pPr>
          <a:r>
            <a:rPr lang="nl-NL" sz="1300" b="0" kern="1200" dirty="0"/>
            <a:t>Groepe soos die </a:t>
          </a:r>
          <a:r>
            <a:rPr lang="nl-NL" sz="1300" b="1" kern="1200" dirty="0"/>
            <a:t>Rooi Kruis en Save the Children </a:t>
          </a:r>
          <a:r>
            <a:rPr lang="nl-NL" sz="1300" b="0" kern="1200" dirty="0"/>
            <a:t>werk aan:</a:t>
          </a:r>
          <a:endParaRPr lang="af-ZA" sz="1300" kern="1200" noProof="0" dirty="0"/>
        </a:p>
        <a:p>
          <a:pPr marL="0" lvl="0" indent="0" algn="l" defTabSz="577850">
            <a:lnSpc>
              <a:spcPct val="90000"/>
            </a:lnSpc>
            <a:spcBef>
              <a:spcPct val="0"/>
            </a:spcBef>
            <a:spcAft>
              <a:spcPct val="35000"/>
            </a:spcAft>
            <a:buFont typeface="Arial" panose="020B0604020202020204" pitchFamily="34" charset="0"/>
            <a:buNone/>
          </a:pPr>
          <a:r>
            <a:rPr lang="af-ZA" sz="1300" b="0" kern="1200" dirty="0"/>
            <a:t>Die bekamping van armoede</a:t>
          </a:r>
        </a:p>
        <a:p>
          <a:pPr marL="0" lvl="0" indent="0" algn="l" defTabSz="577850">
            <a:lnSpc>
              <a:spcPct val="90000"/>
            </a:lnSpc>
            <a:spcBef>
              <a:spcPct val="0"/>
            </a:spcBef>
            <a:spcAft>
              <a:spcPct val="35000"/>
            </a:spcAft>
            <a:buFont typeface="Arial" panose="020B0604020202020204" pitchFamily="34" charset="0"/>
            <a:buNone/>
          </a:pPr>
          <a:r>
            <a:rPr lang="nl-NL" sz="1300" b="0" kern="1200" dirty="0"/>
            <a:t>Die bevordering van onderwys, geslagsgelykheid en skoon water</a:t>
          </a:r>
        </a:p>
        <a:p>
          <a:pPr marL="0" lvl="0" indent="0" algn="l" defTabSz="577850">
            <a:lnSpc>
              <a:spcPct val="90000"/>
            </a:lnSpc>
            <a:spcBef>
              <a:spcPct val="0"/>
            </a:spcBef>
            <a:spcAft>
              <a:spcPct val="35000"/>
            </a:spcAft>
            <a:buFont typeface="Arial" panose="020B0604020202020204" pitchFamily="34" charset="0"/>
            <a:buNone/>
          </a:pPr>
          <a:r>
            <a:rPr lang="nl-NL" sz="1300" b="0" kern="1200" dirty="0"/>
            <a:t>Die ondersteuning van gemeenskappe om van rampe te herstel en volhoubaar te herbou</a:t>
          </a:r>
        </a:p>
      </dsp:txBody>
      <dsp:txXfrm>
        <a:off x="7078966" y="1181006"/>
        <a:ext cx="3426543" cy="30172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4467ED-FE68-4B5C-AE87-5801CDDC4871}">
      <dsp:nvSpPr>
        <dsp:cNvPr id="0" name=""/>
        <dsp:cNvSpPr/>
      </dsp:nvSpPr>
      <dsp:spPr>
        <a:xfrm>
          <a:off x="51" y="172585"/>
          <a:ext cx="4913783" cy="864000"/>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af-ZA" sz="3000" b="1" kern="1200" noProof="0" dirty="0"/>
            <a:t>Plaaslike impak</a:t>
          </a:r>
          <a:endParaRPr lang="af-ZA" sz="3000" kern="1200" noProof="0" dirty="0"/>
        </a:p>
      </dsp:txBody>
      <dsp:txXfrm>
        <a:off x="51" y="172585"/>
        <a:ext cx="4913783" cy="864000"/>
      </dsp:txXfrm>
    </dsp:sp>
    <dsp:sp modelId="{8D218179-CC2B-404A-B3B8-CE57031EE812}">
      <dsp:nvSpPr>
        <dsp:cNvPr id="0" name=""/>
        <dsp:cNvSpPr/>
      </dsp:nvSpPr>
      <dsp:spPr>
        <a:xfrm>
          <a:off x="51" y="1036585"/>
          <a:ext cx="4913783" cy="314216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af-ZA" sz="3000" b="0" kern="1200" dirty="0"/>
            <a:t>Ontwikkel gemeenskappe</a:t>
          </a:r>
          <a:endParaRPr lang="af-ZA" sz="3000" b="0" kern="1200" noProof="0" dirty="0"/>
        </a:p>
        <a:p>
          <a:pPr marL="285750" lvl="1" indent="-285750" algn="l" defTabSz="1333500">
            <a:lnSpc>
              <a:spcPct val="90000"/>
            </a:lnSpc>
            <a:spcBef>
              <a:spcPct val="0"/>
            </a:spcBef>
            <a:spcAft>
              <a:spcPct val="15000"/>
            </a:spcAft>
            <a:buChar char="•"/>
          </a:pPr>
          <a:r>
            <a:rPr lang="af-ZA" sz="3000" b="0" kern="1200" dirty="0"/>
            <a:t>Bring mense bymekaar</a:t>
          </a:r>
          <a:endParaRPr lang="af-ZA" sz="3000" b="0" kern="1200" noProof="0" dirty="0"/>
        </a:p>
        <a:p>
          <a:pPr marL="285750" lvl="1" indent="-285750" algn="l" defTabSz="1333500">
            <a:lnSpc>
              <a:spcPct val="90000"/>
            </a:lnSpc>
            <a:spcBef>
              <a:spcPct val="0"/>
            </a:spcBef>
            <a:spcAft>
              <a:spcPct val="15000"/>
            </a:spcAft>
            <a:buChar char="•"/>
          </a:pPr>
          <a:r>
            <a:rPr lang="af-ZA" sz="3000" b="0" kern="1200" dirty="0"/>
            <a:t>Bemagtig gemeenskappe</a:t>
          </a:r>
          <a:endParaRPr lang="af-ZA" sz="3000" b="0" kern="1200" noProof="0" dirty="0"/>
        </a:p>
        <a:p>
          <a:pPr marL="285750" lvl="1" indent="-285750" algn="l" defTabSz="1333500">
            <a:lnSpc>
              <a:spcPct val="90000"/>
            </a:lnSpc>
            <a:spcBef>
              <a:spcPct val="0"/>
            </a:spcBef>
            <a:spcAft>
              <a:spcPct val="15000"/>
            </a:spcAft>
            <a:buChar char="•"/>
          </a:pPr>
          <a:r>
            <a:rPr lang="af-ZA" sz="3000" b="0" kern="1200" dirty="0"/>
            <a:t>Ondersteun kwesbare groepe</a:t>
          </a:r>
          <a:endParaRPr lang="af-ZA" sz="3000" b="0" kern="1200" noProof="0" dirty="0"/>
        </a:p>
      </dsp:txBody>
      <dsp:txXfrm>
        <a:off x="51" y="1036585"/>
        <a:ext cx="4913783" cy="3142167"/>
      </dsp:txXfrm>
    </dsp:sp>
    <dsp:sp modelId="{1C8ED121-BF16-44CB-AB60-AC724441DE0F}">
      <dsp:nvSpPr>
        <dsp:cNvPr id="0" name=""/>
        <dsp:cNvSpPr/>
      </dsp:nvSpPr>
      <dsp:spPr>
        <a:xfrm>
          <a:off x="5601764" y="172585"/>
          <a:ext cx="4913783" cy="864000"/>
        </a:xfrm>
        <a:prstGeom prst="rect">
          <a:avLst/>
        </a:prstGeom>
        <a:gradFill rotWithShape="0">
          <a:gsLst>
            <a:gs pos="0">
              <a:schemeClr val="accent4">
                <a:hueOff val="-4577281"/>
                <a:satOff val="-7851"/>
                <a:lumOff val="-5686"/>
                <a:alphaOff val="0"/>
                <a:satMod val="103000"/>
                <a:lumMod val="102000"/>
                <a:tint val="94000"/>
              </a:schemeClr>
            </a:gs>
            <a:gs pos="50000">
              <a:schemeClr val="accent4">
                <a:hueOff val="-4577281"/>
                <a:satOff val="-7851"/>
                <a:lumOff val="-5686"/>
                <a:alphaOff val="0"/>
                <a:satMod val="110000"/>
                <a:lumMod val="100000"/>
                <a:shade val="100000"/>
              </a:schemeClr>
            </a:gs>
            <a:gs pos="100000">
              <a:schemeClr val="accent4">
                <a:hueOff val="-4577281"/>
                <a:satOff val="-7851"/>
                <a:lumOff val="-5686"/>
                <a:alphaOff val="0"/>
                <a:lumMod val="99000"/>
                <a:satMod val="120000"/>
                <a:shade val="78000"/>
              </a:schemeClr>
            </a:gs>
          </a:gsLst>
          <a:lin ang="5400000" scaled="0"/>
        </a:gradFill>
        <a:ln w="12700" cap="flat" cmpd="sng" algn="ctr">
          <a:solidFill>
            <a:schemeClr val="accent4">
              <a:hueOff val="-4577281"/>
              <a:satOff val="-7851"/>
              <a:lumOff val="-5686"/>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af-ZA" sz="3000" b="1" kern="1200" noProof="0" dirty="0"/>
            <a:t>Wêreldwye impak</a:t>
          </a:r>
          <a:endParaRPr lang="af-ZA" sz="3000" kern="1200" noProof="0" dirty="0"/>
        </a:p>
      </dsp:txBody>
      <dsp:txXfrm>
        <a:off x="5601764" y="172585"/>
        <a:ext cx="4913783" cy="864000"/>
      </dsp:txXfrm>
    </dsp:sp>
    <dsp:sp modelId="{A935F106-5A5E-4EBA-A18D-C81013114CAF}">
      <dsp:nvSpPr>
        <dsp:cNvPr id="0" name=""/>
        <dsp:cNvSpPr/>
      </dsp:nvSpPr>
      <dsp:spPr>
        <a:xfrm>
          <a:off x="5601764" y="1036585"/>
          <a:ext cx="4913783" cy="3142167"/>
        </a:xfrm>
        <a:prstGeom prst="rect">
          <a:avLst/>
        </a:prstGeom>
        <a:solidFill>
          <a:schemeClr val="accent4">
            <a:tint val="40000"/>
            <a:alpha val="90000"/>
            <a:hueOff val="-4882013"/>
            <a:satOff val="-8270"/>
            <a:lumOff val="-1585"/>
            <a:alphaOff val="0"/>
          </a:schemeClr>
        </a:solidFill>
        <a:ln w="12700" cap="flat" cmpd="sng" algn="ctr">
          <a:solidFill>
            <a:schemeClr val="accent4">
              <a:tint val="40000"/>
              <a:alpha val="90000"/>
              <a:hueOff val="-4882013"/>
              <a:satOff val="-8270"/>
              <a:lumOff val="-1585"/>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af-ZA" sz="3000" b="0" kern="1200" dirty="0"/>
            <a:t>Bevorder volhoubaarheid</a:t>
          </a:r>
          <a:endParaRPr lang="af-ZA" sz="3000" b="0" kern="1200" noProof="0" dirty="0"/>
        </a:p>
        <a:p>
          <a:pPr marL="285750" lvl="1" indent="-285750" algn="l" defTabSz="1333500">
            <a:lnSpc>
              <a:spcPct val="90000"/>
            </a:lnSpc>
            <a:spcBef>
              <a:spcPct val="0"/>
            </a:spcBef>
            <a:spcAft>
              <a:spcPct val="15000"/>
            </a:spcAft>
            <a:buChar char="•"/>
          </a:pPr>
          <a:r>
            <a:rPr lang="af-ZA" sz="3000" b="0" kern="1200" dirty="0"/>
            <a:t>Moedig wedersydse begrip aan</a:t>
          </a:r>
          <a:endParaRPr lang="af-ZA" sz="3000" b="0" kern="1200" noProof="0" dirty="0"/>
        </a:p>
        <a:p>
          <a:pPr marL="285750" lvl="1" indent="-285750" algn="l" defTabSz="1333500">
            <a:lnSpc>
              <a:spcPct val="90000"/>
            </a:lnSpc>
            <a:spcBef>
              <a:spcPct val="0"/>
            </a:spcBef>
            <a:spcAft>
              <a:spcPct val="15000"/>
            </a:spcAft>
            <a:buChar char="•"/>
          </a:pPr>
          <a:r>
            <a:rPr lang="af-ZA" sz="3000" b="0" kern="1200" dirty="0"/>
            <a:t>Help met rampverligting</a:t>
          </a:r>
          <a:endParaRPr lang="af-ZA" sz="3000" b="0" kern="1200" noProof="0" dirty="0"/>
        </a:p>
        <a:p>
          <a:pPr marL="285750" lvl="1" indent="-285750" algn="l" defTabSz="1333500">
            <a:lnSpc>
              <a:spcPct val="90000"/>
            </a:lnSpc>
            <a:spcBef>
              <a:spcPct val="0"/>
            </a:spcBef>
            <a:spcAft>
              <a:spcPct val="15000"/>
            </a:spcAft>
            <a:buChar char="•"/>
          </a:pPr>
          <a:r>
            <a:rPr lang="af-ZA" sz="3000" b="0" kern="1200" dirty="0"/>
            <a:t>Ondersteun omgewingsbeskerming</a:t>
          </a:r>
          <a:endParaRPr lang="af-ZA" sz="3000" b="0" kern="1200" noProof="0" dirty="0"/>
        </a:p>
      </dsp:txBody>
      <dsp:txXfrm>
        <a:off x="5601764" y="1036585"/>
        <a:ext cx="4913783" cy="314216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58F341-ECCB-4198-BE73-971A552004BC}" type="datetimeFigureOut">
              <a:rPr lang="af-ZA" smtClean="0"/>
              <a:t>2025-07-17</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9D475F-0857-4F6B-A50E-6D23694982C8}" type="slidenum">
              <a:rPr lang="af-ZA" smtClean="0"/>
              <a:t>‹#›</a:t>
            </a:fld>
            <a:endParaRPr lang="af-ZA"/>
          </a:p>
        </p:txBody>
      </p:sp>
    </p:spTree>
    <p:extLst>
      <p:ext uri="{BB962C8B-B14F-4D97-AF65-F5344CB8AC3E}">
        <p14:creationId xmlns:p14="http://schemas.microsoft.com/office/powerpoint/2010/main" val="2832198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Inleiding &amp; Kyk Video (3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Welkom terug, graad 9's – ons vorige les het gefokus op die konsep van vrywillige diens en die betekenis daarvan.
Hierdie week fokus ons op verskillende tipes vrywillige organisasies en hoe hulle bydra tot ontwikkeling.</a:t>
            </a:r>
          </a:p>
          <a:p>
            <a:endParaRPr lang="af-ZA" dirty="0"/>
          </a:p>
        </p:txBody>
      </p:sp>
      <p:sp>
        <p:nvSpPr>
          <p:cNvPr id="4" name="Slide Number Placeholder 3"/>
          <p:cNvSpPr>
            <a:spLocks noGrp="1"/>
          </p:cNvSpPr>
          <p:nvPr>
            <p:ph type="sldNum" sz="quarter" idx="5"/>
          </p:nvPr>
        </p:nvSpPr>
        <p:spPr/>
        <p:txBody>
          <a:bodyPr/>
          <a:lstStyle/>
          <a:p>
            <a:fld id="{EF9D475F-0857-4F6B-A50E-6D23694982C8}" type="slidenum">
              <a:rPr lang="af-ZA" smtClean="0"/>
              <a:t>1</a:t>
            </a:fld>
            <a:endParaRPr lang="af-ZA"/>
          </a:p>
        </p:txBody>
      </p:sp>
    </p:spTree>
    <p:extLst>
      <p:ext uri="{BB962C8B-B14F-4D97-AF65-F5344CB8AC3E}">
        <p14:creationId xmlns:p14="http://schemas.microsoft.com/office/powerpoint/2010/main" val="3605559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1" i="0" u="none" strike="noStrike" kern="0" cap="none" spc="0" normalizeH="0" baseline="0" noProof="0" dirty="0" err="1">
                <a:ln>
                  <a:noFill/>
                </a:ln>
                <a:solidFill>
                  <a:srgbClr val="000000"/>
                </a:solidFill>
                <a:effectLst/>
                <a:uLnTx/>
                <a:uFillTx/>
                <a:latin typeface="Arial"/>
                <a:cs typeface="Arial"/>
                <a:sym typeface="Arial"/>
              </a:rPr>
              <a:t>Vrywillige</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en-GB" sz="1100" b="1" i="0" u="none" strike="noStrike" kern="0" cap="none" spc="0" normalizeH="0" baseline="0" noProof="0" dirty="0" err="1">
                <a:ln>
                  <a:noFill/>
                </a:ln>
                <a:solidFill>
                  <a:srgbClr val="000000"/>
                </a:solidFill>
                <a:effectLst/>
                <a:uLnTx/>
                <a:uFillTx/>
                <a:latin typeface="Arial"/>
                <a:cs typeface="Arial"/>
                <a:sym typeface="Arial"/>
              </a:rPr>
              <a:t>diens</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en-GB" sz="1100" b="1" i="0" u="none" strike="noStrike" kern="0" cap="none" spc="0" normalizeH="0" baseline="0" noProof="0" dirty="0" err="1">
                <a:ln>
                  <a:noFill/>
                </a:ln>
                <a:solidFill>
                  <a:srgbClr val="000000"/>
                </a:solidFill>
                <a:effectLst/>
                <a:uLnTx/>
                <a:uFillTx/>
                <a:latin typeface="Arial"/>
                <a:cs typeface="Arial"/>
                <a:sym typeface="Arial"/>
              </a:rPr>
              <a:t>maak</a:t>
            </a:r>
            <a:r>
              <a:rPr kumimoji="0" lang="en-GB" sz="1100" b="1" i="0" u="none" strike="noStrike" kern="0" cap="none" spc="0" normalizeH="0" baseline="0" noProof="0" dirty="0">
                <a:ln>
                  <a:noFill/>
                </a:ln>
                <a:solidFill>
                  <a:srgbClr val="000000"/>
                </a:solidFill>
                <a:effectLst/>
                <a:uLnTx/>
                <a:uFillTx/>
                <a:latin typeface="Arial"/>
                <a:cs typeface="Arial"/>
                <a:sym typeface="Arial"/>
              </a:rPr>
              <a:t> ‘n </a:t>
            </a:r>
            <a:r>
              <a:rPr kumimoji="0" lang="en-GB" sz="1100" b="1" i="0" u="none" strike="noStrike" kern="0" cap="none" spc="0" normalizeH="0" baseline="0" noProof="0" dirty="0" err="1">
                <a:ln>
                  <a:noFill/>
                </a:ln>
                <a:solidFill>
                  <a:srgbClr val="000000"/>
                </a:solidFill>
                <a:effectLst/>
                <a:uLnTx/>
                <a:uFillTx/>
                <a:latin typeface="Arial"/>
                <a:cs typeface="Arial"/>
                <a:sym typeface="Arial"/>
              </a:rPr>
              <a:t>plaaslike</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en-GB" sz="1100" b="1" i="0" u="none" strike="noStrike" kern="0" cap="none" spc="0" normalizeH="0" baseline="0" noProof="0" dirty="0" err="1">
                <a:ln>
                  <a:noFill/>
                </a:ln>
                <a:solidFill>
                  <a:srgbClr val="000000"/>
                </a:solidFill>
                <a:effectLst/>
                <a:uLnTx/>
                <a:uFillTx/>
                <a:latin typeface="Arial"/>
                <a:cs typeface="Arial"/>
                <a:sym typeface="Arial"/>
              </a:rPr>
              <a:t>impak</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en-GB" sz="1100" b="1" i="0" u="none" strike="noStrike" kern="0" cap="none" spc="0" normalizeH="0" baseline="0" noProof="0" dirty="0" err="1">
                <a:ln>
                  <a:noFill/>
                </a:ln>
                <a:solidFill>
                  <a:srgbClr val="000000"/>
                </a:solidFill>
                <a:effectLst/>
                <a:uLnTx/>
                <a:uFillTx/>
                <a:latin typeface="Arial"/>
                <a:cs typeface="Arial"/>
                <a:sym typeface="Arial"/>
              </a:rPr>
              <a:t>deur</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err="1">
                <a:ln>
                  <a:noFill/>
                </a:ln>
                <a:solidFill>
                  <a:srgbClr val="000000"/>
                </a:solidFill>
                <a:effectLst/>
                <a:uLnTx/>
                <a:uFillTx/>
                <a:latin typeface="Arial"/>
                <a:cs typeface="Arial"/>
                <a:sym typeface="Arial"/>
              </a:rPr>
              <a:t>Gemeenskappe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ontwikkel</a:t>
            </a:r>
            <a:r>
              <a:rPr kumimoji="0" lang="en-GB" sz="1100" b="0" i="0" u="none" strike="noStrike" kern="0" cap="none" spc="0" normalizeH="0" baseline="0" noProof="0" dirty="0">
                <a:ln>
                  <a:noFill/>
                </a:ln>
                <a:solidFill>
                  <a:srgbClr val="000000"/>
                </a:solidFill>
                <a:effectLst/>
                <a:uLnTx/>
                <a:uFillTx/>
                <a:latin typeface="Arial"/>
                <a:cs typeface="Arial"/>
                <a:sym typeface="Arial"/>
              </a:rPr>
              <a:t>
Lede van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samelewing</a:t>
            </a:r>
            <a:r>
              <a:rPr kumimoji="0" lang="en-GB" sz="1100" b="0" i="0" u="none" strike="noStrike" kern="0" cap="none" spc="0" normalizeH="0" baseline="0" noProof="0" dirty="0">
                <a:ln>
                  <a:noFill/>
                </a:ln>
                <a:solidFill>
                  <a:srgbClr val="000000"/>
                </a:solidFill>
                <a:effectLst/>
                <a:uLnTx/>
                <a:uFillTx/>
                <a:latin typeface="Arial"/>
                <a:cs typeface="Arial"/>
                <a:sym typeface="Arial"/>
              </a:rPr>
              <a:t> of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gemeenskap</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bymekaar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a:t>
            </a:r>
            <a:r>
              <a:rPr kumimoji="0" lang="en-GB" sz="1100" b="0" i="0" u="none" strike="noStrike" kern="0" cap="none" spc="0" normalizeH="0" baseline="0" noProof="0" dirty="0">
                <a:ln>
                  <a:noFill/>
                </a:ln>
                <a:solidFill>
                  <a:srgbClr val="000000"/>
                </a:solidFill>
                <a:effectLst/>
                <a:uLnTx/>
                <a:uFillTx/>
                <a:latin typeface="Arial"/>
                <a:cs typeface="Arial"/>
                <a:sym typeface="Arial"/>
              </a:rPr>
              <a:t> bring
</a:t>
            </a:r>
            <a:r>
              <a:rPr kumimoji="0" lang="en-GB" sz="1100" b="0" i="0" u="none" strike="noStrike" kern="0" cap="none" spc="0" normalizeH="0" baseline="0" noProof="0" dirty="0" err="1">
                <a:ln>
                  <a:noFill/>
                </a:ln>
                <a:solidFill>
                  <a:srgbClr val="000000"/>
                </a:solidFill>
                <a:effectLst/>
                <a:uLnTx/>
                <a:uFillTx/>
                <a:latin typeface="Arial"/>
                <a:cs typeface="Arial"/>
                <a:sym typeface="Arial"/>
              </a:rPr>
              <a:t>Bemagtiging</a:t>
            </a:r>
            <a:r>
              <a:rPr kumimoji="0" lang="en-GB" sz="1100" b="0" i="0" u="none" strike="noStrike" kern="0" cap="none" spc="0" normalizeH="0" baseline="0" noProof="0" dirty="0">
                <a:ln>
                  <a:noFill/>
                </a:ln>
                <a:solidFill>
                  <a:srgbClr val="000000"/>
                </a:solidFill>
                <a:effectLst/>
                <a:uLnTx/>
                <a:uFillTx/>
                <a:latin typeface="Arial"/>
                <a:cs typeface="Arial"/>
                <a:sym typeface="Arial"/>
              </a:rPr>
              <a:t> van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gemeenskappe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Ondersteuning</a:t>
            </a:r>
            <a:r>
              <a:rPr kumimoji="0" lang="en-GB" sz="1100" b="0" i="0" u="none" strike="noStrike" kern="0" cap="none" spc="0" normalizeH="0" baseline="0" noProof="0" dirty="0">
                <a:ln>
                  <a:noFill/>
                </a:ln>
                <a:solidFill>
                  <a:srgbClr val="000000"/>
                </a:solidFill>
                <a:effectLst/>
                <a:uLnTx/>
                <a:uFillTx/>
                <a:latin typeface="Arial"/>
                <a:cs typeface="Arial"/>
                <a:sym typeface="Arial"/>
              </a:rPr>
              <a:t> van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kwesbare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groepe</a:t>
            </a:r>
            <a:endParaRPr kumimoji="0" lang="en-GB" sz="1100" b="1"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en-GB" sz="1100" b="1"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1" i="0" u="none" strike="noStrike" kern="0" cap="none" spc="0" normalizeH="0" baseline="0" noProof="0" dirty="0" err="1">
                <a:ln>
                  <a:noFill/>
                </a:ln>
                <a:solidFill>
                  <a:srgbClr val="000000"/>
                </a:solidFill>
                <a:effectLst/>
                <a:uLnTx/>
                <a:uFillTx/>
                <a:latin typeface="Arial"/>
                <a:cs typeface="Arial"/>
                <a:sym typeface="Arial"/>
              </a:rPr>
              <a:t>Wêreldwyd</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en-GB" sz="1100" b="1" i="0" u="none" strike="noStrike" kern="0" cap="none" spc="0" normalizeH="0" baseline="0" noProof="0" dirty="0" err="1">
                <a:ln>
                  <a:noFill/>
                </a:ln>
                <a:solidFill>
                  <a:srgbClr val="000000"/>
                </a:solidFill>
                <a:effectLst/>
                <a:uLnTx/>
                <a:uFillTx/>
                <a:latin typeface="Arial"/>
                <a:cs typeface="Arial"/>
                <a:sym typeface="Arial"/>
              </a:rPr>
              <a:t>kan</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en-GB" sz="1100" b="1" i="0" u="none" strike="noStrike" kern="0" cap="none" spc="0" normalizeH="0" baseline="0" noProof="0" dirty="0" err="1">
                <a:ln>
                  <a:noFill/>
                </a:ln>
                <a:solidFill>
                  <a:srgbClr val="000000"/>
                </a:solidFill>
                <a:effectLst/>
                <a:uLnTx/>
                <a:uFillTx/>
                <a:latin typeface="Arial"/>
                <a:cs typeface="Arial"/>
                <a:sym typeface="Arial"/>
              </a:rPr>
              <a:t>vrywillige</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en-GB" sz="1100" b="1" i="0" u="none" strike="noStrike" kern="0" cap="none" spc="0" normalizeH="0" baseline="0" noProof="0" dirty="0" err="1">
                <a:ln>
                  <a:noFill/>
                </a:ln>
                <a:solidFill>
                  <a:srgbClr val="000000"/>
                </a:solidFill>
                <a:effectLst/>
                <a:uLnTx/>
                <a:uFillTx/>
                <a:latin typeface="Arial"/>
                <a:cs typeface="Arial"/>
                <a:sym typeface="Arial"/>
              </a:rPr>
              <a:t>diens</a:t>
            </a:r>
            <a:r>
              <a:rPr kumimoji="0" lang="en-GB" sz="1100" b="1" i="0" u="none" strike="noStrike" kern="0" cap="none" spc="0" normalizeH="0" baseline="0" noProof="0" dirty="0">
                <a:ln>
                  <a:noFill/>
                </a:ln>
                <a:solidFill>
                  <a:srgbClr val="000000"/>
                </a:solidFill>
                <a:effectLst/>
                <a:uLnTx/>
                <a:uFillTx/>
                <a:latin typeface="Arial"/>
                <a:cs typeface="Arial"/>
                <a:sym typeface="Arial"/>
              </a:rPr>
              <a:t> lei tot: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err="1">
                <a:ln>
                  <a:noFill/>
                </a:ln>
                <a:solidFill>
                  <a:srgbClr val="000000"/>
                </a:solidFill>
                <a:effectLst/>
                <a:uLnTx/>
                <a:uFillTx/>
                <a:latin typeface="Arial"/>
                <a:cs typeface="Arial"/>
                <a:sym typeface="Arial"/>
              </a:rPr>
              <a:t>Bevordering</a:t>
            </a:r>
            <a:r>
              <a:rPr kumimoji="0" lang="en-GB" sz="1100" b="0" i="0" u="none" strike="noStrike" kern="0" cap="none" spc="0" normalizeH="0" baseline="0" noProof="0" dirty="0">
                <a:ln>
                  <a:noFill/>
                </a:ln>
                <a:solidFill>
                  <a:srgbClr val="000000"/>
                </a:solidFill>
                <a:effectLst/>
                <a:uLnTx/>
                <a:uFillTx/>
                <a:latin typeface="Arial"/>
                <a:cs typeface="Arial"/>
                <a:sym typeface="Arial"/>
              </a:rPr>
              <a:t> van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doelwitte</a:t>
            </a:r>
            <a:r>
              <a:rPr kumimoji="0" lang="en-GB" sz="1100" b="0" i="0" u="none" strike="noStrike" kern="0" cap="none" spc="0" normalizeH="0" baseline="0" noProof="0" dirty="0">
                <a:ln>
                  <a:noFill/>
                </a:ln>
                <a:solidFill>
                  <a:srgbClr val="000000"/>
                </a:solidFill>
                <a:effectLst/>
                <a:uLnTx/>
                <a:uFillTx/>
                <a:latin typeface="Arial"/>
                <a:cs typeface="Arial"/>
                <a:sym typeface="Arial"/>
              </a:rPr>
              <a:t> van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volhoubaarheid</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Moedig</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wedersydse</a:t>
            </a:r>
            <a:r>
              <a:rPr kumimoji="0" lang="en-GB" sz="1100" b="0" i="0" u="none" strike="noStrike" kern="0" cap="none" spc="0" normalizeH="0" baseline="0" noProof="0" dirty="0">
                <a:ln>
                  <a:noFill/>
                </a:ln>
                <a:solidFill>
                  <a:srgbClr val="000000"/>
                </a:solidFill>
                <a:effectLst/>
                <a:uLnTx/>
                <a:uFillTx/>
                <a:latin typeface="Arial"/>
                <a:cs typeface="Arial"/>
                <a:sym typeface="Arial"/>
              </a:rPr>
              <a:t> begrip </a:t>
            </a:r>
            <a:r>
              <a:rPr kumimoji="0" lang="en-GB" sz="1100" b="0" i="0" u="none" strike="noStrike" kern="0" cap="none" spc="0" normalizeH="0" baseline="0" noProof="0" dirty="0" err="1">
                <a:ln>
                  <a:noFill/>
                </a:ln>
                <a:solidFill>
                  <a:srgbClr val="000000"/>
                </a:solidFill>
                <a:effectLst/>
                <a:uLnTx/>
                <a:uFillTx/>
                <a:latin typeface="Arial"/>
                <a:cs typeface="Arial"/>
                <a:sym typeface="Arial"/>
              </a:rPr>
              <a:t>aan</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en</a:t>
            </a:r>
            <a:r>
              <a:rPr kumimoji="0" lang="en-GB" sz="1100" b="0" i="0" u="none" strike="noStrike" kern="0" cap="none" spc="0" normalizeH="0" baseline="0" noProof="0" dirty="0">
                <a:ln>
                  <a:noFill/>
                </a:ln>
                <a:solidFill>
                  <a:srgbClr val="000000"/>
                </a:solidFill>
                <a:effectLst/>
                <a:uLnTx/>
                <a:uFillTx/>
                <a:latin typeface="Arial"/>
                <a:cs typeface="Arial"/>
                <a:sym typeface="Arial"/>
              </a:rPr>
              <a:t> help </a:t>
            </a:r>
            <a:r>
              <a:rPr kumimoji="0" lang="en-GB" sz="1100" b="0" i="0" u="none" strike="noStrike" kern="0" cap="none" spc="0" normalizeH="0" baseline="0" noProof="0" dirty="0" err="1">
                <a:ln>
                  <a:noFill/>
                </a:ln>
                <a:solidFill>
                  <a:srgbClr val="000000"/>
                </a:solidFill>
                <a:effectLst/>
                <a:uLnTx/>
                <a:uFillTx/>
                <a:latin typeface="Arial"/>
                <a:cs typeface="Arial"/>
                <a:sym typeface="Arial"/>
              </a:rPr>
              <a:t>mense</a:t>
            </a:r>
            <a:r>
              <a:rPr kumimoji="0" lang="en-GB" sz="1100" b="0" i="0" u="none" strike="noStrike" kern="0" cap="none" spc="0" normalizeH="0" baseline="0" noProof="0" dirty="0">
                <a:ln>
                  <a:noFill/>
                </a:ln>
                <a:solidFill>
                  <a:srgbClr val="000000"/>
                </a:solidFill>
                <a:effectLst/>
                <a:uLnTx/>
                <a:uFillTx/>
                <a:latin typeface="Arial"/>
                <a:cs typeface="Arial"/>
                <a:sym typeface="Arial"/>
              </a:rPr>
              <a:t> om by </a:t>
            </a:r>
            <a:r>
              <a:rPr kumimoji="0" lang="en-GB" sz="1100" b="0" i="0" u="none" strike="noStrike" kern="0" cap="none" spc="0" normalizeH="0" baseline="0" noProof="0" dirty="0" err="1">
                <a:ln>
                  <a:noFill/>
                </a:ln>
                <a:solidFill>
                  <a:srgbClr val="000000"/>
                </a:solidFill>
                <a:effectLst/>
                <a:uLnTx/>
                <a:uFillTx/>
                <a:latin typeface="Arial"/>
                <a:cs typeface="Arial"/>
                <a:sym typeface="Arial"/>
              </a:rPr>
              <a:t>mekaar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a:t>
            </a:r>
            <a:r>
              <a:rPr kumimoji="0" lang="en-GB" sz="1100" b="0" i="0" u="none" strike="noStrike" kern="0" cap="none" spc="0" normalizeH="0" baseline="0" noProof="0" dirty="0">
                <a:ln>
                  <a:noFill/>
                </a:ln>
                <a:solidFill>
                  <a:srgbClr val="000000"/>
                </a:solidFill>
                <a:effectLst/>
                <a:uLnTx/>
                <a:uFillTx/>
                <a:latin typeface="Arial"/>
                <a:cs typeface="Arial"/>
                <a:sym typeface="Arial"/>
              </a:rPr>
              <a:t> leer
</a:t>
            </a:r>
            <a:r>
              <a:rPr kumimoji="0" lang="en-GB" sz="1100" b="0" i="0" u="none" strike="noStrike" kern="0" cap="none" spc="0" normalizeH="0" baseline="0" noProof="0" dirty="0" err="1">
                <a:ln>
                  <a:noFill/>
                </a:ln>
                <a:solidFill>
                  <a:srgbClr val="000000"/>
                </a:solidFill>
                <a:effectLst/>
                <a:uLnTx/>
                <a:uFillTx/>
                <a:latin typeface="Arial"/>
                <a:cs typeface="Arial"/>
                <a:sym typeface="Arial"/>
              </a:rPr>
              <a:t>Rampverligting</a:t>
            </a:r>
            <a:r>
              <a:rPr kumimoji="0" lang="en-GB" sz="1100" b="0" i="0" u="none" strike="noStrike" kern="0" cap="none" spc="0" normalizeH="0" baseline="0" noProof="0" dirty="0">
                <a:ln>
                  <a:noFill/>
                </a:ln>
                <a:solidFill>
                  <a:srgbClr val="000000"/>
                </a:solidFill>
                <a:effectLst/>
                <a:uLnTx/>
                <a:uFillTx/>
                <a:latin typeface="Arial"/>
                <a:cs typeface="Arial"/>
                <a:sym typeface="Arial"/>
              </a:rPr>
              <a:t> in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tye</a:t>
            </a:r>
            <a:r>
              <a:rPr kumimoji="0" lang="en-GB" sz="1100" b="0" i="0" u="none" strike="noStrike" kern="0" cap="none" spc="0" normalizeH="0" baseline="0" noProof="0" dirty="0">
                <a:ln>
                  <a:noFill/>
                </a:ln>
                <a:solidFill>
                  <a:srgbClr val="000000"/>
                </a:solidFill>
                <a:effectLst/>
                <a:uLnTx/>
                <a:uFillTx/>
                <a:latin typeface="Arial"/>
                <a:cs typeface="Arial"/>
                <a:sym typeface="Arial"/>
              </a:rPr>
              <a:t> van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nood</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Omgewingsbeskerming</a:t>
            </a: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err="1">
                <a:ln>
                  <a:noFill/>
                </a:ln>
                <a:solidFill>
                  <a:srgbClr val="000000"/>
                </a:solidFill>
                <a:effectLst/>
                <a:uLnTx/>
                <a:uFillTx/>
                <a:latin typeface="Arial"/>
                <a:cs typeface="Arial"/>
                <a:sym typeface="Arial"/>
              </a:rPr>
              <a:t>Vrywillige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diens</a:t>
            </a:r>
            <a:r>
              <a:rPr kumimoji="0" lang="en-GB" sz="1100" b="0" i="0" u="none" strike="noStrike" kern="0" cap="none" spc="0" normalizeH="0" baseline="0" noProof="0" dirty="0">
                <a:ln>
                  <a:noFill/>
                </a:ln>
                <a:solidFill>
                  <a:srgbClr val="000000"/>
                </a:solidFill>
                <a:effectLst/>
                <a:uLnTx/>
                <a:uFillTx/>
                <a:latin typeface="Arial"/>
                <a:cs typeface="Arial"/>
                <a:sym typeface="Arial"/>
              </a:rPr>
              <a:t> skep </a:t>
            </a:r>
            <a:r>
              <a:rPr kumimoji="0" lang="en-GB" sz="1100" b="0" i="0" u="none" strike="noStrike" kern="0" cap="none" spc="0" normalizeH="0" baseline="0" noProof="0" dirty="0" err="1">
                <a:ln>
                  <a:noFill/>
                </a:ln>
                <a:solidFill>
                  <a:srgbClr val="000000"/>
                </a:solidFill>
                <a:effectLst/>
                <a:uLnTx/>
                <a:uFillTx/>
                <a:latin typeface="Arial"/>
                <a:cs typeface="Arial"/>
                <a:sym typeface="Arial"/>
              </a:rPr>
              <a:t>rimpeleffekte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transformeer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plaaslike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gemeenskappe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en</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dra</a:t>
            </a:r>
            <a:r>
              <a:rPr kumimoji="0" lang="en-GB" sz="1100" b="0" i="0" u="none" strike="noStrike" kern="0" cap="none" spc="0" normalizeH="0" baseline="0" noProof="0" dirty="0">
                <a:ln>
                  <a:noFill/>
                </a:ln>
                <a:solidFill>
                  <a:srgbClr val="000000"/>
                </a:solidFill>
                <a:effectLst/>
                <a:uLnTx/>
                <a:uFillTx/>
                <a:latin typeface="Arial"/>
                <a:cs typeface="Arial"/>
                <a:sym typeface="Arial"/>
              </a:rPr>
              <a:t> by tot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wêreldwye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vooruitgang</a:t>
            </a:r>
            <a:r>
              <a:rPr kumimoji="0" lang="en-GB" sz="1100" b="0" i="0" u="none" strike="noStrike" kern="0" cap="none" spc="0" normalizeH="0" baseline="0" noProof="0" dirty="0">
                <a:ln>
                  <a:noFill/>
                </a:ln>
                <a:solidFill>
                  <a:srgbClr val="000000"/>
                </a:solidFill>
                <a:effectLst/>
                <a:uLnTx/>
                <a:uFillTx/>
                <a:latin typeface="Arial"/>
                <a:cs typeface="Arial"/>
                <a:sym typeface="Arial"/>
              </a:rPr>
              <a:t>, wat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gevoel</a:t>
            </a:r>
            <a:r>
              <a:rPr kumimoji="0" lang="en-GB" sz="1100" b="0" i="0" u="none" strike="noStrike" kern="0" cap="none" spc="0" normalizeH="0" baseline="0" noProof="0" dirty="0">
                <a:ln>
                  <a:noFill/>
                </a:ln>
                <a:solidFill>
                  <a:srgbClr val="000000"/>
                </a:solidFill>
                <a:effectLst/>
                <a:uLnTx/>
                <a:uFillTx/>
                <a:latin typeface="Arial"/>
                <a:cs typeface="Arial"/>
                <a:sym typeface="Arial"/>
              </a:rPr>
              <a:t> van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gedeelde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verantwoordelikheid</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vir</a:t>
            </a:r>
            <a:r>
              <a:rPr kumimoji="0" lang="en-GB" sz="1100" b="0" i="0" u="none" strike="noStrike" kern="0" cap="none" spc="0" normalizeH="0" baseline="0" noProof="0" dirty="0">
                <a:ln>
                  <a:noFill/>
                </a:ln>
                <a:solidFill>
                  <a:srgbClr val="000000"/>
                </a:solidFill>
                <a:effectLst/>
                <a:uLnTx/>
                <a:uFillTx/>
                <a:latin typeface="Arial"/>
                <a:cs typeface="Arial"/>
                <a:sym typeface="Arial"/>
              </a:rPr>
              <a:t>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mensdom</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en</a:t>
            </a:r>
            <a:r>
              <a:rPr kumimoji="0" lang="en-GB" sz="1100" b="0" i="0" u="none" strike="noStrike" kern="0" cap="none" spc="0" normalizeH="0" baseline="0" noProof="0" dirty="0">
                <a:ln>
                  <a:noFill/>
                </a:ln>
                <a:solidFill>
                  <a:srgbClr val="000000"/>
                </a:solidFill>
                <a:effectLst/>
                <a:uLnTx/>
                <a:uFillTx/>
                <a:latin typeface="Arial"/>
                <a:cs typeface="Arial"/>
                <a:sym typeface="Arial"/>
              </a:rPr>
              <a:t>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planeet</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bevorder</a:t>
            </a:r>
            <a:r>
              <a:rPr kumimoji="0" lang="en-GB" sz="1100" b="0" i="0" u="none" strike="noStrike" kern="0" cap="none" spc="0" normalizeH="0" baseline="0" noProof="0" dirty="0">
                <a:ln>
                  <a:noFill/>
                </a:ln>
                <a:solidFill>
                  <a:srgbClr val="000000"/>
                </a:solidFill>
                <a:effectLst/>
                <a:uLnTx/>
                <a:uFillTx/>
                <a:latin typeface="Arial"/>
                <a:cs typeface="Arial"/>
                <a:sym typeface="Arial"/>
              </a:rPr>
              <a:t>.</a:t>
            </a:r>
          </a:p>
          <a:p>
            <a:endParaRPr lang="af-ZA" dirty="0"/>
          </a:p>
        </p:txBody>
      </p:sp>
      <p:sp>
        <p:nvSpPr>
          <p:cNvPr id="4" name="Slide Number Placeholder 3"/>
          <p:cNvSpPr>
            <a:spLocks noGrp="1"/>
          </p:cNvSpPr>
          <p:nvPr>
            <p:ph type="sldNum" sz="quarter" idx="5"/>
          </p:nvPr>
        </p:nvSpPr>
        <p:spPr/>
        <p:txBody>
          <a:bodyPr/>
          <a:lstStyle/>
          <a:p>
            <a:fld id="{EF9D475F-0857-4F6B-A50E-6D23694982C8}" type="slidenum">
              <a:rPr lang="af-ZA" smtClean="0"/>
              <a:t>10</a:t>
            </a:fld>
            <a:endParaRPr lang="af-ZA"/>
          </a:p>
        </p:txBody>
      </p:sp>
    </p:spTree>
    <p:extLst>
      <p:ext uri="{BB962C8B-B14F-4D97-AF65-F5344CB8AC3E}">
        <p14:creationId xmlns:p14="http://schemas.microsoft.com/office/powerpoint/2010/main" val="3839100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GB" sz="1100" b="0" i="0" u="none" strike="noStrike" kern="0" cap="none" spc="0" normalizeH="0" baseline="0" noProof="0" dirty="0" err="1">
                <a:ln>
                  <a:noFill/>
                </a:ln>
                <a:solidFill>
                  <a:srgbClr val="000000"/>
                </a:solidFill>
                <a:effectLst/>
                <a:uLnTx/>
                <a:uFillTx/>
                <a:latin typeface="Arial"/>
                <a:cs typeface="Arial"/>
                <a:sym typeface="Arial"/>
              </a:rPr>
              <a:t>Groepaktiwiteit</a:t>
            </a:r>
            <a:r>
              <a:rPr kumimoji="0" lang="en-GB" sz="1100" b="0" i="0" u="none" strike="noStrike" kern="0" cap="none" spc="0" normalizeH="0" baseline="0" noProof="0" dirty="0">
                <a:ln>
                  <a:noFill/>
                </a:ln>
                <a:solidFill>
                  <a:srgbClr val="000000"/>
                </a:solidFill>
                <a:effectLst/>
                <a:uLnTx/>
                <a:uFillTx/>
                <a:latin typeface="Arial"/>
                <a:cs typeface="Arial"/>
                <a:sym typeface="Arial"/>
              </a:rPr>
              <a:t> &amp; </a:t>
            </a:r>
            <a:r>
              <a:rPr kumimoji="0" lang="en-GB" sz="1100" b="0" i="0" u="none" strike="noStrike" kern="0" cap="none" spc="0" normalizeH="0" baseline="0" noProof="0" dirty="0" err="1">
                <a:ln>
                  <a:noFill/>
                </a:ln>
                <a:solidFill>
                  <a:srgbClr val="000000"/>
                </a:solidFill>
                <a:effectLst/>
                <a:uLnTx/>
                <a:uFillTx/>
                <a:latin typeface="Arial"/>
                <a:cs typeface="Arial"/>
                <a:sym typeface="Arial"/>
              </a:rPr>
              <a:t>Refleksie</a:t>
            </a:r>
            <a:r>
              <a:rPr kumimoji="0" lang="en-GB" sz="1100" b="0" i="0" u="none" strike="noStrike" kern="0" cap="none" spc="0" normalizeH="0" baseline="0" noProof="0" dirty="0">
                <a:ln>
                  <a:noFill/>
                </a:ln>
                <a:solidFill>
                  <a:srgbClr val="000000"/>
                </a:solidFill>
                <a:effectLst/>
                <a:uLnTx/>
                <a:uFillTx/>
                <a:latin typeface="Arial"/>
                <a:cs typeface="Arial"/>
                <a:sym typeface="Arial"/>
              </a:rPr>
              <a:t> (14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Nou is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dit</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tyd</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vir</a:t>
            </a:r>
            <a:r>
              <a:rPr kumimoji="0" lang="en-GB" sz="1100" b="0" i="0" u="none" strike="noStrike" kern="0" cap="none" spc="0" normalizeH="0" baseline="0" noProof="0" dirty="0">
                <a:ln>
                  <a:noFill/>
                </a:ln>
                <a:solidFill>
                  <a:srgbClr val="000000"/>
                </a:solidFill>
                <a:effectLst/>
                <a:uLnTx/>
                <a:uFillTx/>
                <a:latin typeface="Arial"/>
                <a:cs typeface="Arial"/>
                <a:sym typeface="Arial"/>
              </a:rPr>
              <a:t>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groepaktiwiteit</a:t>
            </a:r>
            <a:r>
              <a:rPr kumimoji="0" lang="en-GB" sz="1100" b="0" i="0" u="none" strike="noStrike" kern="0" cap="none" spc="0" normalizeH="0" baseline="0" noProof="0" dirty="0">
                <a:ln>
                  <a:noFill/>
                </a:ln>
                <a:solidFill>
                  <a:srgbClr val="000000"/>
                </a:solidFill>
                <a:effectLst/>
                <a:uLnTx/>
                <a:uFillTx/>
                <a:latin typeface="Arial"/>
                <a:cs typeface="Arial"/>
                <a:sym typeface="Arial"/>
              </a:rPr>
              <a:t>. Julle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sal</a:t>
            </a:r>
            <a:r>
              <a:rPr kumimoji="0" lang="en-GB" sz="1100" b="0" i="0" u="none" strike="noStrike" kern="0" cap="none" spc="0" normalizeH="0" baseline="0" noProof="0" dirty="0">
                <a:ln>
                  <a:noFill/>
                </a:ln>
                <a:solidFill>
                  <a:srgbClr val="000000"/>
                </a:solidFill>
                <a:effectLst/>
                <a:uLnTx/>
                <a:uFillTx/>
                <a:latin typeface="Arial"/>
                <a:cs typeface="Arial"/>
                <a:sym typeface="Arial"/>
              </a:rPr>
              <a:t> in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groepe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werk</a:t>
            </a:r>
            <a:r>
              <a:rPr kumimoji="0" lang="en-GB" sz="1100" b="0" i="0" u="none" strike="noStrike" kern="0" cap="none" spc="0" normalizeH="0" baseline="0" noProof="0" dirty="0">
                <a:ln>
                  <a:noFill/>
                </a:ln>
                <a:solidFill>
                  <a:srgbClr val="000000"/>
                </a:solidFill>
                <a:effectLst/>
                <a:uLnTx/>
                <a:uFillTx/>
                <a:latin typeface="Arial"/>
                <a:cs typeface="Arial"/>
                <a:sym typeface="Arial"/>
              </a:rPr>
              <a:t> om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verskillende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vrywilligersprojekte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verken</a:t>
            </a:r>
            <a:r>
              <a:rPr kumimoji="0" lang="en-GB" sz="1100" b="0" i="0" u="none" strike="noStrike" kern="0" cap="none" spc="0" normalizeH="0" baseline="0" noProof="0" dirty="0">
                <a:ln>
                  <a:noFill/>
                </a:ln>
                <a:solidFill>
                  <a:srgbClr val="000000"/>
                </a:solidFill>
                <a:effectLst/>
                <a:uLnTx/>
                <a:uFillTx/>
                <a:latin typeface="Arial"/>
                <a:cs typeface="Arial"/>
                <a:sym typeface="Arial"/>
              </a:rPr>
              <a:t>. Elke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groep</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sal</a:t>
            </a:r>
            <a:r>
              <a:rPr kumimoji="0" lang="en-GB" sz="1100" b="0" i="0" u="none" strike="noStrike" kern="0" cap="none" spc="0" normalizeH="0" baseline="0" noProof="0" dirty="0">
                <a:ln>
                  <a:noFill/>
                </a:ln>
                <a:solidFill>
                  <a:srgbClr val="000000"/>
                </a:solidFill>
                <a:effectLst/>
                <a:uLnTx/>
                <a:uFillTx/>
                <a:latin typeface="Arial"/>
                <a:cs typeface="Arial"/>
                <a:sym typeface="Arial"/>
              </a:rPr>
              <a:t>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opdrag</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1" i="0" u="none" strike="noStrike" kern="0" cap="none" spc="0" normalizeH="0" baseline="0" noProof="0" dirty="0">
                <a:ln>
                  <a:noFill/>
                </a:ln>
                <a:solidFill>
                  <a:srgbClr val="000000"/>
                </a:solidFill>
                <a:effectLst/>
                <a:uLnTx/>
                <a:uFillTx/>
                <a:latin typeface="Arial"/>
                <a:cs typeface="Arial"/>
                <a:sym typeface="Arial"/>
              </a:rPr>
              <a:t>Les 2 – </a:t>
            </a:r>
            <a:r>
              <a:rPr kumimoji="0" lang="en-GB" sz="1100" b="1" i="0" u="none" strike="noStrike" kern="0" cap="none" spc="0" normalizeH="0" baseline="0" noProof="0" dirty="0" err="1">
                <a:ln>
                  <a:noFill/>
                </a:ln>
                <a:solidFill>
                  <a:srgbClr val="000000"/>
                </a:solidFill>
                <a:effectLst/>
                <a:uLnTx/>
                <a:uFillTx/>
                <a:latin typeface="Arial"/>
                <a:cs typeface="Arial"/>
                <a:sym typeface="Arial"/>
              </a:rPr>
              <a:t>Groepaktiwiteitsaanwysings</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uit</a:t>
            </a:r>
            <a:r>
              <a:rPr kumimoji="0" lang="en-GB" sz="1100" b="0" i="0" u="none" strike="noStrike" kern="0" cap="none" spc="0" normalizeH="0" baseline="0" noProof="0" dirty="0">
                <a:ln>
                  <a:noFill/>
                </a:ln>
                <a:solidFill>
                  <a:srgbClr val="000000"/>
                </a:solidFill>
                <a:effectLst/>
                <a:uLnTx/>
                <a:uFillTx/>
                <a:latin typeface="Arial"/>
                <a:cs typeface="Arial"/>
                <a:sym typeface="Arial"/>
              </a:rPr>
              <a:t> 'n hoed trek,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en</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saam</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sal</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julle</a:t>
            </a:r>
            <a:r>
              <a:rPr kumimoji="0" lang="en-GB" sz="1100" b="0" i="0" u="none" strike="noStrike" kern="0" cap="none" spc="0" normalizeH="0" baseline="0" noProof="0" dirty="0">
                <a:ln>
                  <a:noFill/>
                </a:ln>
                <a:solidFill>
                  <a:srgbClr val="000000"/>
                </a:solidFill>
                <a:effectLst/>
                <a:uLnTx/>
                <a:uFillTx/>
                <a:latin typeface="Arial"/>
                <a:cs typeface="Arial"/>
                <a:sym typeface="Arial"/>
              </a:rPr>
              <a:t> idees </a:t>
            </a:r>
            <a:r>
              <a:rPr kumimoji="0" lang="en-GB" sz="1100" b="0" i="0" u="none" strike="noStrike" kern="0" cap="none" spc="0" normalizeH="0" baseline="0" noProof="0" dirty="0" err="1">
                <a:ln>
                  <a:noFill/>
                </a:ln>
                <a:solidFill>
                  <a:srgbClr val="000000"/>
                </a:solidFill>
                <a:effectLst/>
                <a:uLnTx/>
                <a:uFillTx/>
                <a:latin typeface="Arial"/>
                <a:cs typeface="Arial"/>
                <a:sym typeface="Arial"/>
              </a:rPr>
              <a:t>bespreek</a:t>
            </a:r>
            <a:r>
              <a:rPr kumimoji="0" lang="en-GB" sz="1100" b="0" i="0" u="none" strike="noStrike" kern="0" cap="none" spc="0" normalizeH="0" baseline="0" noProof="0" dirty="0">
                <a:ln>
                  <a:noFill/>
                </a:ln>
                <a:solidFill>
                  <a:srgbClr val="000000"/>
                </a:solidFill>
                <a:effectLst/>
                <a:uLnTx/>
                <a:uFillTx/>
                <a:latin typeface="Arial"/>
                <a:cs typeface="Arial"/>
                <a:sym typeface="Arial"/>
              </a:rPr>
              <a:t> wat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daarmee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verband</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hou</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Tydens</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julle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bespreking</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sal</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elkeen</a:t>
            </a:r>
            <a:r>
              <a:rPr kumimoji="0" lang="en-GB" sz="1100" b="0" i="0" u="none" strike="noStrike" kern="0" cap="none" spc="0" normalizeH="0" baseline="0" noProof="0" dirty="0">
                <a:ln>
                  <a:noFill/>
                </a:ln>
                <a:solidFill>
                  <a:srgbClr val="000000"/>
                </a:solidFill>
                <a:effectLst/>
                <a:uLnTx/>
                <a:uFillTx/>
                <a:latin typeface="Arial"/>
                <a:cs typeface="Arial"/>
                <a:sym typeface="Arial"/>
              </a:rPr>
              <a:t> van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julle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1" i="0" u="none" strike="noStrike" kern="0" cap="none" spc="0" normalizeH="0" baseline="0" noProof="0" dirty="0" err="1">
                <a:ln>
                  <a:noFill/>
                </a:ln>
                <a:solidFill>
                  <a:srgbClr val="000000"/>
                </a:solidFill>
                <a:effectLst/>
                <a:uLnTx/>
                <a:uFillTx/>
                <a:latin typeface="Arial"/>
                <a:cs typeface="Arial"/>
                <a:sym typeface="Arial"/>
              </a:rPr>
              <a:t>Aktiwiteit</a:t>
            </a:r>
            <a:r>
              <a:rPr kumimoji="0" lang="en-GB" sz="1100" b="1" i="0" u="none" strike="noStrike" kern="0" cap="none" spc="0" normalizeH="0" baseline="0" noProof="0" dirty="0">
                <a:ln>
                  <a:noFill/>
                </a:ln>
                <a:solidFill>
                  <a:srgbClr val="000000"/>
                </a:solidFill>
                <a:effectLst/>
                <a:uLnTx/>
                <a:uFillTx/>
                <a:latin typeface="Arial"/>
                <a:cs typeface="Arial"/>
                <a:sym typeface="Arial"/>
              </a:rPr>
              <a:t> 1 (Les 2 – </a:t>
            </a:r>
            <a:r>
              <a:rPr kumimoji="0" lang="en-GB" sz="1100" b="1" i="0" u="none" strike="noStrike" kern="0" cap="none" spc="0" normalizeH="0" baseline="0" noProof="0" dirty="0" err="1">
                <a:ln>
                  <a:noFill/>
                </a:ln>
                <a:solidFill>
                  <a:srgbClr val="000000"/>
                </a:solidFill>
                <a:effectLst/>
                <a:uLnTx/>
                <a:uFillTx/>
                <a:latin typeface="Arial"/>
                <a:cs typeface="Arial"/>
                <a:sym typeface="Arial"/>
              </a:rPr>
              <a:t>Werkkaart</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voltooi</a:t>
            </a:r>
            <a:r>
              <a:rPr kumimoji="0" lang="en-GB" sz="1100" b="0" i="0" u="none" strike="noStrike" kern="0" cap="none" spc="0" normalizeH="0" baseline="0" noProof="0" dirty="0">
                <a:ln>
                  <a:noFill/>
                </a:ln>
                <a:solidFill>
                  <a:srgbClr val="000000"/>
                </a:solidFill>
                <a:effectLst/>
                <a:uLnTx/>
                <a:uFillTx/>
                <a:latin typeface="Arial"/>
                <a:cs typeface="Arial"/>
                <a:sym typeface="Arial"/>
              </a:rPr>
              <a:t>. 
Laat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groepe</a:t>
            </a:r>
            <a:r>
              <a:rPr kumimoji="0" lang="en-GB" sz="1100" b="0" i="0" u="none" strike="noStrike" kern="0" cap="none" spc="0" normalizeH="0" baseline="0" noProof="0" dirty="0">
                <a:ln>
                  <a:noFill/>
                </a:ln>
                <a:solidFill>
                  <a:srgbClr val="000000"/>
                </a:solidFill>
                <a:effectLst/>
                <a:uLnTx/>
                <a:uFillTx/>
                <a:latin typeface="Arial"/>
                <a:cs typeface="Arial"/>
                <a:sym typeface="Arial"/>
              </a:rPr>
              <a:t> toe om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vinnige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terugvoer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oor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hul</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vrywilligersprojek</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a:t>
            </a:r>
            <a:r>
              <a:rPr kumimoji="0" lang="en-GB" sz="1100" b="0" i="0" u="none" strike="noStrike" kern="0" cap="none" spc="0" normalizeH="0" baseline="0" noProof="0" dirty="0">
                <a:ln>
                  <a:noFill/>
                </a:ln>
                <a:solidFill>
                  <a:srgbClr val="000000"/>
                </a:solidFill>
                <a:effectLst/>
                <a:uLnTx/>
                <a:uFillTx/>
                <a:latin typeface="Arial"/>
                <a:cs typeface="Arial"/>
                <a:sym typeface="Arial"/>
              </a:rPr>
              <a:t> gee.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Indien</a:t>
            </a:r>
            <a:r>
              <a:rPr kumimoji="0" lang="en-GB" sz="1100" b="0" i="0" u="none" strike="noStrike" kern="0" cap="none" spc="0" normalizeH="0" baseline="0" noProof="0" dirty="0">
                <a:ln>
                  <a:noFill/>
                </a:ln>
                <a:solidFill>
                  <a:srgbClr val="000000"/>
                </a:solidFill>
                <a:effectLst/>
                <a:uLnTx/>
                <a:uFillTx/>
                <a:latin typeface="Arial"/>
                <a:cs typeface="Arial"/>
                <a:sym typeface="Arial"/>
              </a:rPr>
              <a:t>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tyd</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dit</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toelaat</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moet</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leerders</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1" i="0" u="none" strike="noStrike" kern="0" cap="none" spc="0" normalizeH="0" baseline="0" noProof="0" dirty="0" err="1">
                <a:ln>
                  <a:noFill/>
                </a:ln>
                <a:solidFill>
                  <a:srgbClr val="000000"/>
                </a:solidFill>
                <a:effectLst/>
                <a:uLnTx/>
                <a:uFillTx/>
                <a:latin typeface="Arial"/>
                <a:cs typeface="Arial"/>
                <a:sym typeface="Arial"/>
              </a:rPr>
              <a:t>Aktiwiteit</a:t>
            </a:r>
            <a:r>
              <a:rPr kumimoji="0" lang="en-GB" sz="1100" b="1" i="0" u="none" strike="noStrike" kern="0" cap="none" spc="0" normalizeH="0" baseline="0" noProof="0" dirty="0">
                <a:ln>
                  <a:noFill/>
                </a:ln>
                <a:solidFill>
                  <a:srgbClr val="000000"/>
                </a:solidFill>
                <a:effectLst/>
                <a:uLnTx/>
                <a:uFillTx/>
                <a:latin typeface="Arial"/>
                <a:cs typeface="Arial"/>
                <a:sym typeface="Arial"/>
              </a:rPr>
              <a:t> 2 (Les 2 – </a:t>
            </a:r>
            <a:r>
              <a:rPr kumimoji="0" lang="en-GB" sz="1100" b="1" i="0" u="none" strike="noStrike" kern="0" cap="none" spc="0" normalizeH="0" baseline="0" noProof="0" dirty="0" err="1">
                <a:ln>
                  <a:noFill/>
                </a:ln>
                <a:solidFill>
                  <a:srgbClr val="000000"/>
                </a:solidFill>
                <a:effectLst/>
                <a:uLnTx/>
                <a:uFillTx/>
                <a:latin typeface="Arial"/>
                <a:cs typeface="Arial"/>
                <a:sym typeface="Arial"/>
              </a:rPr>
              <a:t>Werkkaart</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a:ln>
                  <a:noFill/>
                </a:ln>
                <a:solidFill>
                  <a:srgbClr val="000000"/>
                </a:solidFill>
                <a:effectLst/>
                <a:uLnTx/>
                <a:uFillTx/>
                <a:latin typeface="Arial"/>
                <a:cs typeface="Arial"/>
                <a:sym typeface="Arial"/>
              </a:rPr>
              <a:t>as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refleksie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voltooi</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Andersins</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moet</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dit</a:t>
            </a:r>
            <a:r>
              <a:rPr kumimoji="0" lang="en-GB" sz="1100" b="0" i="0" u="none" strike="noStrike" kern="0" cap="none" spc="0" normalizeH="0" baseline="0" noProof="0" dirty="0">
                <a:ln>
                  <a:noFill/>
                </a:ln>
                <a:solidFill>
                  <a:srgbClr val="000000"/>
                </a:solidFill>
                <a:effectLst/>
                <a:uLnTx/>
                <a:uFillTx/>
                <a:latin typeface="Arial"/>
                <a:cs typeface="Arial"/>
                <a:sym typeface="Arial"/>
              </a:rPr>
              <a:t> as </a:t>
            </a:r>
            <a:r>
              <a:rPr kumimoji="0" lang="en-GB" sz="1100" b="1" i="0" u="none" strike="noStrike" kern="0" cap="none" spc="0" normalizeH="0" baseline="0" noProof="0" dirty="0" err="1">
                <a:ln>
                  <a:noFill/>
                </a:ln>
                <a:solidFill>
                  <a:srgbClr val="000000"/>
                </a:solidFill>
                <a:effectLst/>
                <a:uLnTx/>
                <a:uFillTx/>
                <a:latin typeface="Arial"/>
                <a:cs typeface="Arial"/>
                <a:sym typeface="Arial"/>
              </a:rPr>
              <a:t>huiswerk</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toegeken</a:t>
            </a:r>
            <a:r>
              <a:rPr kumimoji="0" lang="en-GB" sz="1100" b="0" i="0" u="none" strike="noStrike" kern="0" cap="none" spc="0" normalizeH="0" baseline="0" noProof="0" dirty="0">
                <a:ln>
                  <a:noFill/>
                </a:ln>
                <a:solidFill>
                  <a:srgbClr val="000000"/>
                </a:solidFill>
                <a:effectLst/>
                <a:uLnTx/>
                <a:uFillTx/>
                <a:latin typeface="Arial"/>
                <a:cs typeface="Arial"/>
                <a:sym typeface="Arial"/>
              </a:rPr>
              <a:t> word.</a:t>
            </a:r>
          </a:p>
          <a:p>
            <a:endParaRPr lang="af-ZA" dirty="0"/>
          </a:p>
        </p:txBody>
      </p:sp>
      <p:sp>
        <p:nvSpPr>
          <p:cNvPr id="4" name="Slide Number Placeholder 3"/>
          <p:cNvSpPr>
            <a:spLocks noGrp="1"/>
          </p:cNvSpPr>
          <p:nvPr>
            <p:ph type="sldNum" sz="quarter" idx="5"/>
          </p:nvPr>
        </p:nvSpPr>
        <p:spPr/>
        <p:txBody>
          <a:bodyPr/>
          <a:lstStyle/>
          <a:p>
            <a:fld id="{EF9D475F-0857-4F6B-A50E-6D23694982C8}" type="slidenum">
              <a:rPr lang="af-ZA" smtClean="0"/>
              <a:t>11</a:t>
            </a:fld>
            <a:endParaRPr lang="af-ZA"/>
          </a:p>
        </p:txBody>
      </p:sp>
    </p:spTree>
    <p:extLst>
      <p:ext uri="{BB962C8B-B14F-4D97-AF65-F5344CB8AC3E}">
        <p14:creationId xmlns:p14="http://schemas.microsoft.com/office/powerpoint/2010/main" val="3800143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err="1">
                <a:ln>
                  <a:noFill/>
                </a:ln>
                <a:solidFill>
                  <a:srgbClr val="000000"/>
                </a:solidFill>
                <a:effectLst/>
                <a:uLnTx/>
                <a:uFillTx/>
                <a:latin typeface="Arial"/>
                <a:cs typeface="Arial"/>
                <a:sym typeface="Arial"/>
              </a:rPr>
              <a:t>Vrywillige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diens</a:t>
            </a:r>
            <a:r>
              <a:rPr kumimoji="0" lang="en-GB" sz="1100" b="0" i="0" u="none" strike="noStrike" kern="0" cap="none" spc="0" normalizeH="0" baseline="0" noProof="0" dirty="0">
                <a:ln>
                  <a:noFill/>
                </a:ln>
                <a:solidFill>
                  <a:srgbClr val="000000"/>
                </a:solidFill>
                <a:effectLst/>
                <a:uLnTx/>
                <a:uFillTx/>
                <a:latin typeface="Arial"/>
                <a:cs typeface="Arial"/>
                <a:sym typeface="Arial"/>
              </a:rPr>
              <a:t> is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vennootskap</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tussen</a:t>
            </a:r>
            <a:r>
              <a:rPr kumimoji="0" lang="en-GB" sz="1100" b="0" i="0" u="none" strike="noStrike" kern="0" cap="none" spc="0" normalizeH="0" baseline="0" noProof="0" dirty="0">
                <a:ln>
                  <a:noFill/>
                </a:ln>
                <a:solidFill>
                  <a:srgbClr val="000000"/>
                </a:solidFill>
                <a:effectLst/>
                <a:uLnTx/>
                <a:uFillTx/>
                <a:latin typeface="Arial"/>
                <a:cs typeface="Arial"/>
                <a:sym typeface="Arial"/>
              </a:rPr>
              <a:t>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individu</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en</a:t>
            </a:r>
            <a:r>
              <a:rPr kumimoji="0" lang="en-GB" sz="1100" b="0" i="0" u="none" strike="noStrike" kern="0" cap="none" spc="0" normalizeH="0" baseline="0" noProof="0" dirty="0">
                <a:ln>
                  <a:noFill/>
                </a:ln>
                <a:solidFill>
                  <a:srgbClr val="000000"/>
                </a:solidFill>
                <a:effectLst/>
                <a:uLnTx/>
                <a:uFillTx/>
                <a:latin typeface="Arial"/>
                <a:cs typeface="Arial"/>
                <a:sym typeface="Arial"/>
              </a:rPr>
              <a:t>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gemeenskap</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waar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elkeen</a:t>
            </a:r>
            <a:r>
              <a:rPr kumimoji="0" lang="en-GB" sz="1100" b="0" i="0" u="none" strike="noStrike" kern="0" cap="none" spc="0" normalizeH="0" baseline="0" noProof="0" dirty="0">
                <a:ln>
                  <a:noFill/>
                </a:ln>
                <a:solidFill>
                  <a:srgbClr val="000000"/>
                </a:solidFill>
                <a:effectLst/>
                <a:uLnTx/>
                <a:uFillTx/>
                <a:latin typeface="Arial"/>
                <a:cs typeface="Arial"/>
                <a:sym typeface="Arial"/>
              </a:rPr>
              <a:t>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deurslaggewende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rol</a:t>
            </a:r>
            <a:r>
              <a:rPr kumimoji="0" lang="en-GB" sz="1100" b="0" i="0" u="none" strike="noStrike" kern="0" cap="none" spc="0" normalizeH="0" baseline="0" noProof="0" dirty="0">
                <a:ln>
                  <a:noFill/>
                </a:ln>
                <a:solidFill>
                  <a:srgbClr val="000000"/>
                </a:solidFill>
                <a:effectLst/>
                <a:uLnTx/>
                <a:uFillTx/>
                <a:latin typeface="Arial"/>
                <a:cs typeface="Arial"/>
                <a:sym typeface="Arial"/>
              </a:rPr>
              <a:t> speel om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positiewe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impak</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maak</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Terwyl</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individue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verantwoordelikheid</a:t>
            </a:r>
            <a:r>
              <a:rPr kumimoji="0" lang="en-GB" sz="1100" b="0" i="0" u="none" strike="noStrike" kern="0" cap="none" spc="0" normalizeH="0" baseline="0" noProof="0" dirty="0">
                <a:ln>
                  <a:noFill/>
                </a:ln>
                <a:solidFill>
                  <a:srgbClr val="000000"/>
                </a:solidFill>
                <a:effectLst/>
                <a:uLnTx/>
                <a:uFillTx/>
                <a:latin typeface="Arial"/>
                <a:cs typeface="Arial"/>
                <a:sym typeface="Arial"/>
              </a:rPr>
              <a:t> neem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vir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hul</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optrede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en</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bydraes</a:t>
            </a:r>
            <a:r>
              <a:rPr kumimoji="0" lang="en-GB" sz="1100" b="0" i="0" u="none" strike="noStrike" kern="0" cap="none" spc="0" normalizeH="0" baseline="0" noProof="0" dirty="0">
                <a:ln>
                  <a:noFill/>
                </a:ln>
                <a:solidFill>
                  <a:srgbClr val="000000"/>
                </a:solidFill>
                <a:effectLst/>
                <a:uLnTx/>
                <a:uFillTx/>
                <a:latin typeface="Arial"/>
                <a:cs typeface="Arial"/>
                <a:sym typeface="Arial"/>
              </a:rPr>
              <a:t>, speel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gemeenskappe</a:t>
            </a:r>
            <a:r>
              <a:rPr kumimoji="0" lang="en-GB" sz="1100" b="0" i="0" u="none" strike="noStrike" kern="0" cap="none" spc="0" normalizeH="0" baseline="0" noProof="0" dirty="0">
                <a:ln>
                  <a:noFill/>
                </a:ln>
                <a:solidFill>
                  <a:srgbClr val="000000"/>
                </a:solidFill>
                <a:effectLst/>
                <a:uLnTx/>
                <a:uFillTx/>
                <a:latin typeface="Arial"/>
                <a:cs typeface="Arial"/>
                <a:sym typeface="Arial"/>
              </a:rPr>
              <a:t> 'n ewe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belangrike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rol</a:t>
            </a:r>
            <a:r>
              <a:rPr kumimoji="0" lang="en-GB" sz="1100" b="0" i="0" u="none" strike="noStrike" kern="0" cap="none" spc="0" normalizeH="0" baseline="0" noProof="0" dirty="0">
                <a:ln>
                  <a:noFill/>
                </a:ln>
                <a:solidFill>
                  <a:srgbClr val="000000"/>
                </a:solidFill>
                <a:effectLst/>
                <a:uLnTx/>
                <a:uFillTx/>
                <a:latin typeface="Arial"/>
                <a:cs typeface="Arial"/>
                <a:sym typeface="Arial"/>
              </a:rPr>
              <a:t> in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bevordering</a:t>
            </a:r>
            <a:r>
              <a:rPr kumimoji="0" lang="en-GB" sz="1100" b="0" i="0" u="none" strike="noStrike" kern="0" cap="none" spc="0" normalizeH="0" baseline="0" noProof="0" dirty="0">
                <a:ln>
                  <a:noFill/>
                </a:ln>
                <a:solidFill>
                  <a:srgbClr val="000000"/>
                </a:solidFill>
                <a:effectLst/>
                <a:uLnTx/>
                <a:uFillTx/>
                <a:latin typeface="Arial"/>
                <a:cs typeface="Arial"/>
                <a:sym typeface="Arial"/>
              </a:rPr>
              <a:t> van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omgewing</a:t>
            </a:r>
            <a:r>
              <a:rPr kumimoji="0" lang="en-GB" sz="1100" b="0" i="0" u="none" strike="noStrike" kern="0" cap="none" spc="0" normalizeH="0" baseline="0" noProof="0" dirty="0">
                <a:ln>
                  <a:noFill/>
                </a:ln>
                <a:solidFill>
                  <a:srgbClr val="000000"/>
                </a:solidFill>
                <a:effectLst/>
                <a:uLnTx/>
                <a:uFillTx/>
                <a:latin typeface="Arial"/>
                <a:cs typeface="Arial"/>
                <a:sym typeface="Arial"/>
              </a:rPr>
              <a:t> wat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vrywilligerswerk</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aanmoedig</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en</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ondersteun</a:t>
            </a:r>
            <a:r>
              <a:rPr kumimoji="0" lang="en-GB" sz="1100" b="0" i="0" u="none" strike="noStrike" kern="0" cap="none" spc="0" normalizeH="0" baseline="0" noProof="0" dirty="0">
                <a:ln>
                  <a:noFill/>
                </a:ln>
                <a:solidFill>
                  <a:srgbClr val="000000"/>
                </a:solidFill>
                <a:effectLst/>
                <a:uLnTx/>
                <a:uFillTx/>
                <a:latin typeface="Arial"/>
                <a:cs typeface="Arial"/>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Kom </a:t>
            </a:r>
            <a:r>
              <a:rPr kumimoji="0" lang="en-GB" sz="1100" b="0" i="0" u="none" strike="noStrike" kern="0" cap="none" spc="0" normalizeH="0" baseline="0" noProof="0" dirty="0" err="1">
                <a:ln>
                  <a:noFill/>
                </a:ln>
                <a:solidFill>
                  <a:srgbClr val="000000"/>
                </a:solidFill>
                <a:effectLst/>
                <a:uLnTx/>
                <a:uFillTx/>
                <a:latin typeface="Arial"/>
                <a:cs typeface="Arial"/>
                <a:sym typeface="Arial"/>
              </a:rPr>
              <a:t>ons</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kyk</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na</a:t>
            </a:r>
            <a:r>
              <a:rPr kumimoji="0" lang="en-GB" sz="1100" b="0" i="0" u="none" strike="noStrike" kern="0" cap="none" spc="0" normalizeH="0" baseline="0" noProof="0" dirty="0">
                <a:ln>
                  <a:noFill/>
                </a:ln>
                <a:solidFill>
                  <a:srgbClr val="000000"/>
                </a:solidFill>
                <a:effectLst/>
                <a:uLnTx/>
                <a:uFillTx/>
                <a:latin typeface="Arial"/>
                <a:cs typeface="Arial"/>
                <a:sym typeface="Arial"/>
              </a:rPr>
              <a:t> 'n video wat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vrywillige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diens</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vir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verskillende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oorsake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illustreer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en</a:t>
            </a:r>
            <a:r>
              <a:rPr kumimoji="0" lang="en-GB" sz="1100" b="0" i="0" u="none" strike="noStrike" kern="0" cap="none" spc="0" normalizeH="0" baseline="0" noProof="0" dirty="0">
                <a:ln>
                  <a:noFill/>
                </a:ln>
                <a:solidFill>
                  <a:srgbClr val="000000"/>
                </a:solidFill>
                <a:effectLst/>
                <a:uLnTx/>
                <a:uFillTx/>
                <a:latin typeface="Arial"/>
                <a:cs typeface="Arial"/>
                <a:sym typeface="Arial"/>
              </a:rPr>
              <a:t> hoe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dit</a:t>
            </a:r>
            <a:r>
              <a:rPr kumimoji="0" lang="en-GB" sz="1100" b="0" i="0" u="none" strike="noStrike" kern="0" cap="none" spc="0" normalizeH="0" baseline="0" noProof="0" dirty="0">
                <a:ln>
                  <a:noFill/>
                </a:ln>
                <a:solidFill>
                  <a:srgbClr val="000000"/>
                </a:solidFill>
                <a:effectLst/>
                <a:uLnTx/>
                <a:uFillTx/>
                <a:latin typeface="Arial"/>
                <a:cs typeface="Arial"/>
                <a:sym typeface="Arial"/>
              </a:rPr>
              <a:t>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deelnemers</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beïnvloed</a:t>
            </a:r>
            <a:r>
              <a:rPr kumimoji="0" lang="en-GB" sz="1100" b="0" i="0" u="none" strike="noStrike" kern="0" cap="none" spc="0" normalizeH="0" baseline="0" noProof="0" dirty="0">
                <a:ln>
                  <a:noFill/>
                </a:ln>
                <a:solidFill>
                  <a:srgbClr val="000000"/>
                </a:solidFill>
                <a:effectLst/>
                <a:uLnTx/>
                <a:uFillTx/>
                <a:latin typeface="Arial"/>
                <a:cs typeface="Arial"/>
                <a:sym typeface="Arial"/>
              </a:rPr>
              <a:t> om </a:t>
            </a:r>
            <a:r>
              <a:rPr kumimoji="0" lang="en-GB" sz="1100" b="0" i="0" u="none" strike="noStrike" kern="0" cap="none" spc="0" normalizeH="0" baseline="0" noProof="0" dirty="0" err="1">
                <a:ln>
                  <a:noFill/>
                </a:ln>
                <a:solidFill>
                  <a:srgbClr val="000000"/>
                </a:solidFill>
                <a:effectLst/>
                <a:uLnTx/>
                <a:uFillTx/>
                <a:latin typeface="Arial"/>
                <a:cs typeface="Arial"/>
                <a:sym typeface="Arial"/>
              </a:rPr>
              <a:t>aktiviste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vir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sosiale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verandering</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a:t>
            </a:r>
            <a:r>
              <a:rPr kumimoji="0" lang="en-GB" sz="1100" b="0" i="0" u="none" strike="noStrike" kern="0" cap="none" spc="0" normalizeH="0" baseline="0" noProof="0" dirty="0">
                <a:ln>
                  <a:noFill/>
                </a:ln>
                <a:solidFill>
                  <a:srgbClr val="000000"/>
                </a:solidFill>
                <a:effectLst/>
                <a:uLnTx/>
                <a:uFillTx/>
                <a:latin typeface="Arial"/>
                <a:cs typeface="Arial"/>
                <a:sym typeface="Arial"/>
              </a:rPr>
              <a:t> word.</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Kyk: 75 Years Working For Every Child | UNICEF</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https://www.youtube.com/watch?v=OAnl4VsbwHk (1 min 56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sek</a:t>
            </a:r>
            <a:r>
              <a:rPr kumimoji="0" lang="en-GB" sz="1100" b="0" i="0" u="none" strike="noStrike" kern="0" cap="none" spc="0" normalizeH="0" baseline="0" noProof="0" dirty="0">
                <a:ln>
                  <a:noFill/>
                </a:ln>
                <a:solidFill>
                  <a:srgbClr val="000000"/>
                </a:solidFill>
                <a:effectLst/>
                <a:uLnTx/>
                <a:uFillTx/>
                <a:latin typeface="Arial"/>
                <a:cs typeface="Arial"/>
                <a:sym typeface="Arial"/>
              </a:rPr>
              <a:t>.)</a:t>
            </a:r>
          </a:p>
          <a:p>
            <a:endParaRPr lang="af-ZA" dirty="0"/>
          </a:p>
        </p:txBody>
      </p:sp>
      <p:sp>
        <p:nvSpPr>
          <p:cNvPr id="4" name="Slide Number Placeholder 3"/>
          <p:cNvSpPr>
            <a:spLocks noGrp="1"/>
          </p:cNvSpPr>
          <p:nvPr>
            <p:ph type="sldNum" sz="quarter" idx="5"/>
          </p:nvPr>
        </p:nvSpPr>
        <p:spPr/>
        <p:txBody>
          <a:bodyPr/>
          <a:lstStyle/>
          <a:p>
            <a:fld id="{EF9D475F-0857-4F6B-A50E-6D23694982C8}" type="slidenum">
              <a:rPr lang="af-ZA" smtClean="0"/>
              <a:t>2</a:t>
            </a:fld>
            <a:endParaRPr lang="af-ZA"/>
          </a:p>
        </p:txBody>
      </p:sp>
    </p:spTree>
    <p:extLst>
      <p:ext uri="{BB962C8B-B14F-4D97-AF65-F5344CB8AC3E}">
        <p14:creationId xmlns:p14="http://schemas.microsoft.com/office/powerpoint/2010/main" val="2782791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nl-NL" dirty="0"/>
              <a:t>Onderrig (5 min)</a:t>
            </a:r>
          </a:p>
          <a:p>
            <a:pPr marL="0" lvl="0" indent="0" algn="l" rtl="0">
              <a:spcBef>
                <a:spcPts val="0"/>
              </a:spcBef>
              <a:spcAft>
                <a:spcPts val="0"/>
              </a:spcAft>
              <a:buNone/>
            </a:pPr>
            <a:endParaRPr lang="nl-NL" dirty="0"/>
          </a:p>
          <a:p>
            <a:pPr marL="0" lvl="0" indent="0" algn="l" rtl="0">
              <a:spcBef>
                <a:spcPts val="0"/>
              </a:spcBef>
              <a:spcAft>
                <a:spcPts val="0"/>
              </a:spcAft>
              <a:buNone/>
            </a:pPr>
            <a:r>
              <a:rPr lang="nl-NL" dirty="0"/>
              <a:t>Vrywillige diens is 'n ernstige verbintenis. Al word vrywilligers nie betaal nie, moet hul toegewyd wees tot dienslewering-vrywilligers kan nie kom en gaan soos hulle wil of die werk lukraak doen nie. Mense sal afhanklik wees van mekaar om hul werk goed te kan doen.</a:t>
            </a:r>
          </a:p>
          <a:p>
            <a:endParaRPr lang="af-ZA" dirty="0"/>
          </a:p>
        </p:txBody>
      </p:sp>
      <p:sp>
        <p:nvSpPr>
          <p:cNvPr id="4" name="Slide Number Placeholder 3"/>
          <p:cNvSpPr>
            <a:spLocks noGrp="1"/>
          </p:cNvSpPr>
          <p:nvPr>
            <p:ph type="sldNum" sz="quarter" idx="5"/>
          </p:nvPr>
        </p:nvSpPr>
        <p:spPr/>
        <p:txBody>
          <a:bodyPr/>
          <a:lstStyle/>
          <a:p>
            <a:fld id="{EF9D475F-0857-4F6B-A50E-6D23694982C8}" type="slidenum">
              <a:rPr lang="af-ZA" smtClean="0"/>
              <a:t>3</a:t>
            </a:fld>
            <a:endParaRPr lang="af-ZA"/>
          </a:p>
        </p:txBody>
      </p:sp>
    </p:spTree>
    <p:extLst>
      <p:ext uri="{BB962C8B-B14F-4D97-AF65-F5344CB8AC3E}">
        <p14:creationId xmlns:p14="http://schemas.microsoft.com/office/powerpoint/2010/main" val="3441370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As vrywilliger het jy die volgende verantwoordelikhede: </a:t>
            </a:r>
          </a:p>
          <a:p>
            <a:pPr marL="342900" marR="0" lvl="0" indent="-342900" algn="l" defTabSz="914400" rtl="0" eaLnBrk="1" fontAlgn="auto" latinLnBrk="0" hangingPunct="1">
              <a:lnSpc>
                <a:spcPct val="115000"/>
              </a:lnSpc>
              <a:spcBef>
                <a:spcPts val="0"/>
              </a:spcBef>
              <a:spcAft>
                <a:spcPts val="800"/>
              </a:spcAft>
              <a:buClr>
                <a:srgbClr val="000000"/>
              </a:buClr>
              <a:buSzPts val="1000"/>
              <a:buFont typeface="Arial" panose="020B0604020202020204" pitchFamily="34" charset="0"/>
              <a:buChar char="●"/>
              <a:tabLst>
                <a:tab pos="457200" algn="l"/>
              </a:tabLst>
              <a:defRPr/>
            </a:pPr>
            <a:r>
              <a:rPr kumimoji="0" lang="af-ZA" sz="1800" b="0" i="0" u="sng"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Wees teenwoordig op die datum en tyd waarop ooreengekom is</a:t>
            </a: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 Maak seker dat jy jou studieleier of koördineerder in kennis stel indien jy nie kan opdaag nie. Gee vooraf kennis sodat reëlings getref kan word om jou pligte te vervang.</a:t>
            </a:r>
            <a:endParaRPr kumimoji="0" lang="en-ZA"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342900" marR="0" lvl="0" indent="-342900" algn="l" defTabSz="914400" rtl="0" eaLnBrk="1" fontAlgn="auto" latinLnBrk="0" hangingPunct="1">
              <a:lnSpc>
                <a:spcPct val="115000"/>
              </a:lnSpc>
              <a:spcBef>
                <a:spcPts val="0"/>
              </a:spcBef>
              <a:spcAft>
                <a:spcPts val="800"/>
              </a:spcAft>
              <a:buClr>
                <a:srgbClr val="000000"/>
              </a:buClr>
              <a:buSzPts val="1000"/>
              <a:buFont typeface="Arial" panose="020B0604020202020204" pitchFamily="34" charset="0"/>
              <a:buChar char="●"/>
              <a:tabLst>
                <a:tab pos="457200" algn="l"/>
              </a:tabLst>
              <a:defRPr/>
            </a:pP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Daar word van </a:t>
            </a:r>
            <a:r>
              <a:rPr kumimoji="0" lang="af-ZA" sz="1800" b="0" i="0" u="none" strike="noStrike" kern="0" cap="none" spc="0" normalizeH="0" baseline="0" noProof="0" dirty="0" err="1">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vrywillgers</a:t>
            </a: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af-ZA" sz="1800" b="0" i="0" u="sng"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verwag om hul pligte goed en na die beste van hul vermoëns uit te voer</a:t>
            </a: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a:t>
            </a:r>
            <a:endParaRPr kumimoji="0" lang="en-ZA"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342900" marR="0" lvl="0" indent="-342900" algn="l" defTabSz="914400" rtl="0" eaLnBrk="1" fontAlgn="auto" latinLnBrk="0" hangingPunct="1">
              <a:lnSpc>
                <a:spcPct val="115000"/>
              </a:lnSpc>
              <a:spcBef>
                <a:spcPts val="0"/>
              </a:spcBef>
              <a:spcAft>
                <a:spcPts val="800"/>
              </a:spcAft>
              <a:buClr>
                <a:srgbClr val="000000"/>
              </a:buClr>
              <a:buSzPts val="1000"/>
              <a:buFont typeface="Arial" panose="020B0604020202020204" pitchFamily="34" charset="0"/>
              <a:buChar char="●"/>
              <a:tabLst>
                <a:tab pos="457200" algn="l"/>
              </a:tabLst>
              <a:defRPr/>
            </a:pP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Sommige organisasies vereis ’n verbintenis tot diens</a:t>
            </a:r>
            <a:r>
              <a:rPr kumimoji="0" lang="af-ZA" sz="1800" b="0" i="0" u="sng"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 vir ‘n sekere aantal ure </a:t>
            </a: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binne 'n gegewe tydperk (byvoorbeeld 50 uur in 'n jaar). Indien jy ingestem het om as vrywilliger aanvaar te word, </a:t>
            </a:r>
            <a:r>
              <a:rPr kumimoji="0" lang="af-ZA" sz="1800" b="0" i="0" u="sng"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moet</a:t>
            </a: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 jy jou </a:t>
            </a:r>
            <a:r>
              <a:rPr kumimoji="0" lang="af-ZA" sz="1800" b="0" i="0" u="sng"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verpligting nakom</a:t>
            </a: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a:t>
            </a:r>
            <a:endParaRPr kumimoji="0" lang="en-ZA"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342900" marR="0" lvl="0" indent="-342900" algn="l" defTabSz="914400" rtl="0" eaLnBrk="1" fontAlgn="auto" latinLnBrk="0" hangingPunct="1">
              <a:lnSpc>
                <a:spcPct val="115000"/>
              </a:lnSpc>
              <a:spcBef>
                <a:spcPts val="0"/>
              </a:spcBef>
              <a:spcAft>
                <a:spcPts val="800"/>
              </a:spcAft>
              <a:buClr>
                <a:srgbClr val="000000"/>
              </a:buClr>
              <a:buSzPts val="1000"/>
              <a:buFont typeface="Arial" panose="020B0604020202020204" pitchFamily="34" charset="0"/>
              <a:buChar char="●"/>
              <a:tabLst>
                <a:tab pos="457200" algn="l"/>
              </a:tabLst>
              <a:defRPr/>
            </a:pPr>
            <a:r>
              <a:rPr kumimoji="0" lang="af-ZA" sz="1800" b="0" i="0" u="sng"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Aanvaar leiding en besluite van die projekkoördineerder of toesighouer</a:t>
            </a: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 Jy kan moontlike maniere voorstel waarop dinge gedoen kan word, maar die finale besluit lê by hierdie leiers.</a:t>
            </a:r>
            <a:endParaRPr kumimoji="0" lang="en-ZA"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342900" marR="0" lvl="0" indent="-342900" algn="l" defTabSz="914400" rtl="0" eaLnBrk="1" fontAlgn="auto" latinLnBrk="0" hangingPunct="1">
              <a:lnSpc>
                <a:spcPct val="115000"/>
              </a:lnSpc>
              <a:spcBef>
                <a:spcPts val="0"/>
              </a:spcBef>
              <a:spcAft>
                <a:spcPts val="800"/>
              </a:spcAft>
              <a:buClr>
                <a:srgbClr val="000000"/>
              </a:buClr>
              <a:buSzPts val="1000"/>
              <a:buFont typeface="Arial" panose="020B0604020202020204" pitchFamily="34" charset="0"/>
              <a:buChar char="●"/>
              <a:tabLst>
                <a:tab pos="457200" algn="l"/>
              </a:tabLst>
              <a:defRPr/>
            </a:pP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Om meer oor jou rol te leer en om die regte kennis en vaardighede op te doen, </a:t>
            </a:r>
            <a:r>
              <a:rPr kumimoji="0" lang="af-ZA" sz="1800" b="0" i="0" u="sng"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word daar van jou verwag om teenwoordig te wees by opleidingsessies, oriëntasies en vergaderings</a:t>
            </a: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 Indien jy vrae, voorstelle of versoeke het, is hierdie geleenthede die regte plek om dit te opper.</a:t>
            </a:r>
            <a:endParaRPr kumimoji="0" lang="en-ZA"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342900" marR="0" lvl="0" indent="-342900" algn="l" defTabSz="914400" rtl="0" eaLnBrk="1" fontAlgn="auto" latinLnBrk="0" hangingPunct="1">
              <a:lnSpc>
                <a:spcPct val="115000"/>
              </a:lnSpc>
              <a:spcBef>
                <a:spcPts val="0"/>
              </a:spcBef>
              <a:spcAft>
                <a:spcPts val="800"/>
              </a:spcAft>
              <a:buClr>
                <a:srgbClr val="000000"/>
              </a:buClr>
              <a:buSzPts val="1000"/>
              <a:buFont typeface="Arial" panose="020B0604020202020204" pitchFamily="34" charset="0"/>
              <a:buChar char="●"/>
              <a:tabLst>
                <a:tab pos="457200" algn="l"/>
              </a:tabLst>
              <a:defRPr/>
            </a:pP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Moenie die vertroue van jou projekleier misbruik nie. </a:t>
            </a:r>
            <a:r>
              <a:rPr kumimoji="0" lang="af-ZA" sz="1800" b="0" i="0" u="sng"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Sensitiewe inligting oor die organisasie en sy kliënte mag nie met die publiek gedeel word nie</a:t>
            </a: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a:t>
            </a:r>
            <a:endParaRPr kumimoji="0" lang="en-ZA"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endParaRPr lang="af-ZA" dirty="0"/>
          </a:p>
        </p:txBody>
      </p:sp>
      <p:sp>
        <p:nvSpPr>
          <p:cNvPr id="4" name="Slide Number Placeholder 3"/>
          <p:cNvSpPr>
            <a:spLocks noGrp="1"/>
          </p:cNvSpPr>
          <p:nvPr>
            <p:ph type="sldNum" sz="quarter" idx="5"/>
          </p:nvPr>
        </p:nvSpPr>
        <p:spPr/>
        <p:txBody>
          <a:bodyPr/>
          <a:lstStyle/>
          <a:p>
            <a:fld id="{EF9D475F-0857-4F6B-A50E-6D23694982C8}" type="slidenum">
              <a:rPr lang="af-ZA" smtClean="0"/>
              <a:t>4</a:t>
            </a:fld>
            <a:endParaRPr lang="af-ZA"/>
          </a:p>
        </p:txBody>
      </p:sp>
    </p:spTree>
    <p:extLst>
      <p:ext uri="{BB962C8B-B14F-4D97-AF65-F5344CB8AC3E}">
        <p14:creationId xmlns:p14="http://schemas.microsoft.com/office/powerpoint/2010/main" val="430979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Onderrig &amp; Kyk Video’s </a:t>
            </a:r>
            <a:r>
              <a:rPr kumimoji="0" lang="en-GB" sz="1100" b="0" i="0" u="none" strike="noStrike" kern="0" cap="none" spc="0" normalizeH="0" baseline="0" noProof="0" dirty="0">
                <a:ln>
                  <a:noFill/>
                </a:ln>
                <a:solidFill>
                  <a:srgbClr val="000000"/>
                </a:solidFill>
                <a:effectLst/>
                <a:uLnTx/>
                <a:uFillTx/>
                <a:latin typeface="Arial"/>
                <a:cs typeface="Arial"/>
                <a:sym typeface="Arial"/>
              </a:rPr>
              <a:t>(12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Vrywillige diens vind plaas deur </a:t>
            </a:r>
            <a:r>
              <a:rPr kumimoji="0" lang="nl-NL" sz="1100" b="1" i="0" u="none" strike="noStrike" kern="0" cap="none" spc="0" normalizeH="0" baseline="0" noProof="0" dirty="0">
                <a:ln>
                  <a:noFill/>
                </a:ln>
                <a:solidFill>
                  <a:srgbClr val="000000"/>
                </a:solidFill>
                <a:effectLst/>
                <a:uLnTx/>
                <a:uFillTx/>
                <a:latin typeface="Arial"/>
                <a:cs typeface="Arial"/>
                <a:sym typeface="Arial"/>
              </a:rPr>
              <a:t>SAMELEWINGSGEBASEERDE ORGANISASIES (SGO'S)</a:t>
            </a:r>
            <a:r>
              <a:rPr kumimoji="0" lang="nl-NL" sz="1100" b="0" i="0" u="none" strike="noStrike" kern="0" cap="none" spc="0" normalizeH="0" baseline="0" noProof="0" dirty="0">
                <a:ln>
                  <a:noFill/>
                </a:ln>
                <a:solidFill>
                  <a:srgbClr val="000000"/>
                </a:solidFill>
                <a:effectLst/>
                <a:uLnTx/>
                <a:uFillTx/>
                <a:latin typeface="Arial"/>
                <a:cs typeface="Arial"/>
                <a:sym typeface="Arial"/>
              </a:rPr>
              <a:t>, </a:t>
            </a:r>
            <a:r>
              <a:rPr kumimoji="0" lang="nl-NL" sz="1050" b="0" i="0" u="none" strike="noStrike" kern="0" cap="none" spc="0" normalizeH="0" baseline="0" noProof="0" dirty="0">
                <a:ln>
                  <a:noFill/>
                </a:ln>
                <a:solidFill>
                  <a:srgbClr val="000000"/>
                </a:solidFill>
                <a:effectLst/>
                <a:uLnTx/>
                <a:uFillTx/>
                <a:latin typeface="Arial"/>
                <a:cs typeface="Arial"/>
                <a:sym typeface="Arial"/>
              </a:rPr>
              <a:t>wat plaaslike groepe is wat toegewy is om die spesifieke behoeftes of kwessies van hul gemeenskappe aan te spreek</a:t>
            </a:r>
            <a:r>
              <a:rPr kumimoji="0" lang="nl-NL" sz="1100" b="0" i="0" u="none" strike="noStrike" kern="0" cap="none" spc="0" normalizeH="0" baseline="0" noProof="0" dirty="0">
                <a:ln>
                  <a:noFill/>
                </a:ln>
                <a:solidFill>
                  <a:srgbClr val="000000"/>
                </a:solidFill>
                <a:effectLst/>
                <a:uLnTx/>
                <a:uFillTx/>
                <a:latin typeface="Arial"/>
                <a:cs typeface="Arial"/>
                <a:sym typeface="Arial"/>
              </a:rPr>
              <a:t>. 
</a:t>
            </a:r>
            <a:r>
              <a:rPr kumimoji="0" lang="nl-NL" sz="1100" b="1" i="0" u="none" strike="noStrike" kern="0" cap="none" spc="0" normalizeH="0" baseline="0" noProof="0" dirty="0">
                <a:ln>
                  <a:noFill/>
                </a:ln>
                <a:solidFill>
                  <a:srgbClr val="000000"/>
                </a:solidFill>
                <a:effectLst/>
                <a:uLnTx/>
                <a:uFillTx/>
                <a:latin typeface="Arial"/>
                <a:cs typeface="Arial"/>
                <a:sym typeface="Arial"/>
              </a:rPr>
              <a:t>Voorbeelde sluit in:</a:t>
            </a:r>
          </a:p>
          <a:p>
            <a:pPr marL="742950" marR="0" lvl="1" indent="-285750" algn="l" defTabSz="914400" rtl="0" eaLnBrk="1" fontAlgn="auto" latinLnBrk="0" hangingPunct="1">
              <a:lnSpc>
                <a:spcPct val="100000"/>
              </a:lnSpc>
              <a:spcBef>
                <a:spcPts val="0"/>
              </a:spcBef>
              <a:spcAft>
                <a:spcPts val="0"/>
              </a:spcAft>
              <a:buClr>
                <a:srgbClr val="000000"/>
              </a:buClr>
              <a:buSzPts val="1100"/>
              <a:buFont typeface="Courier New" panose="02070309020205020404" pitchFamily="49" charset="0"/>
              <a:buChar char="o"/>
              <a:tabLst/>
              <a:defRPr/>
            </a:pP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Die verskaffing van naskoolse programme om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jeuggeweld</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of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jeugkwesbaarheid</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te verminder.</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742950" marR="0" lvl="1" indent="-285750" algn="l" defTabSz="914400" rtl="0" eaLnBrk="1" fontAlgn="auto" latinLnBrk="0" hangingPunct="1">
              <a:lnSpc>
                <a:spcPct val="100000"/>
              </a:lnSpc>
              <a:spcBef>
                <a:spcPts val="0"/>
              </a:spcBef>
              <a:spcAft>
                <a:spcPts val="0"/>
              </a:spcAft>
              <a:buClr>
                <a:srgbClr val="000000"/>
              </a:buClr>
              <a:buSzPts val="1100"/>
              <a:buFont typeface="Courier New" panose="02070309020205020404" pitchFamily="49" charset="0"/>
              <a:buChar char="o"/>
              <a:tabLst/>
              <a:defRPr/>
            </a:pP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Ondersteuning van plaaslike besighede.</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742950" marR="0" lvl="1" indent="-285750" algn="l" defTabSz="914400" rtl="0" eaLnBrk="1" fontAlgn="auto" latinLnBrk="0" hangingPunct="1">
              <a:lnSpc>
                <a:spcPct val="100000"/>
              </a:lnSpc>
              <a:spcBef>
                <a:spcPts val="0"/>
              </a:spcBef>
              <a:spcAft>
                <a:spcPts val="0"/>
              </a:spcAft>
              <a:buClr>
                <a:srgbClr val="000000"/>
              </a:buClr>
              <a:buSzPts val="1100"/>
              <a:buFont typeface="Courier New" panose="02070309020205020404" pitchFamily="49" charset="0"/>
              <a:buChar char="o"/>
              <a:tabLst/>
              <a:defRPr/>
            </a:pP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Verbetering van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buurtveiligheid</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742950" marR="0" lvl="1" indent="-285750" algn="l" defTabSz="914400" rtl="0" eaLnBrk="1" fontAlgn="auto" latinLnBrk="0" hangingPunct="1">
              <a:lnSpc>
                <a:spcPct val="100000"/>
              </a:lnSpc>
              <a:spcBef>
                <a:spcPts val="0"/>
              </a:spcBef>
              <a:spcAft>
                <a:spcPts val="0"/>
              </a:spcAft>
              <a:buClr>
                <a:srgbClr val="000000"/>
              </a:buClr>
              <a:buSzPts val="1100"/>
              <a:buFont typeface="Courier New" panose="02070309020205020404" pitchFamily="49" charset="0"/>
              <a:buChar char="o"/>
              <a:tabLst/>
              <a:defRPr/>
            </a:pP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Aanbied van ‘n plaaslike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dierereddings</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dierebeskermings</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-/uitreikprogram.</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Courier New" panose="02070309020205020404" pitchFamily="49" charset="0"/>
              <a:buNone/>
              <a:tabLst/>
              <a:defRPr/>
            </a:pP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Hul dienste is dikwels meer prakties en direk in lyn met plaaslike kwessies.</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Kom ons kyk na 'n video oor SGO's in Afrika.</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Kyk: </a:t>
            </a:r>
            <a:r>
              <a:rPr kumimoji="0" lang="en-GB" sz="1100" b="1" i="0" u="none" strike="noStrike" kern="0" cap="none" spc="0" normalizeH="0" baseline="0" noProof="0" dirty="0">
                <a:ln>
                  <a:noFill/>
                </a:ln>
                <a:solidFill>
                  <a:srgbClr val="000000"/>
                </a:solidFill>
                <a:effectLst/>
                <a:uLnTx/>
                <a:uFillTx/>
                <a:latin typeface="Arial"/>
                <a:cs typeface="Arial"/>
                <a:sym typeface="Arial"/>
              </a:rPr>
              <a:t>Community Based Organizations | Tumaini Stories | 2021</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https://www.youtube.com/watch?v=fP2gfSCqMnU&amp;t=29s (2 min 16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sek</a:t>
            </a:r>
            <a:r>
              <a:rPr kumimoji="0" lang="en-GB" sz="1100" b="0" i="0" u="none" strike="noStrike" kern="0" cap="none" spc="0" normalizeH="0" baseline="0" noProof="0" dirty="0">
                <a:ln>
                  <a:noFill/>
                </a:ln>
                <a:solidFill>
                  <a:srgbClr val="000000"/>
                </a:solidFill>
                <a:effectLst/>
                <a:uLnTx/>
                <a:uFillTx/>
                <a:latin typeface="Arial"/>
                <a:cs typeface="Arial"/>
                <a:sym typeface="Arial"/>
              </a:rPr>
              <a:t>.)</a:t>
            </a:r>
          </a:p>
          <a:p>
            <a:endParaRPr lang="af-ZA" dirty="0"/>
          </a:p>
        </p:txBody>
      </p:sp>
      <p:sp>
        <p:nvSpPr>
          <p:cNvPr id="4" name="Slide Number Placeholder 3"/>
          <p:cNvSpPr>
            <a:spLocks noGrp="1"/>
          </p:cNvSpPr>
          <p:nvPr>
            <p:ph type="sldNum" sz="quarter" idx="5"/>
          </p:nvPr>
        </p:nvSpPr>
        <p:spPr/>
        <p:txBody>
          <a:bodyPr/>
          <a:lstStyle/>
          <a:p>
            <a:fld id="{EF9D475F-0857-4F6B-A50E-6D23694982C8}" type="slidenum">
              <a:rPr lang="af-ZA" smtClean="0"/>
              <a:t>5</a:t>
            </a:fld>
            <a:endParaRPr lang="af-ZA"/>
          </a:p>
        </p:txBody>
      </p:sp>
    </p:spTree>
    <p:extLst>
      <p:ext uri="{BB962C8B-B14F-4D97-AF65-F5344CB8AC3E}">
        <p14:creationId xmlns:p14="http://schemas.microsoft.com/office/powerpoint/2010/main" val="1333986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NIE-WINSGEWENDE ORGANISASIES (NWO’s) </a:t>
            </a:r>
            <a:r>
              <a:rPr kumimoji="0" lang="nl-NL" sz="1100" b="0" i="0" u="none" strike="noStrike" kern="0" cap="none" spc="0" normalizeH="0" baseline="0" noProof="0" dirty="0">
                <a:ln>
                  <a:noFill/>
                </a:ln>
                <a:solidFill>
                  <a:srgbClr val="000000"/>
                </a:solidFill>
                <a:effectLst/>
                <a:uLnTx/>
                <a:uFillTx/>
                <a:latin typeface="Arial"/>
                <a:cs typeface="Arial"/>
                <a:sym typeface="Arial"/>
              </a:rPr>
              <a:t>is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organisasies</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wat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nie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deur</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die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regering</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bestuur</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word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nie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Hulle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lewer</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'n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diens</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aan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gemeenskappe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maar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maak</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geen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geld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nie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af-ZA" sz="1800" b="0" i="0" u="none" strike="noStrike" kern="0" cap="none" spc="0" normalizeH="0" baseline="0" noProof="0" dirty="0" err="1">
                <a:ln>
                  <a:noFill/>
                </a:ln>
                <a:solidFill>
                  <a:srgbClr val="000000"/>
                </a:solidFill>
                <a:effectLst/>
                <a:highlight>
                  <a:srgbClr val="00FF00"/>
                </a:highlight>
                <a:uLnTx/>
                <a:uFillTx/>
                <a:latin typeface="Calibri" panose="020F0502020204030204" pitchFamily="34" charset="0"/>
                <a:ea typeface="Aptos" panose="020B0004020202020204" pitchFamily="34" charset="0"/>
                <a:cs typeface="Arial"/>
                <a:sym typeface="Arial"/>
              </a:rPr>
              <a:t>NWO's</a:t>
            </a: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Arial"/>
                <a:sym typeface="Arial"/>
              </a:rPr>
              <a:t> kan 'n wye reeks probleme aanspreek, en het dikwels meer formele strukture en groter bedrywighede. 'n </a:t>
            </a:r>
            <a:r>
              <a:rPr kumimoji="0" lang="af-ZA" sz="1800" b="0" i="0" u="none" strike="noStrike" kern="0" cap="none" spc="0" normalizeH="0" baseline="0" noProof="0" dirty="0" err="1">
                <a:ln>
                  <a:noFill/>
                </a:ln>
                <a:solidFill>
                  <a:srgbClr val="000000"/>
                </a:solidFill>
                <a:effectLst/>
                <a:highlight>
                  <a:srgbClr val="00FF00"/>
                </a:highlight>
                <a:uLnTx/>
                <a:uFillTx/>
                <a:latin typeface="Calibri" panose="020F0502020204030204" pitchFamily="34" charset="0"/>
                <a:ea typeface="Aptos" panose="020B0004020202020204" pitchFamily="34" charset="0"/>
                <a:cs typeface="Arial"/>
                <a:sym typeface="Arial"/>
              </a:rPr>
              <a:t>NWO</a:t>
            </a: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Arial"/>
                <a:sym typeface="Arial"/>
              </a:rPr>
              <a:t> kan byvoorbeeld fokus op:</a:t>
            </a: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800100" marR="0" lvl="1" indent="-342900" algn="l" defTabSz="914400" rtl="0" eaLnBrk="1" fontAlgn="auto" latinLnBrk="0" hangingPunct="1">
              <a:lnSpc>
                <a:spcPct val="115000"/>
              </a:lnSpc>
              <a:spcBef>
                <a:spcPts val="0"/>
              </a:spcBef>
              <a:spcAft>
                <a:spcPts val="0"/>
              </a:spcAft>
              <a:buClr>
                <a:srgbClr val="000000"/>
              </a:buClr>
              <a:buSzPts val="1100"/>
              <a:buFont typeface="Courier New" panose="02070309020205020404" pitchFamily="49" charset="0"/>
              <a:buChar char="o"/>
              <a:tabLst/>
              <a:defRPr/>
            </a:pP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Arial"/>
                <a:sym typeface="Arial"/>
              </a:rPr>
              <a:t>wêreldwye omgewingsbewaring,</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800100" marR="0" lvl="1" indent="-342900" algn="l" defTabSz="914400" rtl="0" eaLnBrk="1" fontAlgn="auto" latinLnBrk="0" hangingPunct="1">
              <a:lnSpc>
                <a:spcPct val="115000"/>
              </a:lnSpc>
              <a:spcBef>
                <a:spcPts val="0"/>
              </a:spcBef>
              <a:spcAft>
                <a:spcPts val="0"/>
              </a:spcAft>
              <a:buClr>
                <a:srgbClr val="000000"/>
              </a:buClr>
              <a:buSzPts val="1100"/>
              <a:buFont typeface="Courier New" panose="02070309020205020404" pitchFamily="49" charset="0"/>
              <a:buChar char="o"/>
              <a:tabLst/>
              <a:defRPr/>
            </a:pP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Arial"/>
                <a:sym typeface="Arial"/>
              </a:rPr>
              <a:t>wêreldwye beperking van armoede, </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800100" marR="0" lvl="1" indent="-342900" algn="l" defTabSz="914400" rtl="0" eaLnBrk="1" fontAlgn="auto" latinLnBrk="0" hangingPunct="1">
              <a:lnSpc>
                <a:spcPct val="115000"/>
              </a:lnSpc>
              <a:spcBef>
                <a:spcPts val="0"/>
              </a:spcBef>
              <a:spcAft>
                <a:spcPts val="0"/>
              </a:spcAft>
              <a:buClr>
                <a:srgbClr val="000000"/>
              </a:buClr>
              <a:buSzPts val="1100"/>
              <a:buFont typeface="Courier New" panose="02070309020205020404" pitchFamily="49" charset="0"/>
              <a:buChar char="o"/>
              <a:tabLst/>
              <a:defRPr/>
            </a:pP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Arial"/>
                <a:sym typeface="Arial"/>
              </a:rPr>
              <a:t>die verskaffing van rampverligting en humanitêre hulp in lande waar dit nodig mag wees en</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800100" marR="0" lvl="1" indent="-342900" algn="l" defTabSz="914400" rtl="0" eaLnBrk="1" fontAlgn="auto" latinLnBrk="0" hangingPunct="1">
              <a:lnSpc>
                <a:spcPct val="115000"/>
              </a:lnSpc>
              <a:spcBef>
                <a:spcPts val="0"/>
              </a:spcBef>
              <a:spcAft>
                <a:spcPts val="0"/>
              </a:spcAft>
              <a:buClr>
                <a:srgbClr val="000000"/>
              </a:buClr>
              <a:buSzPts val="1100"/>
              <a:buFont typeface="Courier New" panose="02070309020205020404" pitchFamily="49" charset="0"/>
              <a:buChar char="o"/>
              <a:tabLst/>
              <a:defRPr/>
            </a:pPr>
            <a:r>
              <a:rPr kumimoji="0" lang="af-ZA"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Arial"/>
                <a:sym typeface="Arial"/>
              </a:rPr>
              <a:t>verbetering van beleidsverandering en bewaring en optree as kampvegters.</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Courier New" panose="02070309020205020404" pitchFamily="49" charset="0"/>
              <a:buChar char="o"/>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Kom ons kyk na 'n video oor GCC, ‘n NWO wat toegewy is aan wildbewaring.</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Kyk: The </a:t>
            </a:r>
            <a:r>
              <a:rPr kumimoji="0" lang="en-GB" sz="1100" b="1" i="0" u="none" strike="noStrike" kern="0" cap="none" spc="0" normalizeH="0" baseline="0" noProof="0" dirty="0">
                <a:ln>
                  <a:noFill/>
                </a:ln>
                <a:solidFill>
                  <a:srgbClr val="000000"/>
                </a:solidFill>
                <a:effectLst/>
                <a:uLnTx/>
                <a:uFillTx/>
                <a:latin typeface="Arial"/>
                <a:cs typeface="Arial"/>
                <a:sym typeface="Arial"/>
              </a:rPr>
              <a:t>Global Conservation Corps: Wildlife Conservation Through Education</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https://www.youtube.com/watch?v=BM9go64Gu-o&amp;ab_channel=GlobalConservationCorps (2 min 3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sek</a:t>
            </a:r>
            <a:r>
              <a:rPr kumimoji="0" lang="en-GB" sz="1100" b="0" i="0" u="none" strike="noStrike" kern="0" cap="none" spc="0" normalizeH="0" baseline="0" noProof="0" dirty="0">
                <a:ln>
                  <a:noFill/>
                </a:ln>
                <a:solidFill>
                  <a:srgbClr val="000000"/>
                </a:solidFill>
                <a:effectLst/>
                <a:uLnTx/>
                <a:uFillTx/>
                <a:latin typeface="Arial"/>
                <a:cs typeface="Arial"/>
                <a:sym typeface="Arial"/>
              </a:rPr>
              <a:t>.)</a:t>
            </a:r>
          </a:p>
          <a:p>
            <a:endParaRPr lang="af-ZA" dirty="0"/>
          </a:p>
        </p:txBody>
      </p:sp>
      <p:sp>
        <p:nvSpPr>
          <p:cNvPr id="4" name="Slide Number Placeholder 3"/>
          <p:cNvSpPr>
            <a:spLocks noGrp="1"/>
          </p:cNvSpPr>
          <p:nvPr>
            <p:ph type="sldNum" sz="quarter" idx="5"/>
          </p:nvPr>
        </p:nvSpPr>
        <p:spPr/>
        <p:txBody>
          <a:bodyPr/>
          <a:lstStyle/>
          <a:p>
            <a:fld id="{EF9D475F-0857-4F6B-A50E-6D23694982C8}" type="slidenum">
              <a:rPr lang="af-ZA" smtClean="0"/>
              <a:t>6</a:t>
            </a:fld>
            <a:endParaRPr lang="af-ZA"/>
          </a:p>
        </p:txBody>
      </p:sp>
    </p:spTree>
    <p:extLst>
      <p:ext uri="{BB962C8B-B14F-4D97-AF65-F5344CB8AC3E}">
        <p14:creationId xmlns:p14="http://schemas.microsoft.com/office/powerpoint/2010/main" val="1764109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nl-NL"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Arial"/>
                <a:sym typeface="Arial"/>
              </a:rPr>
              <a:t>Beide NWO’s  SGO’s speel noodsaaklike rolle in die samelewing, maar die skaal waarop hul funksioneer, die fokus en werksmetodes kan verskil na gelang van die behoeftes wat hulle wil aanspreek.</a:t>
            </a:r>
            <a:r>
              <a:rPr kumimoji="0" lang="nl-NL"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endParaRPr lang="af-ZA" dirty="0"/>
          </a:p>
        </p:txBody>
      </p:sp>
      <p:sp>
        <p:nvSpPr>
          <p:cNvPr id="4" name="Slide Number Placeholder 3"/>
          <p:cNvSpPr>
            <a:spLocks noGrp="1"/>
          </p:cNvSpPr>
          <p:nvPr>
            <p:ph type="sldNum" sz="quarter" idx="5"/>
          </p:nvPr>
        </p:nvSpPr>
        <p:spPr/>
        <p:txBody>
          <a:bodyPr/>
          <a:lstStyle/>
          <a:p>
            <a:fld id="{EF9D475F-0857-4F6B-A50E-6D23694982C8}" type="slidenum">
              <a:rPr lang="af-ZA" smtClean="0"/>
              <a:t>7</a:t>
            </a:fld>
            <a:endParaRPr lang="af-ZA"/>
          </a:p>
        </p:txBody>
      </p:sp>
    </p:spTree>
    <p:extLst>
      <p:ext uri="{BB962C8B-B14F-4D97-AF65-F5344CB8AC3E}">
        <p14:creationId xmlns:p14="http://schemas.microsoft.com/office/powerpoint/2010/main" val="711873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Onderrig</a:t>
            </a:r>
            <a:r>
              <a:rPr kumimoji="0" lang="en-US" sz="1100" b="0" i="0" u="none" strike="noStrike" kern="0" cap="none" spc="0" normalizeH="0" baseline="0" noProof="0" dirty="0">
                <a:ln>
                  <a:noFill/>
                </a:ln>
                <a:solidFill>
                  <a:srgbClr val="000000"/>
                </a:solidFill>
                <a:effectLst/>
                <a:uLnTx/>
                <a:uFillTx/>
                <a:latin typeface="Arial"/>
                <a:cs typeface="Arial"/>
                <a:sym typeface="Arial"/>
              </a:rPr>
              <a:t> (5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Samelewingsgebaseerde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organisasies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dra</a:t>
            </a:r>
            <a:r>
              <a:rPr kumimoji="0" lang="en-US" sz="1100" b="0" i="0" u="none" strike="noStrike" kern="0" cap="none" spc="0" normalizeH="0" baseline="0" noProof="0" dirty="0">
                <a:ln>
                  <a:noFill/>
                </a:ln>
                <a:solidFill>
                  <a:srgbClr val="000000"/>
                </a:solidFill>
                <a:effectLst/>
                <a:uLnTx/>
                <a:uFillTx/>
                <a:latin typeface="Arial"/>
                <a:cs typeface="Arial"/>
                <a:sym typeface="Arial"/>
              </a:rPr>
              <a:t> op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volgende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maniere</a:t>
            </a:r>
            <a:r>
              <a:rPr kumimoji="0" lang="en-US" sz="1100" b="0" i="0" u="none" strike="noStrike" kern="0" cap="none" spc="0" normalizeH="0" baseline="0" noProof="0" dirty="0">
                <a:ln>
                  <a:noFill/>
                </a:ln>
                <a:solidFill>
                  <a:srgbClr val="000000"/>
                </a:solidFill>
                <a:effectLst/>
                <a:uLnTx/>
                <a:uFillTx/>
                <a:latin typeface="Arial"/>
                <a:cs typeface="Arial"/>
                <a:sym typeface="Arial"/>
              </a:rPr>
              <a:t> by tot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samelewing</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Sosiale</a:t>
            </a:r>
            <a: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gesondheid</a:t>
            </a:r>
            <a: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Spreek</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onmiddellike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gesondheidsbehoeftes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aan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deur</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toegang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tot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gesondheidsorg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voeding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geestesgesondheidsondersteuning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siektevoorkoming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verskaf</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Hulle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vestig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klinieke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bied</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hulpbronne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aan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loods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opvoedkundige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veldtogte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oor</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kwessies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soos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MIV/</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vigs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inenting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sanitasie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voeding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err="1">
                <a:ln>
                  <a:noFill/>
                </a:ln>
                <a:solidFill>
                  <a:srgbClr val="000000"/>
                </a:solidFill>
                <a:effectLst/>
                <a:uLnTx/>
                <a:uFillTx/>
                <a:latin typeface="Arial"/>
                <a:cs typeface="Arial"/>
                <a:sym typeface="Arial"/>
              </a:rPr>
              <a:t>Omgewingsgesondheid</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Spreek</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plaaslike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omgewingskwessies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soos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afvalbestuur</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watergehalte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sanitasie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besoedeling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aan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Hulle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organiseer</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opruimings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bevorder</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herwinning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ondersteun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volhoubare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landbou</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bewaring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om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bestaansmiddele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beskerm</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err="1">
                <a:ln>
                  <a:noFill/>
                </a:ln>
                <a:solidFill>
                  <a:srgbClr val="000000"/>
                </a:solidFill>
                <a:effectLst/>
                <a:uLnTx/>
                <a:uFillTx/>
                <a:latin typeface="Arial"/>
                <a:cs typeface="Arial"/>
                <a:sym typeface="Arial"/>
              </a:rPr>
              <a:t>Volhoubare</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ontwikkeling</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Ondersteun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plaaslike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ekonomiese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groei</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deur</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werkskepping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ondersteuning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van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kleinsakeondernemings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vaardigheidsopleiding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Bemagtig</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gemeenskappe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deur</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leiers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ontwikkel</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volhoubare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praktyke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bevorder</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wat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langtermyn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sosiale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omgewingsveerkragtigheid</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verseker</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endParaRPr lang="af-ZA" dirty="0"/>
          </a:p>
        </p:txBody>
      </p:sp>
      <p:sp>
        <p:nvSpPr>
          <p:cNvPr id="4" name="Slide Number Placeholder 3"/>
          <p:cNvSpPr>
            <a:spLocks noGrp="1"/>
          </p:cNvSpPr>
          <p:nvPr>
            <p:ph type="sldNum" sz="quarter" idx="5"/>
          </p:nvPr>
        </p:nvSpPr>
        <p:spPr/>
        <p:txBody>
          <a:bodyPr/>
          <a:lstStyle/>
          <a:p>
            <a:fld id="{EF9D475F-0857-4F6B-A50E-6D23694982C8}" type="slidenum">
              <a:rPr lang="af-ZA" smtClean="0"/>
              <a:t>8</a:t>
            </a:fld>
            <a:endParaRPr lang="af-ZA"/>
          </a:p>
        </p:txBody>
      </p:sp>
    </p:spTree>
    <p:extLst>
      <p:ext uri="{BB962C8B-B14F-4D97-AF65-F5344CB8AC3E}">
        <p14:creationId xmlns:p14="http://schemas.microsoft.com/office/powerpoint/2010/main" val="89598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Nie-winsgewende organisasies dra op die volgende maniere by tot die samelewing:</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1" i="0" u="none" strike="noStrike" kern="0" cap="none" spc="0" normalizeH="0" baseline="0" noProof="0" dirty="0" err="1">
                <a:ln>
                  <a:noFill/>
                </a:ln>
                <a:solidFill>
                  <a:srgbClr val="000000"/>
                </a:solidFill>
                <a:effectLst/>
                <a:uLnTx/>
                <a:uFillTx/>
                <a:latin typeface="Arial"/>
                <a:cs typeface="Arial"/>
                <a:sym typeface="Arial"/>
              </a:rPr>
              <a:t>Sosiale</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en-GB" sz="1100" b="1" i="0" u="none" strike="noStrike" kern="0" cap="none" spc="0" normalizeH="0" baseline="0" noProof="0" dirty="0" err="1">
                <a:ln>
                  <a:noFill/>
                </a:ln>
                <a:solidFill>
                  <a:srgbClr val="000000"/>
                </a:solidFill>
                <a:effectLst/>
                <a:uLnTx/>
                <a:uFillTx/>
                <a:latin typeface="Arial"/>
                <a:cs typeface="Arial"/>
                <a:sym typeface="Arial"/>
              </a:rPr>
              <a:t>gesondheid</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Groot internasionale organisasies soos </a:t>
            </a:r>
            <a:r>
              <a:rPr kumimoji="0" lang="af-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Doctors Without </a:t>
            </a:r>
            <a:r>
              <a:rPr kumimoji="0" lang="af-ZA"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Borders</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verskaf gesondheidsorg in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konfliksones</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vlugtelingkampe en streke met ‘n tekort aan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dokters.Hierdie</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organisasies bied mediese sorg, inentings en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moedergesondheidsdienste</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bied. Hulle mobiliseer hulpbronne en vennootskappe om wêreldwye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gesondheidskrisisse</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aan te pak. Organisasies soos </a:t>
            </a:r>
            <a:r>
              <a:rPr kumimoji="0" lang="af-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Amnestie Internasionaal</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en </a:t>
            </a:r>
            <a:r>
              <a:rPr kumimoji="0" lang="af-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Human </a:t>
            </a:r>
            <a:r>
              <a:rPr kumimoji="0" lang="af-ZA"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Rights</a:t>
            </a:r>
            <a:r>
              <a:rPr kumimoji="0" lang="af-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af-ZA"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Watch</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spreek sistemiese kwessies aan wat maatskaplike gesondheid raak, insluitend toegang tot onderwys, gesondheidsorg en geregtigheid.</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1" i="0" u="none" strike="noStrike" kern="0" cap="none" spc="0" normalizeH="0" baseline="0" noProof="0" dirty="0" err="1">
                <a:ln>
                  <a:noFill/>
                </a:ln>
                <a:solidFill>
                  <a:srgbClr val="000000"/>
                </a:solidFill>
                <a:effectLst/>
                <a:uLnTx/>
                <a:uFillTx/>
                <a:latin typeface="Arial"/>
                <a:cs typeface="Arial"/>
                <a:sym typeface="Arial"/>
              </a:rPr>
              <a:t>Omgewingsgesondheid</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Wêreldwye organisasies soos </a:t>
            </a:r>
            <a:r>
              <a:rPr kumimoji="0" lang="af-ZA"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Greenpeace</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en </a:t>
            </a:r>
            <a:r>
              <a:rPr kumimoji="0" lang="af-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WWF</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bepleit omgewingsbeskerming en beywer hulle vir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beleidvasstelling</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oor klimaatsverandering,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koolstofvermindering</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en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biodiversiteitsbewaring</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Hulle doen navorsing, monitor ontbossing en besoedeling, en gee leiding ten opsigte van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bewusmakingspro</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-gramme om volhoubaarheid te bevorder en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hulpbronvermorsing</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te verminder.</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1" i="0" u="none" strike="noStrike" kern="0" cap="none" spc="0" normalizeH="0" baseline="0" noProof="0" dirty="0" err="1">
                <a:ln>
                  <a:noFill/>
                </a:ln>
                <a:solidFill>
                  <a:srgbClr val="000000"/>
                </a:solidFill>
                <a:effectLst/>
                <a:uLnTx/>
                <a:uFillTx/>
                <a:latin typeface="Arial"/>
                <a:cs typeface="Arial"/>
                <a:sym typeface="Arial"/>
              </a:rPr>
              <a:t>Volhoubare</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en-GB" sz="1100" b="1" i="0" u="none" strike="noStrike" kern="0" cap="none" spc="0" normalizeH="0" baseline="0" noProof="0" dirty="0" err="1">
                <a:ln>
                  <a:noFill/>
                </a:ln>
                <a:solidFill>
                  <a:srgbClr val="000000"/>
                </a:solidFill>
                <a:effectLst/>
                <a:uLnTx/>
                <a:uFillTx/>
                <a:latin typeface="Arial"/>
                <a:cs typeface="Arial"/>
                <a:sym typeface="Arial"/>
              </a:rPr>
              <a:t>ontwikkeling</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Agentskappe soos die </a:t>
            </a:r>
            <a:r>
              <a:rPr kumimoji="0" lang="af-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Rooi Kruis</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en </a:t>
            </a:r>
            <a:r>
              <a:rPr kumimoji="0" lang="af-ZA"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Save</a:t>
            </a:r>
            <a:r>
              <a:rPr kumimoji="0" lang="af-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af-ZA"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the</a:t>
            </a:r>
            <a:r>
              <a:rPr kumimoji="0" lang="af-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af-ZA"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Children</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bestuur ontwikkelingsprogramme wat fokus op armoedeverligting, onderwys, geslagsgelykheid en verskaffing van skoon water. Hulle bevorder doelwitte met betrekking tot die bekamping van klimaatsverandering en die versekering van vrede, terwyl hulle ook help met rampverligting en gemeenskappe volhoubaar herbou.</a:t>
            </a:r>
            <a:endParaRPr lang="af-ZA" dirty="0"/>
          </a:p>
        </p:txBody>
      </p:sp>
      <p:sp>
        <p:nvSpPr>
          <p:cNvPr id="4" name="Slide Number Placeholder 3"/>
          <p:cNvSpPr>
            <a:spLocks noGrp="1"/>
          </p:cNvSpPr>
          <p:nvPr>
            <p:ph type="sldNum" sz="quarter" idx="5"/>
          </p:nvPr>
        </p:nvSpPr>
        <p:spPr/>
        <p:txBody>
          <a:bodyPr/>
          <a:lstStyle/>
          <a:p>
            <a:fld id="{EF9D475F-0857-4F6B-A50E-6D23694982C8}" type="slidenum">
              <a:rPr lang="af-ZA" smtClean="0"/>
              <a:t>9</a:t>
            </a:fld>
            <a:endParaRPr lang="af-ZA"/>
          </a:p>
        </p:txBody>
      </p:sp>
    </p:spTree>
    <p:extLst>
      <p:ext uri="{BB962C8B-B14F-4D97-AF65-F5344CB8AC3E}">
        <p14:creationId xmlns:p14="http://schemas.microsoft.com/office/powerpoint/2010/main" val="2619314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120-54DE-3CB7-F373-FE240C0703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C17C32F1-2FFF-744A-44CC-593B92E24C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3BF761A8-E992-2F6F-2E72-C24A29CD2C51}"/>
              </a:ext>
            </a:extLst>
          </p:cNvPr>
          <p:cNvSpPr>
            <a:spLocks noGrp="1"/>
          </p:cNvSpPr>
          <p:nvPr>
            <p:ph type="dt" sz="half" idx="10"/>
          </p:nvPr>
        </p:nvSpPr>
        <p:spPr/>
        <p:txBody>
          <a:bodyPr/>
          <a:lstStyle/>
          <a:p>
            <a:fld id="{D44B9267-DF16-4D41-8EB4-1F2D3C9F18BB}" type="datetimeFigureOut">
              <a:rPr lang="af-ZA" smtClean="0"/>
              <a:t>2025-07-17</a:t>
            </a:fld>
            <a:endParaRPr lang="af-ZA"/>
          </a:p>
        </p:txBody>
      </p:sp>
      <p:sp>
        <p:nvSpPr>
          <p:cNvPr id="5" name="Footer Placeholder 4">
            <a:extLst>
              <a:ext uri="{FF2B5EF4-FFF2-40B4-BE49-F238E27FC236}">
                <a16:creationId xmlns:a16="http://schemas.microsoft.com/office/drawing/2014/main" id="{F2326947-CECE-CEA8-82EA-6B3F3A1814AD}"/>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86F0A95-B2BE-DBDB-8D06-DC713E006B6A}"/>
              </a:ext>
            </a:extLst>
          </p:cNvPr>
          <p:cNvSpPr>
            <a:spLocks noGrp="1"/>
          </p:cNvSpPr>
          <p:nvPr>
            <p:ph type="sldNum" sz="quarter" idx="12"/>
          </p:nvPr>
        </p:nvSpPr>
        <p:spPr/>
        <p:txBody>
          <a:bodyPr/>
          <a:lstStyle/>
          <a:p>
            <a:fld id="{4FFC3469-511E-40FD-8D81-9F55725F3FCD}" type="slidenum">
              <a:rPr lang="af-ZA" smtClean="0"/>
              <a:t>‹#›</a:t>
            </a:fld>
            <a:endParaRPr lang="af-ZA"/>
          </a:p>
        </p:txBody>
      </p:sp>
    </p:spTree>
    <p:extLst>
      <p:ext uri="{BB962C8B-B14F-4D97-AF65-F5344CB8AC3E}">
        <p14:creationId xmlns:p14="http://schemas.microsoft.com/office/powerpoint/2010/main" val="1357745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07A9C-D941-3E43-9197-1C8AD6780A86}"/>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0702E76F-079A-7361-C9B6-C135FD3B81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D5756A3-62DB-AE3A-BEB1-75A3F142B865}"/>
              </a:ext>
            </a:extLst>
          </p:cNvPr>
          <p:cNvSpPr>
            <a:spLocks noGrp="1"/>
          </p:cNvSpPr>
          <p:nvPr>
            <p:ph type="dt" sz="half" idx="10"/>
          </p:nvPr>
        </p:nvSpPr>
        <p:spPr/>
        <p:txBody>
          <a:bodyPr/>
          <a:lstStyle/>
          <a:p>
            <a:fld id="{D44B9267-DF16-4D41-8EB4-1F2D3C9F18BB}" type="datetimeFigureOut">
              <a:rPr lang="af-ZA" smtClean="0"/>
              <a:t>2025-07-17</a:t>
            </a:fld>
            <a:endParaRPr lang="af-ZA"/>
          </a:p>
        </p:txBody>
      </p:sp>
      <p:sp>
        <p:nvSpPr>
          <p:cNvPr id="5" name="Footer Placeholder 4">
            <a:extLst>
              <a:ext uri="{FF2B5EF4-FFF2-40B4-BE49-F238E27FC236}">
                <a16:creationId xmlns:a16="http://schemas.microsoft.com/office/drawing/2014/main" id="{71F6121F-2284-CFD5-DD85-8CBB47F321E2}"/>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B12E6892-BE44-F08C-B6A7-04CCDDBADFA8}"/>
              </a:ext>
            </a:extLst>
          </p:cNvPr>
          <p:cNvSpPr>
            <a:spLocks noGrp="1"/>
          </p:cNvSpPr>
          <p:nvPr>
            <p:ph type="sldNum" sz="quarter" idx="12"/>
          </p:nvPr>
        </p:nvSpPr>
        <p:spPr/>
        <p:txBody>
          <a:bodyPr/>
          <a:lstStyle/>
          <a:p>
            <a:fld id="{4FFC3469-511E-40FD-8D81-9F55725F3FCD}" type="slidenum">
              <a:rPr lang="af-ZA" smtClean="0"/>
              <a:t>‹#›</a:t>
            </a:fld>
            <a:endParaRPr lang="af-ZA"/>
          </a:p>
        </p:txBody>
      </p:sp>
    </p:spTree>
    <p:extLst>
      <p:ext uri="{BB962C8B-B14F-4D97-AF65-F5344CB8AC3E}">
        <p14:creationId xmlns:p14="http://schemas.microsoft.com/office/powerpoint/2010/main" val="4071697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9D3B27-C1F0-F297-93A9-7DD6F82C95E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7160A334-52DF-F136-2621-E083FE594F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03174CD0-3CA7-85FB-46AF-84A6C8710629}"/>
              </a:ext>
            </a:extLst>
          </p:cNvPr>
          <p:cNvSpPr>
            <a:spLocks noGrp="1"/>
          </p:cNvSpPr>
          <p:nvPr>
            <p:ph type="dt" sz="half" idx="10"/>
          </p:nvPr>
        </p:nvSpPr>
        <p:spPr/>
        <p:txBody>
          <a:bodyPr/>
          <a:lstStyle/>
          <a:p>
            <a:fld id="{D44B9267-DF16-4D41-8EB4-1F2D3C9F18BB}" type="datetimeFigureOut">
              <a:rPr lang="af-ZA" smtClean="0"/>
              <a:t>2025-07-17</a:t>
            </a:fld>
            <a:endParaRPr lang="af-ZA"/>
          </a:p>
        </p:txBody>
      </p:sp>
      <p:sp>
        <p:nvSpPr>
          <p:cNvPr id="5" name="Footer Placeholder 4">
            <a:extLst>
              <a:ext uri="{FF2B5EF4-FFF2-40B4-BE49-F238E27FC236}">
                <a16:creationId xmlns:a16="http://schemas.microsoft.com/office/drawing/2014/main" id="{4FD53720-245D-91D4-1336-0733BABB7F18}"/>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6C01ABAE-5770-00E9-4AAD-5CB56C2F060D}"/>
              </a:ext>
            </a:extLst>
          </p:cNvPr>
          <p:cNvSpPr>
            <a:spLocks noGrp="1"/>
          </p:cNvSpPr>
          <p:nvPr>
            <p:ph type="sldNum" sz="quarter" idx="12"/>
          </p:nvPr>
        </p:nvSpPr>
        <p:spPr/>
        <p:txBody>
          <a:bodyPr/>
          <a:lstStyle/>
          <a:p>
            <a:fld id="{4FFC3469-511E-40FD-8D81-9F55725F3FCD}" type="slidenum">
              <a:rPr lang="af-ZA" smtClean="0"/>
              <a:t>‹#›</a:t>
            </a:fld>
            <a:endParaRPr lang="af-ZA"/>
          </a:p>
        </p:txBody>
      </p:sp>
    </p:spTree>
    <p:extLst>
      <p:ext uri="{BB962C8B-B14F-4D97-AF65-F5344CB8AC3E}">
        <p14:creationId xmlns:p14="http://schemas.microsoft.com/office/powerpoint/2010/main" val="2430627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5B755-75DF-0350-CBE8-7EEFA0D965ED}"/>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32D33F8B-32ED-42BA-16B8-41CC9AB974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C599D916-612A-3061-CAFA-B101FB8ABAF6}"/>
              </a:ext>
            </a:extLst>
          </p:cNvPr>
          <p:cNvSpPr>
            <a:spLocks noGrp="1"/>
          </p:cNvSpPr>
          <p:nvPr>
            <p:ph type="dt" sz="half" idx="10"/>
          </p:nvPr>
        </p:nvSpPr>
        <p:spPr/>
        <p:txBody>
          <a:bodyPr/>
          <a:lstStyle/>
          <a:p>
            <a:fld id="{D44B9267-DF16-4D41-8EB4-1F2D3C9F18BB}" type="datetimeFigureOut">
              <a:rPr lang="af-ZA" smtClean="0"/>
              <a:t>2025-07-17</a:t>
            </a:fld>
            <a:endParaRPr lang="af-ZA"/>
          </a:p>
        </p:txBody>
      </p:sp>
      <p:sp>
        <p:nvSpPr>
          <p:cNvPr id="5" name="Footer Placeholder 4">
            <a:extLst>
              <a:ext uri="{FF2B5EF4-FFF2-40B4-BE49-F238E27FC236}">
                <a16:creationId xmlns:a16="http://schemas.microsoft.com/office/drawing/2014/main" id="{98638C53-5851-988E-B859-3721FB2ACE43}"/>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809362D7-7500-39B6-A355-F3F77334FBE1}"/>
              </a:ext>
            </a:extLst>
          </p:cNvPr>
          <p:cNvSpPr>
            <a:spLocks noGrp="1"/>
          </p:cNvSpPr>
          <p:nvPr>
            <p:ph type="sldNum" sz="quarter" idx="12"/>
          </p:nvPr>
        </p:nvSpPr>
        <p:spPr/>
        <p:txBody>
          <a:bodyPr/>
          <a:lstStyle/>
          <a:p>
            <a:fld id="{4FFC3469-511E-40FD-8D81-9F55725F3FCD}" type="slidenum">
              <a:rPr lang="af-ZA" smtClean="0"/>
              <a:t>‹#›</a:t>
            </a:fld>
            <a:endParaRPr lang="af-ZA"/>
          </a:p>
        </p:txBody>
      </p:sp>
    </p:spTree>
    <p:extLst>
      <p:ext uri="{BB962C8B-B14F-4D97-AF65-F5344CB8AC3E}">
        <p14:creationId xmlns:p14="http://schemas.microsoft.com/office/powerpoint/2010/main" val="571187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138E5-25E8-1DB8-0110-856A56B2369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1830490A-FD2A-BE36-6429-D3F68EF6746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B2FD12-0BD6-DF24-25F7-3CE6FD42E8BB}"/>
              </a:ext>
            </a:extLst>
          </p:cNvPr>
          <p:cNvSpPr>
            <a:spLocks noGrp="1"/>
          </p:cNvSpPr>
          <p:nvPr>
            <p:ph type="dt" sz="half" idx="10"/>
          </p:nvPr>
        </p:nvSpPr>
        <p:spPr/>
        <p:txBody>
          <a:bodyPr/>
          <a:lstStyle/>
          <a:p>
            <a:fld id="{D44B9267-DF16-4D41-8EB4-1F2D3C9F18BB}" type="datetimeFigureOut">
              <a:rPr lang="af-ZA" smtClean="0"/>
              <a:t>2025-07-17</a:t>
            </a:fld>
            <a:endParaRPr lang="af-ZA"/>
          </a:p>
        </p:txBody>
      </p:sp>
      <p:sp>
        <p:nvSpPr>
          <p:cNvPr id="5" name="Footer Placeholder 4">
            <a:extLst>
              <a:ext uri="{FF2B5EF4-FFF2-40B4-BE49-F238E27FC236}">
                <a16:creationId xmlns:a16="http://schemas.microsoft.com/office/drawing/2014/main" id="{54F8BF42-8A2E-44CE-C75D-C939D64D4400}"/>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2E9017C7-51CE-ECCE-B030-6F90B66240E8}"/>
              </a:ext>
            </a:extLst>
          </p:cNvPr>
          <p:cNvSpPr>
            <a:spLocks noGrp="1"/>
          </p:cNvSpPr>
          <p:nvPr>
            <p:ph type="sldNum" sz="quarter" idx="12"/>
          </p:nvPr>
        </p:nvSpPr>
        <p:spPr/>
        <p:txBody>
          <a:bodyPr/>
          <a:lstStyle/>
          <a:p>
            <a:fld id="{4FFC3469-511E-40FD-8D81-9F55725F3FCD}" type="slidenum">
              <a:rPr lang="af-ZA" smtClean="0"/>
              <a:t>‹#›</a:t>
            </a:fld>
            <a:endParaRPr lang="af-ZA"/>
          </a:p>
        </p:txBody>
      </p:sp>
    </p:spTree>
    <p:extLst>
      <p:ext uri="{BB962C8B-B14F-4D97-AF65-F5344CB8AC3E}">
        <p14:creationId xmlns:p14="http://schemas.microsoft.com/office/powerpoint/2010/main" val="1893531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F7181-0C73-7846-D49D-04FC9EC45C7C}"/>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BAA6552A-5840-4B3F-C65D-7EE6B0BF3B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77D680D1-4AE8-8204-F6AB-BDEDDB1A14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A06EF3D8-76F4-E4BD-9931-E9975C9B2F65}"/>
              </a:ext>
            </a:extLst>
          </p:cNvPr>
          <p:cNvSpPr>
            <a:spLocks noGrp="1"/>
          </p:cNvSpPr>
          <p:nvPr>
            <p:ph type="dt" sz="half" idx="10"/>
          </p:nvPr>
        </p:nvSpPr>
        <p:spPr/>
        <p:txBody>
          <a:bodyPr/>
          <a:lstStyle/>
          <a:p>
            <a:fld id="{D44B9267-DF16-4D41-8EB4-1F2D3C9F18BB}" type="datetimeFigureOut">
              <a:rPr lang="af-ZA" smtClean="0"/>
              <a:t>2025-07-17</a:t>
            </a:fld>
            <a:endParaRPr lang="af-ZA"/>
          </a:p>
        </p:txBody>
      </p:sp>
      <p:sp>
        <p:nvSpPr>
          <p:cNvPr id="6" name="Footer Placeholder 5">
            <a:extLst>
              <a:ext uri="{FF2B5EF4-FFF2-40B4-BE49-F238E27FC236}">
                <a16:creationId xmlns:a16="http://schemas.microsoft.com/office/drawing/2014/main" id="{72047B16-D95B-BC3E-825F-039E01785A3C}"/>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9E3A5D15-7E6A-7C83-336C-92BC572A33C1}"/>
              </a:ext>
            </a:extLst>
          </p:cNvPr>
          <p:cNvSpPr>
            <a:spLocks noGrp="1"/>
          </p:cNvSpPr>
          <p:nvPr>
            <p:ph type="sldNum" sz="quarter" idx="12"/>
          </p:nvPr>
        </p:nvSpPr>
        <p:spPr/>
        <p:txBody>
          <a:bodyPr/>
          <a:lstStyle/>
          <a:p>
            <a:fld id="{4FFC3469-511E-40FD-8D81-9F55725F3FCD}" type="slidenum">
              <a:rPr lang="af-ZA" smtClean="0"/>
              <a:t>‹#›</a:t>
            </a:fld>
            <a:endParaRPr lang="af-ZA"/>
          </a:p>
        </p:txBody>
      </p:sp>
    </p:spTree>
    <p:extLst>
      <p:ext uri="{BB962C8B-B14F-4D97-AF65-F5344CB8AC3E}">
        <p14:creationId xmlns:p14="http://schemas.microsoft.com/office/powerpoint/2010/main" val="169375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0DCE8-3C2D-B8C9-96D9-7754EFE28135}"/>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A7721851-78B1-95BF-7D77-A0CB09F141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64D5F9-9824-9967-3A75-EC8BB2CEBB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2D38021D-8736-6ECA-DB3E-847045EED5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6DC906-42E5-83E6-67DE-F4BA720C6A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DB155E70-3B17-E064-E2A7-0C83E71F9672}"/>
              </a:ext>
            </a:extLst>
          </p:cNvPr>
          <p:cNvSpPr>
            <a:spLocks noGrp="1"/>
          </p:cNvSpPr>
          <p:nvPr>
            <p:ph type="dt" sz="half" idx="10"/>
          </p:nvPr>
        </p:nvSpPr>
        <p:spPr/>
        <p:txBody>
          <a:bodyPr/>
          <a:lstStyle/>
          <a:p>
            <a:fld id="{D44B9267-DF16-4D41-8EB4-1F2D3C9F18BB}" type="datetimeFigureOut">
              <a:rPr lang="af-ZA" smtClean="0"/>
              <a:t>2025-07-17</a:t>
            </a:fld>
            <a:endParaRPr lang="af-ZA"/>
          </a:p>
        </p:txBody>
      </p:sp>
      <p:sp>
        <p:nvSpPr>
          <p:cNvPr id="8" name="Footer Placeholder 7">
            <a:extLst>
              <a:ext uri="{FF2B5EF4-FFF2-40B4-BE49-F238E27FC236}">
                <a16:creationId xmlns:a16="http://schemas.microsoft.com/office/drawing/2014/main" id="{6D6E4D54-6990-7A1A-8607-3C00BA2D388F}"/>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770EF8A2-3CF8-75EC-2AA1-2AA4FB22FB49}"/>
              </a:ext>
            </a:extLst>
          </p:cNvPr>
          <p:cNvSpPr>
            <a:spLocks noGrp="1"/>
          </p:cNvSpPr>
          <p:nvPr>
            <p:ph type="sldNum" sz="quarter" idx="12"/>
          </p:nvPr>
        </p:nvSpPr>
        <p:spPr/>
        <p:txBody>
          <a:bodyPr/>
          <a:lstStyle/>
          <a:p>
            <a:fld id="{4FFC3469-511E-40FD-8D81-9F55725F3FCD}" type="slidenum">
              <a:rPr lang="af-ZA" smtClean="0"/>
              <a:t>‹#›</a:t>
            </a:fld>
            <a:endParaRPr lang="af-ZA"/>
          </a:p>
        </p:txBody>
      </p:sp>
    </p:spTree>
    <p:extLst>
      <p:ext uri="{BB962C8B-B14F-4D97-AF65-F5344CB8AC3E}">
        <p14:creationId xmlns:p14="http://schemas.microsoft.com/office/powerpoint/2010/main" val="3587197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C28D0-0181-6A07-EA82-51E099D1E2D2}"/>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449C6A95-FAFC-298C-4BB7-34166DEAAC8D}"/>
              </a:ext>
            </a:extLst>
          </p:cNvPr>
          <p:cNvSpPr>
            <a:spLocks noGrp="1"/>
          </p:cNvSpPr>
          <p:nvPr>
            <p:ph type="dt" sz="half" idx="10"/>
          </p:nvPr>
        </p:nvSpPr>
        <p:spPr/>
        <p:txBody>
          <a:bodyPr/>
          <a:lstStyle/>
          <a:p>
            <a:fld id="{D44B9267-DF16-4D41-8EB4-1F2D3C9F18BB}" type="datetimeFigureOut">
              <a:rPr lang="af-ZA" smtClean="0"/>
              <a:t>2025-07-17</a:t>
            </a:fld>
            <a:endParaRPr lang="af-ZA"/>
          </a:p>
        </p:txBody>
      </p:sp>
      <p:sp>
        <p:nvSpPr>
          <p:cNvPr id="4" name="Footer Placeholder 3">
            <a:extLst>
              <a:ext uri="{FF2B5EF4-FFF2-40B4-BE49-F238E27FC236}">
                <a16:creationId xmlns:a16="http://schemas.microsoft.com/office/drawing/2014/main" id="{BEEEA09B-15BD-CDDD-4D26-5C14510FD09E}"/>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959CE082-AAD7-CACD-7167-255B17427ADA}"/>
              </a:ext>
            </a:extLst>
          </p:cNvPr>
          <p:cNvSpPr>
            <a:spLocks noGrp="1"/>
          </p:cNvSpPr>
          <p:nvPr>
            <p:ph type="sldNum" sz="quarter" idx="12"/>
          </p:nvPr>
        </p:nvSpPr>
        <p:spPr/>
        <p:txBody>
          <a:bodyPr/>
          <a:lstStyle/>
          <a:p>
            <a:fld id="{4FFC3469-511E-40FD-8D81-9F55725F3FCD}" type="slidenum">
              <a:rPr lang="af-ZA" smtClean="0"/>
              <a:t>‹#›</a:t>
            </a:fld>
            <a:endParaRPr lang="af-ZA"/>
          </a:p>
        </p:txBody>
      </p:sp>
    </p:spTree>
    <p:extLst>
      <p:ext uri="{BB962C8B-B14F-4D97-AF65-F5344CB8AC3E}">
        <p14:creationId xmlns:p14="http://schemas.microsoft.com/office/powerpoint/2010/main" val="1103344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BDEEC5-954D-45F0-5793-0D12C31DE0D3}"/>
              </a:ext>
            </a:extLst>
          </p:cNvPr>
          <p:cNvSpPr>
            <a:spLocks noGrp="1"/>
          </p:cNvSpPr>
          <p:nvPr>
            <p:ph type="dt" sz="half" idx="10"/>
          </p:nvPr>
        </p:nvSpPr>
        <p:spPr/>
        <p:txBody>
          <a:bodyPr/>
          <a:lstStyle/>
          <a:p>
            <a:fld id="{D44B9267-DF16-4D41-8EB4-1F2D3C9F18BB}" type="datetimeFigureOut">
              <a:rPr lang="af-ZA" smtClean="0"/>
              <a:t>2025-07-17</a:t>
            </a:fld>
            <a:endParaRPr lang="af-ZA"/>
          </a:p>
        </p:txBody>
      </p:sp>
      <p:sp>
        <p:nvSpPr>
          <p:cNvPr id="3" name="Footer Placeholder 2">
            <a:extLst>
              <a:ext uri="{FF2B5EF4-FFF2-40B4-BE49-F238E27FC236}">
                <a16:creationId xmlns:a16="http://schemas.microsoft.com/office/drawing/2014/main" id="{CA5B3ABD-869B-0D0F-BA66-7E69903EC5AE}"/>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297B1458-EF53-A3EE-0D23-774149C6B3D5}"/>
              </a:ext>
            </a:extLst>
          </p:cNvPr>
          <p:cNvSpPr>
            <a:spLocks noGrp="1"/>
          </p:cNvSpPr>
          <p:nvPr>
            <p:ph type="sldNum" sz="quarter" idx="12"/>
          </p:nvPr>
        </p:nvSpPr>
        <p:spPr/>
        <p:txBody>
          <a:bodyPr/>
          <a:lstStyle/>
          <a:p>
            <a:fld id="{4FFC3469-511E-40FD-8D81-9F55725F3FCD}" type="slidenum">
              <a:rPr lang="af-ZA" smtClean="0"/>
              <a:t>‹#›</a:t>
            </a:fld>
            <a:endParaRPr lang="af-ZA"/>
          </a:p>
        </p:txBody>
      </p:sp>
    </p:spTree>
    <p:extLst>
      <p:ext uri="{BB962C8B-B14F-4D97-AF65-F5344CB8AC3E}">
        <p14:creationId xmlns:p14="http://schemas.microsoft.com/office/powerpoint/2010/main" val="3158875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321AA-A72D-D563-E1F9-AF61FE3A23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A699367D-EC8A-8D3B-19F7-0E3779F30B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0F32B2F9-558D-E0DA-BA8D-C54CFB80DC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7C032E-A936-DCED-C49B-2D0DA16C2EE6}"/>
              </a:ext>
            </a:extLst>
          </p:cNvPr>
          <p:cNvSpPr>
            <a:spLocks noGrp="1"/>
          </p:cNvSpPr>
          <p:nvPr>
            <p:ph type="dt" sz="half" idx="10"/>
          </p:nvPr>
        </p:nvSpPr>
        <p:spPr/>
        <p:txBody>
          <a:bodyPr/>
          <a:lstStyle/>
          <a:p>
            <a:fld id="{D44B9267-DF16-4D41-8EB4-1F2D3C9F18BB}" type="datetimeFigureOut">
              <a:rPr lang="af-ZA" smtClean="0"/>
              <a:t>2025-07-17</a:t>
            </a:fld>
            <a:endParaRPr lang="af-ZA"/>
          </a:p>
        </p:txBody>
      </p:sp>
      <p:sp>
        <p:nvSpPr>
          <p:cNvPr id="6" name="Footer Placeholder 5">
            <a:extLst>
              <a:ext uri="{FF2B5EF4-FFF2-40B4-BE49-F238E27FC236}">
                <a16:creationId xmlns:a16="http://schemas.microsoft.com/office/drawing/2014/main" id="{21FA1287-43A8-2CA6-333E-9FD4189B2222}"/>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5083969D-87BF-6257-B183-B2540B6E6C89}"/>
              </a:ext>
            </a:extLst>
          </p:cNvPr>
          <p:cNvSpPr>
            <a:spLocks noGrp="1"/>
          </p:cNvSpPr>
          <p:nvPr>
            <p:ph type="sldNum" sz="quarter" idx="12"/>
          </p:nvPr>
        </p:nvSpPr>
        <p:spPr/>
        <p:txBody>
          <a:bodyPr/>
          <a:lstStyle/>
          <a:p>
            <a:fld id="{4FFC3469-511E-40FD-8D81-9F55725F3FCD}" type="slidenum">
              <a:rPr lang="af-ZA" smtClean="0"/>
              <a:t>‹#›</a:t>
            </a:fld>
            <a:endParaRPr lang="af-ZA"/>
          </a:p>
        </p:txBody>
      </p:sp>
    </p:spTree>
    <p:extLst>
      <p:ext uri="{BB962C8B-B14F-4D97-AF65-F5344CB8AC3E}">
        <p14:creationId xmlns:p14="http://schemas.microsoft.com/office/powerpoint/2010/main" val="4145978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67EA4-E754-B88E-A187-23A10307E6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5BB735BE-C465-E270-5E7A-66F9768E22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80B55C61-DB8B-E57B-5C23-4B9EAEEC63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CF3FB9-FB77-7A72-0FF3-ADC927EE2ED0}"/>
              </a:ext>
            </a:extLst>
          </p:cNvPr>
          <p:cNvSpPr>
            <a:spLocks noGrp="1"/>
          </p:cNvSpPr>
          <p:nvPr>
            <p:ph type="dt" sz="half" idx="10"/>
          </p:nvPr>
        </p:nvSpPr>
        <p:spPr/>
        <p:txBody>
          <a:bodyPr/>
          <a:lstStyle/>
          <a:p>
            <a:fld id="{D44B9267-DF16-4D41-8EB4-1F2D3C9F18BB}" type="datetimeFigureOut">
              <a:rPr lang="af-ZA" smtClean="0"/>
              <a:t>2025-07-17</a:t>
            </a:fld>
            <a:endParaRPr lang="af-ZA"/>
          </a:p>
        </p:txBody>
      </p:sp>
      <p:sp>
        <p:nvSpPr>
          <p:cNvPr id="6" name="Footer Placeholder 5">
            <a:extLst>
              <a:ext uri="{FF2B5EF4-FFF2-40B4-BE49-F238E27FC236}">
                <a16:creationId xmlns:a16="http://schemas.microsoft.com/office/drawing/2014/main" id="{FE5F566C-48FA-4D53-095E-F69CD86EE6E6}"/>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461F76B5-EA08-7B5D-B9A4-2A35F880868D}"/>
              </a:ext>
            </a:extLst>
          </p:cNvPr>
          <p:cNvSpPr>
            <a:spLocks noGrp="1"/>
          </p:cNvSpPr>
          <p:nvPr>
            <p:ph type="sldNum" sz="quarter" idx="12"/>
          </p:nvPr>
        </p:nvSpPr>
        <p:spPr/>
        <p:txBody>
          <a:bodyPr/>
          <a:lstStyle/>
          <a:p>
            <a:fld id="{4FFC3469-511E-40FD-8D81-9F55725F3FCD}" type="slidenum">
              <a:rPr lang="af-ZA" smtClean="0"/>
              <a:t>‹#›</a:t>
            </a:fld>
            <a:endParaRPr lang="af-ZA"/>
          </a:p>
        </p:txBody>
      </p:sp>
    </p:spTree>
    <p:extLst>
      <p:ext uri="{BB962C8B-B14F-4D97-AF65-F5344CB8AC3E}">
        <p14:creationId xmlns:p14="http://schemas.microsoft.com/office/powerpoint/2010/main" val="2351294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AC85ED-9D47-6DEC-C4D5-A06AD4CB88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FB432520-29CF-FBCA-0070-9EFEF1A0D9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52142A61-AD40-D908-9DE8-4CBA27FEF6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44B9267-DF16-4D41-8EB4-1F2D3C9F18BB}" type="datetimeFigureOut">
              <a:rPr lang="af-ZA" smtClean="0"/>
              <a:t>2025-07-17</a:t>
            </a:fld>
            <a:endParaRPr lang="af-ZA"/>
          </a:p>
        </p:txBody>
      </p:sp>
      <p:sp>
        <p:nvSpPr>
          <p:cNvPr id="5" name="Footer Placeholder 4">
            <a:extLst>
              <a:ext uri="{FF2B5EF4-FFF2-40B4-BE49-F238E27FC236}">
                <a16:creationId xmlns:a16="http://schemas.microsoft.com/office/drawing/2014/main" id="{748E99BA-D62B-2758-3016-62D585C739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27E8FA4C-5B62-7105-F47A-A4BE3CDDFB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FC3469-511E-40FD-8D81-9F55725F3FCD}" type="slidenum">
              <a:rPr lang="af-ZA" smtClean="0"/>
              <a:t>‹#›</a:t>
            </a:fld>
            <a:endParaRPr lang="af-ZA"/>
          </a:p>
        </p:txBody>
      </p:sp>
    </p:spTree>
    <p:extLst>
      <p:ext uri="{BB962C8B-B14F-4D97-AF65-F5344CB8AC3E}">
        <p14:creationId xmlns:p14="http://schemas.microsoft.com/office/powerpoint/2010/main" val="121281646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36.png"/><Relationship Id="rId7" Type="http://schemas.openxmlformats.org/officeDocument/2006/relationships/diagramQuickStyle" Target="../diagrams/quickStyle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10" Type="http://schemas.openxmlformats.org/officeDocument/2006/relationships/image" Target="../media/image2.jpeg"/><Relationship Id="rId4" Type="http://schemas.microsoft.com/office/2007/relationships/hdphoto" Target="../media/hdphoto1.wdp"/><Relationship Id="rId9" Type="http://schemas.microsoft.com/office/2007/relationships/diagramDrawing" Target="../diagrams/drawing8.xml"/></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jpeg"/><Relationship Id="rId4" Type="http://schemas.openxmlformats.org/officeDocument/2006/relationships/diagramData" Target="../diagrams/data1.xml"/><Relationship Id="rId9" Type="http://schemas.openxmlformats.org/officeDocument/2006/relationships/hyperlink" Target="https://www.youtube.com/watch?v=OAnl4VsbwHk"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8.pn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2.jpeg"/><Relationship Id="rId4" Type="http://schemas.openxmlformats.org/officeDocument/2006/relationships/diagramData" Target="../diagrams/data4.xml"/><Relationship Id="rId9" Type="http://schemas.openxmlformats.org/officeDocument/2006/relationships/hyperlink" Target="https://www.youtube.com/watch?v=fP2gfSCqMnU&amp;t=29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BM9go64Gu-o&amp;ab_channel=GlobalConservationCorps"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descr="Free volunteering volunteer hands illustration">
            <a:extLst>
              <a:ext uri="{FF2B5EF4-FFF2-40B4-BE49-F238E27FC236}">
                <a16:creationId xmlns:a16="http://schemas.microsoft.com/office/drawing/2014/main" id="{83BFA71B-EA44-1952-E661-68DB3979DF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7226" r="1" b="8262"/>
          <a:stretch>
            <a:fillRect/>
          </a:stretch>
        </p:blipFill>
        <p:spPr bwMode="auto">
          <a:xfrm>
            <a:off x="-3447" y="-1"/>
            <a:ext cx="12195447" cy="6879745"/>
          </a:xfrm>
          <a:prstGeom prst="rect">
            <a:avLst/>
          </a:prstGeom>
          <a:noFill/>
          <a:extLst>
            <a:ext uri="{909E8E84-426E-40DD-AFC4-6F175D3DCCD1}">
              <a14:hiddenFill xmlns:a14="http://schemas.microsoft.com/office/drawing/2010/main">
                <a:solidFill>
                  <a:srgbClr val="FFFFFF"/>
                </a:solidFill>
              </a14:hiddenFill>
            </a:ext>
          </a:extLst>
        </p:spPr>
      </p:pic>
      <p:sp>
        <p:nvSpPr>
          <p:cNvPr id="7175" name="Rectangle 7174">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7177" name="Rectangle 7176">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7179" name="Rectangle 7178">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7181" name="Rectangle 7180">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af-ZA" noProof="0" dirty="0"/>
          </a:p>
        </p:txBody>
      </p:sp>
      <p:sp>
        <p:nvSpPr>
          <p:cNvPr id="7183" name="Rectangle 7182">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D0FD3B3B-1754-B3F9-E4A3-7BCCC3655196}"/>
              </a:ext>
            </a:extLst>
          </p:cNvPr>
          <p:cNvSpPr>
            <a:spLocks noGrp="1"/>
          </p:cNvSpPr>
          <p:nvPr>
            <p:ph type="ctrTitle"/>
          </p:nvPr>
        </p:nvSpPr>
        <p:spPr>
          <a:xfrm>
            <a:off x="859028" y="4121944"/>
            <a:ext cx="7927785" cy="1620665"/>
          </a:xfrm>
        </p:spPr>
        <p:txBody>
          <a:bodyPr>
            <a:normAutofit/>
          </a:bodyPr>
          <a:lstStyle/>
          <a:p>
            <a:pPr algn="l"/>
            <a:r>
              <a:rPr lang="af-ZA" sz="4000" noProof="0" dirty="0">
                <a:solidFill>
                  <a:srgbClr val="FFFFFF"/>
                </a:solidFill>
              </a:rPr>
              <a:t>Vrywillige Organisasies</a:t>
            </a:r>
          </a:p>
        </p:txBody>
      </p:sp>
      <p:sp>
        <p:nvSpPr>
          <p:cNvPr id="3" name="Subtitle 2">
            <a:extLst>
              <a:ext uri="{FF2B5EF4-FFF2-40B4-BE49-F238E27FC236}">
                <a16:creationId xmlns:a16="http://schemas.microsoft.com/office/drawing/2014/main" id="{974485B4-D98B-B5BF-3E37-61842643C5AA}"/>
              </a:ext>
            </a:extLst>
          </p:cNvPr>
          <p:cNvSpPr>
            <a:spLocks noGrp="1"/>
          </p:cNvSpPr>
          <p:nvPr>
            <p:ph type="subTitle" idx="1"/>
          </p:nvPr>
        </p:nvSpPr>
        <p:spPr>
          <a:xfrm>
            <a:off x="859028" y="5737867"/>
            <a:ext cx="7942381" cy="618479"/>
          </a:xfrm>
        </p:spPr>
        <p:txBody>
          <a:bodyPr>
            <a:normAutofit/>
          </a:bodyPr>
          <a:lstStyle/>
          <a:p>
            <a:pPr algn="l"/>
            <a:r>
              <a:rPr lang="af-ZA" sz="1400" noProof="0" dirty="0">
                <a:solidFill>
                  <a:srgbClr val="FFFFFF"/>
                </a:solidFill>
              </a:rPr>
              <a:t>Gesondheids-, Sosiale en Omgewingsverantwoordelikheid</a:t>
            </a:r>
          </a:p>
          <a:p>
            <a:pPr algn="l"/>
            <a:r>
              <a:rPr lang="af-ZA" sz="1400" noProof="0" dirty="0">
                <a:solidFill>
                  <a:srgbClr val="FFFFFF"/>
                </a:solidFill>
              </a:rPr>
              <a:t>Kwartaal 3: Les 2</a:t>
            </a:r>
          </a:p>
          <a:p>
            <a:pPr algn="l"/>
            <a:endParaRPr lang="af-ZA" sz="1400" noProof="0" dirty="0">
              <a:solidFill>
                <a:srgbClr val="FFFFFF"/>
              </a:solidFill>
            </a:endParaRPr>
          </a:p>
        </p:txBody>
      </p:sp>
      <p:pic>
        <p:nvPicPr>
          <p:cNvPr id="4" name="Picture 3" descr="A logo with a person in the middle&#10;&#10;Description automatically generated">
            <a:extLst>
              <a:ext uri="{FF2B5EF4-FFF2-40B4-BE49-F238E27FC236}">
                <a16:creationId xmlns:a16="http://schemas.microsoft.com/office/drawing/2014/main" id="{15CCA579-597C-505D-4D9D-06FD63DEC2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2954" y="-2"/>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5800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2" name="Picture 2" descr="Free globe earth world illustration">
            <a:extLst>
              <a:ext uri="{FF2B5EF4-FFF2-40B4-BE49-F238E27FC236}">
                <a16:creationId xmlns:a16="http://schemas.microsoft.com/office/drawing/2014/main" id="{56024D18-A40F-18AF-3AA3-0440B49D0428}"/>
              </a:ext>
            </a:extLst>
          </p:cNvPr>
          <p:cNvPicPr>
            <a:picLocks noChangeAspect="1" noChangeArrowheads="1"/>
          </p:cNvPicPr>
          <p:nvPr/>
        </p:nvPicPr>
        <p:blipFill>
          <a:blip r:embed="rId3">
            <a:duotone>
              <a:schemeClr val="accent4">
                <a:shade val="45000"/>
                <a:satMod val="135000"/>
              </a:schemeClr>
              <a:prstClr val="white"/>
            </a:duotone>
            <a:alphaModFix/>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l="4889" r="1" b="1"/>
          <a:stretch>
            <a:fillRect/>
          </a:stretch>
        </p:blipFill>
        <p:spPr bwMode="auto">
          <a:xfrm>
            <a:off x="20" y="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0352529-A7BC-706D-3E36-3B5AA043738C}"/>
              </a:ext>
            </a:extLst>
          </p:cNvPr>
          <p:cNvSpPr>
            <a:spLocks noGrp="1"/>
          </p:cNvSpPr>
          <p:nvPr>
            <p:ph type="title"/>
          </p:nvPr>
        </p:nvSpPr>
        <p:spPr>
          <a:xfrm>
            <a:off x="838200" y="365125"/>
            <a:ext cx="10515600" cy="1325563"/>
          </a:xfrm>
        </p:spPr>
        <p:txBody>
          <a:bodyPr>
            <a:normAutofit/>
          </a:bodyPr>
          <a:lstStyle/>
          <a:p>
            <a:r>
              <a:rPr lang="af-ZA" noProof="0" dirty="0"/>
              <a:t>Wat is die impak van vrywillige diens?</a:t>
            </a:r>
          </a:p>
        </p:txBody>
      </p:sp>
      <p:graphicFrame>
        <p:nvGraphicFramePr>
          <p:cNvPr id="5" name="Content Placeholder 2">
            <a:extLst>
              <a:ext uri="{FF2B5EF4-FFF2-40B4-BE49-F238E27FC236}">
                <a16:creationId xmlns:a16="http://schemas.microsoft.com/office/drawing/2014/main" id="{197BFE65-14FF-744E-503E-E2B08133CECA}"/>
              </a:ext>
            </a:extLst>
          </p:cNvPr>
          <p:cNvGraphicFramePr>
            <a:graphicFrameLocks noGrp="1"/>
          </p:cNvGraphicFramePr>
          <p:nvPr>
            <p:ph idx="1"/>
            <p:extLst>
              <p:ext uri="{D42A27DB-BD31-4B8C-83A1-F6EECF244321}">
                <p14:modId xmlns:p14="http://schemas.microsoft.com/office/powerpoint/2010/main" val="96343264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3" descr="A logo with a person in the middle&#10;&#10;Description automatically generated">
            <a:extLst>
              <a:ext uri="{FF2B5EF4-FFF2-40B4-BE49-F238E27FC236}">
                <a16:creationId xmlns:a16="http://schemas.microsoft.com/office/drawing/2014/main" id="{835DE17F-5018-9AE6-E5B4-95599890A8B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62954" y="-2"/>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1317997"/>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CCF53-4BA7-F66D-5CC0-B753A0FCBA5D}"/>
              </a:ext>
            </a:extLst>
          </p:cNvPr>
          <p:cNvSpPr>
            <a:spLocks noGrp="1"/>
          </p:cNvSpPr>
          <p:nvPr>
            <p:ph type="title"/>
          </p:nvPr>
        </p:nvSpPr>
        <p:spPr>
          <a:xfrm>
            <a:off x="6823878" y="741391"/>
            <a:ext cx="4491821" cy="1616203"/>
          </a:xfrm>
        </p:spPr>
        <p:txBody>
          <a:bodyPr anchor="b">
            <a:normAutofit/>
          </a:bodyPr>
          <a:lstStyle/>
          <a:p>
            <a:r>
              <a:rPr lang="af-ZA" sz="3200" noProof="0" dirty="0"/>
              <a:t>Groepaktiwiteit</a:t>
            </a:r>
          </a:p>
        </p:txBody>
      </p:sp>
      <p:pic>
        <p:nvPicPr>
          <p:cNvPr id="6148" name="Picture 4" descr="Free teamwork team people illustration">
            <a:extLst>
              <a:ext uri="{FF2B5EF4-FFF2-40B4-BE49-F238E27FC236}">
                <a16:creationId xmlns:a16="http://schemas.microsoft.com/office/drawing/2014/main" id="{20D44B84-BEBF-E777-EB8F-FF0575AF77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639" r="22027" b="-1"/>
          <a:stretch>
            <a:fillRect/>
          </a:stretch>
        </p:blipFill>
        <p:spPr bwMode="auto">
          <a:xfrm>
            <a:off x="20" y="10"/>
            <a:ext cx="6095980" cy="6857990"/>
          </a:xfrm>
          <a:prstGeom prst="rect">
            <a:avLst/>
          </a:prstGeom>
          <a:noFill/>
          <a:extLst>
            <a:ext uri="{909E8E84-426E-40DD-AFC4-6F175D3DCCD1}">
              <a14:hiddenFill xmlns:a14="http://schemas.microsoft.com/office/drawing/2010/main">
                <a:solidFill>
                  <a:srgbClr val="FFFFFF"/>
                </a:solidFill>
              </a14:hiddenFill>
            </a:ext>
          </a:extLst>
        </p:spPr>
      </p:pic>
      <p:grpSp>
        <p:nvGrpSpPr>
          <p:cNvPr id="6158" name="Group 6157">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6159" name="Rectangle 6158">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6160" name="Rectangle 6159">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grpSp>
      <p:sp>
        <p:nvSpPr>
          <p:cNvPr id="3" name="Content Placeholder 2">
            <a:extLst>
              <a:ext uri="{FF2B5EF4-FFF2-40B4-BE49-F238E27FC236}">
                <a16:creationId xmlns:a16="http://schemas.microsoft.com/office/drawing/2014/main" id="{1F0A8D1D-7B5F-2F3C-443D-3BA4D146F097}"/>
              </a:ext>
            </a:extLst>
          </p:cNvPr>
          <p:cNvSpPr>
            <a:spLocks noGrp="1"/>
          </p:cNvSpPr>
          <p:nvPr>
            <p:ph idx="1"/>
          </p:nvPr>
        </p:nvSpPr>
        <p:spPr>
          <a:xfrm>
            <a:off x="6823878" y="2533476"/>
            <a:ext cx="4491820" cy="3447832"/>
          </a:xfrm>
        </p:spPr>
        <p:txBody>
          <a:bodyPr anchor="t">
            <a:normAutofit/>
          </a:bodyPr>
          <a:lstStyle/>
          <a:p>
            <a:r>
              <a:rPr lang="af-ZA" sz="2000" b="1" noProof="0" dirty="0"/>
              <a:t>Groepaktiwiteit (trek ’n opdrag uit ’n hoed)</a:t>
            </a:r>
          </a:p>
          <a:p>
            <a:r>
              <a:rPr lang="nl-NL" sz="2000" noProof="0" dirty="0"/>
              <a:t>Werk in groepe om ’n </a:t>
            </a:r>
            <a:r>
              <a:rPr lang="nl-NL" sz="2000" b="1" noProof="0" dirty="0"/>
              <a:t>vrywilligersprojek</a:t>
            </a:r>
            <a:r>
              <a:rPr lang="nl-NL" sz="2000" noProof="0" dirty="0"/>
              <a:t> te verken</a:t>
            </a:r>
          </a:p>
          <a:p>
            <a:r>
              <a:rPr lang="nl-NL" sz="2000" noProof="0" dirty="0"/>
              <a:t>Bespreek idees saam</a:t>
            </a:r>
          </a:p>
          <a:p>
            <a:r>
              <a:rPr lang="nl-NL" sz="2000" noProof="0" dirty="0"/>
              <a:t>Elke groepslid moet </a:t>
            </a:r>
            <a:r>
              <a:rPr lang="nl-NL" sz="2000" b="1" noProof="0" dirty="0"/>
              <a:t>Aktiwiteit 1 </a:t>
            </a:r>
            <a:r>
              <a:rPr lang="nl-NL" sz="2000" noProof="0" dirty="0"/>
              <a:t>(Les 2 – </a:t>
            </a:r>
            <a:r>
              <a:rPr lang="nl-NL" sz="2000" dirty="0"/>
              <a:t>Werkkaart) tydens die bespreking  voltooi </a:t>
            </a:r>
            <a:endParaRPr lang="af-ZA" sz="2000" noProof="0" dirty="0"/>
          </a:p>
        </p:txBody>
      </p:sp>
      <p:pic>
        <p:nvPicPr>
          <p:cNvPr id="4" name="Picture 3" descr="A logo with a person in the middle&#10;&#10;Description automatically generated">
            <a:extLst>
              <a:ext uri="{FF2B5EF4-FFF2-40B4-BE49-F238E27FC236}">
                <a16:creationId xmlns:a16="http://schemas.microsoft.com/office/drawing/2014/main" id="{D18BCE74-8C1E-DE15-66FF-1F698BF5A2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2954" y="-2"/>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6314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A person in a blue shirt with a group of children&#10;&#10;AI-generated content may be incorrect.">
            <a:extLst>
              <a:ext uri="{FF2B5EF4-FFF2-40B4-BE49-F238E27FC236}">
                <a16:creationId xmlns:a16="http://schemas.microsoft.com/office/drawing/2014/main" id="{DBF5E40A-9570-F17B-8BEB-6B34F12F6A3A}"/>
              </a:ext>
            </a:extLst>
          </p:cNvPr>
          <p:cNvPicPr>
            <a:picLocks noChangeAspect="1"/>
          </p:cNvPicPr>
          <p:nvPr/>
        </p:nvPicPr>
        <p:blipFill>
          <a:blip r:embed="rId3"/>
          <a:srcRect l="14021" r="33320" b="-2"/>
          <a:stretch>
            <a:fillRect/>
          </a:stretch>
        </p:blipFill>
        <p:spPr>
          <a:xfrm>
            <a:off x="-1" y="-2"/>
            <a:ext cx="5410198" cy="6858002"/>
          </a:xfrm>
          <a:prstGeom prst="rect">
            <a:avLst/>
          </a:prstGeom>
        </p:spPr>
      </p:pic>
      <p:sp>
        <p:nvSpPr>
          <p:cNvPr id="2" name="Title 1">
            <a:extLst>
              <a:ext uri="{FF2B5EF4-FFF2-40B4-BE49-F238E27FC236}">
                <a16:creationId xmlns:a16="http://schemas.microsoft.com/office/drawing/2014/main" id="{F43FE055-4859-7581-F79D-418D5A98CEFC}"/>
              </a:ext>
            </a:extLst>
          </p:cNvPr>
          <p:cNvSpPr>
            <a:spLocks noGrp="1"/>
          </p:cNvSpPr>
          <p:nvPr>
            <p:ph type="title"/>
          </p:nvPr>
        </p:nvSpPr>
        <p:spPr>
          <a:xfrm>
            <a:off x="6115317" y="405685"/>
            <a:ext cx="5464968" cy="1559301"/>
          </a:xfrm>
        </p:spPr>
        <p:txBody>
          <a:bodyPr>
            <a:normAutofit/>
          </a:bodyPr>
          <a:lstStyle/>
          <a:p>
            <a:r>
              <a:rPr lang="af-ZA" sz="4000" noProof="0" dirty="0"/>
              <a:t>Vrywillige diens en gemeenskap</a:t>
            </a:r>
          </a:p>
        </p:txBody>
      </p:sp>
      <p:graphicFrame>
        <p:nvGraphicFramePr>
          <p:cNvPr id="16" name="Content Placeholder 2">
            <a:extLst>
              <a:ext uri="{FF2B5EF4-FFF2-40B4-BE49-F238E27FC236}">
                <a16:creationId xmlns:a16="http://schemas.microsoft.com/office/drawing/2014/main" id="{19EE8284-CC6D-2B37-9F0E-B9028416FE1F}"/>
              </a:ext>
            </a:extLst>
          </p:cNvPr>
          <p:cNvGraphicFramePr>
            <a:graphicFrameLocks noGrp="1"/>
          </p:cNvGraphicFramePr>
          <p:nvPr>
            <p:ph idx="1"/>
            <p:extLst>
              <p:ext uri="{D42A27DB-BD31-4B8C-83A1-F6EECF244321}">
                <p14:modId xmlns:p14="http://schemas.microsoft.com/office/powerpoint/2010/main" val="2053398353"/>
              </p:ext>
            </p:extLst>
          </p:nvPr>
        </p:nvGraphicFramePr>
        <p:xfrm>
          <a:off x="6115317" y="2743200"/>
          <a:ext cx="5247340" cy="34968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TextBox 13">
            <a:extLst>
              <a:ext uri="{FF2B5EF4-FFF2-40B4-BE49-F238E27FC236}">
                <a16:creationId xmlns:a16="http://schemas.microsoft.com/office/drawing/2014/main" id="{D63315CB-E916-0B58-B7E5-CF69933C19AA}"/>
              </a:ext>
            </a:extLst>
          </p:cNvPr>
          <p:cNvSpPr txBox="1"/>
          <p:nvPr/>
        </p:nvSpPr>
        <p:spPr>
          <a:xfrm>
            <a:off x="0" y="1542871"/>
            <a:ext cx="5410196" cy="1200329"/>
          </a:xfrm>
          <a:prstGeom prst="rect">
            <a:avLst/>
          </a:prstGeom>
          <a:solidFill>
            <a:schemeClr val="accent5">
              <a:lumMod val="20000"/>
              <a:lumOff val="80000"/>
            </a:schemeClr>
          </a:solidFill>
        </p:spPr>
        <p:txBody>
          <a:bodyPr wrap="square" rtlCol="0">
            <a:spAutoFit/>
          </a:bodyPr>
          <a:lstStyle/>
          <a:p>
            <a:pPr algn="ctr"/>
            <a:r>
              <a:rPr lang="af-ZA" i="1" noProof="0" dirty="0"/>
              <a:t>Kyk video:</a:t>
            </a:r>
            <a:br>
              <a:rPr lang="af-ZA" i="1" noProof="0" dirty="0"/>
            </a:br>
            <a:r>
              <a:rPr lang="af-ZA" b="1" i="1" noProof="0" dirty="0"/>
              <a:t>75 </a:t>
            </a:r>
            <a:r>
              <a:rPr lang="af-ZA" b="1" i="1" noProof="0" dirty="0" err="1"/>
              <a:t>Years</a:t>
            </a:r>
            <a:r>
              <a:rPr lang="af-ZA" b="1" i="1" noProof="0" dirty="0"/>
              <a:t> </a:t>
            </a:r>
            <a:r>
              <a:rPr lang="af-ZA" b="1" i="1" noProof="0" dirty="0" err="1"/>
              <a:t>Working</a:t>
            </a:r>
            <a:r>
              <a:rPr lang="af-ZA" b="1" i="1" noProof="0" dirty="0"/>
              <a:t> </a:t>
            </a:r>
            <a:r>
              <a:rPr lang="af-ZA" b="1" i="1" noProof="0" dirty="0" err="1"/>
              <a:t>For</a:t>
            </a:r>
            <a:r>
              <a:rPr lang="af-ZA" b="1" i="1" noProof="0" dirty="0"/>
              <a:t> </a:t>
            </a:r>
            <a:r>
              <a:rPr lang="af-ZA" b="1" i="1" noProof="0" dirty="0" err="1"/>
              <a:t>Every</a:t>
            </a:r>
            <a:r>
              <a:rPr lang="af-ZA" b="1" i="1" noProof="0" dirty="0"/>
              <a:t> Child | UNICEF</a:t>
            </a:r>
            <a:br>
              <a:rPr lang="af-ZA" noProof="0" dirty="0"/>
            </a:br>
            <a:r>
              <a:rPr lang="af-ZA" noProof="0" dirty="0">
                <a:hlinkClick r:id="rId9"/>
              </a:rPr>
              <a:t>https://www.youtube.com/watch?v=OAnl4VsbwHk</a:t>
            </a:r>
            <a:r>
              <a:rPr lang="af-ZA" noProof="0" dirty="0"/>
              <a:t> </a:t>
            </a:r>
          </a:p>
          <a:p>
            <a:pPr algn="ctr"/>
            <a:r>
              <a:rPr lang="af-ZA" noProof="0" dirty="0"/>
              <a:t>(1 min 56 sek)</a:t>
            </a:r>
          </a:p>
        </p:txBody>
      </p:sp>
      <p:pic>
        <p:nvPicPr>
          <p:cNvPr id="15" name="Picture 14" descr="A logo with a person in the middle&#10;&#10;Description automatically generated">
            <a:extLst>
              <a:ext uri="{FF2B5EF4-FFF2-40B4-BE49-F238E27FC236}">
                <a16:creationId xmlns:a16="http://schemas.microsoft.com/office/drawing/2014/main" id="{CB4BAA1F-A259-A053-658D-E869CD43359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62954" y="-2"/>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4640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1F6BF70-C7D1-4AF9-8DB4-BEEB8A9C35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E793B471-715D-CA13-71FB-EAD0858552C3}"/>
              </a:ext>
            </a:extLst>
          </p:cNvPr>
          <p:cNvSpPr>
            <a:spLocks noGrp="1"/>
          </p:cNvSpPr>
          <p:nvPr>
            <p:ph type="title"/>
          </p:nvPr>
        </p:nvSpPr>
        <p:spPr>
          <a:xfrm>
            <a:off x="645065" y="1097280"/>
            <a:ext cx="3796306" cy="4666207"/>
          </a:xfrm>
        </p:spPr>
        <p:txBody>
          <a:bodyPr anchor="ctr">
            <a:normAutofit/>
          </a:bodyPr>
          <a:lstStyle/>
          <a:p>
            <a:r>
              <a:rPr lang="af-ZA" sz="4800" noProof="0" dirty="0"/>
              <a:t>Vrywillige diens is ‘n verbintenis</a:t>
            </a:r>
          </a:p>
        </p:txBody>
      </p:sp>
      <p:grpSp>
        <p:nvGrpSpPr>
          <p:cNvPr id="11" name="Group 10">
            <a:extLst>
              <a:ext uri="{FF2B5EF4-FFF2-40B4-BE49-F238E27FC236}">
                <a16:creationId xmlns:a16="http://schemas.microsoft.com/office/drawing/2014/main" id="{0C66A8B6-1F6E-4FCC-93B9-B9986B6FD1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576" y="5945955"/>
            <a:ext cx="12109423" cy="525780"/>
            <a:chOff x="82576" y="5945955"/>
            <a:chExt cx="12109423" cy="525780"/>
          </a:xfrm>
        </p:grpSpPr>
        <p:sp>
          <p:nvSpPr>
            <p:cNvPr id="12" name="Rectangle 11">
              <a:extLst>
                <a:ext uri="{FF2B5EF4-FFF2-40B4-BE49-F238E27FC236}">
                  <a16:creationId xmlns:a16="http://schemas.microsoft.com/office/drawing/2014/main" id="{CAF7C4FD-65AD-4BBE-886A-D2E923F94C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36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13" name="Rectangle 12">
              <a:extLst>
                <a:ext uri="{FF2B5EF4-FFF2-40B4-BE49-F238E27FC236}">
                  <a16:creationId xmlns:a16="http://schemas.microsoft.com/office/drawing/2014/main" id="{1BA8278B-6DF7-481F-B1FA-FFE7D6C3C7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5998176"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grpSp>
      <p:sp>
        <p:nvSpPr>
          <p:cNvPr id="15" name="Rectangle 1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graphicFrame>
        <p:nvGraphicFramePr>
          <p:cNvPr id="5" name="Content Placeholder 2">
            <a:extLst>
              <a:ext uri="{FF2B5EF4-FFF2-40B4-BE49-F238E27FC236}">
                <a16:creationId xmlns:a16="http://schemas.microsoft.com/office/drawing/2014/main" id="{2073BF6E-97B0-FA02-196D-856C6B1A21BE}"/>
              </a:ext>
            </a:extLst>
          </p:cNvPr>
          <p:cNvGraphicFramePr>
            <a:graphicFrameLocks noGrp="1"/>
          </p:cNvGraphicFramePr>
          <p:nvPr>
            <p:ph idx="1"/>
            <p:extLst>
              <p:ext uri="{D42A27DB-BD31-4B8C-83A1-F6EECF244321}">
                <p14:modId xmlns:p14="http://schemas.microsoft.com/office/powerpoint/2010/main" val="1793940332"/>
              </p:ext>
            </p:extLst>
          </p:nvPr>
        </p:nvGraphicFramePr>
        <p:xfrm>
          <a:off x="5431536" y="1014153"/>
          <a:ext cx="5918184" cy="4979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oogle Shape;1356;p54">
            <a:extLst>
              <a:ext uri="{FF2B5EF4-FFF2-40B4-BE49-F238E27FC236}">
                <a16:creationId xmlns:a16="http://schemas.microsoft.com/office/drawing/2014/main" id="{7BF5AD46-765F-A688-EF29-AE2438F7951E}"/>
              </a:ext>
            </a:extLst>
          </p:cNvPr>
          <p:cNvGrpSpPr/>
          <p:nvPr/>
        </p:nvGrpSpPr>
        <p:grpSpPr>
          <a:xfrm flipH="1">
            <a:off x="1612099" y="4487162"/>
            <a:ext cx="2973915" cy="1983049"/>
            <a:chOff x="5767625" y="3956550"/>
            <a:chExt cx="585475" cy="424025"/>
          </a:xfrm>
        </p:grpSpPr>
        <p:sp>
          <p:nvSpPr>
            <p:cNvPr id="7" name="Google Shape;1357;p54">
              <a:extLst>
                <a:ext uri="{FF2B5EF4-FFF2-40B4-BE49-F238E27FC236}">
                  <a16:creationId xmlns:a16="http://schemas.microsoft.com/office/drawing/2014/main" id="{6A85FF0C-6CB8-C1E3-87B8-EFD97BFF0946}"/>
                </a:ext>
              </a:extLst>
            </p:cNvPr>
            <p:cNvSpPr/>
            <p:nvPr/>
          </p:nvSpPr>
          <p:spPr>
            <a:xfrm>
              <a:off x="5767625" y="3956550"/>
              <a:ext cx="585475" cy="424025"/>
            </a:xfrm>
            <a:custGeom>
              <a:avLst/>
              <a:gdLst/>
              <a:ahLst/>
              <a:cxnLst/>
              <a:rect l="l" t="t" r="r" b="b"/>
              <a:pathLst>
                <a:path w="23419" h="16961" extrusionOk="0">
                  <a:moveTo>
                    <a:pt x="8195" y="5558"/>
                  </a:moveTo>
                  <a:cubicBezTo>
                    <a:pt x="8206" y="5643"/>
                    <a:pt x="8216" y="5728"/>
                    <a:pt x="8248" y="5802"/>
                  </a:cubicBezTo>
                  <a:lnTo>
                    <a:pt x="8248" y="5812"/>
                  </a:lnTo>
                  <a:lnTo>
                    <a:pt x="8174" y="5791"/>
                  </a:lnTo>
                  <a:lnTo>
                    <a:pt x="8195" y="5558"/>
                  </a:lnTo>
                  <a:close/>
                  <a:moveTo>
                    <a:pt x="8153" y="10026"/>
                  </a:moveTo>
                  <a:lnTo>
                    <a:pt x="8153" y="10513"/>
                  </a:lnTo>
                  <a:cubicBezTo>
                    <a:pt x="8131" y="10524"/>
                    <a:pt x="8110" y="10524"/>
                    <a:pt x="8100" y="10534"/>
                  </a:cubicBezTo>
                  <a:cubicBezTo>
                    <a:pt x="8131" y="10365"/>
                    <a:pt x="8153" y="10195"/>
                    <a:pt x="8153" y="10026"/>
                  </a:cubicBezTo>
                  <a:close/>
                  <a:moveTo>
                    <a:pt x="5252" y="13880"/>
                  </a:moveTo>
                  <a:cubicBezTo>
                    <a:pt x="5273" y="13964"/>
                    <a:pt x="5294" y="14018"/>
                    <a:pt x="5294" y="14018"/>
                  </a:cubicBezTo>
                  <a:cubicBezTo>
                    <a:pt x="5326" y="14134"/>
                    <a:pt x="5390" y="14239"/>
                    <a:pt x="5485" y="14324"/>
                  </a:cubicBezTo>
                  <a:lnTo>
                    <a:pt x="5485" y="14345"/>
                  </a:lnTo>
                  <a:cubicBezTo>
                    <a:pt x="5463" y="14420"/>
                    <a:pt x="5453" y="14494"/>
                    <a:pt x="5453" y="14578"/>
                  </a:cubicBezTo>
                  <a:lnTo>
                    <a:pt x="5474" y="14790"/>
                  </a:lnTo>
                  <a:cubicBezTo>
                    <a:pt x="5188" y="14801"/>
                    <a:pt x="4924" y="14811"/>
                    <a:pt x="4659" y="14822"/>
                  </a:cubicBezTo>
                  <a:cubicBezTo>
                    <a:pt x="4606" y="14737"/>
                    <a:pt x="4543" y="14663"/>
                    <a:pt x="4468" y="14599"/>
                  </a:cubicBezTo>
                  <a:cubicBezTo>
                    <a:pt x="4479" y="14557"/>
                    <a:pt x="4489" y="14515"/>
                    <a:pt x="4489" y="14472"/>
                  </a:cubicBezTo>
                  <a:cubicBezTo>
                    <a:pt x="4606" y="14451"/>
                    <a:pt x="4722" y="14388"/>
                    <a:pt x="4807" y="14303"/>
                  </a:cubicBezTo>
                  <a:lnTo>
                    <a:pt x="5252" y="13880"/>
                  </a:lnTo>
                  <a:close/>
                  <a:moveTo>
                    <a:pt x="6110" y="0"/>
                  </a:moveTo>
                  <a:cubicBezTo>
                    <a:pt x="5453" y="0"/>
                    <a:pt x="4839" y="392"/>
                    <a:pt x="4564" y="985"/>
                  </a:cubicBezTo>
                  <a:cubicBezTo>
                    <a:pt x="4447" y="1217"/>
                    <a:pt x="4395" y="1461"/>
                    <a:pt x="4395" y="1715"/>
                  </a:cubicBezTo>
                  <a:lnTo>
                    <a:pt x="4395" y="1991"/>
                  </a:lnTo>
                  <a:cubicBezTo>
                    <a:pt x="4373" y="2075"/>
                    <a:pt x="4362" y="2160"/>
                    <a:pt x="4362" y="2255"/>
                  </a:cubicBezTo>
                  <a:lnTo>
                    <a:pt x="4362" y="2287"/>
                  </a:lnTo>
                  <a:cubicBezTo>
                    <a:pt x="3939" y="2562"/>
                    <a:pt x="3664" y="3049"/>
                    <a:pt x="3664" y="3589"/>
                  </a:cubicBezTo>
                  <a:cubicBezTo>
                    <a:pt x="3664" y="3896"/>
                    <a:pt x="3759" y="4203"/>
                    <a:pt x="3939" y="4468"/>
                  </a:cubicBezTo>
                  <a:cubicBezTo>
                    <a:pt x="3918" y="4542"/>
                    <a:pt x="3908" y="4616"/>
                    <a:pt x="3908" y="4701"/>
                  </a:cubicBezTo>
                  <a:cubicBezTo>
                    <a:pt x="3897" y="4849"/>
                    <a:pt x="3897" y="5008"/>
                    <a:pt x="3918" y="5167"/>
                  </a:cubicBezTo>
                  <a:lnTo>
                    <a:pt x="3981" y="6840"/>
                  </a:lnTo>
                  <a:lnTo>
                    <a:pt x="3981" y="6850"/>
                  </a:lnTo>
                  <a:cubicBezTo>
                    <a:pt x="3992" y="7094"/>
                    <a:pt x="4077" y="7327"/>
                    <a:pt x="4225" y="7517"/>
                  </a:cubicBezTo>
                  <a:cubicBezTo>
                    <a:pt x="4119" y="7781"/>
                    <a:pt x="4066" y="8057"/>
                    <a:pt x="4066" y="8332"/>
                  </a:cubicBezTo>
                  <a:lnTo>
                    <a:pt x="4066" y="8353"/>
                  </a:lnTo>
                  <a:cubicBezTo>
                    <a:pt x="4066" y="8777"/>
                    <a:pt x="4172" y="9475"/>
                    <a:pt x="4384" y="10460"/>
                  </a:cubicBezTo>
                  <a:lnTo>
                    <a:pt x="2711" y="12228"/>
                  </a:lnTo>
                  <a:cubicBezTo>
                    <a:pt x="2520" y="12419"/>
                    <a:pt x="2478" y="12705"/>
                    <a:pt x="2595" y="12938"/>
                  </a:cubicBezTo>
                  <a:cubicBezTo>
                    <a:pt x="2574" y="12959"/>
                    <a:pt x="2563" y="12969"/>
                    <a:pt x="2541" y="12980"/>
                  </a:cubicBezTo>
                  <a:lnTo>
                    <a:pt x="1981" y="13520"/>
                  </a:lnTo>
                  <a:lnTo>
                    <a:pt x="1694" y="13795"/>
                  </a:lnTo>
                  <a:cubicBezTo>
                    <a:pt x="1451" y="14028"/>
                    <a:pt x="1430" y="14420"/>
                    <a:pt x="1652" y="14684"/>
                  </a:cubicBezTo>
                  <a:lnTo>
                    <a:pt x="1896" y="14970"/>
                  </a:lnTo>
                  <a:cubicBezTo>
                    <a:pt x="1652" y="14992"/>
                    <a:pt x="1430" y="15013"/>
                    <a:pt x="1250" y="15034"/>
                  </a:cubicBezTo>
                  <a:cubicBezTo>
                    <a:pt x="996" y="15065"/>
                    <a:pt x="805" y="15097"/>
                    <a:pt x="657" y="15129"/>
                  </a:cubicBezTo>
                  <a:cubicBezTo>
                    <a:pt x="551" y="15150"/>
                    <a:pt x="477" y="15182"/>
                    <a:pt x="403" y="15213"/>
                  </a:cubicBezTo>
                  <a:cubicBezTo>
                    <a:pt x="149" y="15341"/>
                    <a:pt x="1" y="15573"/>
                    <a:pt x="1" y="15839"/>
                  </a:cubicBezTo>
                  <a:cubicBezTo>
                    <a:pt x="1" y="15944"/>
                    <a:pt x="33" y="16293"/>
                    <a:pt x="435" y="16474"/>
                  </a:cubicBezTo>
                  <a:cubicBezTo>
                    <a:pt x="520" y="16505"/>
                    <a:pt x="604" y="16537"/>
                    <a:pt x="731" y="16558"/>
                  </a:cubicBezTo>
                  <a:cubicBezTo>
                    <a:pt x="901" y="16601"/>
                    <a:pt x="1134" y="16632"/>
                    <a:pt x="1440" y="16664"/>
                  </a:cubicBezTo>
                  <a:cubicBezTo>
                    <a:pt x="2012" y="16728"/>
                    <a:pt x="2828" y="16780"/>
                    <a:pt x="3854" y="16823"/>
                  </a:cubicBezTo>
                  <a:cubicBezTo>
                    <a:pt x="5950" y="16918"/>
                    <a:pt x="8745" y="16961"/>
                    <a:pt x="11710" y="16961"/>
                  </a:cubicBezTo>
                  <a:cubicBezTo>
                    <a:pt x="14674" y="16961"/>
                    <a:pt x="17469" y="16918"/>
                    <a:pt x="19565" y="16823"/>
                  </a:cubicBezTo>
                  <a:cubicBezTo>
                    <a:pt x="20593" y="16780"/>
                    <a:pt x="21407" y="16728"/>
                    <a:pt x="21979" y="16664"/>
                  </a:cubicBezTo>
                  <a:cubicBezTo>
                    <a:pt x="22287" y="16632"/>
                    <a:pt x="22520" y="16601"/>
                    <a:pt x="22689" y="16558"/>
                  </a:cubicBezTo>
                  <a:cubicBezTo>
                    <a:pt x="22805" y="16537"/>
                    <a:pt x="22901" y="16505"/>
                    <a:pt x="22974" y="16474"/>
                  </a:cubicBezTo>
                  <a:cubicBezTo>
                    <a:pt x="23388" y="16293"/>
                    <a:pt x="23419" y="15944"/>
                    <a:pt x="23419" y="15839"/>
                  </a:cubicBezTo>
                  <a:cubicBezTo>
                    <a:pt x="23419" y="15573"/>
                    <a:pt x="23271" y="15352"/>
                    <a:pt x="23028" y="15224"/>
                  </a:cubicBezTo>
                  <a:cubicBezTo>
                    <a:pt x="22953" y="15182"/>
                    <a:pt x="22868" y="15161"/>
                    <a:pt x="22763" y="15129"/>
                  </a:cubicBezTo>
                  <a:cubicBezTo>
                    <a:pt x="22625" y="15097"/>
                    <a:pt x="22445" y="15065"/>
                    <a:pt x="22202" y="15034"/>
                  </a:cubicBezTo>
                  <a:cubicBezTo>
                    <a:pt x="21842" y="14992"/>
                    <a:pt x="21344" y="14949"/>
                    <a:pt x="20730" y="14917"/>
                  </a:cubicBezTo>
                  <a:cubicBezTo>
                    <a:pt x="20624" y="14748"/>
                    <a:pt x="20487" y="14557"/>
                    <a:pt x="20285" y="14388"/>
                  </a:cubicBezTo>
                  <a:cubicBezTo>
                    <a:pt x="19946" y="14091"/>
                    <a:pt x="19513" y="13901"/>
                    <a:pt x="19005" y="13837"/>
                  </a:cubicBezTo>
                  <a:cubicBezTo>
                    <a:pt x="18930" y="13562"/>
                    <a:pt x="18793" y="13255"/>
                    <a:pt x="18549" y="13001"/>
                  </a:cubicBezTo>
                  <a:cubicBezTo>
                    <a:pt x="18348" y="12789"/>
                    <a:pt x="18020" y="12546"/>
                    <a:pt x="17501" y="12472"/>
                  </a:cubicBezTo>
                  <a:cubicBezTo>
                    <a:pt x="17448" y="12408"/>
                    <a:pt x="17384" y="12334"/>
                    <a:pt x="17321" y="12270"/>
                  </a:cubicBezTo>
                  <a:cubicBezTo>
                    <a:pt x="17057" y="12027"/>
                    <a:pt x="16781" y="11900"/>
                    <a:pt x="16516" y="11847"/>
                  </a:cubicBezTo>
                  <a:lnTo>
                    <a:pt x="16337" y="10905"/>
                  </a:lnTo>
                  <a:cubicBezTo>
                    <a:pt x="16283" y="10630"/>
                    <a:pt x="16167" y="10376"/>
                    <a:pt x="15987" y="10164"/>
                  </a:cubicBezTo>
                  <a:cubicBezTo>
                    <a:pt x="15966" y="9899"/>
                    <a:pt x="15860" y="9645"/>
                    <a:pt x="15680" y="9444"/>
                  </a:cubicBezTo>
                  <a:cubicBezTo>
                    <a:pt x="15532" y="9275"/>
                    <a:pt x="15331" y="9137"/>
                    <a:pt x="15119" y="9073"/>
                  </a:cubicBezTo>
                  <a:cubicBezTo>
                    <a:pt x="14928" y="8936"/>
                    <a:pt x="14759" y="8861"/>
                    <a:pt x="14716" y="8840"/>
                  </a:cubicBezTo>
                  <a:cubicBezTo>
                    <a:pt x="14674" y="8830"/>
                    <a:pt x="14622" y="8809"/>
                    <a:pt x="14568" y="8809"/>
                  </a:cubicBezTo>
                  <a:cubicBezTo>
                    <a:pt x="14537" y="8798"/>
                    <a:pt x="14505" y="8798"/>
                    <a:pt x="14462" y="8798"/>
                  </a:cubicBezTo>
                  <a:cubicBezTo>
                    <a:pt x="14462" y="8798"/>
                    <a:pt x="14372" y="8800"/>
                    <a:pt x="14238" y="8800"/>
                  </a:cubicBezTo>
                  <a:cubicBezTo>
                    <a:pt x="14043" y="8800"/>
                    <a:pt x="13757" y="8796"/>
                    <a:pt x="13531" y="8777"/>
                  </a:cubicBezTo>
                  <a:lnTo>
                    <a:pt x="12462" y="8607"/>
                  </a:lnTo>
                  <a:lnTo>
                    <a:pt x="12324" y="7750"/>
                  </a:lnTo>
                  <a:cubicBezTo>
                    <a:pt x="12260" y="7358"/>
                    <a:pt x="12091" y="6998"/>
                    <a:pt x="11837" y="6713"/>
                  </a:cubicBezTo>
                  <a:lnTo>
                    <a:pt x="11837" y="6680"/>
                  </a:lnTo>
                  <a:lnTo>
                    <a:pt x="12949" y="6680"/>
                  </a:lnTo>
                  <a:cubicBezTo>
                    <a:pt x="13266" y="6680"/>
                    <a:pt x="13542" y="6437"/>
                    <a:pt x="13584" y="6120"/>
                  </a:cubicBezTo>
                  <a:cubicBezTo>
                    <a:pt x="13626" y="5749"/>
                    <a:pt x="13499" y="5516"/>
                    <a:pt x="13383" y="5368"/>
                  </a:cubicBezTo>
                  <a:cubicBezTo>
                    <a:pt x="13446" y="5008"/>
                    <a:pt x="13298" y="4765"/>
                    <a:pt x="13192" y="4648"/>
                  </a:cubicBezTo>
                  <a:cubicBezTo>
                    <a:pt x="13097" y="4542"/>
                    <a:pt x="12991" y="4478"/>
                    <a:pt x="12896" y="4436"/>
                  </a:cubicBezTo>
                  <a:cubicBezTo>
                    <a:pt x="12874" y="4245"/>
                    <a:pt x="12801" y="4076"/>
                    <a:pt x="12684" y="3939"/>
                  </a:cubicBezTo>
                  <a:cubicBezTo>
                    <a:pt x="12536" y="3769"/>
                    <a:pt x="12366" y="3695"/>
                    <a:pt x="12250" y="3652"/>
                  </a:cubicBezTo>
                  <a:cubicBezTo>
                    <a:pt x="12144" y="3610"/>
                    <a:pt x="12144" y="3600"/>
                    <a:pt x="12123" y="3579"/>
                  </a:cubicBezTo>
                  <a:cubicBezTo>
                    <a:pt x="11879" y="3229"/>
                    <a:pt x="11540" y="3017"/>
                    <a:pt x="11170" y="2996"/>
                  </a:cubicBezTo>
                  <a:cubicBezTo>
                    <a:pt x="11141" y="2993"/>
                    <a:pt x="11111" y="2991"/>
                    <a:pt x="11081" y="2991"/>
                  </a:cubicBezTo>
                  <a:cubicBezTo>
                    <a:pt x="10907" y="2991"/>
                    <a:pt x="10729" y="3042"/>
                    <a:pt x="10566" y="3123"/>
                  </a:cubicBezTo>
                  <a:cubicBezTo>
                    <a:pt x="10453" y="3089"/>
                    <a:pt x="10338" y="3073"/>
                    <a:pt x="10224" y="3073"/>
                  </a:cubicBezTo>
                  <a:cubicBezTo>
                    <a:pt x="10092" y="3073"/>
                    <a:pt x="9961" y="3094"/>
                    <a:pt x="9836" y="3134"/>
                  </a:cubicBezTo>
                  <a:cubicBezTo>
                    <a:pt x="9508" y="3240"/>
                    <a:pt x="9254" y="3483"/>
                    <a:pt x="9116" y="3833"/>
                  </a:cubicBezTo>
                  <a:lnTo>
                    <a:pt x="9105" y="3833"/>
                  </a:lnTo>
                  <a:cubicBezTo>
                    <a:pt x="9021" y="3885"/>
                    <a:pt x="8841" y="3981"/>
                    <a:pt x="8724" y="4172"/>
                  </a:cubicBezTo>
                  <a:cubicBezTo>
                    <a:pt x="8618" y="4330"/>
                    <a:pt x="8576" y="4521"/>
                    <a:pt x="8597" y="4722"/>
                  </a:cubicBezTo>
                  <a:cubicBezTo>
                    <a:pt x="8502" y="4796"/>
                    <a:pt x="8385" y="4902"/>
                    <a:pt x="8301" y="5050"/>
                  </a:cubicBezTo>
                  <a:cubicBezTo>
                    <a:pt x="8258" y="5124"/>
                    <a:pt x="8237" y="5198"/>
                    <a:pt x="8216" y="5273"/>
                  </a:cubicBezTo>
                  <a:lnTo>
                    <a:pt x="8237" y="4986"/>
                  </a:lnTo>
                  <a:cubicBezTo>
                    <a:pt x="8258" y="4669"/>
                    <a:pt x="8185" y="4351"/>
                    <a:pt x="8037" y="4066"/>
                  </a:cubicBezTo>
                  <a:cubicBezTo>
                    <a:pt x="7952" y="3864"/>
                    <a:pt x="7835" y="3695"/>
                    <a:pt x="7698" y="3536"/>
                  </a:cubicBezTo>
                  <a:cubicBezTo>
                    <a:pt x="7771" y="3356"/>
                    <a:pt x="7814" y="3155"/>
                    <a:pt x="7814" y="2944"/>
                  </a:cubicBezTo>
                  <a:lnTo>
                    <a:pt x="7814" y="2520"/>
                  </a:lnTo>
                  <a:cubicBezTo>
                    <a:pt x="7814" y="2488"/>
                    <a:pt x="7825" y="2457"/>
                    <a:pt x="7825" y="2424"/>
                  </a:cubicBezTo>
                  <a:lnTo>
                    <a:pt x="7825" y="2330"/>
                  </a:lnTo>
                  <a:lnTo>
                    <a:pt x="7825" y="1715"/>
                  </a:lnTo>
                  <a:cubicBezTo>
                    <a:pt x="7825" y="1620"/>
                    <a:pt x="7814" y="1525"/>
                    <a:pt x="7804" y="1429"/>
                  </a:cubicBezTo>
                  <a:cubicBezTo>
                    <a:pt x="7761" y="1090"/>
                    <a:pt x="7602" y="773"/>
                    <a:pt x="7348" y="530"/>
                  </a:cubicBezTo>
                  <a:cubicBezTo>
                    <a:pt x="7348" y="519"/>
                    <a:pt x="7338" y="509"/>
                    <a:pt x="7327" y="498"/>
                  </a:cubicBezTo>
                  <a:cubicBezTo>
                    <a:pt x="7136" y="318"/>
                    <a:pt x="6914" y="180"/>
                    <a:pt x="6660" y="95"/>
                  </a:cubicBezTo>
                  <a:cubicBezTo>
                    <a:pt x="6491" y="32"/>
                    <a:pt x="6300" y="0"/>
                    <a:pt x="6110" y="0"/>
                  </a:cubicBezTo>
                  <a:close/>
                </a:path>
              </a:pathLst>
            </a:custGeom>
            <a:solidFill>
              <a:srgbClr val="FFFFFF"/>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 name="Google Shape;1358;p54">
              <a:extLst>
                <a:ext uri="{FF2B5EF4-FFF2-40B4-BE49-F238E27FC236}">
                  <a16:creationId xmlns:a16="http://schemas.microsoft.com/office/drawing/2014/main" id="{FD797CE1-3A6E-216D-24F9-690068EF2343}"/>
                </a:ext>
              </a:extLst>
            </p:cNvPr>
            <p:cNvSpPr/>
            <p:nvPr/>
          </p:nvSpPr>
          <p:spPr>
            <a:xfrm>
              <a:off x="5783500" y="4340325"/>
              <a:ext cx="553725" cy="24375"/>
            </a:xfrm>
            <a:custGeom>
              <a:avLst/>
              <a:gdLst/>
              <a:ahLst/>
              <a:cxnLst/>
              <a:rect l="l" t="t" r="r" b="b"/>
              <a:pathLst>
                <a:path w="22149" h="975" extrusionOk="0">
                  <a:moveTo>
                    <a:pt x="11075" y="1"/>
                  </a:moveTo>
                  <a:cubicBezTo>
                    <a:pt x="4955" y="1"/>
                    <a:pt x="1" y="212"/>
                    <a:pt x="1" y="488"/>
                  </a:cubicBezTo>
                  <a:cubicBezTo>
                    <a:pt x="1" y="752"/>
                    <a:pt x="4955" y="975"/>
                    <a:pt x="11075" y="975"/>
                  </a:cubicBezTo>
                  <a:cubicBezTo>
                    <a:pt x="17194" y="975"/>
                    <a:pt x="22149" y="752"/>
                    <a:pt x="22149" y="488"/>
                  </a:cubicBezTo>
                  <a:cubicBezTo>
                    <a:pt x="22149" y="212"/>
                    <a:pt x="17194" y="1"/>
                    <a:pt x="11075" y="1"/>
                  </a:cubicBezTo>
                  <a:close/>
                </a:path>
              </a:pathLst>
            </a:custGeom>
            <a:solidFill>
              <a:srgbClr val="CC9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 name="Google Shape;1359;p54">
              <a:extLst>
                <a:ext uri="{FF2B5EF4-FFF2-40B4-BE49-F238E27FC236}">
                  <a16:creationId xmlns:a16="http://schemas.microsoft.com/office/drawing/2014/main" id="{14FB0CEF-BDE8-6C53-EAEB-02D4D49C4333}"/>
                </a:ext>
              </a:extLst>
            </p:cNvPr>
            <p:cNvSpPr/>
            <p:nvPr/>
          </p:nvSpPr>
          <p:spPr>
            <a:xfrm>
              <a:off x="6026475" y="4267450"/>
              <a:ext cx="249350" cy="79500"/>
            </a:xfrm>
            <a:custGeom>
              <a:avLst/>
              <a:gdLst/>
              <a:ahLst/>
              <a:cxnLst/>
              <a:rect l="l" t="t" r="r" b="b"/>
              <a:pathLst>
                <a:path w="9974" h="3180" extrusionOk="0">
                  <a:moveTo>
                    <a:pt x="5750" y="0"/>
                  </a:moveTo>
                  <a:cubicBezTo>
                    <a:pt x="5686" y="0"/>
                    <a:pt x="5619" y="5"/>
                    <a:pt x="5548" y="15"/>
                  </a:cubicBezTo>
                  <a:cubicBezTo>
                    <a:pt x="4617" y="142"/>
                    <a:pt x="4564" y="1179"/>
                    <a:pt x="4564" y="1179"/>
                  </a:cubicBezTo>
                  <a:cubicBezTo>
                    <a:pt x="4564" y="1179"/>
                    <a:pt x="4437" y="1156"/>
                    <a:pt x="4253" y="1156"/>
                  </a:cubicBezTo>
                  <a:cubicBezTo>
                    <a:pt x="3828" y="1156"/>
                    <a:pt x="3103" y="1280"/>
                    <a:pt x="2955" y="2100"/>
                  </a:cubicBezTo>
                  <a:cubicBezTo>
                    <a:pt x="2955" y="2100"/>
                    <a:pt x="2740" y="2014"/>
                    <a:pt x="2506" y="2014"/>
                  </a:cubicBezTo>
                  <a:cubicBezTo>
                    <a:pt x="2276" y="2014"/>
                    <a:pt x="2028" y="2097"/>
                    <a:pt x="1949" y="2429"/>
                  </a:cubicBezTo>
                  <a:cubicBezTo>
                    <a:pt x="1949" y="2429"/>
                    <a:pt x="1608" y="2289"/>
                    <a:pt x="1203" y="2289"/>
                  </a:cubicBezTo>
                  <a:cubicBezTo>
                    <a:pt x="760" y="2289"/>
                    <a:pt x="239" y="2456"/>
                    <a:pt x="1" y="3159"/>
                  </a:cubicBezTo>
                  <a:lnTo>
                    <a:pt x="9974" y="3180"/>
                  </a:lnTo>
                  <a:cubicBezTo>
                    <a:pt x="9974" y="3180"/>
                    <a:pt x="9776" y="2005"/>
                    <a:pt x="8123" y="2005"/>
                  </a:cubicBezTo>
                  <a:cubicBezTo>
                    <a:pt x="8109" y="2005"/>
                    <a:pt x="8094" y="2005"/>
                    <a:pt x="8079" y="2005"/>
                  </a:cubicBezTo>
                  <a:cubicBezTo>
                    <a:pt x="8079" y="2005"/>
                    <a:pt x="8142" y="650"/>
                    <a:pt x="6776" y="650"/>
                  </a:cubicBezTo>
                  <a:cubicBezTo>
                    <a:pt x="6776" y="650"/>
                    <a:pt x="6515" y="0"/>
                    <a:pt x="5750" y="0"/>
                  </a:cubicBezTo>
                  <a:close/>
                </a:path>
              </a:pathLst>
            </a:custGeom>
            <a:solidFill>
              <a:srgbClr val="CC9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4" name="Google Shape;1360;p54">
              <a:extLst>
                <a:ext uri="{FF2B5EF4-FFF2-40B4-BE49-F238E27FC236}">
                  <a16:creationId xmlns:a16="http://schemas.microsoft.com/office/drawing/2014/main" id="{974F1A85-95FF-5F21-38DB-4DBF57CBE30F}"/>
                </a:ext>
              </a:extLst>
            </p:cNvPr>
            <p:cNvSpPr/>
            <p:nvPr/>
          </p:nvSpPr>
          <p:spPr>
            <a:xfrm>
              <a:off x="5937300" y="4004450"/>
              <a:ext cx="9550" cy="42100"/>
            </a:xfrm>
            <a:custGeom>
              <a:avLst/>
              <a:gdLst/>
              <a:ahLst/>
              <a:cxnLst/>
              <a:rect l="l" t="t" r="r" b="b"/>
              <a:pathLst>
                <a:path w="382" h="1684" extrusionOk="0">
                  <a:moveTo>
                    <a:pt x="222" y="0"/>
                  </a:moveTo>
                  <a:lnTo>
                    <a:pt x="222" y="1028"/>
                  </a:lnTo>
                  <a:cubicBezTo>
                    <a:pt x="222" y="1228"/>
                    <a:pt x="148" y="1430"/>
                    <a:pt x="0" y="1567"/>
                  </a:cubicBezTo>
                  <a:lnTo>
                    <a:pt x="116" y="1684"/>
                  </a:lnTo>
                  <a:cubicBezTo>
                    <a:pt x="286" y="1504"/>
                    <a:pt x="381" y="1271"/>
                    <a:pt x="381" y="1028"/>
                  </a:cubicBezTo>
                  <a:lnTo>
                    <a:pt x="381" y="0"/>
                  </a:lnTo>
                  <a:close/>
                </a:path>
              </a:pathLst>
            </a:custGeom>
            <a:solidFill>
              <a:srgbClr val="333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6" name="Google Shape;1361;p54">
              <a:extLst>
                <a:ext uri="{FF2B5EF4-FFF2-40B4-BE49-F238E27FC236}">
                  <a16:creationId xmlns:a16="http://schemas.microsoft.com/office/drawing/2014/main" id="{0B68A990-B76B-C377-D9AB-A2BCCECBDB1B}"/>
                </a:ext>
              </a:extLst>
            </p:cNvPr>
            <p:cNvSpPr/>
            <p:nvPr/>
          </p:nvSpPr>
          <p:spPr>
            <a:xfrm>
              <a:off x="5976725" y="4121950"/>
              <a:ext cx="37350" cy="23325"/>
            </a:xfrm>
            <a:custGeom>
              <a:avLst/>
              <a:gdLst/>
              <a:ahLst/>
              <a:cxnLst/>
              <a:rect l="l" t="t" r="r" b="b"/>
              <a:pathLst>
                <a:path w="1494" h="933" extrusionOk="0">
                  <a:moveTo>
                    <a:pt x="445" y="1"/>
                  </a:moveTo>
                  <a:lnTo>
                    <a:pt x="0" y="382"/>
                  </a:lnTo>
                  <a:cubicBezTo>
                    <a:pt x="160" y="678"/>
                    <a:pt x="508" y="901"/>
                    <a:pt x="1261" y="932"/>
                  </a:cubicBezTo>
                  <a:lnTo>
                    <a:pt x="1493" y="139"/>
                  </a:lnTo>
                  <a:cubicBezTo>
                    <a:pt x="1493" y="139"/>
                    <a:pt x="858" y="86"/>
                    <a:pt x="445" y="1"/>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7" name="Google Shape;1362;p54">
              <a:extLst>
                <a:ext uri="{FF2B5EF4-FFF2-40B4-BE49-F238E27FC236}">
                  <a16:creationId xmlns:a16="http://schemas.microsoft.com/office/drawing/2014/main" id="{9A10BCB2-2E91-EB5B-1F7A-371210B90507}"/>
                </a:ext>
              </a:extLst>
            </p:cNvPr>
            <p:cNvSpPr/>
            <p:nvPr/>
          </p:nvSpPr>
          <p:spPr>
            <a:xfrm>
              <a:off x="6000825" y="4125400"/>
              <a:ext cx="23025" cy="23050"/>
            </a:xfrm>
            <a:custGeom>
              <a:avLst/>
              <a:gdLst/>
              <a:ahLst/>
              <a:cxnLst/>
              <a:rect l="l" t="t" r="r" b="b"/>
              <a:pathLst>
                <a:path w="921" h="922" extrusionOk="0">
                  <a:moveTo>
                    <a:pt x="529" y="1"/>
                  </a:moveTo>
                  <a:lnTo>
                    <a:pt x="0" y="678"/>
                  </a:lnTo>
                  <a:cubicBezTo>
                    <a:pt x="137" y="742"/>
                    <a:pt x="254" y="837"/>
                    <a:pt x="339" y="922"/>
                  </a:cubicBezTo>
                  <a:lnTo>
                    <a:pt x="529" y="837"/>
                  </a:lnTo>
                  <a:cubicBezTo>
                    <a:pt x="445" y="710"/>
                    <a:pt x="349" y="615"/>
                    <a:pt x="349" y="615"/>
                  </a:cubicBezTo>
                  <a:lnTo>
                    <a:pt x="349" y="615"/>
                  </a:lnTo>
                  <a:cubicBezTo>
                    <a:pt x="445" y="646"/>
                    <a:pt x="529" y="700"/>
                    <a:pt x="614" y="763"/>
                  </a:cubicBezTo>
                  <a:lnTo>
                    <a:pt x="921" y="350"/>
                  </a:lnTo>
                  <a:cubicBezTo>
                    <a:pt x="762" y="128"/>
                    <a:pt x="529" y="1"/>
                    <a:pt x="529" y="1"/>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8" name="Google Shape;1363;p54">
              <a:extLst>
                <a:ext uri="{FF2B5EF4-FFF2-40B4-BE49-F238E27FC236}">
                  <a16:creationId xmlns:a16="http://schemas.microsoft.com/office/drawing/2014/main" id="{1085FA37-B957-1DE0-3F29-D80CD6249F07}"/>
                </a:ext>
              </a:extLst>
            </p:cNvPr>
            <p:cNvSpPr/>
            <p:nvPr/>
          </p:nvSpPr>
          <p:spPr>
            <a:xfrm>
              <a:off x="6013525" y="4129650"/>
              <a:ext cx="8750" cy="8500"/>
            </a:xfrm>
            <a:custGeom>
              <a:avLst/>
              <a:gdLst/>
              <a:ahLst/>
              <a:cxnLst/>
              <a:rect l="l" t="t" r="r" b="b"/>
              <a:pathLst>
                <a:path w="350" h="340" extrusionOk="0">
                  <a:moveTo>
                    <a:pt x="43" y="0"/>
                  </a:moveTo>
                  <a:lnTo>
                    <a:pt x="0" y="64"/>
                  </a:lnTo>
                  <a:cubicBezTo>
                    <a:pt x="201" y="201"/>
                    <a:pt x="276" y="339"/>
                    <a:pt x="276" y="339"/>
                  </a:cubicBezTo>
                  <a:lnTo>
                    <a:pt x="349" y="297"/>
                  </a:lnTo>
                  <a:cubicBezTo>
                    <a:pt x="339" y="297"/>
                    <a:pt x="265" y="148"/>
                    <a:pt x="43" y="0"/>
                  </a:cubicBezTo>
                  <a:close/>
                </a:path>
              </a:pathLst>
            </a:custGeom>
            <a:solidFill>
              <a:srgbClr val="CB7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9" name="Google Shape;1364;p54">
              <a:extLst>
                <a:ext uri="{FF2B5EF4-FFF2-40B4-BE49-F238E27FC236}">
                  <a16:creationId xmlns:a16="http://schemas.microsoft.com/office/drawing/2014/main" id="{05B9A50B-0D79-821D-56B6-0DBB7A912CB5}"/>
                </a:ext>
              </a:extLst>
            </p:cNvPr>
            <p:cNvSpPr/>
            <p:nvPr/>
          </p:nvSpPr>
          <p:spPr>
            <a:xfrm>
              <a:off x="6010875" y="4134125"/>
              <a:ext cx="9025" cy="7200"/>
            </a:xfrm>
            <a:custGeom>
              <a:avLst/>
              <a:gdLst/>
              <a:ahLst/>
              <a:cxnLst/>
              <a:rect l="l" t="t" r="r" b="b"/>
              <a:pathLst>
                <a:path w="361" h="288" extrusionOk="0">
                  <a:moveTo>
                    <a:pt x="43" y="1"/>
                  </a:moveTo>
                  <a:lnTo>
                    <a:pt x="0" y="64"/>
                  </a:lnTo>
                  <a:cubicBezTo>
                    <a:pt x="217" y="187"/>
                    <a:pt x="266" y="268"/>
                    <a:pt x="282" y="284"/>
                  </a:cubicBezTo>
                  <a:lnTo>
                    <a:pt x="282" y="284"/>
                  </a:lnTo>
                  <a:lnTo>
                    <a:pt x="276" y="287"/>
                  </a:lnTo>
                  <a:lnTo>
                    <a:pt x="282" y="285"/>
                  </a:lnTo>
                  <a:lnTo>
                    <a:pt x="282" y="285"/>
                  </a:lnTo>
                  <a:cubicBezTo>
                    <a:pt x="284" y="286"/>
                    <a:pt x="285" y="287"/>
                    <a:pt x="286" y="287"/>
                  </a:cubicBezTo>
                  <a:lnTo>
                    <a:pt x="300" y="278"/>
                  </a:lnTo>
                  <a:lnTo>
                    <a:pt x="300" y="278"/>
                  </a:lnTo>
                  <a:lnTo>
                    <a:pt x="360" y="255"/>
                  </a:lnTo>
                  <a:cubicBezTo>
                    <a:pt x="349" y="245"/>
                    <a:pt x="307" y="149"/>
                    <a:pt x="43" y="1"/>
                  </a:cubicBezTo>
                  <a:close/>
                </a:path>
              </a:pathLst>
            </a:custGeom>
            <a:solidFill>
              <a:srgbClr val="CB7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0" name="Google Shape;1365;p54">
              <a:extLst>
                <a:ext uri="{FF2B5EF4-FFF2-40B4-BE49-F238E27FC236}">
                  <a16:creationId xmlns:a16="http://schemas.microsoft.com/office/drawing/2014/main" id="{D06B6C33-0DAC-FA44-91DD-8C3AA17DCB18}"/>
                </a:ext>
              </a:extLst>
            </p:cNvPr>
            <p:cNvSpPr/>
            <p:nvPr/>
          </p:nvSpPr>
          <p:spPr>
            <a:xfrm>
              <a:off x="5936500" y="4111825"/>
              <a:ext cx="54525" cy="25000"/>
            </a:xfrm>
            <a:custGeom>
              <a:avLst/>
              <a:gdLst/>
              <a:ahLst/>
              <a:cxnLst/>
              <a:rect l="l" t="t" r="r" b="b"/>
              <a:pathLst>
                <a:path w="2181" h="1000" extrusionOk="0">
                  <a:moveTo>
                    <a:pt x="456" y="0"/>
                  </a:moveTo>
                  <a:cubicBezTo>
                    <a:pt x="260" y="0"/>
                    <a:pt x="78" y="144"/>
                    <a:pt x="42" y="342"/>
                  </a:cubicBezTo>
                  <a:cubicBezTo>
                    <a:pt x="0" y="586"/>
                    <a:pt x="169" y="808"/>
                    <a:pt x="413" y="840"/>
                  </a:cubicBezTo>
                  <a:lnTo>
                    <a:pt x="1885" y="999"/>
                  </a:lnTo>
                  <a:cubicBezTo>
                    <a:pt x="1895" y="999"/>
                    <a:pt x="1905" y="1000"/>
                    <a:pt x="1915" y="1000"/>
                  </a:cubicBezTo>
                  <a:cubicBezTo>
                    <a:pt x="2179" y="1000"/>
                    <a:pt x="2151" y="724"/>
                    <a:pt x="2181" y="438"/>
                  </a:cubicBezTo>
                  <a:lnTo>
                    <a:pt x="562" y="15"/>
                  </a:lnTo>
                  <a:cubicBezTo>
                    <a:pt x="526" y="5"/>
                    <a:pt x="491" y="0"/>
                    <a:pt x="456" y="0"/>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1" name="Google Shape;1366;p54">
              <a:extLst>
                <a:ext uri="{FF2B5EF4-FFF2-40B4-BE49-F238E27FC236}">
                  <a16:creationId xmlns:a16="http://schemas.microsoft.com/office/drawing/2014/main" id="{CF28D8A4-182C-53A5-DB9C-59C2A8A29C2E}"/>
                </a:ext>
              </a:extLst>
            </p:cNvPr>
            <p:cNvSpPr/>
            <p:nvPr/>
          </p:nvSpPr>
          <p:spPr>
            <a:xfrm>
              <a:off x="5917700" y="4294525"/>
              <a:ext cx="31275" cy="33900"/>
            </a:xfrm>
            <a:custGeom>
              <a:avLst/>
              <a:gdLst/>
              <a:ahLst/>
              <a:cxnLst/>
              <a:rect l="l" t="t" r="r" b="b"/>
              <a:pathLst>
                <a:path w="1251" h="1356" extrusionOk="0">
                  <a:moveTo>
                    <a:pt x="1" y="1"/>
                  </a:moveTo>
                  <a:lnTo>
                    <a:pt x="213" y="1356"/>
                  </a:lnTo>
                  <a:lnTo>
                    <a:pt x="1250" y="1356"/>
                  </a:lnTo>
                  <a:lnTo>
                    <a:pt x="1048" y="1"/>
                  </a:ln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2" name="Google Shape;1367;p54">
              <a:extLst>
                <a:ext uri="{FF2B5EF4-FFF2-40B4-BE49-F238E27FC236}">
                  <a16:creationId xmlns:a16="http://schemas.microsoft.com/office/drawing/2014/main" id="{7489A422-4D26-1CD6-D4E3-1E3FB838D04E}"/>
                </a:ext>
              </a:extLst>
            </p:cNvPr>
            <p:cNvSpPr/>
            <p:nvPr/>
          </p:nvSpPr>
          <p:spPr>
            <a:xfrm>
              <a:off x="5920075" y="4319925"/>
              <a:ext cx="60650" cy="29675"/>
            </a:xfrm>
            <a:custGeom>
              <a:avLst/>
              <a:gdLst/>
              <a:ahLst/>
              <a:cxnLst/>
              <a:rect l="l" t="t" r="r" b="b"/>
              <a:pathLst>
                <a:path w="2426" h="1187" extrusionOk="0">
                  <a:moveTo>
                    <a:pt x="1" y="1"/>
                  </a:moveTo>
                  <a:lnTo>
                    <a:pt x="43" y="784"/>
                  </a:lnTo>
                  <a:lnTo>
                    <a:pt x="64" y="1187"/>
                  </a:lnTo>
                  <a:lnTo>
                    <a:pt x="2426" y="1187"/>
                  </a:lnTo>
                  <a:lnTo>
                    <a:pt x="2351" y="975"/>
                  </a:lnTo>
                  <a:cubicBezTo>
                    <a:pt x="2330" y="911"/>
                    <a:pt x="2298" y="848"/>
                    <a:pt x="2256" y="784"/>
                  </a:cubicBezTo>
                  <a:cubicBezTo>
                    <a:pt x="2171" y="668"/>
                    <a:pt x="2044" y="573"/>
                    <a:pt x="1906" y="520"/>
                  </a:cubicBezTo>
                  <a:lnTo>
                    <a:pt x="1843" y="499"/>
                  </a:lnTo>
                  <a:cubicBezTo>
                    <a:pt x="1779" y="478"/>
                    <a:pt x="1716" y="446"/>
                    <a:pt x="1663" y="414"/>
                  </a:cubicBezTo>
                  <a:cubicBezTo>
                    <a:pt x="1610" y="382"/>
                    <a:pt x="1568" y="340"/>
                    <a:pt x="1525" y="308"/>
                  </a:cubicBezTo>
                  <a:cubicBezTo>
                    <a:pt x="1440" y="224"/>
                    <a:pt x="1367" y="118"/>
                    <a:pt x="1324" y="1"/>
                  </a:cubicBezTo>
                  <a:close/>
                </a:path>
              </a:pathLst>
            </a:custGeom>
            <a:solidFill>
              <a:srgbClr val="2D32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3" name="Google Shape;1368;p54">
              <a:extLst>
                <a:ext uri="{FF2B5EF4-FFF2-40B4-BE49-F238E27FC236}">
                  <a16:creationId xmlns:a16="http://schemas.microsoft.com/office/drawing/2014/main" id="{7E483373-0315-05E1-9DDE-A48785ABFD36}"/>
                </a:ext>
              </a:extLst>
            </p:cNvPr>
            <p:cNvSpPr/>
            <p:nvPr/>
          </p:nvSpPr>
          <p:spPr>
            <a:xfrm>
              <a:off x="5838025" y="4275225"/>
              <a:ext cx="41325" cy="44725"/>
            </a:xfrm>
            <a:custGeom>
              <a:avLst/>
              <a:gdLst/>
              <a:ahLst/>
              <a:cxnLst/>
              <a:rect l="l" t="t" r="r" b="b"/>
              <a:pathLst>
                <a:path w="1653" h="1789" extrusionOk="0">
                  <a:moveTo>
                    <a:pt x="975" y="0"/>
                  </a:moveTo>
                  <a:lnTo>
                    <a:pt x="1" y="1005"/>
                  </a:lnTo>
                  <a:lnTo>
                    <a:pt x="678" y="1789"/>
                  </a:lnTo>
                  <a:lnTo>
                    <a:pt x="1652" y="794"/>
                  </a:lnTo>
                  <a:lnTo>
                    <a:pt x="975" y="0"/>
                  </a:ln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4" name="Google Shape;1369;p54">
              <a:extLst>
                <a:ext uri="{FF2B5EF4-FFF2-40B4-BE49-F238E27FC236}">
                  <a16:creationId xmlns:a16="http://schemas.microsoft.com/office/drawing/2014/main" id="{1EC7BE23-DB3D-F473-0DC7-BE78E34A6EE6}"/>
                </a:ext>
              </a:extLst>
            </p:cNvPr>
            <p:cNvSpPr/>
            <p:nvPr/>
          </p:nvSpPr>
          <p:spPr>
            <a:xfrm>
              <a:off x="5821100" y="4292675"/>
              <a:ext cx="43700" cy="53750"/>
            </a:xfrm>
            <a:custGeom>
              <a:avLst/>
              <a:gdLst/>
              <a:ahLst/>
              <a:cxnLst/>
              <a:rect l="l" t="t" r="r" b="b"/>
              <a:pathLst>
                <a:path w="1748" h="2150" extrusionOk="0">
                  <a:moveTo>
                    <a:pt x="847" y="1"/>
                  </a:moveTo>
                  <a:lnTo>
                    <a:pt x="286" y="540"/>
                  </a:lnTo>
                  <a:lnTo>
                    <a:pt x="0" y="816"/>
                  </a:lnTo>
                  <a:lnTo>
                    <a:pt x="668" y="1599"/>
                  </a:lnTo>
                  <a:lnTo>
                    <a:pt x="1144" y="2150"/>
                  </a:lnTo>
                  <a:lnTo>
                    <a:pt x="1736" y="2150"/>
                  </a:lnTo>
                  <a:cubicBezTo>
                    <a:pt x="1747" y="2150"/>
                    <a:pt x="1747" y="2139"/>
                    <a:pt x="1747" y="2128"/>
                  </a:cubicBezTo>
                  <a:lnTo>
                    <a:pt x="1747" y="2097"/>
                  </a:lnTo>
                  <a:lnTo>
                    <a:pt x="1747" y="2086"/>
                  </a:lnTo>
                  <a:lnTo>
                    <a:pt x="1747" y="2044"/>
                  </a:lnTo>
                  <a:cubicBezTo>
                    <a:pt x="1747" y="1959"/>
                    <a:pt x="1736" y="1864"/>
                    <a:pt x="1705" y="1779"/>
                  </a:cubicBezTo>
                  <a:lnTo>
                    <a:pt x="1673" y="1716"/>
                  </a:lnTo>
                  <a:cubicBezTo>
                    <a:pt x="1652" y="1652"/>
                    <a:pt x="1631" y="1589"/>
                    <a:pt x="1620" y="1525"/>
                  </a:cubicBezTo>
                  <a:cubicBezTo>
                    <a:pt x="1620" y="1472"/>
                    <a:pt x="1609" y="1409"/>
                    <a:pt x="1620" y="1356"/>
                  </a:cubicBezTo>
                  <a:cubicBezTo>
                    <a:pt x="1620" y="1239"/>
                    <a:pt x="1652" y="1112"/>
                    <a:pt x="1715" y="1006"/>
                  </a:cubicBezTo>
                  <a:lnTo>
                    <a:pt x="847" y="1"/>
                  </a:lnTo>
                  <a:close/>
                </a:path>
              </a:pathLst>
            </a:custGeom>
            <a:solidFill>
              <a:srgbClr val="2D32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5" name="Google Shape;1370;p54">
              <a:extLst>
                <a:ext uri="{FF2B5EF4-FFF2-40B4-BE49-F238E27FC236}">
                  <a16:creationId xmlns:a16="http://schemas.microsoft.com/office/drawing/2014/main" id="{39E16548-DFC8-224E-DC2D-90E448E2C38F}"/>
                </a:ext>
              </a:extLst>
            </p:cNvPr>
            <p:cNvSpPr/>
            <p:nvPr/>
          </p:nvSpPr>
          <p:spPr>
            <a:xfrm>
              <a:off x="5852600" y="4328400"/>
              <a:ext cx="21725" cy="18025"/>
            </a:xfrm>
            <a:custGeom>
              <a:avLst/>
              <a:gdLst/>
              <a:ahLst/>
              <a:cxnLst/>
              <a:rect l="l" t="t" r="r" b="b"/>
              <a:pathLst>
                <a:path w="869" h="721" extrusionOk="0">
                  <a:moveTo>
                    <a:pt x="0" y="1"/>
                  </a:moveTo>
                  <a:lnTo>
                    <a:pt x="0" y="721"/>
                  </a:lnTo>
                  <a:lnTo>
                    <a:pt x="869" y="721"/>
                  </a:lnTo>
                  <a:cubicBezTo>
                    <a:pt x="869" y="329"/>
                    <a:pt x="540" y="1"/>
                    <a:pt x="138" y="1"/>
                  </a:cubicBezTo>
                  <a:close/>
                </a:path>
              </a:pathLst>
            </a:custGeom>
            <a:solidFill>
              <a:srgbClr val="2D32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6" name="Google Shape;1371;p54">
              <a:extLst>
                <a:ext uri="{FF2B5EF4-FFF2-40B4-BE49-F238E27FC236}">
                  <a16:creationId xmlns:a16="http://schemas.microsoft.com/office/drawing/2014/main" id="{367743EE-6D1B-A1F8-C06F-B109E0A25B21}"/>
                </a:ext>
              </a:extLst>
            </p:cNvPr>
            <p:cNvSpPr/>
            <p:nvPr/>
          </p:nvSpPr>
          <p:spPr>
            <a:xfrm>
              <a:off x="5885150" y="4125675"/>
              <a:ext cx="70175" cy="39725"/>
            </a:xfrm>
            <a:custGeom>
              <a:avLst/>
              <a:gdLst/>
              <a:ahLst/>
              <a:cxnLst/>
              <a:rect l="l" t="t" r="r" b="b"/>
              <a:pathLst>
                <a:path w="2807" h="1589" extrusionOk="0">
                  <a:moveTo>
                    <a:pt x="900" y="0"/>
                  </a:moveTo>
                  <a:cubicBezTo>
                    <a:pt x="900" y="0"/>
                    <a:pt x="0" y="635"/>
                    <a:pt x="0" y="1588"/>
                  </a:cubicBezTo>
                  <a:lnTo>
                    <a:pt x="2806" y="1588"/>
                  </a:lnTo>
                  <a:cubicBezTo>
                    <a:pt x="2764" y="847"/>
                    <a:pt x="2689" y="593"/>
                    <a:pt x="2583" y="339"/>
                  </a:cubicBezTo>
                  <a:lnTo>
                    <a:pt x="2446" y="0"/>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7" name="Google Shape;1372;p54">
              <a:extLst>
                <a:ext uri="{FF2B5EF4-FFF2-40B4-BE49-F238E27FC236}">
                  <a16:creationId xmlns:a16="http://schemas.microsoft.com/office/drawing/2014/main" id="{374E4D47-4407-234E-8D0F-34C4448D1CCA}"/>
                </a:ext>
              </a:extLst>
            </p:cNvPr>
            <p:cNvSpPr/>
            <p:nvPr/>
          </p:nvSpPr>
          <p:spPr>
            <a:xfrm>
              <a:off x="5846775" y="4155300"/>
              <a:ext cx="108550" cy="147200"/>
            </a:xfrm>
            <a:custGeom>
              <a:avLst/>
              <a:gdLst/>
              <a:ahLst/>
              <a:cxnLst/>
              <a:rect l="l" t="t" r="r" b="b"/>
              <a:pathLst>
                <a:path w="4342" h="5888" extrusionOk="0">
                  <a:moveTo>
                    <a:pt x="2361" y="1"/>
                  </a:moveTo>
                  <a:lnTo>
                    <a:pt x="2361" y="2256"/>
                  </a:lnTo>
                  <a:lnTo>
                    <a:pt x="0" y="4712"/>
                  </a:lnTo>
                  <a:lnTo>
                    <a:pt x="1196" y="5887"/>
                  </a:lnTo>
                  <a:lnTo>
                    <a:pt x="3791" y="3389"/>
                  </a:lnTo>
                  <a:cubicBezTo>
                    <a:pt x="4140" y="3040"/>
                    <a:pt x="4341" y="2574"/>
                    <a:pt x="4341" y="2076"/>
                  </a:cubicBezTo>
                  <a:lnTo>
                    <a:pt x="4341" y="403"/>
                  </a:lnTo>
                  <a:lnTo>
                    <a:pt x="2361" y="1"/>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8" name="Google Shape;1373;p54">
              <a:extLst>
                <a:ext uri="{FF2B5EF4-FFF2-40B4-BE49-F238E27FC236}">
                  <a16:creationId xmlns:a16="http://schemas.microsoft.com/office/drawing/2014/main" id="{710ECA47-9AE4-9CA0-E905-E10E669A6B81}"/>
                </a:ext>
              </a:extLst>
            </p:cNvPr>
            <p:cNvSpPr/>
            <p:nvPr/>
          </p:nvSpPr>
          <p:spPr>
            <a:xfrm>
              <a:off x="5846775" y="4223075"/>
              <a:ext cx="60375" cy="79425"/>
            </a:xfrm>
            <a:custGeom>
              <a:avLst/>
              <a:gdLst/>
              <a:ahLst/>
              <a:cxnLst/>
              <a:rect l="l" t="t" r="r" b="b"/>
              <a:pathLst>
                <a:path w="2415" h="3177" extrusionOk="0">
                  <a:moveTo>
                    <a:pt x="1916" y="0"/>
                  </a:moveTo>
                  <a:lnTo>
                    <a:pt x="0" y="2001"/>
                  </a:lnTo>
                  <a:lnTo>
                    <a:pt x="1196" y="3176"/>
                  </a:lnTo>
                  <a:lnTo>
                    <a:pt x="2414" y="2001"/>
                  </a:lnTo>
                  <a:cubicBezTo>
                    <a:pt x="2266" y="1419"/>
                    <a:pt x="2086" y="699"/>
                    <a:pt x="1916"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9" name="Google Shape;1374;p54">
              <a:extLst>
                <a:ext uri="{FF2B5EF4-FFF2-40B4-BE49-F238E27FC236}">
                  <a16:creationId xmlns:a16="http://schemas.microsoft.com/office/drawing/2014/main" id="{E8BF26F1-141A-AF20-23ED-6FE1AC136639}"/>
                </a:ext>
              </a:extLst>
            </p:cNvPr>
            <p:cNvSpPr/>
            <p:nvPr/>
          </p:nvSpPr>
          <p:spPr>
            <a:xfrm>
              <a:off x="5885150" y="4156900"/>
              <a:ext cx="66725" cy="145600"/>
            </a:xfrm>
            <a:custGeom>
              <a:avLst/>
              <a:gdLst/>
              <a:ahLst/>
              <a:cxnLst/>
              <a:rect l="l" t="t" r="r" b="b"/>
              <a:pathLst>
                <a:path w="2669" h="5824" extrusionOk="0">
                  <a:moveTo>
                    <a:pt x="1673" y="0"/>
                  </a:moveTo>
                  <a:lnTo>
                    <a:pt x="1409" y="54"/>
                  </a:lnTo>
                  <a:lnTo>
                    <a:pt x="826" y="170"/>
                  </a:lnTo>
                  <a:lnTo>
                    <a:pt x="0" y="339"/>
                  </a:lnTo>
                  <a:cubicBezTo>
                    <a:pt x="0" y="826"/>
                    <a:pt x="170" y="1715"/>
                    <a:pt x="381" y="2647"/>
                  </a:cubicBezTo>
                  <a:cubicBezTo>
                    <a:pt x="551" y="3346"/>
                    <a:pt x="731" y="4066"/>
                    <a:pt x="879" y="4648"/>
                  </a:cubicBezTo>
                  <a:cubicBezTo>
                    <a:pt x="1070" y="5336"/>
                    <a:pt x="1207" y="5823"/>
                    <a:pt x="1207" y="5823"/>
                  </a:cubicBezTo>
                  <a:lnTo>
                    <a:pt x="2668" y="5823"/>
                  </a:lnTo>
                  <a:lnTo>
                    <a:pt x="2245" y="3336"/>
                  </a:lnTo>
                  <a:lnTo>
                    <a:pt x="1694" y="106"/>
                  </a:lnTo>
                  <a:lnTo>
                    <a:pt x="1673" y="0"/>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0" name="Google Shape;1375;p54">
              <a:extLst>
                <a:ext uri="{FF2B5EF4-FFF2-40B4-BE49-F238E27FC236}">
                  <a16:creationId xmlns:a16="http://schemas.microsoft.com/office/drawing/2014/main" id="{6B8AE1EE-0631-8FDC-0C69-C95D5BE05345}"/>
                </a:ext>
              </a:extLst>
            </p:cNvPr>
            <p:cNvSpPr/>
            <p:nvPr/>
          </p:nvSpPr>
          <p:spPr>
            <a:xfrm>
              <a:off x="5893075" y="4126475"/>
              <a:ext cx="32325" cy="176300"/>
            </a:xfrm>
            <a:custGeom>
              <a:avLst/>
              <a:gdLst/>
              <a:ahLst/>
              <a:cxnLst/>
              <a:rect l="l" t="t" r="r" b="b"/>
              <a:pathLst>
                <a:path w="1293" h="7052" extrusionOk="0">
                  <a:moveTo>
                    <a:pt x="689" y="0"/>
                  </a:moveTo>
                  <a:cubicBezTo>
                    <a:pt x="657" y="32"/>
                    <a:pt x="1" y="857"/>
                    <a:pt x="96" y="1715"/>
                  </a:cubicBezTo>
                  <a:cubicBezTo>
                    <a:pt x="191" y="2562"/>
                    <a:pt x="1198" y="7009"/>
                    <a:pt x="1208" y="7051"/>
                  </a:cubicBezTo>
                  <a:lnTo>
                    <a:pt x="1292" y="7040"/>
                  </a:lnTo>
                  <a:cubicBezTo>
                    <a:pt x="1282" y="6988"/>
                    <a:pt x="276" y="2551"/>
                    <a:pt x="181" y="1704"/>
                  </a:cubicBezTo>
                  <a:cubicBezTo>
                    <a:pt x="85" y="879"/>
                    <a:pt x="742" y="64"/>
                    <a:pt x="753" y="53"/>
                  </a:cubicBezTo>
                  <a:lnTo>
                    <a:pt x="689" y="0"/>
                  </a:ln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1" name="Google Shape;1376;p54">
              <a:extLst>
                <a:ext uri="{FF2B5EF4-FFF2-40B4-BE49-F238E27FC236}">
                  <a16:creationId xmlns:a16="http://schemas.microsoft.com/office/drawing/2014/main" id="{B2B68DE0-E2E6-4489-09F8-0FB70315EF70}"/>
                </a:ext>
              </a:extLst>
            </p:cNvPr>
            <p:cNvSpPr/>
            <p:nvPr/>
          </p:nvSpPr>
          <p:spPr>
            <a:xfrm>
              <a:off x="5925900" y="4156900"/>
              <a:ext cx="27025" cy="145875"/>
            </a:xfrm>
            <a:custGeom>
              <a:avLst/>
              <a:gdLst/>
              <a:ahLst/>
              <a:cxnLst/>
              <a:rect l="l" t="t" r="r" b="b"/>
              <a:pathLst>
                <a:path w="1081" h="5835" extrusionOk="0">
                  <a:moveTo>
                    <a:pt x="75" y="0"/>
                  </a:moveTo>
                  <a:lnTo>
                    <a:pt x="1" y="11"/>
                  </a:lnTo>
                  <a:lnTo>
                    <a:pt x="1007" y="5834"/>
                  </a:lnTo>
                  <a:lnTo>
                    <a:pt x="1080" y="5823"/>
                  </a:lnTo>
                  <a:lnTo>
                    <a:pt x="75" y="0"/>
                  </a:ln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2" name="Google Shape;1377;p54">
              <a:extLst>
                <a:ext uri="{FF2B5EF4-FFF2-40B4-BE49-F238E27FC236}">
                  <a16:creationId xmlns:a16="http://schemas.microsoft.com/office/drawing/2014/main" id="{84884F6C-6809-38B5-B27E-2DF3357A862F}"/>
                </a:ext>
              </a:extLst>
            </p:cNvPr>
            <p:cNvSpPr/>
            <p:nvPr/>
          </p:nvSpPr>
          <p:spPr>
            <a:xfrm>
              <a:off x="5879325" y="4028800"/>
              <a:ext cx="41825" cy="42100"/>
            </a:xfrm>
            <a:custGeom>
              <a:avLst/>
              <a:gdLst/>
              <a:ahLst/>
              <a:cxnLst/>
              <a:rect l="l" t="t" r="r" b="b"/>
              <a:pathLst>
                <a:path w="1673" h="1684" extrusionOk="0">
                  <a:moveTo>
                    <a:pt x="837" y="0"/>
                  </a:moveTo>
                  <a:cubicBezTo>
                    <a:pt x="371" y="0"/>
                    <a:pt x="0" y="381"/>
                    <a:pt x="0" y="847"/>
                  </a:cubicBezTo>
                  <a:cubicBezTo>
                    <a:pt x="0" y="1303"/>
                    <a:pt x="371" y="1684"/>
                    <a:pt x="837" y="1684"/>
                  </a:cubicBezTo>
                  <a:cubicBezTo>
                    <a:pt x="1303" y="1684"/>
                    <a:pt x="1673" y="1303"/>
                    <a:pt x="1673" y="847"/>
                  </a:cubicBezTo>
                  <a:cubicBezTo>
                    <a:pt x="1673" y="381"/>
                    <a:pt x="1303" y="0"/>
                    <a:pt x="837" y="0"/>
                  </a:cubicBezTo>
                  <a:close/>
                </a:path>
              </a:pathLst>
            </a:custGeom>
            <a:solidFill>
              <a:srgbClr val="333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3" name="Google Shape;1378;p54">
              <a:extLst>
                <a:ext uri="{FF2B5EF4-FFF2-40B4-BE49-F238E27FC236}">
                  <a16:creationId xmlns:a16="http://schemas.microsoft.com/office/drawing/2014/main" id="{DC9C4B9D-D8AD-F58E-C7EE-EF84445BCDE0}"/>
                </a:ext>
              </a:extLst>
            </p:cNvPr>
            <p:cNvSpPr/>
            <p:nvPr/>
          </p:nvSpPr>
          <p:spPr>
            <a:xfrm>
              <a:off x="5875075" y="4023250"/>
              <a:ext cx="46075" cy="45800"/>
            </a:xfrm>
            <a:custGeom>
              <a:avLst/>
              <a:gdLst/>
              <a:ahLst/>
              <a:cxnLst/>
              <a:rect l="l" t="t" r="r" b="b"/>
              <a:pathLst>
                <a:path w="1843" h="1832" extrusionOk="0">
                  <a:moveTo>
                    <a:pt x="922" y="159"/>
                  </a:moveTo>
                  <a:cubicBezTo>
                    <a:pt x="1335" y="159"/>
                    <a:pt x="1685" y="497"/>
                    <a:pt x="1685" y="921"/>
                  </a:cubicBezTo>
                  <a:cubicBezTo>
                    <a:pt x="1685" y="1334"/>
                    <a:pt x="1335" y="1673"/>
                    <a:pt x="922" y="1673"/>
                  </a:cubicBezTo>
                  <a:cubicBezTo>
                    <a:pt x="499" y="1673"/>
                    <a:pt x="160" y="1334"/>
                    <a:pt x="160" y="921"/>
                  </a:cubicBezTo>
                  <a:cubicBezTo>
                    <a:pt x="160" y="497"/>
                    <a:pt x="499" y="159"/>
                    <a:pt x="922" y="159"/>
                  </a:cubicBezTo>
                  <a:close/>
                  <a:moveTo>
                    <a:pt x="922" y="0"/>
                  </a:moveTo>
                  <a:cubicBezTo>
                    <a:pt x="414" y="0"/>
                    <a:pt x="1" y="413"/>
                    <a:pt x="1" y="921"/>
                  </a:cubicBezTo>
                  <a:cubicBezTo>
                    <a:pt x="1" y="1419"/>
                    <a:pt x="414" y="1831"/>
                    <a:pt x="922" y="1831"/>
                  </a:cubicBezTo>
                  <a:cubicBezTo>
                    <a:pt x="1431" y="1831"/>
                    <a:pt x="1843" y="1419"/>
                    <a:pt x="1843" y="921"/>
                  </a:cubicBezTo>
                  <a:cubicBezTo>
                    <a:pt x="1843" y="413"/>
                    <a:pt x="1431" y="0"/>
                    <a:pt x="922" y="0"/>
                  </a:cubicBezTo>
                  <a:close/>
                </a:path>
              </a:pathLst>
            </a:custGeom>
            <a:solidFill>
              <a:srgbClr val="333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4" name="Google Shape;1379;p54">
              <a:extLst>
                <a:ext uri="{FF2B5EF4-FFF2-40B4-BE49-F238E27FC236}">
                  <a16:creationId xmlns:a16="http://schemas.microsoft.com/office/drawing/2014/main" id="{D583B5FF-FFD2-D216-E1A7-78A74BADFF61}"/>
                </a:ext>
              </a:extLst>
            </p:cNvPr>
            <p:cNvSpPr/>
            <p:nvPr/>
          </p:nvSpPr>
          <p:spPr>
            <a:xfrm>
              <a:off x="5893600" y="3972675"/>
              <a:ext cx="53500" cy="68850"/>
            </a:xfrm>
            <a:custGeom>
              <a:avLst/>
              <a:gdLst/>
              <a:ahLst/>
              <a:cxnLst/>
              <a:rect l="l" t="t" r="r" b="b"/>
              <a:pathLst>
                <a:path w="2140" h="2754" extrusionOk="0">
                  <a:moveTo>
                    <a:pt x="1071" y="1"/>
                  </a:moveTo>
                  <a:cubicBezTo>
                    <a:pt x="647" y="1"/>
                    <a:pt x="276" y="245"/>
                    <a:pt x="97" y="615"/>
                  </a:cubicBezTo>
                  <a:cubicBezTo>
                    <a:pt x="33" y="753"/>
                    <a:pt x="1" y="911"/>
                    <a:pt x="1" y="1070"/>
                  </a:cubicBezTo>
                  <a:lnTo>
                    <a:pt x="1" y="1685"/>
                  </a:lnTo>
                  <a:lnTo>
                    <a:pt x="1" y="1737"/>
                  </a:lnTo>
                  <a:cubicBezTo>
                    <a:pt x="1" y="1854"/>
                    <a:pt x="33" y="1970"/>
                    <a:pt x="75" y="2076"/>
                  </a:cubicBezTo>
                  <a:cubicBezTo>
                    <a:pt x="97" y="2129"/>
                    <a:pt x="118" y="2172"/>
                    <a:pt x="149" y="2224"/>
                  </a:cubicBezTo>
                  <a:cubicBezTo>
                    <a:pt x="170" y="2256"/>
                    <a:pt x="192" y="2299"/>
                    <a:pt x="213" y="2330"/>
                  </a:cubicBezTo>
                  <a:lnTo>
                    <a:pt x="245" y="2362"/>
                  </a:lnTo>
                  <a:cubicBezTo>
                    <a:pt x="435" y="2605"/>
                    <a:pt x="742" y="2753"/>
                    <a:pt x="1071" y="2753"/>
                  </a:cubicBezTo>
                  <a:cubicBezTo>
                    <a:pt x="1409" y="2753"/>
                    <a:pt x="1706" y="2605"/>
                    <a:pt x="1896" y="2362"/>
                  </a:cubicBezTo>
                  <a:lnTo>
                    <a:pt x="1928" y="2330"/>
                  </a:lnTo>
                  <a:cubicBezTo>
                    <a:pt x="1949" y="2299"/>
                    <a:pt x="1981" y="2256"/>
                    <a:pt x="2002" y="2224"/>
                  </a:cubicBezTo>
                  <a:cubicBezTo>
                    <a:pt x="2023" y="2172"/>
                    <a:pt x="2055" y="2129"/>
                    <a:pt x="2076" y="2076"/>
                  </a:cubicBezTo>
                  <a:cubicBezTo>
                    <a:pt x="2108" y="1970"/>
                    <a:pt x="2140" y="1854"/>
                    <a:pt x="2140" y="1737"/>
                  </a:cubicBezTo>
                  <a:lnTo>
                    <a:pt x="2140" y="1685"/>
                  </a:lnTo>
                  <a:lnTo>
                    <a:pt x="2140" y="1070"/>
                  </a:lnTo>
                  <a:cubicBezTo>
                    <a:pt x="2140" y="774"/>
                    <a:pt x="2023" y="509"/>
                    <a:pt x="1833" y="308"/>
                  </a:cubicBezTo>
                  <a:cubicBezTo>
                    <a:pt x="1716" y="191"/>
                    <a:pt x="1579" y="107"/>
                    <a:pt x="1420" y="54"/>
                  </a:cubicBezTo>
                  <a:cubicBezTo>
                    <a:pt x="1314" y="12"/>
                    <a:pt x="1198" y="1"/>
                    <a:pt x="1071" y="1"/>
                  </a:cubicBezTo>
                  <a:close/>
                </a:path>
              </a:pathLst>
            </a:custGeom>
            <a:solidFill>
              <a:srgbClr val="333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5" name="Google Shape;1380;p54">
              <a:extLst>
                <a:ext uri="{FF2B5EF4-FFF2-40B4-BE49-F238E27FC236}">
                  <a16:creationId xmlns:a16="http://schemas.microsoft.com/office/drawing/2014/main" id="{FC88D882-421F-58CB-5CA0-3065907BB7DF}"/>
                </a:ext>
              </a:extLst>
            </p:cNvPr>
            <p:cNvSpPr/>
            <p:nvPr/>
          </p:nvSpPr>
          <p:spPr>
            <a:xfrm>
              <a:off x="5927500" y="4051550"/>
              <a:ext cx="31000" cy="82075"/>
            </a:xfrm>
            <a:custGeom>
              <a:avLst/>
              <a:gdLst/>
              <a:ahLst/>
              <a:cxnLst/>
              <a:rect l="l" t="t" r="r" b="b"/>
              <a:pathLst>
                <a:path w="1240" h="3283" extrusionOk="0">
                  <a:moveTo>
                    <a:pt x="202" y="1"/>
                  </a:moveTo>
                  <a:lnTo>
                    <a:pt x="32" y="2393"/>
                  </a:lnTo>
                  <a:cubicBezTo>
                    <a:pt x="0" y="2838"/>
                    <a:pt x="350" y="3240"/>
                    <a:pt x="805" y="3272"/>
                  </a:cubicBezTo>
                  <a:lnTo>
                    <a:pt x="1049" y="3283"/>
                  </a:lnTo>
                  <a:lnTo>
                    <a:pt x="1197" y="1144"/>
                  </a:lnTo>
                  <a:cubicBezTo>
                    <a:pt x="1239" y="551"/>
                    <a:pt x="795" y="33"/>
                    <a:pt x="202" y="1"/>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6" name="Google Shape;1381;p54">
              <a:extLst>
                <a:ext uri="{FF2B5EF4-FFF2-40B4-BE49-F238E27FC236}">
                  <a16:creationId xmlns:a16="http://schemas.microsoft.com/office/drawing/2014/main" id="{E88E6EAC-B794-552A-A203-E191B936E538}"/>
                </a:ext>
              </a:extLst>
            </p:cNvPr>
            <p:cNvSpPr/>
            <p:nvPr/>
          </p:nvSpPr>
          <p:spPr>
            <a:xfrm>
              <a:off x="5876950" y="4041500"/>
              <a:ext cx="84450" cy="89475"/>
            </a:xfrm>
            <a:custGeom>
              <a:avLst/>
              <a:gdLst/>
              <a:ahLst/>
              <a:cxnLst/>
              <a:rect l="l" t="t" r="r" b="b"/>
              <a:pathLst>
                <a:path w="3378" h="3579" extrusionOk="0">
                  <a:moveTo>
                    <a:pt x="1737" y="0"/>
                  </a:moveTo>
                  <a:lnTo>
                    <a:pt x="985" y="287"/>
                  </a:lnTo>
                  <a:cubicBezTo>
                    <a:pt x="339" y="530"/>
                    <a:pt x="0" y="1261"/>
                    <a:pt x="243" y="1917"/>
                  </a:cubicBezTo>
                  <a:lnTo>
                    <a:pt x="858" y="3579"/>
                  </a:lnTo>
                  <a:lnTo>
                    <a:pt x="2340" y="3579"/>
                  </a:lnTo>
                  <a:lnTo>
                    <a:pt x="3071" y="1959"/>
                  </a:lnTo>
                  <a:cubicBezTo>
                    <a:pt x="3377" y="1292"/>
                    <a:pt x="3060" y="520"/>
                    <a:pt x="2372" y="254"/>
                  </a:cubicBezTo>
                  <a:lnTo>
                    <a:pt x="1737" y="0"/>
                  </a:ln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7" name="Google Shape;1382;p54">
              <a:extLst>
                <a:ext uri="{FF2B5EF4-FFF2-40B4-BE49-F238E27FC236}">
                  <a16:creationId xmlns:a16="http://schemas.microsoft.com/office/drawing/2014/main" id="{FFF42D86-A721-452D-10E7-4737E153825F}"/>
                </a:ext>
              </a:extLst>
            </p:cNvPr>
            <p:cNvSpPr/>
            <p:nvPr/>
          </p:nvSpPr>
          <p:spPr>
            <a:xfrm>
              <a:off x="5904725" y="4041500"/>
              <a:ext cx="30475" cy="32850"/>
            </a:xfrm>
            <a:custGeom>
              <a:avLst/>
              <a:gdLst/>
              <a:ahLst/>
              <a:cxnLst/>
              <a:rect l="l" t="t" r="r" b="b"/>
              <a:pathLst>
                <a:path w="1219" h="1314" extrusionOk="0">
                  <a:moveTo>
                    <a:pt x="626" y="0"/>
                  </a:moveTo>
                  <a:lnTo>
                    <a:pt x="1" y="244"/>
                  </a:lnTo>
                  <a:lnTo>
                    <a:pt x="837" y="1313"/>
                  </a:lnTo>
                  <a:lnTo>
                    <a:pt x="1219" y="233"/>
                  </a:lnTo>
                  <a:lnTo>
                    <a:pt x="626" y="0"/>
                  </a:ln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8" name="Google Shape;1383;p54">
              <a:extLst>
                <a:ext uri="{FF2B5EF4-FFF2-40B4-BE49-F238E27FC236}">
                  <a16:creationId xmlns:a16="http://schemas.microsoft.com/office/drawing/2014/main" id="{0A2430BE-C1BA-3E51-22AD-FFD94EAC158C}"/>
                </a:ext>
              </a:extLst>
            </p:cNvPr>
            <p:cNvSpPr/>
            <p:nvPr/>
          </p:nvSpPr>
          <p:spPr>
            <a:xfrm>
              <a:off x="5910300" y="4023250"/>
              <a:ext cx="20400" cy="34425"/>
            </a:xfrm>
            <a:custGeom>
              <a:avLst/>
              <a:gdLst/>
              <a:ahLst/>
              <a:cxnLst/>
              <a:rect l="l" t="t" r="r" b="b"/>
              <a:pathLst>
                <a:path w="816" h="1377" extrusionOk="0">
                  <a:moveTo>
                    <a:pt x="0" y="0"/>
                  </a:moveTo>
                  <a:lnTo>
                    <a:pt x="0" y="963"/>
                  </a:lnTo>
                  <a:cubicBezTo>
                    <a:pt x="0" y="1186"/>
                    <a:pt x="180" y="1377"/>
                    <a:pt x="403" y="1377"/>
                  </a:cubicBezTo>
                  <a:cubicBezTo>
                    <a:pt x="625" y="1377"/>
                    <a:pt x="815" y="1186"/>
                    <a:pt x="815" y="963"/>
                  </a:cubicBezTo>
                  <a:lnTo>
                    <a:pt x="815" y="0"/>
                  </a:ln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9" name="Google Shape;1384;p54">
              <a:extLst>
                <a:ext uri="{FF2B5EF4-FFF2-40B4-BE49-F238E27FC236}">
                  <a16:creationId xmlns:a16="http://schemas.microsoft.com/office/drawing/2014/main" id="{67C4A5F9-D0AB-28F6-E236-8492F30B9DFB}"/>
                </a:ext>
              </a:extLst>
            </p:cNvPr>
            <p:cNvSpPr/>
            <p:nvPr/>
          </p:nvSpPr>
          <p:spPr>
            <a:xfrm>
              <a:off x="5903150" y="4048900"/>
              <a:ext cx="35750" cy="23850"/>
            </a:xfrm>
            <a:custGeom>
              <a:avLst/>
              <a:gdLst/>
              <a:ahLst/>
              <a:cxnLst/>
              <a:rect l="l" t="t" r="r" b="b"/>
              <a:pathLst>
                <a:path w="1430" h="954" extrusionOk="0">
                  <a:moveTo>
                    <a:pt x="42" y="1"/>
                  </a:moveTo>
                  <a:lnTo>
                    <a:pt x="0" y="64"/>
                  </a:lnTo>
                  <a:lnTo>
                    <a:pt x="1387" y="954"/>
                  </a:lnTo>
                  <a:lnTo>
                    <a:pt x="1430" y="880"/>
                  </a:lnTo>
                  <a:lnTo>
                    <a:pt x="42" y="1"/>
                  </a:ln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0" name="Google Shape;1385;p54">
              <a:extLst>
                <a:ext uri="{FF2B5EF4-FFF2-40B4-BE49-F238E27FC236}">
                  <a16:creationId xmlns:a16="http://schemas.microsoft.com/office/drawing/2014/main" id="{4D50854D-36B7-5EBE-582D-3E2EA633803F}"/>
                </a:ext>
              </a:extLst>
            </p:cNvPr>
            <p:cNvSpPr/>
            <p:nvPr/>
          </p:nvSpPr>
          <p:spPr>
            <a:xfrm>
              <a:off x="5908175" y="4048900"/>
              <a:ext cx="29925" cy="27025"/>
            </a:xfrm>
            <a:custGeom>
              <a:avLst/>
              <a:gdLst/>
              <a:ahLst/>
              <a:cxnLst/>
              <a:rect l="l" t="t" r="r" b="b"/>
              <a:pathLst>
                <a:path w="1197" h="1081" extrusionOk="0">
                  <a:moveTo>
                    <a:pt x="1144" y="1"/>
                  </a:moveTo>
                  <a:lnTo>
                    <a:pt x="1" y="1028"/>
                  </a:lnTo>
                  <a:lnTo>
                    <a:pt x="53" y="1081"/>
                  </a:lnTo>
                  <a:lnTo>
                    <a:pt x="1197" y="54"/>
                  </a:lnTo>
                  <a:lnTo>
                    <a:pt x="1144" y="1"/>
                  </a:ln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 name="Google Shape;1386;p54">
              <a:extLst>
                <a:ext uri="{FF2B5EF4-FFF2-40B4-BE49-F238E27FC236}">
                  <a16:creationId xmlns:a16="http://schemas.microsoft.com/office/drawing/2014/main" id="{9E496852-D5CD-C2B3-D551-2B68B8060ACC}"/>
                </a:ext>
              </a:extLst>
            </p:cNvPr>
            <p:cNvSpPr/>
            <p:nvPr/>
          </p:nvSpPr>
          <p:spPr>
            <a:xfrm>
              <a:off x="5910300" y="4023250"/>
              <a:ext cx="20400" cy="16950"/>
            </a:xfrm>
            <a:custGeom>
              <a:avLst/>
              <a:gdLst/>
              <a:ahLst/>
              <a:cxnLst/>
              <a:rect l="l" t="t" r="r" b="b"/>
              <a:pathLst>
                <a:path w="816" h="678" extrusionOk="0">
                  <a:moveTo>
                    <a:pt x="0" y="0"/>
                  </a:moveTo>
                  <a:lnTo>
                    <a:pt x="0" y="636"/>
                  </a:lnTo>
                  <a:cubicBezTo>
                    <a:pt x="74" y="657"/>
                    <a:pt x="170" y="678"/>
                    <a:pt x="265" y="678"/>
                  </a:cubicBezTo>
                  <a:cubicBezTo>
                    <a:pt x="466" y="678"/>
                    <a:pt x="657" y="603"/>
                    <a:pt x="815" y="487"/>
                  </a:cubicBezTo>
                  <a:lnTo>
                    <a:pt x="815" y="0"/>
                  </a:lnTo>
                  <a:close/>
                </a:path>
              </a:pathLst>
            </a:custGeom>
            <a:solidFill>
              <a:srgbClr val="CB7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 name="Google Shape;1387;p54">
              <a:extLst>
                <a:ext uri="{FF2B5EF4-FFF2-40B4-BE49-F238E27FC236}">
                  <a16:creationId xmlns:a16="http://schemas.microsoft.com/office/drawing/2014/main" id="{78F57BE1-8617-34CF-9F9A-2B234A0A3823}"/>
                </a:ext>
              </a:extLst>
            </p:cNvPr>
            <p:cNvSpPr/>
            <p:nvPr/>
          </p:nvSpPr>
          <p:spPr>
            <a:xfrm>
              <a:off x="5901300" y="3975850"/>
              <a:ext cx="44200" cy="57475"/>
            </a:xfrm>
            <a:custGeom>
              <a:avLst/>
              <a:gdLst/>
              <a:ahLst/>
              <a:cxnLst/>
              <a:rect l="l" t="t" r="r" b="b"/>
              <a:pathLst>
                <a:path w="1768" h="2299" extrusionOk="0">
                  <a:moveTo>
                    <a:pt x="890" y="1"/>
                  </a:moveTo>
                  <a:cubicBezTo>
                    <a:pt x="403" y="1"/>
                    <a:pt x="0" y="403"/>
                    <a:pt x="0" y="890"/>
                  </a:cubicBezTo>
                  <a:lnTo>
                    <a:pt x="0" y="1409"/>
                  </a:lnTo>
                  <a:cubicBezTo>
                    <a:pt x="0" y="1674"/>
                    <a:pt x="116" y="1906"/>
                    <a:pt x="297" y="2066"/>
                  </a:cubicBezTo>
                  <a:cubicBezTo>
                    <a:pt x="455" y="2214"/>
                    <a:pt x="657" y="2299"/>
                    <a:pt x="890" y="2299"/>
                  </a:cubicBezTo>
                  <a:cubicBezTo>
                    <a:pt x="1345" y="2299"/>
                    <a:pt x="1726" y="1939"/>
                    <a:pt x="1758" y="1494"/>
                  </a:cubicBezTo>
                  <a:cubicBezTo>
                    <a:pt x="1768" y="1462"/>
                    <a:pt x="1768" y="1441"/>
                    <a:pt x="1768" y="1409"/>
                  </a:cubicBezTo>
                  <a:lnTo>
                    <a:pt x="1768" y="890"/>
                  </a:lnTo>
                  <a:cubicBezTo>
                    <a:pt x="1768" y="647"/>
                    <a:pt x="1662" y="424"/>
                    <a:pt x="1504" y="266"/>
                  </a:cubicBezTo>
                  <a:cubicBezTo>
                    <a:pt x="1345" y="107"/>
                    <a:pt x="1133" y="1"/>
                    <a:pt x="890" y="1"/>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 name="Google Shape;1388;p54">
              <a:extLst>
                <a:ext uri="{FF2B5EF4-FFF2-40B4-BE49-F238E27FC236}">
                  <a16:creationId xmlns:a16="http://schemas.microsoft.com/office/drawing/2014/main" id="{8D442537-5F64-02E6-85A1-C12B691FC5E6}"/>
                </a:ext>
              </a:extLst>
            </p:cNvPr>
            <p:cNvSpPr/>
            <p:nvPr/>
          </p:nvSpPr>
          <p:spPr>
            <a:xfrm>
              <a:off x="5925650" y="3983550"/>
              <a:ext cx="9550" cy="33375"/>
            </a:xfrm>
            <a:custGeom>
              <a:avLst/>
              <a:gdLst/>
              <a:ahLst/>
              <a:cxnLst/>
              <a:rect l="l" t="t" r="r" b="b"/>
              <a:pathLst>
                <a:path w="382" h="1335" extrusionOk="0">
                  <a:moveTo>
                    <a:pt x="212" y="0"/>
                  </a:moveTo>
                  <a:lnTo>
                    <a:pt x="149" y="10"/>
                  </a:lnTo>
                  <a:lnTo>
                    <a:pt x="318" y="1271"/>
                  </a:lnTo>
                  <a:lnTo>
                    <a:pt x="0" y="1271"/>
                  </a:lnTo>
                  <a:lnTo>
                    <a:pt x="0" y="1334"/>
                  </a:lnTo>
                  <a:lnTo>
                    <a:pt x="382" y="1334"/>
                  </a:lnTo>
                  <a:lnTo>
                    <a:pt x="212" y="0"/>
                  </a:ln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4" name="Google Shape;1389;p54">
              <a:extLst>
                <a:ext uri="{FF2B5EF4-FFF2-40B4-BE49-F238E27FC236}">
                  <a16:creationId xmlns:a16="http://schemas.microsoft.com/office/drawing/2014/main" id="{370B1F9E-AFFF-9143-1C74-E2032C1BB6D4}"/>
                </a:ext>
              </a:extLst>
            </p:cNvPr>
            <p:cNvSpPr/>
            <p:nvPr/>
          </p:nvSpPr>
          <p:spPr>
            <a:xfrm>
              <a:off x="5898900" y="3993075"/>
              <a:ext cx="5850" cy="23850"/>
            </a:xfrm>
            <a:custGeom>
              <a:avLst/>
              <a:gdLst/>
              <a:ahLst/>
              <a:cxnLst/>
              <a:rect l="l" t="t" r="r" b="b"/>
              <a:pathLst>
                <a:path w="234" h="954" extrusionOk="0">
                  <a:moveTo>
                    <a:pt x="1" y="0"/>
                  </a:moveTo>
                  <a:lnTo>
                    <a:pt x="1" y="953"/>
                  </a:lnTo>
                  <a:lnTo>
                    <a:pt x="234" y="953"/>
                  </a:lnTo>
                  <a:lnTo>
                    <a:pt x="234" y="0"/>
                  </a:lnTo>
                  <a:close/>
                </a:path>
              </a:pathLst>
            </a:custGeom>
            <a:solidFill>
              <a:srgbClr val="333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5" name="Google Shape;1390;p54">
              <a:extLst>
                <a:ext uri="{FF2B5EF4-FFF2-40B4-BE49-F238E27FC236}">
                  <a16:creationId xmlns:a16="http://schemas.microsoft.com/office/drawing/2014/main" id="{4B667233-FCBA-97C8-BC9C-16371D13FBE9}"/>
                </a:ext>
              </a:extLst>
            </p:cNvPr>
            <p:cNvSpPr/>
            <p:nvPr/>
          </p:nvSpPr>
          <p:spPr>
            <a:xfrm>
              <a:off x="5892550" y="4003650"/>
              <a:ext cx="17775" cy="17525"/>
            </a:xfrm>
            <a:custGeom>
              <a:avLst/>
              <a:gdLst/>
              <a:ahLst/>
              <a:cxnLst/>
              <a:rect l="l" t="t" r="r" b="b"/>
              <a:pathLst>
                <a:path w="711" h="701" extrusionOk="0">
                  <a:moveTo>
                    <a:pt x="276" y="1"/>
                  </a:moveTo>
                  <a:cubicBezTo>
                    <a:pt x="85" y="1"/>
                    <a:pt x="12" y="202"/>
                    <a:pt x="12" y="392"/>
                  </a:cubicBezTo>
                  <a:cubicBezTo>
                    <a:pt x="1" y="583"/>
                    <a:pt x="160" y="700"/>
                    <a:pt x="350" y="700"/>
                  </a:cubicBezTo>
                  <a:cubicBezTo>
                    <a:pt x="360" y="700"/>
                    <a:pt x="369" y="700"/>
                    <a:pt x="378" y="700"/>
                  </a:cubicBezTo>
                  <a:cubicBezTo>
                    <a:pt x="556" y="700"/>
                    <a:pt x="699" y="606"/>
                    <a:pt x="699" y="424"/>
                  </a:cubicBezTo>
                  <a:cubicBezTo>
                    <a:pt x="710" y="234"/>
                    <a:pt x="466" y="11"/>
                    <a:pt x="276" y="1"/>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6" name="Google Shape;1391;p54">
              <a:extLst>
                <a:ext uri="{FF2B5EF4-FFF2-40B4-BE49-F238E27FC236}">
                  <a16:creationId xmlns:a16="http://schemas.microsoft.com/office/drawing/2014/main" id="{CDEDE604-DACF-B9BE-3FFD-2E3E2E3C3BAC}"/>
                </a:ext>
              </a:extLst>
            </p:cNvPr>
            <p:cNvSpPr/>
            <p:nvPr/>
          </p:nvSpPr>
          <p:spPr>
            <a:xfrm>
              <a:off x="5897325" y="4007900"/>
              <a:ext cx="5850" cy="6625"/>
            </a:xfrm>
            <a:custGeom>
              <a:avLst/>
              <a:gdLst/>
              <a:ahLst/>
              <a:cxnLst/>
              <a:rect l="l" t="t" r="r" b="b"/>
              <a:pathLst>
                <a:path w="234" h="265" extrusionOk="0">
                  <a:moveTo>
                    <a:pt x="43" y="0"/>
                  </a:moveTo>
                  <a:lnTo>
                    <a:pt x="0" y="43"/>
                  </a:lnTo>
                  <a:lnTo>
                    <a:pt x="191" y="264"/>
                  </a:lnTo>
                  <a:lnTo>
                    <a:pt x="233" y="233"/>
                  </a:lnTo>
                  <a:lnTo>
                    <a:pt x="43" y="0"/>
                  </a:ln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7" name="Google Shape;1392;p54">
              <a:extLst>
                <a:ext uri="{FF2B5EF4-FFF2-40B4-BE49-F238E27FC236}">
                  <a16:creationId xmlns:a16="http://schemas.microsoft.com/office/drawing/2014/main" id="{D1ABBDC9-E5F4-5F41-4FF4-02639380B824}"/>
                </a:ext>
              </a:extLst>
            </p:cNvPr>
            <p:cNvSpPr/>
            <p:nvPr/>
          </p:nvSpPr>
          <p:spPr>
            <a:xfrm>
              <a:off x="5916125" y="4006025"/>
              <a:ext cx="4250" cy="5325"/>
            </a:xfrm>
            <a:custGeom>
              <a:avLst/>
              <a:gdLst/>
              <a:ahLst/>
              <a:cxnLst/>
              <a:rect l="l" t="t" r="r" b="b"/>
              <a:pathLst>
                <a:path w="170" h="213" extrusionOk="0">
                  <a:moveTo>
                    <a:pt x="85" y="1"/>
                  </a:moveTo>
                  <a:cubicBezTo>
                    <a:pt x="32" y="1"/>
                    <a:pt x="0" y="54"/>
                    <a:pt x="0" y="107"/>
                  </a:cubicBezTo>
                  <a:cubicBezTo>
                    <a:pt x="0" y="160"/>
                    <a:pt x="32" y="212"/>
                    <a:pt x="85" y="212"/>
                  </a:cubicBezTo>
                  <a:cubicBezTo>
                    <a:pt x="127" y="212"/>
                    <a:pt x="170" y="160"/>
                    <a:pt x="170" y="107"/>
                  </a:cubicBezTo>
                  <a:cubicBezTo>
                    <a:pt x="170" y="54"/>
                    <a:pt x="127" y="1"/>
                    <a:pt x="85"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8" name="Google Shape;1393;p54">
              <a:extLst>
                <a:ext uri="{FF2B5EF4-FFF2-40B4-BE49-F238E27FC236}">
                  <a16:creationId xmlns:a16="http://schemas.microsoft.com/office/drawing/2014/main" id="{C0CC6692-5742-AFE6-EADF-54645D4CFF63}"/>
                </a:ext>
              </a:extLst>
            </p:cNvPr>
            <p:cNvSpPr/>
            <p:nvPr/>
          </p:nvSpPr>
          <p:spPr>
            <a:xfrm>
              <a:off x="5936500" y="4006025"/>
              <a:ext cx="4250" cy="5325"/>
            </a:xfrm>
            <a:custGeom>
              <a:avLst/>
              <a:gdLst/>
              <a:ahLst/>
              <a:cxnLst/>
              <a:rect l="l" t="t" r="r" b="b"/>
              <a:pathLst>
                <a:path w="170" h="213" extrusionOk="0">
                  <a:moveTo>
                    <a:pt x="85" y="1"/>
                  </a:moveTo>
                  <a:cubicBezTo>
                    <a:pt x="32" y="1"/>
                    <a:pt x="0" y="54"/>
                    <a:pt x="0" y="107"/>
                  </a:cubicBezTo>
                  <a:cubicBezTo>
                    <a:pt x="0" y="160"/>
                    <a:pt x="32" y="212"/>
                    <a:pt x="85" y="212"/>
                  </a:cubicBezTo>
                  <a:cubicBezTo>
                    <a:pt x="138" y="212"/>
                    <a:pt x="169" y="160"/>
                    <a:pt x="169" y="107"/>
                  </a:cubicBezTo>
                  <a:cubicBezTo>
                    <a:pt x="169" y="54"/>
                    <a:pt x="138" y="1"/>
                    <a:pt x="85"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9" name="Google Shape;1394;p54">
              <a:extLst>
                <a:ext uri="{FF2B5EF4-FFF2-40B4-BE49-F238E27FC236}">
                  <a16:creationId xmlns:a16="http://schemas.microsoft.com/office/drawing/2014/main" id="{DD64D7D3-6615-A3E8-7A48-DBCA4D69D810}"/>
                </a:ext>
              </a:extLst>
            </p:cNvPr>
            <p:cNvSpPr/>
            <p:nvPr/>
          </p:nvSpPr>
          <p:spPr>
            <a:xfrm>
              <a:off x="5934150" y="3996775"/>
              <a:ext cx="9875" cy="4400"/>
            </a:xfrm>
            <a:custGeom>
              <a:avLst/>
              <a:gdLst/>
              <a:ahLst/>
              <a:cxnLst/>
              <a:rect l="l" t="t" r="r" b="b"/>
              <a:pathLst>
                <a:path w="395" h="176" extrusionOk="0">
                  <a:moveTo>
                    <a:pt x="182" y="0"/>
                  </a:moveTo>
                  <a:cubicBezTo>
                    <a:pt x="122" y="0"/>
                    <a:pt x="66" y="17"/>
                    <a:pt x="42" y="53"/>
                  </a:cubicBezTo>
                  <a:cubicBezTo>
                    <a:pt x="1" y="114"/>
                    <a:pt x="160" y="175"/>
                    <a:pt x="276" y="175"/>
                  </a:cubicBezTo>
                  <a:cubicBezTo>
                    <a:pt x="342" y="175"/>
                    <a:pt x="394" y="156"/>
                    <a:pt x="390" y="106"/>
                  </a:cubicBezTo>
                  <a:cubicBezTo>
                    <a:pt x="384" y="41"/>
                    <a:pt x="278" y="0"/>
                    <a:pt x="182" y="0"/>
                  </a:cubicBezTo>
                  <a:close/>
                </a:path>
              </a:pathLst>
            </a:custGeom>
            <a:solidFill>
              <a:srgbClr val="333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0" name="Google Shape;1395;p54">
              <a:extLst>
                <a:ext uri="{FF2B5EF4-FFF2-40B4-BE49-F238E27FC236}">
                  <a16:creationId xmlns:a16="http://schemas.microsoft.com/office/drawing/2014/main" id="{4E37BA43-CBF5-1EFF-F423-57C1746DDB52}"/>
                </a:ext>
              </a:extLst>
            </p:cNvPr>
            <p:cNvSpPr/>
            <p:nvPr/>
          </p:nvSpPr>
          <p:spPr>
            <a:xfrm>
              <a:off x="5911425" y="3996775"/>
              <a:ext cx="9700" cy="4400"/>
            </a:xfrm>
            <a:custGeom>
              <a:avLst/>
              <a:gdLst/>
              <a:ahLst/>
              <a:cxnLst/>
              <a:rect l="l" t="t" r="r" b="b"/>
              <a:pathLst>
                <a:path w="388" h="176" extrusionOk="0">
                  <a:moveTo>
                    <a:pt x="214" y="0"/>
                  </a:moveTo>
                  <a:cubicBezTo>
                    <a:pt x="121" y="0"/>
                    <a:pt x="15" y="41"/>
                    <a:pt x="8" y="106"/>
                  </a:cubicBezTo>
                  <a:cubicBezTo>
                    <a:pt x="0" y="156"/>
                    <a:pt x="50" y="175"/>
                    <a:pt x="115" y="175"/>
                  </a:cubicBezTo>
                  <a:cubicBezTo>
                    <a:pt x="229" y="175"/>
                    <a:pt x="387" y="114"/>
                    <a:pt x="347" y="53"/>
                  </a:cubicBezTo>
                  <a:cubicBezTo>
                    <a:pt x="326" y="17"/>
                    <a:pt x="273" y="0"/>
                    <a:pt x="214" y="0"/>
                  </a:cubicBezTo>
                  <a:close/>
                </a:path>
              </a:pathLst>
            </a:custGeom>
            <a:solidFill>
              <a:srgbClr val="333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1" name="Google Shape;1396;p54">
              <a:extLst>
                <a:ext uri="{FF2B5EF4-FFF2-40B4-BE49-F238E27FC236}">
                  <a16:creationId xmlns:a16="http://schemas.microsoft.com/office/drawing/2014/main" id="{91F34AB3-D409-B479-B806-0AE028C4B51C}"/>
                </a:ext>
              </a:extLst>
            </p:cNvPr>
            <p:cNvSpPr/>
            <p:nvPr/>
          </p:nvSpPr>
          <p:spPr>
            <a:xfrm>
              <a:off x="5899975" y="3975850"/>
              <a:ext cx="46875" cy="20425"/>
            </a:xfrm>
            <a:custGeom>
              <a:avLst/>
              <a:gdLst/>
              <a:ahLst/>
              <a:cxnLst/>
              <a:rect l="l" t="t" r="r" b="b"/>
              <a:pathLst>
                <a:path w="1875" h="817" extrusionOk="0">
                  <a:moveTo>
                    <a:pt x="816" y="1"/>
                  </a:moveTo>
                  <a:cubicBezTo>
                    <a:pt x="593" y="1"/>
                    <a:pt x="381" y="96"/>
                    <a:pt x="233" y="245"/>
                  </a:cubicBezTo>
                  <a:cubicBezTo>
                    <a:pt x="85" y="393"/>
                    <a:pt x="0" y="594"/>
                    <a:pt x="0" y="816"/>
                  </a:cubicBezTo>
                  <a:lnTo>
                    <a:pt x="1080" y="816"/>
                  </a:lnTo>
                  <a:lnTo>
                    <a:pt x="1176" y="245"/>
                  </a:lnTo>
                  <a:lnTo>
                    <a:pt x="1176" y="816"/>
                  </a:lnTo>
                  <a:lnTo>
                    <a:pt x="1874" y="816"/>
                  </a:lnTo>
                  <a:cubicBezTo>
                    <a:pt x="1874" y="372"/>
                    <a:pt x="1514" y="1"/>
                    <a:pt x="1059" y="1"/>
                  </a:cubicBezTo>
                  <a:close/>
                </a:path>
              </a:pathLst>
            </a:custGeom>
            <a:solidFill>
              <a:srgbClr val="333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2" name="Google Shape;1397;p54">
              <a:extLst>
                <a:ext uri="{FF2B5EF4-FFF2-40B4-BE49-F238E27FC236}">
                  <a16:creationId xmlns:a16="http://schemas.microsoft.com/office/drawing/2014/main" id="{7C6AEE86-26BA-676A-82A0-0B40BF81D440}"/>
                </a:ext>
              </a:extLst>
            </p:cNvPr>
            <p:cNvSpPr/>
            <p:nvPr/>
          </p:nvSpPr>
          <p:spPr>
            <a:xfrm>
              <a:off x="6093450" y="4191825"/>
              <a:ext cx="36275" cy="21175"/>
            </a:xfrm>
            <a:custGeom>
              <a:avLst/>
              <a:gdLst/>
              <a:ahLst/>
              <a:cxnLst/>
              <a:rect l="l" t="t" r="r" b="b"/>
              <a:pathLst>
                <a:path w="1451" h="847" extrusionOk="0">
                  <a:moveTo>
                    <a:pt x="392" y="1"/>
                  </a:moveTo>
                  <a:lnTo>
                    <a:pt x="1" y="424"/>
                  </a:lnTo>
                  <a:cubicBezTo>
                    <a:pt x="159" y="677"/>
                    <a:pt x="467" y="847"/>
                    <a:pt x="1062" y="847"/>
                  </a:cubicBezTo>
                  <a:cubicBezTo>
                    <a:pt x="1141" y="847"/>
                    <a:pt x="1224" y="844"/>
                    <a:pt x="1313" y="838"/>
                  </a:cubicBezTo>
                  <a:lnTo>
                    <a:pt x="1451" y="22"/>
                  </a:lnTo>
                  <a:lnTo>
                    <a:pt x="1451" y="22"/>
                  </a:lnTo>
                  <a:cubicBezTo>
                    <a:pt x="1450" y="22"/>
                    <a:pt x="1292" y="27"/>
                    <a:pt x="1080" y="27"/>
                  </a:cubicBezTo>
                  <a:cubicBezTo>
                    <a:pt x="868" y="27"/>
                    <a:pt x="604" y="22"/>
                    <a:pt x="392" y="1"/>
                  </a:cubicBezTo>
                  <a:close/>
                </a:path>
              </a:pathLst>
            </a:custGeom>
            <a:solidFill>
              <a:srgbClr val="9D57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3" name="Google Shape;1398;p54">
              <a:extLst>
                <a:ext uri="{FF2B5EF4-FFF2-40B4-BE49-F238E27FC236}">
                  <a16:creationId xmlns:a16="http://schemas.microsoft.com/office/drawing/2014/main" id="{40E81231-D782-9E5E-9CD5-6484AA538EF5}"/>
                </a:ext>
              </a:extLst>
            </p:cNvPr>
            <p:cNvSpPr/>
            <p:nvPr/>
          </p:nvSpPr>
          <p:spPr>
            <a:xfrm>
              <a:off x="6118325" y="4192350"/>
              <a:ext cx="22275" cy="23600"/>
            </a:xfrm>
            <a:custGeom>
              <a:avLst/>
              <a:gdLst/>
              <a:ahLst/>
              <a:cxnLst/>
              <a:rect l="l" t="t" r="r" b="b"/>
              <a:pathLst>
                <a:path w="891" h="944" extrusionOk="0">
                  <a:moveTo>
                    <a:pt x="456" y="1"/>
                  </a:moveTo>
                  <a:lnTo>
                    <a:pt x="1" y="732"/>
                  </a:lnTo>
                  <a:cubicBezTo>
                    <a:pt x="149" y="784"/>
                    <a:pt x="276" y="859"/>
                    <a:pt x="371" y="944"/>
                  </a:cubicBezTo>
                  <a:lnTo>
                    <a:pt x="551" y="827"/>
                  </a:lnTo>
                  <a:cubicBezTo>
                    <a:pt x="456" y="721"/>
                    <a:pt x="350" y="636"/>
                    <a:pt x="350" y="636"/>
                  </a:cubicBezTo>
                  <a:lnTo>
                    <a:pt x="350" y="636"/>
                  </a:lnTo>
                  <a:cubicBezTo>
                    <a:pt x="445" y="647"/>
                    <a:pt x="540" y="700"/>
                    <a:pt x="625" y="753"/>
                  </a:cubicBezTo>
                  <a:lnTo>
                    <a:pt x="890" y="308"/>
                  </a:lnTo>
                  <a:cubicBezTo>
                    <a:pt x="699" y="107"/>
                    <a:pt x="456" y="1"/>
                    <a:pt x="456" y="1"/>
                  </a:cubicBezTo>
                  <a:close/>
                </a:path>
              </a:pathLst>
            </a:custGeom>
            <a:solidFill>
              <a:srgbClr val="9D57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4" name="Google Shape;1399;p54">
              <a:extLst>
                <a:ext uri="{FF2B5EF4-FFF2-40B4-BE49-F238E27FC236}">
                  <a16:creationId xmlns:a16="http://schemas.microsoft.com/office/drawing/2014/main" id="{0E5DF00F-1848-EF03-7655-73C11427626C}"/>
                </a:ext>
              </a:extLst>
            </p:cNvPr>
            <p:cNvSpPr/>
            <p:nvPr/>
          </p:nvSpPr>
          <p:spPr>
            <a:xfrm>
              <a:off x="6129700" y="4196600"/>
              <a:ext cx="9300" cy="7700"/>
            </a:xfrm>
            <a:custGeom>
              <a:avLst/>
              <a:gdLst/>
              <a:ahLst/>
              <a:cxnLst/>
              <a:rect l="l" t="t" r="r" b="b"/>
              <a:pathLst>
                <a:path w="372" h="308" extrusionOk="0">
                  <a:moveTo>
                    <a:pt x="43" y="0"/>
                  </a:moveTo>
                  <a:lnTo>
                    <a:pt x="1" y="64"/>
                  </a:lnTo>
                  <a:cubicBezTo>
                    <a:pt x="223" y="191"/>
                    <a:pt x="308" y="308"/>
                    <a:pt x="308" y="308"/>
                  </a:cubicBezTo>
                  <a:lnTo>
                    <a:pt x="372" y="265"/>
                  </a:lnTo>
                  <a:cubicBezTo>
                    <a:pt x="372" y="254"/>
                    <a:pt x="276" y="127"/>
                    <a:pt x="43" y="0"/>
                  </a:cubicBezTo>
                  <a:close/>
                </a:path>
              </a:pathLst>
            </a:custGeom>
            <a:solidFill>
              <a:srgbClr val="833B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5" name="Google Shape;1400;p54">
              <a:extLst>
                <a:ext uri="{FF2B5EF4-FFF2-40B4-BE49-F238E27FC236}">
                  <a16:creationId xmlns:a16="http://schemas.microsoft.com/office/drawing/2014/main" id="{5438E7BD-D3B1-D191-98C0-738DE0D77827}"/>
                </a:ext>
              </a:extLst>
            </p:cNvPr>
            <p:cNvSpPr/>
            <p:nvPr/>
          </p:nvSpPr>
          <p:spPr>
            <a:xfrm>
              <a:off x="6127575" y="4201350"/>
              <a:ext cx="9550" cy="6375"/>
            </a:xfrm>
            <a:custGeom>
              <a:avLst/>
              <a:gdLst/>
              <a:ahLst/>
              <a:cxnLst/>
              <a:rect l="l" t="t" r="r" b="b"/>
              <a:pathLst>
                <a:path w="382" h="255" extrusionOk="0">
                  <a:moveTo>
                    <a:pt x="33" y="1"/>
                  </a:moveTo>
                  <a:lnTo>
                    <a:pt x="1" y="75"/>
                  </a:lnTo>
                  <a:cubicBezTo>
                    <a:pt x="266" y="181"/>
                    <a:pt x="308" y="255"/>
                    <a:pt x="308" y="255"/>
                  </a:cubicBezTo>
                  <a:lnTo>
                    <a:pt x="382" y="224"/>
                  </a:lnTo>
                  <a:cubicBezTo>
                    <a:pt x="372" y="203"/>
                    <a:pt x="329" y="118"/>
                    <a:pt x="33" y="1"/>
                  </a:cubicBezTo>
                  <a:close/>
                </a:path>
              </a:pathLst>
            </a:custGeom>
            <a:solidFill>
              <a:srgbClr val="833B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6" name="Google Shape;1401;p54">
              <a:extLst>
                <a:ext uri="{FF2B5EF4-FFF2-40B4-BE49-F238E27FC236}">
                  <a16:creationId xmlns:a16="http://schemas.microsoft.com/office/drawing/2014/main" id="{2CBDB4A0-C312-B418-FBE3-8114D436B23E}"/>
                </a:ext>
              </a:extLst>
            </p:cNvPr>
            <p:cNvSpPr/>
            <p:nvPr/>
          </p:nvSpPr>
          <p:spPr>
            <a:xfrm>
              <a:off x="6043425" y="4184025"/>
              <a:ext cx="64600" cy="22925"/>
            </a:xfrm>
            <a:custGeom>
              <a:avLst/>
              <a:gdLst/>
              <a:ahLst/>
              <a:cxnLst/>
              <a:rect l="l" t="t" r="r" b="b"/>
              <a:pathLst>
                <a:path w="2584" h="917" extrusionOk="0">
                  <a:moveTo>
                    <a:pt x="480" y="1"/>
                  </a:moveTo>
                  <a:cubicBezTo>
                    <a:pt x="244" y="1"/>
                    <a:pt x="41" y="188"/>
                    <a:pt x="21" y="430"/>
                  </a:cubicBezTo>
                  <a:cubicBezTo>
                    <a:pt x="0" y="694"/>
                    <a:pt x="212" y="917"/>
                    <a:pt x="477" y="917"/>
                  </a:cubicBezTo>
                  <a:lnTo>
                    <a:pt x="2287" y="917"/>
                  </a:lnTo>
                  <a:cubicBezTo>
                    <a:pt x="2583" y="906"/>
                    <a:pt x="2531" y="630"/>
                    <a:pt x="2520" y="334"/>
                  </a:cubicBezTo>
                  <a:lnTo>
                    <a:pt x="551" y="6"/>
                  </a:lnTo>
                  <a:cubicBezTo>
                    <a:pt x="527" y="2"/>
                    <a:pt x="503" y="1"/>
                    <a:pt x="480" y="1"/>
                  </a:cubicBezTo>
                  <a:close/>
                </a:path>
              </a:pathLst>
            </a:custGeom>
            <a:solidFill>
              <a:srgbClr val="9D57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7" name="Google Shape;1402;p54">
              <a:extLst>
                <a:ext uri="{FF2B5EF4-FFF2-40B4-BE49-F238E27FC236}">
                  <a16:creationId xmlns:a16="http://schemas.microsoft.com/office/drawing/2014/main" id="{79F4B96C-ADE3-4C4F-71CB-56854D793AFC}"/>
                </a:ext>
              </a:extLst>
            </p:cNvPr>
            <p:cNvSpPr/>
            <p:nvPr/>
          </p:nvSpPr>
          <p:spPr>
            <a:xfrm>
              <a:off x="6028075" y="4121700"/>
              <a:ext cx="40525" cy="82850"/>
            </a:xfrm>
            <a:custGeom>
              <a:avLst/>
              <a:gdLst/>
              <a:ahLst/>
              <a:cxnLst/>
              <a:rect l="l" t="t" r="r" b="b"/>
              <a:pathLst>
                <a:path w="1621" h="3314" extrusionOk="0">
                  <a:moveTo>
                    <a:pt x="0" y="1"/>
                  </a:moveTo>
                  <a:lnTo>
                    <a:pt x="519" y="3314"/>
                  </a:lnTo>
                  <a:lnTo>
                    <a:pt x="1620" y="3314"/>
                  </a:lnTo>
                  <a:lnTo>
                    <a:pt x="1271" y="1250"/>
                  </a:lnTo>
                  <a:cubicBezTo>
                    <a:pt x="1186" y="699"/>
                    <a:pt x="795" y="255"/>
                    <a:pt x="265" y="85"/>
                  </a:cubicBezTo>
                  <a:lnTo>
                    <a:pt x="0" y="1"/>
                  </a:ln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8" name="Google Shape;1403;p54">
              <a:extLst>
                <a:ext uri="{FF2B5EF4-FFF2-40B4-BE49-F238E27FC236}">
                  <a16:creationId xmlns:a16="http://schemas.microsoft.com/office/drawing/2014/main" id="{779BA884-E542-5917-AD46-612CD38E6ED1}"/>
                </a:ext>
              </a:extLst>
            </p:cNvPr>
            <p:cNvSpPr/>
            <p:nvPr/>
          </p:nvSpPr>
          <p:spPr>
            <a:xfrm>
              <a:off x="6029125" y="4268600"/>
              <a:ext cx="4000" cy="37875"/>
            </a:xfrm>
            <a:custGeom>
              <a:avLst/>
              <a:gdLst/>
              <a:ahLst/>
              <a:cxnLst/>
              <a:rect l="l" t="t" r="r" b="b"/>
              <a:pathLst>
                <a:path w="160" h="1515" extrusionOk="0">
                  <a:moveTo>
                    <a:pt x="0" y="0"/>
                  </a:moveTo>
                  <a:lnTo>
                    <a:pt x="0" y="1514"/>
                  </a:lnTo>
                  <a:lnTo>
                    <a:pt x="160" y="1514"/>
                  </a:lnTo>
                  <a:lnTo>
                    <a:pt x="160" y="0"/>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9" name="Google Shape;1404;p54">
              <a:extLst>
                <a:ext uri="{FF2B5EF4-FFF2-40B4-BE49-F238E27FC236}">
                  <a16:creationId xmlns:a16="http://schemas.microsoft.com/office/drawing/2014/main" id="{7E4D69B2-440D-BDF9-7D56-B58EBF149633}"/>
                </a:ext>
              </a:extLst>
            </p:cNvPr>
            <p:cNvSpPr/>
            <p:nvPr/>
          </p:nvSpPr>
          <p:spPr>
            <a:xfrm>
              <a:off x="6031000" y="4207175"/>
              <a:ext cx="118300" cy="61450"/>
            </a:xfrm>
            <a:custGeom>
              <a:avLst/>
              <a:gdLst/>
              <a:ahLst/>
              <a:cxnLst/>
              <a:rect l="l" t="t" r="r" b="b"/>
              <a:pathLst>
                <a:path w="4732" h="2458" extrusionOk="0">
                  <a:moveTo>
                    <a:pt x="0" y="1"/>
                  </a:moveTo>
                  <a:lnTo>
                    <a:pt x="0" y="2457"/>
                  </a:lnTo>
                  <a:lnTo>
                    <a:pt x="4732" y="2457"/>
                  </a:lnTo>
                  <a:lnTo>
                    <a:pt x="4732" y="1"/>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0" name="Google Shape;1405;p54">
              <a:extLst>
                <a:ext uri="{FF2B5EF4-FFF2-40B4-BE49-F238E27FC236}">
                  <a16:creationId xmlns:a16="http://schemas.microsoft.com/office/drawing/2014/main" id="{FDE02213-8284-3B45-3E8A-36D35D9433F5}"/>
                </a:ext>
              </a:extLst>
            </p:cNvPr>
            <p:cNvSpPr/>
            <p:nvPr/>
          </p:nvSpPr>
          <p:spPr>
            <a:xfrm>
              <a:off x="5997100" y="4134950"/>
              <a:ext cx="154075" cy="135775"/>
            </a:xfrm>
            <a:custGeom>
              <a:avLst/>
              <a:gdLst/>
              <a:ahLst/>
              <a:cxnLst/>
              <a:rect l="l" t="t" r="r" b="b"/>
              <a:pathLst>
                <a:path w="6163" h="5431" extrusionOk="0">
                  <a:moveTo>
                    <a:pt x="5548" y="2668"/>
                  </a:moveTo>
                  <a:cubicBezTo>
                    <a:pt x="5803" y="2668"/>
                    <a:pt x="6003" y="2880"/>
                    <a:pt x="6003" y="3134"/>
                  </a:cubicBezTo>
                  <a:lnTo>
                    <a:pt x="6003" y="5272"/>
                  </a:lnTo>
                  <a:lnTo>
                    <a:pt x="1441" y="5272"/>
                  </a:lnTo>
                  <a:lnTo>
                    <a:pt x="1441" y="2668"/>
                  </a:lnTo>
                  <a:close/>
                  <a:moveTo>
                    <a:pt x="1" y="0"/>
                  </a:moveTo>
                  <a:lnTo>
                    <a:pt x="1" y="158"/>
                  </a:lnTo>
                  <a:lnTo>
                    <a:pt x="700" y="158"/>
                  </a:lnTo>
                  <a:cubicBezTo>
                    <a:pt x="1017" y="158"/>
                    <a:pt x="1281" y="412"/>
                    <a:pt x="1281" y="741"/>
                  </a:cubicBezTo>
                  <a:lnTo>
                    <a:pt x="1281" y="5431"/>
                  </a:lnTo>
                  <a:lnTo>
                    <a:pt x="6163" y="5431"/>
                  </a:lnTo>
                  <a:lnTo>
                    <a:pt x="6163" y="3134"/>
                  </a:lnTo>
                  <a:cubicBezTo>
                    <a:pt x="6163" y="2784"/>
                    <a:pt x="5887" y="2509"/>
                    <a:pt x="5548" y="2509"/>
                  </a:cubicBezTo>
                  <a:lnTo>
                    <a:pt x="1441" y="2509"/>
                  </a:lnTo>
                  <a:lnTo>
                    <a:pt x="1441" y="741"/>
                  </a:lnTo>
                  <a:cubicBezTo>
                    <a:pt x="1441" y="328"/>
                    <a:pt x="1102" y="0"/>
                    <a:pt x="700"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1" name="Google Shape;1406;p54">
              <a:extLst>
                <a:ext uri="{FF2B5EF4-FFF2-40B4-BE49-F238E27FC236}">
                  <a16:creationId xmlns:a16="http://schemas.microsoft.com/office/drawing/2014/main" id="{C3E8537C-243A-5FE8-C67D-6AC60DB0D7EB}"/>
                </a:ext>
              </a:extLst>
            </p:cNvPr>
            <p:cNvSpPr/>
            <p:nvPr/>
          </p:nvSpPr>
          <p:spPr>
            <a:xfrm>
              <a:off x="6147175" y="4268600"/>
              <a:ext cx="4000" cy="61950"/>
            </a:xfrm>
            <a:custGeom>
              <a:avLst/>
              <a:gdLst/>
              <a:ahLst/>
              <a:cxnLst/>
              <a:rect l="l" t="t" r="r" b="b"/>
              <a:pathLst>
                <a:path w="160" h="2478" extrusionOk="0">
                  <a:moveTo>
                    <a:pt x="0" y="0"/>
                  </a:moveTo>
                  <a:lnTo>
                    <a:pt x="0" y="2477"/>
                  </a:lnTo>
                  <a:lnTo>
                    <a:pt x="160" y="2477"/>
                  </a:lnTo>
                  <a:lnTo>
                    <a:pt x="160" y="0"/>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2" name="Google Shape;1407;p54">
              <a:extLst>
                <a:ext uri="{FF2B5EF4-FFF2-40B4-BE49-F238E27FC236}">
                  <a16:creationId xmlns:a16="http://schemas.microsoft.com/office/drawing/2014/main" id="{E5AE2454-618C-A67A-58E4-4D92D84B7D3E}"/>
                </a:ext>
              </a:extLst>
            </p:cNvPr>
            <p:cNvSpPr/>
            <p:nvPr/>
          </p:nvSpPr>
          <p:spPr>
            <a:xfrm>
              <a:off x="6121225" y="4305125"/>
              <a:ext cx="56150" cy="55075"/>
            </a:xfrm>
            <a:custGeom>
              <a:avLst/>
              <a:gdLst/>
              <a:ahLst/>
              <a:cxnLst/>
              <a:rect l="l" t="t" r="r" b="b"/>
              <a:pathLst>
                <a:path w="2246" h="2203" extrusionOk="0">
                  <a:moveTo>
                    <a:pt x="1123" y="0"/>
                  </a:moveTo>
                  <a:cubicBezTo>
                    <a:pt x="509" y="0"/>
                    <a:pt x="1" y="498"/>
                    <a:pt x="1" y="1101"/>
                  </a:cubicBezTo>
                  <a:cubicBezTo>
                    <a:pt x="1" y="1715"/>
                    <a:pt x="509" y="2202"/>
                    <a:pt x="1123" y="2202"/>
                  </a:cubicBezTo>
                  <a:cubicBezTo>
                    <a:pt x="1737" y="2202"/>
                    <a:pt x="2245" y="1715"/>
                    <a:pt x="2245" y="1101"/>
                  </a:cubicBezTo>
                  <a:cubicBezTo>
                    <a:pt x="2245" y="498"/>
                    <a:pt x="1737" y="0"/>
                    <a:pt x="1123"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3" name="Google Shape;1408;p54">
              <a:extLst>
                <a:ext uri="{FF2B5EF4-FFF2-40B4-BE49-F238E27FC236}">
                  <a16:creationId xmlns:a16="http://schemas.microsoft.com/office/drawing/2014/main" id="{F054F7ED-EE2C-7BAD-BBCB-D344A6569207}"/>
                </a:ext>
              </a:extLst>
            </p:cNvPr>
            <p:cNvSpPr/>
            <p:nvPr/>
          </p:nvSpPr>
          <p:spPr>
            <a:xfrm>
              <a:off x="6131025" y="4314650"/>
              <a:ext cx="36550" cy="36275"/>
            </a:xfrm>
            <a:custGeom>
              <a:avLst/>
              <a:gdLst/>
              <a:ahLst/>
              <a:cxnLst/>
              <a:rect l="l" t="t" r="r" b="b"/>
              <a:pathLst>
                <a:path w="1462" h="1451" extrusionOk="0">
                  <a:moveTo>
                    <a:pt x="731" y="159"/>
                  </a:moveTo>
                  <a:cubicBezTo>
                    <a:pt x="1049" y="159"/>
                    <a:pt x="1303" y="413"/>
                    <a:pt x="1303" y="720"/>
                  </a:cubicBezTo>
                  <a:cubicBezTo>
                    <a:pt x="1303" y="1038"/>
                    <a:pt x="1049" y="1292"/>
                    <a:pt x="731" y="1292"/>
                  </a:cubicBezTo>
                  <a:cubicBezTo>
                    <a:pt x="413" y="1292"/>
                    <a:pt x="159" y="1038"/>
                    <a:pt x="159" y="720"/>
                  </a:cubicBezTo>
                  <a:cubicBezTo>
                    <a:pt x="159" y="413"/>
                    <a:pt x="413" y="159"/>
                    <a:pt x="731" y="159"/>
                  </a:cubicBezTo>
                  <a:close/>
                  <a:moveTo>
                    <a:pt x="731" y="0"/>
                  </a:moveTo>
                  <a:cubicBezTo>
                    <a:pt x="329" y="0"/>
                    <a:pt x="1" y="318"/>
                    <a:pt x="1" y="720"/>
                  </a:cubicBezTo>
                  <a:cubicBezTo>
                    <a:pt x="1" y="1122"/>
                    <a:pt x="329" y="1451"/>
                    <a:pt x="731" y="1451"/>
                  </a:cubicBezTo>
                  <a:cubicBezTo>
                    <a:pt x="1133" y="1451"/>
                    <a:pt x="1462" y="1122"/>
                    <a:pt x="1462" y="720"/>
                  </a:cubicBezTo>
                  <a:cubicBezTo>
                    <a:pt x="1462" y="318"/>
                    <a:pt x="1133" y="0"/>
                    <a:pt x="731"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4" name="Google Shape;1409;p54">
              <a:extLst>
                <a:ext uri="{FF2B5EF4-FFF2-40B4-BE49-F238E27FC236}">
                  <a16:creationId xmlns:a16="http://schemas.microsoft.com/office/drawing/2014/main" id="{E77CB628-F07A-F4EE-8EC4-725167B08BD1}"/>
                </a:ext>
              </a:extLst>
            </p:cNvPr>
            <p:cNvSpPr/>
            <p:nvPr/>
          </p:nvSpPr>
          <p:spPr>
            <a:xfrm>
              <a:off x="5964825" y="4231525"/>
              <a:ext cx="132350" cy="130775"/>
            </a:xfrm>
            <a:custGeom>
              <a:avLst/>
              <a:gdLst/>
              <a:ahLst/>
              <a:cxnLst/>
              <a:rect l="l" t="t" r="r" b="b"/>
              <a:pathLst>
                <a:path w="5294" h="5231" extrusionOk="0">
                  <a:moveTo>
                    <a:pt x="2647" y="160"/>
                  </a:moveTo>
                  <a:cubicBezTo>
                    <a:pt x="4023" y="160"/>
                    <a:pt x="5135" y="1261"/>
                    <a:pt x="5135" y="2616"/>
                  </a:cubicBezTo>
                  <a:cubicBezTo>
                    <a:pt x="5135" y="3971"/>
                    <a:pt x="4023" y="5072"/>
                    <a:pt x="2647" y="5072"/>
                  </a:cubicBezTo>
                  <a:cubicBezTo>
                    <a:pt x="1271" y="5072"/>
                    <a:pt x="159" y="3971"/>
                    <a:pt x="159" y="2616"/>
                  </a:cubicBezTo>
                  <a:cubicBezTo>
                    <a:pt x="159" y="1261"/>
                    <a:pt x="1271" y="160"/>
                    <a:pt x="2647" y="160"/>
                  </a:cubicBezTo>
                  <a:close/>
                  <a:moveTo>
                    <a:pt x="2647" y="1"/>
                  </a:moveTo>
                  <a:cubicBezTo>
                    <a:pt x="1186" y="1"/>
                    <a:pt x="0" y="1176"/>
                    <a:pt x="0" y="2616"/>
                  </a:cubicBezTo>
                  <a:cubicBezTo>
                    <a:pt x="0" y="4056"/>
                    <a:pt x="1186" y="5231"/>
                    <a:pt x="2647" y="5231"/>
                  </a:cubicBezTo>
                  <a:cubicBezTo>
                    <a:pt x="4108" y="5231"/>
                    <a:pt x="5294" y="4056"/>
                    <a:pt x="5294" y="2616"/>
                  </a:cubicBezTo>
                  <a:cubicBezTo>
                    <a:pt x="5294" y="1176"/>
                    <a:pt x="4108" y="1"/>
                    <a:pt x="2647"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5" name="Google Shape;1410;p54">
              <a:extLst>
                <a:ext uri="{FF2B5EF4-FFF2-40B4-BE49-F238E27FC236}">
                  <a16:creationId xmlns:a16="http://schemas.microsoft.com/office/drawing/2014/main" id="{69FB86B7-B751-40B4-404D-B776B2C76757}"/>
                </a:ext>
              </a:extLst>
            </p:cNvPr>
            <p:cNvSpPr/>
            <p:nvPr/>
          </p:nvSpPr>
          <p:spPr>
            <a:xfrm>
              <a:off x="5982825" y="4257225"/>
              <a:ext cx="49500" cy="41300"/>
            </a:xfrm>
            <a:custGeom>
              <a:avLst/>
              <a:gdLst/>
              <a:ahLst/>
              <a:cxnLst/>
              <a:rect l="l" t="t" r="r" b="b"/>
              <a:pathLst>
                <a:path w="1980" h="1652" extrusionOk="0">
                  <a:moveTo>
                    <a:pt x="95" y="0"/>
                  </a:moveTo>
                  <a:lnTo>
                    <a:pt x="0" y="127"/>
                  </a:lnTo>
                  <a:lnTo>
                    <a:pt x="1874" y="1652"/>
                  </a:lnTo>
                  <a:lnTo>
                    <a:pt x="1980" y="1525"/>
                  </a:lnTo>
                  <a:lnTo>
                    <a:pt x="95" y="0"/>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6" name="Google Shape;1411;p54">
              <a:extLst>
                <a:ext uri="{FF2B5EF4-FFF2-40B4-BE49-F238E27FC236}">
                  <a16:creationId xmlns:a16="http://schemas.microsoft.com/office/drawing/2014/main" id="{94B91FB0-DABA-C57B-C495-1F952478C420}"/>
                </a:ext>
              </a:extLst>
            </p:cNvPr>
            <p:cNvSpPr/>
            <p:nvPr/>
          </p:nvSpPr>
          <p:spPr>
            <a:xfrm>
              <a:off x="5971700" y="4294800"/>
              <a:ext cx="59325" cy="3975"/>
            </a:xfrm>
            <a:custGeom>
              <a:avLst/>
              <a:gdLst/>
              <a:ahLst/>
              <a:cxnLst/>
              <a:rect l="l" t="t" r="r" b="b"/>
              <a:pathLst>
                <a:path w="2373" h="159" extrusionOk="0">
                  <a:moveTo>
                    <a:pt x="1" y="1"/>
                  </a:moveTo>
                  <a:lnTo>
                    <a:pt x="1" y="159"/>
                  </a:lnTo>
                  <a:lnTo>
                    <a:pt x="2372" y="159"/>
                  </a:lnTo>
                  <a:lnTo>
                    <a:pt x="2372" y="1"/>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7" name="Google Shape;1412;p54">
              <a:extLst>
                <a:ext uri="{FF2B5EF4-FFF2-40B4-BE49-F238E27FC236}">
                  <a16:creationId xmlns:a16="http://schemas.microsoft.com/office/drawing/2014/main" id="{D7B095BD-76BF-9DD5-65A9-FDB3BDEAE9F5}"/>
                </a:ext>
              </a:extLst>
            </p:cNvPr>
            <p:cNvSpPr/>
            <p:nvPr/>
          </p:nvSpPr>
          <p:spPr>
            <a:xfrm>
              <a:off x="5982825" y="4295325"/>
              <a:ext cx="49500" cy="41050"/>
            </a:xfrm>
            <a:custGeom>
              <a:avLst/>
              <a:gdLst/>
              <a:ahLst/>
              <a:cxnLst/>
              <a:rect l="l" t="t" r="r" b="b"/>
              <a:pathLst>
                <a:path w="1980" h="1642" extrusionOk="0">
                  <a:moveTo>
                    <a:pt x="1874" y="1"/>
                  </a:moveTo>
                  <a:lnTo>
                    <a:pt x="0" y="1525"/>
                  </a:lnTo>
                  <a:lnTo>
                    <a:pt x="95" y="1641"/>
                  </a:lnTo>
                  <a:lnTo>
                    <a:pt x="1980" y="128"/>
                  </a:lnTo>
                  <a:lnTo>
                    <a:pt x="1874" y="1"/>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8" name="Google Shape;1413;p54">
              <a:extLst>
                <a:ext uri="{FF2B5EF4-FFF2-40B4-BE49-F238E27FC236}">
                  <a16:creationId xmlns:a16="http://schemas.microsoft.com/office/drawing/2014/main" id="{EB1387C5-3F86-5BA3-9E1F-E630CB302BB0}"/>
                </a:ext>
              </a:extLst>
            </p:cNvPr>
            <p:cNvSpPr/>
            <p:nvPr/>
          </p:nvSpPr>
          <p:spPr>
            <a:xfrm>
              <a:off x="6029125" y="4296925"/>
              <a:ext cx="4000" cy="53725"/>
            </a:xfrm>
            <a:custGeom>
              <a:avLst/>
              <a:gdLst/>
              <a:ahLst/>
              <a:cxnLst/>
              <a:rect l="l" t="t" r="r" b="b"/>
              <a:pathLst>
                <a:path w="160" h="2149" extrusionOk="0">
                  <a:moveTo>
                    <a:pt x="0" y="0"/>
                  </a:moveTo>
                  <a:lnTo>
                    <a:pt x="0" y="2149"/>
                  </a:lnTo>
                  <a:lnTo>
                    <a:pt x="160" y="2149"/>
                  </a:lnTo>
                  <a:lnTo>
                    <a:pt x="160" y="0"/>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9" name="Google Shape;1414;p54">
              <a:extLst>
                <a:ext uri="{FF2B5EF4-FFF2-40B4-BE49-F238E27FC236}">
                  <a16:creationId xmlns:a16="http://schemas.microsoft.com/office/drawing/2014/main" id="{73704C33-7272-86C6-900A-8C1A4DC375C1}"/>
                </a:ext>
              </a:extLst>
            </p:cNvPr>
            <p:cNvSpPr/>
            <p:nvPr/>
          </p:nvSpPr>
          <p:spPr>
            <a:xfrm>
              <a:off x="6029650" y="4295325"/>
              <a:ext cx="49800" cy="41050"/>
            </a:xfrm>
            <a:custGeom>
              <a:avLst/>
              <a:gdLst/>
              <a:ahLst/>
              <a:cxnLst/>
              <a:rect l="l" t="t" r="r" b="b"/>
              <a:pathLst>
                <a:path w="1992" h="1642" extrusionOk="0">
                  <a:moveTo>
                    <a:pt x="107" y="1"/>
                  </a:moveTo>
                  <a:lnTo>
                    <a:pt x="1" y="128"/>
                  </a:lnTo>
                  <a:lnTo>
                    <a:pt x="1885" y="1641"/>
                  </a:lnTo>
                  <a:lnTo>
                    <a:pt x="1991" y="1525"/>
                  </a:lnTo>
                  <a:lnTo>
                    <a:pt x="107" y="1"/>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0" name="Google Shape;1415;p54">
              <a:extLst>
                <a:ext uri="{FF2B5EF4-FFF2-40B4-BE49-F238E27FC236}">
                  <a16:creationId xmlns:a16="http://schemas.microsoft.com/office/drawing/2014/main" id="{0CB4214B-BE8F-A2BB-43E5-739B7C291C72}"/>
                </a:ext>
              </a:extLst>
            </p:cNvPr>
            <p:cNvSpPr/>
            <p:nvPr/>
          </p:nvSpPr>
          <p:spPr>
            <a:xfrm>
              <a:off x="6031000" y="4294800"/>
              <a:ext cx="59300" cy="3975"/>
            </a:xfrm>
            <a:custGeom>
              <a:avLst/>
              <a:gdLst/>
              <a:ahLst/>
              <a:cxnLst/>
              <a:rect l="l" t="t" r="r" b="b"/>
              <a:pathLst>
                <a:path w="2372" h="159" extrusionOk="0">
                  <a:moveTo>
                    <a:pt x="0" y="1"/>
                  </a:moveTo>
                  <a:lnTo>
                    <a:pt x="0" y="159"/>
                  </a:lnTo>
                  <a:lnTo>
                    <a:pt x="2372" y="159"/>
                  </a:lnTo>
                  <a:lnTo>
                    <a:pt x="2372" y="1"/>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1" name="Google Shape;1416;p54">
              <a:extLst>
                <a:ext uri="{FF2B5EF4-FFF2-40B4-BE49-F238E27FC236}">
                  <a16:creationId xmlns:a16="http://schemas.microsoft.com/office/drawing/2014/main" id="{344492BA-5DDE-24F0-4228-8B18EE2BB429}"/>
                </a:ext>
              </a:extLst>
            </p:cNvPr>
            <p:cNvSpPr/>
            <p:nvPr/>
          </p:nvSpPr>
          <p:spPr>
            <a:xfrm>
              <a:off x="6029650" y="4257225"/>
              <a:ext cx="49800" cy="41300"/>
            </a:xfrm>
            <a:custGeom>
              <a:avLst/>
              <a:gdLst/>
              <a:ahLst/>
              <a:cxnLst/>
              <a:rect l="l" t="t" r="r" b="b"/>
              <a:pathLst>
                <a:path w="1992" h="1652" extrusionOk="0">
                  <a:moveTo>
                    <a:pt x="1885" y="0"/>
                  </a:moveTo>
                  <a:lnTo>
                    <a:pt x="1" y="1525"/>
                  </a:lnTo>
                  <a:lnTo>
                    <a:pt x="107" y="1652"/>
                  </a:lnTo>
                  <a:lnTo>
                    <a:pt x="1991" y="127"/>
                  </a:lnTo>
                  <a:lnTo>
                    <a:pt x="1885" y="0"/>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2" name="Google Shape;1417;p54">
              <a:extLst>
                <a:ext uri="{FF2B5EF4-FFF2-40B4-BE49-F238E27FC236}">
                  <a16:creationId xmlns:a16="http://schemas.microsoft.com/office/drawing/2014/main" id="{BE7F969C-E53D-C55C-FBC1-542E85257E46}"/>
                </a:ext>
              </a:extLst>
            </p:cNvPr>
            <p:cNvSpPr/>
            <p:nvPr/>
          </p:nvSpPr>
          <p:spPr>
            <a:xfrm>
              <a:off x="5968250" y="4234700"/>
              <a:ext cx="125475" cy="124175"/>
            </a:xfrm>
            <a:custGeom>
              <a:avLst/>
              <a:gdLst/>
              <a:ahLst/>
              <a:cxnLst/>
              <a:rect l="l" t="t" r="r" b="b"/>
              <a:pathLst>
                <a:path w="5019" h="4967" extrusionOk="0">
                  <a:moveTo>
                    <a:pt x="2510" y="403"/>
                  </a:moveTo>
                  <a:cubicBezTo>
                    <a:pt x="3675" y="403"/>
                    <a:pt x="4627" y="1335"/>
                    <a:pt x="4627" y="2489"/>
                  </a:cubicBezTo>
                  <a:cubicBezTo>
                    <a:pt x="4627" y="3633"/>
                    <a:pt x="3675" y="4574"/>
                    <a:pt x="2510" y="4574"/>
                  </a:cubicBezTo>
                  <a:cubicBezTo>
                    <a:pt x="1345" y="4574"/>
                    <a:pt x="393" y="3633"/>
                    <a:pt x="393" y="2489"/>
                  </a:cubicBezTo>
                  <a:cubicBezTo>
                    <a:pt x="393" y="1335"/>
                    <a:pt x="1345" y="403"/>
                    <a:pt x="2510" y="403"/>
                  </a:cubicBezTo>
                  <a:close/>
                  <a:moveTo>
                    <a:pt x="2510" y="1"/>
                  </a:moveTo>
                  <a:cubicBezTo>
                    <a:pt x="1123" y="1"/>
                    <a:pt x="0" y="1113"/>
                    <a:pt x="0" y="2489"/>
                  </a:cubicBezTo>
                  <a:cubicBezTo>
                    <a:pt x="0" y="3855"/>
                    <a:pt x="1123" y="4967"/>
                    <a:pt x="2510" y="4967"/>
                  </a:cubicBezTo>
                  <a:cubicBezTo>
                    <a:pt x="3897" y="4967"/>
                    <a:pt x="5019" y="3855"/>
                    <a:pt x="5019" y="2489"/>
                  </a:cubicBezTo>
                  <a:cubicBezTo>
                    <a:pt x="5019" y="1113"/>
                    <a:pt x="3897" y="1"/>
                    <a:pt x="2510"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3" name="Google Shape;1418;p54">
              <a:extLst>
                <a:ext uri="{FF2B5EF4-FFF2-40B4-BE49-F238E27FC236}">
                  <a16:creationId xmlns:a16="http://schemas.microsoft.com/office/drawing/2014/main" id="{5F2E7A40-6AA5-2D0F-71A5-05A4769C586E}"/>
                </a:ext>
              </a:extLst>
            </p:cNvPr>
            <p:cNvSpPr/>
            <p:nvPr/>
          </p:nvSpPr>
          <p:spPr>
            <a:xfrm>
              <a:off x="6019075" y="4285000"/>
              <a:ext cx="24125" cy="23850"/>
            </a:xfrm>
            <a:custGeom>
              <a:avLst/>
              <a:gdLst/>
              <a:ahLst/>
              <a:cxnLst/>
              <a:rect l="l" t="t" r="r" b="b"/>
              <a:pathLst>
                <a:path w="965" h="954" extrusionOk="0">
                  <a:moveTo>
                    <a:pt x="477" y="0"/>
                  </a:moveTo>
                  <a:cubicBezTo>
                    <a:pt x="212" y="0"/>
                    <a:pt x="0" y="212"/>
                    <a:pt x="0" y="477"/>
                  </a:cubicBezTo>
                  <a:cubicBezTo>
                    <a:pt x="0" y="742"/>
                    <a:pt x="212" y="953"/>
                    <a:pt x="477" y="953"/>
                  </a:cubicBezTo>
                  <a:cubicBezTo>
                    <a:pt x="741" y="953"/>
                    <a:pt x="964" y="742"/>
                    <a:pt x="964" y="477"/>
                  </a:cubicBezTo>
                  <a:cubicBezTo>
                    <a:pt x="964" y="212"/>
                    <a:pt x="741" y="0"/>
                    <a:pt x="477" y="0"/>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4" name="Google Shape;1419;p54">
              <a:extLst>
                <a:ext uri="{FF2B5EF4-FFF2-40B4-BE49-F238E27FC236}">
                  <a16:creationId xmlns:a16="http://schemas.microsoft.com/office/drawing/2014/main" id="{1066B3CE-01B5-AC2D-5E53-96BC03654E2A}"/>
                </a:ext>
              </a:extLst>
            </p:cNvPr>
            <p:cNvSpPr/>
            <p:nvPr/>
          </p:nvSpPr>
          <p:spPr>
            <a:xfrm>
              <a:off x="6028075" y="4101850"/>
              <a:ext cx="19350" cy="43950"/>
            </a:xfrm>
            <a:custGeom>
              <a:avLst/>
              <a:gdLst/>
              <a:ahLst/>
              <a:cxnLst/>
              <a:rect l="l" t="t" r="r" b="b"/>
              <a:pathLst>
                <a:path w="774" h="1758" extrusionOk="0">
                  <a:moveTo>
                    <a:pt x="0" y="0"/>
                  </a:moveTo>
                  <a:lnTo>
                    <a:pt x="0" y="1313"/>
                  </a:lnTo>
                  <a:lnTo>
                    <a:pt x="773" y="1758"/>
                  </a:lnTo>
                  <a:lnTo>
                    <a:pt x="773" y="0"/>
                  </a:lnTo>
                  <a:close/>
                </a:path>
              </a:pathLst>
            </a:custGeom>
            <a:solidFill>
              <a:srgbClr val="9D57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5" name="Google Shape;1420;p54">
              <a:extLst>
                <a:ext uri="{FF2B5EF4-FFF2-40B4-BE49-F238E27FC236}">
                  <a16:creationId xmlns:a16="http://schemas.microsoft.com/office/drawing/2014/main" id="{706FFC0F-E64D-C001-EF22-79B3AA8C54DF}"/>
                </a:ext>
              </a:extLst>
            </p:cNvPr>
            <p:cNvSpPr/>
            <p:nvPr/>
          </p:nvSpPr>
          <p:spPr>
            <a:xfrm>
              <a:off x="6028075" y="4101850"/>
              <a:ext cx="19350" cy="16175"/>
            </a:xfrm>
            <a:custGeom>
              <a:avLst/>
              <a:gdLst/>
              <a:ahLst/>
              <a:cxnLst/>
              <a:rect l="l" t="t" r="r" b="b"/>
              <a:pathLst>
                <a:path w="774" h="647" extrusionOk="0">
                  <a:moveTo>
                    <a:pt x="0" y="0"/>
                  </a:moveTo>
                  <a:lnTo>
                    <a:pt x="0" y="614"/>
                  </a:lnTo>
                  <a:cubicBezTo>
                    <a:pt x="75" y="635"/>
                    <a:pt x="159" y="646"/>
                    <a:pt x="244" y="646"/>
                  </a:cubicBezTo>
                  <a:cubicBezTo>
                    <a:pt x="445" y="646"/>
                    <a:pt x="625" y="583"/>
                    <a:pt x="773" y="477"/>
                  </a:cubicBezTo>
                  <a:lnTo>
                    <a:pt x="773" y="0"/>
                  </a:lnTo>
                  <a:close/>
                </a:path>
              </a:pathLst>
            </a:custGeom>
            <a:solidFill>
              <a:srgbClr val="833B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6" name="Google Shape;1421;p54">
              <a:extLst>
                <a:ext uri="{FF2B5EF4-FFF2-40B4-BE49-F238E27FC236}">
                  <a16:creationId xmlns:a16="http://schemas.microsoft.com/office/drawing/2014/main" id="{2674C064-C03D-5F09-7605-7A34FB965617}"/>
                </a:ext>
              </a:extLst>
            </p:cNvPr>
            <p:cNvSpPr/>
            <p:nvPr/>
          </p:nvSpPr>
          <p:spPr>
            <a:xfrm>
              <a:off x="5986525" y="4049350"/>
              <a:ext cx="45275" cy="58875"/>
            </a:xfrm>
            <a:custGeom>
              <a:avLst/>
              <a:gdLst/>
              <a:ahLst/>
              <a:cxnLst/>
              <a:rect l="l" t="t" r="r" b="b"/>
              <a:pathLst>
                <a:path w="1811" h="2355" extrusionOk="0">
                  <a:moveTo>
                    <a:pt x="1444" y="0"/>
                  </a:moveTo>
                  <a:cubicBezTo>
                    <a:pt x="1387" y="0"/>
                    <a:pt x="1332" y="8"/>
                    <a:pt x="1281" y="25"/>
                  </a:cubicBezTo>
                  <a:cubicBezTo>
                    <a:pt x="1123" y="79"/>
                    <a:pt x="1006" y="206"/>
                    <a:pt x="932" y="385"/>
                  </a:cubicBezTo>
                  <a:cubicBezTo>
                    <a:pt x="869" y="566"/>
                    <a:pt x="763" y="618"/>
                    <a:pt x="667" y="671"/>
                  </a:cubicBezTo>
                  <a:cubicBezTo>
                    <a:pt x="540" y="745"/>
                    <a:pt x="434" y="809"/>
                    <a:pt x="487" y="1074"/>
                  </a:cubicBezTo>
                  <a:cubicBezTo>
                    <a:pt x="530" y="1274"/>
                    <a:pt x="413" y="1370"/>
                    <a:pt x="286" y="1476"/>
                  </a:cubicBezTo>
                  <a:cubicBezTo>
                    <a:pt x="149" y="1582"/>
                    <a:pt x="0" y="1698"/>
                    <a:pt x="116" y="1921"/>
                  </a:cubicBezTo>
                  <a:cubicBezTo>
                    <a:pt x="243" y="2154"/>
                    <a:pt x="106" y="2302"/>
                    <a:pt x="95" y="2302"/>
                  </a:cubicBezTo>
                  <a:lnTo>
                    <a:pt x="149" y="2354"/>
                  </a:lnTo>
                  <a:cubicBezTo>
                    <a:pt x="149" y="2354"/>
                    <a:pt x="328" y="2164"/>
                    <a:pt x="180" y="1888"/>
                  </a:cubicBezTo>
                  <a:cubicBezTo>
                    <a:pt x="85" y="1709"/>
                    <a:pt x="191" y="1634"/>
                    <a:pt x="328" y="1529"/>
                  </a:cubicBezTo>
                  <a:cubicBezTo>
                    <a:pt x="455" y="1423"/>
                    <a:pt x="614" y="1307"/>
                    <a:pt x="561" y="1063"/>
                  </a:cubicBezTo>
                  <a:cubicBezTo>
                    <a:pt x="509" y="841"/>
                    <a:pt x="582" y="798"/>
                    <a:pt x="699" y="735"/>
                  </a:cubicBezTo>
                  <a:cubicBezTo>
                    <a:pt x="794" y="682"/>
                    <a:pt x="921" y="608"/>
                    <a:pt x="1006" y="406"/>
                  </a:cubicBezTo>
                  <a:cubicBezTo>
                    <a:pt x="1059" y="248"/>
                    <a:pt x="1165" y="142"/>
                    <a:pt x="1302" y="89"/>
                  </a:cubicBezTo>
                  <a:cubicBezTo>
                    <a:pt x="1350" y="75"/>
                    <a:pt x="1401" y="68"/>
                    <a:pt x="1452" y="68"/>
                  </a:cubicBezTo>
                  <a:cubicBezTo>
                    <a:pt x="1559" y="68"/>
                    <a:pt x="1671" y="99"/>
                    <a:pt x="1779" y="163"/>
                  </a:cubicBezTo>
                  <a:lnTo>
                    <a:pt x="1810" y="110"/>
                  </a:lnTo>
                  <a:cubicBezTo>
                    <a:pt x="1695" y="38"/>
                    <a:pt x="1565" y="0"/>
                    <a:pt x="1444"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7" name="Google Shape;1422;p54">
              <a:extLst>
                <a:ext uri="{FF2B5EF4-FFF2-40B4-BE49-F238E27FC236}">
                  <a16:creationId xmlns:a16="http://schemas.microsoft.com/office/drawing/2014/main" id="{37EF4731-2223-BDC5-35F8-63107AFA0325}"/>
                </a:ext>
              </a:extLst>
            </p:cNvPr>
            <p:cNvSpPr/>
            <p:nvPr/>
          </p:nvSpPr>
          <p:spPr>
            <a:xfrm>
              <a:off x="5987825" y="4050300"/>
              <a:ext cx="85800" cy="57400"/>
            </a:xfrm>
            <a:custGeom>
              <a:avLst/>
              <a:gdLst/>
              <a:ahLst/>
              <a:cxnLst/>
              <a:rect l="l" t="t" r="r" b="b"/>
              <a:pathLst>
                <a:path w="3432" h="2296" extrusionOk="0">
                  <a:moveTo>
                    <a:pt x="1516" y="1"/>
                  </a:moveTo>
                  <a:cubicBezTo>
                    <a:pt x="1324" y="1"/>
                    <a:pt x="1137" y="102"/>
                    <a:pt x="1038" y="358"/>
                  </a:cubicBezTo>
                  <a:cubicBezTo>
                    <a:pt x="869" y="782"/>
                    <a:pt x="488" y="591"/>
                    <a:pt x="594" y="1036"/>
                  </a:cubicBezTo>
                  <a:cubicBezTo>
                    <a:pt x="690" y="1480"/>
                    <a:pt x="1" y="1469"/>
                    <a:pt x="213" y="1872"/>
                  </a:cubicBezTo>
                  <a:cubicBezTo>
                    <a:pt x="351" y="2126"/>
                    <a:pt x="191" y="2295"/>
                    <a:pt x="191" y="2295"/>
                  </a:cubicBezTo>
                  <a:lnTo>
                    <a:pt x="3431" y="2295"/>
                  </a:lnTo>
                  <a:lnTo>
                    <a:pt x="2859" y="474"/>
                  </a:lnTo>
                  <a:lnTo>
                    <a:pt x="1854" y="104"/>
                  </a:lnTo>
                  <a:cubicBezTo>
                    <a:pt x="1753" y="39"/>
                    <a:pt x="1634" y="1"/>
                    <a:pt x="1516"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8" name="Google Shape;1423;p54">
              <a:extLst>
                <a:ext uri="{FF2B5EF4-FFF2-40B4-BE49-F238E27FC236}">
                  <a16:creationId xmlns:a16="http://schemas.microsoft.com/office/drawing/2014/main" id="{20F08EF8-5775-338D-CD2C-5A08B75BBFA7}"/>
                </a:ext>
              </a:extLst>
            </p:cNvPr>
            <p:cNvSpPr/>
            <p:nvPr/>
          </p:nvSpPr>
          <p:spPr>
            <a:xfrm>
              <a:off x="6045275" y="4068775"/>
              <a:ext cx="28350" cy="38925"/>
            </a:xfrm>
            <a:custGeom>
              <a:avLst/>
              <a:gdLst/>
              <a:ahLst/>
              <a:cxnLst/>
              <a:rect l="l" t="t" r="r" b="b"/>
              <a:pathLst>
                <a:path w="1134" h="1557" extrusionOk="0">
                  <a:moveTo>
                    <a:pt x="1" y="0"/>
                  </a:moveTo>
                  <a:lnTo>
                    <a:pt x="85" y="1556"/>
                  </a:lnTo>
                  <a:lnTo>
                    <a:pt x="1133" y="1556"/>
                  </a:lnTo>
                  <a:lnTo>
                    <a:pt x="646" y="0"/>
                  </a:lnTo>
                  <a:close/>
                </a:path>
              </a:pathLst>
            </a:custGeom>
            <a:solidFill>
              <a:srgbClr val="E2C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9" name="Google Shape;1424;p54">
              <a:extLst>
                <a:ext uri="{FF2B5EF4-FFF2-40B4-BE49-F238E27FC236}">
                  <a16:creationId xmlns:a16="http://schemas.microsoft.com/office/drawing/2014/main" id="{1FFEAB96-BD86-E111-5D27-301CD1B3DD06}"/>
                </a:ext>
              </a:extLst>
            </p:cNvPr>
            <p:cNvSpPr/>
            <p:nvPr/>
          </p:nvSpPr>
          <p:spPr>
            <a:xfrm>
              <a:off x="6007175" y="4085700"/>
              <a:ext cx="14850" cy="14850"/>
            </a:xfrm>
            <a:custGeom>
              <a:avLst/>
              <a:gdLst/>
              <a:ahLst/>
              <a:cxnLst/>
              <a:rect l="l" t="t" r="r" b="b"/>
              <a:pathLst>
                <a:path w="594" h="594" extrusionOk="0">
                  <a:moveTo>
                    <a:pt x="233" y="1"/>
                  </a:moveTo>
                  <a:cubicBezTo>
                    <a:pt x="74" y="1"/>
                    <a:pt x="10" y="159"/>
                    <a:pt x="10" y="329"/>
                  </a:cubicBezTo>
                  <a:cubicBezTo>
                    <a:pt x="0" y="488"/>
                    <a:pt x="127" y="583"/>
                    <a:pt x="297" y="594"/>
                  </a:cubicBezTo>
                  <a:cubicBezTo>
                    <a:pt x="455" y="594"/>
                    <a:pt x="593" y="519"/>
                    <a:pt x="593" y="361"/>
                  </a:cubicBezTo>
                  <a:cubicBezTo>
                    <a:pt x="593" y="191"/>
                    <a:pt x="403" y="11"/>
                    <a:pt x="233" y="1"/>
                  </a:cubicBezTo>
                  <a:close/>
                </a:path>
              </a:pathLst>
            </a:custGeom>
            <a:solidFill>
              <a:srgbClr val="9D57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0" name="Google Shape;1425;p54">
              <a:extLst>
                <a:ext uri="{FF2B5EF4-FFF2-40B4-BE49-F238E27FC236}">
                  <a16:creationId xmlns:a16="http://schemas.microsoft.com/office/drawing/2014/main" id="{0A65C603-0200-6DA4-4092-AB04DE54D40A}"/>
                </a:ext>
              </a:extLst>
            </p:cNvPr>
            <p:cNvSpPr/>
            <p:nvPr/>
          </p:nvSpPr>
          <p:spPr>
            <a:xfrm>
              <a:off x="6011125" y="4089150"/>
              <a:ext cx="5325" cy="5825"/>
            </a:xfrm>
            <a:custGeom>
              <a:avLst/>
              <a:gdLst/>
              <a:ahLst/>
              <a:cxnLst/>
              <a:rect l="l" t="t" r="r" b="b"/>
              <a:pathLst>
                <a:path w="213" h="233" extrusionOk="0">
                  <a:moveTo>
                    <a:pt x="43" y="0"/>
                  </a:moveTo>
                  <a:lnTo>
                    <a:pt x="1" y="42"/>
                  </a:lnTo>
                  <a:lnTo>
                    <a:pt x="160" y="233"/>
                  </a:lnTo>
                  <a:lnTo>
                    <a:pt x="212" y="191"/>
                  </a:lnTo>
                  <a:lnTo>
                    <a:pt x="43" y="0"/>
                  </a:lnTo>
                  <a:close/>
                </a:path>
              </a:pathLst>
            </a:custGeom>
            <a:solidFill>
              <a:srgbClr val="7023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1" name="Google Shape;1426;p54">
              <a:extLst>
                <a:ext uri="{FF2B5EF4-FFF2-40B4-BE49-F238E27FC236}">
                  <a16:creationId xmlns:a16="http://schemas.microsoft.com/office/drawing/2014/main" id="{62CD9590-CAD1-66A7-B647-98B8868A1F73}"/>
                </a:ext>
              </a:extLst>
            </p:cNvPr>
            <p:cNvSpPr/>
            <p:nvPr/>
          </p:nvSpPr>
          <p:spPr>
            <a:xfrm>
              <a:off x="6053225" y="4085700"/>
              <a:ext cx="14850" cy="14850"/>
            </a:xfrm>
            <a:custGeom>
              <a:avLst/>
              <a:gdLst/>
              <a:ahLst/>
              <a:cxnLst/>
              <a:rect l="l" t="t" r="r" b="b"/>
              <a:pathLst>
                <a:path w="594" h="594" extrusionOk="0">
                  <a:moveTo>
                    <a:pt x="360" y="1"/>
                  </a:moveTo>
                  <a:cubicBezTo>
                    <a:pt x="201" y="11"/>
                    <a:pt x="0" y="191"/>
                    <a:pt x="11" y="361"/>
                  </a:cubicBezTo>
                  <a:cubicBezTo>
                    <a:pt x="11" y="519"/>
                    <a:pt x="149" y="594"/>
                    <a:pt x="307" y="594"/>
                  </a:cubicBezTo>
                  <a:cubicBezTo>
                    <a:pt x="466" y="583"/>
                    <a:pt x="593" y="488"/>
                    <a:pt x="593" y="329"/>
                  </a:cubicBezTo>
                  <a:cubicBezTo>
                    <a:pt x="593" y="159"/>
                    <a:pt x="530" y="1"/>
                    <a:pt x="360" y="1"/>
                  </a:cubicBezTo>
                  <a:close/>
                </a:path>
              </a:pathLst>
            </a:custGeom>
            <a:solidFill>
              <a:srgbClr val="9644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2" name="Google Shape;1427;p54">
              <a:extLst>
                <a:ext uri="{FF2B5EF4-FFF2-40B4-BE49-F238E27FC236}">
                  <a16:creationId xmlns:a16="http://schemas.microsoft.com/office/drawing/2014/main" id="{A5281405-A8C4-C05C-CF5D-37E678E7CD7B}"/>
                </a:ext>
              </a:extLst>
            </p:cNvPr>
            <p:cNvSpPr/>
            <p:nvPr/>
          </p:nvSpPr>
          <p:spPr>
            <a:xfrm>
              <a:off x="6059050" y="4089150"/>
              <a:ext cx="5300" cy="5825"/>
            </a:xfrm>
            <a:custGeom>
              <a:avLst/>
              <a:gdLst/>
              <a:ahLst/>
              <a:cxnLst/>
              <a:rect l="l" t="t" r="r" b="b"/>
              <a:pathLst>
                <a:path w="212" h="233" extrusionOk="0">
                  <a:moveTo>
                    <a:pt x="159" y="0"/>
                  </a:moveTo>
                  <a:lnTo>
                    <a:pt x="0" y="191"/>
                  </a:lnTo>
                  <a:lnTo>
                    <a:pt x="43" y="233"/>
                  </a:lnTo>
                  <a:lnTo>
                    <a:pt x="212" y="42"/>
                  </a:lnTo>
                  <a:lnTo>
                    <a:pt x="159" y="0"/>
                  </a:lnTo>
                  <a:close/>
                </a:path>
              </a:pathLst>
            </a:custGeom>
            <a:solidFill>
              <a:srgbClr val="7023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3" name="Google Shape;1428;p54">
              <a:extLst>
                <a:ext uri="{FF2B5EF4-FFF2-40B4-BE49-F238E27FC236}">
                  <a16:creationId xmlns:a16="http://schemas.microsoft.com/office/drawing/2014/main" id="{1792E509-E13A-54B5-3C34-C38FFE4B82FD}"/>
                </a:ext>
              </a:extLst>
            </p:cNvPr>
            <p:cNvSpPr/>
            <p:nvPr/>
          </p:nvSpPr>
          <p:spPr>
            <a:xfrm>
              <a:off x="6015900" y="4057125"/>
              <a:ext cx="43425" cy="55850"/>
            </a:xfrm>
            <a:custGeom>
              <a:avLst/>
              <a:gdLst/>
              <a:ahLst/>
              <a:cxnLst/>
              <a:rect l="l" t="t" r="r" b="b"/>
              <a:pathLst>
                <a:path w="1737" h="2234" extrusionOk="0">
                  <a:moveTo>
                    <a:pt x="868" y="0"/>
                  </a:moveTo>
                  <a:cubicBezTo>
                    <a:pt x="805" y="0"/>
                    <a:pt x="741" y="11"/>
                    <a:pt x="678" y="22"/>
                  </a:cubicBezTo>
                  <a:cubicBezTo>
                    <a:pt x="424" y="85"/>
                    <a:pt x="202" y="265"/>
                    <a:pt x="85" y="509"/>
                  </a:cubicBezTo>
                  <a:cubicBezTo>
                    <a:pt x="32" y="614"/>
                    <a:pt x="0" y="742"/>
                    <a:pt x="0" y="869"/>
                  </a:cubicBezTo>
                  <a:lnTo>
                    <a:pt x="0" y="1366"/>
                  </a:lnTo>
                  <a:cubicBezTo>
                    <a:pt x="0" y="1387"/>
                    <a:pt x="0" y="1398"/>
                    <a:pt x="11" y="1408"/>
                  </a:cubicBezTo>
                  <a:cubicBezTo>
                    <a:pt x="11" y="1504"/>
                    <a:pt x="32" y="1599"/>
                    <a:pt x="64" y="1683"/>
                  </a:cubicBezTo>
                  <a:cubicBezTo>
                    <a:pt x="85" y="1726"/>
                    <a:pt x="106" y="1768"/>
                    <a:pt x="127" y="1800"/>
                  </a:cubicBezTo>
                  <a:cubicBezTo>
                    <a:pt x="138" y="1832"/>
                    <a:pt x="159" y="1864"/>
                    <a:pt x="181" y="1885"/>
                  </a:cubicBezTo>
                  <a:cubicBezTo>
                    <a:pt x="191" y="1895"/>
                    <a:pt x="191" y="1906"/>
                    <a:pt x="202" y="1916"/>
                  </a:cubicBezTo>
                  <a:lnTo>
                    <a:pt x="212" y="1927"/>
                  </a:lnTo>
                  <a:cubicBezTo>
                    <a:pt x="371" y="2118"/>
                    <a:pt x="604" y="2234"/>
                    <a:pt x="868" y="2234"/>
                  </a:cubicBezTo>
                  <a:cubicBezTo>
                    <a:pt x="1144" y="2234"/>
                    <a:pt x="1387" y="2107"/>
                    <a:pt x="1546" y="1916"/>
                  </a:cubicBezTo>
                  <a:cubicBezTo>
                    <a:pt x="1546" y="1906"/>
                    <a:pt x="1557" y="1895"/>
                    <a:pt x="1567" y="1885"/>
                  </a:cubicBezTo>
                  <a:cubicBezTo>
                    <a:pt x="1588" y="1864"/>
                    <a:pt x="1599" y="1832"/>
                    <a:pt x="1620" y="1800"/>
                  </a:cubicBezTo>
                  <a:cubicBezTo>
                    <a:pt x="1642" y="1768"/>
                    <a:pt x="1663" y="1726"/>
                    <a:pt x="1684" y="1683"/>
                  </a:cubicBezTo>
                  <a:cubicBezTo>
                    <a:pt x="1705" y="1620"/>
                    <a:pt x="1726" y="1546"/>
                    <a:pt x="1736" y="1472"/>
                  </a:cubicBezTo>
                  <a:lnTo>
                    <a:pt x="1736" y="1408"/>
                  </a:lnTo>
                  <a:lnTo>
                    <a:pt x="1736" y="1366"/>
                  </a:lnTo>
                  <a:lnTo>
                    <a:pt x="1736" y="869"/>
                  </a:lnTo>
                  <a:cubicBezTo>
                    <a:pt x="1736" y="636"/>
                    <a:pt x="1642" y="413"/>
                    <a:pt x="1482" y="255"/>
                  </a:cubicBezTo>
                  <a:cubicBezTo>
                    <a:pt x="1387" y="170"/>
                    <a:pt x="1282" y="95"/>
                    <a:pt x="1155" y="53"/>
                  </a:cubicBezTo>
                  <a:cubicBezTo>
                    <a:pt x="1070" y="22"/>
                    <a:pt x="974" y="0"/>
                    <a:pt x="868" y="0"/>
                  </a:cubicBezTo>
                  <a:close/>
                </a:path>
              </a:pathLst>
            </a:custGeom>
            <a:solidFill>
              <a:srgbClr val="9D57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4" name="Google Shape;1429;p54">
              <a:extLst>
                <a:ext uri="{FF2B5EF4-FFF2-40B4-BE49-F238E27FC236}">
                  <a16:creationId xmlns:a16="http://schemas.microsoft.com/office/drawing/2014/main" id="{658CEACF-456D-FF3A-4329-E661B876786A}"/>
                </a:ext>
              </a:extLst>
            </p:cNvPr>
            <p:cNvSpPr/>
            <p:nvPr/>
          </p:nvSpPr>
          <p:spPr>
            <a:xfrm>
              <a:off x="6022000" y="4083050"/>
              <a:ext cx="11125" cy="6650"/>
            </a:xfrm>
            <a:custGeom>
              <a:avLst/>
              <a:gdLst/>
              <a:ahLst/>
              <a:cxnLst/>
              <a:rect l="l" t="t" r="r" b="b"/>
              <a:pathLst>
                <a:path w="445" h="266" extrusionOk="0">
                  <a:moveTo>
                    <a:pt x="233" y="1"/>
                  </a:moveTo>
                  <a:cubicBezTo>
                    <a:pt x="127" y="1"/>
                    <a:pt x="31" y="107"/>
                    <a:pt x="0" y="244"/>
                  </a:cubicBezTo>
                  <a:lnTo>
                    <a:pt x="85" y="255"/>
                  </a:lnTo>
                  <a:cubicBezTo>
                    <a:pt x="95" y="159"/>
                    <a:pt x="169" y="86"/>
                    <a:pt x="233" y="86"/>
                  </a:cubicBezTo>
                  <a:cubicBezTo>
                    <a:pt x="297" y="86"/>
                    <a:pt x="339" y="149"/>
                    <a:pt x="370" y="265"/>
                  </a:cubicBezTo>
                  <a:lnTo>
                    <a:pt x="445" y="244"/>
                  </a:lnTo>
                  <a:cubicBezTo>
                    <a:pt x="402" y="32"/>
                    <a:pt x="285" y="1"/>
                    <a:pt x="233" y="1"/>
                  </a:cubicBezTo>
                  <a:close/>
                </a:path>
              </a:pathLst>
            </a:custGeom>
            <a:solidFill>
              <a:srgbClr val="331E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5" name="Google Shape;1430;p54">
              <a:extLst>
                <a:ext uri="{FF2B5EF4-FFF2-40B4-BE49-F238E27FC236}">
                  <a16:creationId xmlns:a16="http://schemas.microsoft.com/office/drawing/2014/main" id="{22976E5B-A886-E28F-3DE3-56764B2406A4}"/>
                </a:ext>
              </a:extLst>
            </p:cNvPr>
            <p:cNvSpPr/>
            <p:nvPr/>
          </p:nvSpPr>
          <p:spPr>
            <a:xfrm>
              <a:off x="6043425" y="4083050"/>
              <a:ext cx="11125" cy="6650"/>
            </a:xfrm>
            <a:custGeom>
              <a:avLst/>
              <a:gdLst/>
              <a:ahLst/>
              <a:cxnLst/>
              <a:rect l="l" t="t" r="r" b="b"/>
              <a:pathLst>
                <a:path w="445" h="266" extrusionOk="0">
                  <a:moveTo>
                    <a:pt x="223" y="1"/>
                  </a:moveTo>
                  <a:cubicBezTo>
                    <a:pt x="117" y="1"/>
                    <a:pt x="21" y="107"/>
                    <a:pt x="0" y="244"/>
                  </a:cubicBezTo>
                  <a:lnTo>
                    <a:pt x="75" y="255"/>
                  </a:lnTo>
                  <a:cubicBezTo>
                    <a:pt x="96" y="159"/>
                    <a:pt x="159" y="86"/>
                    <a:pt x="223" y="86"/>
                  </a:cubicBezTo>
                  <a:cubicBezTo>
                    <a:pt x="286" y="86"/>
                    <a:pt x="339" y="149"/>
                    <a:pt x="360" y="265"/>
                  </a:cubicBezTo>
                  <a:lnTo>
                    <a:pt x="445" y="244"/>
                  </a:lnTo>
                  <a:cubicBezTo>
                    <a:pt x="392" y="22"/>
                    <a:pt x="275" y="1"/>
                    <a:pt x="223" y="1"/>
                  </a:cubicBezTo>
                  <a:close/>
                </a:path>
              </a:pathLst>
            </a:custGeom>
            <a:solidFill>
              <a:srgbClr val="331E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6" name="Google Shape;1431;p54">
              <a:extLst>
                <a:ext uri="{FF2B5EF4-FFF2-40B4-BE49-F238E27FC236}">
                  <a16:creationId xmlns:a16="http://schemas.microsoft.com/office/drawing/2014/main" id="{3F8AAC71-31CD-D24C-7482-6B7E71023532}"/>
                </a:ext>
              </a:extLst>
            </p:cNvPr>
            <p:cNvSpPr/>
            <p:nvPr/>
          </p:nvSpPr>
          <p:spPr>
            <a:xfrm>
              <a:off x="6028075" y="4057125"/>
              <a:ext cx="31250" cy="28075"/>
            </a:xfrm>
            <a:custGeom>
              <a:avLst/>
              <a:gdLst/>
              <a:ahLst/>
              <a:cxnLst/>
              <a:rect l="l" t="t" r="r" b="b"/>
              <a:pathLst>
                <a:path w="1250" h="1123" extrusionOk="0">
                  <a:moveTo>
                    <a:pt x="297" y="0"/>
                  </a:moveTo>
                  <a:cubicBezTo>
                    <a:pt x="233" y="0"/>
                    <a:pt x="159" y="11"/>
                    <a:pt x="96" y="32"/>
                  </a:cubicBezTo>
                  <a:lnTo>
                    <a:pt x="42" y="138"/>
                  </a:lnTo>
                  <a:lnTo>
                    <a:pt x="0" y="233"/>
                  </a:lnTo>
                  <a:cubicBezTo>
                    <a:pt x="0" y="233"/>
                    <a:pt x="0" y="244"/>
                    <a:pt x="11" y="244"/>
                  </a:cubicBezTo>
                  <a:cubicBezTo>
                    <a:pt x="32" y="276"/>
                    <a:pt x="54" y="297"/>
                    <a:pt x="64" y="318"/>
                  </a:cubicBezTo>
                  <a:cubicBezTo>
                    <a:pt x="197" y="456"/>
                    <a:pt x="315" y="478"/>
                    <a:pt x="421" y="478"/>
                  </a:cubicBezTo>
                  <a:cubicBezTo>
                    <a:pt x="470" y="478"/>
                    <a:pt x="515" y="473"/>
                    <a:pt x="559" y="473"/>
                  </a:cubicBezTo>
                  <a:cubicBezTo>
                    <a:pt x="617" y="473"/>
                    <a:pt x="670" y="481"/>
                    <a:pt x="720" y="519"/>
                  </a:cubicBezTo>
                  <a:cubicBezTo>
                    <a:pt x="953" y="699"/>
                    <a:pt x="784" y="858"/>
                    <a:pt x="1165" y="1059"/>
                  </a:cubicBezTo>
                  <a:cubicBezTo>
                    <a:pt x="1197" y="1080"/>
                    <a:pt x="1228" y="1101"/>
                    <a:pt x="1249" y="1123"/>
                  </a:cubicBezTo>
                  <a:lnTo>
                    <a:pt x="1249" y="953"/>
                  </a:lnTo>
                  <a:cubicBezTo>
                    <a:pt x="1249" y="699"/>
                    <a:pt x="1144" y="455"/>
                    <a:pt x="974" y="286"/>
                  </a:cubicBezTo>
                  <a:cubicBezTo>
                    <a:pt x="868" y="180"/>
                    <a:pt x="741" y="106"/>
                    <a:pt x="604" y="53"/>
                  </a:cubicBezTo>
                  <a:cubicBezTo>
                    <a:pt x="508" y="22"/>
                    <a:pt x="402" y="0"/>
                    <a:pt x="297" y="0"/>
                  </a:cubicBezTo>
                  <a:close/>
                </a:path>
              </a:pathLst>
            </a:custGeom>
            <a:solidFill>
              <a:srgbClr val="9644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7" name="Google Shape;1432;p54">
              <a:extLst>
                <a:ext uri="{FF2B5EF4-FFF2-40B4-BE49-F238E27FC236}">
                  <a16:creationId xmlns:a16="http://schemas.microsoft.com/office/drawing/2014/main" id="{99577EF3-28C0-FD33-90C5-E88A397B6235}"/>
                </a:ext>
              </a:extLst>
            </p:cNvPr>
            <p:cNvSpPr/>
            <p:nvPr/>
          </p:nvSpPr>
          <p:spPr>
            <a:xfrm>
              <a:off x="6034175" y="4058700"/>
              <a:ext cx="7675" cy="38400"/>
            </a:xfrm>
            <a:custGeom>
              <a:avLst/>
              <a:gdLst/>
              <a:ahLst/>
              <a:cxnLst/>
              <a:rect l="l" t="t" r="r" b="b"/>
              <a:pathLst>
                <a:path w="307" h="1536" extrusionOk="0">
                  <a:moveTo>
                    <a:pt x="116" y="1"/>
                  </a:moveTo>
                  <a:lnTo>
                    <a:pt x="243" y="1472"/>
                  </a:lnTo>
                  <a:lnTo>
                    <a:pt x="0" y="1472"/>
                  </a:lnTo>
                  <a:lnTo>
                    <a:pt x="0" y="1536"/>
                  </a:lnTo>
                  <a:lnTo>
                    <a:pt x="307" y="1536"/>
                  </a:lnTo>
                  <a:lnTo>
                    <a:pt x="169" y="1"/>
                  </a:lnTo>
                  <a:close/>
                </a:path>
              </a:pathLst>
            </a:custGeom>
            <a:solidFill>
              <a:srgbClr val="7023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8" name="Google Shape;1433;p54">
              <a:extLst>
                <a:ext uri="{FF2B5EF4-FFF2-40B4-BE49-F238E27FC236}">
                  <a16:creationId xmlns:a16="http://schemas.microsoft.com/office/drawing/2014/main" id="{4A103185-E7BC-6D3C-6AB9-4A349E8E4508}"/>
                </a:ext>
              </a:extLst>
            </p:cNvPr>
            <p:cNvSpPr/>
            <p:nvPr/>
          </p:nvSpPr>
          <p:spPr>
            <a:xfrm>
              <a:off x="6043900" y="4076100"/>
              <a:ext cx="9450" cy="4075"/>
            </a:xfrm>
            <a:custGeom>
              <a:avLst/>
              <a:gdLst/>
              <a:ahLst/>
              <a:cxnLst/>
              <a:rect l="l" t="t" r="r" b="b"/>
              <a:pathLst>
                <a:path w="378" h="163" extrusionOk="0">
                  <a:moveTo>
                    <a:pt x="167" y="0"/>
                  </a:moveTo>
                  <a:cubicBezTo>
                    <a:pt x="110" y="0"/>
                    <a:pt x="58" y="14"/>
                    <a:pt x="35" y="46"/>
                  </a:cubicBezTo>
                  <a:cubicBezTo>
                    <a:pt x="1" y="107"/>
                    <a:pt x="152" y="163"/>
                    <a:pt x="263" y="163"/>
                  </a:cubicBezTo>
                  <a:cubicBezTo>
                    <a:pt x="326" y="163"/>
                    <a:pt x="377" y="145"/>
                    <a:pt x="373" y="99"/>
                  </a:cubicBezTo>
                  <a:cubicBezTo>
                    <a:pt x="366" y="39"/>
                    <a:pt x="260" y="0"/>
                    <a:pt x="167"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9" name="Google Shape;1434;p54">
              <a:extLst>
                <a:ext uri="{FF2B5EF4-FFF2-40B4-BE49-F238E27FC236}">
                  <a16:creationId xmlns:a16="http://schemas.microsoft.com/office/drawing/2014/main" id="{BE97F794-105B-444D-8D0F-CB24E65E8D3E}"/>
                </a:ext>
              </a:extLst>
            </p:cNvPr>
            <p:cNvSpPr/>
            <p:nvPr/>
          </p:nvSpPr>
          <p:spPr>
            <a:xfrm>
              <a:off x="6022150" y="4076100"/>
              <a:ext cx="9350" cy="4075"/>
            </a:xfrm>
            <a:custGeom>
              <a:avLst/>
              <a:gdLst/>
              <a:ahLst/>
              <a:cxnLst/>
              <a:rect l="l" t="t" r="r" b="b"/>
              <a:pathLst>
                <a:path w="374" h="163" extrusionOk="0">
                  <a:moveTo>
                    <a:pt x="209" y="0"/>
                  </a:moveTo>
                  <a:cubicBezTo>
                    <a:pt x="117" y="0"/>
                    <a:pt x="11" y="39"/>
                    <a:pt x="4" y="99"/>
                  </a:cubicBezTo>
                  <a:cubicBezTo>
                    <a:pt x="1" y="145"/>
                    <a:pt x="51" y="163"/>
                    <a:pt x="114" y="163"/>
                  </a:cubicBezTo>
                  <a:cubicBezTo>
                    <a:pt x="225" y="163"/>
                    <a:pt x="373" y="107"/>
                    <a:pt x="333" y="46"/>
                  </a:cubicBezTo>
                  <a:cubicBezTo>
                    <a:pt x="313" y="14"/>
                    <a:pt x="263" y="0"/>
                    <a:pt x="209"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0" name="Google Shape;1435;p54">
              <a:extLst>
                <a:ext uri="{FF2B5EF4-FFF2-40B4-BE49-F238E27FC236}">
                  <a16:creationId xmlns:a16="http://schemas.microsoft.com/office/drawing/2014/main" id="{422268A1-C5B4-1E98-9C4D-D69A37159493}"/>
                </a:ext>
              </a:extLst>
            </p:cNvPr>
            <p:cNvSpPr/>
            <p:nvPr/>
          </p:nvSpPr>
          <p:spPr>
            <a:xfrm>
              <a:off x="6014575" y="4057125"/>
              <a:ext cx="19875" cy="29400"/>
            </a:xfrm>
            <a:custGeom>
              <a:avLst/>
              <a:gdLst/>
              <a:ahLst/>
              <a:cxnLst/>
              <a:rect l="l" t="t" r="r" b="b"/>
              <a:pathLst>
                <a:path w="795" h="1176" extrusionOk="0">
                  <a:moveTo>
                    <a:pt x="794" y="0"/>
                  </a:moveTo>
                  <a:lnTo>
                    <a:pt x="434" y="74"/>
                  </a:lnTo>
                  <a:lnTo>
                    <a:pt x="1" y="561"/>
                  </a:lnTo>
                  <a:lnTo>
                    <a:pt x="1" y="1101"/>
                  </a:lnTo>
                  <a:lnTo>
                    <a:pt x="53" y="1175"/>
                  </a:lnTo>
                  <a:cubicBezTo>
                    <a:pt x="53" y="1175"/>
                    <a:pt x="22" y="974"/>
                    <a:pt x="149" y="815"/>
                  </a:cubicBezTo>
                  <a:cubicBezTo>
                    <a:pt x="307" y="636"/>
                    <a:pt x="234" y="509"/>
                    <a:pt x="318" y="403"/>
                  </a:cubicBezTo>
                  <a:cubicBezTo>
                    <a:pt x="455" y="255"/>
                    <a:pt x="594" y="434"/>
                    <a:pt x="794" y="85"/>
                  </a:cubicBezTo>
                  <a:lnTo>
                    <a:pt x="794" y="0"/>
                  </a:ln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1" name="Google Shape;1436;p54">
              <a:extLst>
                <a:ext uri="{FF2B5EF4-FFF2-40B4-BE49-F238E27FC236}">
                  <a16:creationId xmlns:a16="http://schemas.microsoft.com/office/drawing/2014/main" id="{E7A7C1BD-0339-87C8-29AD-F4CAA9E0EABE}"/>
                </a:ext>
              </a:extLst>
            </p:cNvPr>
            <p:cNvSpPr/>
            <p:nvPr/>
          </p:nvSpPr>
          <p:spPr>
            <a:xfrm>
              <a:off x="6031525" y="4047275"/>
              <a:ext cx="61150" cy="60425"/>
            </a:xfrm>
            <a:custGeom>
              <a:avLst/>
              <a:gdLst/>
              <a:ahLst/>
              <a:cxnLst/>
              <a:rect l="l" t="t" r="r" b="b"/>
              <a:pathLst>
                <a:path w="2446" h="2417" extrusionOk="0">
                  <a:moveTo>
                    <a:pt x="551" y="1"/>
                  </a:moveTo>
                  <a:cubicBezTo>
                    <a:pt x="393" y="1"/>
                    <a:pt x="239" y="82"/>
                    <a:pt x="106" y="225"/>
                  </a:cubicBezTo>
                  <a:lnTo>
                    <a:pt x="95" y="267"/>
                  </a:lnTo>
                  <a:lnTo>
                    <a:pt x="43" y="373"/>
                  </a:lnTo>
                  <a:lnTo>
                    <a:pt x="0" y="458"/>
                  </a:lnTo>
                  <a:cubicBezTo>
                    <a:pt x="0" y="468"/>
                    <a:pt x="10" y="468"/>
                    <a:pt x="10" y="468"/>
                  </a:cubicBezTo>
                  <a:cubicBezTo>
                    <a:pt x="32" y="500"/>
                    <a:pt x="53" y="521"/>
                    <a:pt x="64" y="532"/>
                  </a:cubicBezTo>
                  <a:cubicBezTo>
                    <a:pt x="191" y="664"/>
                    <a:pt x="302" y="683"/>
                    <a:pt x="401" y="683"/>
                  </a:cubicBezTo>
                  <a:cubicBezTo>
                    <a:pt x="440" y="683"/>
                    <a:pt x="477" y="680"/>
                    <a:pt x="512" y="680"/>
                  </a:cubicBezTo>
                  <a:cubicBezTo>
                    <a:pt x="567" y="680"/>
                    <a:pt x="619" y="687"/>
                    <a:pt x="667" y="722"/>
                  </a:cubicBezTo>
                  <a:cubicBezTo>
                    <a:pt x="868" y="892"/>
                    <a:pt x="720" y="1030"/>
                    <a:pt x="1069" y="1220"/>
                  </a:cubicBezTo>
                  <a:cubicBezTo>
                    <a:pt x="1525" y="1463"/>
                    <a:pt x="1027" y="1792"/>
                    <a:pt x="1313" y="2046"/>
                  </a:cubicBezTo>
                  <a:cubicBezTo>
                    <a:pt x="1556" y="2247"/>
                    <a:pt x="1419" y="2416"/>
                    <a:pt x="1419" y="2416"/>
                  </a:cubicBezTo>
                  <a:lnTo>
                    <a:pt x="2393" y="2416"/>
                  </a:lnTo>
                  <a:cubicBezTo>
                    <a:pt x="2445" y="2014"/>
                    <a:pt x="2043" y="2141"/>
                    <a:pt x="2181" y="1686"/>
                  </a:cubicBezTo>
                  <a:cubicBezTo>
                    <a:pt x="2318" y="1220"/>
                    <a:pt x="1641" y="1463"/>
                    <a:pt x="1694" y="997"/>
                  </a:cubicBezTo>
                  <a:cubicBezTo>
                    <a:pt x="1747" y="521"/>
                    <a:pt x="1334" y="733"/>
                    <a:pt x="1048" y="310"/>
                  </a:cubicBezTo>
                  <a:cubicBezTo>
                    <a:pt x="894" y="95"/>
                    <a:pt x="721" y="1"/>
                    <a:pt x="551"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2" name="Google Shape;1437;p54">
              <a:extLst>
                <a:ext uri="{FF2B5EF4-FFF2-40B4-BE49-F238E27FC236}">
                  <a16:creationId xmlns:a16="http://schemas.microsoft.com/office/drawing/2014/main" id="{259B8242-D456-3DA4-D771-479C0A340D35}"/>
                </a:ext>
              </a:extLst>
            </p:cNvPr>
            <p:cNvSpPr/>
            <p:nvPr/>
          </p:nvSpPr>
          <p:spPr>
            <a:xfrm>
              <a:off x="5997100" y="4121700"/>
              <a:ext cx="59050" cy="115425"/>
            </a:xfrm>
            <a:custGeom>
              <a:avLst/>
              <a:gdLst/>
              <a:ahLst/>
              <a:cxnLst/>
              <a:rect l="l" t="t" r="r" b="b"/>
              <a:pathLst>
                <a:path w="2362" h="4617" extrusionOk="0">
                  <a:moveTo>
                    <a:pt x="1239" y="1"/>
                  </a:moveTo>
                  <a:lnTo>
                    <a:pt x="975" y="180"/>
                  </a:lnTo>
                  <a:cubicBezTo>
                    <a:pt x="361" y="594"/>
                    <a:pt x="1" y="1292"/>
                    <a:pt x="1" y="2033"/>
                  </a:cubicBezTo>
                  <a:lnTo>
                    <a:pt x="1" y="4617"/>
                  </a:lnTo>
                  <a:lnTo>
                    <a:pt x="2361" y="4617"/>
                  </a:lnTo>
                  <a:lnTo>
                    <a:pt x="2012" y="509"/>
                  </a:lnTo>
                  <a:lnTo>
                    <a:pt x="1239" y="1"/>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3" name="Google Shape;1438;p54">
              <a:extLst>
                <a:ext uri="{FF2B5EF4-FFF2-40B4-BE49-F238E27FC236}">
                  <a16:creationId xmlns:a16="http://schemas.microsoft.com/office/drawing/2014/main" id="{E5BABEE1-E35C-8833-2BDC-57077E64968E}"/>
                </a:ext>
              </a:extLst>
            </p:cNvPr>
            <p:cNvSpPr/>
            <p:nvPr/>
          </p:nvSpPr>
          <p:spPr>
            <a:xfrm>
              <a:off x="6003450" y="4136775"/>
              <a:ext cx="37625" cy="70425"/>
            </a:xfrm>
            <a:custGeom>
              <a:avLst/>
              <a:gdLst/>
              <a:ahLst/>
              <a:cxnLst/>
              <a:rect l="l" t="t" r="r" b="b"/>
              <a:pathLst>
                <a:path w="1505" h="2817" extrusionOk="0">
                  <a:moveTo>
                    <a:pt x="985" y="1"/>
                  </a:moveTo>
                  <a:cubicBezTo>
                    <a:pt x="700" y="1"/>
                    <a:pt x="467" y="234"/>
                    <a:pt x="467" y="530"/>
                  </a:cubicBezTo>
                  <a:lnTo>
                    <a:pt x="1" y="2817"/>
                  </a:lnTo>
                  <a:lnTo>
                    <a:pt x="1039" y="2817"/>
                  </a:lnTo>
                  <a:lnTo>
                    <a:pt x="1504" y="530"/>
                  </a:lnTo>
                  <a:cubicBezTo>
                    <a:pt x="1504" y="234"/>
                    <a:pt x="1271" y="1"/>
                    <a:pt x="985"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4" name="Google Shape;1439;p54">
              <a:extLst>
                <a:ext uri="{FF2B5EF4-FFF2-40B4-BE49-F238E27FC236}">
                  <a16:creationId xmlns:a16="http://schemas.microsoft.com/office/drawing/2014/main" id="{D58C5842-5AE0-07E4-1E6A-41EC36C197D0}"/>
                </a:ext>
              </a:extLst>
            </p:cNvPr>
            <p:cNvSpPr/>
            <p:nvPr/>
          </p:nvSpPr>
          <p:spPr>
            <a:xfrm>
              <a:off x="6042350" y="4134400"/>
              <a:ext cx="17500" cy="53500"/>
            </a:xfrm>
            <a:custGeom>
              <a:avLst/>
              <a:gdLst/>
              <a:ahLst/>
              <a:cxnLst/>
              <a:rect l="l" t="t" r="r" b="b"/>
              <a:pathLst>
                <a:path w="700" h="2140" extrusionOk="0">
                  <a:moveTo>
                    <a:pt x="202" y="1"/>
                  </a:moveTo>
                  <a:lnTo>
                    <a:pt x="1" y="2139"/>
                  </a:lnTo>
                  <a:lnTo>
                    <a:pt x="160" y="2065"/>
                  </a:lnTo>
                  <a:cubicBezTo>
                    <a:pt x="520" y="1895"/>
                    <a:pt x="700" y="1472"/>
                    <a:pt x="573" y="1091"/>
                  </a:cubicBezTo>
                  <a:lnTo>
                    <a:pt x="202" y="1"/>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5" name="Google Shape;1440;p54">
              <a:extLst>
                <a:ext uri="{FF2B5EF4-FFF2-40B4-BE49-F238E27FC236}">
                  <a16:creationId xmlns:a16="http://schemas.microsoft.com/office/drawing/2014/main" id="{4571990A-21D8-9F93-CAD3-59BF40A43D41}"/>
                </a:ext>
              </a:extLst>
            </p:cNvPr>
            <p:cNvSpPr/>
            <p:nvPr/>
          </p:nvSpPr>
          <p:spPr>
            <a:xfrm>
              <a:off x="6136050" y="4282100"/>
              <a:ext cx="34700" cy="36025"/>
            </a:xfrm>
            <a:custGeom>
              <a:avLst/>
              <a:gdLst/>
              <a:ahLst/>
              <a:cxnLst/>
              <a:rect l="l" t="t" r="r" b="b"/>
              <a:pathLst>
                <a:path w="1388" h="1441" extrusionOk="0">
                  <a:moveTo>
                    <a:pt x="1" y="0"/>
                  </a:moveTo>
                  <a:lnTo>
                    <a:pt x="287" y="1440"/>
                  </a:lnTo>
                  <a:lnTo>
                    <a:pt x="1388" y="1440"/>
                  </a:lnTo>
                  <a:lnTo>
                    <a:pt x="1113" y="0"/>
                  </a:lnTo>
                  <a:close/>
                </a:path>
              </a:pathLst>
            </a:custGeom>
            <a:solidFill>
              <a:srgbClr val="9C68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6" name="Google Shape;1441;p54">
              <a:extLst>
                <a:ext uri="{FF2B5EF4-FFF2-40B4-BE49-F238E27FC236}">
                  <a16:creationId xmlns:a16="http://schemas.microsoft.com/office/drawing/2014/main" id="{2D390B8E-2FAE-8E48-410B-9E288FC175AA}"/>
                </a:ext>
              </a:extLst>
            </p:cNvPr>
            <p:cNvSpPr/>
            <p:nvPr/>
          </p:nvSpPr>
          <p:spPr>
            <a:xfrm>
              <a:off x="6114875" y="4213000"/>
              <a:ext cx="60900" cy="99825"/>
            </a:xfrm>
            <a:custGeom>
              <a:avLst/>
              <a:gdLst/>
              <a:ahLst/>
              <a:cxnLst/>
              <a:rect l="l" t="t" r="r" b="b"/>
              <a:pathLst>
                <a:path w="2436" h="3993" extrusionOk="0">
                  <a:moveTo>
                    <a:pt x="1" y="1"/>
                  </a:moveTo>
                  <a:lnTo>
                    <a:pt x="753" y="3992"/>
                  </a:lnTo>
                  <a:lnTo>
                    <a:pt x="2436" y="3992"/>
                  </a:lnTo>
                  <a:lnTo>
                    <a:pt x="1822" y="763"/>
                  </a:lnTo>
                  <a:cubicBezTo>
                    <a:pt x="1737" y="318"/>
                    <a:pt x="1346" y="1"/>
                    <a:pt x="901" y="1"/>
                  </a:cubicBez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7" name="Google Shape;1442;p54">
              <a:extLst>
                <a:ext uri="{FF2B5EF4-FFF2-40B4-BE49-F238E27FC236}">
                  <a16:creationId xmlns:a16="http://schemas.microsoft.com/office/drawing/2014/main" id="{96950DB0-CA54-5099-8947-43ED4A5F7479}"/>
                </a:ext>
              </a:extLst>
            </p:cNvPr>
            <p:cNvSpPr/>
            <p:nvPr/>
          </p:nvSpPr>
          <p:spPr>
            <a:xfrm>
              <a:off x="6100325" y="4282100"/>
              <a:ext cx="33375" cy="36025"/>
            </a:xfrm>
            <a:custGeom>
              <a:avLst/>
              <a:gdLst/>
              <a:ahLst/>
              <a:cxnLst/>
              <a:rect l="l" t="t" r="r" b="b"/>
              <a:pathLst>
                <a:path w="1335" h="1441" extrusionOk="0">
                  <a:moveTo>
                    <a:pt x="223" y="0"/>
                  </a:moveTo>
                  <a:lnTo>
                    <a:pt x="1" y="1440"/>
                  </a:lnTo>
                  <a:lnTo>
                    <a:pt x="1112" y="1440"/>
                  </a:lnTo>
                  <a:lnTo>
                    <a:pt x="1335" y="0"/>
                  </a:lnTo>
                  <a:close/>
                </a:path>
              </a:pathLst>
            </a:custGeom>
            <a:solidFill>
              <a:srgbClr val="9C68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8" name="Google Shape;1443;p54">
              <a:extLst>
                <a:ext uri="{FF2B5EF4-FFF2-40B4-BE49-F238E27FC236}">
                  <a16:creationId xmlns:a16="http://schemas.microsoft.com/office/drawing/2014/main" id="{19F54185-601F-4641-A921-49544C9B4110}"/>
                </a:ext>
              </a:extLst>
            </p:cNvPr>
            <p:cNvSpPr/>
            <p:nvPr/>
          </p:nvSpPr>
          <p:spPr>
            <a:xfrm>
              <a:off x="6092925" y="4213000"/>
              <a:ext cx="56925" cy="99825"/>
            </a:xfrm>
            <a:custGeom>
              <a:avLst/>
              <a:gdLst/>
              <a:ahLst/>
              <a:cxnLst/>
              <a:rect l="l" t="t" r="r" b="b"/>
              <a:pathLst>
                <a:path w="2277" h="3993" extrusionOk="0">
                  <a:moveTo>
                    <a:pt x="297" y="1"/>
                  </a:moveTo>
                  <a:lnTo>
                    <a:pt x="0" y="3992"/>
                  </a:lnTo>
                  <a:lnTo>
                    <a:pt x="1683" y="3992"/>
                  </a:lnTo>
                  <a:lnTo>
                    <a:pt x="2191" y="932"/>
                  </a:lnTo>
                  <a:cubicBezTo>
                    <a:pt x="2276" y="445"/>
                    <a:pt x="1906" y="1"/>
                    <a:pt x="1408" y="1"/>
                  </a:cubicBez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9" name="Google Shape;1444;p54">
              <a:extLst>
                <a:ext uri="{FF2B5EF4-FFF2-40B4-BE49-F238E27FC236}">
                  <a16:creationId xmlns:a16="http://schemas.microsoft.com/office/drawing/2014/main" id="{DA9594CB-5E6E-B948-97C3-4D8AAA9875D7}"/>
                </a:ext>
              </a:extLst>
            </p:cNvPr>
            <p:cNvSpPr/>
            <p:nvPr/>
          </p:nvSpPr>
          <p:spPr>
            <a:xfrm>
              <a:off x="6092925" y="4211950"/>
              <a:ext cx="41575" cy="2150"/>
            </a:xfrm>
            <a:custGeom>
              <a:avLst/>
              <a:gdLst/>
              <a:ahLst/>
              <a:cxnLst/>
              <a:rect l="l" t="t" r="r" b="b"/>
              <a:pathLst>
                <a:path w="1663" h="86" extrusionOk="0">
                  <a:moveTo>
                    <a:pt x="0" y="0"/>
                  </a:moveTo>
                  <a:lnTo>
                    <a:pt x="0" y="85"/>
                  </a:lnTo>
                  <a:lnTo>
                    <a:pt x="297" y="85"/>
                  </a:lnTo>
                  <a:lnTo>
                    <a:pt x="297" y="43"/>
                  </a:lnTo>
                  <a:lnTo>
                    <a:pt x="1662" y="43"/>
                  </a:lnTo>
                  <a:cubicBezTo>
                    <a:pt x="1588" y="22"/>
                    <a:pt x="1493" y="0"/>
                    <a:pt x="1408" y="0"/>
                  </a:cubicBezTo>
                  <a:close/>
                </a:path>
              </a:pathLst>
            </a:custGeom>
            <a:solidFill>
              <a:srgbClr val="A75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0" name="Google Shape;1445;p54">
              <a:extLst>
                <a:ext uri="{FF2B5EF4-FFF2-40B4-BE49-F238E27FC236}">
                  <a16:creationId xmlns:a16="http://schemas.microsoft.com/office/drawing/2014/main" id="{A1D71FD3-8546-1CCB-1000-2A081F78D8BC}"/>
                </a:ext>
              </a:extLst>
            </p:cNvPr>
            <p:cNvSpPr/>
            <p:nvPr/>
          </p:nvSpPr>
          <p:spPr>
            <a:xfrm>
              <a:off x="6135000" y="4312800"/>
              <a:ext cx="825" cy="25"/>
            </a:xfrm>
            <a:custGeom>
              <a:avLst/>
              <a:gdLst/>
              <a:ahLst/>
              <a:cxnLst/>
              <a:rect l="l" t="t" r="r" b="b"/>
              <a:pathLst>
                <a:path w="33" h="1" extrusionOk="0">
                  <a:moveTo>
                    <a:pt x="32" y="0"/>
                  </a:moveTo>
                  <a:lnTo>
                    <a:pt x="0" y="0"/>
                  </a:lnTo>
                  <a:close/>
                </a:path>
              </a:pathLst>
            </a:custGeom>
            <a:solidFill>
              <a:srgbClr val="9D4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1" name="Google Shape;1446;p54">
              <a:extLst>
                <a:ext uri="{FF2B5EF4-FFF2-40B4-BE49-F238E27FC236}">
                  <a16:creationId xmlns:a16="http://schemas.microsoft.com/office/drawing/2014/main" id="{1E820D9E-A841-8857-EE9D-FA58E168D530}"/>
                </a:ext>
              </a:extLst>
            </p:cNvPr>
            <p:cNvSpPr/>
            <p:nvPr/>
          </p:nvSpPr>
          <p:spPr>
            <a:xfrm>
              <a:off x="6128125" y="4213000"/>
              <a:ext cx="21725" cy="99825"/>
            </a:xfrm>
            <a:custGeom>
              <a:avLst/>
              <a:gdLst/>
              <a:ahLst/>
              <a:cxnLst/>
              <a:rect l="l" t="t" r="r" b="b"/>
              <a:pathLst>
                <a:path w="869" h="3993" extrusionOk="0">
                  <a:moveTo>
                    <a:pt x="0" y="1"/>
                  </a:moveTo>
                  <a:cubicBezTo>
                    <a:pt x="498" y="1"/>
                    <a:pt x="868" y="445"/>
                    <a:pt x="783" y="932"/>
                  </a:cubicBezTo>
                  <a:lnTo>
                    <a:pt x="275" y="3992"/>
                  </a:lnTo>
                  <a:lnTo>
                    <a:pt x="307" y="3992"/>
                  </a:lnTo>
                  <a:lnTo>
                    <a:pt x="826" y="932"/>
                  </a:lnTo>
                  <a:cubicBezTo>
                    <a:pt x="868" y="689"/>
                    <a:pt x="794" y="445"/>
                    <a:pt x="635" y="255"/>
                  </a:cubicBezTo>
                  <a:cubicBezTo>
                    <a:pt x="540" y="139"/>
                    <a:pt x="402" y="54"/>
                    <a:pt x="254" y="1"/>
                  </a:cubicBezTo>
                  <a:close/>
                </a:path>
              </a:pathLst>
            </a:custGeom>
            <a:solidFill>
              <a:srgbClr val="CF4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2" name="Google Shape;1447;p54">
              <a:extLst>
                <a:ext uri="{FF2B5EF4-FFF2-40B4-BE49-F238E27FC236}">
                  <a16:creationId xmlns:a16="http://schemas.microsoft.com/office/drawing/2014/main" id="{EE0A2110-9951-16A6-72ED-6F4425D209EF}"/>
                </a:ext>
              </a:extLst>
            </p:cNvPr>
            <p:cNvSpPr/>
            <p:nvPr/>
          </p:nvSpPr>
          <p:spPr>
            <a:xfrm>
              <a:off x="6100325" y="4213000"/>
              <a:ext cx="49525" cy="99825"/>
            </a:xfrm>
            <a:custGeom>
              <a:avLst/>
              <a:gdLst/>
              <a:ahLst/>
              <a:cxnLst/>
              <a:rect l="l" t="t" r="r" b="b"/>
              <a:pathLst>
                <a:path w="1981" h="3993" extrusionOk="0">
                  <a:moveTo>
                    <a:pt x="1" y="1"/>
                  </a:moveTo>
                  <a:lnTo>
                    <a:pt x="1" y="43"/>
                  </a:lnTo>
                  <a:lnTo>
                    <a:pt x="1112" y="43"/>
                  </a:lnTo>
                  <a:cubicBezTo>
                    <a:pt x="1335" y="43"/>
                    <a:pt x="1547" y="139"/>
                    <a:pt x="1695" y="308"/>
                  </a:cubicBezTo>
                  <a:cubicBezTo>
                    <a:pt x="1832" y="478"/>
                    <a:pt x="1895" y="699"/>
                    <a:pt x="1864" y="922"/>
                  </a:cubicBezTo>
                  <a:lnTo>
                    <a:pt x="1345" y="3981"/>
                  </a:lnTo>
                  <a:lnTo>
                    <a:pt x="1387" y="3992"/>
                  </a:lnTo>
                  <a:lnTo>
                    <a:pt x="1895" y="932"/>
                  </a:lnTo>
                  <a:cubicBezTo>
                    <a:pt x="1980" y="445"/>
                    <a:pt x="1610" y="1"/>
                    <a:pt x="1112" y="1"/>
                  </a:cubicBezTo>
                  <a:close/>
                </a:path>
              </a:pathLst>
            </a:custGeom>
            <a:solidFill>
              <a:srgbClr val="CF4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3" name="Google Shape;1448;p54">
              <a:extLst>
                <a:ext uri="{FF2B5EF4-FFF2-40B4-BE49-F238E27FC236}">
                  <a16:creationId xmlns:a16="http://schemas.microsoft.com/office/drawing/2014/main" id="{86649834-74EF-CE89-31A2-2E1D075CAC47}"/>
                </a:ext>
              </a:extLst>
            </p:cNvPr>
            <p:cNvSpPr/>
            <p:nvPr/>
          </p:nvSpPr>
          <p:spPr>
            <a:xfrm>
              <a:off x="6142675" y="4316225"/>
              <a:ext cx="53225" cy="24650"/>
            </a:xfrm>
            <a:custGeom>
              <a:avLst/>
              <a:gdLst/>
              <a:ahLst/>
              <a:cxnLst/>
              <a:rect l="l" t="t" r="r" b="b"/>
              <a:pathLst>
                <a:path w="2129" h="986" extrusionOk="0">
                  <a:moveTo>
                    <a:pt x="1" y="1"/>
                  </a:moveTo>
                  <a:lnTo>
                    <a:pt x="64" y="361"/>
                  </a:lnTo>
                  <a:lnTo>
                    <a:pt x="117" y="657"/>
                  </a:lnTo>
                  <a:lnTo>
                    <a:pt x="170" y="986"/>
                  </a:lnTo>
                  <a:lnTo>
                    <a:pt x="2128" y="986"/>
                  </a:lnTo>
                  <a:lnTo>
                    <a:pt x="2055" y="805"/>
                  </a:lnTo>
                  <a:cubicBezTo>
                    <a:pt x="2022" y="753"/>
                    <a:pt x="1991" y="699"/>
                    <a:pt x="1959" y="657"/>
                  </a:cubicBezTo>
                  <a:cubicBezTo>
                    <a:pt x="1874" y="551"/>
                    <a:pt x="1758" y="467"/>
                    <a:pt x="1641" y="435"/>
                  </a:cubicBezTo>
                  <a:lnTo>
                    <a:pt x="1578" y="414"/>
                  </a:lnTo>
                  <a:cubicBezTo>
                    <a:pt x="1535" y="393"/>
                    <a:pt x="1483" y="372"/>
                    <a:pt x="1441" y="350"/>
                  </a:cubicBezTo>
                  <a:lnTo>
                    <a:pt x="1430" y="339"/>
                  </a:lnTo>
                  <a:cubicBezTo>
                    <a:pt x="1387" y="318"/>
                    <a:pt x="1345" y="287"/>
                    <a:pt x="1303" y="255"/>
                  </a:cubicBezTo>
                  <a:cubicBezTo>
                    <a:pt x="1229" y="181"/>
                    <a:pt x="1154" y="96"/>
                    <a:pt x="1102" y="1"/>
                  </a:cubicBezTo>
                  <a:close/>
                </a:path>
              </a:pathLst>
            </a:custGeom>
            <a:solidFill>
              <a:srgbClr val="9C68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4" name="Google Shape;1449;p54">
              <a:extLst>
                <a:ext uri="{FF2B5EF4-FFF2-40B4-BE49-F238E27FC236}">
                  <a16:creationId xmlns:a16="http://schemas.microsoft.com/office/drawing/2014/main" id="{6402FD52-4292-841D-6F00-FB309D743BCF}"/>
                </a:ext>
              </a:extLst>
            </p:cNvPr>
            <p:cNvSpPr/>
            <p:nvPr/>
          </p:nvSpPr>
          <p:spPr>
            <a:xfrm>
              <a:off x="6144275" y="4324975"/>
              <a:ext cx="51625" cy="15900"/>
            </a:xfrm>
            <a:custGeom>
              <a:avLst/>
              <a:gdLst/>
              <a:ahLst/>
              <a:cxnLst/>
              <a:rect l="l" t="t" r="r" b="b"/>
              <a:pathLst>
                <a:path w="2065" h="636" extrusionOk="0">
                  <a:moveTo>
                    <a:pt x="1377" y="0"/>
                  </a:moveTo>
                  <a:lnTo>
                    <a:pt x="1292" y="466"/>
                  </a:lnTo>
                  <a:lnTo>
                    <a:pt x="667" y="466"/>
                  </a:lnTo>
                  <a:cubicBezTo>
                    <a:pt x="487" y="117"/>
                    <a:pt x="148" y="32"/>
                    <a:pt x="0" y="11"/>
                  </a:cubicBezTo>
                  <a:lnTo>
                    <a:pt x="0" y="11"/>
                  </a:lnTo>
                  <a:lnTo>
                    <a:pt x="53" y="307"/>
                  </a:lnTo>
                  <a:lnTo>
                    <a:pt x="106" y="636"/>
                  </a:lnTo>
                  <a:lnTo>
                    <a:pt x="2064" y="636"/>
                  </a:lnTo>
                  <a:lnTo>
                    <a:pt x="1991" y="455"/>
                  </a:lnTo>
                  <a:cubicBezTo>
                    <a:pt x="1958" y="403"/>
                    <a:pt x="1927" y="349"/>
                    <a:pt x="1895" y="307"/>
                  </a:cubicBezTo>
                  <a:cubicBezTo>
                    <a:pt x="1810" y="201"/>
                    <a:pt x="1694" y="117"/>
                    <a:pt x="1577" y="85"/>
                  </a:cubicBezTo>
                  <a:lnTo>
                    <a:pt x="1514" y="64"/>
                  </a:lnTo>
                  <a:cubicBezTo>
                    <a:pt x="1471" y="43"/>
                    <a:pt x="1419" y="22"/>
                    <a:pt x="1377" y="0"/>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5" name="Google Shape;1450;p54">
              <a:extLst>
                <a:ext uri="{FF2B5EF4-FFF2-40B4-BE49-F238E27FC236}">
                  <a16:creationId xmlns:a16="http://schemas.microsoft.com/office/drawing/2014/main" id="{706842E1-2DFE-09DD-2553-01D490BB6104}"/>
                </a:ext>
              </a:extLst>
            </p:cNvPr>
            <p:cNvSpPr/>
            <p:nvPr/>
          </p:nvSpPr>
          <p:spPr>
            <a:xfrm>
              <a:off x="6095050" y="4316225"/>
              <a:ext cx="48975" cy="24650"/>
            </a:xfrm>
            <a:custGeom>
              <a:avLst/>
              <a:gdLst/>
              <a:ahLst/>
              <a:cxnLst/>
              <a:rect l="l" t="t" r="r" b="b"/>
              <a:pathLst>
                <a:path w="1959" h="986" extrusionOk="0">
                  <a:moveTo>
                    <a:pt x="222" y="1"/>
                  </a:moveTo>
                  <a:lnTo>
                    <a:pt x="148" y="361"/>
                  </a:lnTo>
                  <a:lnTo>
                    <a:pt x="85" y="657"/>
                  </a:lnTo>
                  <a:lnTo>
                    <a:pt x="0" y="986"/>
                  </a:lnTo>
                  <a:lnTo>
                    <a:pt x="1958" y="986"/>
                  </a:lnTo>
                  <a:lnTo>
                    <a:pt x="1958" y="805"/>
                  </a:lnTo>
                  <a:cubicBezTo>
                    <a:pt x="1948" y="753"/>
                    <a:pt x="1937" y="699"/>
                    <a:pt x="1916" y="657"/>
                  </a:cubicBezTo>
                  <a:cubicBezTo>
                    <a:pt x="1874" y="551"/>
                    <a:pt x="1800" y="467"/>
                    <a:pt x="1694" y="435"/>
                  </a:cubicBezTo>
                  <a:lnTo>
                    <a:pt x="1641" y="414"/>
                  </a:lnTo>
                  <a:cubicBezTo>
                    <a:pt x="1598" y="393"/>
                    <a:pt x="1556" y="372"/>
                    <a:pt x="1525" y="350"/>
                  </a:cubicBezTo>
                  <a:cubicBezTo>
                    <a:pt x="1525" y="339"/>
                    <a:pt x="1514" y="339"/>
                    <a:pt x="1514" y="339"/>
                  </a:cubicBezTo>
                  <a:cubicBezTo>
                    <a:pt x="1482" y="318"/>
                    <a:pt x="1450" y="287"/>
                    <a:pt x="1429" y="255"/>
                  </a:cubicBezTo>
                  <a:cubicBezTo>
                    <a:pt x="1376" y="181"/>
                    <a:pt x="1334" y="96"/>
                    <a:pt x="1323" y="1"/>
                  </a:cubicBezTo>
                  <a:close/>
                </a:path>
              </a:pathLst>
            </a:custGeom>
            <a:solidFill>
              <a:srgbClr val="9C68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6" name="Google Shape;1451;p54">
              <a:extLst>
                <a:ext uri="{FF2B5EF4-FFF2-40B4-BE49-F238E27FC236}">
                  <a16:creationId xmlns:a16="http://schemas.microsoft.com/office/drawing/2014/main" id="{D8FD659C-FD9E-93FF-3F74-9909C38889F7}"/>
                </a:ext>
              </a:extLst>
            </p:cNvPr>
            <p:cNvSpPr/>
            <p:nvPr/>
          </p:nvSpPr>
          <p:spPr>
            <a:xfrm>
              <a:off x="6095050" y="4324975"/>
              <a:ext cx="48975" cy="15900"/>
            </a:xfrm>
            <a:custGeom>
              <a:avLst/>
              <a:gdLst/>
              <a:ahLst/>
              <a:cxnLst/>
              <a:rect l="l" t="t" r="r" b="b"/>
              <a:pathLst>
                <a:path w="1959" h="636" extrusionOk="0">
                  <a:moveTo>
                    <a:pt x="1525" y="0"/>
                  </a:moveTo>
                  <a:lnTo>
                    <a:pt x="1249" y="466"/>
                  </a:lnTo>
                  <a:lnTo>
                    <a:pt x="624" y="466"/>
                  </a:lnTo>
                  <a:cubicBezTo>
                    <a:pt x="582" y="117"/>
                    <a:pt x="286" y="32"/>
                    <a:pt x="148" y="11"/>
                  </a:cubicBezTo>
                  <a:lnTo>
                    <a:pt x="85" y="307"/>
                  </a:lnTo>
                  <a:lnTo>
                    <a:pt x="0" y="636"/>
                  </a:lnTo>
                  <a:lnTo>
                    <a:pt x="1958" y="636"/>
                  </a:lnTo>
                  <a:lnTo>
                    <a:pt x="1958" y="455"/>
                  </a:lnTo>
                  <a:cubicBezTo>
                    <a:pt x="1948" y="403"/>
                    <a:pt x="1937" y="349"/>
                    <a:pt x="1916" y="307"/>
                  </a:cubicBezTo>
                  <a:cubicBezTo>
                    <a:pt x="1874" y="201"/>
                    <a:pt x="1800" y="117"/>
                    <a:pt x="1694" y="85"/>
                  </a:cubicBezTo>
                  <a:lnTo>
                    <a:pt x="1641" y="64"/>
                  </a:lnTo>
                  <a:cubicBezTo>
                    <a:pt x="1598" y="43"/>
                    <a:pt x="1556" y="22"/>
                    <a:pt x="1525" y="0"/>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7" name="Google Shape;1452;p54">
              <a:extLst>
                <a:ext uri="{FF2B5EF4-FFF2-40B4-BE49-F238E27FC236}">
                  <a16:creationId xmlns:a16="http://schemas.microsoft.com/office/drawing/2014/main" id="{47E55B9D-4675-E274-4BA2-C45515F600E4}"/>
                </a:ext>
              </a:extLst>
            </p:cNvPr>
            <p:cNvSpPr/>
            <p:nvPr/>
          </p:nvSpPr>
          <p:spPr>
            <a:xfrm>
              <a:off x="6098225" y="4338750"/>
              <a:ext cx="101125" cy="3975"/>
            </a:xfrm>
            <a:custGeom>
              <a:avLst/>
              <a:gdLst/>
              <a:ahLst/>
              <a:cxnLst/>
              <a:rect l="l" t="t" r="r" b="b"/>
              <a:pathLst>
                <a:path w="4045" h="159" extrusionOk="0">
                  <a:moveTo>
                    <a:pt x="0" y="0"/>
                  </a:moveTo>
                  <a:lnTo>
                    <a:pt x="0" y="158"/>
                  </a:lnTo>
                  <a:lnTo>
                    <a:pt x="4044" y="158"/>
                  </a:lnTo>
                  <a:lnTo>
                    <a:pt x="4044" y="0"/>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8" name="Google Shape;1453;p54">
              <a:extLst>
                <a:ext uri="{FF2B5EF4-FFF2-40B4-BE49-F238E27FC236}">
                  <a16:creationId xmlns:a16="http://schemas.microsoft.com/office/drawing/2014/main" id="{B1B46081-73DD-68EA-A0A7-54379F4A52A8}"/>
                </a:ext>
              </a:extLst>
            </p:cNvPr>
            <p:cNvSpPr/>
            <p:nvPr/>
          </p:nvSpPr>
          <p:spPr>
            <a:xfrm>
              <a:off x="5987300" y="4268600"/>
              <a:ext cx="4000" cy="37875"/>
            </a:xfrm>
            <a:custGeom>
              <a:avLst/>
              <a:gdLst/>
              <a:ahLst/>
              <a:cxnLst/>
              <a:rect l="l" t="t" r="r" b="b"/>
              <a:pathLst>
                <a:path w="160" h="1515" extrusionOk="0">
                  <a:moveTo>
                    <a:pt x="1" y="0"/>
                  </a:moveTo>
                  <a:lnTo>
                    <a:pt x="1" y="1514"/>
                  </a:lnTo>
                  <a:lnTo>
                    <a:pt x="160" y="1514"/>
                  </a:lnTo>
                  <a:lnTo>
                    <a:pt x="160" y="0"/>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9" name="Google Shape;1454;p54">
              <a:extLst>
                <a:ext uri="{FF2B5EF4-FFF2-40B4-BE49-F238E27FC236}">
                  <a16:creationId xmlns:a16="http://schemas.microsoft.com/office/drawing/2014/main" id="{BA93F79B-7E4A-787F-48B0-5F7AA7B5C866}"/>
                </a:ext>
              </a:extLst>
            </p:cNvPr>
            <p:cNvSpPr/>
            <p:nvPr/>
          </p:nvSpPr>
          <p:spPr>
            <a:xfrm>
              <a:off x="5989425" y="4207175"/>
              <a:ext cx="118350" cy="61450"/>
            </a:xfrm>
            <a:custGeom>
              <a:avLst/>
              <a:gdLst/>
              <a:ahLst/>
              <a:cxnLst/>
              <a:rect l="l" t="t" r="r" b="b"/>
              <a:pathLst>
                <a:path w="4734" h="2458" extrusionOk="0">
                  <a:moveTo>
                    <a:pt x="0" y="1"/>
                  </a:moveTo>
                  <a:lnTo>
                    <a:pt x="0" y="2457"/>
                  </a:lnTo>
                  <a:lnTo>
                    <a:pt x="4733" y="2457"/>
                  </a:lnTo>
                  <a:lnTo>
                    <a:pt x="4733" y="1"/>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0" name="Google Shape;1455;p54">
              <a:extLst>
                <a:ext uri="{FF2B5EF4-FFF2-40B4-BE49-F238E27FC236}">
                  <a16:creationId xmlns:a16="http://schemas.microsoft.com/office/drawing/2014/main" id="{FC6A6D87-F10E-8DEB-BC14-A935825A0437}"/>
                </a:ext>
              </a:extLst>
            </p:cNvPr>
            <p:cNvSpPr/>
            <p:nvPr/>
          </p:nvSpPr>
          <p:spPr>
            <a:xfrm>
              <a:off x="5955300" y="4134950"/>
              <a:ext cx="154300" cy="135775"/>
            </a:xfrm>
            <a:custGeom>
              <a:avLst/>
              <a:gdLst/>
              <a:ahLst/>
              <a:cxnLst/>
              <a:rect l="l" t="t" r="r" b="b"/>
              <a:pathLst>
                <a:path w="6172" h="5431" extrusionOk="0">
                  <a:moveTo>
                    <a:pt x="5558" y="2668"/>
                  </a:moveTo>
                  <a:cubicBezTo>
                    <a:pt x="5812" y="2668"/>
                    <a:pt x="6014" y="2880"/>
                    <a:pt x="6014" y="3134"/>
                  </a:cubicBezTo>
                  <a:lnTo>
                    <a:pt x="6014" y="5272"/>
                  </a:lnTo>
                  <a:lnTo>
                    <a:pt x="1440" y="5272"/>
                  </a:lnTo>
                  <a:lnTo>
                    <a:pt x="1440" y="2668"/>
                  </a:lnTo>
                  <a:close/>
                  <a:moveTo>
                    <a:pt x="0" y="0"/>
                  </a:moveTo>
                  <a:lnTo>
                    <a:pt x="0" y="158"/>
                  </a:lnTo>
                  <a:lnTo>
                    <a:pt x="699" y="158"/>
                  </a:lnTo>
                  <a:cubicBezTo>
                    <a:pt x="1027" y="158"/>
                    <a:pt x="1281" y="412"/>
                    <a:pt x="1281" y="741"/>
                  </a:cubicBezTo>
                  <a:lnTo>
                    <a:pt x="1281" y="5431"/>
                  </a:lnTo>
                  <a:lnTo>
                    <a:pt x="6172" y="5431"/>
                  </a:lnTo>
                  <a:lnTo>
                    <a:pt x="6172" y="3134"/>
                  </a:lnTo>
                  <a:cubicBezTo>
                    <a:pt x="6172" y="2784"/>
                    <a:pt x="5897" y="2509"/>
                    <a:pt x="5558" y="2509"/>
                  </a:cubicBezTo>
                  <a:lnTo>
                    <a:pt x="1440" y="2509"/>
                  </a:lnTo>
                  <a:lnTo>
                    <a:pt x="1440" y="741"/>
                  </a:lnTo>
                  <a:cubicBezTo>
                    <a:pt x="1440" y="328"/>
                    <a:pt x="1111" y="0"/>
                    <a:pt x="699" y="0"/>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1" name="Google Shape;1456;p54">
              <a:extLst>
                <a:ext uri="{FF2B5EF4-FFF2-40B4-BE49-F238E27FC236}">
                  <a16:creationId xmlns:a16="http://schemas.microsoft.com/office/drawing/2014/main" id="{6E935F71-8281-F03C-A734-8A063968F2DF}"/>
                </a:ext>
              </a:extLst>
            </p:cNvPr>
            <p:cNvSpPr/>
            <p:nvPr/>
          </p:nvSpPr>
          <p:spPr>
            <a:xfrm>
              <a:off x="6105625" y="4268600"/>
              <a:ext cx="3975" cy="61950"/>
            </a:xfrm>
            <a:custGeom>
              <a:avLst/>
              <a:gdLst/>
              <a:ahLst/>
              <a:cxnLst/>
              <a:rect l="l" t="t" r="r" b="b"/>
              <a:pathLst>
                <a:path w="159" h="2478" extrusionOk="0">
                  <a:moveTo>
                    <a:pt x="1" y="0"/>
                  </a:moveTo>
                  <a:lnTo>
                    <a:pt x="1" y="2477"/>
                  </a:lnTo>
                  <a:lnTo>
                    <a:pt x="159" y="2477"/>
                  </a:lnTo>
                  <a:lnTo>
                    <a:pt x="159" y="0"/>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2" name="Google Shape;1457;p54">
              <a:extLst>
                <a:ext uri="{FF2B5EF4-FFF2-40B4-BE49-F238E27FC236}">
                  <a16:creationId xmlns:a16="http://schemas.microsoft.com/office/drawing/2014/main" id="{8563CF6B-F845-BC58-2FD8-26FCE4ECABD9}"/>
                </a:ext>
              </a:extLst>
            </p:cNvPr>
            <p:cNvSpPr/>
            <p:nvPr/>
          </p:nvSpPr>
          <p:spPr>
            <a:xfrm>
              <a:off x="6079700" y="4305125"/>
              <a:ext cx="55850" cy="55075"/>
            </a:xfrm>
            <a:custGeom>
              <a:avLst/>
              <a:gdLst/>
              <a:ahLst/>
              <a:cxnLst/>
              <a:rect l="l" t="t" r="r" b="b"/>
              <a:pathLst>
                <a:path w="2234" h="2203" extrusionOk="0">
                  <a:moveTo>
                    <a:pt x="1122" y="0"/>
                  </a:moveTo>
                  <a:cubicBezTo>
                    <a:pt x="497" y="0"/>
                    <a:pt x="0" y="498"/>
                    <a:pt x="0" y="1101"/>
                  </a:cubicBezTo>
                  <a:cubicBezTo>
                    <a:pt x="0" y="1715"/>
                    <a:pt x="497" y="2202"/>
                    <a:pt x="1122" y="2202"/>
                  </a:cubicBezTo>
                  <a:cubicBezTo>
                    <a:pt x="1736" y="2202"/>
                    <a:pt x="2233" y="1715"/>
                    <a:pt x="2233" y="1101"/>
                  </a:cubicBezTo>
                  <a:cubicBezTo>
                    <a:pt x="2233" y="498"/>
                    <a:pt x="1736" y="0"/>
                    <a:pt x="1122"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3" name="Google Shape;1458;p54">
              <a:extLst>
                <a:ext uri="{FF2B5EF4-FFF2-40B4-BE49-F238E27FC236}">
                  <a16:creationId xmlns:a16="http://schemas.microsoft.com/office/drawing/2014/main" id="{740FEEC6-E127-AE5C-26CF-5DC57E8303B0}"/>
                </a:ext>
              </a:extLst>
            </p:cNvPr>
            <p:cNvSpPr/>
            <p:nvPr/>
          </p:nvSpPr>
          <p:spPr>
            <a:xfrm>
              <a:off x="6089225" y="4314650"/>
              <a:ext cx="36800" cy="36275"/>
            </a:xfrm>
            <a:custGeom>
              <a:avLst/>
              <a:gdLst/>
              <a:ahLst/>
              <a:cxnLst/>
              <a:rect l="l" t="t" r="r" b="b"/>
              <a:pathLst>
                <a:path w="1472" h="1451" extrusionOk="0">
                  <a:moveTo>
                    <a:pt x="741" y="159"/>
                  </a:moveTo>
                  <a:cubicBezTo>
                    <a:pt x="1059" y="159"/>
                    <a:pt x="1313" y="413"/>
                    <a:pt x="1313" y="720"/>
                  </a:cubicBezTo>
                  <a:cubicBezTo>
                    <a:pt x="1313" y="1038"/>
                    <a:pt x="1059" y="1292"/>
                    <a:pt x="741" y="1292"/>
                  </a:cubicBezTo>
                  <a:cubicBezTo>
                    <a:pt x="424" y="1292"/>
                    <a:pt x="159" y="1038"/>
                    <a:pt x="159" y="720"/>
                  </a:cubicBezTo>
                  <a:cubicBezTo>
                    <a:pt x="159" y="413"/>
                    <a:pt x="424" y="159"/>
                    <a:pt x="741" y="159"/>
                  </a:cubicBezTo>
                  <a:close/>
                  <a:moveTo>
                    <a:pt x="741" y="0"/>
                  </a:moveTo>
                  <a:cubicBezTo>
                    <a:pt x="328" y="0"/>
                    <a:pt x="0" y="318"/>
                    <a:pt x="0" y="720"/>
                  </a:cubicBezTo>
                  <a:cubicBezTo>
                    <a:pt x="0" y="1122"/>
                    <a:pt x="328" y="1451"/>
                    <a:pt x="741" y="1451"/>
                  </a:cubicBezTo>
                  <a:cubicBezTo>
                    <a:pt x="1144" y="1451"/>
                    <a:pt x="1471" y="1122"/>
                    <a:pt x="1471" y="720"/>
                  </a:cubicBezTo>
                  <a:cubicBezTo>
                    <a:pt x="1471" y="318"/>
                    <a:pt x="1144" y="0"/>
                    <a:pt x="741" y="0"/>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4" name="Google Shape;1459;p54">
              <a:extLst>
                <a:ext uri="{FF2B5EF4-FFF2-40B4-BE49-F238E27FC236}">
                  <a16:creationId xmlns:a16="http://schemas.microsoft.com/office/drawing/2014/main" id="{134C1047-659F-1D03-123F-8F5FA3DD5E3A}"/>
                </a:ext>
              </a:extLst>
            </p:cNvPr>
            <p:cNvSpPr/>
            <p:nvPr/>
          </p:nvSpPr>
          <p:spPr>
            <a:xfrm>
              <a:off x="5925125" y="4233400"/>
              <a:ext cx="128650" cy="126800"/>
            </a:xfrm>
            <a:custGeom>
              <a:avLst/>
              <a:gdLst/>
              <a:ahLst/>
              <a:cxnLst/>
              <a:rect l="l" t="t" r="r" b="b"/>
              <a:pathLst>
                <a:path w="5146" h="5072" extrusionOk="0">
                  <a:moveTo>
                    <a:pt x="2572" y="159"/>
                  </a:moveTo>
                  <a:cubicBezTo>
                    <a:pt x="3896" y="159"/>
                    <a:pt x="4986" y="1228"/>
                    <a:pt x="4986" y="2541"/>
                  </a:cubicBezTo>
                  <a:cubicBezTo>
                    <a:pt x="4986" y="3854"/>
                    <a:pt x="3896" y="4913"/>
                    <a:pt x="2572" y="4913"/>
                  </a:cubicBezTo>
                  <a:cubicBezTo>
                    <a:pt x="1238" y="4913"/>
                    <a:pt x="159" y="3854"/>
                    <a:pt x="159" y="2541"/>
                  </a:cubicBezTo>
                  <a:cubicBezTo>
                    <a:pt x="159" y="1228"/>
                    <a:pt x="1238" y="159"/>
                    <a:pt x="2572" y="159"/>
                  </a:cubicBezTo>
                  <a:close/>
                  <a:moveTo>
                    <a:pt x="2572" y="0"/>
                  </a:moveTo>
                  <a:cubicBezTo>
                    <a:pt x="1154" y="0"/>
                    <a:pt x="0" y="1133"/>
                    <a:pt x="0" y="2541"/>
                  </a:cubicBezTo>
                  <a:cubicBezTo>
                    <a:pt x="0" y="3939"/>
                    <a:pt x="1154" y="5071"/>
                    <a:pt x="2572" y="5071"/>
                  </a:cubicBezTo>
                  <a:cubicBezTo>
                    <a:pt x="3991" y="5071"/>
                    <a:pt x="5146" y="3939"/>
                    <a:pt x="5146" y="2541"/>
                  </a:cubicBezTo>
                  <a:cubicBezTo>
                    <a:pt x="5146" y="1133"/>
                    <a:pt x="3991" y="0"/>
                    <a:pt x="2572" y="0"/>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5" name="Google Shape;1460;p54">
              <a:extLst>
                <a:ext uri="{FF2B5EF4-FFF2-40B4-BE49-F238E27FC236}">
                  <a16:creationId xmlns:a16="http://schemas.microsoft.com/office/drawing/2014/main" id="{58E2D1BB-8EA5-EAD2-4056-0DA06552C8CF}"/>
                </a:ext>
              </a:extLst>
            </p:cNvPr>
            <p:cNvSpPr/>
            <p:nvPr/>
          </p:nvSpPr>
          <p:spPr>
            <a:xfrm>
              <a:off x="5941000" y="4257225"/>
              <a:ext cx="49775" cy="41300"/>
            </a:xfrm>
            <a:custGeom>
              <a:avLst/>
              <a:gdLst/>
              <a:ahLst/>
              <a:cxnLst/>
              <a:rect l="l" t="t" r="r" b="b"/>
              <a:pathLst>
                <a:path w="1991" h="1652" extrusionOk="0">
                  <a:moveTo>
                    <a:pt x="106" y="0"/>
                  </a:moveTo>
                  <a:lnTo>
                    <a:pt x="0" y="127"/>
                  </a:lnTo>
                  <a:lnTo>
                    <a:pt x="1885" y="1652"/>
                  </a:lnTo>
                  <a:lnTo>
                    <a:pt x="1991" y="1525"/>
                  </a:lnTo>
                  <a:lnTo>
                    <a:pt x="106" y="0"/>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6" name="Google Shape;1461;p54">
              <a:extLst>
                <a:ext uri="{FF2B5EF4-FFF2-40B4-BE49-F238E27FC236}">
                  <a16:creationId xmlns:a16="http://schemas.microsoft.com/office/drawing/2014/main" id="{8D3243D6-8605-589F-9614-EF1D10DBA33B}"/>
                </a:ext>
              </a:extLst>
            </p:cNvPr>
            <p:cNvSpPr/>
            <p:nvPr/>
          </p:nvSpPr>
          <p:spPr>
            <a:xfrm>
              <a:off x="5930125" y="4294800"/>
              <a:ext cx="59325" cy="3975"/>
            </a:xfrm>
            <a:custGeom>
              <a:avLst/>
              <a:gdLst/>
              <a:ahLst/>
              <a:cxnLst/>
              <a:rect l="l" t="t" r="r" b="b"/>
              <a:pathLst>
                <a:path w="2373" h="159" extrusionOk="0">
                  <a:moveTo>
                    <a:pt x="1" y="1"/>
                  </a:moveTo>
                  <a:lnTo>
                    <a:pt x="1" y="159"/>
                  </a:lnTo>
                  <a:lnTo>
                    <a:pt x="2372" y="159"/>
                  </a:lnTo>
                  <a:lnTo>
                    <a:pt x="2372" y="1"/>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7" name="Google Shape;1462;p54">
              <a:extLst>
                <a:ext uri="{FF2B5EF4-FFF2-40B4-BE49-F238E27FC236}">
                  <a16:creationId xmlns:a16="http://schemas.microsoft.com/office/drawing/2014/main" id="{3457AD0E-A3F4-BC15-0F60-44887317561C}"/>
                </a:ext>
              </a:extLst>
            </p:cNvPr>
            <p:cNvSpPr/>
            <p:nvPr/>
          </p:nvSpPr>
          <p:spPr>
            <a:xfrm>
              <a:off x="5941000" y="4295325"/>
              <a:ext cx="49775" cy="41050"/>
            </a:xfrm>
            <a:custGeom>
              <a:avLst/>
              <a:gdLst/>
              <a:ahLst/>
              <a:cxnLst/>
              <a:rect l="l" t="t" r="r" b="b"/>
              <a:pathLst>
                <a:path w="1991" h="1642" extrusionOk="0">
                  <a:moveTo>
                    <a:pt x="1885" y="1"/>
                  </a:moveTo>
                  <a:lnTo>
                    <a:pt x="0" y="1525"/>
                  </a:lnTo>
                  <a:lnTo>
                    <a:pt x="106" y="1641"/>
                  </a:lnTo>
                  <a:lnTo>
                    <a:pt x="1991" y="128"/>
                  </a:lnTo>
                  <a:lnTo>
                    <a:pt x="1885" y="1"/>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8" name="Google Shape;1463;p54">
              <a:extLst>
                <a:ext uri="{FF2B5EF4-FFF2-40B4-BE49-F238E27FC236}">
                  <a16:creationId xmlns:a16="http://schemas.microsoft.com/office/drawing/2014/main" id="{62DFD239-4E67-F75B-F8A6-8A4661E62276}"/>
                </a:ext>
              </a:extLst>
            </p:cNvPr>
            <p:cNvSpPr/>
            <p:nvPr/>
          </p:nvSpPr>
          <p:spPr>
            <a:xfrm>
              <a:off x="5987300" y="4296925"/>
              <a:ext cx="4000" cy="53725"/>
            </a:xfrm>
            <a:custGeom>
              <a:avLst/>
              <a:gdLst/>
              <a:ahLst/>
              <a:cxnLst/>
              <a:rect l="l" t="t" r="r" b="b"/>
              <a:pathLst>
                <a:path w="160" h="2149" extrusionOk="0">
                  <a:moveTo>
                    <a:pt x="1" y="0"/>
                  </a:moveTo>
                  <a:lnTo>
                    <a:pt x="1" y="2149"/>
                  </a:lnTo>
                  <a:lnTo>
                    <a:pt x="160" y="2149"/>
                  </a:lnTo>
                  <a:lnTo>
                    <a:pt x="160" y="0"/>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9" name="Google Shape;1464;p54">
              <a:extLst>
                <a:ext uri="{FF2B5EF4-FFF2-40B4-BE49-F238E27FC236}">
                  <a16:creationId xmlns:a16="http://schemas.microsoft.com/office/drawing/2014/main" id="{0F93F854-B703-D5DB-9832-BF95A821C217}"/>
                </a:ext>
              </a:extLst>
            </p:cNvPr>
            <p:cNvSpPr/>
            <p:nvPr/>
          </p:nvSpPr>
          <p:spPr>
            <a:xfrm>
              <a:off x="5988100" y="4295325"/>
              <a:ext cx="49525" cy="41050"/>
            </a:xfrm>
            <a:custGeom>
              <a:avLst/>
              <a:gdLst/>
              <a:ahLst/>
              <a:cxnLst/>
              <a:rect l="l" t="t" r="r" b="b"/>
              <a:pathLst>
                <a:path w="1981" h="1642" extrusionOk="0">
                  <a:moveTo>
                    <a:pt x="107" y="1"/>
                  </a:moveTo>
                  <a:lnTo>
                    <a:pt x="1" y="128"/>
                  </a:lnTo>
                  <a:lnTo>
                    <a:pt x="1885" y="1641"/>
                  </a:lnTo>
                  <a:lnTo>
                    <a:pt x="1980" y="1525"/>
                  </a:lnTo>
                  <a:lnTo>
                    <a:pt x="107" y="1"/>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20" name="Google Shape;1465;p54">
              <a:extLst>
                <a:ext uri="{FF2B5EF4-FFF2-40B4-BE49-F238E27FC236}">
                  <a16:creationId xmlns:a16="http://schemas.microsoft.com/office/drawing/2014/main" id="{944FBCCB-2300-973D-6D44-FEF6C87D0EE9}"/>
                </a:ext>
              </a:extLst>
            </p:cNvPr>
            <p:cNvSpPr/>
            <p:nvPr/>
          </p:nvSpPr>
          <p:spPr>
            <a:xfrm>
              <a:off x="5989425" y="4294800"/>
              <a:ext cx="59300" cy="3975"/>
            </a:xfrm>
            <a:custGeom>
              <a:avLst/>
              <a:gdLst/>
              <a:ahLst/>
              <a:cxnLst/>
              <a:rect l="l" t="t" r="r" b="b"/>
              <a:pathLst>
                <a:path w="2372" h="159" extrusionOk="0">
                  <a:moveTo>
                    <a:pt x="0" y="1"/>
                  </a:moveTo>
                  <a:lnTo>
                    <a:pt x="0" y="159"/>
                  </a:lnTo>
                  <a:lnTo>
                    <a:pt x="2372" y="159"/>
                  </a:lnTo>
                  <a:lnTo>
                    <a:pt x="2372" y="1"/>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21" name="Google Shape;1466;p54">
              <a:extLst>
                <a:ext uri="{FF2B5EF4-FFF2-40B4-BE49-F238E27FC236}">
                  <a16:creationId xmlns:a16="http://schemas.microsoft.com/office/drawing/2014/main" id="{903AEF7C-36AA-BF62-59C2-92E7493276B8}"/>
                </a:ext>
              </a:extLst>
            </p:cNvPr>
            <p:cNvSpPr/>
            <p:nvPr/>
          </p:nvSpPr>
          <p:spPr>
            <a:xfrm>
              <a:off x="5988100" y="4257225"/>
              <a:ext cx="49525" cy="41300"/>
            </a:xfrm>
            <a:custGeom>
              <a:avLst/>
              <a:gdLst/>
              <a:ahLst/>
              <a:cxnLst/>
              <a:rect l="l" t="t" r="r" b="b"/>
              <a:pathLst>
                <a:path w="1981" h="1652" extrusionOk="0">
                  <a:moveTo>
                    <a:pt x="1885" y="0"/>
                  </a:moveTo>
                  <a:lnTo>
                    <a:pt x="1" y="1525"/>
                  </a:lnTo>
                  <a:lnTo>
                    <a:pt x="107" y="1652"/>
                  </a:lnTo>
                  <a:lnTo>
                    <a:pt x="1980" y="127"/>
                  </a:lnTo>
                  <a:lnTo>
                    <a:pt x="1885" y="0"/>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22" name="Google Shape;1467;p54">
              <a:extLst>
                <a:ext uri="{FF2B5EF4-FFF2-40B4-BE49-F238E27FC236}">
                  <a16:creationId xmlns:a16="http://schemas.microsoft.com/office/drawing/2014/main" id="{CAFC73A9-A40A-FB6F-81AD-388C7EC9C0FE}"/>
                </a:ext>
              </a:extLst>
            </p:cNvPr>
            <p:cNvSpPr/>
            <p:nvPr/>
          </p:nvSpPr>
          <p:spPr>
            <a:xfrm>
              <a:off x="5928550" y="4236575"/>
              <a:ext cx="121775" cy="120450"/>
            </a:xfrm>
            <a:custGeom>
              <a:avLst/>
              <a:gdLst/>
              <a:ahLst/>
              <a:cxnLst/>
              <a:rect l="l" t="t" r="r" b="b"/>
              <a:pathLst>
                <a:path w="4871" h="4818" extrusionOk="0">
                  <a:moveTo>
                    <a:pt x="2435" y="403"/>
                  </a:moveTo>
                  <a:cubicBezTo>
                    <a:pt x="3558" y="403"/>
                    <a:pt x="4479" y="1302"/>
                    <a:pt x="4479" y="2414"/>
                  </a:cubicBezTo>
                  <a:cubicBezTo>
                    <a:pt x="4479" y="3525"/>
                    <a:pt x="3558" y="4426"/>
                    <a:pt x="2435" y="4426"/>
                  </a:cubicBezTo>
                  <a:cubicBezTo>
                    <a:pt x="1303" y="4426"/>
                    <a:pt x="393" y="3525"/>
                    <a:pt x="393" y="2414"/>
                  </a:cubicBezTo>
                  <a:cubicBezTo>
                    <a:pt x="393" y="1302"/>
                    <a:pt x="1303" y="403"/>
                    <a:pt x="2435" y="403"/>
                  </a:cubicBezTo>
                  <a:close/>
                  <a:moveTo>
                    <a:pt x="2435" y="0"/>
                  </a:moveTo>
                  <a:cubicBezTo>
                    <a:pt x="1091" y="0"/>
                    <a:pt x="0" y="1080"/>
                    <a:pt x="0" y="2414"/>
                  </a:cubicBezTo>
                  <a:cubicBezTo>
                    <a:pt x="0" y="3737"/>
                    <a:pt x="1091" y="4817"/>
                    <a:pt x="2435" y="4817"/>
                  </a:cubicBezTo>
                  <a:cubicBezTo>
                    <a:pt x="3780" y="4817"/>
                    <a:pt x="4870" y="3737"/>
                    <a:pt x="4870" y="2414"/>
                  </a:cubicBezTo>
                  <a:cubicBezTo>
                    <a:pt x="4870" y="1080"/>
                    <a:pt x="3780" y="0"/>
                    <a:pt x="2435"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23" name="Google Shape;1468;p54">
              <a:extLst>
                <a:ext uri="{FF2B5EF4-FFF2-40B4-BE49-F238E27FC236}">
                  <a16:creationId xmlns:a16="http://schemas.microsoft.com/office/drawing/2014/main" id="{25E23B29-FFAF-8CEC-6C33-C88B8FAC2798}"/>
                </a:ext>
              </a:extLst>
            </p:cNvPr>
            <p:cNvSpPr/>
            <p:nvPr/>
          </p:nvSpPr>
          <p:spPr>
            <a:xfrm>
              <a:off x="5977250" y="4285000"/>
              <a:ext cx="24125" cy="23850"/>
            </a:xfrm>
            <a:custGeom>
              <a:avLst/>
              <a:gdLst/>
              <a:ahLst/>
              <a:cxnLst/>
              <a:rect l="l" t="t" r="r" b="b"/>
              <a:pathLst>
                <a:path w="965" h="954" extrusionOk="0">
                  <a:moveTo>
                    <a:pt x="487" y="0"/>
                  </a:moveTo>
                  <a:cubicBezTo>
                    <a:pt x="223" y="0"/>
                    <a:pt x="0" y="212"/>
                    <a:pt x="0" y="477"/>
                  </a:cubicBezTo>
                  <a:cubicBezTo>
                    <a:pt x="0" y="742"/>
                    <a:pt x="223" y="953"/>
                    <a:pt x="487" y="953"/>
                  </a:cubicBezTo>
                  <a:cubicBezTo>
                    <a:pt x="753" y="953"/>
                    <a:pt x="964" y="742"/>
                    <a:pt x="964" y="477"/>
                  </a:cubicBezTo>
                  <a:cubicBezTo>
                    <a:pt x="964" y="212"/>
                    <a:pt x="753" y="0"/>
                    <a:pt x="487" y="0"/>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24" name="Google Shape;1469;p54">
              <a:extLst>
                <a:ext uri="{FF2B5EF4-FFF2-40B4-BE49-F238E27FC236}">
                  <a16:creationId xmlns:a16="http://schemas.microsoft.com/office/drawing/2014/main" id="{3DB39CFE-D462-D686-1104-49864C4E86FB}"/>
                </a:ext>
              </a:extLst>
            </p:cNvPr>
            <p:cNvSpPr/>
            <p:nvPr/>
          </p:nvSpPr>
          <p:spPr>
            <a:xfrm>
              <a:off x="6065925" y="4191825"/>
              <a:ext cx="36275" cy="21175"/>
            </a:xfrm>
            <a:custGeom>
              <a:avLst/>
              <a:gdLst/>
              <a:ahLst/>
              <a:cxnLst/>
              <a:rect l="l" t="t" r="r" b="b"/>
              <a:pathLst>
                <a:path w="1451" h="847" extrusionOk="0">
                  <a:moveTo>
                    <a:pt x="392" y="1"/>
                  </a:moveTo>
                  <a:lnTo>
                    <a:pt x="1" y="424"/>
                  </a:lnTo>
                  <a:cubicBezTo>
                    <a:pt x="159" y="677"/>
                    <a:pt x="467" y="847"/>
                    <a:pt x="1062" y="847"/>
                  </a:cubicBezTo>
                  <a:cubicBezTo>
                    <a:pt x="1141" y="847"/>
                    <a:pt x="1224" y="844"/>
                    <a:pt x="1313" y="838"/>
                  </a:cubicBezTo>
                  <a:lnTo>
                    <a:pt x="1451" y="33"/>
                  </a:lnTo>
                  <a:lnTo>
                    <a:pt x="1451" y="33"/>
                  </a:lnTo>
                  <a:cubicBezTo>
                    <a:pt x="1450" y="33"/>
                    <a:pt x="1384" y="34"/>
                    <a:pt x="1279" y="34"/>
                  </a:cubicBezTo>
                  <a:cubicBezTo>
                    <a:pt x="1061" y="34"/>
                    <a:pt x="678" y="29"/>
                    <a:pt x="392" y="1"/>
                  </a:cubicBezTo>
                  <a:close/>
                </a:path>
              </a:pathLst>
            </a:custGeom>
            <a:solidFill>
              <a:srgbClr val="9D57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25" name="Google Shape;1470;p54">
              <a:extLst>
                <a:ext uri="{FF2B5EF4-FFF2-40B4-BE49-F238E27FC236}">
                  <a16:creationId xmlns:a16="http://schemas.microsoft.com/office/drawing/2014/main" id="{1999FAD9-884F-D3AE-AF49-1E72DDEBB4A8}"/>
                </a:ext>
              </a:extLst>
            </p:cNvPr>
            <p:cNvSpPr/>
            <p:nvPr/>
          </p:nvSpPr>
          <p:spPr>
            <a:xfrm>
              <a:off x="6090800" y="4192625"/>
              <a:ext cx="22250" cy="23325"/>
            </a:xfrm>
            <a:custGeom>
              <a:avLst/>
              <a:gdLst/>
              <a:ahLst/>
              <a:cxnLst/>
              <a:rect l="l" t="t" r="r" b="b"/>
              <a:pathLst>
                <a:path w="890" h="933" extrusionOk="0">
                  <a:moveTo>
                    <a:pt x="456" y="1"/>
                  </a:moveTo>
                  <a:lnTo>
                    <a:pt x="1" y="721"/>
                  </a:lnTo>
                  <a:cubicBezTo>
                    <a:pt x="149" y="773"/>
                    <a:pt x="276" y="858"/>
                    <a:pt x="371" y="933"/>
                  </a:cubicBezTo>
                  <a:lnTo>
                    <a:pt x="551" y="816"/>
                  </a:lnTo>
                  <a:cubicBezTo>
                    <a:pt x="456" y="710"/>
                    <a:pt x="350" y="625"/>
                    <a:pt x="350" y="625"/>
                  </a:cubicBezTo>
                  <a:lnTo>
                    <a:pt x="350" y="625"/>
                  </a:lnTo>
                  <a:cubicBezTo>
                    <a:pt x="445" y="636"/>
                    <a:pt x="540" y="689"/>
                    <a:pt x="625" y="752"/>
                  </a:cubicBezTo>
                  <a:lnTo>
                    <a:pt x="890" y="297"/>
                  </a:lnTo>
                  <a:cubicBezTo>
                    <a:pt x="699" y="96"/>
                    <a:pt x="456" y="1"/>
                    <a:pt x="456" y="1"/>
                  </a:cubicBezTo>
                  <a:close/>
                </a:path>
              </a:pathLst>
            </a:custGeom>
            <a:solidFill>
              <a:srgbClr val="9D57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26" name="Google Shape;1471;p54">
              <a:extLst>
                <a:ext uri="{FF2B5EF4-FFF2-40B4-BE49-F238E27FC236}">
                  <a16:creationId xmlns:a16="http://schemas.microsoft.com/office/drawing/2014/main" id="{0D185958-FED0-D587-DE93-112DCBF59B8D}"/>
                </a:ext>
              </a:extLst>
            </p:cNvPr>
            <p:cNvSpPr/>
            <p:nvPr/>
          </p:nvSpPr>
          <p:spPr>
            <a:xfrm>
              <a:off x="6102175" y="4196600"/>
              <a:ext cx="9300" cy="7700"/>
            </a:xfrm>
            <a:custGeom>
              <a:avLst/>
              <a:gdLst/>
              <a:ahLst/>
              <a:cxnLst/>
              <a:rect l="l" t="t" r="r" b="b"/>
              <a:pathLst>
                <a:path w="372" h="308" extrusionOk="0">
                  <a:moveTo>
                    <a:pt x="43" y="0"/>
                  </a:moveTo>
                  <a:lnTo>
                    <a:pt x="1" y="75"/>
                  </a:lnTo>
                  <a:cubicBezTo>
                    <a:pt x="223" y="191"/>
                    <a:pt x="308" y="308"/>
                    <a:pt x="308" y="308"/>
                  </a:cubicBezTo>
                  <a:lnTo>
                    <a:pt x="371" y="265"/>
                  </a:lnTo>
                  <a:cubicBezTo>
                    <a:pt x="371" y="265"/>
                    <a:pt x="276" y="127"/>
                    <a:pt x="43" y="0"/>
                  </a:cubicBezTo>
                  <a:close/>
                </a:path>
              </a:pathLst>
            </a:custGeom>
            <a:solidFill>
              <a:srgbClr val="833B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27" name="Google Shape;1472;p54">
              <a:extLst>
                <a:ext uri="{FF2B5EF4-FFF2-40B4-BE49-F238E27FC236}">
                  <a16:creationId xmlns:a16="http://schemas.microsoft.com/office/drawing/2014/main" id="{C08C1B25-3FF4-33AE-2BD1-578877704A60}"/>
                </a:ext>
              </a:extLst>
            </p:cNvPr>
            <p:cNvSpPr/>
            <p:nvPr/>
          </p:nvSpPr>
          <p:spPr>
            <a:xfrm>
              <a:off x="6100050" y="4201350"/>
              <a:ext cx="9550" cy="6375"/>
            </a:xfrm>
            <a:custGeom>
              <a:avLst/>
              <a:gdLst/>
              <a:ahLst/>
              <a:cxnLst/>
              <a:rect l="l" t="t" r="r" b="b"/>
              <a:pathLst>
                <a:path w="382" h="255" extrusionOk="0">
                  <a:moveTo>
                    <a:pt x="33" y="1"/>
                  </a:moveTo>
                  <a:lnTo>
                    <a:pt x="1" y="75"/>
                  </a:lnTo>
                  <a:cubicBezTo>
                    <a:pt x="266" y="181"/>
                    <a:pt x="308" y="255"/>
                    <a:pt x="308" y="255"/>
                  </a:cubicBezTo>
                  <a:lnTo>
                    <a:pt x="382" y="224"/>
                  </a:lnTo>
                  <a:cubicBezTo>
                    <a:pt x="372" y="203"/>
                    <a:pt x="329" y="128"/>
                    <a:pt x="33" y="1"/>
                  </a:cubicBezTo>
                  <a:close/>
                </a:path>
              </a:pathLst>
            </a:custGeom>
            <a:solidFill>
              <a:srgbClr val="833B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28" name="Google Shape;1473;p54">
              <a:extLst>
                <a:ext uri="{FF2B5EF4-FFF2-40B4-BE49-F238E27FC236}">
                  <a16:creationId xmlns:a16="http://schemas.microsoft.com/office/drawing/2014/main" id="{8B8034F8-294E-52F4-8A88-4614A7EE64CA}"/>
                </a:ext>
              </a:extLst>
            </p:cNvPr>
            <p:cNvSpPr/>
            <p:nvPr/>
          </p:nvSpPr>
          <p:spPr>
            <a:xfrm>
              <a:off x="6015900" y="4184025"/>
              <a:ext cx="64600" cy="23175"/>
            </a:xfrm>
            <a:custGeom>
              <a:avLst/>
              <a:gdLst/>
              <a:ahLst/>
              <a:cxnLst/>
              <a:rect l="l" t="t" r="r" b="b"/>
              <a:pathLst>
                <a:path w="2584" h="927" extrusionOk="0">
                  <a:moveTo>
                    <a:pt x="480" y="1"/>
                  </a:moveTo>
                  <a:cubicBezTo>
                    <a:pt x="244" y="1"/>
                    <a:pt x="41" y="188"/>
                    <a:pt x="21" y="430"/>
                  </a:cubicBezTo>
                  <a:cubicBezTo>
                    <a:pt x="0" y="694"/>
                    <a:pt x="212" y="927"/>
                    <a:pt x="477" y="927"/>
                  </a:cubicBezTo>
                  <a:lnTo>
                    <a:pt x="2287" y="917"/>
                  </a:lnTo>
                  <a:cubicBezTo>
                    <a:pt x="2583" y="906"/>
                    <a:pt x="2531" y="630"/>
                    <a:pt x="2520" y="334"/>
                  </a:cubicBezTo>
                  <a:lnTo>
                    <a:pt x="551" y="6"/>
                  </a:lnTo>
                  <a:cubicBezTo>
                    <a:pt x="527" y="2"/>
                    <a:pt x="503" y="1"/>
                    <a:pt x="480" y="1"/>
                  </a:cubicBezTo>
                  <a:close/>
                </a:path>
              </a:pathLst>
            </a:custGeom>
            <a:solidFill>
              <a:srgbClr val="9D57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29" name="Google Shape;1474;p54">
              <a:extLst>
                <a:ext uri="{FF2B5EF4-FFF2-40B4-BE49-F238E27FC236}">
                  <a16:creationId xmlns:a16="http://schemas.microsoft.com/office/drawing/2014/main" id="{1C438546-E251-D653-21D4-4FA7FECA760D}"/>
                </a:ext>
              </a:extLst>
            </p:cNvPr>
            <p:cNvSpPr/>
            <p:nvPr/>
          </p:nvSpPr>
          <p:spPr>
            <a:xfrm>
              <a:off x="6014575" y="4133075"/>
              <a:ext cx="27550" cy="74125"/>
            </a:xfrm>
            <a:custGeom>
              <a:avLst/>
              <a:gdLst/>
              <a:ahLst/>
              <a:cxnLst/>
              <a:rect l="l" t="t" r="r" b="b"/>
              <a:pathLst>
                <a:path w="1102" h="2965" extrusionOk="0">
                  <a:moveTo>
                    <a:pt x="551" y="0"/>
                  </a:moveTo>
                  <a:cubicBezTo>
                    <a:pt x="255" y="0"/>
                    <a:pt x="1" y="244"/>
                    <a:pt x="1" y="551"/>
                  </a:cubicBezTo>
                  <a:lnTo>
                    <a:pt x="1" y="2965"/>
                  </a:lnTo>
                  <a:lnTo>
                    <a:pt x="1102" y="2965"/>
                  </a:lnTo>
                  <a:lnTo>
                    <a:pt x="1102" y="551"/>
                  </a:lnTo>
                  <a:cubicBezTo>
                    <a:pt x="1102" y="244"/>
                    <a:pt x="858" y="0"/>
                    <a:pt x="551" y="0"/>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30" name="Google Shape;1475;p54">
              <a:extLst>
                <a:ext uri="{FF2B5EF4-FFF2-40B4-BE49-F238E27FC236}">
                  <a16:creationId xmlns:a16="http://schemas.microsoft.com/office/drawing/2014/main" id="{2EA0F97E-E205-D737-0811-7CD259E46391}"/>
                </a:ext>
              </a:extLst>
            </p:cNvPr>
            <p:cNvSpPr/>
            <p:nvPr/>
          </p:nvSpPr>
          <p:spPr>
            <a:xfrm>
              <a:off x="5880900" y="4061350"/>
              <a:ext cx="29425" cy="78650"/>
            </a:xfrm>
            <a:custGeom>
              <a:avLst/>
              <a:gdLst/>
              <a:ahLst/>
              <a:cxnLst/>
              <a:rect l="l" t="t" r="r" b="b"/>
              <a:pathLst>
                <a:path w="1177" h="3146" extrusionOk="0">
                  <a:moveTo>
                    <a:pt x="551" y="0"/>
                  </a:moveTo>
                  <a:cubicBezTo>
                    <a:pt x="544" y="0"/>
                    <a:pt x="537" y="1"/>
                    <a:pt x="530" y="1"/>
                  </a:cubicBezTo>
                  <a:cubicBezTo>
                    <a:pt x="234" y="11"/>
                    <a:pt x="1" y="265"/>
                    <a:pt x="12" y="562"/>
                  </a:cubicBezTo>
                  <a:lnTo>
                    <a:pt x="85" y="2626"/>
                  </a:lnTo>
                  <a:cubicBezTo>
                    <a:pt x="106" y="2916"/>
                    <a:pt x="340" y="3145"/>
                    <a:pt x="627" y="3145"/>
                  </a:cubicBezTo>
                  <a:cubicBezTo>
                    <a:pt x="634" y="3145"/>
                    <a:pt x="640" y="3145"/>
                    <a:pt x="647" y="3145"/>
                  </a:cubicBezTo>
                  <a:cubicBezTo>
                    <a:pt x="943" y="3135"/>
                    <a:pt x="1176" y="2880"/>
                    <a:pt x="1165" y="2584"/>
                  </a:cubicBezTo>
                  <a:lnTo>
                    <a:pt x="1092" y="509"/>
                  </a:lnTo>
                  <a:cubicBezTo>
                    <a:pt x="1081" y="220"/>
                    <a:pt x="838" y="0"/>
                    <a:pt x="551" y="0"/>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31" name="Google Shape;1476;p54">
              <a:extLst>
                <a:ext uri="{FF2B5EF4-FFF2-40B4-BE49-F238E27FC236}">
                  <a16:creationId xmlns:a16="http://schemas.microsoft.com/office/drawing/2014/main" id="{151AF718-407B-A9E0-001F-BCFDE00CC732}"/>
                </a:ext>
              </a:extLst>
            </p:cNvPr>
            <p:cNvSpPr/>
            <p:nvPr/>
          </p:nvSpPr>
          <p:spPr>
            <a:xfrm>
              <a:off x="5938350" y="4126200"/>
              <a:ext cx="36550" cy="21600"/>
            </a:xfrm>
            <a:custGeom>
              <a:avLst/>
              <a:gdLst/>
              <a:ahLst/>
              <a:cxnLst/>
              <a:rect l="l" t="t" r="r" b="b"/>
              <a:pathLst>
                <a:path w="1462" h="864" extrusionOk="0">
                  <a:moveTo>
                    <a:pt x="413" y="0"/>
                  </a:moveTo>
                  <a:lnTo>
                    <a:pt x="1" y="414"/>
                  </a:lnTo>
                  <a:cubicBezTo>
                    <a:pt x="164" y="673"/>
                    <a:pt x="486" y="864"/>
                    <a:pt x="1110" y="864"/>
                  </a:cubicBezTo>
                  <a:cubicBezTo>
                    <a:pt x="1171" y="864"/>
                    <a:pt x="1235" y="862"/>
                    <a:pt x="1302" y="858"/>
                  </a:cubicBezTo>
                  <a:lnTo>
                    <a:pt x="1462" y="54"/>
                  </a:lnTo>
                  <a:cubicBezTo>
                    <a:pt x="1462" y="54"/>
                    <a:pt x="837" y="54"/>
                    <a:pt x="413" y="0"/>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32" name="Google Shape;1477;p54">
              <a:extLst>
                <a:ext uri="{FF2B5EF4-FFF2-40B4-BE49-F238E27FC236}">
                  <a16:creationId xmlns:a16="http://schemas.microsoft.com/office/drawing/2014/main" id="{68721DD5-0327-B81A-BF08-9B8B1FBEC4D2}"/>
                </a:ext>
              </a:extLst>
            </p:cNvPr>
            <p:cNvSpPr/>
            <p:nvPr/>
          </p:nvSpPr>
          <p:spPr>
            <a:xfrm>
              <a:off x="5963225" y="4127525"/>
              <a:ext cx="22525" cy="23325"/>
            </a:xfrm>
            <a:custGeom>
              <a:avLst/>
              <a:gdLst/>
              <a:ahLst/>
              <a:cxnLst/>
              <a:rect l="l" t="t" r="r" b="b"/>
              <a:pathLst>
                <a:path w="901" h="933" extrusionOk="0">
                  <a:moveTo>
                    <a:pt x="467" y="1"/>
                  </a:moveTo>
                  <a:lnTo>
                    <a:pt x="1" y="709"/>
                  </a:lnTo>
                  <a:cubicBezTo>
                    <a:pt x="149" y="773"/>
                    <a:pt x="265" y="858"/>
                    <a:pt x="361" y="932"/>
                  </a:cubicBezTo>
                  <a:lnTo>
                    <a:pt x="551" y="826"/>
                  </a:lnTo>
                  <a:cubicBezTo>
                    <a:pt x="456" y="721"/>
                    <a:pt x="350" y="625"/>
                    <a:pt x="350" y="625"/>
                  </a:cubicBezTo>
                  <a:lnTo>
                    <a:pt x="350" y="625"/>
                  </a:lnTo>
                  <a:cubicBezTo>
                    <a:pt x="445" y="646"/>
                    <a:pt x="540" y="699"/>
                    <a:pt x="615" y="763"/>
                  </a:cubicBezTo>
                  <a:lnTo>
                    <a:pt x="900" y="318"/>
                  </a:lnTo>
                  <a:cubicBezTo>
                    <a:pt x="710" y="106"/>
                    <a:pt x="467" y="1"/>
                    <a:pt x="467" y="1"/>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33" name="Google Shape;1478;p54">
              <a:extLst>
                <a:ext uri="{FF2B5EF4-FFF2-40B4-BE49-F238E27FC236}">
                  <a16:creationId xmlns:a16="http://schemas.microsoft.com/office/drawing/2014/main" id="{9C408A97-D1F1-850F-88C0-164F1CECC7BA}"/>
                </a:ext>
              </a:extLst>
            </p:cNvPr>
            <p:cNvSpPr/>
            <p:nvPr/>
          </p:nvSpPr>
          <p:spPr>
            <a:xfrm>
              <a:off x="5974875" y="4131750"/>
              <a:ext cx="9275" cy="7975"/>
            </a:xfrm>
            <a:custGeom>
              <a:avLst/>
              <a:gdLst/>
              <a:ahLst/>
              <a:cxnLst/>
              <a:rect l="l" t="t" r="r" b="b"/>
              <a:pathLst>
                <a:path w="371" h="319" extrusionOk="0">
                  <a:moveTo>
                    <a:pt x="43" y="1"/>
                  </a:moveTo>
                  <a:lnTo>
                    <a:pt x="1" y="64"/>
                  </a:lnTo>
                  <a:cubicBezTo>
                    <a:pt x="212" y="192"/>
                    <a:pt x="307" y="319"/>
                    <a:pt x="307" y="319"/>
                  </a:cubicBezTo>
                  <a:lnTo>
                    <a:pt x="371" y="276"/>
                  </a:lnTo>
                  <a:cubicBezTo>
                    <a:pt x="361" y="265"/>
                    <a:pt x="276" y="128"/>
                    <a:pt x="43" y="1"/>
                  </a:cubicBezTo>
                  <a:close/>
                </a:path>
              </a:pathLst>
            </a:custGeom>
            <a:solidFill>
              <a:srgbClr val="CB7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34" name="Google Shape;1479;p54">
              <a:extLst>
                <a:ext uri="{FF2B5EF4-FFF2-40B4-BE49-F238E27FC236}">
                  <a16:creationId xmlns:a16="http://schemas.microsoft.com/office/drawing/2014/main" id="{2CC83C77-FF2A-DA4F-31E3-8785DD8D9CFF}"/>
                </a:ext>
              </a:extLst>
            </p:cNvPr>
            <p:cNvSpPr/>
            <p:nvPr/>
          </p:nvSpPr>
          <p:spPr>
            <a:xfrm>
              <a:off x="5972750" y="4136250"/>
              <a:ext cx="9275" cy="6650"/>
            </a:xfrm>
            <a:custGeom>
              <a:avLst/>
              <a:gdLst/>
              <a:ahLst/>
              <a:cxnLst/>
              <a:rect l="l" t="t" r="r" b="b"/>
              <a:pathLst>
                <a:path w="371" h="266" extrusionOk="0">
                  <a:moveTo>
                    <a:pt x="32" y="1"/>
                  </a:moveTo>
                  <a:lnTo>
                    <a:pt x="1" y="75"/>
                  </a:lnTo>
                  <a:cubicBezTo>
                    <a:pt x="255" y="191"/>
                    <a:pt x="297" y="266"/>
                    <a:pt x="297" y="266"/>
                  </a:cubicBezTo>
                  <a:lnTo>
                    <a:pt x="371" y="233"/>
                  </a:lnTo>
                  <a:cubicBezTo>
                    <a:pt x="361" y="223"/>
                    <a:pt x="319" y="139"/>
                    <a:pt x="32" y="1"/>
                  </a:cubicBezTo>
                  <a:close/>
                </a:path>
              </a:pathLst>
            </a:custGeom>
            <a:solidFill>
              <a:srgbClr val="CB7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35" name="Google Shape;1480;p54">
              <a:extLst>
                <a:ext uri="{FF2B5EF4-FFF2-40B4-BE49-F238E27FC236}">
                  <a16:creationId xmlns:a16="http://schemas.microsoft.com/office/drawing/2014/main" id="{B257E1D2-C313-B867-0A73-7E808E4063E9}"/>
                </a:ext>
              </a:extLst>
            </p:cNvPr>
            <p:cNvSpPr/>
            <p:nvPr/>
          </p:nvSpPr>
          <p:spPr>
            <a:xfrm>
              <a:off x="5897325" y="4117475"/>
              <a:ext cx="55600" cy="23850"/>
            </a:xfrm>
            <a:custGeom>
              <a:avLst/>
              <a:gdLst/>
              <a:ahLst/>
              <a:cxnLst/>
              <a:rect l="l" t="t" r="r" b="b"/>
              <a:pathLst>
                <a:path w="2224" h="954" extrusionOk="0">
                  <a:moveTo>
                    <a:pt x="96" y="0"/>
                  </a:moveTo>
                  <a:lnTo>
                    <a:pt x="0" y="900"/>
                  </a:lnTo>
                  <a:lnTo>
                    <a:pt x="1927" y="953"/>
                  </a:lnTo>
                  <a:cubicBezTo>
                    <a:pt x="2223" y="953"/>
                    <a:pt x="2181" y="667"/>
                    <a:pt x="2181" y="370"/>
                  </a:cubicBezTo>
                  <a:lnTo>
                    <a:pt x="96" y="0"/>
                  </a:ln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36" name="Google Shape;1481;p54">
              <a:extLst>
                <a:ext uri="{FF2B5EF4-FFF2-40B4-BE49-F238E27FC236}">
                  <a16:creationId xmlns:a16="http://schemas.microsoft.com/office/drawing/2014/main" id="{93818F6C-2EC7-F78E-38B6-73E299BCBE42}"/>
                </a:ext>
              </a:extLst>
            </p:cNvPr>
            <p:cNvSpPr/>
            <p:nvPr/>
          </p:nvSpPr>
          <p:spPr>
            <a:xfrm>
              <a:off x="6033350" y="4101850"/>
              <a:ext cx="10625" cy="4550"/>
            </a:xfrm>
            <a:custGeom>
              <a:avLst/>
              <a:gdLst/>
              <a:ahLst/>
              <a:cxnLst/>
              <a:rect l="l" t="t" r="r" b="b"/>
              <a:pathLst>
                <a:path w="425" h="182" extrusionOk="0">
                  <a:moveTo>
                    <a:pt x="424" y="0"/>
                  </a:moveTo>
                  <a:lnTo>
                    <a:pt x="1" y="11"/>
                  </a:lnTo>
                  <a:cubicBezTo>
                    <a:pt x="1" y="11"/>
                    <a:pt x="21" y="181"/>
                    <a:pt x="207" y="181"/>
                  </a:cubicBezTo>
                  <a:cubicBezTo>
                    <a:pt x="213" y="181"/>
                    <a:pt x="218" y="181"/>
                    <a:pt x="224" y="181"/>
                  </a:cubicBezTo>
                  <a:cubicBezTo>
                    <a:pt x="414" y="170"/>
                    <a:pt x="424" y="0"/>
                    <a:pt x="424"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37" name="Google Shape;1482;p54">
              <a:extLst>
                <a:ext uri="{FF2B5EF4-FFF2-40B4-BE49-F238E27FC236}">
                  <a16:creationId xmlns:a16="http://schemas.microsoft.com/office/drawing/2014/main" id="{6EF53579-E65B-5ADE-0A14-D4932E668A61}"/>
                </a:ext>
              </a:extLst>
            </p:cNvPr>
            <p:cNvSpPr/>
            <p:nvPr/>
          </p:nvSpPr>
          <p:spPr>
            <a:xfrm>
              <a:off x="5921425" y="4021900"/>
              <a:ext cx="9000" cy="3200"/>
            </a:xfrm>
            <a:custGeom>
              <a:avLst/>
              <a:gdLst/>
              <a:ahLst/>
              <a:cxnLst/>
              <a:rect l="l" t="t" r="r" b="b"/>
              <a:pathLst>
                <a:path w="360" h="128" extrusionOk="0">
                  <a:moveTo>
                    <a:pt x="31" y="1"/>
                  </a:moveTo>
                  <a:lnTo>
                    <a:pt x="0" y="22"/>
                  </a:lnTo>
                  <a:cubicBezTo>
                    <a:pt x="0" y="22"/>
                    <a:pt x="85" y="128"/>
                    <a:pt x="212" y="128"/>
                  </a:cubicBezTo>
                  <a:cubicBezTo>
                    <a:pt x="254" y="128"/>
                    <a:pt x="307" y="118"/>
                    <a:pt x="360" y="86"/>
                  </a:cubicBezTo>
                  <a:lnTo>
                    <a:pt x="339" y="43"/>
                  </a:lnTo>
                  <a:cubicBezTo>
                    <a:pt x="290" y="75"/>
                    <a:pt x="247" y="86"/>
                    <a:pt x="208" y="86"/>
                  </a:cubicBezTo>
                  <a:cubicBezTo>
                    <a:pt x="104" y="86"/>
                    <a:pt x="39" y="1"/>
                    <a:pt x="31" y="1"/>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grpSp>
      <p:pic>
        <p:nvPicPr>
          <p:cNvPr id="138" name="Picture 137" descr="A logo with a person in the middle&#10;&#10;Description automatically generated">
            <a:extLst>
              <a:ext uri="{FF2B5EF4-FFF2-40B4-BE49-F238E27FC236}">
                <a16:creationId xmlns:a16="http://schemas.microsoft.com/office/drawing/2014/main" id="{E9FDA2DE-59A7-8839-C8E8-EBFBD601C7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2954" y="-2"/>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181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A5873-FABE-E252-0F1F-274900940A4F}"/>
              </a:ext>
            </a:extLst>
          </p:cNvPr>
          <p:cNvSpPr>
            <a:spLocks noGrp="1"/>
          </p:cNvSpPr>
          <p:nvPr>
            <p:ph type="title"/>
          </p:nvPr>
        </p:nvSpPr>
        <p:spPr/>
        <p:txBody>
          <a:bodyPr/>
          <a:lstStyle/>
          <a:p>
            <a:r>
              <a:rPr lang="af-ZA" noProof="0" dirty="0"/>
              <a:t>Verantwoordelikhede van ŉ vrywilliger</a:t>
            </a:r>
          </a:p>
        </p:txBody>
      </p:sp>
      <p:graphicFrame>
        <p:nvGraphicFramePr>
          <p:cNvPr id="14" name="Content Placeholder 2">
            <a:extLst>
              <a:ext uri="{FF2B5EF4-FFF2-40B4-BE49-F238E27FC236}">
                <a16:creationId xmlns:a16="http://schemas.microsoft.com/office/drawing/2014/main" id="{3B8D9F4B-5CB7-ABAD-5277-48177EC10738}"/>
              </a:ext>
            </a:extLst>
          </p:cNvPr>
          <p:cNvGraphicFramePr>
            <a:graphicFrameLocks noGrp="1"/>
          </p:cNvGraphicFramePr>
          <p:nvPr>
            <p:ph idx="1"/>
            <p:extLst>
              <p:ext uri="{D42A27DB-BD31-4B8C-83A1-F6EECF244321}">
                <p14:modId xmlns:p14="http://schemas.microsoft.com/office/powerpoint/2010/main" val="34308386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oogle Shape;223;p32">
            <a:extLst>
              <a:ext uri="{FF2B5EF4-FFF2-40B4-BE49-F238E27FC236}">
                <a16:creationId xmlns:a16="http://schemas.microsoft.com/office/drawing/2014/main" id="{1D7E409C-234B-61F5-1922-18BEF37646C2}"/>
              </a:ext>
            </a:extLst>
          </p:cNvPr>
          <p:cNvGrpSpPr/>
          <p:nvPr/>
        </p:nvGrpSpPr>
        <p:grpSpPr>
          <a:xfrm>
            <a:off x="9363919" y="4502550"/>
            <a:ext cx="2549978" cy="2150149"/>
            <a:chOff x="5391800" y="3024375"/>
            <a:chExt cx="585750" cy="632575"/>
          </a:xfrm>
        </p:grpSpPr>
        <p:sp>
          <p:nvSpPr>
            <p:cNvPr id="7" name="Google Shape;224;p32">
              <a:extLst>
                <a:ext uri="{FF2B5EF4-FFF2-40B4-BE49-F238E27FC236}">
                  <a16:creationId xmlns:a16="http://schemas.microsoft.com/office/drawing/2014/main" id="{A112BEBF-8FBF-4855-8E25-0E1AB20ED297}"/>
                </a:ext>
              </a:extLst>
            </p:cNvPr>
            <p:cNvSpPr/>
            <p:nvPr/>
          </p:nvSpPr>
          <p:spPr>
            <a:xfrm>
              <a:off x="5391800" y="3024375"/>
              <a:ext cx="585750" cy="632575"/>
            </a:xfrm>
            <a:custGeom>
              <a:avLst/>
              <a:gdLst/>
              <a:ahLst/>
              <a:cxnLst/>
              <a:rect l="l" t="t" r="r" b="b"/>
              <a:pathLst>
                <a:path w="23430" h="25303" extrusionOk="0">
                  <a:moveTo>
                    <a:pt x="9295" y="14324"/>
                  </a:moveTo>
                  <a:cubicBezTo>
                    <a:pt x="9328" y="14324"/>
                    <a:pt x="9370" y="14335"/>
                    <a:pt x="9401" y="14335"/>
                  </a:cubicBezTo>
                  <a:cubicBezTo>
                    <a:pt x="9433" y="14345"/>
                    <a:pt x="9476" y="14356"/>
                    <a:pt x="9507" y="14356"/>
                  </a:cubicBezTo>
                  <a:lnTo>
                    <a:pt x="9507" y="14970"/>
                  </a:lnTo>
                  <a:lnTo>
                    <a:pt x="8639" y="14970"/>
                  </a:lnTo>
                  <a:cubicBezTo>
                    <a:pt x="8681" y="14758"/>
                    <a:pt x="8777" y="14568"/>
                    <a:pt x="8925" y="14408"/>
                  </a:cubicBezTo>
                  <a:cubicBezTo>
                    <a:pt x="9052" y="14398"/>
                    <a:pt x="9179" y="14377"/>
                    <a:pt x="9295" y="14324"/>
                  </a:cubicBezTo>
                  <a:close/>
                  <a:moveTo>
                    <a:pt x="9740" y="16494"/>
                  </a:moveTo>
                  <a:cubicBezTo>
                    <a:pt x="9867" y="16843"/>
                    <a:pt x="10058" y="17172"/>
                    <a:pt x="10291" y="17457"/>
                  </a:cubicBezTo>
                  <a:lnTo>
                    <a:pt x="9931" y="19554"/>
                  </a:lnTo>
                  <a:lnTo>
                    <a:pt x="8099" y="19554"/>
                  </a:lnTo>
                  <a:lnTo>
                    <a:pt x="8448" y="16494"/>
                  </a:lnTo>
                  <a:close/>
                  <a:moveTo>
                    <a:pt x="9666" y="21089"/>
                  </a:moveTo>
                  <a:lnTo>
                    <a:pt x="9666" y="21099"/>
                  </a:lnTo>
                  <a:cubicBezTo>
                    <a:pt x="9645" y="21226"/>
                    <a:pt x="9666" y="21343"/>
                    <a:pt x="9709" y="21449"/>
                  </a:cubicBezTo>
                  <a:cubicBezTo>
                    <a:pt x="9571" y="21396"/>
                    <a:pt x="9433" y="21353"/>
                    <a:pt x="9274" y="21332"/>
                  </a:cubicBezTo>
                  <a:cubicBezTo>
                    <a:pt x="9179" y="21311"/>
                    <a:pt x="9084" y="21301"/>
                    <a:pt x="8999" y="21290"/>
                  </a:cubicBezTo>
                  <a:cubicBezTo>
                    <a:pt x="8978" y="21248"/>
                    <a:pt x="8957" y="21195"/>
                    <a:pt x="8935" y="21142"/>
                  </a:cubicBezTo>
                  <a:cubicBezTo>
                    <a:pt x="8925" y="21121"/>
                    <a:pt x="8914" y="21110"/>
                    <a:pt x="8904" y="21089"/>
                  </a:cubicBezTo>
                  <a:close/>
                  <a:moveTo>
                    <a:pt x="13224" y="21502"/>
                  </a:moveTo>
                  <a:lnTo>
                    <a:pt x="13160" y="22476"/>
                  </a:lnTo>
                  <a:cubicBezTo>
                    <a:pt x="13149" y="22656"/>
                    <a:pt x="13213" y="22826"/>
                    <a:pt x="13340" y="22953"/>
                  </a:cubicBezTo>
                  <a:cubicBezTo>
                    <a:pt x="13340" y="22963"/>
                    <a:pt x="13340" y="22963"/>
                    <a:pt x="13351" y="22974"/>
                  </a:cubicBezTo>
                  <a:cubicBezTo>
                    <a:pt x="13351" y="22974"/>
                    <a:pt x="13340" y="22974"/>
                    <a:pt x="13340" y="22984"/>
                  </a:cubicBezTo>
                  <a:lnTo>
                    <a:pt x="13329" y="22984"/>
                  </a:lnTo>
                  <a:cubicBezTo>
                    <a:pt x="13318" y="22995"/>
                    <a:pt x="13297" y="23016"/>
                    <a:pt x="13276" y="23026"/>
                  </a:cubicBezTo>
                  <a:cubicBezTo>
                    <a:pt x="13191" y="22920"/>
                    <a:pt x="13086" y="22836"/>
                    <a:pt x="12970" y="22751"/>
                  </a:cubicBezTo>
                  <a:lnTo>
                    <a:pt x="12991" y="22349"/>
                  </a:lnTo>
                  <a:cubicBezTo>
                    <a:pt x="13001" y="22243"/>
                    <a:pt x="12980" y="22137"/>
                    <a:pt x="12937" y="22042"/>
                  </a:cubicBezTo>
                  <a:lnTo>
                    <a:pt x="12980" y="21767"/>
                  </a:lnTo>
                  <a:cubicBezTo>
                    <a:pt x="13086" y="21703"/>
                    <a:pt x="13170" y="21608"/>
                    <a:pt x="13224" y="21502"/>
                  </a:cubicBezTo>
                  <a:close/>
                  <a:moveTo>
                    <a:pt x="10544" y="0"/>
                  </a:moveTo>
                  <a:cubicBezTo>
                    <a:pt x="10359" y="0"/>
                    <a:pt x="10176" y="45"/>
                    <a:pt x="10015" y="137"/>
                  </a:cubicBezTo>
                  <a:cubicBezTo>
                    <a:pt x="9914" y="73"/>
                    <a:pt x="9796" y="40"/>
                    <a:pt x="9677" y="40"/>
                  </a:cubicBezTo>
                  <a:cubicBezTo>
                    <a:pt x="9659" y="40"/>
                    <a:pt x="9642" y="41"/>
                    <a:pt x="9624" y="42"/>
                  </a:cubicBezTo>
                  <a:cubicBezTo>
                    <a:pt x="8914" y="106"/>
                    <a:pt x="8364" y="445"/>
                    <a:pt x="8110" y="963"/>
                  </a:cubicBezTo>
                  <a:cubicBezTo>
                    <a:pt x="7983" y="1228"/>
                    <a:pt x="7940" y="1503"/>
                    <a:pt x="7983" y="1800"/>
                  </a:cubicBezTo>
                  <a:cubicBezTo>
                    <a:pt x="7898" y="1895"/>
                    <a:pt x="7824" y="2011"/>
                    <a:pt x="7782" y="2138"/>
                  </a:cubicBezTo>
                  <a:cubicBezTo>
                    <a:pt x="7655" y="2445"/>
                    <a:pt x="7655" y="2784"/>
                    <a:pt x="7771" y="3080"/>
                  </a:cubicBezTo>
                  <a:lnTo>
                    <a:pt x="7940" y="3515"/>
                  </a:lnTo>
                  <a:cubicBezTo>
                    <a:pt x="7898" y="3578"/>
                    <a:pt x="7877" y="3642"/>
                    <a:pt x="7856" y="3716"/>
                  </a:cubicBezTo>
                  <a:cubicBezTo>
                    <a:pt x="7771" y="3959"/>
                    <a:pt x="7792" y="4214"/>
                    <a:pt x="7813" y="4383"/>
                  </a:cubicBezTo>
                  <a:cubicBezTo>
                    <a:pt x="7867" y="4701"/>
                    <a:pt x="8046" y="4965"/>
                    <a:pt x="8321" y="5124"/>
                  </a:cubicBezTo>
                  <a:cubicBezTo>
                    <a:pt x="8491" y="5230"/>
                    <a:pt x="8692" y="5272"/>
                    <a:pt x="8904" y="5272"/>
                  </a:cubicBezTo>
                  <a:cubicBezTo>
                    <a:pt x="8914" y="5282"/>
                    <a:pt x="8935" y="5293"/>
                    <a:pt x="8946" y="5304"/>
                  </a:cubicBezTo>
                  <a:cubicBezTo>
                    <a:pt x="8946" y="5315"/>
                    <a:pt x="8957" y="5315"/>
                    <a:pt x="8957" y="5325"/>
                  </a:cubicBezTo>
                  <a:cubicBezTo>
                    <a:pt x="8946" y="5346"/>
                    <a:pt x="8935" y="5378"/>
                    <a:pt x="8935" y="5409"/>
                  </a:cubicBezTo>
                  <a:cubicBezTo>
                    <a:pt x="8925" y="5484"/>
                    <a:pt x="8925" y="5569"/>
                    <a:pt x="8935" y="5632"/>
                  </a:cubicBezTo>
                  <a:cubicBezTo>
                    <a:pt x="8629" y="5833"/>
                    <a:pt x="8385" y="6129"/>
                    <a:pt x="8248" y="6468"/>
                  </a:cubicBezTo>
                  <a:cubicBezTo>
                    <a:pt x="8067" y="6765"/>
                    <a:pt x="7983" y="7114"/>
                    <a:pt x="8004" y="7474"/>
                  </a:cubicBezTo>
                  <a:lnTo>
                    <a:pt x="8269" y="10788"/>
                  </a:lnTo>
                  <a:cubicBezTo>
                    <a:pt x="8227" y="10926"/>
                    <a:pt x="8216" y="11063"/>
                    <a:pt x="8216" y="11201"/>
                  </a:cubicBezTo>
                  <a:cubicBezTo>
                    <a:pt x="8216" y="11635"/>
                    <a:pt x="8427" y="12016"/>
                    <a:pt x="8735" y="12270"/>
                  </a:cubicBezTo>
                  <a:lnTo>
                    <a:pt x="8554" y="12514"/>
                  </a:lnTo>
                  <a:cubicBezTo>
                    <a:pt x="8533" y="12535"/>
                    <a:pt x="8523" y="12566"/>
                    <a:pt x="8502" y="12598"/>
                  </a:cubicBezTo>
                  <a:cubicBezTo>
                    <a:pt x="8481" y="12598"/>
                    <a:pt x="8470" y="12609"/>
                    <a:pt x="8448" y="12620"/>
                  </a:cubicBezTo>
                  <a:cubicBezTo>
                    <a:pt x="8227" y="12747"/>
                    <a:pt x="8078" y="12937"/>
                    <a:pt x="8004" y="13170"/>
                  </a:cubicBezTo>
                  <a:cubicBezTo>
                    <a:pt x="7496" y="13625"/>
                    <a:pt x="7168" y="14250"/>
                    <a:pt x="7093" y="14938"/>
                  </a:cubicBezTo>
                  <a:lnTo>
                    <a:pt x="6469" y="20348"/>
                  </a:lnTo>
                  <a:cubicBezTo>
                    <a:pt x="6225" y="20475"/>
                    <a:pt x="6046" y="20655"/>
                    <a:pt x="5919" y="20814"/>
                  </a:cubicBezTo>
                  <a:cubicBezTo>
                    <a:pt x="5410" y="20888"/>
                    <a:pt x="5072" y="21132"/>
                    <a:pt x="4881" y="21343"/>
                  </a:cubicBezTo>
                  <a:cubicBezTo>
                    <a:pt x="4627" y="21597"/>
                    <a:pt x="4489" y="21904"/>
                    <a:pt x="4425" y="22169"/>
                  </a:cubicBezTo>
                  <a:cubicBezTo>
                    <a:pt x="3907" y="22243"/>
                    <a:pt x="3473" y="22433"/>
                    <a:pt x="3134" y="22730"/>
                  </a:cubicBezTo>
                  <a:cubicBezTo>
                    <a:pt x="2933" y="22899"/>
                    <a:pt x="2795" y="23090"/>
                    <a:pt x="2689" y="23249"/>
                  </a:cubicBezTo>
                  <a:cubicBezTo>
                    <a:pt x="2075" y="23291"/>
                    <a:pt x="1578" y="23334"/>
                    <a:pt x="1218" y="23376"/>
                  </a:cubicBezTo>
                  <a:cubicBezTo>
                    <a:pt x="974" y="23407"/>
                    <a:pt x="794" y="23440"/>
                    <a:pt x="656" y="23471"/>
                  </a:cubicBezTo>
                  <a:cubicBezTo>
                    <a:pt x="551" y="23492"/>
                    <a:pt x="466" y="23524"/>
                    <a:pt x="392" y="23567"/>
                  </a:cubicBezTo>
                  <a:cubicBezTo>
                    <a:pt x="148" y="23683"/>
                    <a:pt x="0" y="23916"/>
                    <a:pt x="0" y="24181"/>
                  </a:cubicBezTo>
                  <a:cubicBezTo>
                    <a:pt x="0" y="24287"/>
                    <a:pt x="32" y="24635"/>
                    <a:pt x="445" y="24816"/>
                  </a:cubicBezTo>
                  <a:cubicBezTo>
                    <a:pt x="519" y="24847"/>
                    <a:pt x="614" y="24879"/>
                    <a:pt x="731" y="24901"/>
                  </a:cubicBezTo>
                  <a:cubicBezTo>
                    <a:pt x="900" y="24943"/>
                    <a:pt x="1133" y="24974"/>
                    <a:pt x="1440" y="25006"/>
                  </a:cubicBezTo>
                  <a:cubicBezTo>
                    <a:pt x="2012" y="25059"/>
                    <a:pt x="2827" y="25112"/>
                    <a:pt x="3854" y="25165"/>
                  </a:cubicBezTo>
                  <a:cubicBezTo>
                    <a:pt x="5950" y="25250"/>
                    <a:pt x="8745" y="25303"/>
                    <a:pt x="11709" y="25303"/>
                  </a:cubicBezTo>
                  <a:cubicBezTo>
                    <a:pt x="14674" y="25303"/>
                    <a:pt x="17469" y="25250"/>
                    <a:pt x="19565" y="25165"/>
                  </a:cubicBezTo>
                  <a:cubicBezTo>
                    <a:pt x="20602" y="25112"/>
                    <a:pt x="21407" y="25059"/>
                    <a:pt x="21979" y="25006"/>
                  </a:cubicBezTo>
                  <a:cubicBezTo>
                    <a:pt x="22286" y="24974"/>
                    <a:pt x="22519" y="24943"/>
                    <a:pt x="22699" y="24901"/>
                  </a:cubicBezTo>
                  <a:cubicBezTo>
                    <a:pt x="22815" y="24879"/>
                    <a:pt x="22900" y="24847"/>
                    <a:pt x="22985" y="24816"/>
                  </a:cubicBezTo>
                  <a:cubicBezTo>
                    <a:pt x="23397" y="24635"/>
                    <a:pt x="23429" y="24287"/>
                    <a:pt x="23429" y="24181"/>
                  </a:cubicBezTo>
                  <a:cubicBezTo>
                    <a:pt x="23429" y="23916"/>
                    <a:pt x="23270" y="23683"/>
                    <a:pt x="23027" y="23567"/>
                  </a:cubicBezTo>
                  <a:cubicBezTo>
                    <a:pt x="22953" y="23524"/>
                    <a:pt x="22868" y="23492"/>
                    <a:pt x="22762" y="23471"/>
                  </a:cubicBezTo>
                  <a:cubicBezTo>
                    <a:pt x="22625" y="23440"/>
                    <a:pt x="22444" y="23407"/>
                    <a:pt x="22190" y="23376"/>
                  </a:cubicBezTo>
                  <a:cubicBezTo>
                    <a:pt x="21830" y="23334"/>
                    <a:pt x="21343" y="23291"/>
                    <a:pt x="20740" y="23259"/>
                  </a:cubicBezTo>
                  <a:lnTo>
                    <a:pt x="20560" y="22762"/>
                  </a:lnTo>
                  <a:lnTo>
                    <a:pt x="20560" y="22741"/>
                  </a:lnTo>
                  <a:lnTo>
                    <a:pt x="20529" y="22603"/>
                  </a:lnTo>
                  <a:cubicBezTo>
                    <a:pt x="20581" y="22476"/>
                    <a:pt x="20602" y="22339"/>
                    <a:pt x="20581" y="22211"/>
                  </a:cubicBezTo>
                  <a:lnTo>
                    <a:pt x="19692" y="17013"/>
                  </a:lnTo>
                  <a:lnTo>
                    <a:pt x="19671" y="13434"/>
                  </a:lnTo>
                  <a:cubicBezTo>
                    <a:pt x="19734" y="13350"/>
                    <a:pt x="19788" y="13244"/>
                    <a:pt x="19798" y="13138"/>
                  </a:cubicBezTo>
                  <a:cubicBezTo>
                    <a:pt x="19999" y="11667"/>
                    <a:pt x="20020" y="10491"/>
                    <a:pt x="19872" y="9549"/>
                  </a:cubicBezTo>
                  <a:cubicBezTo>
                    <a:pt x="19671" y="8321"/>
                    <a:pt x="19184" y="7432"/>
                    <a:pt x="18411" y="6892"/>
                  </a:cubicBezTo>
                  <a:cubicBezTo>
                    <a:pt x="18379" y="6638"/>
                    <a:pt x="18273" y="6437"/>
                    <a:pt x="18178" y="6310"/>
                  </a:cubicBezTo>
                  <a:cubicBezTo>
                    <a:pt x="18040" y="6119"/>
                    <a:pt x="17840" y="5971"/>
                    <a:pt x="17596" y="5865"/>
                  </a:cubicBezTo>
                  <a:lnTo>
                    <a:pt x="17564" y="5282"/>
                  </a:lnTo>
                  <a:cubicBezTo>
                    <a:pt x="17532" y="4668"/>
                    <a:pt x="17236" y="4108"/>
                    <a:pt x="16727" y="3705"/>
                  </a:cubicBezTo>
                  <a:cubicBezTo>
                    <a:pt x="16285" y="3353"/>
                    <a:pt x="15719" y="3163"/>
                    <a:pt x="15127" y="3163"/>
                  </a:cubicBezTo>
                  <a:cubicBezTo>
                    <a:pt x="15096" y="3163"/>
                    <a:pt x="15065" y="3164"/>
                    <a:pt x="15034" y="3165"/>
                  </a:cubicBezTo>
                  <a:cubicBezTo>
                    <a:pt x="14992" y="3163"/>
                    <a:pt x="14950" y="3162"/>
                    <a:pt x="14909" y="3162"/>
                  </a:cubicBezTo>
                  <a:cubicBezTo>
                    <a:pt x="14311" y="3162"/>
                    <a:pt x="13756" y="3374"/>
                    <a:pt x="13351" y="3790"/>
                  </a:cubicBezTo>
                  <a:cubicBezTo>
                    <a:pt x="13118" y="4012"/>
                    <a:pt x="12937" y="4298"/>
                    <a:pt x="12821" y="4605"/>
                  </a:cubicBezTo>
                  <a:cubicBezTo>
                    <a:pt x="12779" y="4711"/>
                    <a:pt x="12747" y="4817"/>
                    <a:pt x="12726" y="4912"/>
                  </a:cubicBezTo>
                  <a:lnTo>
                    <a:pt x="12398" y="4849"/>
                  </a:lnTo>
                  <a:cubicBezTo>
                    <a:pt x="12366" y="4774"/>
                    <a:pt x="12323" y="4711"/>
                    <a:pt x="12260" y="4647"/>
                  </a:cubicBezTo>
                  <a:cubicBezTo>
                    <a:pt x="12271" y="4647"/>
                    <a:pt x="12271" y="4647"/>
                    <a:pt x="12271" y="4637"/>
                  </a:cubicBezTo>
                  <a:cubicBezTo>
                    <a:pt x="12504" y="4562"/>
                    <a:pt x="12715" y="4425"/>
                    <a:pt x="12853" y="4245"/>
                  </a:cubicBezTo>
                  <a:cubicBezTo>
                    <a:pt x="13054" y="3991"/>
                    <a:pt x="13118" y="3684"/>
                    <a:pt x="13043" y="3367"/>
                  </a:cubicBezTo>
                  <a:cubicBezTo>
                    <a:pt x="13012" y="3186"/>
                    <a:pt x="12927" y="2932"/>
                    <a:pt x="12737" y="2720"/>
                  </a:cubicBezTo>
                  <a:cubicBezTo>
                    <a:pt x="12673" y="2647"/>
                    <a:pt x="12599" y="2583"/>
                    <a:pt x="12514" y="2541"/>
                  </a:cubicBezTo>
                  <a:lnTo>
                    <a:pt x="12514" y="2170"/>
                  </a:lnTo>
                  <a:cubicBezTo>
                    <a:pt x="12504" y="1842"/>
                    <a:pt x="12377" y="1524"/>
                    <a:pt x="12154" y="1292"/>
                  </a:cubicBezTo>
                  <a:cubicBezTo>
                    <a:pt x="12017" y="1153"/>
                    <a:pt x="11857" y="1048"/>
                    <a:pt x="11688" y="974"/>
                  </a:cubicBezTo>
                  <a:lnTo>
                    <a:pt x="11678" y="932"/>
                  </a:lnTo>
                  <a:cubicBezTo>
                    <a:pt x="11603" y="550"/>
                    <a:pt x="11349" y="243"/>
                    <a:pt x="11000" y="95"/>
                  </a:cubicBezTo>
                  <a:cubicBezTo>
                    <a:pt x="10855" y="32"/>
                    <a:pt x="10699" y="0"/>
                    <a:pt x="10544" y="0"/>
                  </a:cubicBezTo>
                  <a:close/>
                </a:path>
              </a:pathLst>
            </a:custGeom>
            <a:solidFill>
              <a:srgbClr val="FFFFFF"/>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 name="Google Shape;225;p32">
              <a:extLst>
                <a:ext uri="{FF2B5EF4-FFF2-40B4-BE49-F238E27FC236}">
                  <a16:creationId xmlns:a16="http://schemas.microsoft.com/office/drawing/2014/main" id="{9D50F814-4CBE-F2C3-8DFA-DA8F309E3403}"/>
                </a:ext>
              </a:extLst>
            </p:cNvPr>
            <p:cNvSpPr/>
            <p:nvPr/>
          </p:nvSpPr>
          <p:spPr>
            <a:xfrm>
              <a:off x="5407675" y="3616700"/>
              <a:ext cx="553725" cy="24375"/>
            </a:xfrm>
            <a:custGeom>
              <a:avLst/>
              <a:gdLst/>
              <a:ahLst/>
              <a:cxnLst/>
              <a:rect l="l" t="t" r="r" b="b"/>
              <a:pathLst>
                <a:path w="22149" h="975" extrusionOk="0">
                  <a:moveTo>
                    <a:pt x="11074" y="1"/>
                  </a:moveTo>
                  <a:cubicBezTo>
                    <a:pt x="4966" y="1"/>
                    <a:pt x="0" y="212"/>
                    <a:pt x="0" y="488"/>
                  </a:cubicBezTo>
                  <a:cubicBezTo>
                    <a:pt x="0" y="752"/>
                    <a:pt x="4966" y="975"/>
                    <a:pt x="11074" y="975"/>
                  </a:cubicBezTo>
                  <a:cubicBezTo>
                    <a:pt x="17194" y="975"/>
                    <a:pt x="22148" y="752"/>
                    <a:pt x="22148" y="488"/>
                  </a:cubicBezTo>
                  <a:cubicBezTo>
                    <a:pt x="22148" y="212"/>
                    <a:pt x="17194" y="1"/>
                    <a:pt x="11074" y="1"/>
                  </a:cubicBezTo>
                  <a:close/>
                </a:path>
              </a:pathLst>
            </a:custGeom>
            <a:solidFill>
              <a:srgbClr val="CC9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 name="Google Shape;226;p32">
              <a:extLst>
                <a:ext uri="{FF2B5EF4-FFF2-40B4-BE49-F238E27FC236}">
                  <a16:creationId xmlns:a16="http://schemas.microsoft.com/office/drawing/2014/main" id="{84456BDA-7C92-CEA8-E054-9C49B1E1CFCF}"/>
                </a:ext>
              </a:extLst>
            </p:cNvPr>
            <p:cNvSpPr/>
            <p:nvPr/>
          </p:nvSpPr>
          <p:spPr>
            <a:xfrm>
              <a:off x="5469075" y="3543825"/>
              <a:ext cx="249625" cy="79500"/>
            </a:xfrm>
            <a:custGeom>
              <a:avLst/>
              <a:gdLst/>
              <a:ahLst/>
              <a:cxnLst/>
              <a:rect l="l" t="t" r="r" b="b"/>
              <a:pathLst>
                <a:path w="9985" h="3180" extrusionOk="0">
                  <a:moveTo>
                    <a:pt x="4233" y="1"/>
                  </a:moveTo>
                  <a:cubicBezTo>
                    <a:pt x="3460" y="1"/>
                    <a:pt x="3198" y="650"/>
                    <a:pt x="3198" y="650"/>
                  </a:cubicBezTo>
                  <a:cubicBezTo>
                    <a:pt x="1832" y="650"/>
                    <a:pt x="1896" y="2005"/>
                    <a:pt x="1896" y="2005"/>
                  </a:cubicBezTo>
                  <a:cubicBezTo>
                    <a:pt x="1874" y="2005"/>
                    <a:pt x="1852" y="2005"/>
                    <a:pt x="1830" y="2005"/>
                  </a:cubicBezTo>
                  <a:cubicBezTo>
                    <a:pt x="197" y="2005"/>
                    <a:pt x="0" y="3180"/>
                    <a:pt x="0" y="3180"/>
                  </a:cubicBezTo>
                  <a:lnTo>
                    <a:pt x="9984" y="3159"/>
                  </a:lnTo>
                  <a:cubicBezTo>
                    <a:pt x="9741" y="2456"/>
                    <a:pt x="9217" y="2289"/>
                    <a:pt x="8772" y="2289"/>
                  </a:cubicBezTo>
                  <a:cubicBezTo>
                    <a:pt x="8366" y="2289"/>
                    <a:pt x="8025" y="2429"/>
                    <a:pt x="8025" y="2429"/>
                  </a:cubicBezTo>
                  <a:cubicBezTo>
                    <a:pt x="7947" y="2097"/>
                    <a:pt x="7701" y="2014"/>
                    <a:pt x="7474" y="2014"/>
                  </a:cubicBezTo>
                  <a:cubicBezTo>
                    <a:pt x="7243" y="2014"/>
                    <a:pt x="7030" y="2100"/>
                    <a:pt x="7030" y="2100"/>
                  </a:cubicBezTo>
                  <a:cubicBezTo>
                    <a:pt x="6875" y="1270"/>
                    <a:pt x="6143" y="1145"/>
                    <a:pt x="5719" y="1145"/>
                  </a:cubicBezTo>
                  <a:cubicBezTo>
                    <a:pt x="5537" y="1145"/>
                    <a:pt x="5411" y="1168"/>
                    <a:pt x="5411" y="1168"/>
                  </a:cubicBezTo>
                  <a:cubicBezTo>
                    <a:pt x="5411" y="1168"/>
                    <a:pt x="5357" y="142"/>
                    <a:pt x="4437" y="15"/>
                  </a:cubicBezTo>
                  <a:cubicBezTo>
                    <a:pt x="4365" y="5"/>
                    <a:pt x="4297" y="1"/>
                    <a:pt x="4233" y="1"/>
                  </a:cubicBezTo>
                  <a:close/>
                </a:path>
              </a:pathLst>
            </a:custGeom>
            <a:solidFill>
              <a:srgbClr val="CC9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 name="Google Shape;227;p32">
              <a:extLst>
                <a:ext uri="{FF2B5EF4-FFF2-40B4-BE49-F238E27FC236}">
                  <a16:creationId xmlns:a16="http://schemas.microsoft.com/office/drawing/2014/main" id="{A62E5B4C-084A-1954-9B64-414C831665F3}"/>
                </a:ext>
              </a:extLst>
            </p:cNvPr>
            <p:cNvSpPr/>
            <p:nvPr/>
          </p:nvSpPr>
          <p:spPr>
            <a:xfrm>
              <a:off x="5655400" y="3542075"/>
              <a:ext cx="48725" cy="52950"/>
            </a:xfrm>
            <a:custGeom>
              <a:avLst/>
              <a:gdLst/>
              <a:ahLst/>
              <a:cxnLst/>
              <a:rect l="l" t="t" r="r" b="b"/>
              <a:pathLst>
                <a:path w="1949" h="2118" extrusionOk="0">
                  <a:moveTo>
                    <a:pt x="329" y="0"/>
                  </a:moveTo>
                  <a:lnTo>
                    <a:pt x="1" y="2118"/>
                  </a:lnTo>
                  <a:lnTo>
                    <a:pt x="1621" y="2118"/>
                  </a:lnTo>
                  <a:lnTo>
                    <a:pt x="1949" y="0"/>
                  </a:ln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3" name="Google Shape;228;p32">
              <a:extLst>
                <a:ext uri="{FF2B5EF4-FFF2-40B4-BE49-F238E27FC236}">
                  <a16:creationId xmlns:a16="http://schemas.microsoft.com/office/drawing/2014/main" id="{926D99D3-4639-5424-F066-82F60EB47679}"/>
                </a:ext>
              </a:extLst>
            </p:cNvPr>
            <p:cNvSpPr/>
            <p:nvPr/>
          </p:nvSpPr>
          <p:spPr>
            <a:xfrm>
              <a:off x="5606175" y="3582025"/>
              <a:ext cx="94525" cy="46075"/>
            </a:xfrm>
            <a:custGeom>
              <a:avLst/>
              <a:gdLst/>
              <a:ahLst/>
              <a:cxnLst/>
              <a:rect l="l" t="t" r="r" b="b"/>
              <a:pathLst>
                <a:path w="3781" h="1843" extrusionOk="0">
                  <a:moveTo>
                    <a:pt x="1716" y="0"/>
                  </a:moveTo>
                  <a:cubicBezTo>
                    <a:pt x="1642" y="181"/>
                    <a:pt x="1525" y="339"/>
                    <a:pt x="1388" y="466"/>
                  </a:cubicBezTo>
                  <a:cubicBezTo>
                    <a:pt x="1324" y="530"/>
                    <a:pt x="1261" y="583"/>
                    <a:pt x="1186" y="636"/>
                  </a:cubicBezTo>
                  <a:cubicBezTo>
                    <a:pt x="1102" y="689"/>
                    <a:pt x="1007" y="731"/>
                    <a:pt x="901" y="763"/>
                  </a:cubicBezTo>
                  <a:lnTo>
                    <a:pt x="805" y="805"/>
                  </a:lnTo>
                  <a:cubicBezTo>
                    <a:pt x="583" y="879"/>
                    <a:pt x="393" y="1028"/>
                    <a:pt x="255" y="1218"/>
                  </a:cubicBezTo>
                  <a:cubicBezTo>
                    <a:pt x="191" y="1313"/>
                    <a:pt x="139" y="1409"/>
                    <a:pt x="106" y="1515"/>
                  </a:cubicBezTo>
                  <a:lnTo>
                    <a:pt x="0" y="1842"/>
                  </a:lnTo>
                  <a:lnTo>
                    <a:pt x="3675" y="1842"/>
                  </a:lnTo>
                  <a:lnTo>
                    <a:pt x="3706" y="1218"/>
                  </a:lnTo>
                  <a:lnTo>
                    <a:pt x="3780" y="0"/>
                  </a:ln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5" name="Google Shape;229;p32">
              <a:extLst>
                <a:ext uri="{FF2B5EF4-FFF2-40B4-BE49-F238E27FC236}">
                  <a16:creationId xmlns:a16="http://schemas.microsoft.com/office/drawing/2014/main" id="{1F896510-2B2A-D52D-F2F1-22AFA07880CB}"/>
                </a:ext>
              </a:extLst>
            </p:cNvPr>
            <p:cNvSpPr/>
            <p:nvPr/>
          </p:nvSpPr>
          <p:spPr>
            <a:xfrm>
              <a:off x="5764450" y="3512150"/>
              <a:ext cx="64350" cy="69900"/>
            </a:xfrm>
            <a:custGeom>
              <a:avLst/>
              <a:gdLst/>
              <a:ahLst/>
              <a:cxnLst/>
              <a:rect l="l" t="t" r="r" b="b"/>
              <a:pathLst>
                <a:path w="2574" h="2796" extrusionOk="0">
                  <a:moveTo>
                    <a:pt x="1049" y="0"/>
                  </a:moveTo>
                  <a:lnTo>
                    <a:pt x="1" y="1239"/>
                  </a:lnTo>
                  <a:lnTo>
                    <a:pt x="1525" y="2795"/>
                  </a:lnTo>
                  <a:lnTo>
                    <a:pt x="2574" y="1567"/>
                  </a:lnTo>
                  <a:lnTo>
                    <a:pt x="1049" y="0"/>
                  </a:ln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6" name="Google Shape;230;p32">
              <a:extLst>
                <a:ext uri="{FF2B5EF4-FFF2-40B4-BE49-F238E27FC236}">
                  <a16:creationId xmlns:a16="http://schemas.microsoft.com/office/drawing/2014/main" id="{CFF86BE1-7845-7D18-0077-F1F1B8D20D51}"/>
                </a:ext>
              </a:extLst>
            </p:cNvPr>
            <p:cNvSpPr/>
            <p:nvPr/>
          </p:nvSpPr>
          <p:spPr>
            <a:xfrm>
              <a:off x="5786950" y="3539425"/>
              <a:ext cx="68325" cy="83900"/>
            </a:xfrm>
            <a:custGeom>
              <a:avLst/>
              <a:gdLst/>
              <a:ahLst/>
              <a:cxnLst/>
              <a:rect l="l" t="t" r="r" b="b"/>
              <a:pathLst>
                <a:path w="2733" h="3356" extrusionOk="0">
                  <a:moveTo>
                    <a:pt x="1398" y="0"/>
                  </a:moveTo>
                  <a:lnTo>
                    <a:pt x="53" y="1567"/>
                  </a:lnTo>
                  <a:cubicBezTo>
                    <a:pt x="149" y="1737"/>
                    <a:pt x="191" y="1927"/>
                    <a:pt x="202" y="2118"/>
                  </a:cubicBezTo>
                  <a:cubicBezTo>
                    <a:pt x="213" y="2202"/>
                    <a:pt x="202" y="2287"/>
                    <a:pt x="191" y="2372"/>
                  </a:cubicBezTo>
                  <a:cubicBezTo>
                    <a:pt x="180" y="2478"/>
                    <a:pt x="149" y="2572"/>
                    <a:pt x="117" y="2678"/>
                  </a:cubicBezTo>
                  <a:lnTo>
                    <a:pt x="75" y="2774"/>
                  </a:lnTo>
                  <a:cubicBezTo>
                    <a:pt x="22" y="2911"/>
                    <a:pt x="1" y="3049"/>
                    <a:pt x="1" y="3186"/>
                  </a:cubicBezTo>
                  <a:lnTo>
                    <a:pt x="1" y="3240"/>
                  </a:lnTo>
                  <a:lnTo>
                    <a:pt x="1" y="3261"/>
                  </a:lnTo>
                  <a:lnTo>
                    <a:pt x="1" y="3314"/>
                  </a:lnTo>
                  <a:cubicBezTo>
                    <a:pt x="11" y="3325"/>
                    <a:pt x="11" y="3346"/>
                    <a:pt x="11" y="3356"/>
                  </a:cubicBezTo>
                  <a:lnTo>
                    <a:pt x="943" y="3356"/>
                  </a:lnTo>
                  <a:lnTo>
                    <a:pt x="1684" y="2499"/>
                  </a:lnTo>
                  <a:lnTo>
                    <a:pt x="2732" y="1271"/>
                  </a:lnTo>
                  <a:lnTo>
                    <a:pt x="2277" y="847"/>
                  </a:lnTo>
                  <a:lnTo>
                    <a:pt x="1398" y="0"/>
                  </a:ln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7" name="Google Shape;231;p32">
              <a:extLst>
                <a:ext uri="{FF2B5EF4-FFF2-40B4-BE49-F238E27FC236}">
                  <a16:creationId xmlns:a16="http://schemas.microsoft.com/office/drawing/2014/main" id="{C5E8AF6B-5157-9936-C57A-9A2CC8CF3C33}"/>
                </a:ext>
              </a:extLst>
            </p:cNvPr>
            <p:cNvSpPr/>
            <p:nvPr/>
          </p:nvSpPr>
          <p:spPr>
            <a:xfrm>
              <a:off x="5826078" y="3598910"/>
              <a:ext cx="33925" cy="28325"/>
            </a:xfrm>
            <a:custGeom>
              <a:avLst/>
              <a:gdLst/>
              <a:ahLst/>
              <a:cxnLst/>
              <a:rect l="l" t="t" r="r" b="b"/>
              <a:pathLst>
                <a:path w="1357" h="1133" extrusionOk="0">
                  <a:moveTo>
                    <a:pt x="1133" y="1"/>
                  </a:moveTo>
                  <a:cubicBezTo>
                    <a:pt x="509" y="1"/>
                    <a:pt x="1" y="509"/>
                    <a:pt x="1" y="1133"/>
                  </a:cubicBezTo>
                  <a:lnTo>
                    <a:pt x="1356" y="1133"/>
                  </a:lnTo>
                  <a:lnTo>
                    <a:pt x="1356" y="1"/>
                  </a:ln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8" name="Google Shape;232;p32">
              <a:extLst>
                <a:ext uri="{FF2B5EF4-FFF2-40B4-BE49-F238E27FC236}">
                  <a16:creationId xmlns:a16="http://schemas.microsoft.com/office/drawing/2014/main" id="{6EC28D40-15EF-A521-E1DB-26BEF98A56DC}"/>
                </a:ext>
              </a:extLst>
            </p:cNvPr>
            <p:cNvSpPr/>
            <p:nvPr/>
          </p:nvSpPr>
          <p:spPr>
            <a:xfrm>
              <a:off x="5645625" y="3278450"/>
              <a:ext cx="109325" cy="62200"/>
            </a:xfrm>
            <a:custGeom>
              <a:avLst/>
              <a:gdLst/>
              <a:ahLst/>
              <a:cxnLst/>
              <a:rect l="l" t="t" r="r" b="b"/>
              <a:pathLst>
                <a:path w="4373" h="2488" extrusionOk="0">
                  <a:moveTo>
                    <a:pt x="572" y="0"/>
                  </a:moveTo>
                  <a:lnTo>
                    <a:pt x="339" y="540"/>
                  </a:lnTo>
                  <a:cubicBezTo>
                    <a:pt x="191" y="921"/>
                    <a:pt x="74" y="1323"/>
                    <a:pt x="0" y="2488"/>
                  </a:cubicBezTo>
                  <a:lnTo>
                    <a:pt x="4372" y="2488"/>
                  </a:lnTo>
                  <a:cubicBezTo>
                    <a:pt x="4372" y="996"/>
                    <a:pt x="2965" y="0"/>
                    <a:pt x="2965" y="0"/>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9" name="Google Shape;233;p32">
              <a:extLst>
                <a:ext uri="{FF2B5EF4-FFF2-40B4-BE49-F238E27FC236}">
                  <a16:creationId xmlns:a16="http://schemas.microsoft.com/office/drawing/2014/main" id="{B7150760-BB45-49D7-429B-5007C1796053}"/>
                </a:ext>
              </a:extLst>
            </p:cNvPr>
            <p:cNvSpPr/>
            <p:nvPr/>
          </p:nvSpPr>
          <p:spPr>
            <a:xfrm>
              <a:off x="5645625" y="3324750"/>
              <a:ext cx="169150" cy="230050"/>
            </a:xfrm>
            <a:custGeom>
              <a:avLst/>
              <a:gdLst/>
              <a:ahLst/>
              <a:cxnLst/>
              <a:rect l="l" t="t" r="r" b="b"/>
              <a:pathLst>
                <a:path w="6766" h="9202" extrusionOk="0">
                  <a:moveTo>
                    <a:pt x="3092" y="1"/>
                  </a:moveTo>
                  <a:lnTo>
                    <a:pt x="0" y="636"/>
                  </a:lnTo>
                  <a:lnTo>
                    <a:pt x="0" y="3251"/>
                  </a:lnTo>
                  <a:cubicBezTo>
                    <a:pt x="0" y="4014"/>
                    <a:pt x="307" y="4755"/>
                    <a:pt x="869" y="5294"/>
                  </a:cubicBezTo>
                  <a:lnTo>
                    <a:pt x="4902" y="9201"/>
                  </a:lnTo>
                  <a:lnTo>
                    <a:pt x="6765" y="7369"/>
                  </a:lnTo>
                  <a:lnTo>
                    <a:pt x="3092" y="3516"/>
                  </a:lnTo>
                  <a:lnTo>
                    <a:pt x="3092" y="1"/>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0" name="Google Shape;234;p32">
              <a:extLst>
                <a:ext uri="{FF2B5EF4-FFF2-40B4-BE49-F238E27FC236}">
                  <a16:creationId xmlns:a16="http://schemas.microsoft.com/office/drawing/2014/main" id="{58C11218-99CC-27F3-97EE-131AAE23E79A}"/>
                </a:ext>
              </a:extLst>
            </p:cNvPr>
            <p:cNvSpPr/>
            <p:nvPr/>
          </p:nvSpPr>
          <p:spPr>
            <a:xfrm>
              <a:off x="5720800" y="3430625"/>
              <a:ext cx="94250" cy="124175"/>
            </a:xfrm>
            <a:custGeom>
              <a:avLst/>
              <a:gdLst/>
              <a:ahLst/>
              <a:cxnLst/>
              <a:rect l="l" t="t" r="r" b="b"/>
              <a:pathLst>
                <a:path w="3770" h="4967" extrusionOk="0">
                  <a:moveTo>
                    <a:pt x="773" y="1"/>
                  </a:moveTo>
                  <a:cubicBezTo>
                    <a:pt x="518" y="1091"/>
                    <a:pt x="233" y="2224"/>
                    <a:pt x="0" y="3124"/>
                  </a:cubicBezTo>
                  <a:lnTo>
                    <a:pt x="1895" y="4966"/>
                  </a:lnTo>
                  <a:lnTo>
                    <a:pt x="3769" y="3134"/>
                  </a:lnTo>
                  <a:lnTo>
                    <a:pt x="773" y="1"/>
                  </a:ln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1" name="Google Shape;235;p32">
              <a:extLst>
                <a:ext uri="{FF2B5EF4-FFF2-40B4-BE49-F238E27FC236}">
                  <a16:creationId xmlns:a16="http://schemas.microsoft.com/office/drawing/2014/main" id="{BC08B8A8-E119-C9AF-E04C-5AD5F47949E4}"/>
                </a:ext>
              </a:extLst>
            </p:cNvPr>
            <p:cNvSpPr/>
            <p:nvPr/>
          </p:nvSpPr>
          <p:spPr>
            <a:xfrm>
              <a:off x="5650925" y="3327400"/>
              <a:ext cx="104025" cy="227400"/>
            </a:xfrm>
            <a:custGeom>
              <a:avLst/>
              <a:gdLst/>
              <a:ahLst/>
              <a:cxnLst/>
              <a:rect l="l" t="t" r="r" b="b"/>
              <a:pathLst>
                <a:path w="4161" h="9096" extrusionOk="0">
                  <a:moveTo>
                    <a:pt x="1567" y="1"/>
                  </a:moveTo>
                  <a:lnTo>
                    <a:pt x="1535" y="170"/>
                  </a:lnTo>
                  <a:lnTo>
                    <a:pt x="667" y="5199"/>
                  </a:lnTo>
                  <a:lnTo>
                    <a:pt x="0" y="9095"/>
                  </a:lnTo>
                  <a:lnTo>
                    <a:pt x="2287" y="9095"/>
                  </a:lnTo>
                  <a:cubicBezTo>
                    <a:pt x="2287" y="9095"/>
                    <a:pt x="2509" y="8333"/>
                    <a:pt x="2795" y="7253"/>
                  </a:cubicBezTo>
                  <a:cubicBezTo>
                    <a:pt x="3028" y="6353"/>
                    <a:pt x="3313" y="5220"/>
                    <a:pt x="3568" y="4130"/>
                  </a:cubicBezTo>
                  <a:cubicBezTo>
                    <a:pt x="3896" y="2680"/>
                    <a:pt x="4160" y="1282"/>
                    <a:pt x="4160" y="530"/>
                  </a:cubicBezTo>
                  <a:lnTo>
                    <a:pt x="2880" y="266"/>
                  </a:lnTo>
                  <a:lnTo>
                    <a:pt x="1969" y="85"/>
                  </a:lnTo>
                  <a:lnTo>
                    <a:pt x="1567" y="1"/>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2" name="Google Shape;236;p32">
              <a:extLst>
                <a:ext uri="{FF2B5EF4-FFF2-40B4-BE49-F238E27FC236}">
                  <a16:creationId xmlns:a16="http://schemas.microsoft.com/office/drawing/2014/main" id="{C7CD15E6-D20C-2961-15EC-AC3FEC964CD7}"/>
                </a:ext>
              </a:extLst>
            </p:cNvPr>
            <p:cNvSpPr/>
            <p:nvPr/>
          </p:nvSpPr>
          <p:spPr>
            <a:xfrm>
              <a:off x="5692450" y="3279750"/>
              <a:ext cx="50325" cy="275300"/>
            </a:xfrm>
            <a:custGeom>
              <a:avLst/>
              <a:gdLst/>
              <a:ahLst/>
              <a:cxnLst/>
              <a:rect l="l" t="t" r="r" b="b"/>
              <a:pathLst>
                <a:path w="2013" h="11012" extrusionOk="0">
                  <a:moveTo>
                    <a:pt x="933" y="1"/>
                  </a:moveTo>
                  <a:lnTo>
                    <a:pt x="838" y="86"/>
                  </a:lnTo>
                  <a:cubicBezTo>
                    <a:pt x="848" y="97"/>
                    <a:pt x="1885" y="1377"/>
                    <a:pt x="1737" y="2669"/>
                  </a:cubicBezTo>
                  <a:cubicBezTo>
                    <a:pt x="1589" y="3982"/>
                    <a:pt x="22" y="10917"/>
                    <a:pt x="1" y="10990"/>
                  </a:cubicBezTo>
                  <a:lnTo>
                    <a:pt x="128" y="11011"/>
                  </a:lnTo>
                  <a:cubicBezTo>
                    <a:pt x="139" y="10948"/>
                    <a:pt x="1706" y="4003"/>
                    <a:pt x="1854" y="2680"/>
                  </a:cubicBezTo>
                  <a:cubicBezTo>
                    <a:pt x="2012" y="1346"/>
                    <a:pt x="975" y="64"/>
                    <a:pt x="933"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3" name="Google Shape;237;p32">
              <a:extLst>
                <a:ext uri="{FF2B5EF4-FFF2-40B4-BE49-F238E27FC236}">
                  <a16:creationId xmlns:a16="http://schemas.microsoft.com/office/drawing/2014/main" id="{C49958FA-FB99-289B-729A-BFCFFCB94D33}"/>
                </a:ext>
              </a:extLst>
            </p:cNvPr>
            <p:cNvSpPr/>
            <p:nvPr/>
          </p:nvSpPr>
          <p:spPr>
            <a:xfrm>
              <a:off x="5649325" y="3327150"/>
              <a:ext cx="42100" cy="227900"/>
            </a:xfrm>
            <a:custGeom>
              <a:avLst/>
              <a:gdLst/>
              <a:ahLst/>
              <a:cxnLst/>
              <a:rect l="l" t="t" r="r" b="b"/>
              <a:pathLst>
                <a:path w="1684" h="9116" extrusionOk="0">
                  <a:moveTo>
                    <a:pt x="1567" y="0"/>
                  </a:moveTo>
                  <a:lnTo>
                    <a:pt x="1" y="9094"/>
                  </a:lnTo>
                  <a:lnTo>
                    <a:pt x="117" y="9115"/>
                  </a:lnTo>
                  <a:lnTo>
                    <a:pt x="1683" y="22"/>
                  </a:lnTo>
                  <a:lnTo>
                    <a:pt x="1567" y="0"/>
                  </a:ln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4" name="Google Shape;238;p32">
              <a:extLst>
                <a:ext uri="{FF2B5EF4-FFF2-40B4-BE49-F238E27FC236}">
                  <a16:creationId xmlns:a16="http://schemas.microsoft.com/office/drawing/2014/main" id="{A236AE7C-6F2A-B16E-3C2B-E34162F6E335}"/>
                </a:ext>
              </a:extLst>
            </p:cNvPr>
            <p:cNvSpPr/>
            <p:nvPr/>
          </p:nvSpPr>
          <p:spPr>
            <a:xfrm>
              <a:off x="5606975" y="3184950"/>
              <a:ext cx="50850" cy="135150"/>
            </a:xfrm>
            <a:custGeom>
              <a:avLst/>
              <a:gdLst/>
              <a:ahLst/>
              <a:cxnLst/>
              <a:rect l="l" t="t" r="r" b="b"/>
              <a:pathLst>
                <a:path w="2034" h="5406" extrusionOk="0">
                  <a:moveTo>
                    <a:pt x="858" y="1"/>
                  </a:moveTo>
                  <a:cubicBezTo>
                    <a:pt x="840" y="1"/>
                    <a:pt x="823" y="2"/>
                    <a:pt x="805" y="3"/>
                  </a:cubicBezTo>
                  <a:cubicBezTo>
                    <a:pt x="339" y="45"/>
                    <a:pt x="1" y="490"/>
                    <a:pt x="43" y="998"/>
                  </a:cubicBezTo>
                  <a:lnTo>
                    <a:pt x="318" y="4545"/>
                  </a:lnTo>
                  <a:cubicBezTo>
                    <a:pt x="359" y="5028"/>
                    <a:pt x="733" y="5405"/>
                    <a:pt x="1161" y="5405"/>
                  </a:cubicBezTo>
                  <a:cubicBezTo>
                    <a:pt x="1184" y="5405"/>
                    <a:pt x="1206" y="5404"/>
                    <a:pt x="1229" y="5402"/>
                  </a:cubicBezTo>
                  <a:cubicBezTo>
                    <a:pt x="1695" y="5360"/>
                    <a:pt x="2033" y="4915"/>
                    <a:pt x="1991" y="4407"/>
                  </a:cubicBezTo>
                  <a:lnTo>
                    <a:pt x="1716" y="861"/>
                  </a:lnTo>
                  <a:cubicBezTo>
                    <a:pt x="1675" y="372"/>
                    <a:pt x="1291" y="1"/>
                    <a:pt x="858" y="1"/>
                  </a:cubicBez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5" name="Google Shape;239;p32">
              <a:extLst>
                <a:ext uri="{FF2B5EF4-FFF2-40B4-BE49-F238E27FC236}">
                  <a16:creationId xmlns:a16="http://schemas.microsoft.com/office/drawing/2014/main" id="{F0CA8FB5-512F-9CD6-B3DB-72AA161A956E}"/>
                </a:ext>
              </a:extLst>
            </p:cNvPr>
            <p:cNvSpPr/>
            <p:nvPr/>
          </p:nvSpPr>
          <p:spPr>
            <a:xfrm>
              <a:off x="5687975" y="3165000"/>
              <a:ext cx="106675" cy="111725"/>
            </a:xfrm>
            <a:custGeom>
              <a:avLst/>
              <a:gdLst/>
              <a:ahLst/>
              <a:cxnLst/>
              <a:rect l="l" t="t" r="r" b="b"/>
              <a:pathLst>
                <a:path w="4267" h="4469" extrusionOk="0">
                  <a:moveTo>
                    <a:pt x="879" y="1"/>
                  </a:moveTo>
                  <a:cubicBezTo>
                    <a:pt x="691" y="1"/>
                    <a:pt x="508" y="62"/>
                    <a:pt x="360" y="187"/>
                  </a:cubicBezTo>
                  <a:cubicBezTo>
                    <a:pt x="10" y="494"/>
                    <a:pt x="0" y="1055"/>
                    <a:pt x="339" y="1436"/>
                  </a:cubicBezTo>
                  <a:lnTo>
                    <a:pt x="2668" y="4136"/>
                  </a:lnTo>
                  <a:cubicBezTo>
                    <a:pt x="2862" y="4354"/>
                    <a:pt x="3125" y="4468"/>
                    <a:pt x="3381" y="4468"/>
                  </a:cubicBezTo>
                  <a:cubicBezTo>
                    <a:pt x="3571" y="4468"/>
                    <a:pt x="3757" y="4405"/>
                    <a:pt x="3906" y="4273"/>
                  </a:cubicBezTo>
                  <a:cubicBezTo>
                    <a:pt x="4256" y="3967"/>
                    <a:pt x="4266" y="3416"/>
                    <a:pt x="3928" y="3024"/>
                  </a:cubicBezTo>
                  <a:lnTo>
                    <a:pt x="1599" y="335"/>
                  </a:lnTo>
                  <a:cubicBezTo>
                    <a:pt x="1403" y="115"/>
                    <a:pt x="1136" y="1"/>
                    <a:pt x="879" y="1"/>
                  </a:cubicBez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6" name="Google Shape;240;p32">
              <a:extLst>
                <a:ext uri="{FF2B5EF4-FFF2-40B4-BE49-F238E27FC236}">
                  <a16:creationId xmlns:a16="http://schemas.microsoft.com/office/drawing/2014/main" id="{D31E10E2-6F73-C832-4F2C-40BB87BD0F3D}"/>
                </a:ext>
              </a:extLst>
            </p:cNvPr>
            <p:cNvSpPr/>
            <p:nvPr/>
          </p:nvSpPr>
          <p:spPr>
            <a:xfrm>
              <a:off x="5607500" y="3154575"/>
              <a:ext cx="127325" cy="144275"/>
            </a:xfrm>
            <a:custGeom>
              <a:avLst/>
              <a:gdLst/>
              <a:ahLst/>
              <a:cxnLst/>
              <a:rect l="l" t="t" r="r" b="b"/>
              <a:pathLst>
                <a:path w="5093" h="5771" extrusionOk="0">
                  <a:moveTo>
                    <a:pt x="2277" y="1"/>
                  </a:moveTo>
                  <a:lnTo>
                    <a:pt x="752" y="911"/>
                  </a:lnTo>
                  <a:lnTo>
                    <a:pt x="700" y="943"/>
                  </a:lnTo>
                  <a:cubicBezTo>
                    <a:pt x="191" y="1239"/>
                    <a:pt x="1" y="1864"/>
                    <a:pt x="244" y="2393"/>
                  </a:cubicBezTo>
                  <a:lnTo>
                    <a:pt x="1631" y="5770"/>
                  </a:lnTo>
                  <a:lnTo>
                    <a:pt x="4871" y="5231"/>
                  </a:lnTo>
                  <a:lnTo>
                    <a:pt x="5040" y="1578"/>
                  </a:lnTo>
                  <a:cubicBezTo>
                    <a:pt x="5093" y="1006"/>
                    <a:pt x="4690" y="477"/>
                    <a:pt x="4119" y="371"/>
                  </a:cubicBezTo>
                  <a:lnTo>
                    <a:pt x="2277" y="1"/>
                  </a:ln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7" name="Google Shape;241;p32">
              <a:extLst>
                <a:ext uri="{FF2B5EF4-FFF2-40B4-BE49-F238E27FC236}">
                  <a16:creationId xmlns:a16="http://schemas.microsoft.com/office/drawing/2014/main" id="{C92BA891-D381-F6B9-16A8-EC21998C2418}"/>
                </a:ext>
              </a:extLst>
            </p:cNvPr>
            <p:cNvSpPr/>
            <p:nvPr/>
          </p:nvSpPr>
          <p:spPr>
            <a:xfrm>
              <a:off x="5630800" y="3144775"/>
              <a:ext cx="55850" cy="40250"/>
            </a:xfrm>
            <a:custGeom>
              <a:avLst/>
              <a:gdLst/>
              <a:ahLst/>
              <a:cxnLst/>
              <a:rect l="l" t="t" r="r" b="b"/>
              <a:pathLst>
                <a:path w="2234" h="1610" extrusionOk="0">
                  <a:moveTo>
                    <a:pt x="1027" y="1"/>
                  </a:moveTo>
                  <a:lnTo>
                    <a:pt x="1" y="710"/>
                  </a:lnTo>
                  <a:lnTo>
                    <a:pt x="657" y="1610"/>
                  </a:lnTo>
                  <a:lnTo>
                    <a:pt x="1949" y="1356"/>
                  </a:lnTo>
                  <a:lnTo>
                    <a:pt x="2234" y="276"/>
                  </a:lnTo>
                  <a:lnTo>
                    <a:pt x="1027" y="1"/>
                  </a:lnTo>
                  <a:close/>
                </a:path>
              </a:pathLst>
            </a:custGeom>
            <a:solidFill>
              <a:srgbClr val="2D32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8" name="Google Shape;242;p32">
              <a:extLst>
                <a:ext uri="{FF2B5EF4-FFF2-40B4-BE49-F238E27FC236}">
                  <a16:creationId xmlns:a16="http://schemas.microsoft.com/office/drawing/2014/main" id="{0C1EE271-FA70-9233-D998-2DA924F4C621}"/>
                </a:ext>
              </a:extLst>
            </p:cNvPr>
            <p:cNvSpPr/>
            <p:nvPr/>
          </p:nvSpPr>
          <p:spPr>
            <a:xfrm>
              <a:off x="5663350" y="3061950"/>
              <a:ext cx="25700" cy="46075"/>
            </a:xfrm>
            <a:custGeom>
              <a:avLst/>
              <a:gdLst/>
              <a:ahLst/>
              <a:cxnLst/>
              <a:rect l="l" t="t" r="r" b="b"/>
              <a:pathLst>
                <a:path w="1028" h="1843" extrusionOk="0">
                  <a:moveTo>
                    <a:pt x="0" y="0"/>
                  </a:moveTo>
                  <a:lnTo>
                    <a:pt x="360" y="1842"/>
                  </a:lnTo>
                  <a:lnTo>
                    <a:pt x="1028" y="1758"/>
                  </a:lnTo>
                  <a:lnTo>
                    <a:pt x="1006" y="678"/>
                  </a:lnTo>
                  <a:cubicBezTo>
                    <a:pt x="1006" y="328"/>
                    <a:pt x="731" y="43"/>
                    <a:pt x="392" y="21"/>
                  </a:cubicBezTo>
                  <a:lnTo>
                    <a:pt x="0" y="0"/>
                  </a:ln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9" name="Google Shape;243;p32">
              <a:extLst>
                <a:ext uri="{FF2B5EF4-FFF2-40B4-BE49-F238E27FC236}">
                  <a16:creationId xmlns:a16="http://schemas.microsoft.com/office/drawing/2014/main" id="{BEEF1DD0-4694-B464-6E3D-DDF057D8E411}"/>
                </a:ext>
              </a:extLst>
            </p:cNvPr>
            <p:cNvSpPr/>
            <p:nvPr/>
          </p:nvSpPr>
          <p:spPr>
            <a:xfrm>
              <a:off x="5597975" y="3070675"/>
              <a:ext cx="29150" cy="50300"/>
            </a:xfrm>
            <a:custGeom>
              <a:avLst/>
              <a:gdLst/>
              <a:ahLst/>
              <a:cxnLst/>
              <a:rect l="l" t="t" r="r" b="b"/>
              <a:pathLst>
                <a:path w="1166" h="2012" extrusionOk="0">
                  <a:moveTo>
                    <a:pt x="805" y="0"/>
                  </a:moveTo>
                  <a:lnTo>
                    <a:pt x="456" y="170"/>
                  </a:lnTo>
                  <a:cubicBezTo>
                    <a:pt x="149" y="318"/>
                    <a:pt x="1" y="678"/>
                    <a:pt x="128" y="1006"/>
                  </a:cubicBezTo>
                  <a:lnTo>
                    <a:pt x="509" y="2012"/>
                  </a:lnTo>
                  <a:lnTo>
                    <a:pt x="1165" y="1853"/>
                  </a:lnTo>
                  <a:lnTo>
                    <a:pt x="805" y="0"/>
                  </a:ln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0" name="Google Shape;244;p32">
              <a:extLst>
                <a:ext uri="{FF2B5EF4-FFF2-40B4-BE49-F238E27FC236}">
                  <a16:creationId xmlns:a16="http://schemas.microsoft.com/office/drawing/2014/main" id="{709BB58A-A69C-93A0-B61F-32695335D63F}"/>
                </a:ext>
              </a:extLst>
            </p:cNvPr>
            <p:cNvSpPr/>
            <p:nvPr/>
          </p:nvSpPr>
          <p:spPr>
            <a:xfrm>
              <a:off x="5604050" y="3040300"/>
              <a:ext cx="67800" cy="41775"/>
            </a:xfrm>
            <a:custGeom>
              <a:avLst/>
              <a:gdLst/>
              <a:ahLst/>
              <a:cxnLst/>
              <a:rect l="l" t="t" r="r" b="b"/>
              <a:pathLst>
                <a:path w="2712" h="1671" extrusionOk="0">
                  <a:moveTo>
                    <a:pt x="2058" y="1"/>
                  </a:moveTo>
                  <a:cubicBezTo>
                    <a:pt x="1974" y="1"/>
                    <a:pt x="1889" y="23"/>
                    <a:pt x="1812" y="72"/>
                  </a:cubicBezTo>
                  <a:cubicBezTo>
                    <a:pt x="1674" y="168"/>
                    <a:pt x="1494" y="231"/>
                    <a:pt x="1271" y="252"/>
                  </a:cubicBezTo>
                  <a:cubicBezTo>
                    <a:pt x="361" y="326"/>
                    <a:pt x="1" y="982"/>
                    <a:pt x="445" y="1671"/>
                  </a:cubicBezTo>
                  <a:lnTo>
                    <a:pt x="2711" y="1226"/>
                  </a:lnTo>
                  <a:lnTo>
                    <a:pt x="2563" y="411"/>
                  </a:lnTo>
                  <a:cubicBezTo>
                    <a:pt x="2509" y="163"/>
                    <a:pt x="2286" y="1"/>
                    <a:pt x="2058"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1" name="Google Shape;245;p32">
              <a:extLst>
                <a:ext uri="{FF2B5EF4-FFF2-40B4-BE49-F238E27FC236}">
                  <a16:creationId xmlns:a16="http://schemas.microsoft.com/office/drawing/2014/main" id="{BF111D3E-2C06-04E6-D48F-553CDB338108}"/>
                </a:ext>
              </a:extLst>
            </p:cNvPr>
            <p:cNvSpPr/>
            <p:nvPr/>
          </p:nvSpPr>
          <p:spPr>
            <a:xfrm>
              <a:off x="5605400" y="3041550"/>
              <a:ext cx="64850" cy="38675"/>
            </a:xfrm>
            <a:custGeom>
              <a:avLst/>
              <a:gdLst/>
              <a:ahLst/>
              <a:cxnLst/>
              <a:rect l="l" t="t" r="r" b="b"/>
              <a:pathLst>
                <a:path w="2594" h="1547" extrusionOk="0">
                  <a:moveTo>
                    <a:pt x="1133" y="1"/>
                  </a:moveTo>
                  <a:cubicBezTo>
                    <a:pt x="657" y="43"/>
                    <a:pt x="297" y="245"/>
                    <a:pt x="137" y="562"/>
                  </a:cubicBezTo>
                  <a:cubicBezTo>
                    <a:pt x="0" y="837"/>
                    <a:pt x="53" y="1176"/>
                    <a:pt x="264" y="1515"/>
                  </a:cubicBezTo>
                  <a:lnTo>
                    <a:pt x="286" y="1546"/>
                  </a:lnTo>
                  <a:lnTo>
                    <a:pt x="2594" y="1102"/>
                  </a:lnTo>
                  <a:lnTo>
                    <a:pt x="2572" y="975"/>
                  </a:lnTo>
                  <a:lnTo>
                    <a:pt x="349" y="1409"/>
                  </a:lnTo>
                  <a:cubicBezTo>
                    <a:pt x="170" y="1123"/>
                    <a:pt x="137" y="848"/>
                    <a:pt x="254" y="615"/>
                  </a:cubicBezTo>
                  <a:cubicBezTo>
                    <a:pt x="381" y="339"/>
                    <a:pt x="709" y="160"/>
                    <a:pt x="1144" y="118"/>
                  </a:cubicBezTo>
                  <a:lnTo>
                    <a:pt x="1133" y="1"/>
                  </a:ln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2" name="Google Shape;246;p32">
              <a:extLst>
                <a:ext uri="{FF2B5EF4-FFF2-40B4-BE49-F238E27FC236}">
                  <a16:creationId xmlns:a16="http://schemas.microsoft.com/office/drawing/2014/main" id="{C4B6314B-4EE7-BD61-8988-DF018F3F1E28}"/>
                </a:ext>
              </a:extLst>
            </p:cNvPr>
            <p:cNvSpPr/>
            <p:nvPr/>
          </p:nvSpPr>
          <p:spPr>
            <a:xfrm>
              <a:off x="5606175" y="3056450"/>
              <a:ext cx="82350" cy="64525"/>
            </a:xfrm>
            <a:custGeom>
              <a:avLst/>
              <a:gdLst/>
              <a:ahLst/>
              <a:cxnLst/>
              <a:rect l="l" t="t" r="r" b="b"/>
              <a:pathLst>
                <a:path w="3294" h="2581" extrusionOk="0">
                  <a:moveTo>
                    <a:pt x="1606" y="1"/>
                  </a:moveTo>
                  <a:cubicBezTo>
                    <a:pt x="1509" y="1"/>
                    <a:pt x="1411" y="10"/>
                    <a:pt x="1313" y="30"/>
                  </a:cubicBezTo>
                  <a:cubicBezTo>
                    <a:pt x="858" y="114"/>
                    <a:pt x="487" y="400"/>
                    <a:pt x="266" y="771"/>
                  </a:cubicBezTo>
                  <a:cubicBezTo>
                    <a:pt x="75" y="1110"/>
                    <a:pt x="0" y="1512"/>
                    <a:pt x="75" y="1924"/>
                  </a:cubicBezTo>
                  <a:lnTo>
                    <a:pt x="212" y="2581"/>
                  </a:lnTo>
                  <a:lnTo>
                    <a:pt x="3293" y="1978"/>
                  </a:lnTo>
                  <a:lnTo>
                    <a:pt x="3166" y="1321"/>
                  </a:lnTo>
                  <a:cubicBezTo>
                    <a:pt x="3082" y="887"/>
                    <a:pt x="2828" y="517"/>
                    <a:pt x="2489" y="284"/>
                  </a:cubicBezTo>
                  <a:cubicBezTo>
                    <a:pt x="2236" y="105"/>
                    <a:pt x="1927" y="1"/>
                    <a:pt x="1606"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3" name="Google Shape;247;p32">
              <a:extLst>
                <a:ext uri="{FF2B5EF4-FFF2-40B4-BE49-F238E27FC236}">
                  <a16:creationId xmlns:a16="http://schemas.microsoft.com/office/drawing/2014/main" id="{F5AB4533-32E2-928A-CDF1-04D7569B81E3}"/>
                </a:ext>
              </a:extLst>
            </p:cNvPr>
            <p:cNvSpPr/>
            <p:nvPr/>
          </p:nvSpPr>
          <p:spPr>
            <a:xfrm>
              <a:off x="5637925" y="3132350"/>
              <a:ext cx="43200" cy="67775"/>
            </a:xfrm>
            <a:custGeom>
              <a:avLst/>
              <a:gdLst/>
              <a:ahLst/>
              <a:cxnLst/>
              <a:rect l="l" t="t" r="r" b="b"/>
              <a:pathLst>
                <a:path w="1728" h="2711" extrusionOk="0">
                  <a:moveTo>
                    <a:pt x="1304" y="0"/>
                  </a:moveTo>
                  <a:lnTo>
                    <a:pt x="1" y="254"/>
                  </a:lnTo>
                  <a:lnTo>
                    <a:pt x="424" y="2446"/>
                  </a:lnTo>
                  <a:lnTo>
                    <a:pt x="890" y="2711"/>
                  </a:lnTo>
                  <a:lnTo>
                    <a:pt x="1727" y="2191"/>
                  </a:lnTo>
                  <a:lnTo>
                    <a:pt x="1304" y="0"/>
                  </a:ln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4" name="Google Shape;248;p32">
              <a:extLst>
                <a:ext uri="{FF2B5EF4-FFF2-40B4-BE49-F238E27FC236}">
                  <a16:creationId xmlns:a16="http://schemas.microsoft.com/office/drawing/2014/main" id="{18CEB842-8AC5-4ABD-0E42-F2C2325E4BC1}"/>
                </a:ext>
              </a:extLst>
            </p:cNvPr>
            <p:cNvSpPr/>
            <p:nvPr/>
          </p:nvSpPr>
          <p:spPr>
            <a:xfrm>
              <a:off x="5637925" y="3132350"/>
              <a:ext cx="36300" cy="31925"/>
            </a:xfrm>
            <a:custGeom>
              <a:avLst/>
              <a:gdLst/>
              <a:ahLst/>
              <a:cxnLst/>
              <a:rect l="l" t="t" r="r" b="b"/>
              <a:pathLst>
                <a:path w="1452" h="1277" extrusionOk="0">
                  <a:moveTo>
                    <a:pt x="1304" y="0"/>
                  </a:moveTo>
                  <a:lnTo>
                    <a:pt x="1" y="254"/>
                  </a:lnTo>
                  <a:lnTo>
                    <a:pt x="203" y="1271"/>
                  </a:lnTo>
                  <a:cubicBezTo>
                    <a:pt x="252" y="1275"/>
                    <a:pt x="304" y="1277"/>
                    <a:pt x="356" y="1277"/>
                  </a:cubicBezTo>
                  <a:cubicBezTo>
                    <a:pt x="447" y="1277"/>
                    <a:pt x="542" y="1270"/>
                    <a:pt x="636" y="1250"/>
                  </a:cubicBezTo>
                  <a:cubicBezTo>
                    <a:pt x="965" y="1186"/>
                    <a:pt x="1250" y="1017"/>
                    <a:pt x="1452" y="784"/>
                  </a:cubicBezTo>
                  <a:lnTo>
                    <a:pt x="1304" y="0"/>
                  </a:lnTo>
                  <a:close/>
                </a:path>
              </a:pathLst>
            </a:custGeom>
            <a:solidFill>
              <a:srgbClr val="CB7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5" name="Google Shape;249;p32">
              <a:extLst>
                <a:ext uri="{FF2B5EF4-FFF2-40B4-BE49-F238E27FC236}">
                  <a16:creationId xmlns:a16="http://schemas.microsoft.com/office/drawing/2014/main" id="{5EE8843B-9DD1-0913-AC48-884EB34BC2D2}"/>
                </a:ext>
              </a:extLst>
            </p:cNvPr>
            <p:cNvSpPr/>
            <p:nvPr/>
          </p:nvSpPr>
          <p:spPr>
            <a:xfrm>
              <a:off x="5601950" y="3115825"/>
              <a:ext cx="27000" cy="24425"/>
            </a:xfrm>
            <a:custGeom>
              <a:avLst/>
              <a:gdLst/>
              <a:ahLst/>
              <a:cxnLst/>
              <a:rect l="l" t="t" r="r" b="b"/>
              <a:pathLst>
                <a:path w="1080" h="977" extrusionOk="0">
                  <a:moveTo>
                    <a:pt x="383" y="0"/>
                  </a:moveTo>
                  <a:cubicBezTo>
                    <a:pt x="361" y="0"/>
                    <a:pt x="339" y="2"/>
                    <a:pt x="318" y="5"/>
                  </a:cubicBezTo>
                  <a:cubicBezTo>
                    <a:pt x="42" y="47"/>
                    <a:pt x="0" y="344"/>
                    <a:pt x="42" y="619"/>
                  </a:cubicBezTo>
                  <a:cubicBezTo>
                    <a:pt x="79" y="858"/>
                    <a:pt x="275" y="976"/>
                    <a:pt x="499" y="976"/>
                  </a:cubicBezTo>
                  <a:cubicBezTo>
                    <a:pt x="533" y="976"/>
                    <a:pt x="569" y="974"/>
                    <a:pt x="604" y="968"/>
                  </a:cubicBezTo>
                  <a:cubicBezTo>
                    <a:pt x="879" y="926"/>
                    <a:pt x="1080" y="756"/>
                    <a:pt x="1027" y="481"/>
                  </a:cubicBezTo>
                  <a:cubicBezTo>
                    <a:pt x="988" y="227"/>
                    <a:pt x="651" y="0"/>
                    <a:pt x="383" y="0"/>
                  </a:cubicBezTo>
                  <a:close/>
                </a:path>
              </a:pathLst>
            </a:custGeom>
            <a:solidFill>
              <a:srgbClr val="CB7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6" name="Google Shape;250;p32">
              <a:extLst>
                <a:ext uri="{FF2B5EF4-FFF2-40B4-BE49-F238E27FC236}">
                  <a16:creationId xmlns:a16="http://schemas.microsoft.com/office/drawing/2014/main" id="{E30BB155-C1F8-CC0F-EF2D-F83F182095DC}"/>
                </a:ext>
              </a:extLst>
            </p:cNvPr>
            <p:cNvSpPr/>
            <p:nvPr/>
          </p:nvSpPr>
          <p:spPr>
            <a:xfrm>
              <a:off x="5609350" y="3059975"/>
              <a:ext cx="78650" cy="94625"/>
            </a:xfrm>
            <a:custGeom>
              <a:avLst/>
              <a:gdLst/>
              <a:ahLst/>
              <a:cxnLst/>
              <a:rect l="l" t="t" r="r" b="b"/>
              <a:pathLst>
                <a:path w="3146" h="3785" extrusionOk="0">
                  <a:moveTo>
                    <a:pt x="1479" y="1"/>
                  </a:moveTo>
                  <a:cubicBezTo>
                    <a:pt x="1390" y="1"/>
                    <a:pt x="1300" y="9"/>
                    <a:pt x="1207" y="26"/>
                  </a:cubicBezTo>
                  <a:cubicBezTo>
                    <a:pt x="636" y="143"/>
                    <a:pt x="191" y="576"/>
                    <a:pt x="64" y="1117"/>
                  </a:cubicBezTo>
                  <a:cubicBezTo>
                    <a:pt x="12" y="1318"/>
                    <a:pt x="1" y="1540"/>
                    <a:pt x="43" y="1762"/>
                  </a:cubicBezTo>
                  <a:lnTo>
                    <a:pt x="202" y="2588"/>
                  </a:lnTo>
                  <a:cubicBezTo>
                    <a:pt x="212" y="2609"/>
                    <a:pt x="212" y="2641"/>
                    <a:pt x="223" y="2662"/>
                  </a:cubicBezTo>
                  <a:cubicBezTo>
                    <a:pt x="223" y="2684"/>
                    <a:pt x="223" y="2694"/>
                    <a:pt x="233" y="2705"/>
                  </a:cubicBezTo>
                  <a:cubicBezTo>
                    <a:pt x="266" y="2853"/>
                    <a:pt x="329" y="2980"/>
                    <a:pt x="403" y="3096"/>
                  </a:cubicBezTo>
                  <a:cubicBezTo>
                    <a:pt x="445" y="3160"/>
                    <a:pt x="499" y="3223"/>
                    <a:pt x="541" y="3287"/>
                  </a:cubicBezTo>
                  <a:cubicBezTo>
                    <a:pt x="583" y="3329"/>
                    <a:pt x="626" y="3371"/>
                    <a:pt x="668" y="3404"/>
                  </a:cubicBezTo>
                  <a:cubicBezTo>
                    <a:pt x="678" y="3425"/>
                    <a:pt x="699" y="3435"/>
                    <a:pt x="710" y="3446"/>
                  </a:cubicBezTo>
                  <a:cubicBezTo>
                    <a:pt x="965" y="3660"/>
                    <a:pt x="1290" y="3784"/>
                    <a:pt x="1636" y="3784"/>
                  </a:cubicBezTo>
                  <a:cubicBezTo>
                    <a:pt x="1736" y="3784"/>
                    <a:pt x="1837" y="3774"/>
                    <a:pt x="1938" y="3753"/>
                  </a:cubicBezTo>
                  <a:cubicBezTo>
                    <a:pt x="2341" y="3679"/>
                    <a:pt x="2679" y="3446"/>
                    <a:pt x="2891" y="3117"/>
                  </a:cubicBezTo>
                  <a:cubicBezTo>
                    <a:pt x="2912" y="3086"/>
                    <a:pt x="2934" y="3044"/>
                    <a:pt x="2955" y="3011"/>
                  </a:cubicBezTo>
                  <a:cubicBezTo>
                    <a:pt x="2965" y="2990"/>
                    <a:pt x="2976" y="2969"/>
                    <a:pt x="2986" y="2959"/>
                  </a:cubicBezTo>
                  <a:lnTo>
                    <a:pt x="3050" y="2800"/>
                  </a:lnTo>
                  <a:cubicBezTo>
                    <a:pt x="3082" y="2726"/>
                    <a:pt x="3092" y="2651"/>
                    <a:pt x="3113" y="2567"/>
                  </a:cubicBezTo>
                  <a:cubicBezTo>
                    <a:pt x="3134" y="2419"/>
                    <a:pt x="3145" y="2260"/>
                    <a:pt x="3124" y="2101"/>
                  </a:cubicBezTo>
                  <a:cubicBezTo>
                    <a:pt x="3113" y="2080"/>
                    <a:pt x="3113" y="2048"/>
                    <a:pt x="3103" y="2027"/>
                  </a:cubicBezTo>
                  <a:lnTo>
                    <a:pt x="2944" y="1201"/>
                  </a:lnTo>
                  <a:cubicBezTo>
                    <a:pt x="2870" y="799"/>
                    <a:pt x="2637" y="460"/>
                    <a:pt x="2320" y="249"/>
                  </a:cubicBezTo>
                  <a:cubicBezTo>
                    <a:pt x="2139" y="122"/>
                    <a:pt x="1927" y="47"/>
                    <a:pt x="1694" y="16"/>
                  </a:cubicBezTo>
                  <a:cubicBezTo>
                    <a:pt x="1623" y="6"/>
                    <a:pt x="1551" y="1"/>
                    <a:pt x="1479" y="1"/>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7" name="Google Shape;251;p32">
              <a:extLst>
                <a:ext uri="{FF2B5EF4-FFF2-40B4-BE49-F238E27FC236}">
                  <a16:creationId xmlns:a16="http://schemas.microsoft.com/office/drawing/2014/main" id="{7DC38740-7F7E-2758-3048-E9993A0E2EA5}"/>
                </a:ext>
              </a:extLst>
            </p:cNvPr>
            <p:cNvSpPr/>
            <p:nvPr/>
          </p:nvSpPr>
          <p:spPr>
            <a:xfrm>
              <a:off x="5639000" y="3063000"/>
              <a:ext cx="14300" cy="65150"/>
            </a:xfrm>
            <a:custGeom>
              <a:avLst/>
              <a:gdLst/>
              <a:ahLst/>
              <a:cxnLst/>
              <a:rect l="l" t="t" r="r" b="b"/>
              <a:pathLst>
                <a:path w="572" h="2606" extrusionOk="0">
                  <a:moveTo>
                    <a:pt x="96" y="1"/>
                  </a:moveTo>
                  <a:lnTo>
                    <a:pt x="0" y="11"/>
                  </a:lnTo>
                  <a:lnTo>
                    <a:pt x="339" y="2605"/>
                  </a:lnTo>
                  <a:lnTo>
                    <a:pt x="572" y="2563"/>
                  </a:lnTo>
                  <a:lnTo>
                    <a:pt x="551" y="2467"/>
                  </a:lnTo>
                  <a:lnTo>
                    <a:pt x="424" y="2499"/>
                  </a:lnTo>
                  <a:lnTo>
                    <a:pt x="96" y="1"/>
                  </a:ln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8" name="Google Shape;252;p32">
              <a:extLst>
                <a:ext uri="{FF2B5EF4-FFF2-40B4-BE49-F238E27FC236}">
                  <a16:creationId xmlns:a16="http://schemas.microsoft.com/office/drawing/2014/main" id="{C48974D7-7954-A82A-2029-A9915637694F}"/>
                </a:ext>
              </a:extLst>
            </p:cNvPr>
            <p:cNvSpPr/>
            <p:nvPr/>
          </p:nvSpPr>
          <p:spPr>
            <a:xfrm>
              <a:off x="5668925" y="3064600"/>
              <a:ext cx="20125" cy="41300"/>
            </a:xfrm>
            <a:custGeom>
              <a:avLst/>
              <a:gdLst/>
              <a:ahLst/>
              <a:cxnLst/>
              <a:rect l="l" t="t" r="r" b="b"/>
              <a:pathLst>
                <a:path w="805" h="1652" extrusionOk="0">
                  <a:moveTo>
                    <a:pt x="74" y="0"/>
                  </a:moveTo>
                  <a:lnTo>
                    <a:pt x="0" y="10"/>
                  </a:lnTo>
                  <a:lnTo>
                    <a:pt x="64" y="328"/>
                  </a:lnTo>
                  <a:cubicBezTo>
                    <a:pt x="85" y="402"/>
                    <a:pt x="106" y="476"/>
                    <a:pt x="148" y="540"/>
                  </a:cubicBezTo>
                  <a:cubicBezTo>
                    <a:pt x="191" y="603"/>
                    <a:pt x="243" y="657"/>
                    <a:pt x="307" y="699"/>
                  </a:cubicBezTo>
                  <a:cubicBezTo>
                    <a:pt x="434" y="784"/>
                    <a:pt x="518" y="911"/>
                    <a:pt x="551" y="1059"/>
                  </a:cubicBezTo>
                  <a:lnTo>
                    <a:pt x="656" y="1641"/>
                  </a:lnTo>
                  <a:lnTo>
                    <a:pt x="805" y="1652"/>
                  </a:lnTo>
                  <a:lnTo>
                    <a:pt x="805" y="1652"/>
                  </a:lnTo>
                  <a:lnTo>
                    <a:pt x="678" y="995"/>
                  </a:lnTo>
                  <a:cubicBezTo>
                    <a:pt x="603" y="582"/>
                    <a:pt x="370" y="233"/>
                    <a:pt x="74"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9" name="Google Shape;253;p32">
              <a:extLst>
                <a:ext uri="{FF2B5EF4-FFF2-40B4-BE49-F238E27FC236}">
                  <a16:creationId xmlns:a16="http://schemas.microsoft.com/office/drawing/2014/main" id="{9CC86BED-1B25-1B1A-C7DE-43EC032231BF}"/>
                </a:ext>
              </a:extLst>
            </p:cNvPr>
            <p:cNvSpPr/>
            <p:nvPr/>
          </p:nvSpPr>
          <p:spPr>
            <a:xfrm>
              <a:off x="5605650" y="3075700"/>
              <a:ext cx="10350" cy="45275"/>
            </a:xfrm>
            <a:custGeom>
              <a:avLst/>
              <a:gdLst/>
              <a:ahLst/>
              <a:cxnLst/>
              <a:rect l="l" t="t" r="r" b="b"/>
              <a:pathLst>
                <a:path w="414" h="1811" extrusionOk="0">
                  <a:moveTo>
                    <a:pt x="339" y="1"/>
                  </a:moveTo>
                  <a:lnTo>
                    <a:pt x="265" y="11"/>
                  </a:lnTo>
                  <a:cubicBezTo>
                    <a:pt x="75" y="340"/>
                    <a:pt x="0" y="742"/>
                    <a:pt x="75" y="1154"/>
                  </a:cubicBezTo>
                  <a:lnTo>
                    <a:pt x="202" y="1811"/>
                  </a:lnTo>
                  <a:lnTo>
                    <a:pt x="308" y="1758"/>
                  </a:lnTo>
                  <a:lnTo>
                    <a:pt x="223" y="1176"/>
                  </a:lnTo>
                  <a:cubicBezTo>
                    <a:pt x="191" y="1027"/>
                    <a:pt x="223" y="869"/>
                    <a:pt x="308" y="742"/>
                  </a:cubicBezTo>
                  <a:cubicBezTo>
                    <a:pt x="350" y="678"/>
                    <a:pt x="381" y="615"/>
                    <a:pt x="392" y="540"/>
                  </a:cubicBezTo>
                  <a:cubicBezTo>
                    <a:pt x="414" y="467"/>
                    <a:pt x="414" y="392"/>
                    <a:pt x="392" y="318"/>
                  </a:cubicBezTo>
                  <a:lnTo>
                    <a:pt x="339" y="1"/>
                  </a:ln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0" name="Google Shape;254;p32">
              <a:extLst>
                <a:ext uri="{FF2B5EF4-FFF2-40B4-BE49-F238E27FC236}">
                  <a16:creationId xmlns:a16="http://schemas.microsoft.com/office/drawing/2014/main" id="{85DE584B-5414-E82B-1A1E-B99ABDBDEEBE}"/>
                </a:ext>
              </a:extLst>
            </p:cNvPr>
            <p:cNvSpPr/>
            <p:nvPr/>
          </p:nvSpPr>
          <p:spPr>
            <a:xfrm>
              <a:off x="5609350" y="3059550"/>
              <a:ext cx="74400" cy="48200"/>
            </a:xfrm>
            <a:custGeom>
              <a:avLst/>
              <a:gdLst/>
              <a:ahLst/>
              <a:cxnLst/>
              <a:rect l="l" t="t" r="r" b="b"/>
              <a:pathLst>
                <a:path w="2976" h="1928" extrusionOk="0">
                  <a:moveTo>
                    <a:pt x="2973" y="1353"/>
                  </a:moveTo>
                  <a:lnTo>
                    <a:pt x="2976" y="1367"/>
                  </a:lnTo>
                  <a:cubicBezTo>
                    <a:pt x="2975" y="1362"/>
                    <a:pt x="2974" y="1358"/>
                    <a:pt x="2973" y="1353"/>
                  </a:cubicBezTo>
                  <a:close/>
                  <a:moveTo>
                    <a:pt x="1524" y="0"/>
                  </a:moveTo>
                  <a:cubicBezTo>
                    <a:pt x="1421" y="0"/>
                    <a:pt x="1316" y="12"/>
                    <a:pt x="1207" y="33"/>
                  </a:cubicBezTo>
                  <a:cubicBezTo>
                    <a:pt x="626" y="139"/>
                    <a:pt x="191" y="583"/>
                    <a:pt x="54" y="1123"/>
                  </a:cubicBezTo>
                  <a:cubicBezTo>
                    <a:pt x="1" y="1324"/>
                    <a:pt x="1" y="1546"/>
                    <a:pt x="43" y="1758"/>
                  </a:cubicBezTo>
                  <a:lnTo>
                    <a:pt x="74" y="1924"/>
                  </a:lnTo>
                  <a:lnTo>
                    <a:pt x="74" y="1924"/>
                  </a:lnTo>
                  <a:cubicBezTo>
                    <a:pt x="33" y="1704"/>
                    <a:pt x="33" y="1493"/>
                    <a:pt x="85" y="1282"/>
                  </a:cubicBezTo>
                  <a:cubicBezTo>
                    <a:pt x="223" y="753"/>
                    <a:pt x="657" y="308"/>
                    <a:pt x="1240" y="202"/>
                  </a:cubicBezTo>
                  <a:cubicBezTo>
                    <a:pt x="1339" y="177"/>
                    <a:pt x="1434" y="167"/>
                    <a:pt x="1528" y="167"/>
                  </a:cubicBezTo>
                  <a:cubicBezTo>
                    <a:pt x="1595" y="167"/>
                    <a:pt x="1661" y="172"/>
                    <a:pt x="1727" y="181"/>
                  </a:cubicBezTo>
                  <a:cubicBezTo>
                    <a:pt x="1949" y="212"/>
                    <a:pt x="2171" y="297"/>
                    <a:pt x="2351" y="424"/>
                  </a:cubicBezTo>
                  <a:cubicBezTo>
                    <a:pt x="2665" y="633"/>
                    <a:pt x="2896" y="957"/>
                    <a:pt x="2973" y="1353"/>
                  </a:cubicBezTo>
                  <a:lnTo>
                    <a:pt x="2973" y="1353"/>
                  </a:lnTo>
                  <a:lnTo>
                    <a:pt x="2944" y="1197"/>
                  </a:lnTo>
                  <a:cubicBezTo>
                    <a:pt x="2870" y="795"/>
                    <a:pt x="2637" y="466"/>
                    <a:pt x="2320" y="255"/>
                  </a:cubicBezTo>
                  <a:cubicBezTo>
                    <a:pt x="2129" y="128"/>
                    <a:pt x="1917" y="43"/>
                    <a:pt x="1694" y="12"/>
                  </a:cubicBezTo>
                  <a:cubicBezTo>
                    <a:pt x="1638" y="4"/>
                    <a:pt x="1581" y="0"/>
                    <a:pt x="1524" y="0"/>
                  </a:cubicBezTo>
                  <a:close/>
                  <a:moveTo>
                    <a:pt x="74" y="1924"/>
                  </a:moveTo>
                  <a:lnTo>
                    <a:pt x="74" y="1924"/>
                  </a:lnTo>
                  <a:cubicBezTo>
                    <a:pt x="75" y="1925"/>
                    <a:pt x="75" y="1926"/>
                    <a:pt x="75" y="1927"/>
                  </a:cubicBezTo>
                  <a:lnTo>
                    <a:pt x="74" y="1924"/>
                  </a:ln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 name="Google Shape;255;p32">
              <a:extLst>
                <a:ext uri="{FF2B5EF4-FFF2-40B4-BE49-F238E27FC236}">
                  <a16:creationId xmlns:a16="http://schemas.microsoft.com/office/drawing/2014/main" id="{4DBF7C77-AD4F-99C7-FC58-63D3B5BC1CDD}"/>
                </a:ext>
              </a:extLst>
            </p:cNvPr>
            <p:cNvSpPr/>
            <p:nvPr/>
          </p:nvSpPr>
          <p:spPr>
            <a:xfrm>
              <a:off x="5676575" y="3100075"/>
              <a:ext cx="27300" cy="25800"/>
            </a:xfrm>
            <a:custGeom>
              <a:avLst/>
              <a:gdLst/>
              <a:ahLst/>
              <a:cxnLst/>
              <a:rect l="l" t="t" r="r" b="b"/>
              <a:pathLst>
                <a:path w="1092" h="1032" extrusionOk="0">
                  <a:moveTo>
                    <a:pt x="621" y="0"/>
                  </a:moveTo>
                  <a:cubicBezTo>
                    <a:pt x="596" y="0"/>
                    <a:pt x="569" y="3"/>
                    <a:pt x="541" y="10"/>
                  </a:cubicBezTo>
                  <a:cubicBezTo>
                    <a:pt x="276" y="73"/>
                    <a:pt x="1" y="455"/>
                    <a:pt x="64" y="720"/>
                  </a:cubicBezTo>
                  <a:cubicBezTo>
                    <a:pt x="107" y="941"/>
                    <a:pt x="279" y="1032"/>
                    <a:pt x="483" y="1032"/>
                  </a:cubicBezTo>
                  <a:cubicBezTo>
                    <a:pt x="532" y="1032"/>
                    <a:pt x="584" y="1026"/>
                    <a:pt x="636" y="1016"/>
                  </a:cubicBezTo>
                  <a:cubicBezTo>
                    <a:pt x="911" y="953"/>
                    <a:pt x="1092" y="751"/>
                    <a:pt x="1028" y="476"/>
                  </a:cubicBezTo>
                  <a:cubicBezTo>
                    <a:pt x="980" y="238"/>
                    <a:pt x="847" y="0"/>
                    <a:pt x="621" y="0"/>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 name="Google Shape;256;p32">
              <a:extLst>
                <a:ext uri="{FF2B5EF4-FFF2-40B4-BE49-F238E27FC236}">
                  <a16:creationId xmlns:a16="http://schemas.microsoft.com/office/drawing/2014/main" id="{A2B6695E-D3D3-6892-47E0-73986611E248}"/>
                </a:ext>
              </a:extLst>
            </p:cNvPr>
            <p:cNvSpPr/>
            <p:nvPr/>
          </p:nvSpPr>
          <p:spPr>
            <a:xfrm>
              <a:off x="5687450" y="3105875"/>
              <a:ext cx="7425" cy="10625"/>
            </a:xfrm>
            <a:custGeom>
              <a:avLst/>
              <a:gdLst/>
              <a:ahLst/>
              <a:cxnLst/>
              <a:rect l="l" t="t" r="r" b="b"/>
              <a:pathLst>
                <a:path w="297" h="425" extrusionOk="0">
                  <a:moveTo>
                    <a:pt x="212" y="1"/>
                  </a:moveTo>
                  <a:lnTo>
                    <a:pt x="0" y="371"/>
                  </a:lnTo>
                  <a:lnTo>
                    <a:pt x="85" y="424"/>
                  </a:lnTo>
                  <a:lnTo>
                    <a:pt x="297" y="53"/>
                  </a:lnTo>
                  <a:lnTo>
                    <a:pt x="212" y="1"/>
                  </a:ln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 name="Google Shape;257;p32">
              <a:extLst>
                <a:ext uri="{FF2B5EF4-FFF2-40B4-BE49-F238E27FC236}">
                  <a16:creationId xmlns:a16="http://schemas.microsoft.com/office/drawing/2014/main" id="{7ACC2DED-6588-FBF1-43DA-39E7159F59B8}"/>
                </a:ext>
              </a:extLst>
            </p:cNvPr>
            <p:cNvSpPr/>
            <p:nvPr/>
          </p:nvSpPr>
          <p:spPr>
            <a:xfrm>
              <a:off x="5656625" y="3084750"/>
              <a:ext cx="15900" cy="6700"/>
            </a:xfrm>
            <a:custGeom>
              <a:avLst/>
              <a:gdLst/>
              <a:ahLst/>
              <a:cxnLst/>
              <a:rect l="l" t="t" r="r" b="b"/>
              <a:pathLst>
                <a:path w="636" h="268" extrusionOk="0">
                  <a:moveTo>
                    <a:pt x="350" y="1"/>
                  </a:moveTo>
                  <a:cubicBezTo>
                    <a:pt x="215" y="1"/>
                    <a:pt x="70" y="46"/>
                    <a:pt x="36" y="136"/>
                  </a:cubicBezTo>
                  <a:cubicBezTo>
                    <a:pt x="0" y="220"/>
                    <a:pt x="154" y="267"/>
                    <a:pt x="311" y="267"/>
                  </a:cubicBezTo>
                  <a:cubicBezTo>
                    <a:pt x="472" y="267"/>
                    <a:pt x="635" y="217"/>
                    <a:pt x="598" y="105"/>
                  </a:cubicBezTo>
                  <a:cubicBezTo>
                    <a:pt x="578" y="35"/>
                    <a:pt x="468" y="1"/>
                    <a:pt x="350"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4" name="Google Shape;258;p32">
              <a:extLst>
                <a:ext uri="{FF2B5EF4-FFF2-40B4-BE49-F238E27FC236}">
                  <a16:creationId xmlns:a16="http://schemas.microsoft.com/office/drawing/2014/main" id="{58065D64-DE57-EA88-8409-D53AF2B5DBFB}"/>
                </a:ext>
              </a:extLst>
            </p:cNvPr>
            <p:cNvSpPr/>
            <p:nvPr/>
          </p:nvSpPr>
          <p:spPr>
            <a:xfrm>
              <a:off x="5618175" y="3093450"/>
              <a:ext cx="16025" cy="8050"/>
            </a:xfrm>
            <a:custGeom>
              <a:avLst/>
              <a:gdLst/>
              <a:ahLst/>
              <a:cxnLst/>
              <a:rect l="l" t="t" r="r" b="b"/>
              <a:pathLst>
                <a:path w="641" h="322" extrusionOk="0">
                  <a:moveTo>
                    <a:pt x="396" y="0"/>
                  </a:moveTo>
                  <a:cubicBezTo>
                    <a:pt x="225" y="0"/>
                    <a:pt x="0" y="117"/>
                    <a:pt x="7" y="233"/>
                  </a:cubicBezTo>
                  <a:cubicBezTo>
                    <a:pt x="13" y="296"/>
                    <a:pt x="66" y="321"/>
                    <a:pt x="137" y="321"/>
                  </a:cubicBezTo>
                  <a:cubicBezTo>
                    <a:pt x="324" y="321"/>
                    <a:pt x="640" y="145"/>
                    <a:pt x="548" y="53"/>
                  </a:cubicBezTo>
                  <a:cubicBezTo>
                    <a:pt x="514" y="16"/>
                    <a:pt x="458" y="0"/>
                    <a:pt x="396"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5" name="Google Shape;259;p32">
              <a:extLst>
                <a:ext uri="{FF2B5EF4-FFF2-40B4-BE49-F238E27FC236}">
                  <a16:creationId xmlns:a16="http://schemas.microsoft.com/office/drawing/2014/main" id="{1ED993D6-41CA-B5BA-9B26-0A30C6F06E41}"/>
                </a:ext>
              </a:extLst>
            </p:cNvPr>
            <p:cNvSpPr/>
            <p:nvPr/>
          </p:nvSpPr>
          <p:spPr>
            <a:xfrm>
              <a:off x="5655400" y="3103100"/>
              <a:ext cx="16175" cy="10475"/>
            </a:xfrm>
            <a:custGeom>
              <a:avLst/>
              <a:gdLst/>
              <a:ahLst/>
              <a:cxnLst/>
              <a:rect l="l" t="t" r="r" b="b"/>
              <a:pathLst>
                <a:path w="647" h="419" extrusionOk="0">
                  <a:moveTo>
                    <a:pt x="297" y="1"/>
                  </a:moveTo>
                  <a:cubicBezTo>
                    <a:pt x="280" y="1"/>
                    <a:pt x="262" y="2"/>
                    <a:pt x="245" y="6"/>
                  </a:cubicBezTo>
                  <a:cubicBezTo>
                    <a:pt x="181" y="16"/>
                    <a:pt x="12" y="80"/>
                    <a:pt x="1" y="418"/>
                  </a:cubicBezTo>
                  <a:lnTo>
                    <a:pt x="128" y="418"/>
                  </a:lnTo>
                  <a:cubicBezTo>
                    <a:pt x="128" y="249"/>
                    <a:pt x="181" y="143"/>
                    <a:pt x="276" y="122"/>
                  </a:cubicBezTo>
                  <a:cubicBezTo>
                    <a:pt x="281" y="121"/>
                    <a:pt x="286" y="121"/>
                    <a:pt x="292" y="121"/>
                  </a:cubicBezTo>
                  <a:cubicBezTo>
                    <a:pt x="366" y="121"/>
                    <a:pt x="471" y="186"/>
                    <a:pt x="530" y="334"/>
                  </a:cubicBezTo>
                  <a:lnTo>
                    <a:pt x="647" y="281"/>
                  </a:lnTo>
                  <a:cubicBezTo>
                    <a:pt x="572" y="112"/>
                    <a:pt x="437" y="1"/>
                    <a:pt x="297" y="1"/>
                  </a:cubicBezTo>
                  <a:close/>
                </a:path>
              </a:pathLst>
            </a:custGeom>
            <a:solidFill>
              <a:srgbClr val="331E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6" name="Google Shape;260;p32">
              <a:extLst>
                <a:ext uri="{FF2B5EF4-FFF2-40B4-BE49-F238E27FC236}">
                  <a16:creationId xmlns:a16="http://schemas.microsoft.com/office/drawing/2014/main" id="{7D5CA903-6506-9A42-9E2B-A0B2D8F17565}"/>
                </a:ext>
              </a:extLst>
            </p:cNvPr>
            <p:cNvSpPr/>
            <p:nvPr/>
          </p:nvSpPr>
          <p:spPr>
            <a:xfrm>
              <a:off x="5623125" y="3109450"/>
              <a:ext cx="16175" cy="10475"/>
            </a:xfrm>
            <a:custGeom>
              <a:avLst/>
              <a:gdLst/>
              <a:ahLst/>
              <a:cxnLst/>
              <a:rect l="l" t="t" r="r" b="b"/>
              <a:pathLst>
                <a:path w="647" h="419" extrusionOk="0">
                  <a:moveTo>
                    <a:pt x="304" y="1"/>
                  </a:moveTo>
                  <a:cubicBezTo>
                    <a:pt x="287" y="1"/>
                    <a:pt x="271" y="2"/>
                    <a:pt x="254" y="6"/>
                  </a:cubicBezTo>
                  <a:cubicBezTo>
                    <a:pt x="180" y="16"/>
                    <a:pt x="11" y="80"/>
                    <a:pt x="0" y="418"/>
                  </a:cubicBezTo>
                  <a:lnTo>
                    <a:pt x="127" y="418"/>
                  </a:lnTo>
                  <a:cubicBezTo>
                    <a:pt x="138" y="249"/>
                    <a:pt x="191" y="143"/>
                    <a:pt x="275" y="122"/>
                  </a:cubicBezTo>
                  <a:cubicBezTo>
                    <a:pt x="280" y="121"/>
                    <a:pt x="286" y="121"/>
                    <a:pt x="291" y="121"/>
                  </a:cubicBezTo>
                  <a:cubicBezTo>
                    <a:pt x="365" y="121"/>
                    <a:pt x="470" y="186"/>
                    <a:pt x="529" y="334"/>
                  </a:cubicBezTo>
                  <a:lnTo>
                    <a:pt x="646" y="281"/>
                  </a:lnTo>
                  <a:cubicBezTo>
                    <a:pt x="580" y="112"/>
                    <a:pt x="439" y="1"/>
                    <a:pt x="304" y="1"/>
                  </a:cubicBezTo>
                  <a:close/>
                </a:path>
              </a:pathLst>
            </a:custGeom>
            <a:solidFill>
              <a:srgbClr val="331E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7" name="Google Shape;261;p32">
              <a:extLst>
                <a:ext uri="{FF2B5EF4-FFF2-40B4-BE49-F238E27FC236}">
                  <a16:creationId xmlns:a16="http://schemas.microsoft.com/office/drawing/2014/main" id="{82E26A11-610F-31FE-C8FB-784A23ECCD9D}"/>
                </a:ext>
              </a:extLst>
            </p:cNvPr>
            <p:cNvSpPr/>
            <p:nvPr/>
          </p:nvSpPr>
          <p:spPr>
            <a:xfrm>
              <a:off x="5631325" y="3162775"/>
              <a:ext cx="28875" cy="37350"/>
            </a:xfrm>
            <a:custGeom>
              <a:avLst/>
              <a:gdLst/>
              <a:ahLst/>
              <a:cxnLst/>
              <a:rect l="l" t="t" r="r" b="b"/>
              <a:pathLst>
                <a:path w="1155" h="1494" extrusionOk="0">
                  <a:moveTo>
                    <a:pt x="1" y="0"/>
                  </a:moveTo>
                  <a:cubicBezTo>
                    <a:pt x="1" y="1"/>
                    <a:pt x="276" y="1292"/>
                    <a:pt x="255" y="1324"/>
                  </a:cubicBezTo>
                  <a:lnTo>
                    <a:pt x="1154" y="1494"/>
                  </a:lnTo>
                  <a:lnTo>
                    <a:pt x="721" y="520"/>
                  </a:lnTo>
                  <a:cubicBezTo>
                    <a:pt x="657" y="371"/>
                    <a:pt x="540" y="255"/>
                    <a:pt x="392" y="181"/>
                  </a:cubicBezTo>
                  <a:lnTo>
                    <a:pt x="1" y="0"/>
                  </a:ln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8" name="Google Shape;262;p32">
              <a:extLst>
                <a:ext uri="{FF2B5EF4-FFF2-40B4-BE49-F238E27FC236}">
                  <a16:creationId xmlns:a16="http://schemas.microsoft.com/office/drawing/2014/main" id="{B1CF7DCC-AAAB-4483-C4A1-8DBB29A1D3BC}"/>
                </a:ext>
              </a:extLst>
            </p:cNvPr>
            <p:cNvSpPr/>
            <p:nvPr/>
          </p:nvSpPr>
          <p:spPr>
            <a:xfrm>
              <a:off x="5660175" y="3151925"/>
              <a:ext cx="33375" cy="48200"/>
            </a:xfrm>
            <a:custGeom>
              <a:avLst/>
              <a:gdLst/>
              <a:ahLst/>
              <a:cxnLst/>
              <a:rect l="l" t="t" r="r" b="b"/>
              <a:pathLst>
                <a:path w="1335" h="1928" extrusionOk="0">
                  <a:moveTo>
                    <a:pt x="1070" y="1"/>
                  </a:moveTo>
                  <a:lnTo>
                    <a:pt x="360" y="424"/>
                  </a:lnTo>
                  <a:cubicBezTo>
                    <a:pt x="159" y="540"/>
                    <a:pt x="32" y="752"/>
                    <a:pt x="32" y="985"/>
                  </a:cubicBezTo>
                  <a:lnTo>
                    <a:pt x="0" y="1928"/>
                  </a:lnTo>
                  <a:lnTo>
                    <a:pt x="0" y="1928"/>
                  </a:lnTo>
                  <a:lnTo>
                    <a:pt x="1334" y="1324"/>
                  </a:lnTo>
                  <a:cubicBezTo>
                    <a:pt x="1303" y="1303"/>
                    <a:pt x="1070" y="1"/>
                    <a:pt x="1070" y="1"/>
                  </a:cubicBez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9" name="Google Shape;263;p32">
              <a:extLst>
                <a:ext uri="{FF2B5EF4-FFF2-40B4-BE49-F238E27FC236}">
                  <a16:creationId xmlns:a16="http://schemas.microsoft.com/office/drawing/2014/main" id="{80B3F141-D24B-0375-3351-1F53D6E539E1}"/>
                </a:ext>
              </a:extLst>
            </p:cNvPr>
            <p:cNvSpPr/>
            <p:nvPr/>
          </p:nvSpPr>
          <p:spPr>
            <a:xfrm>
              <a:off x="5660700" y="3212800"/>
              <a:ext cx="4000" cy="4275"/>
            </a:xfrm>
            <a:custGeom>
              <a:avLst/>
              <a:gdLst/>
              <a:ahLst/>
              <a:cxnLst/>
              <a:rect l="l" t="t" r="r" b="b"/>
              <a:pathLst>
                <a:path w="160" h="171" extrusionOk="0">
                  <a:moveTo>
                    <a:pt x="75" y="1"/>
                  </a:moveTo>
                  <a:cubicBezTo>
                    <a:pt x="33" y="1"/>
                    <a:pt x="0" y="32"/>
                    <a:pt x="0" y="86"/>
                  </a:cubicBezTo>
                  <a:cubicBezTo>
                    <a:pt x="0" y="128"/>
                    <a:pt x="33" y="170"/>
                    <a:pt x="75" y="170"/>
                  </a:cubicBezTo>
                  <a:cubicBezTo>
                    <a:pt x="127" y="170"/>
                    <a:pt x="160" y="128"/>
                    <a:pt x="160" y="86"/>
                  </a:cubicBezTo>
                  <a:cubicBezTo>
                    <a:pt x="160" y="32"/>
                    <a:pt x="127" y="1"/>
                    <a:pt x="75"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0" name="Google Shape;264;p32">
              <a:extLst>
                <a:ext uri="{FF2B5EF4-FFF2-40B4-BE49-F238E27FC236}">
                  <a16:creationId xmlns:a16="http://schemas.microsoft.com/office/drawing/2014/main" id="{81336D1B-E570-B7D6-1C4D-FE8EA5B7D6C0}"/>
                </a:ext>
              </a:extLst>
            </p:cNvPr>
            <p:cNvSpPr/>
            <p:nvPr/>
          </p:nvSpPr>
          <p:spPr>
            <a:xfrm>
              <a:off x="5665450" y="3236350"/>
              <a:ext cx="4275" cy="4275"/>
            </a:xfrm>
            <a:custGeom>
              <a:avLst/>
              <a:gdLst/>
              <a:ahLst/>
              <a:cxnLst/>
              <a:rect l="l" t="t" r="r" b="b"/>
              <a:pathLst>
                <a:path w="171" h="171" extrusionOk="0">
                  <a:moveTo>
                    <a:pt x="86" y="1"/>
                  </a:moveTo>
                  <a:cubicBezTo>
                    <a:pt x="43" y="1"/>
                    <a:pt x="1" y="43"/>
                    <a:pt x="1" y="85"/>
                  </a:cubicBezTo>
                  <a:cubicBezTo>
                    <a:pt x="1" y="139"/>
                    <a:pt x="43" y="170"/>
                    <a:pt x="86" y="170"/>
                  </a:cubicBezTo>
                  <a:cubicBezTo>
                    <a:pt x="128" y="170"/>
                    <a:pt x="170" y="139"/>
                    <a:pt x="170" y="85"/>
                  </a:cubicBezTo>
                  <a:cubicBezTo>
                    <a:pt x="170" y="43"/>
                    <a:pt x="128" y="1"/>
                    <a:pt x="86"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1" name="Google Shape;265;p32">
              <a:extLst>
                <a:ext uri="{FF2B5EF4-FFF2-40B4-BE49-F238E27FC236}">
                  <a16:creationId xmlns:a16="http://schemas.microsoft.com/office/drawing/2014/main" id="{4C8C43DD-228A-F199-8EA1-C587E1AA483D}"/>
                </a:ext>
              </a:extLst>
            </p:cNvPr>
            <p:cNvSpPr/>
            <p:nvPr/>
          </p:nvSpPr>
          <p:spPr>
            <a:xfrm>
              <a:off x="5670500" y="3260175"/>
              <a:ext cx="4250" cy="4250"/>
            </a:xfrm>
            <a:custGeom>
              <a:avLst/>
              <a:gdLst/>
              <a:ahLst/>
              <a:cxnLst/>
              <a:rect l="l" t="t" r="r" b="b"/>
              <a:pathLst>
                <a:path w="170" h="170" extrusionOk="0">
                  <a:moveTo>
                    <a:pt x="85" y="1"/>
                  </a:moveTo>
                  <a:cubicBezTo>
                    <a:pt x="32" y="1"/>
                    <a:pt x="1" y="43"/>
                    <a:pt x="1" y="85"/>
                  </a:cubicBezTo>
                  <a:cubicBezTo>
                    <a:pt x="1" y="139"/>
                    <a:pt x="32" y="170"/>
                    <a:pt x="85" y="170"/>
                  </a:cubicBezTo>
                  <a:cubicBezTo>
                    <a:pt x="128" y="170"/>
                    <a:pt x="170" y="139"/>
                    <a:pt x="170" y="85"/>
                  </a:cubicBezTo>
                  <a:cubicBezTo>
                    <a:pt x="170" y="43"/>
                    <a:pt x="128" y="1"/>
                    <a:pt x="85"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2" name="Google Shape;266;p32">
              <a:extLst>
                <a:ext uri="{FF2B5EF4-FFF2-40B4-BE49-F238E27FC236}">
                  <a16:creationId xmlns:a16="http://schemas.microsoft.com/office/drawing/2014/main" id="{7DBEF9EF-935B-311C-3116-5DBB4578FAEC}"/>
                </a:ext>
              </a:extLst>
            </p:cNvPr>
            <p:cNvSpPr/>
            <p:nvPr/>
          </p:nvSpPr>
          <p:spPr>
            <a:xfrm>
              <a:off x="5718675" y="3214900"/>
              <a:ext cx="69100" cy="119700"/>
            </a:xfrm>
            <a:custGeom>
              <a:avLst/>
              <a:gdLst/>
              <a:ahLst/>
              <a:cxnLst/>
              <a:rect l="l" t="t" r="r" b="b"/>
              <a:pathLst>
                <a:path w="2764" h="4788" extrusionOk="0">
                  <a:moveTo>
                    <a:pt x="1832" y="0"/>
                  </a:moveTo>
                  <a:cubicBezTo>
                    <a:pt x="1468" y="0"/>
                    <a:pt x="1132" y="237"/>
                    <a:pt x="1027" y="605"/>
                  </a:cubicBezTo>
                  <a:lnTo>
                    <a:pt x="127" y="3717"/>
                  </a:lnTo>
                  <a:cubicBezTo>
                    <a:pt x="0" y="4162"/>
                    <a:pt x="254" y="4628"/>
                    <a:pt x="699" y="4755"/>
                  </a:cubicBezTo>
                  <a:cubicBezTo>
                    <a:pt x="777" y="4777"/>
                    <a:pt x="855" y="4787"/>
                    <a:pt x="932" y="4787"/>
                  </a:cubicBezTo>
                  <a:cubicBezTo>
                    <a:pt x="1296" y="4787"/>
                    <a:pt x="1632" y="4550"/>
                    <a:pt x="1737" y="4183"/>
                  </a:cubicBezTo>
                  <a:lnTo>
                    <a:pt x="2636" y="1081"/>
                  </a:lnTo>
                  <a:cubicBezTo>
                    <a:pt x="2763" y="637"/>
                    <a:pt x="2509" y="171"/>
                    <a:pt x="2064" y="33"/>
                  </a:cubicBezTo>
                  <a:cubicBezTo>
                    <a:pt x="1987" y="11"/>
                    <a:pt x="1909" y="0"/>
                    <a:pt x="1832" y="0"/>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3" name="Google Shape;267;p32">
              <a:extLst>
                <a:ext uri="{FF2B5EF4-FFF2-40B4-BE49-F238E27FC236}">
                  <a16:creationId xmlns:a16="http://schemas.microsoft.com/office/drawing/2014/main" id="{0727AE06-709F-3D00-868A-66EE8FB4EA29}"/>
                </a:ext>
              </a:extLst>
            </p:cNvPr>
            <p:cNvSpPr/>
            <p:nvPr/>
          </p:nvSpPr>
          <p:spPr>
            <a:xfrm>
              <a:off x="5651700" y="3300925"/>
              <a:ext cx="103250" cy="59275"/>
            </a:xfrm>
            <a:custGeom>
              <a:avLst/>
              <a:gdLst/>
              <a:ahLst/>
              <a:cxnLst/>
              <a:rect l="l" t="t" r="r" b="b"/>
              <a:pathLst>
                <a:path w="4130" h="2371" extrusionOk="0">
                  <a:moveTo>
                    <a:pt x="3844" y="1"/>
                  </a:moveTo>
                  <a:lnTo>
                    <a:pt x="0" y="1356"/>
                  </a:lnTo>
                  <a:lnTo>
                    <a:pt x="753" y="2066"/>
                  </a:lnTo>
                  <a:cubicBezTo>
                    <a:pt x="964" y="2262"/>
                    <a:pt x="1235" y="2371"/>
                    <a:pt x="1516" y="2371"/>
                  </a:cubicBezTo>
                  <a:cubicBezTo>
                    <a:pt x="1614" y="2371"/>
                    <a:pt x="1713" y="2357"/>
                    <a:pt x="1811" y="2330"/>
                  </a:cubicBezTo>
                  <a:lnTo>
                    <a:pt x="4129" y="1716"/>
                  </a:lnTo>
                  <a:lnTo>
                    <a:pt x="3844" y="1"/>
                  </a:ln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4" name="Google Shape;268;p32">
              <a:extLst>
                <a:ext uri="{FF2B5EF4-FFF2-40B4-BE49-F238E27FC236}">
                  <a16:creationId xmlns:a16="http://schemas.microsoft.com/office/drawing/2014/main" id="{7414D196-87A5-853D-7D10-2D1A3184BF41}"/>
                </a:ext>
              </a:extLst>
            </p:cNvPr>
            <p:cNvSpPr/>
            <p:nvPr/>
          </p:nvSpPr>
          <p:spPr>
            <a:xfrm>
              <a:off x="5613050" y="3285075"/>
              <a:ext cx="95050" cy="37600"/>
            </a:xfrm>
            <a:custGeom>
              <a:avLst/>
              <a:gdLst/>
              <a:ahLst/>
              <a:cxnLst/>
              <a:rect l="l" t="t" r="r" b="b"/>
              <a:pathLst>
                <a:path w="3802" h="1504" extrusionOk="0">
                  <a:moveTo>
                    <a:pt x="757" y="1"/>
                  </a:moveTo>
                  <a:cubicBezTo>
                    <a:pt x="344" y="1"/>
                    <a:pt x="1" y="337"/>
                    <a:pt x="1" y="762"/>
                  </a:cubicBezTo>
                  <a:cubicBezTo>
                    <a:pt x="12" y="1169"/>
                    <a:pt x="340" y="1503"/>
                    <a:pt x="754" y="1503"/>
                  </a:cubicBezTo>
                  <a:cubicBezTo>
                    <a:pt x="761" y="1503"/>
                    <a:pt x="767" y="1503"/>
                    <a:pt x="774" y="1503"/>
                  </a:cubicBezTo>
                  <a:lnTo>
                    <a:pt x="2828" y="1472"/>
                  </a:lnTo>
                  <a:cubicBezTo>
                    <a:pt x="3367" y="1461"/>
                    <a:pt x="3802" y="1016"/>
                    <a:pt x="3791" y="477"/>
                  </a:cubicBezTo>
                  <a:lnTo>
                    <a:pt x="880" y="11"/>
                  </a:lnTo>
                  <a:cubicBezTo>
                    <a:pt x="839" y="4"/>
                    <a:pt x="798" y="1"/>
                    <a:pt x="757" y="1"/>
                  </a:cubicBezTo>
                  <a:close/>
                </a:path>
              </a:pathLst>
            </a:custGeom>
            <a:solidFill>
              <a:srgbClr val="C87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5" name="Google Shape;269;p32">
              <a:extLst>
                <a:ext uri="{FF2B5EF4-FFF2-40B4-BE49-F238E27FC236}">
                  <a16:creationId xmlns:a16="http://schemas.microsoft.com/office/drawing/2014/main" id="{CB0F7CE6-959F-F384-ED39-11DA0103E027}"/>
                </a:ext>
              </a:extLst>
            </p:cNvPr>
            <p:cNvSpPr/>
            <p:nvPr/>
          </p:nvSpPr>
          <p:spPr>
            <a:xfrm>
              <a:off x="5688750" y="3279225"/>
              <a:ext cx="48725" cy="45475"/>
            </a:xfrm>
            <a:custGeom>
              <a:avLst/>
              <a:gdLst/>
              <a:ahLst/>
              <a:cxnLst/>
              <a:rect l="l" t="t" r="r" b="b"/>
              <a:pathLst>
                <a:path w="1949" h="1819" extrusionOk="0">
                  <a:moveTo>
                    <a:pt x="1864" y="1"/>
                  </a:moveTo>
                  <a:lnTo>
                    <a:pt x="96" y="721"/>
                  </a:lnTo>
                  <a:lnTo>
                    <a:pt x="1" y="1621"/>
                  </a:lnTo>
                  <a:cubicBezTo>
                    <a:pt x="1" y="1621"/>
                    <a:pt x="311" y="1819"/>
                    <a:pt x="620" y="1819"/>
                  </a:cubicBezTo>
                  <a:cubicBezTo>
                    <a:pt x="904" y="1819"/>
                    <a:pt x="1188" y="1651"/>
                    <a:pt x="1229" y="1007"/>
                  </a:cubicBezTo>
                  <a:lnTo>
                    <a:pt x="1409" y="605"/>
                  </a:lnTo>
                  <a:lnTo>
                    <a:pt x="1652" y="509"/>
                  </a:lnTo>
                  <a:cubicBezTo>
                    <a:pt x="1854" y="424"/>
                    <a:pt x="1949" y="202"/>
                    <a:pt x="1864" y="1"/>
                  </a:cubicBezTo>
                  <a:close/>
                </a:path>
              </a:pathLst>
            </a:custGeom>
            <a:solidFill>
              <a:srgbClr val="C87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6" name="Google Shape;270;p32">
              <a:extLst>
                <a:ext uri="{FF2B5EF4-FFF2-40B4-BE49-F238E27FC236}">
                  <a16:creationId xmlns:a16="http://schemas.microsoft.com/office/drawing/2014/main" id="{053F98BF-36D5-C3A0-9111-EB59BC04D08E}"/>
                </a:ext>
              </a:extLst>
            </p:cNvPr>
            <p:cNvSpPr/>
            <p:nvPr/>
          </p:nvSpPr>
          <p:spPr>
            <a:xfrm>
              <a:off x="5709150" y="3291400"/>
              <a:ext cx="46325" cy="34975"/>
            </a:xfrm>
            <a:custGeom>
              <a:avLst/>
              <a:gdLst/>
              <a:ahLst/>
              <a:cxnLst/>
              <a:rect l="l" t="t" r="r" b="b"/>
              <a:pathLst>
                <a:path w="1853" h="1399" extrusionOk="0">
                  <a:moveTo>
                    <a:pt x="360" y="1"/>
                  </a:moveTo>
                  <a:lnTo>
                    <a:pt x="0" y="1250"/>
                  </a:lnTo>
                  <a:cubicBezTo>
                    <a:pt x="709" y="1325"/>
                    <a:pt x="1207" y="1398"/>
                    <a:pt x="1207" y="1398"/>
                  </a:cubicBezTo>
                  <a:cubicBezTo>
                    <a:pt x="1493" y="1198"/>
                    <a:pt x="1652" y="890"/>
                    <a:pt x="1747" y="636"/>
                  </a:cubicBezTo>
                  <a:lnTo>
                    <a:pt x="911" y="445"/>
                  </a:lnTo>
                  <a:cubicBezTo>
                    <a:pt x="1017" y="429"/>
                    <a:pt x="1125" y="423"/>
                    <a:pt x="1228" y="423"/>
                  </a:cubicBezTo>
                  <a:cubicBezTo>
                    <a:pt x="1462" y="423"/>
                    <a:pt x="1671" y="455"/>
                    <a:pt x="1789" y="478"/>
                  </a:cubicBezTo>
                  <a:cubicBezTo>
                    <a:pt x="1842" y="318"/>
                    <a:pt x="1853" y="202"/>
                    <a:pt x="1853" y="202"/>
                  </a:cubicBezTo>
                  <a:cubicBezTo>
                    <a:pt x="1017" y="12"/>
                    <a:pt x="360" y="1"/>
                    <a:pt x="360" y="1"/>
                  </a:cubicBezTo>
                  <a:close/>
                </a:path>
              </a:pathLst>
            </a:custGeom>
            <a:solidFill>
              <a:srgbClr val="C87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7" name="Google Shape;271;p32">
              <a:extLst>
                <a:ext uri="{FF2B5EF4-FFF2-40B4-BE49-F238E27FC236}">
                  <a16:creationId xmlns:a16="http://schemas.microsoft.com/office/drawing/2014/main" id="{FC3EE79C-A9DF-F5F1-2778-DF712293FA39}"/>
                </a:ext>
              </a:extLst>
            </p:cNvPr>
            <p:cNvSpPr/>
            <p:nvPr/>
          </p:nvSpPr>
          <p:spPr>
            <a:xfrm>
              <a:off x="5730850" y="3309150"/>
              <a:ext cx="20925" cy="5850"/>
            </a:xfrm>
            <a:custGeom>
              <a:avLst/>
              <a:gdLst/>
              <a:ahLst/>
              <a:cxnLst/>
              <a:rect l="l" t="t" r="r" b="b"/>
              <a:pathLst>
                <a:path w="837" h="234" extrusionOk="0">
                  <a:moveTo>
                    <a:pt x="11" y="1"/>
                  </a:moveTo>
                  <a:lnTo>
                    <a:pt x="0" y="95"/>
                  </a:lnTo>
                  <a:lnTo>
                    <a:pt x="826" y="233"/>
                  </a:lnTo>
                  <a:lnTo>
                    <a:pt x="836" y="138"/>
                  </a:lnTo>
                  <a:lnTo>
                    <a:pt x="11" y="1"/>
                  </a:lnTo>
                  <a:close/>
                </a:path>
              </a:pathLst>
            </a:custGeom>
            <a:solidFill>
              <a:srgbClr val="A554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8" name="Google Shape;272;p32">
              <a:extLst>
                <a:ext uri="{FF2B5EF4-FFF2-40B4-BE49-F238E27FC236}">
                  <a16:creationId xmlns:a16="http://schemas.microsoft.com/office/drawing/2014/main" id="{A8B4C9B7-DC67-37D4-41A5-854054D1C1F2}"/>
                </a:ext>
              </a:extLst>
            </p:cNvPr>
            <p:cNvSpPr/>
            <p:nvPr/>
          </p:nvSpPr>
          <p:spPr>
            <a:xfrm>
              <a:off x="5728200" y="3316550"/>
              <a:ext cx="18550" cy="6125"/>
            </a:xfrm>
            <a:custGeom>
              <a:avLst/>
              <a:gdLst/>
              <a:ahLst/>
              <a:cxnLst/>
              <a:rect l="l" t="t" r="r" b="b"/>
              <a:pathLst>
                <a:path w="742" h="245" extrusionOk="0">
                  <a:moveTo>
                    <a:pt x="22" y="1"/>
                  </a:moveTo>
                  <a:lnTo>
                    <a:pt x="1" y="86"/>
                  </a:lnTo>
                  <a:lnTo>
                    <a:pt x="720" y="244"/>
                  </a:lnTo>
                  <a:lnTo>
                    <a:pt x="742" y="149"/>
                  </a:lnTo>
                  <a:lnTo>
                    <a:pt x="22" y="1"/>
                  </a:lnTo>
                  <a:close/>
                </a:path>
              </a:pathLst>
            </a:custGeom>
            <a:solidFill>
              <a:srgbClr val="A554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9" name="Google Shape;273;p32">
              <a:extLst>
                <a:ext uri="{FF2B5EF4-FFF2-40B4-BE49-F238E27FC236}">
                  <a16:creationId xmlns:a16="http://schemas.microsoft.com/office/drawing/2014/main" id="{C9ECC522-0C4B-B811-A95A-C92BA8922BBE}"/>
                </a:ext>
              </a:extLst>
            </p:cNvPr>
            <p:cNvSpPr/>
            <p:nvPr/>
          </p:nvSpPr>
          <p:spPr>
            <a:xfrm>
              <a:off x="5742750" y="3560600"/>
              <a:ext cx="42125" cy="50825"/>
            </a:xfrm>
            <a:custGeom>
              <a:avLst/>
              <a:gdLst/>
              <a:ahLst/>
              <a:cxnLst/>
              <a:rect l="l" t="t" r="r" b="b"/>
              <a:pathLst>
                <a:path w="1685" h="2033" extrusionOk="0">
                  <a:moveTo>
                    <a:pt x="127" y="0"/>
                  </a:moveTo>
                  <a:lnTo>
                    <a:pt x="0" y="2033"/>
                  </a:lnTo>
                  <a:lnTo>
                    <a:pt x="1557" y="2033"/>
                  </a:lnTo>
                  <a:lnTo>
                    <a:pt x="1684" y="0"/>
                  </a:ln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0" name="Google Shape;274;p32">
              <a:extLst>
                <a:ext uri="{FF2B5EF4-FFF2-40B4-BE49-F238E27FC236}">
                  <a16:creationId xmlns:a16="http://schemas.microsoft.com/office/drawing/2014/main" id="{8568AA33-2750-7329-FC00-D9D7D2ACE681}"/>
                </a:ext>
              </a:extLst>
            </p:cNvPr>
            <p:cNvSpPr/>
            <p:nvPr/>
          </p:nvSpPr>
          <p:spPr>
            <a:xfrm>
              <a:off x="5710725" y="3598425"/>
              <a:ext cx="73075" cy="29675"/>
            </a:xfrm>
            <a:custGeom>
              <a:avLst/>
              <a:gdLst/>
              <a:ahLst/>
              <a:cxnLst/>
              <a:rect l="l" t="t" r="r" b="b"/>
              <a:pathLst>
                <a:path w="2923" h="1187" extrusionOk="0">
                  <a:moveTo>
                    <a:pt x="1314" y="1"/>
                  </a:moveTo>
                  <a:cubicBezTo>
                    <a:pt x="1260" y="181"/>
                    <a:pt x="1165" y="339"/>
                    <a:pt x="1038" y="467"/>
                  </a:cubicBezTo>
                  <a:cubicBezTo>
                    <a:pt x="985" y="520"/>
                    <a:pt x="921" y="572"/>
                    <a:pt x="858" y="615"/>
                  </a:cubicBezTo>
                  <a:cubicBezTo>
                    <a:pt x="773" y="668"/>
                    <a:pt x="689" y="721"/>
                    <a:pt x="594" y="753"/>
                  </a:cubicBezTo>
                  <a:lnTo>
                    <a:pt x="498" y="784"/>
                  </a:lnTo>
                  <a:cubicBezTo>
                    <a:pt x="286" y="859"/>
                    <a:pt x="117" y="1007"/>
                    <a:pt x="1" y="1186"/>
                  </a:cubicBezTo>
                  <a:lnTo>
                    <a:pt x="2923" y="1186"/>
                  </a:lnTo>
                  <a:lnTo>
                    <a:pt x="2880" y="1"/>
                  </a:ln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1" name="Google Shape;275;p32">
              <a:extLst>
                <a:ext uri="{FF2B5EF4-FFF2-40B4-BE49-F238E27FC236}">
                  <a16:creationId xmlns:a16="http://schemas.microsoft.com/office/drawing/2014/main" id="{A056764A-3CA2-91AF-8017-22A086EADF99}"/>
                </a:ext>
              </a:extLst>
            </p:cNvPr>
            <p:cNvSpPr/>
            <p:nvPr/>
          </p:nvSpPr>
          <p:spPr>
            <a:xfrm>
              <a:off x="5842275" y="3560600"/>
              <a:ext cx="51625" cy="50825"/>
            </a:xfrm>
            <a:custGeom>
              <a:avLst/>
              <a:gdLst/>
              <a:ahLst/>
              <a:cxnLst/>
              <a:rect l="l" t="t" r="r" b="b"/>
              <a:pathLst>
                <a:path w="2065" h="2033" extrusionOk="0">
                  <a:moveTo>
                    <a:pt x="0" y="0"/>
                  </a:moveTo>
                  <a:lnTo>
                    <a:pt x="508" y="2033"/>
                  </a:lnTo>
                  <a:lnTo>
                    <a:pt x="2065" y="2033"/>
                  </a:lnTo>
                  <a:lnTo>
                    <a:pt x="1557" y="0"/>
                  </a:ln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2" name="Google Shape;276;p32">
              <a:extLst>
                <a:ext uri="{FF2B5EF4-FFF2-40B4-BE49-F238E27FC236}">
                  <a16:creationId xmlns:a16="http://schemas.microsoft.com/office/drawing/2014/main" id="{37060ED2-C9B7-DEFB-A940-40C90A224178}"/>
                </a:ext>
              </a:extLst>
            </p:cNvPr>
            <p:cNvSpPr/>
            <p:nvPr/>
          </p:nvSpPr>
          <p:spPr>
            <a:xfrm>
              <a:off x="5827975" y="3598425"/>
              <a:ext cx="73075" cy="29675"/>
            </a:xfrm>
            <a:custGeom>
              <a:avLst/>
              <a:gdLst/>
              <a:ahLst/>
              <a:cxnLst/>
              <a:rect l="l" t="t" r="r" b="b"/>
              <a:pathLst>
                <a:path w="2923" h="1187" extrusionOk="0">
                  <a:moveTo>
                    <a:pt x="943" y="1"/>
                  </a:moveTo>
                  <a:cubicBezTo>
                    <a:pt x="943" y="181"/>
                    <a:pt x="901" y="339"/>
                    <a:pt x="816" y="467"/>
                  </a:cubicBezTo>
                  <a:cubicBezTo>
                    <a:pt x="784" y="520"/>
                    <a:pt x="731" y="572"/>
                    <a:pt x="678" y="615"/>
                  </a:cubicBezTo>
                  <a:cubicBezTo>
                    <a:pt x="614" y="668"/>
                    <a:pt x="541" y="721"/>
                    <a:pt x="456" y="753"/>
                  </a:cubicBezTo>
                  <a:lnTo>
                    <a:pt x="371" y="784"/>
                  </a:lnTo>
                  <a:cubicBezTo>
                    <a:pt x="191" y="859"/>
                    <a:pt x="64" y="1007"/>
                    <a:pt x="0" y="1186"/>
                  </a:cubicBezTo>
                  <a:lnTo>
                    <a:pt x="2922" y="1186"/>
                  </a:lnTo>
                  <a:lnTo>
                    <a:pt x="2510" y="1"/>
                  </a:ln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3" name="Google Shape;277;p32">
              <a:extLst>
                <a:ext uri="{FF2B5EF4-FFF2-40B4-BE49-F238E27FC236}">
                  <a16:creationId xmlns:a16="http://schemas.microsoft.com/office/drawing/2014/main" id="{178DB95C-60CE-774B-0048-AB52104B86D5}"/>
                </a:ext>
              </a:extLst>
            </p:cNvPr>
            <p:cNvSpPr/>
            <p:nvPr/>
          </p:nvSpPr>
          <p:spPr>
            <a:xfrm>
              <a:off x="5772125" y="3331650"/>
              <a:ext cx="57450" cy="46075"/>
            </a:xfrm>
            <a:custGeom>
              <a:avLst/>
              <a:gdLst/>
              <a:ahLst/>
              <a:cxnLst/>
              <a:rect l="l" t="t" r="r" b="b"/>
              <a:pathLst>
                <a:path w="2298" h="1843" extrusionOk="0">
                  <a:moveTo>
                    <a:pt x="1" y="0"/>
                  </a:moveTo>
                  <a:lnTo>
                    <a:pt x="1" y="1842"/>
                  </a:lnTo>
                  <a:lnTo>
                    <a:pt x="2298" y="1842"/>
                  </a:lnTo>
                  <a:lnTo>
                    <a:pt x="2298" y="0"/>
                  </a:lnTo>
                  <a:close/>
                </a:path>
              </a:pathLst>
            </a:custGeom>
            <a:solidFill>
              <a:srgbClr val="333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4" name="Google Shape;278;p32">
              <a:extLst>
                <a:ext uri="{FF2B5EF4-FFF2-40B4-BE49-F238E27FC236}">
                  <a16:creationId xmlns:a16="http://schemas.microsoft.com/office/drawing/2014/main" id="{79CA753E-B671-357A-26C6-1DC9E6C597BA}"/>
                </a:ext>
              </a:extLst>
            </p:cNvPr>
            <p:cNvSpPr/>
            <p:nvPr/>
          </p:nvSpPr>
          <p:spPr>
            <a:xfrm>
              <a:off x="5736925" y="3328200"/>
              <a:ext cx="70700" cy="259150"/>
            </a:xfrm>
            <a:custGeom>
              <a:avLst/>
              <a:gdLst/>
              <a:ahLst/>
              <a:cxnLst/>
              <a:rect l="l" t="t" r="r" b="b"/>
              <a:pathLst>
                <a:path w="2828" h="10366" extrusionOk="0">
                  <a:moveTo>
                    <a:pt x="668" y="1"/>
                  </a:moveTo>
                  <a:lnTo>
                    <a:pt x="0" y="10365"/>
                  </a:lnTo>
                  <a:lnTo>
                    <a:pt x="2181" y="10365"/>
                  </a:lnTo>
                  <a:lnTo>
                    <a:pt x="2828" y="1"/>
                  </a:lnTo>
                  <a:close/>
                </a:path>
              </a:pathLst>
            </a:custGeom>
            <a:solidFill>
              <a:srgbClr val="333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5" name="Google Shape;279;p32">
              <a:extLst>
                <a:ext uri="{FF2B5EF4-FFF2-40B4-BE49-F238E27FC236}">
                  <a16:creationId xmlns:a16="http://schemas.microsoft.com/office/drawing/2014/main" id="{169A076B-9825-376B-B2D8-4FF370FB2558}"/>
                </a:ext>
              </a:extLst>
            </p:cNvPr>
            <p:cNvSpPr/>
            <p:nvPr/>
          </p:nvSpPr>
          <p:spPr>
            <a:xfrm>
              <a:off x="5809725" y="3328200"/>
              <a:ext cx="81000" cy="257825"/>
            </a:xfrm>
            <a:custGeom>
              <a:avLst/>
              <a:gdLst/>
              <a:ahLst/>
              <a:cxnLst/>
              <a:rect l="l" t="t" r="r" b="b"/>
              <a:pathLst>
                <a:path w="3240" h="10313" extrusionOk="0">
                  <a:moveTo>
                    <a:pt x="0" y="1"/>
                  </a:moveTo>
                  <a:lnTo>
                    <a:pt x="212" y="4998"/>
                  </a:lnTo>
                  <a:lnTo>
                    <a:pt x="1302" y="10313"/>
                  </a:lnTo>
                  <a:lnTo>
                    <a:pt x="3240" y="10164"/>
                  </a:lnTo>
                  <a:lnTo>
                    <a:pt x="2340" y="4923"/>
                  </a:lnTo>
                  <a:lnTo>
                    <a:pt x="2308" y="1"/>
                  </a:lnTo>
                  <a:close/>
                </a:path>
              </a:pathLst>
            </a:custGeom>
            <a:solidFill>
              <a:srgbClr val="333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6" name="Google Shape;280;p32">
              <a:extLst>
                <a:ext uri="{FF2B5EF4-FFF2-40B4-BE49-F238E27FC236}">
                  <a16:creationId xmlns:a16="http://schemas.microsoft.com/office/drawing/2014/main" id="{D8969D23-0AA0-A60A-960E-073149A4F0C5}"/>
                </a:ext>
              </a:extLst>
            </p:cNvPr>
            <p:cNvSpPr/>
            <p:nvPr/>
          </p:nvSpPr>
          <p:spPr>
            <a:xfrm>
              <a:off x="5737975" y="3198125"/>
              <a:ext cx="142325" cy="153400"/>
            </a:xfrm>
            <a:custGeom>
              <a:avLst/>
              <a:gdLst/>
              <a:ahLst/>
              <a:cxnLst/>
              <a:rect l="l" t="t" r="r" b="b"/>
              <a:pathLst>
                <a:path w="5693" h="6136" extrusionOk="0">
                  <a:moveTo>
                    <a:pt x="2486" y="0"/>
                  </a:moveTo>
                  <a:cubicBezTo>
                    <a:pt x="2076" y="0"/>
                    <a:pt x="1613" y="56"/>
                    <a:pt x="1092" y="175"/>
                  </a:cubicBezTo>
                  <a:cubicBezTo>
                    <a:pt x="1" y="1689"/>
                    <a:pt x="361" y="6135"/>
                    <a:pt x="361" y="6135"/>
                  </a:cubicBezTo>
                  <a:lnTo>
                    <a:pt x="5315" y="6093"/>
                  </a:lnTo>
                  <a:cubicBezTo>
                    <a:pt x="5691" y="3371"/>
                    <a:pt x="5692" y="0"/>
                    <a:pt x="2486" y="0"/>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7" name="Google Shape;281;p32">
              <a:extLst>
                <a:ext uri="{FF2B5EF4-FFF2-40B4-BE49-F238E27FC236}">
                  <a16:creationId xmlns:a16="http://schemas.microsoft.com/office/drawing/2014/main" id="{6F7D0298-E991-9E0D-2CC8-10A006122843}"/>
                </a:ext>
              </a:extLst>
            </p:cNvPr>
            <p:cNvSpPr/>
            <p:nvPr/>
          </p:nvSpPr>
          <p:spPr>
            <a:xfrm>
              <a:off x="5771325" y="3158250"/>
              <a:ext cx="45825" cy="49850"/>
            </a:xfrm>
            <a:custGeom>
              <a:avLst/>
              <a:gdLst/>
              <a:ahLst/>
              <a:cxnLst/>
              <a:rect l="l" t="t" r="r" b="b"/>
              <a:pathLst>
                <a:path w="1833" h="1994" extrusionOk="0">
                  <a:moveTo>
                    <a:pt x="912" y="0"/>
                  </a:moveTo>
                  <a:cubicBezTo>
                    <a:pt x="894" y="0"/>
                    <a:pt x="877" y="1"/>
                    <a:pt x="859" y="2"/>
                  </a:cubicBezTo>
                  <a:cubicBezTo>
                    <a:pt x="372" y="23"/>
                    <a:pt x="1" y="489"/>
                    <a:pt x="33" y="1028"/>
                  </a:cubicBezTo>
                  <a:cubicBezTo>
                    <a:pt x="63" y="1561"/>
                    <a:pt x="5" y="1994"/>
                    <a:pt x="441" y="1994"/>
                  </a:cubicBezTo>
                  <a:cubicBezTo>
                    <a:pt x="456" y="1994"/>
                    <a:pt x="472" y="1993"/>
                    <a:pt x="488" y="1992"/>
                  </a:cubicBezTo>
                  <a:cubicBezTo>
                    <a:pt x="975" y="1971"/>
                    <a:pt x="1833" y="1473"/>
                    <a:pt x="1801" y="934"/>
                  </a:cubicBezTo>
                  <a:cubicBezTo>
                    <a:pt x="1770" y="403"/>
                    <a:pt x="1376" y="0"/>
                    <a:pt x="912"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8" name="Google Shape;282;p32">
              <a:extLst>
                <a:ext uri="{FF2B5EF4-FFF2-40B4-BE49-F238E27FC236}">
                  <a16:creationId xmlns:a16="http://schemas.microsoft.com/office/drawing/2014/main" id="{FD86A16E-D99B-BC97-9F71-8D31D3D7F364}"/>
                </a:ext>
              </a:extLst>
            </p:cNvPr>
            <p:cNvSpPr/>
            <p:nvPr/>
          </p:nvSpPr>
          <p:spPr>
            <a:xfrm>
              <a:off x="5723225" y="3119500"/>
              <a:ext cx="93125" cy="68175"/>
            </a:xfrm>
            <a:custGeom>
              <a:avLst/>
              <a:gdLst/>
              <a:ahLst/>
              <a:cxnLst/>
              <a:rect l="l" t="t" r="r" b="b"/>
              <a:pathLst>
                <a:path w="3725" h="2727" extrusionOk="0">
                  <a:moveTo>
                    <a:pt x="1625" y="1"/>
                  </a:moveTo>
                  <a:cubicBezTo>
                    <a:pt x="609" y="1"/>
                    <a:pt x="0" y="871"/>
                    <a:pt x="51" y="1721"/>
                  </a:cubicBezTo>
                  <a:lnTo>
                    <a:pt x="115" y="2727"/>
                  </a:lnTo>
                  <a:lnTo>
                    <a:pt x="3725" y="2526"/>
                  </a:lnTo>
                  <a:lnTo>
                    <a:pt x="3672" y="1520"/>
                  </a:lnTo>
                  <a:cubicBezTo>
                    <a:pt x="3621" y="659"/>
                    <a:pt x="2844" y="2"/>
                    <a:pt x="1897" y="2"/>
                  </a:cubicBezTo>
                  <a:cubicBezTo>
                    <a:pt x="1854" y="2"/>
                    <a:pt x="1810" y="3"/>
                    <a:pt x="1766" y="6"/>
                  </a:cubicBezTo>
                  <a:cubicBezTo>
                    <a:pt x="1718" y="3"/>
                    <a:pt x="1671" y="1"/>
                    <a:pt x="1625"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9" name="Google Shape;283;p32">
              <a:extLst>
                <a:ext uri="{FF2B5EF4-FFF2-40B4-BE49-F238E27FC236}">
                  <a16:creationId xmlns:a16="http://schemas.microsoft.com/office/drawing/2014/main" id="{18E1DB83-B6E1-19CB-BF46-4EA7E76BBDA9}"/>
                </a:ext>
              </a:extLst>
            </p:cNvPr>
            <p:cNvSpPr/>
            <p:nvPr/>
          </p:nvSpPr>
          <p:spPr>
            <a:xfrm>
              <a:off x="5756775" y="3174700"/>
              <a:ext cx="56675" cy="51750"/>
            </a:xfrm>
            <a:custGeom>
              <a:avLst/>
              <a:gdLst/>
              <a:ahLst/>
              <a:cxnLst/>
              <a:rect l="l" t="t" r="r" b="b"/>
              <a:pathLst>
                <a:path w="2267" h="2070" extrusionOk="0">
                  <a:moveTo>
                    <a:pt x="1208" y="0"/>
                  </a:moveTo>
                  <a:lnTo>
                    <a:pt x="1" y="339"/>
                  </a:lnTo>
                  <a:lnTo>
                    <a:pt x="64" y="434"/>
                  </a:lnTo>
                  <a:lnTo>
                    <a:pt x="827" y="1483"/>
                  </a:lnTo>
                  <a:lnTo>
                    <a:pt x="1081" y="1831"/>
                  </a:lnTo>
                  <a:cubicBezTo>
                    <a:pt x="1193" y="1984"/>
                    <a:pt x="1366" y="2070"/>
                    <a:pt x="1545" y="2070"/>
                  </a:cubicBezTo>
                  <a:cubicBezTo>
                    <a:pt x="1602" y="2070"/>
                    <a:pt x="1660" y="2061"/>
                    <a:pt x="1716" y="2043"/>
                  </a:cubicBezTo>
                  <a:cubicBezTo>
                    <a:pt x="2107" y="1937"/>
                    <a:pt x="2267" y="1461"/>
                    <a:pt x="2034" y="1133"/>
                  </a:cubicBezTo>
                  <a:lnTo>
                    <a:pt x="1949" y="1017"/>
                  </a:lnTo>
                  <a:lnTo>
                    <a:pt x="1229" y="32"/>
                  </a:lnTo>
                  <a:lnTo>
                    <a:pt x="1208" y="0"/>
                  </a:lnTo>
                  <a:close/>
                </a:path>
              </a:pathLst>
            </a:custGeom>
            <a:solidFill>
              <a:srgbClr val="C87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0" name="Google Shape;284;p32">
              <a:extLst>
                <a:ext uri="{FF2B5EF4-FFF2-40B4-BE49-F238E27FC236}">
                  <a16:creationId xmlns:a16="http://schemas.microsoft.com/office/drawing/2014/main" id="{018DDC60-BA97-FEC6-2FEF-8D46D2E3C407}"/>
                </a:ext>
              </a:extLst>
            </p:cNvPr>
            <p:cNvSpPr/>
            <p:nvPr/>
          </p:nvSpPr>
          <p:spPr>
            <a:xfrm>
              <a:off x="5757850" y="3175475"/>
              <a:ext cx="47650" cy="36300"/>
            </a:xfrm>
            <a:custGeom>
              <a:avLst/>
              <a:gdLst/>
              <a:ahLst/>
              <a:cxnLst/>
              <a:rect l="l" t="t" r="r" b="b"/>
              <a:pathLst>
                <a:path w="1906" h="1452" extrusionOk="0">
                  <a:moveTo>
                    <a:pt x="1186" y="1"/>
                  </a:moveTo>
                  <a:lnTo>
                    <a:pt x="0" y="339"/>
                  </a:lnTo>
                  <a:lnTo>
                    <a:pt x="21" y="403"/>
                  </a:lnTo>
                  <a:lnTo>
                    <a:pt x="784" y="1452"/>
                  </a:lnTo>
                  <a:cubicBezTo>
                    <a:pt x="1217" y="1303"/>
                    <a:pt x="1408" y="1229"/>
                    <a:pt x="1906" y="986"/>
                  </a:cubicBezTo>
                  <a:lnTo>
                    <a:pt x="1186" y="1"/>
                  </a:lnTo>
                  <a:close/>
                </a:path>
              </a:pathLst>
            </a:custGeom>
            <a:solidFill>
              <a:srgbClr val="CB7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1" name="Google Shape;285;p32">
              <a:extLst>
                <a:ext uri="{FF2B5EF4-FFF2-40B4-BE49-F238E27FC236}">
                  <a16:creationId xmlns:a16="http://schemas.microsoft.com/office/drawing/2014/main" id="{233C8A93-7F33-EA39-638A-D4E1DE3BE10B}"/>
                </a:ext>
              </a:extLst>
            </p:cNvPr>
            <p:cNvSpPr/>
            <p:nvPr/>
          </p:nvSpPr>
          <p:spPr>
            <a:xfrm>
              <a:off x="5755975" y="3174175"/>
              <a:ext cx="41325" cy="110900"/>
            </a:xfrm>
            <a:custGeom>
              <a:avLst/>
              <a:gdLst/>
              <a:ahLst/>
              <a:cxnLst/>
              <a:rect l="l" t="t" r="r" b="b"/>
              <a:pathLst>
                <a:path w="1653" h="4436" extrusionOk="0">
                  <a:moveTo>
                    <a:pt x="1546" y="0"/>
                  </a:moveTo>
                  <a:cubicBezTo>
                    <a:pt x="1" y="1186"/>
                    <a:pt x="75" y="4426"/>
                    <a:pt x="75" y="4426"/>
                  </a:cubicBezTo>
                  <a:lnTo>
                    <a:pt x="1652" y="4436"/>
                  </a:lnTo>
                  <a:lnTo>
                    <a:pt x="1546" y="0"/>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2" name="Google Shape;286;p32">
              <a:extLst>
                <a:ext uri="{FF2B5EF4-FFF2-40B4-BE49-F238E27FC236}">
                  <a16:creationId xmlns:a16="http://schemas.microsoft.com/office/drawing/2014/main" id="{091CC988-908C-958B-F94D-F017563E5E31}"/>
                </a:ext>
              </a:extLst>
            </p:cNvPr>
            <p:cNvSpPr/>
            <p:nvPr/>
          </p:nvSpPr>
          <p:spPr>
            <a:xfrm>
              <a:off x="5793850" y="3278700"/>
              <a:ext cx="6900" cy="19350"/>
            </a:xfrm>
            <a:custGeom>
              <a:avLst/>
              <a:gdLst/>
              <a:ahLst/>
              <a:cxnLst/>
              <a:rect l="l" t="t" r="r" b="b"/>
              <a:pathLst>
                <a:path w="276" h="774" extrusionOk="0">
                  <a:moveTo>
                    <a:pt x="127" y="1"/>
                  </a:moveTo>
                  <a:lnTo>
                    <a:pt x="0" y="22"/>
                  </a:lnTo>
                  <a:lnTo>
                    <a:pt x="148" y="774"/>
                  </a:lnTo>
                  <a:lnTo>
                    <a:pt x="275" y="753"/>
                  </a:lnTo>
                  <a:lnTo>
                    <a:pt x="127" y="1"/>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3" name="Google Shape;287;p32">
              <a:extLst>
                <a:ext uri="{FF2B5EF4-FFF2-40B4-BE49-F238E27FC236}">
                  <a16:creationId xmlns:a16="http://schemas.microsoft.com/office/drawing/2014/main" id="{BEA4FC9D-DDA6-42AE-5058-3CA69C898245}"/>
                </a:ext>
              </a:extLst>
            </p:cNvPr>
            <p:cNvSpPr/>
            <p:nvPr/>
          </p:nvSpPr>
          <p:spPr>
            <a:xfrm>
              <a:off x="5756250" y="3276575"/>
              <a:ext cx="5050" cy="21475"/>
            </a:xfrm>
            <a:custGeom>
              <a:avLst/>
              <a:gdLst/>
              <a:ahLst/>
              <a:cxnLst/>
              <a:rect l="l" t="t" r="r" b="b"/>
              <a:pathLst>
                <a:path w="202" h="859" extrusionOk="0">
                  <a:moveTo>
                    <a:pt x="74" y="1"/>
                  </a:moveTo>
                  <a:lnTo>
                    <a:pt x="1" y="838"/>
                  </a:lnTo>
                  <a:lnTo>
                    <a:pt x="128" y="859"/>
                  </a:lnTo>
                  <a:lnTo>
                    <a:pt x="201" y="22"/>
                  </a:lnTo>
                  <a:lnTo>
                    <a:pt x="74" y="1"/>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4" name="Google Shape;288;p32">
              <a:extLst>
                <a:ext uri="{FF2B5EF4-FFF2-40B4-BE49-F238E27FC236}">
                  <a16:creationId xmlns:a16="http://schemas.microsoft.com/office/drawing/2014/main" id="{37F4ABBE-3459-6214-EA77-186D16588B22}"/>
                </a:ext>
              </a:extLst>
            </p:cNvPr>
            <p:cNvSpPr/>
            <p:nvPr/>
          </p:nvSpPr>
          <p:spPr>
            <a:xfrm>
              <a:off x="5785625" y="3278450"/>
              <a:ext cx="4800" cy="20150"/>
            </a:xfrm>
            <a:custGeom>
              <a:avLst/>
              <a:gdLst/>
              <a:ahLst/>
              <a:cxnLst/>
              <a:rect l="l" t="t" r="r" b="b"/>
              <a:pathLst>
                <a:path w="192" h="806" extrusionOk="0">
                  <a:moveTo>
                    <a:pt x="117" y="0"/>
                  </a:moveTo>
                  <a:lnTo>
                    <a:pt x="0" y="11"/>
                  </a:lnTo>
                  <a:lnTo>
                    <a:pt x="64" y="805"/>
                  </a:lnTo>
                  <a:lnTo>
                    <a:pt x="191" y="794"/>
                  </a:lnTo>
                  <a:lnTo>
                    <a:pt x="117" y="0"/>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5" name="Google Shape;289;p32">
              <a:extLst>
                <a:ext uri="{FF2B5EF4-FFF2-40B4-BE49-F238E27FC236}">
                  <a16:creationId xmlns:a16="http://schemas.microsoft.com/office/drawing/2014/main" id="{6A48218D-EEEE-DEB4-D355-C01521529B6C}"/>
                </a:ext>
              </a:extLst>
            </p:cNvPr>
            <p:cNvSpPr/>
            <p:nvPr/>
          </p:nvSpPr>
          <p:spPr>
            <a:xfrm>
              <a:off x="5776100" y="3277400"/>
              <a:ext cx="2950" cy="20375"/>
            </a:xfrm>
            <a:custGeom>
              <a:avLst/>
              <a:gdLst/>
              <a:ahLst/>
              <a:cxnLst/>
              <a:rect l="l" t="t" r="r" b="b"/>
              <a:pathLst>
                <a:path w="118" h="815" extrusionOk="0">
                  <a:moveTo>
                    <a:pt x="0" y="0"/>
                  </a:moveTo>
                  <a:lnTo>
                    <a:pt x="0" y="815"/>
                  </a:lnTo>
                  <a:lnTo>
                    <a:pt x="117" y="815"/>
                  </a:lnTo>
                  <a:lnTo>
                    <a:pt x="117" y="0"/>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6" name="Google Shape;290;p32">
              <a:extLst>
                <a:ext uri="{FF2B5EF4-FFF2-40B4-BE49-F238E27FC236}">
                  <a16:creationId xmlns:a16="http://schemas.microsoft.com/office/drawing/2014/main" id="{C75BC9F1-4257-AFD6-D806-23B2687C6C3F}"/>
                </a:ext>
              </a:extLst>
            </p:cNvPr>
            <p:cNvSpPr/>
            <p:nvPr/>
          </p:nvSpPr>
          <p:spPr>
            <a:xfrm>
              <a:off x="5766050" y="3277650"/>
              <a:ext cx="3725" cy="20400"/>
            </a:xfrm>
            <a:custGeom>
              <a:avLst/>
              <a:gdLst/>
              <a:ahLst/>
              <a:cxnLst/>
              <a:rect l="l" t="t" r="r" b="b"/>
              <a:pathLst>
                <a:path w="149" h="816" extrusionOk="0">
                  <a:moveTo>
                    <a:pt x="21" y="0"/>
                  </a:moveTo>
                  <a:lnTo>
                    <a:pt x="0" y="816"/>
                  </a:lnTo>
                  <a:lnTo>
                    <a:pt x="127" y="816"/>
                  </a:lnTo>
                  <a:lnTo>
                    <a:pt x="148" y="11"/>
                  </a:lnTo>
                  <a:lnTo>
                    <a:pt x="21" y="0"/>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7" name="Google Shape;291;p32">
              <a:extLst>
                <a:ext uri="{FF2B5EF4-FFF2-40B4-BE49-F238E27FC236}">
                  <a16:creationId xmlns:a16="http://schemas.microsoft.com/office/drawing/2014/main" id="{1CA6A86D-F691-1F4F-75CB-CBB13739045D}"/>
                </a:ext>
              </a:extLst>
            </p:cNvPr>
            <p:cNvSpPr/>
            <p:nvPr/>
          </p:nvSpPr>
          <p:spPr>
            <a:xfrm>
              <a:off x="5749025" y="3182875"/>
              <a:ext cx="95075" cy="53450"/>
            </a:xfrm>
            <a:custGeom>
              <a:avLst/>
              <a:gdLst/>
              <a:ahLst/>
              <a:cxnLst/>
              <a:rect l="l" t="t" r="r" b="b"/>
              <a:pathLst>
                <a:path w="3803" h="2138" extrusionOk="0">
                  <a:moveTo>
                    <a:pt x="2474" y="1"/>
                  </a:moveTo>
                  <a:cubicBezTo>
                    <a:pt x="2458" y="1"/>
                    <a:pt x="2449" y="1"/>
                    <a:pt x="2449" y="1"/>
                  </a:cubicBezTo>
                  <a:lnTo>
                    <a:pt x="194" y="933"/>
                  </a:lnTo>
                  <a:cubicBezTo>
                    <a:pt x="0" y="1794"/>
                    <a:pt x="648" y="2138"/>
                    <a:pt x="1415" y="2138"/>
                  </a:cubicBezTo>
                  <a:cubicBezTo>
                    <a:pt x="2242" y="2138"/>
                    <a:pt x="3209" y="1738"/>
                    <a:pt x="3412" y="1156"/>
                  </a:cubicBezTo>
                  <a:cubicBezTo>
                    <a:pt x="3802" y="45"/>
                    <a:pt x="2660" y="1"/>
                    <a:pt x="2474" y="1"/>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8" name="Google Shape;292;p32">
              <a:extLst>
                <a:ext uri="{FF2B5EF4-FFF2-40B4-BE49-F238E27FC236}">
                  <a16:creationId xmlns:a16="http://schemas.microsoft.com/office/drawing/2014/main" id="{8DDFED21-8B4E-B11D-CB6D-3FB9AE500CC2}"/>
                </a:ext>
              </a:extLst>
            </p:cNvPr>
            <p:cNvSpPr/>
            <p:nvPr/>
          </p:nvSpPr>
          <p:spPr>
            <a:xfrm>
              <a:off x="5792500" y="3169625"/>
              <a:ext cx="24375" cy="23950"/>
            </a:xfrm>
            <a:custGeom>
              <a:avLst/>
              <a:gdLst/>
              <a:ahLst/>
              <a:cxnLst/>
              <a:rect l="l" t="t" r="r" b="b"/>
              <a:pathLst>
                <a:path w="975" h="958" extrusionOk="0">
                  <a:moveTo>
                    <a:pt x="590" y="1"/>
                  </a:moveTo>
                  <a:cubicBezTo>
                    <a:pt x="581" y="1"/>
                    <a:pt x="572" y="1"/>
                    <a:pt x="562" y="2"/>
                  </a:cubicBezTo>
                  <a:cubicBezTo>
                    <a:pt x="297" y="23"/>
                    <a:pt x="1" y="341"/>
                    <a:pt x="22" y="606"/>
                  </a:cubicBezTo>
                  <a:cubicBezTo>
                    <a:pt x="41" y="848"/>
                    <a:pt x="230" y="957"/>
                    <a:pt x="458" y="957"/>
                  </a:cubicBezTo>
                  <a:cubicBezTo>
                    <a:pt x="478" y="957"/>
                    <a:pt x="499" y="956"/>
                    <a:pt x="520" y="955"/>
                  </a:cubicBezTo>
                  <a:cubicBezTo>
                    <a:pt x="784" y="933"/>
                    <a:pt x="975" y="764"/>
                    <a:pt x="954" y="500"/>
                  </a:cubicBezTo>
                  <a:cubicBezTo>
                    <a:pt x="933" y="255"/>
                    <a:pt x="825" y="1"/>
                    <a:pt x="590" y="1"/>
                  </a:cubicBezTo>
                  <a:close/>
                </a:path>
              </a:pathLst>
            </a:custGeom>
            <a:solidFill>
              <a:srgbClr val="C87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9" name="Google Shape;293;p32">
              <a:extLst>
                <a:ext uri="{FF2B5EF4-FFF2-40B4-BE49-F238E27FC236}">
                  <a16:creationId xmlns:a16="http://schemas.microsoft.com/office/drawing/2014/main" id="{9A2C0AB2-A4A0-195F-11F4-A93731B922A1}"/>
                </a:ext>
              </a:extLst>
            </p:cNvPr>
            <p:cNvSpPr/>
            <p:nvPr/>
          </p:nvSpPr>
          <p:spPr>
            <a:xfrm>
              <a:off x="5802025" y="3175225"/>
              <a:ext cx="7975" cy="9550"/>
            </a:xfrm>
            <a:custGeom>
              <a:avLst/>
              <a:gdLst/>
              <a:ahLst/>
              <a:cxnLst/>
              <a:rect l="l" t="t" r="r" b="b"/>
              <a:pathLst>
                <a:path w="319" h="382" extrusionOk="0">
                  <a:moveTo>
                    <a:pt x="245" y="1"/>
                  </a:moveTo>
                  <a:lnTo>
                    <a:pt x="1" y="318"/>
                  </a:lnTo>
                  <a:lnTo>
                    <a:pt x="75" y="382"/>
                  </a:lnTo>
                  <a:lnTo>
                    <a:pt x="318" y="53"/>
                  </a:lnTo>
                  <a:lnTo>
                    <a:pt x="245" y="1"/>
                  </a:lnTo>
                  <a:close/>
                </a:path>
              </a:pathLst>
            </a:custGeom>
            <a:solidFill>
              <a:srgbClr val="A554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0" name="Google Shape;294;p32">
              <a:extLst>
                <a:ext uri="{FF2B5EF4-FFF2-40B4-BE49-F238E27FC236}">
                  <a16:creationId xmlns:a16="http://schemas.microsoft.com/office/drawing/2014/main" id="{D6E5D265-0572-5F78-9B9C-1F484B12DB94}"/>
                </a:ext>
              </a:extLst>
            </p:cNvPr>
            <p:cNvSpPr/>
            <p:nvPr/>
          </p:nvSpPr>
          <p:spPr>
            <a:xfrm>
              <a:off x="5724500" y="3173875"/>
              <a:ext cx="24100" cy="23600"/>
            </a:xfrm>
            <a:custGeom>
              <a:avLst/>
              <a:gdLst/>
              <a:ahLst/>
              <a:cxnLst/>
              <a:rect l="l" t="t" r="r" b="b"/>
              <a:pathLst>
                <a:path w="964" h="944" extrusionOk="0">
                  <a:moveTo>
                    <a:pt x="363" y="1"/>
                  </a:moveTo>
                  <a:cubicBezTo>
                    <a:pt x="358" y="1"/>
                    <a:pt x="354" y="1"/>
                    <a:pt x="349" y="1"/>
                  </a:cubicBezTo>
                  <a:cubicBezTo>
                    <a:pt x="85" y="12"/>
                    <a:pt x="0" y="276"/>
                    <a:pt x="10" y="542"/>
                  </a:cubicBezTo>
                  <a:cubicBezTo>
                    <a:pt x="21" y="806"/>
                    <a:pt x="233" y="944"/>
                    <a:pt x="497" y="944"/>
                  </a:cubicBezTo>
                  <a:cubicBezTo>
                    <a:pt x="752" y="933"/>
                    <a:pt x="963" y="796"/>
                    <a:pt x="953" y="542"/>
                  </a:cubicBezTo>
                  <a:cubicBezTo>
                    <a:pt x="942" y="281"/>
                    <a:pt x="626" y="1"/>
                    <a:pt x="363" y="1"/>
                  </a:cubicBezTo>
                  <a:close/>
                </a:path>
              </a:pathLst>
            </a:custGeom>
            <a:solidFill>
              <a:srgbClr val="CB7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1" name="Google Shape;295;p32">
              <a:extLst>
                <a:ext uri="{FF2B5EF4-FFF2-40B4-BE49-F238E27FC236}">
                  <a16:creationId xmlns:a16="http://schemas.microsoft.com/office/drawing/2014/main" id="{5F81D755-D7DB-1E7A-B69B-0869F6E0E0C1}"/>
                </a:ext>
              </a:extLst>
            </p:cNvPr>
            <p:cNvSpPr/>
            <p:nvPr/>
          </p:nvSpPr>
          <p:spPr>
            <a:xfrm>
              <a:off x="5730850" y="3125950"/>
              <a:ext cx="71475" cy="89850"/>
            </a:xfrm>
            <a:custGeom>
              <a:avLst/>
              <a:gdLst/>
              <a:ahLst/>
              <a:cxnLst/>
              <a:rect l="l" t="t" r="r" b="b"/>
              <a:pathLst>
                <a:path w="2859" h="3594" extrusionOk="0">
                  <a:moveTo>
                    <a:pt x="1415" y="0"/>
                  </a:moveTo>
                  <a:cubicBezTo>
                    <a:pt x="1388" y="0"/>
                    <a:pt x="1361" y="1"/>
                    <a:pt x="1334" y="2"/>
                  </a:cubicBezTo>
                  <a:cubicBezTo>
                    <a:pt x="1175" y="12"/>
                    <a:pt x="1027" y="45"/>
                    <a:pt x="890" y="108"/>
                  </a:cubicBezTo>
                  <a:cubicBezTo>
                    <a:pt x="688" y="182"/>
                    <a:pt x="509" y="309"/>
                    <a:pt x="371" y="468"/>
                  </a:cubicBezTo>
                  <a:cubicBezTo>
                    <a:pt x="138" y="732"/>
                    <a:pt x="0" y="1092"/>
                    <a:pt x="22" y="1484"/>
                  </a:cubicBezTo>
                  <a:lnTo>
                    <a:pt x="64" y="2278"/>
                  </a:lnTo>
                  <a:cubicBezTo>
                    <a:pt x="64" y="2299"/>
                    <a:pt x="64" y="2320"/>
                    <a:pt x="74" y="2353"/>
                  </a:cubicBezTo>
                  <a:cubicBezTo>
                    <a:pt x="74" y="2384"/>
                    <a:pt x="74" y="2405"/>
                    <a:pt x="85" y="2426"/>
                  </a:cubicBezTo>
                  <a:cubicBezTo>
                    <a:pt x="106" y="2553"/>
                    <a:pt x="138" y="2670"/>
                    <a:pt x="191" y="2776"/>
                  </a:cubicBezTo>
                  <a:cubicBezTo>
                    <a:pt x="222" y="2840"/>
                    <a:pt x="254" y="2913"/>
                    <a:pt x="297" y="2967"/>
                  </a:cubicBezTo>
                  <a:cubicBezTo>
                    <a:pt x="328" y="3019"/>
                    <a:pt x="360" y="3062"/>
                    <a:pt x="392" y="3104"/>
                  </a:cubicBezTo>
                  <a:cubicBezTo>
                    <a:pt x="403" y="3115"/>
                    <a:pt x="424" y="3125"/>
                    <a:pt x="434" y="3146"/>
                  </a:cubicBezTo>
                  <a:cubicBezTo>
                    <a:pt x="487" y="3200"/>
                    <a:pt x="540" y="3252"/>
                    <a:pt x="603" y="3294"/>
                  </a:cubicBezTo>
                  <a:cubicBezTo>
                    <a:pt x="838" y="3480"/>
                    <a:pt x="1135" y="3593"/>
                    <a:pt x="1453" y="3593"/>
                  </a:cubicBezTo>
                  <a:cubicBezTo>
                    <a:pt x="1481" y="3593"/>
                    <a:pt x="1508" y="3593"/>
                    <a:pt x="1535" y="3591"/>
                  </a:cubicBezTo>
                  <a:cubicBezTo>
                    <a:pt x="1948" y="3570"/>
                    <a:pt x="2308" y="3369"/>
                    <a:pt x="2551" y="3073"/>
                  </a:cubicBezTo>
                  <a:cubicBezTo>
                    <a:pt x="2562" y="3051"/>
                    <a:pt x="2573" y="3040"/>
                    <a:pt x="2584" y="3019"/>
                  </a:cubicBezTo>
                  <a:lnTo>
                    <a:pt x="2626" y="2977"/>
                  </a:lnTo>
                  <a:cubicBezTo>
                    <a:pt x="2657" y="2924"/>
                    <a:pt x="2678" y="2882"/>
                    <a:pt x="2700" y="2829"/>
                  </a:cubicBezTo>
                  <a:cubicBezTo>
                    <a:pt x="2742" y="2765"/>
                    <a:pt x="2763" y="2702"/>
                    <a:pt x="2784" y="2628"/>
                  </a:cubicBezTo>
                  <a:cubicBezTo>
                    <a:pt x="2838" y="2490"/>
                    <a:pt x="2859" y="2342"/>
                    <a:pt x="2859" y="2193"/>
                  </a:cubicBezTo>
                  <a:lnTo>
                    <a:pt x="2859" y="2120"/>
                  </a:lnTo>
                  <a:lnTo>
                    <a:pt x="2806" y="1315"/>
                  </a:lnTo>
                  <a:cubicBezTo>
                    <a:pt x="2795" y="1103"/>
                    <a:pt x="2742" y="913"/>
                    <a:pt x="2647" y="732"/>
                  </a:cubicBezTo>
                  <a:cubicBezTo>
                    <a:pt x="2405" y="299"/>
                    <a:pt x="1942" y="0"/>
                    <a:pt x="1415" y="0"/>
                  </a:cubicBezTo>
                  <a:close/>
                </a:path>
              </a:pathLst>
            </a:custGeom>
            <a:solidFill>
              <a:srgbClr val="C87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2" name="Google Shape;296;p32">
              <a:extLst>
                <a:ext uri="{FF2B5EF4-FFF2-40B4-BE49-F238E27FC236}">
                  <a16:creationId xmlns:a16="http://schemas.microsoft.com/office/drawing/2014/main" id="{3646EF8B-2ACF-C688-03FF-4E9EDD86ABA7}"/>
                </a:ext>
              </a:extLst>
            </p:cNvPr>
            <p:cNvSpPr/>
            <p:nvPr/>
          </p:nvSpPr>
          <p:spPr>
            <a:xfrm>
              <a:off x="5761025" y="3126000"/>
              <a:ext cx="12450" cy="64600"/>
            </a:xfrm>
            <a:custGeom>
              <a:avLst/>
              <a:gdLst/>
              <a:ahLst/>
              <a:cxnLst/>
              <a:rect l="l" t="t" r="r" b="b"/>
              <a:pathLst>
                <a:path w="498" h="2584" extrusionOk="0">
                  <a:moveTo>
                    <a:pt x="85" y="0"/>
                  </a:moveTo>
                  <a:lnTo>
                    <a:pt x="0" y="2584"/>
                  </a:lnTo>
                  <a:lnTo>
                    <a:pt x="0" y="2584"/>
                  </a:lnTo>
                  <a:lnTo>
                    <a:pt x="497" y="2551"/>
                  </a:lnTo>
                  <a:lnTo>
                    <a:pt x="487" y="2457"/>
                  </a:lnTo>
                  <a:lnTo>
                    <a:pt x="95" y="2478"/>
                  </a:lnTo>
                  <a:lnTo>
                    <a:pt x="95" y="2478"/>
                  </a:lnTo>
                  <a:lnTo>
                    <a:pt x="170" y="0"/>
                  </a:lnTo>
                  <a:close/>
                </a:path>
              </a:pathLst>
            </a:custGeom>
            <a:solidFill>
              <a:srgbClr val="A554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3" name="Google Shape;297;p32">
              <a:extLst>
                <a:ext uri="{FF2B5EF4-FFF2-40B4-BE49-F238E27FC236}">
                  <a16:creationId xmlns:a16="http://schemas.microsoft.com/office/drawing/2014/main" id="{57ABF1E6-8C12-9191-44CF-9FCA30381A8A}"/>
                </a:ext>
              </a:extLst>
            </p:cNvPr>
            <p:cNvSpPr/>
            <p:nvPr/>
          </p:nvSpPr>
          <p:spPr>
            <a:xfrm>
              <a:off x="5774500" y="3171775"/>
              <a:ext cx="6925" cy="8000"/>
            </a:xfrm>
            <a:custGeom>
              <a:avLst/>
              <a:gdLst/>
              <a:ahLst/>
              <a:cxnLst/>
              <a:rect l="l" t="t" r="r" b="b"/>
              <a:pathLst>
                <a:path w="277" h="320" extrusionOk="0">
                  <a:moveTo>
                    <a:pt x="128" y="0"/>
                  </a:moveTo>
                  <a:cubicBezTo>
                    <a:pt x="54" y="0"/>
                    <a:pt x="1" y="85"/>
                    <a:pt x="12" y="170"/>
                  </a:cubicBezTo>
                  <a:cubicBezTo>
                    <a:pt x="12" y="249"/>
                    <a:pt x="67" y="319"/>
                    <a:pt x="135" y="319"/>
                  </a:cubicBezTo>
                  <a:cubicBezTo>
                    <a:pt x="139" y="319"/>
                    <a:pt x="144" y="319"/>
                    <a:pt x="149" y="318"/>
                  </a:cubicBezTo>
                  <a:cubicBezTo>
                    <a:pt x="224" y="318"/>
                    <a:pt x="276" y="244"/>
                    <a:pt x="276" y="149"/>
                  </a:cubicBezTo>
                  <a:cubicBezTo>
                    <a:pt x="266" y="64"/>
                    <a:pt x="202" y="0"/>
                    <a:pt x="128"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4" name="Google Shape;298;p32">
              <a:extLst>
                <a:ext uri="{FF2B5EF4-FFF2-40B4-BE49-F238E27FC236}">
                  <a16:creationId xmlns:a16="http://schemas.microsoft.com/office/drawing/2014/main" id="{38AC224E-1C79-9756-5C5B-E917CE191795}"/>
                </a:ext>
              </a:extLst>
            </p:cNvPr>
            <p:cNvSpPr/>
            <p:nvPr/>
          </p:nvSpPr>
          <p:spPr>
            <a:xfrm>
              <a:off x="5744075" y="3173600"/>
              <a:ext cx="6900" cy="8000"/>
            </a:xfrm>
            <a:custGeom>
              <a:avLst/>
              <a:gdLst/>
              <a:ahLst/>
              <a:cxnLst/>
              <a:rect l="l" t="t" r="r" b="b"/>
              <a:pathLst>
                <a:path w="276" h="320" extrusionOk="0">
                  <a:moveTo>
                    <a:pt x="142" y="1"/>
                  </a:moveTo>
                  <a:cubicBezTo>
                    <a:pt x="138" y="1"/>
                    <a:pt x="133" y="1"/>
                    <a:pt x="128" y="2"/>
                  </a:cubicBezTo>
                  <a:cubicBezTo>
                    <a:pt x="53" y="2"/>
                    <a:pt x="1" y="76"/>
                    <a:pt x="1" y="171"/>
                  </a:cubicBezTo>
                  <a:cubicBezTo>
                    <a:pt x="11" y="256"/>
                    <a:pt x="74" y="320"/>
                    <a:pt x="138" y="320"/>
                  </a:cubicBezTo>
                  <a:cubicBezTo>
                    <a:pt x="212" y="309"/>
                    <a:pt x="276" y="235"/>
                    <a:pt x="265" y="150"/>
                  </a:cubicBezTo>
                  <a:cubicBezTo>
                    <a:pt x="265" y="71"/>
                    <a:pt x="210" y="1"/>
                    <a:pt x="142"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5" name="Google Shape;299;p32">
              <a:extLst>
                <a:ext uri="{FF2B5EF4-FFF2-40B4-BE49-F238E27FC236}">
                  <a16:creationId xmlns:a16="http://schemas.microsoft.com/office/drawing/2014/main" id="{68972538-74C8-2220-D222-5103B4DCFA11}"/>
                </a:ext>
              </a:extLst>
            </p:cNvPr>
            <p:cNvSpPr/>
            <p:nvPr/>
          </p:nvSpPr>
          <p:spPr>
            <a:xfrm>
              <a:off x="5736850" y="3157600"/>
              <a:ext cx="15100" cy="6850"/>
            </a:xfrm>
            <a:custGeom>
              <a:avLst/>
              <a:gdLst/>
              <a:ahLst/>
              <a:cxnLst/>
              <a:rect l="l" t="t" r="r" b="b"/>
              <a:pathLst>
                <a:path w="604" h="274" extrusionOk="0">
                  <a:moveTo>
                    <a:pt x="339" y="1"/>
                  </a:moveTo>
                  <a:cubicBezTo>
                    <a:pt x="187" y="1"/>
                    <a:pt x="11" y="73"/>
                    <a:pt x="3" y="176"/>
                  </a:cubicBezTo>
                  <a:cubicBezTo>
                    <a:pt x="0" y="246"/>
                    <a:pt x="68" y="273"/>
                    <a:pt x="158" y="273"/>
                  </a:cubicBezTo>
                  <a:cubicBezTo>
                    <a:pt x="338" y="273"/>
                    <a:pt x="604" y="162"/>
                    <a:pt x="533" y="70"/>
                  </a:cubicBezTo>
                  <a:cubicBezTo>
                    <a:pt x="496" y="22"/>
                    <a:pt x="421" y="1"/>
                    <a:pt x="339"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6" name="Google Shape;300;p32">
              <a:extLst>
                <a:ext uri="{FF2B5EF4-FFF2-40B4-BE49-F238E27FC236}">
                  <a16:creationId xmlns:a16="http://schemas.microsoft.com/office/drawing/2014/main" id="{9BD3396E-9889-19A7-721C-4ADC68D9209A}"/>
                </a:ext>
              </a:extLst>
            </p:cNvPr>
            <p:cNvSpPr/>
            <p:nvPr/>
          </p:nvSpPr>
          <p:spPr>
            <a:xfrm>
              <a:off x="5776275" y="3155450"/>
              <a:ext cx="15100" cy="6375"/>
            </a:xfrm>
            <a:custGeom>
              <a:avLst/>
              <a:gdLst/>
              <a:ahLst/>
              <a:cxnLst/>
              <a:rect l="l" t="t" r="r" b="b"/>
              <a:pathLst>
                <a:path w="604" h="255" extrusionOk="0">
                  <a:moveTo>
                    <a:pt x="295" y="1"/>
                  </a:moveTo>
                  <a:cubicBezTo>
                    <a:pt x="192" y="1"/>
                    <a:pt x="93" y="29"/>
                    <a:pt x="57" y="93"/>
                  </a:cubicBezTo>
                  <a:cubicBezTo>
                    <a:pt x="0" y="181"/>
                    <a:pt x="214" y="254"/>
                    <a:pt x="387" y="254"/>
                  </a:cubicBezTo>
                  <a:cubicBezTo>
                    <a:pt x="505" y="254"/>
                    <a:pt x="603" y="221"/>
                    <a:pt x="586" y="135"/>
                  </a:cubicBezTo>
                  <a:cubicBezTo>
                    <a:pt x="574" y="51"/>
                    <a:pt x="431" y="1"/>
                    <a:pt x="295"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7" name="Google Shape;301;p32">
              <a:extLst>
                <a:ext uri="{FF2B5EF4-FFF2-40B4-BE49-F238E27FC236}">
                  <a16:creationId xmlns:a16="http://schemas.microsoft.com/office/drawing/2014/main" id="{4A7419CC-1D51-126E-2273-8BF2AC3B68F2}"/>
                </a:ext>
              </a:extLst>
            </p:cNvPr>
            <p:cNvSpPr/>
            <p:nvPr/>
          </p:nvSpPr>
          <p:spPr>
            <a:xfrm>
              <a:off x="5728725" y="3127050"/>
              <a:ext cx="20675" cy="29675"/>
            </a:xfrm>
            <a:custGeom>
              <a:avLst/>
              <a:gdLst/>
              <a:ahLst/>
              <a:cxnLst/>
              <a:rect l="l" t="t" r="r" b="b"/>
              <a:pathLst>
                <a:path w="827" h="1187" extrusionOk="0">
                  <a:moveTo>
                    <a:pt x="794" y="1"/>
                  </a:moveTo>
                  <a:lnTo>
                    <a:pt x="794" y="1"/>
                  </a:lnTo>
                  <a:cubicBezTo>
                    <a:pt x="794" y="1"/>
                    <a:pt x="43" y="213"/>
                    <a:pt x="1" y="1186"/>
                  </a:cubicBezTo>
                  <a:cubicBezTo>
                    <a:pt x="657" y="1144"/>
                    <a:pt x="826" y="530"/>
                    <a:pt x="794"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8" name="Google Shape;302;p32">
              <a:extLst>
                <a:ext uri="{FF2B5EF4-FFF2-40B4-BE49-F238E27FC236}">
                  <a16:creationId xmlns:a16="http://schemas.microsoft.com/office/drawing/2014/main" id="{5391DACD-18D6-61AE-5BA0-3633E2908D68}"/>
                </a:ext>
              </a:extLst>
            </p:cNvPr>
            <p:cNvSpPr/>
            <p:nvPr/>
          </p:nvSpPr>
          <p:spPr>
            <a:xfrm>
              <a:off x="5748575" y="3121300"/>
              <a:ext cx="57200" cy="31725"/>
            </a:xfrm>
            <a:custGeom>
              <a:avLst/>
              <a:gdLst/>
              <a:ahLst/>
              <a:cxnLst/>
              <a:rect l="l" t="t" r="r" b="b"/>
              <a:pathLst>
                <a:path w="2288" h="1269" extrusionOk="0">
                  <a:moveTo>
                    <a:pt x="965" y="0"/>
                  </a:moveTo>
                  <a:cubicBezTo>
                    <a:pt x="692" y="0"/>
                    <a:pt x="372" y="106"/>
                    <a:pt x="0" y="379"/>
                  </a:cubicBezTo>
                  <a:cubicBezTo>
                    <a:pt x="219" y="578"/>
                    <a:pt x="412" y="625"/>
                    <a:pt x="588" y="625"/>
                  </a:cubicBezTo>
                  <a:cubicBezTo>
                    <a:pt x="743" y="625"/>
                    <a:pt x="883" y="589"/>
                    <a:pt x="1015" y="589"/>
                  </a:cubicBezTo>
                  <a:cubicBezTo>
                    <a:pt x="1147" y="589"/>
                    <a:pt x="1269" y="625"/>
                    <a:pt x="1388" y="770"/>
                  </a:cubicBezTo>
                  <a:cubicBezTo>
                    <a:pt x="1540" y="959"/>
                    <a:pt x="1791" y="1269"/>
                    <a:pt x="2109" y="1269"/>
                  </a:cubicBezTo>
                  <a:cubicBezTo>
                    <a:pt x="2166" y="1269"/>
                    <a:pt x="2226" y="1259"/>
                    <a:pt x="2287" y="1236"/>
                  </a:cubicBezTo>
                  <a:cubicBezTo>
                    <a:pt x="2287" y="1236"/>
                    <a:pt x="1901" y="0"/>
                    <a:pt x="965"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9" name="Google Shape;303;p32">
              <a:extLst>
                <a:ext uri="{FF2B5EF4-FFF2-40B4-BE49-F238E27FC236}">
                  <a16:creationId xmlns:a16="http://schemas.microsoft.com/office/drawing/2014/main" id="{AC9C9C33-2B85-9EEB-119A-9BCF95B5FB6A}"/>
                </a:ext>
              </a:extLst>
            </p:cNvPr>
            <p:cNvSpPr/>
            <p:nvPr/>
          </p:nvSpPr>
          <p:spPr>
            <a:xfrm>
              <a:off x="5768425" y="3165125"/>
              <a:ext cx="23325" cy="20700"/>
            </a:xfrm>
            <a:custGeom>
              <a:avLst/>
              <a:gdLst/>
              <a:ahLst/>
              <a:cxnLst/>
              <a:rect l="l" t="t" r="r" b="b"/>
              <a:pathLst>
                <a:path w="933" h="828" extrusionOk="0">
                  <a:moveTo>
                    <a:pt x="477" y="66"/>
                  </a:moveTo>
                  <a:cubicBezTo>
                    <a:pt x="678" y="66"/>
                    <a:pt x="848" y="203"/>
                    <a:pt x="858" y="383"/>
                  </a:cubicBezTo>
                  <a:cubicBezTo>
                    <a:pt x="869" y="584"/>
                    <a:pt x="710" y="753"/>
                    <a:pt x="498" y="764"/>
                  </a:cubicBezTo>
                  <a:cubicBezTo>
                    <a:pt x="484" y="766"/>
                    <a:pt x="470" y="766"/>
                    <a:pt x="456" y="766"/>
                  </a:cubicBezTo>
                  <a:cubicBezTo>
                    <a:pt x="254" y="766"/>
                    <a:pt x="95" y="625"/>
                    <a:pt x="85" y="447"/>
                  </a:cubicBezTo>
                  <a:cubicBezTo>
                    <a:pt x="64" y="245"/>
                    <a:pt x="234" y="76"/>
                    <a:pt x="445" y="66"/>
                  </a:cubicBezTo>
                  <a:close/>
                  <a:moveTo>
                    <a:pt x="486" y="0"/>
                  </a:moveTo>
                  <a:cubicBezTo>
                    <a:pt x="473" y="0"/>
                    <a:pt x="459" y="1"/>
                    <a:pt x="445" y="2"/>
                  </a:cubicBezTo>
                  <a:cubicBezTo>
                    <a:pt x="191" y="23"/>
                    <a:pt x="1" y="214"/>
                    <a:pt x="22" y="447"/>
                  </a:cubicBezTo>
                  <a:cubicBezTo>
                    <a:pt x="32" y="659"/>
                    <a:pt x="234" y="828"/>
                    <a:pt x="467" y="828"/>
                  </a:cubicBezTo>
                  <a:lnTo>
                    <a:pt x="498" y="828"/>
                  </a:lnTo>
                  <a:cubicBezTo>
                    <a:pt x="752" y="807"/>
                    <a:pt x="932" y="605"/>
                    <a:pt x="921" y="383"/>
                  </a:cubicBezTo>
                  <a:cubicBezTo>
                    <a:pt x="901" y="164"/>
                    <a:pt x="712" y="0"/>
                    <a:pt x="486"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0" name="Google Shape;304;p32">
              <a:extLst>
                <a:ext uri="{FF2B5EF4-FFF2-40B4-BE49-F238E27FC236}">
                  <a16:creationId xmlns:a16="http://schemas.microsoft.com/office/drawing/2014/main" id="{7D1A8DAB-5C4D-3B3C-6BD6-167CB129B89C}"/>
                </a:ext>
              </a:extLst>
            </p:cNvPr>
            <p:cNvSpPr/>
            <p:nvPr/>
          </p:nvSpPr>
          <p:spPr>
            <a:xfrm>
              <a:off x="5738250" y="3167250"/>
              <a:ext cx="23325" cy="20700"/>
            </a:xfrm>
            <a:custGeom>
              <a:avLst/>
              <a:gdLst/>
              <a:ahLst/>
              <a:cxnLst/>
              <a:rect l="l" t="t" r="r" b="b"/>
              <a:pathLst>
                <a:path w="933" h="828" extrusionOk="0">
                  <a:moveTo>
                    <a:pt x="467" y="65"/>
                  </a:moveTo>
                  <a:cubicBezTo>
                    <a:pt x="562" y="65"/>
                    <a:pt x="646" y="97"/>
                    <a:pt x="721" y="150"/>
                  </a:cubicBezTo>
                  <a:cubicBezTo>
                    <a:pt x="794" y="214"/>
                    <a:pt x="848" y="298"/>
                    <a:pt x="848" y="383"/>
                  </a:cubicBezTo>
                  <a:cubicBezTo>
                    <a:pt x="869" y="584"/>
                    <a:pt x="700" y="753"/>
                    <a:pt x="488" y="764"/>
                  </a:cubicBezTo>
                  <a:cubicBezTo>
                    <a:pt x="475" y="765"/>
                    <a:pt x="462" y="766"/>
                    <a:pt x="449" y="766"/>
                  </a:cubicBezTo>
                  <a:cubicBezTo>
                    <a:pt x="358" y="766"/>
                    <a:pt x="276" y="735"/>
                    <a:pt x="202" y="679"/>
                  </a:cubicBezTo>
                  <a:cubicBezTo>
                    <a:pt x="128" y="616"/>
                    <a:pt x="86" y="531"/>
                    <a:pt x="75" y="447"/>
                  </a:cubicBezTo>
                  <a:cubicBezTo>
                    <a:pt x="64" y="245"/>
                    <a:pt x="223" y="76"/>
                    <a:pt x="434" y="65"/>
                  </a:cubicBezTo>
                  <a:close/>
                  <a:moveTo>
                    <a:pt x="472" y="0"/>
                  </a:moveTo>
                  <a:cubicBezTo>
                    <a:pt x="459" y="0"/>
                    <a:pt x="447" y="1"/>
                    <a:pt x="434" y="2"/>
                  </a:cubicBezTo>
                  <a:cubicBezTo>
                    <a:pt x="180" y="23"/>
                    <a:pt x="1" y="224"/>
                    <a:pt x="11" y="447"/>
                  </a:cubicBezTo>
                  <a:cubicBezTo>
                    <a:pt x="22" y="552"/>
                    <a:pt x="75" y="658"/>
                    <a:pt x="170" y="732"/>
                  </a:cubicBezTo>
                  <a:cubicBezTo>
                    <a:pt x="244" y="795"/>
                    <a:pt x="350" y="828"/>
                    <a:pt x="456" y="828"/>
                  </a:cubicBezTo>
                  <a:lnTo>
                    <a:pt x="488" y="828"/>
                  </a:lnTo>
                  <a:cubicBezTo>
                    <a:pt x="742" y="807"/>
                    <a:pt x="932" y="616"/>
                    <a:pt x="911" y="383"/>
                  </a:cubicBezTo>
                  <a:cubicBezTo>
                    <a:pt x="900" y="277"/>
                    <a:pt x="848" y="171"/>
                    <a:pt x="763" y="97"/>
                  </a:cubicBezTo>
                  <a:cubicBezTo>
                    <a:pt x="678" y="40"/>
                    <a:pt x="576" y="0"/>
                    <a:pt x="472"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1" name="Google Shape;305;p32">
              <a:extLst>
                <a:ext uri="{FF2B5EF4-FFF2-40B4-BE49-F238E27FC236}">
                  <a16:creationId xmlns:a16="http://schemas.microsoft.com/office/drawing/2014/main" id="{FCF20450-BBF8-DA35-33B2-C84DC08C1239}"/>
                </a:ext>
              </a:extLst>
            </p:cNvPr>
            <p:cNvSpPr/>
            <p:nvPr/>
          </p:nvSpPr>
          <p:spPr>
            <a:xfrm>
              <a:off x="5760225" y="3175475"/>
              <a:ext cx="9550" cy="2150"/>
            </a:xfrm>
            <a:custGeom>
              <a:avLst/>
              <a:gdLst/>
              <a:ahLst/>
              <a:cxnLst/>
              <a:rect l="l" t="t" r="r" b="b"/>
              <a:pathLst>
                <a:path w="382" h="86" extrusionOk="0">
                  <a:moveTo>
                    <a:pt x="381" y="1"/>
                  </a:moveTo>
                  <a:lnTo>
                    <a:pt x="0" y="22"/>
                  </a:lnTo>
                  <a:lnTo>
                    <a:pt x="0" y="85"/>
                  </a:lnTo>
                  <a:lnTo>
                    <a:pt x="381" y="64"/>
                  </a:lnTo>
                  <a:lnTo>
                    <a:pt x="381" y="1"/>
                  </a:ln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2" name="Google Shape;306;p32">
              <a:extLst>
                <a:ext uri="{FF2B5EF4-FFF2-40B4-BE49-F238E27FC236}">
                  <a16:creationId xmlns:a16="http://schemas.microsoft.com/office/drawing/2014/main" id="{A407DE3C-AD21-20FD-1858-8A6373CB4F06}"/>
                </a:ext>
              </a:extLst>
            </p:cNvPr>
            <p:cNvSpPr/>
            <p:nvPr/>
          </p:nvSpPr>
          <p:spPr>
            <a:xfrm>
              <a:off x="5646925" y="3351500"/>
              <a:ext cx="134775" cy="279250"/>
            </a:xfrm>
            <a:custGeom>
              <a:avLst/>
              <a:gdLst/>
              <a:ahLst/>
              <a:cxnLst/>
              <a:rect l="l" t="t" r="r" b="b"/>
              <a:pathLst>
                <a:path w="5391" h="11170" extrusionOk="0">
                  <a:moveTo>
                    <a:pt x="3209" y="0"/>
                  </a:moveTo>
                  <a:cubicBezTo>
                    <a:pt x="2108" y="0"/>
                    <a:pt x="1176" y="826"/>
                    <a:pt x="1060" y="1916"/>
                  </a:cubicBezTo>
                  <a:lnTo>
                    <a:pt x="1" y="11138"/>
                  </a:lnTo>
                  <a:lnTo>
                    <a:pt x="245" y="11169"/>
                  </a:lnTo>
                  <a:lnTo>
                    <a:pt x="1304" y="1948"/>
                  </a:lnTo>
                  <a:cubicBezTo>
                    <a:pt x="1409" y="974"/>
                    <a:pt x="2235" y="244"/>
                    <a:pt x="3209" y="244"/>
                  </a:cubicBezTo>
                  <a:cubicBezTo>
                    <a:pt x="4278" y="244"/>
                    <a:pt x="5136" y="1112"/>
                    <a:pt x="5136" y="2170"/>
                  </a:cubicBezTo>
                  <a:lnTo>
                    <a:pt x="5136" y="11148"/>
                  </a:lnTo>
                  <a:lnTo>
                    <a:pt x="5390" y="11148"/>
                  </a:lnTo>
                  <a:lnTo>
                    <a:pt x="5390" y="2170"/>
                  </a:lnTo>
                  <a:cubicBezTo>
                    <a:pt x="5390" y="974"/>
                    <a:pt x="4416" y="0"/>
                    <a:pt x="3209"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3" name="Google Shape;307;p32">
              <a:extLst>
                <a:ext uri="{FF2B5EF4-FFF2-40B4-BE49-F238E27FC236}">
                  <a16:creationId xmlns:a16="http://schemas.microsoft.com/office/drawing/2014/main" id="{42DD154B-DC97-3E00-41C3-94F1B8B71C97}"/>
                </a:ext>
              </a:extLst>
            </p:cNvPr>
            <p:cNvSpPr/>
            <p:nvPr/>
          </p:nvSpPr>
          <p:spPr>
            <a:xfrm>
              <a:off x="5558525" y="3351500"/>
              <a:ext cx="134775" cy="279250"/>
            </a:xfrm>
            <a:custGeom>
              <a:avLst/>
              <a:gdLst/>
              <a:ahLst/>
              <a:cxnLst/>
              <a:rect l="l" t="t" r="r" b="b"/>
              <a:pathLst>
                <a:path w="5391" h="11170" extrusionOk="0">
                  <a:moveTo>
                    <a:pt x="3219" y="0"/>
                  </a:moveTo>
                  <a:cubicBezTo>
                    <a:pt x="2118" y="0"/>
                    <a:pt x="1187" y="826"/>
                    <a:pt x="1060" y="1916"/>
                  </a:cubicBezTo>
                  <a:lnTo>
                    <a:pt x="1" y="11138"/>
                  </a:lnTo>
                  <a:lnTo>
                    <a:pt x="245" y="11169"/>
                  </a:lnTo>
                  <a:lnTo>
                    <a:pt x="1303" y="1948"/>
                  </a:lnTo>
                  <a:cubicBezTo>
                    <a:pt x="1419" y="974"/>
                    <a:pt x="2235" y="244"/>
                    <a:pt x="3219" y="244"/>
                  </a:cubicBezTo>
                  <a:cubicBezTo>
                    <a:pt x="4278" y="244"/>
                    <a:pt x="5146" y="1112"/>
                    <a:pt x="5146" y="2170"/>
                  </a:cubicBezTo>
                  <a:lnTo>
                    <a:pt x="5146" y="11148"/>
                  </a:lnTo>
                  <a:lnTo>
                    <a:pt x="5390" y="11148"/>
                  </a:lnTo>
                  <a:lnTo>
                    <a:pt x="5390" y="2170"/>
                  </a:lnTo>
                  <a:cubicBezTo>
                    <a:pt x="5390" y="974"/>
                    <a:pt x="4416" y="0"/>
                    <a:pt x="3219"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4" name="Google Shape;308;p32">
              <a:extLst>
                <a:ext uri="{FF2B5EF4-FFF2-40B4-BE49-F238E27FC236}">
                  <a16:creationId xmlns:a16="http://schemas.microsoft.com/office/drawing/2014/main" id="{635873E1-86AF-F355-4D56-4B54BE69C53E}"/>
                </a:ext>
              </a:extLst>
            </p:cNvPr>
            <p:cNvSpPr/>
            <p:nvPr/>
          </p:nvSpPr>
          <p:spPr>
            <a:xfrm>
              <a:off x="5586050" y="3414500"/>
              <a:ext cx="192475" cy="6375"/>
            </a:xfrm>
            <a:custGeom>
              <a:avLst/>
              <a:gdLst/>
              <a:ahLst/>
              <a:cxnLst/>
              <a:rect l="l" t="t" r="r" b="b"/>
              <a:pathLst>
                <a:path w="7699" h="255" extrusionOk="0">
                  <a:moveTo>
                    <a:pt x="1" y="0"/>
                  </a:moveTo>
                  <a:lnTo>
                    <a:pt x="1" y="254"/>
                  </a:lnTo>
                  <a:lnTo>
                    <a:pt x="7698" y="254"/>
                  </a:lnTo>
                  <a:lnTo>
                    <a:pt x="7698" y="0"/>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5" name="Google Shape;309;p32">
              <a:extLst>
                <a:ext uri="{FF2B5EF4-FFF2-40B4-BE49-F238E27FC236}">
                  <a16:creationId xmlns:a16="http://schemas.microsoft.com/office/drawing/2014/main" id="{FC8395AE-084A-2F3B-9780-3F9F5EB6C50E}"/>
                </a:ext>
              </a:extLst>
            </p:cNvPr>
            <p:cNvSpPr/>
            <p:nvPr/>
          </p:nvSpPr>
          <p:spPr>
            <a:xfrm>
              <a:off x="5572825" y="3529350"/>
              <a:ext cx="205700" cy="6100"/>
            </a:xfrm>
            <a:custGeom>
              <a:avLst/>
              <a:gdLst/>
              <a:ahLst/>
              <a:cxnLst/>
              <a:rect l="l" t="t" r="r" b="b"/>
              <a:pathLst>
                <a:path w="8228" h="244" extrusionOk="0">
                  <a:moveTo>
                    <a:pt x="1" y="1"/>
                  </a:moveTo>
                  <a:lnTo>
                    <a:pt x="1" y="244"/>
                  </a:lnTo>
                  <a:lnTo>
                    <a:pt x="8227" y="244"/>
                  </a:lnTo>
                  <a:lnTo>
                    <a:pt x="8227" y="1"/>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6" name="Google Shape;310;p32">
              <a:extLst>
                <a:ext uri="{FF2B5EF4-FFF2-40B4-BE49-F238E27FC236}">
                  <a16:creationId xmlns:a16="http://schemas.microsoft.com/office/drawing/2014/main" id="{071E1A31-2A11-9C48-6FB3-B3D0694D5579}"/>
                </a:ext>
              </a:extLst>
            </p:cNvPr>
            <p:cNvSpPr/>
            <p:nvPr/>
          </p:nvSpPr>
          <p:spPr>
            <a:xfrm>
              <a:off x="5682400" y="3621725"/>
              <a:ext cx="15900" cy="9550"/>
            </a:xfrm>
            <a:custGeom>
              <a:avLst/>
              <a:gdLst/>
              <a:ahLst/>
              <a:cxnLst/>
              <a:rect l="l" t="t" r="r" b="b"/>
              <a:pathLst>
                <a:path w="636" h="382" extrusionOk="0">
                  <a:moveTo>
                    <a:pt x="12" y="0"/>
                  </a:moveTo>
                  <a:cubicBezTo>
                    <a:pt x="1" y="0"/>
                    <a:pt x="1" y="11"/>
                    <a:pt x="1" y="22"/>
                  </a:cubicBezTo>
                  <a:lnTo>
                    <a:pt x="1" y="360"/>
                  </a:lnTo>
                  <a:cubicBezTo>
                    <a:pt x="1" y="371"/>
                    <a:pt x="1" y="382"/>
                    <a:pt x="12" y="382"/>
                  </a:cubicBezTo>
                  <a:lnTo>
                    <a:pt x="615" y="382"/>
                  </a:lnTo>
                  <a:cubicBezTo>
                    <a:pt x="626" y="382"/>
                    <a:pt x="636" y="371"/>
                    <a:pt x="636" y="360"/>
                  </a:cubicBezTo>
                  <a:lnTo>
                    <a:pt x="636" y="22"/>
                  </a:lnTo>
                  <a:cubicBezTo>
                    <a:pt x="636" y="11"/>
                    <a:pt x="626" y="0"/>
                    <a:pt x="615"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7" name="Google Shape;311;p32">
              <a:extLst>
                <a:ext uri="{FF2B5EF4-FFF2-40B4-BE49-F238E27FC236}">
                  <a16:creationId xmlns:a16="http://schemas.microsoft.com/office/drawing/2014/main" id="{F56B1009-EFB1-D0A9-5FFF-94EB7E272E68}"/>
                </a:ext>
              </a:extLst>
            </p:cNvPr>
            <p:cNvSpPr/>
            <p:nvPr/>
          </p:nvSpPr>
          <p:spPr>
            <a:xfrm>
              <a:off x="5770550" y="3621725"/>
              <a:ext cx="15900" cy="9550"/>
            </a:xfrm>
            <a:custGeom>
              <a:avLst/>
              <a:gdLst/>
              <a:ahLst/>
              <a:cxnLst/>
              <a:rect l="l" t="t" r="r" b="b"/>
              <a:pathLst>
                <a:path w="636" h="382" extrusionOk="0">
                  <a:moveTo>
                    <a:pt x="11" y="0"/>
                  </a:moveTo>
                  <a:cubicBezTo>
                    <a:pt x="11" y="0"/>
                    <a:pt x="0" y="11"/>
                    <a:pt x="0" y="22"/>
                  </a:cubicBezTo>
                  <a:lnTo>
                    <a:pt x="0" y="360"/>
                  </a:lnTo>
                  <a:cubicBezTo>
                    <a:pt x="0" y="371"/>
                    <a:pt x="11" y="382"/>
                    <a:pt x="11" y="382"/>
                  </a:cubicBezTo>
                  <a:lnTo>
                    <a:pt x="625" y="382"/>
                  </a:lnTo>
                  <a:cubicBezTo>
                    <a:pt x="636" y="382"/>
                    <a:pt x="636" y="371"/>
                    <a:pt x="636" y="360"/>
                  </a:cubicBezTo>
                  <a:lnTo>
                    <a:pt x="636" y="22"/>
                  </a:lnTo>
                  <a:cubicBezTo>
                    <a:pt x="636" y="11"/>
                    <a:pt x="636" y="0"/>
                    <a:pt x="625"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8" name="Google Shape;312;p32">
              <a:extLst>
                <a:ext uri="{FF2B5EF4-FFF2-40B4-BE49-F238E27FC236}">
                  <a16:creationId xmlns:a16="http://schemas.microsoft.com/office/drawing/2014/main" id="{DB53A5AC-C60E-8E0F-F212-1BD162ADEECC}"/>
                </a:ext>
              </a:extLst>
            </p:cNvPr>
            <p:cNvSpPr/>
            <p:nvPr/>
          </p:nvSpPr>
          <p:spPr>
            <a:xfrm>
              <a:off x="5554050" y="3620400"/>
              <a:ext cx="16675" cy="10875"/>
            </a:xfrm>
            <a:custGeom>
              <a:avLst/>
              <a:gdLst/>
              <a:ahLst/>
              <a:cxnLst/>
              <a:rect l="l" t="t" r="r" b="b"/>
              <a:pathLst>
                <a:path w="667" h="435" extrusionOk="0">
                  <a:moveTo>
                    <a:pt x="53" y="1"/>
                  </a:moveTo>
                  <a:cubicBezTo>
                    <a:pt x="43" y="1"/>
                    <a:pt x="32" y="1"/>
                    <a:pt x="32" y="11"/>
                  </a:cubicBezTo>
                  <a:lnTo>
                    <a:pt x="0" y="350"/>
                  </a:lnTo>
                  <a:cubicBezTo>
                    <a:pt x="0" y="361"/>
                    <a:pt x="0" y="371"/>
                    <a:pt x="10" y="371"/>
                  </a:cubicBezTo>
                  <a:lnTo>
                    <a:pt x="614" y="435"/>
                  </a:lnTo>
                  <a:cubicBezTo>
                    <a:pt x="624" y="435"/>
                    <a:pt x="635" y="424"/>
                    <a:pt x="635" y="413"/>
                  </a:cubicBezTo>
                  <a:lnTo>
                    <a:pt x="667" y="86"/>
                  </a:lnTo>
                  <a:cubicBezTo>
                    <a:pt x="667" y="75"/>
                    <a:pt x="667" y="64"/>
                    <a:pt x="657" y="64"/>
                  </a:cubicBezTo>
                  <a:lnTo>
                    <a:pt x="53" y="1"/>
                  </a:ln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9" name="Google Shape;313;p32">
              <a:extLst>
                <a:ext uri="{FF2B5EF4-FFF2-40B4-BE49-F238E27FC236}">
                  <a16:creationId xmlns:a16="http://schemas.microsoft.com/office/drawing/2014/main" id="{71F6735A-12E8-D425-DE3B-FAFE2FC130D6}"/>
                </a:ext>
              </a:extLst>
            </p:cNvPr>
            <p:cNvSpPr/>
            <p:nvPr/>
          </p:nvSpPr>
          <p:spPr>
            <a:xfrm>
              <a:off x="5641925" y="3620400"/>
              <a:ext cx="16950" cy="11150"/>
            </a:xfrm>
            <a:custGeom>
              <a:avLst/>
              <a:gdLst/>
              <a:ahLst/>
              <a:cxnLst/>
              <a:rect l="l" t="t" r="r" b="b"/>
              <a:pathLst>
                <a:path w="678" h="446" extrusionOk="0">
                  <a:moveTo>
                    <a:pt x="64" y="1"/>
                  </a:moveTo>
                  <a:cubicBezTo>
                    <a:pt x="53" y="1"/>
                    <a:pt x="43" y="1"/>
                    <a:pt x="43" y="11"/>
                  </a:cubicBezTo>
                  <a:lnTo>
                    <a:pt x="0" y="350"/>
                  </a:lnTo>
                  <a:cubicBezTo>
                    <a:pt x="0" y="361"/>
                    <a:pt x="10" y="371"/>
                    <a:pt x="21" y="371"/>
                  </a:cubicBezTo>
                  <a:lnTo>
                    <a:pt x="614" y="446"/>
                  </a:lnTo>
                  <a:cubicBezTo>
                    <a:pt x="624" y="446"/>
                    <a:pt x="635" y="435"/>
                    <a:pt x="635" y="424"/>
                  </a:cubicBezTo>
                  <a:lnTo>
                    <a:pt x="678" y="96"/>
                  </a:lnTo>
                  <a:cubicBezTo>
                    <a:pt x="678" y="86"/>
                    <a:pt x="667" y="75"/>
                    <a:pt x="657" y="75"/>
                  </a:cubicBezTo>
                  <a:lnTo>
                    <a:pt x="64" y="1"/>
                  </a:ln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0" name="Google Shape;314;p32">
              <a:extLst>
                <a:ext uri="{FF2B5EF4-FFF2-40B4-BE49-F238E27FC236}">
                  <a16:creationId xmlns:a16="http://schemas.microsoft.com/office/drawing/2014/main" id="{1951B332-74D1-D7EC-0657-661D0748E75C}"/>
                </a:ext>
              </a:extLst>
            </p:cNvPr>
            <p:cNvSpPr/>
            <p:nvPr/>
          </p:nvSpPr>
          <p:spPr>
            <a:xfrm>
              <a:off x="5605650" y="3346725"/>
              <a:ext cx="71750" cy="24925"/>
            </a:xfrm>
            <a:custGeom>
              <a:avLst/>
              <a:gdLst/>
              <a:ahLst/>
              <a:cxnLst/>
              <a:rect l="l" t="t" r="r" b="b"/>
              <a:pathLst>
                <a:path w="2870" h="997" extrusionOk="0">
                  <a:moveTo>
                    <a:pt x="1334" y="1"/>
                  </a:moveTo>
                  <a:cubicBezTo>
                    <a:pt x="943" y="1"/>
                    <a:pt x="551" y="107"/>
                    <a:pt x="202" y="286"/>
                  </a:cubicBezTo>
                  <a:cubicBezTo>
                    <a:pt x="54" y="371"/>
                    <a:pt x="0" y="562"/>
                    <a:pt x="75" y="710"/>
                  </a:cubicBezTo>
                  <a:cubicBezTo>
                    <a:pt x="134" y="813"/>
                    <a:pt x="244" y="870"/>
                    <a:pt x="356" y="870"/>
                  </a:cubicBezTo>
                  <a:cubicBezTo>
                    <a:pt x="405" y="870"/>
                    <a:pt x="453" y="859"/>
                    <a:pt x="498" y="837"/>
                  </a:cubicBezTo>
                  <a:cubicBezTo>
                    <a:pt x="752" y="689"/>
                    <a:pt x="1038" y="625"/>
                    <a:pt x="1334" y="625"/>
                  </a:cubicBezTo>
                  <a:cubicBezTo>
                    <a:pt x="1694" y="625"/>
                    <a:pt x="2044" y="731"/>
                    <a:pt x="2340" y="943"/>
                  </a:cubicBezTo>
                  <a:cubicBezTo>
                    <a:pt x="2393" y="975"/>
                    <a:pt x="2456" y="996"/>
                    <a:pt x="2520" y="996"/>
                  </a:cubicBezTo>
                  <a:cubicBezTo>
                    <a:pt x="2616" y="996"/>
                    <a:pt x="2711" y="954"/>
                    <a:pt x="2774" y="869"/>
                  </a:cubicBezTo>
                  <a:cubicBezTo>
                    <a:pt x="2870" y="731"/>
                    <a:pt x="2838" y="530"/>
                    <a:pt x="2700" y="435"/>
                  </a:cubicBezTo>
                  <a:cubicBezTo>
                    <a:pt x="2298" y="149"/>
                    <a:pt x="1821" y="1"/>
                    <a:pt x="1334"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1" name="Google Shape;315;p32">
              <a:extLst>
                <a:ext uri="{FF2B5EF4-FFF2-40B4-BE49-F238E27FC236}">
                  <a16:creationId xmlns:a16="http://schemas.microsoft.com/office/drawing/2014/main" id="{47DC8860-CBAF-3318-54EA-99D56DC7BEC0}"/>
                </a:ext>
              </a:extLst>
            </p:cNvPr>
            <p:cNvSpPr/>
            <p:nvPr/>
          </p:nvSpPr>
          <p:spPr>
            <a:xfrm>
              <a:off x="5694575" y="3346725"/>
              <a:ext cx="67525" cy="22525"/>
            </a:xfrm>
            <a:custGeom>
              <a:avLst/>
              <a:gdLst/>
              <a:ahLst/>
              <a:cxnLst/>
              <a:rect l="l" t="t" r="r" b="b"/>
              <a:pathLst>
                <a:path w="2701" h="901" extrusionOk="0">
                  <a:moveTo>
                    <a:pt x="1303" y="1"/>
                  </a:moveTo>
                  <a:cubicBezTo>
                    <a:pt x="922" y="1"/>
                    <a:pt x="541" y="96"/>
                    <a:pt x="202" y="276"/>
                  </a:cubicBezTo>
                  <a:cubicBezTo>
                    <a:pt x="54" y="350"/>
                    <a:pt x="1" y="540"/>
                    <a:pt x="75" y="689"/>
                  </a:cubicBezTo>
                  <a:cubicBezTo>
                    <a:pt x="134" y="800"/>
                    <a:pt x="240" y="859"/>
                    <a:pt x="353" y="859"/>
                  </a:cubicBezTo>
                  <a:cubicBezTo>
                    <a:pt x="402" y="859"/>
                    <a:pt x="451" y="849"/>
                    <a:pt x="499" y="827"/>
                  </a:cubicBezTo>
                  <a:cubicBezTo>
                    <a:pt x="746" y="690"/>
                    <a:pt x="1025" y="623"/>
                    <a:pt x="1304" y="623"/>
                  </a:cubicBezTo>
                  <a:cubicBezTo>
                    <a:pt x="1610" y="623"/>
                    <a:pt x="1916" y="703"/>
                    <a:pt x="2181" y="858"/>
                  </a:cubicBezTo>
                  <a:cubicBezTo>
                    <a:pt x="2235" y="890"/>
                    <a:pt x="2287" y="900"/>
                    <a:pt x="2341" y="900"/>
                  </a:cubicBezTo>
                  <a:cubicBezTo>
                    <a:pt x="2447" y="900"/>
                    <a:pt x="2552" y="848"/>
                    <a:pt x="2605" y="752"/>
                  </a:cubicBezTo>
                  <a:cubicBezTo>
                    <a:pt x="2701" y="604"/>
                    <a:pt x="2647" y="413"/>
                    <a:pt x="2499" y="329"/>
                  </a:cubicBezTo>
                  <a:cubicBezTo>
                    <a:pt x="2139" y="117"/>
                    <a:pt x="1727" y="1"/>
                    <a:pt x="1303"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2" name="Google Shape;316;p32">
              <a:extLst>
                <a:ext uri="{FF2B5EF4-FFF2-40B4-BE49-F238E27FC236}">
                  <a16:creationId xmlns:a16="http://schemas.microsoft.com/office/drawing/2014/main" id="{44773143-D76C-EA43-CF3B-728D22394416}"/>
                </a:ext>
              </a:extLst>
            </p:cNvPr>
            <p:cNvSpPr/>
            <p:nvPr/>
          </p:nvSpPr>
          <p:spPr>
            <a:xfrm>
              <a:off x="5818975" y="3224425"/>
              <a:ext cx="46875" cy="122875"/>
            </a:xfrm>
            <a:custGeom>
              <a:avLst/>
              <a:gdLst/>
              <a:ahLst/>
              <a:cxnLst/>
              <a:rect l="l" t="t" r="r" b="b"/>
              <a:pathLst>
                <a:path w="1875" h="4915" extrusionOk="0">
                  <a:moveTo>
                    <a:pt x="864" y="1"/>
                  </a:moveTo>
                  <a:cubicBezTo>
                    <a:pt x="852" y="1"/>
                    <a:pt x="839" y="1"/>
                    <a:pt x="826" y="2"/>
                  </a:cubicBezTo>
                  <a:cubicBezTo>
                    <a:pt x="360" y="23"/>
                    <a:pt x="0" y="414"/>
                    <a:pt x="22" y="880"/>
                  </a:cubicBezTo>
                  <a:lnTo>
                    <a:pt x="181" y="4109"/>
                  </a:lnTo>
                  <a:cubicBezTo>
                    <a:pt x="202" y="4569"/>
                    <a:pt x="582" y="4914"/>
                    <a:pt x="1039" y="4914"/>
                  </a:cubicBezTo>
                  <a:cubicBezTo>
                    <a:pt x="1046" y="4914"/>
                    <a:pt x="1053" y="4914"/>
                    <a:pt x="1059" y="4914"/>
                  </a:cubicBezTo>
                  <a:cubicBezTo>
                    <a:pt x="1525" y="4893"/>
                    <a:pt x="1875" y="4501"/>
                    <a:pt x="1864" y="4035"/>
                  </a:cubicBezTo>
                  <a:lnTo>
                    <a:pt x="1694" y="806"/>
                  </a:lnTo>
                  <a:cubicBezTo>
                    <a:pt x="1674" y="354"/>
                    <a:pt x="1304" y="1"/>
                    <a:pt x="864" y="1"/>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3" name="Google Shape;317;p32">
              <a:extLst>
                <a:ext uri="{FF2B5EF4-FFF2-40B4-BE49-F238E27FC236}">
                  <a16:creationId xmlns:a16="http://schemas.microsoft.com/office/drawing/2014/main" id="{6507235E-16EB-C678-15D3-AFE8A2F3AE01}"/>
                </a:ext>
              </a:extLst>
            </p:cNvPr>
            <p:cNvSpPr/>
            <p:nvPr/>
          </p:nvSpPr>
          <p:spPr>
            <a:xfrm>
              <a:off x="5713900" y="3321325"/>
              <a:ext cx="55350" cy="47925"/>
            </a:xfrm>
            <a:custGeom>
              <a:avLst/>
              <a:gdLst/>
              <a:ahLst/>
              <a:cxnLst/>
              <a:rect l="l" t="t" r="r" b="b"/>
              <a:pathLst>
                <a:path w="2214" h="1917" extrusionOk="0">
                  <a:moveTo>
                    <a:pt x="1250" y="1"/>
                  </a:moveTo>
                  <a:cubicBezTo>
                    <a:pt x="784" y="466"/>
                    <a:pt x="1" y="1059"/>
                    <a:pt x="1" y="1059"/>
                  </a:cubicBezTo>
                  <a:lnTo>
                    <a:pt x="954" y="1916"/>
                  </a:lnTo>
                  <a:cubicBezTo>
                    <a:pt x="1928" y="1250"/>
                    <a:pt x="2213" y="657"/>
                    <a:pt x="2150" y="138"/>
                  </a:cubicBezTo>
                  <a:lnTo>
                    <a:pt x="1250" y="1"/>
                  </a:lnTo>
                  <a:close/>
                </a:path>
              </a:pathLst>
            </a:custGeom>
            <a:solidFill>
              <a:srgbClr val="C87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4" name="Google Shape;318;p32">
              <a:extLst>
                <a:ext uri="{FF2B5EF4-FFF2-40B4-BE49-F238E27FC236}">
                  <a16:creationId xmlns:a16="http://schemas.microsoft.com/office/drawing/2014/main" id="{1384FBF4-6059-952E-D06D-E173D7D0A297}"/>
                </a:ext>
              </a:extLst>
            </p:cNvPr>
            <p:cNvSpPr/>
            <p:nvPr/>
          </p:nvSpPr>
          <p:spPr>
            <a:xfrm>
              <a:off x="5708875" y="3347800"/>
              <a:ext cx="36825" cy="26750"/>
            </a:xfrm>
            <a:custGeom>
              <a:avLst/>
              <a:gdLst/>
              <a:ahLst/>
              <a:cxnLst/>
              <a:rect l="l" t="t" r="r" b="b"/>
              <a:pathLst>
                <a:path w="1473" h="1070" extrusionOk="0">
                  <a:moveTo>
                    <a:pt x="202" y="0"/>
                  </a:moveTo>
                  <a:cubicBezTo>
                    <a:pt x="202" y="0"/>
                    <a:pt x="11" y="381"/>
                    <a:pt x="0" y="805"/>
                  </a:cubicBezTo>
                  <a:lnTo>
                    <a:pt x="784" y="1059"/>
                  </a:lnTo>
                  <a:cubicBezTo>
                    <a:pt x="816" y="900"/>
                    <a:pt x="879" y="741"/>
                    <a:pt x="974" y="624"/>
                  </a:cubicBezTo>
                  <a:lnTo>
                    <a:pt x="974" y="624"/>
                  </a:lnTo>
                  <a:cubicBezTo>
                    <a:pt x="974" y="625"/>
                    <a:pt x="932" y="836"/>
                    <a:pt x="932" y="1069"/>
                  </a:cubicBezTo>
                  <a:lnTo>
                    <a:pt x="1261" y="1006"/>
                  </a:lnTo>
                  <a:cubicBezTo>
                    <a:pt x="1292" y="815"/>
                    <a:pt x="1355" y="593"/>
                    <a:pt x="1472" y="381"/>
                  </a:cubicBezTo>
                  <a:lnTo>
                    <a:pt x="202" y="0"/>
                  </a:lnTo>
                  <a:close/>
                </a:path>
              </a:pathLst>
            </a:custGeom>
            <a:solidFill>
              <a:srgbClr val="C87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5" name="Google Shape;319;p32">
              <a:extLst>
                <a:ext uri="{FF2B5EF4-FFF2-40B4-BE49-F238E27FC236}">
                  <a16:creationId xmlns:a16="http://schemas.microsoft.com/office/drawing/2014/main" id="{6289FE0E-75CD-81D5-F389-C2E779552B03}"/>
                </a:ext>
              </a:extLst>
            </p:cNvPr>
            <p:cNvSpPr/>
            <p:nvPr/>
          </p:nvSpPr>
          <p:spPr>
            <a:xfrm>
              <a:off x="5713625" y="3353875"/>
              <a:ext cx="5600" cy="16175"/>
            </a:xfrm>
            <a:custGeom>
              <a:avLst/>
              <a:gdLst/>
              <a:ahLst/>
              <a:cxnLst/>
              <a:rect l="l" t="t" r="r" b="b"/>
              <a:pathLst>
                <a:path w="224" h="647" extrusionOk="0">
                  <a:moveTo>
                    <a:pt x="139" y="0"/>
                  </a:moveTo>
                  <a:cubicBezTo>
                    <a:pt x="1" y="392"/>
                    <a:pt x="22" y="636"/>
                    <a:pt x="22" y="647"/>
                  </a:cubicBezTo>
                  <a:lnTo>
                    <a:pt x="118" y="636"/>
                  </a:lnTo>
                  <a:cubicBezTo>
                    <a:pt x="118" y="636"/>
                    <a:pt x="97" y="392"/>
                    <a:pt x="224" y="32"/>
                  </a:cubicBezTo>
                  <a:lnTo>
                    <a:pt x="139" y="0"/>
                  </a:lnTo>
                  <a:close/>
                </a:path>
              </a:pathLst>
            </a:custGeom>
            <a:solidFill>
              <a:srgbClr val="A554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6" name="Google Shape;320;p32">
              <a:extLst>
                <a:ext uri="{FF2B5EF4-FFF2-40B4-BE49-F238E27FC236}">
                  <a16:creationId xmlns:a16="http://schemas.microsoft.com/office/drawing/2014/main" id="{09D15F94-1377-B739-FDE2-FE060D56076B}"/>
                </a:ext>
              </a:extLst>
            </p:cNvPr>
            <p:cNvSpPr/>
            <p:nvPr/>
          </p:nvSpPr>
          <p:spPr>
            <a:xfrm>
              <a:off x="5719450" y="3357050"/>
              <a:ext cx="7175" cy="15125"/>
            </a:xfrm>
            <a:custGeom>
              <a:avLst/>
              <a:gdLst/>
              <a:ahLst/>
              <a:cxnLst/>
              <a:rect l="l" t="t" r="r" b="b"/>
              <a:pathLst>
                <a:path w="287" h="605" extrusionOk="0">
                  <a:moveTo>
                    <a:pt x="212" y="0"/>
                  </a:moveTo>
                  <a:cubicBezTo>
                    <a:pt x="1" y="445"/>
                    <a:pt x="33" y="583"/>
                    <a:pt x="33" y="604"/>
                  </a:cubicBezTo>
                  <a:lnTo>
                    <a:pt x="128" y="583"/>
                  </a:lnTo>
                  <a:cubicBezTo>
                    <a:pt x="128" y="583"/>
                    <a:pt x="96" y="445"/>
                    <a:pt x="287" y="43"/>
                  </a:cubicBezTo>
                  <a:lnTo>
                    <a:pt x="212" y="0"/>
                  </a:lnTo>
                  <a:close/>
                </a:path>
              </a:pathLst>
            </a:custGeom>
            <a:solidFill>
              <a:srgbClr val="A554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7" name="Google Shape;321;p32">
              <a:extLst>
                <a:ext uri="{FF2B5EF4-FFF2-40B4-BE49-F238E27FC236}">
                  <a16:creationId xmlns:a16="http://schemas.microsoft.com/office/drawing/2014/main" id="{16050B3B-6BC5-857E-4D16-E6BF1D27D2FC}"/>
                </a:ext>
              </a:extLst>
            </p:cNvPr>
            <p:cNvSpPr/>
            <p:nvPr/>
          </p:nvSpPr>
          <p:spPr>
            <a:xfrm>
              <a:off x="5745150" y="3309150"/>
              <a:ext cx="93700" cy="35225"/>
            </a:xfrm>
            <a:custGeom>
              <a:avLst/>
              <a:gdLst/>
              <a:ahLst/>
              <a:cxnLst/>
              <a:rect l="l" t="t" r="r" b="b"/>
              <a:pathLst>
                <a:path w="3748" h="1409" extrusionOk="0">
                  <a:moveTo>
                    <a:pt x="3716" y="1"/>
                  </a:moveTo>
                  <a:lnTo>
                    <a:pt x="0" y="488"/>
                  </a:lnTo>
                  <a:lnTo>
                    <a:pt x="720" y="1408"/>
                  </a:lnTo>
                  <a:lnTo>
                    <a:pt x="3748" y="1408"/>
                  </a:lnTo>
                  <a:lnTo>
                    <a:pt x="3716" y="1"/>
                  </a:lnTo>
                  <a:close/>
                </a:path>
              </a:pathLst>
            </a:custGeom>
            <a:solidFill>
              <a:srgbClr val="C87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8" name="Google Shape;322;p32">
              <a:extLst>
                <a:ext uri="{FF2B5EF4-FFF2-40B4-BE49-F238E27FC236}">
                  <a16:creationId xmlns:a16="http://schemas.microsoft.com/office/drawing/2014/main" id="{A9D3523B-AC68-B1B1-D3E8-7118F398FBA3}"/>
                </a:ext>
              </a:extLst>
            </p:cNvPr>
            <p:cNvSpPr/>
            <p:nvPr/>
          </p:nvSpPr>
          <p:spPr>
            <a:xfrm>
              <a:off x="5745150" y="3303575"/>
              <a:ext cx="100325" cy="49425"/>
            </a:xfrm>
            <a:custGeom>
              <a:avLst/>
              <a:gdLst/>
              <a:ahLst/>
              <a:cxnLst/>
              <a:rect l="l" t="t" r="r" b="b"/>
              <a:pathLst>
                <a:path w="4013" h="1977" extrusionOk="0">
                  <a:moveTo>
                    <a:pt x="4012" y="1"/>
                  </a:moveTo>
                  <a:lnTo>
                    <a:pt x="0" y="711"/>
                  </a:lnTo>
                  <a:lnTo>
                    <a:pt x="635" y="1536"/>
                  </a:lnTo>
                  <a:cubicBezTo>
                    <a:pt x="844" y="1812"/>
                    <a:pt x="1164" y="1976"/>
                    <a:pt x="1504" y="1976"/>
                  </a:cubicBezTo>
                  <a:cubicBezTo>
                    <a:pt x="1542" y="1976"/>
                    <a:pt x="1581" y="1974"/>
                    <a:pt x="1619" y="1970"/>
                  </a:cubicBezTo>
                  <a:lnTo>
                    <a:pt x="4012" y="1748"/>
                  </a:lnTo>
                  <a:lnTo>
                    <a:pt x="4012" y="1"/>
                  </a:ln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9" name="Google Shape;323;p32">
              <a:extLst>
                <a:ext uri="{FF2B5EF4-FFF2-40B4-BE49-F238E27FC236}">
                  <a16:creationId xmlns:a16="http://schemas.microsoft.com/office/drawing/2014/main" id="{B665FD39-7F2A-8561-8E39-14CDC71B1505}"/>
                </a:ext>
              </a:extLst>
            </p:cNvPr>
            <p:cNvSpPr/>
            <p:nvPr/>
          </p:nvSpPr>
          <p:spPr>
            <a:xfrm>
              <a:off x="5624450" y="3346200"/>
              <a:ext cx="29125" cy="20825"/>
            </a:xfrm>
            <a:custGeom>
              <a:avLst/>
              <a:gdLst/>
              <a:ahLst/>
              <a:cxnLst/>
              <a:rect l="l" t="t" r="r" b="b"/>
              <a:pathLst>
                <a:path w="1165" h="833" extrusionOk="0">
                  <a:moveTo>
                    <a:pt x="243" y="1"/>
                  </a:moveTo>
                  <a:lnTo>
                    <a:pt x="0" y="805"/>
                  </a:lnTo>
                  <a:cubicBezTo>
                    <a:pt x="100" y="821"/>
                    <a:pt x="211" y="833"/>
                    <a:pt x="326" y="833"/>
                  </a:cubicBezTo>
                  <a:cubicBezTo>
                    <a:pt x="516" y="833"/>
                    <a:pt x="720" y="802"/>
                    <a:pt x="911" y="710"/>
                  </a:cubicBezTo>
                  <a:lnTo>
                    <a:pt x="1165" y="96"/>
                  </a:lnTo>
                  <a:lnTo>
                    <a:pt x="243" y="1"/>
                  </a:lnTo>
                  <a:close/>
                </a:path>
              </a:pathLst>
            </a:custGeom>
            <a:solidFill>
              <a:srgbClr val="C87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0" name="Google Shape;324;p32">
              <a:extLst>
                <a:ext uri="{FF2B5EF4-FFF2-40B4-BE49-F238E27FC236}">
                  <a16:creationId xmlns:a16="http://schemas.microsoft.com/office/drawing/2014/main" id="{D205F007-5A36-F679-30B3-84388F63F018}"/>
                </a:ext>
              </a:extLst>
            </p:cNvPr>
            <p:cNvSpPr/>
            <p:nvPr/>
          </p:nvSpPr>
          <p:spPr>
            <a:xfrm>
              <a:off x="5629200" y="3344875"/>
              <a:ext cx="10875" cy="22525"/>
            </a:xfrm>
            <a:custGeom>
              <a:avLst/>
              <a:gdLst/>
              <a:ahLst/>
              <a:cxnLst/>
              <a:rect l="l" t="t" r="r" b="b"/>
              <a:pathLst>
                <a:path w="435" h="901" extrusionOk="0">
                  <a:moveTo>
                    <a:pt x="350" y="0"/>
                  </a:moveTo>
                  <a:cubicBezTo>
                    <a:pt x="350" y="0"/>
                    <a:pt x="244" y="287"/>
                    <a:pt x="1" y="868"/>
                  </a:cubicBezTo>
                  <a:lnTo>
                    <a:pt x="96" y="901"/>
                  </a:lnTo>
                  <a:cubicBezTo>
                    <a:pt x="329" y="318"/>
                    <a:pt x="435" y="33"/>
                    <a:pt x="435" y="33"/>
                  </a:cubicBezTo>
                  <a:lnTo>
                    <a:pt x="350" y="0"/>
                  </a:lnTo>
                  <a:close/>
                </a:path>
              </a:pathLst>
            </a:custGeom>
            <a:solidFill>
              <a:srgbClr val="A554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1" name="Google Shape;325;p32">
              <a:extLst>
                <a:ext uri="{FF2B5EF4-FFF2-40B4-BE49-F238E27FC236}">
                  <a16:creationId xmlns:a16="http://schemas.microsoft.com/office/drawing/2014/main" id="{9559EDA3-C206-10EF-86F5-A280DA189161}"/>
                </a:ext>
              </a:extLst>
            </p:cNvPr>
            <p:cNvSpPr/>
            <p:nvPr/>
          </p:nvSpPr>
          <p:spPr>
            <a:xfrm>
              <a:off x="5637675" y="3346200"/>
              <a:ext cx="9550" cy="20400"/>
            </a:xfrm>
            <a:custGeom>
              <a:avLst/>
              <a:gdLst/>
              <a:ahLst/>
              <a:cxnLst/>
              <a:rect l="l" t="t" r="r" b="b"/>
              <a:pathLst>
                <a:path w="382" h="816" extrusionOk="0">
                  <a:moveTo>
                    <a:pt x="297" y="1"/>
                  </a:moveTo>
                  <a:lnTo>
                    <a:pt x="1" y="784"/>
                  </a:lnTo>
                  <a:lnTo>
                    <a:pt x="85" y="815"/>
                  </a:lnTo>
                  <a:lnTo>
                    <a:pt x="382" y="32"/>
                  </a:lnTo>
                  <a:lnTo>
                    <a:pt x="297" y="1"/>
                  </a:lnTo>
                  <a:close/>
                </a:path>
              </a:pathLst>
            </a:custGeom>
            <a:solidFill>
              <a:srgbClr val="A554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2" name="Google Shape;326;p32">
              <a:extLst>
                <a:ext uri="{FF2B5EF4-FFF2-40B4-BE49-F238E27FC236}">
                  <a16:creationId xmlns:a16="http://schemas.microsoft.com/office/drawing/2014/main" id="{E1A91C0B-3D3B-FAC1-2DD5-EC8ED16033D9}"/>
                </a:ext>
              </a:extLst>
            </p:cNvPr>
            <p:cNvSpPr/>
            <p:nvPr/>
          </p:nvSpPr>
          <p:spPr>
            <a:xfrm>
              <a:off x="5618350" y="3332975"/>
              <a:ext cx="51900" cy="24750"/>
            </a:xfrm>
            <a:custGeom>
              <a:avLst/>
              <a:gdLst/>
              <a:ahLst/>
              <a:cxnLst/>
              <a:rect l="l" t="t" r="r" b="b"/>
              <a:pathLst>
                <a:path w="2076" h="990" extrusionOk="0">
                  <a:moveTo>
                    <a:pt x="1621" y="0"/>
                  </a:moveTo>
                  <a:lnTo>
                    <a:pt x="393" y="43"/>
                  </a:lnTo>
                  <a:lnTo>
                    <a:pt x="0" y="561"/>
                  </a:lnTo>
                  <a:cubicBezTo>
                    <a:pt x="67" y="611"/>
                    <a:pt x="146" y="635"/>
                    <a:pt x="224" y="635"/>
                  </a:cubicBezTo>
                  <a:cubicBezTo>
                    <a:pt x="344" y="635"/>
                    <a:pt x="464" y="579"/>
                    <a:pt x="541" y="476"/>
                  </a:cubicBezTo>
                  <a:lnTo>
                    <a:pt x="647" y="455"/>
                  </a:lnTo>
                  <a:cubicBezTo>
                    <a:pt x="789" y="870"/>
                    <a:pt x="1065" y="990"/>
                    <a:pt x="1337" y="990"/>
                  </a:cubicBezTo>
                  <a:cubicBezTo>
                    <a:pt x="1710" y="990"/>
                    <a:pt x="2076" y="763"/>
                    <a:pt x="2076" y="763"/>
                  </a:cubicBezTo>
                  <a:lnTo>
                    <a:pt x="1621" y="0"/>
                  </a:lnTo>
                  <a:close/>
                </a:path>
              </a:pathLst>
            </a:custGeom>
            <a:solidFill>
              <a:srgbClr val="C87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3" name="Google Shape;327;p32">
              <a:extLst>
                <a:ext uri="{FF2B5EF4-FFF2-40B4-BE49-F238E27FC236}">
                  <a16:creationId xmlns:a16="http://schemas.microsoft.com/office/drawing/2014/main" id="{84E82086-FE33-0F9D-83CD-7D4175418333}"/>
                </a:ext>
              </a:extLst>
            </p:cNvPr>
            <p:cNvSpPr/>
            <p:nvPr/>
          </p:nvSpPr>
          <p:spPr>
            <a:xfrm>
              <a:off x="5627350" y="3342750"/>
              <a:ext cx="30200" cy="16175"/>
            </a:xfrm>
            <a:custGeom>
              <a:avLst/>
              <a:gdLst/>
              <a:ahLst/>
              <a:cxnLst/>
              <a:rect l="l" t="t" r="r" b="b"/>
              <a:pathLst>
                <a:path w="1208" h="647" extrusionOk="0">
                  <a:moveTo>
                    <a:pt x="276" y="1"/>
                  </a:moveTo>
                  <a:lnTo>
                    <a:pt x="0" y="170"/>
                  </a:lnTo>
                  <a:lnTo>
                    <a:pt x="43" y="255"/>
                  </a:lnTo>
                  <a:lnTo>
                    <a:pt x="233" y="139"/>
                  </a:lnTo>
                  <a:cubicBezTo>
                    <a:pt x="266" y="202"/>
                    <a:pt x="329" y="329"/>
                    <a:pt x="435" y="435"/>
                  </a:cubicBezTo>
                  <a:cubicBezTo>
                    <a:pt x="541" y="541"/>
                    <a:pt x="699" y="647"/>
                    <a:pt x="922" y="647"/>
                  </a:cubicBezTo>
                  <a:cubicBezTo>
                    <a:pt x="1007" y="647"/>
                    <a:pt x="1101" y="626"/>
                    <a:pt x="1207" y="594"/>
                  </a:cubicBezTo>
                  <a:lnTo>
                    <a:pt x="1176" y="499"/>
                  </a:lnTo>
                  <a:cubicBezTo>
                    <a:pt x="1081" y="534"/>
                    <a:pt x="995" y="549"/>
                    <a:pt x="917" y="549"/>
                  </a:cubicBezTo>
                  <a:cubicBezTo>
                    <a:pt x="482" y="549"/>
                    <a:pt x="306" y="81"/>
                    <a:pt x="297" y="54"/>
                  </a:cubicBezTo>
                  <a:lnTo>
                    <a:pt x="276" y="1"/>
                  </a:lnTo>
                  <a:close/>
                </a:path>
              </a:pathLst>
            </a:custGeom>
            <a:solidFill>
              <a:srgbClr val="A554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4" name="Google Shape;328;p32">
              <a:extLst>
                <a:ext uri="{FF2B5EF4-FFF2-40B4-BE49-F238E27FC236}">
                  <a16:creationId xmlns:a16="http://schemas.microsoft.com/office/drawing/2014/main" id="{981E3AE7-4B5D-A2A3-71B7-3C0F5DA63EE7}"/>
                </a:ext>
              </a:extLst>
            </p:cNvPr>
            <p:cNvSpPr/>
            <p:nvPr/>
          </p:nvSpPr>
          <p:spPr>
            <a:xfrm>
              <a:off x="5644575" y="3130225"/>
              <a:ext cx="19325" cy="11150"/>
            </a:xfrm>
            <a:custGeom>
              <a:avLst/>
              <a:gdLst/>
              <a:ahLst/>
              <a:cxnLst/>
              <a:rect l="l" t="t" r="r" b="b"/>
              <a:pathLst>
                <a:path w="773" h="446" extrusionOk="0">
                  <a:moveTo>
                    <a:pt x="688" y="1"/>
                  </a:moveTo>
                  <a:lnTo>
                    <a:pt x="0" y="255"/>
                  </a:lnTo>
                  <a:cubicBezTo>
                    <a:pt x="0" y="255"/>
                    <a:pt x="92" y="446"/>
                    <a:pt x="299" y="446"/>
                  </a:cubicBezTo>
                  <a:cubicBezTo>
                    <a:pt x="345" y="446"/>
                    <a:pt x="397" y="436"/>
                    <a:pt x="455" y="413"/>
                  </a:cubicBezTo>
                  <a:cubicBezTo>
                    <a:pt x="772" y="286"/>
                    <a:pt x="688" y="1"/>
                    <a:pt x="688"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5" name="Google Shape;329;p32">
              <a:extLst>
                <a:ext uri="{FF2B5EF4-FFF2-40B4-BE49-F238E27FC236}">
                  <a16:creationId xmlns:a16="http://schemas.microsoft.com/office/drawing/2014/main" id="{8A7F524C-E88A-548C-8866-EFFFD590EFE7}"/>
                </a:ext>
              </a:extLst>
            </p:cNvPr>
            <p:cNvSpPr/>
            <p:nvPr/>
          </p:nvSpPr>
          <p:spPr>
            <a:xfrm>
              <a:off x="5758100" y="3196125"/>
              <a:ext cx="18300" cy="7975"/>
            </a:xfrm>
            <a:custGeom>
              <a:avLst/>
              <a:gdLst/>
              <a:ahLst/>
              <a:cxnLst/>
              <a:rect l="l" t="t" r="r" b="b"/>
              <a:pathLst>
                <a:path w="732" h="319" extrusionOk="0">
                  <a:moveTo>
                    <a:pt x="0" y="0"/>
                  </a:moveTo>
                  <a:cubicBezTo>
                    <a:pt x="0" y="0"/>
                    <a:pt x="11" y="318"/>
                    <a:pt x="350" y="318"/>
                  </a:cubicBezTo>
                  <a:cubicBezTo>
                    <a:pt x="699" y="318"/>
                    <a:pt x="731" y="22"/>
                    <a:pt x="731" y="22"/>
                  </a:cubicBezTo>
                  <a:lnTo>
                    <a:pt x="0" y="0"/>
                  </a:ln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grpSp>
      <p:pic>
        <p:nvPicPr>
          <p:cNvPr id="116" name="Picture 115" descr="A logo with a person in the middle&#10;&#10;Description automatically generated">
            <a:extLst>
              <a:ext uri="{FF2B5EF4-FFF2-40B4-BE49-F238E27FC236}">
                <a16:creationId xmlns:a16="http://schemas.microsoft.com/office/drawing/2014/main" id="{8282C5CB-D6E8-9156-0A42-B32F111F11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2954" y="-2"/>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6641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AA961AAC-53DC-4F59-7BE6-5507593286CF}"/>
              </a:ext>
            </a:extLst>
          </p:cNvPr>
          <p:cNvSpPr>
            <a:spLocks noGrp="1"/>
          </p:cNvSpPr>
          <p:nvPr>
            <p:ph type="title"/>
          </p:nvPr>
        </p:nvSpPr>
        <p:spPr>
          <a:xfrm>
            <a:off x="836679" y="723898"/>
            <a:ext cx="6002110" cy="1495425"/>
          </a:xfrm>
        </p:spPr>
        <p:txBody>
          <a:bodyPr>
            <a:normAutofit/>
          </a:bodyPr>
          <a:lstStyle/>
          <a:p>
            <a:r>
              <a:rPr lang="af-ZA" sz="4000" noProof="0" dirty="0"/>
              <a:t>Gemeenskapsgebaseerde Organisasies (GGO’s)</a:t>
            </a:r>
          </a:p>
        </p:txBody>
      </p:sp>
      <p:pic>
        <p:nvPicPr>
          <p:cNvPr id="4" name="Picture 3" descr="A group of people standing together&#10;&#10;AI-generated content may be incorrect.">
            <a:extLst>
              <a:ext uri="{FF2B5EF4-FFF2-40B4-BE49-F238E27FC236}">
                <a16:creationId xmlns:a16="http://schemas.microsoft.com/office/drawing/2014/main" id="{1EFD6823-24D1-A6BB-B327-24F1395AC2AC}"/>
              </a:ext>
            </a:extLst>
          </p:cNvPr>
          <p:cNvPicPr>
            <a:picLocks noChangeAspect="1"/>
          </p:cNvPicPr>
          <p:nvPr/>
        </p:nvPicPr>
        <p:blipFill>
          <a:blip r:embed="rId3"/>
          <a:srcRect l="262" r="61154"/>
          <a:stretch>
            <a:fillRect/>
          </a:stretch>
        </p:blipFill>
        <p:spPr>
          <a:xfrm>
            <a:off x="7199440" y="10"/>
            <a:ext cx="4992560" cy="6857990"/>
          </a:xfrm>
          <a:prstGeom prst="rect">
            <a:avLst/>
          </a:prstGeom>
          <a:effectLst/>
        </p:spPr>
      </p:pic>
      <p:graphicFrame>
        <p:nvGraphicFramePr>
          <p:cNvPr id="5" name="Content Placeholder 2">
            <a:extLst>
              <a:ext uri="{FF2B5EF4-FFF2-40B4-BE49-F238E27FC236}">
                <a16:creationId xmlns:a16="http://schemas.microsoft.com/office/drawing/2014/main" id="{4C306EB6-485A-CD1A-D97B-B249D42D2034}"/>
              </a:ext>
            </a:extLst>
          </p:cNvPr>
          <p:cNvGraphicFramePr>
            <a:graphicFrameLocks noGrp="1"/>
          </p:cNvGraphicFramePr>
          <p:nvPr>
            <p:ph idx="1"/>
            <p:extLst>
              <p:ext uri="{D42A27DB-BD31-4B8C-83A1-F6EECF244321}">
                <p14:modId xmlns:p14="http://schemas.microsoft.com/office/powerpoint/2010/main" val="126108327"/>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a:extLst>
              <a:ext uri="{FF2B5EF4-FFF2-40B4-BE49-F238E27FC236}">
                <a16:creationId xmlns:a16="http://schemas.microsoft.com/office/drawing/2014/main" id="{D46B29EF-98D8-1F5D-D659-5C3705888950}"/>
              </a:ext>
            </a:extLst>
          </p:cNvPr>
          <p:cNvSpPr txBox="1"/>
          <p:nvPr/>
        </p:nvSpPr>
        <p:spPr>
          <a:xfrm>
            <a:off x="7199440" y="5233208"/>
            <a:ext cx="4992560" cy="954107"/>
          </a:xfrm>
          <a:prstGeom prst="rect">
            <a:avLst/>
          </a:prstGeom>
          <a:solidFill>
            <a:schemeClr val="accent5">
              <a:lumMod val="60000"/>
              <a:lumOff val="40000"/>
            </a:schemeClr>
          </a:solidFill>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tab pos="1438275" algn="l"/>
                <a:tab pos="5200650" algn="l"/>
              </a:tabLst>
              <a:defRPr/>
            </a:pPr>
            <a:r>
              <a:rPr lang="af-ZA" sz="1400" kern="0" dirty="0">
                <a:solidFill>
                  <a:srgbClr val="000000"/>
                </a:solidFill>
                <a:latin typeface="Arial"/>
                <a:cs typeface="Arial"/>
                <a:sym typeface="Arial"/>
              </a:rPr>
              <a:t>Kyk</a:t>
            </a:r>
            <a:r>
              <a:rPr kumimoji="0" lang="af-ZA" sz="1400" b="0" i="0" u="none" strike="noStrike" kern="0" cap="none" spc="0" normalizeH="0" baseline="0" noProof="0" dirty="0">
                <a:ln>
                  <a:noFill/>
                </a:ln>
                <a:solidFill>
                  <a:srgbClr val="000000"/>
                </a:solidFill>
                <a:effectLst/>
                <a:uLnTx/>
                <a:uFillTx/>
                <a:latin typeface="Arial"/>
                <a:cs typeface="Arial"/>
                <a:sym typeface="Arial"/>
              </a:rPr>
              <a:t>: </a:t>
            </a:r>
          </a:p>
          <a:p>
            <a:pPr marL="0" marR="0" lvl="0" indent="0" algn="ctr" defTabSz="914400" eaLnBrk="1" fontAlgn="auto" latinLnBrk="0" hangingPunct="1">
              <a:lnSpc>
                <a:spcPct val="100000"/>
              </a:lnSpc>
              <a:spcBef>
                <a:spcPts val="0"/>
              </a:spcBef>
              <a:spcAft>
                <a:spcPts val="0"/>
              </a:spcAft>
              <a:buClr>
                <a:srgbClr val="000000"/>
              </a:buClr>
              <a:buSzTx/>
              <a:buFont typeface="Arial"/>
              <a:buNone/>
              <a:tabLst>
                <a:tab pos="1438275" algn="l"/>
                <a:tab pos="5200650" algn="l"/>
              </a:tabLst>
              <a:defRPr/>
            </a:pPr>
            <a:r>
              <a:rPr kumimoji="0" lang="af-ZA" sz="1400" b="1" i="1" u="none" strike="noStrike" kern="0" cap="none" spc="0" normalizeH="0" baseline="0" noProof="0" dirty="0">
                <a:ln>
                  <a:noFill/>
                </a:ln>
                <a:solidFill>
                  <a:srgbClr val="0F0F0F"/>
                </a:solidFill>
                <a:effectLst/>
                <a:uLnTx/>
                <a:uFillTx/>
                <a:latin typeface="Roboto" panose="02000000000000000000" pitchFamily="2" charset="0"/>
                <a:cs typeface="Arial"/>
                <a:sym typeface="Arial"/>
              </a:rPr>
              <a:t>Community </a:t>
            </a:r>
            <a:r>
              <a:rPr kumimoji="0" lang="af-ZA" sz="1400" b="1" i="1" u="none" strike="noStrike" kern="0" cap="none" spc="0" normalizeH="0" baseline="0" noProof="0" dirty="0" err="1">
                <a:ln>
                  <a:noFill/>
                </a:ln>
                <a:solidFill>
                  <a:srgbClr val="0F0F0F"/>
                </a:solidFill>
                <a:effectLst/>
                <a:uLnTx/>
                <a:uFillTx/>
                <a:latin typeface="Roboto" panose="02000000000000000000" pitchFamily="2" charset="0"/>
                <a:cs typeface="Arial"/>
                <a:sym typeface="Arial"/>
              </a:rPr>
              <a:t>Based</a:t>
            </a:r>
            <a:r>
              <a:rPr kumimoji="0" lang="af-ZA" sz="1400" b="1" i="1" u="none" strike="noStrike" kern="0" cap="none" spc="0" normalizeH="0" baseline="0" noProof="0" dirty="0">
                <a:ln>
                  <a:noFill/>
                </a:ln>
                <a:solidFill>
                  <a:srgbClr val="0F0F0F"/>
                </a:solidFill>
                <a:effectLst/>
                <a:uLnTx/>
                <a:uFillTx/>
                <a:latin typeface="Roboto" panose="02000000000000000000" pitchFamily="2" charset="0"/>
                <a:cs typeface="Arial"/>
                <a:sym typeface="Arial"/>
              </a:rPr>
              <a:t> </a:t>
            </a:r>
            <a:r>
              <a:rPr kumimoji="0" lang="af-ZA" sz="1400" b="1" i="1" u="none" strike="noStrike" kern="0" cap="none" spc="0" normalizeH="0" baseline="0" noProof="0" dirty="0" err="1">
                <a:ln>
                  <a:noFill/>
                </a:ln>
                <a:solidFill>
                  <a:srgbClr val="0F0F0F"/>
                </a:solidFill>
                <a:effectLst/>
                <a:uLnTx/>
                <a:uFillTx/>
                <a:latin typeface="Roboto" panose="02000000000000000000" pitchFamily="2" charset="0"/>
                <a:cs typeface="Arial"/>
                <a:sym typeface="Arial"/>
              </a:rPr>
              <a:t>Organizations</a:t>
            </a:r>
            <a:r>
              <a:rPr kumimoji="0" lang="af-ZA" sz="1400" b="1" i="1" u="none" strike="noStrike" kern="0" cap="none" spc="0" normalizeH="0" baseline="0" noProof="0" dirty="0">
                <a:ln>
                  <a:noFill/>
                </a:ln>
                <a:solidFill>
                  <a:srgbClr val="0F0F0F"/>
                </a:solidFill>
                <a:effectLst/>
                <a:uLnTx/>
                <a:uFillTx/>
                <a:latin typeface="Roboto" panose="02000000000000000000" pitchFamily="2" charset="0"/>
                <a:cs typeface="Arial"/>
                <a:sym typeface="Arial"/>
              </a:rPr>
              <a:t> | </a:t>
            </a:r>
            <a:r>
              <a:rPr kumimoji="0" lang="af-ZA" sz="1400" b="1" i="1" u="none" strike="noStrike" kern="0" cap="none" spc="0" normalizeH="0" baseline="0" noProof="0" dirty="0" err="1">
                <a:ln>
                  <a:noFill/>
                </a:ln>
                <a:solidFill>
                  <a:srgbClr val="0F0F0F"/>
                </a:solidFill>
                <a:effectLst/>
                <a:uLnTx/>
                <a:uFillTx/>
                <a:latin typeface="Roboto" panose="02000000000000000000" pitchFamily="2" charset="0"/>
                <a:cs typeface="Arial"/>
                <a:sym typeface="Arial"/>
              </a:rPr>
              <a:t>Tumaini</a:t>
            </a:r>
            <a:r>
              <a:rPr kumimoji="0" lang="af-ZA" sz="1400" b="1" i="1" u="none" strike="noStrike" kern="0" cap="none" spc="0" normalizeH="0" baseline="0" noProof="0" dirty="0">
                <a:ln>
                  <a:noFill/>
                </a:ln>
                <a:solidFill>
                  <a:srgbClr val="0F0F0F"/>
                </a:solidFill>
                <a:effectLst/>
                <a:uLnTx/>
                <a:uFillTx/>
                <a:latin typeface="Roboto" panose="02000000000000000000" pitchFamily="2" charset="0"/>
                <a:cs typeface="Arial"/>
                <a:sym typeface="Arial"/>
              </a:rPr>
              <a:t> Stories | 2021</a:t>
            </a:r>
            <a:endParaRPr kumimoji="0" lang="af-ZA" sz="1400" b="1" i="1"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eaLnBrk="1" fontAlgn="auto" latinLnBrk="0" hangingPunct="1">
              <a:lnSpc>
                <a:spcPct val="100000"/>
              </a:lnSpc>
              <a:spcBef>
                <a:spcPts val="0"/>
              </a:spcBef>
              <a:spcAft>
                <a:spcPts val="800"/>
              </a:spcAft>
              <a:buClr>
                <a:srgbClr val="000000"/>
              </a:buClr>
              <a:buSzTx/>
              <a:buFont typeface="Arial"/>
              <a:buNone/>
              <a:tabLst>
                <a:tab pos="1438275" algn="l"/>
                <a:tab pos="5200650" algn="l"/>
              </a:tabLst>
              <a:defRPr/>
            </a:pPr>
            <a:r>
              <a:rPr kumimoji="0" lang="af-ZA" sz="1400" b="1" i="0" u="none" strike="noStrike" kern="0" cap="none" spc="0" normalizeH="0" baseline="0" noProof="0" dirty="0">
                <a:ln>
                  <a:noFill/>
                </a:ln>
                <a:solidFill>
                  <a:srgbClr val="FFFFFF"/>
                </a:solidFill>
                <a:effectLst/>
                <a:uLnTx/>
                <a:uFillTx/>
                <a:latin typeface="Arial"/>
                <a:cs typeface="Arial"/>
                <a:sym typeface="Arial"/>
                <a:hlinkClick r:id="rId9">
                  <a:extLst>
                    <a:ext uri="{A12FA001-AC4F-418D-AE19-62706E023703}">
                      <ahyp:hlinkClr xmlns:ahyp="http://schemas.microsoft.com/office/drawing/2018/hyperlinkcolor" val="tx"/>
                    </a:ext>
                  </a:extLst>
                </a:hlinkClick>
              </a:rPr>
              <a:t>https://www.youtube.com/watch?v=fP2gfSCqMnU&amp;t=29s</a:t>
            </a:r>
            <a:r>
              <a:rPr kumimoji="0" lang="af-ZA" sz="1400" b="1" i="0" u="none" strike="noStrike" kern="0" cap="none" spc="0" normalizeH="0" baseline="0" noProof="0" dirty="0">
                <a:ln>
                  <a:noFill/>
                </a:ln>
                <a:solidFill>
                  <a:srgbClr val="FFFFFF"/>
                </a:solidFill>
                <a:effectLst/>
                <a:uLnTx/>
                <a:uFillTx/>
                <a:latin typeface="Arial"/>
                <a:cs typeface="Arial"/>
                <a:sym typeface="Arial"/>
              </a:rPr>
              <a:t> </a:t>
            </a:r>
            <a:r>
              <a:rPr kumimoji="0" lang="af-ZA" sz="1400" b="0" i="0" u="none" strike="noStrike" kern="0" cap="none" spc="0" normalizeH="0" baseline="0" noProof="0" dirty="0">
                <a:ln>
                  <a:noFill/>
                </a:ln>
                <a:solidFill>
                  <a:srgbClr val="000000"/>
                </a:solidFill>
                <a:effectLst/>
                <a:uLnTx/>
                <a:uFillTx/>
                <a:latin typeface="Arial"/>
                <a:cs typeface="Arial"/>
                <a:sym typeface="Arial"/>
              </a:rPr>
              <a:t>(2 min 16 sek)</a:t>
            </a:r>
          </a:p>
        </p:txBody>
      </p:sp>
      <p:pic>
        <p:nvPicPr>
          <p:cNvPr id="11" name="Picture 10" descr="A logo with a person in the middle&#10;&#10;Description automatically generated">
            <a:extLst>
              <a:ext uri="{FF2B5EF4-FFF2-40B4-BE49-F238E27FC236}">
                <a16:creationId xmlns:a16="http://schemas.microsoft.com/office/drawing/2014/main" id="{CBD272A6-E6B5-17A1-04F3-313E5EDC1D3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62954" y="-2"/>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3701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pic>
        <p:nvPicPr>
          <p:cNvPr id="7" name="Picture 6">
            <a:extLst>
              <a:ext uri="{FF2B5EF4-FFF2-40B4-BE49-F238E27FC236}">
                <a16:creationId xmlns:a16="http://schemas.microsoft.com/office/drawing/2014/main" id="{AC73185C-63D4-B50F-9A23-27536924DAF4}"/>
              </a:ext>
            </a:extLst>
          </p:cNvPr>
          <p:cNvPicPr>
            <a:picLocks noChangeAspect="1"/>
          </p:cNvPicPr>
          <p:nvPr/>
        </p:nvPicPr>
        <p:blipFill>
          <a:blip r:embed="rId3"/>
          <a:srcRect l="15044" r="5645"/>
          <a:stretch>
            <a:fillRect/>
          </a:stretch>
        </p:blipFill>
        <p:spPr>
          <a:xfrm>
            <a:off x="2522356" y="10"/>
            <a:ext cx="9669642" cy="6857990"/>
          </a:xfrm>
          <a:prstGeom prst="rect">
            <a:avLst/>
          </a:prstGeom>
        </p:spPr>
      </p:pic>
      <p:sp>
        <p:nvSpPr>
          <p:cNvPr id="21" name="Rectangle 2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F4507CC2-3E48-2AAA-88E5-5EAEB40134D2}"/>
              </a:ext>
            </a:extLst>
          </p:cNvPr>
          <p:cNvSpPr>
            <a:spLocks noGrp="1"/>
          </p:cNvSpPr>
          <p:nvPr>
            <p:ph type="title"/>
          </p:nvPr>
        </p:nvSpPr>
        <p:spPr>
          <a:xfrm>
            <a:off x="609737" y="457722"/>
            <a:ext cx="3822189" cy="1899912"/>
          </a:xfrm>
        </p:spPr>
        <p:txBody>
          <a:bodyPr>
            <a:normAutofit fontScale="90000"/>
          </a:bodyPr>
          <a:lstStyle/>
          <a:p>
            <a:r>
              <a:rPr lang="af-ZA" sz="3700" noProof="0" dirty="0"/>
              <a:t>Wat is nie-winsgewende organisasies (</a:t>
            </a:r>
            <a:r>
              <a:rPr lang="af-ZA" sz="3700" dirty="0" err="1"/>
              <a:t>NWO</a:t>
            </a:r>
            <a:r>
              <a:rPr lang="af-ZA" sz="3700" dirty="0"/>
              <a:t>’</a:t>
            </a:r>
            <a:r>
              <a:rPr lang="af-ZA" sz="3700" noProof="0" dirty="0"/>
              <a:t>s)?</a:t>
            </a:r>
          </a:p>
        </p:txBody>
      </p:sp>
      <p:sp>
        <p:nvSpPr>
          <p:cNvPr id="3" name="Content Placeholder 2">
            <a:extLst>
              <a:ext uri="{FF2B5EF4-FFF2-40B4-BE49-F238E27FC236}">
                <a16:creationId xmlns:a16="http://schemas.microsoft.com/office/drawing/2014/main" id="{E6A24C98-7B65-4040-909E-6A967F2C18C6}"/>
              </a:ext>
            </a:extLst>
          </p:cNvPr>
          <p:cNvSpPr>
            <a:spLocks noGrp="1"/>
          </p:cNvSpPr>
          <p:nvPr>
            <p:ph idx="1"/>
          </p:nvPr>
        </p:nvSpPr>
        <p:spPr>
          <a:xfrm>
            <a:off x="611258" y="2501649"/>
            <a:ext cx="3822189" cy="3742762"/>
          </a:xfrm>
        </p:spPr>
        <p:txBody>
          <a:bodyPr>
            <a:normAutofit lnSpcReduction="10000"/>
          </a:bodyPr>
          <a:lstStyle/>
          <a:p>
            <a:r>
              <a:rPr lang="af-ZA" sz="1400" noProof="0" dirty="0" err="1"/>
              <a:t>NWO’s</a:t>
            </a:r>
            <a:r>
              <a:rPr lang="af-ZA" sz="1400" noProof="0" dirty="0"/>
              <a:t> </a:t>
            </a:r>
            <a:r>
              <a:rPr lang="nl-NL" sz="1400" noProof="0" dirty="0"/>
              <a:t>word </a:t>
            </a:r>
            <a:r>
              <a:rPr lang="nl-NL" sz="1400" b="1" noProof="0" dirty="0"/>
              <a:t>nie deur die regering bestuur nie</a:t>
            </a:r>
          </a:p>
          <a:p>
            <a:r>
              <a:rPr lang="nl-NL" sz="1400" noProof="0" dirty="0"/>
              <a:t>Hulle </a:t>
            </a:r>
            <a:r>
              <a:rPr lang="nl-NL" sz="1400" b="1" noProof="0" dirty="0"/>
              <a:t>lewer dienste </a:t>
            </a:r>
            <a:r>
              <a:rPr lang="nl-NL" sz="1400" noProof="0" dirty="0"/>
              <a:t>aan gemeenskappe, maar </a:t>
            </a:r>
            <a:r>
              <a:rPr lang="nl-NL" sz="1400" b="1" noProof="0" dirty="0"/>
              <a:t>maak geen wins nie</a:t>
            </a:r>
          </a:p>
          <a:p>
            <a:r>
              <a:rPr lang="af-ZA" sz="1400" dirty="0" err="1"/>
              <a:t>NWO’s</a:t>
            </a:r>
            <a:r>
              <a:rPr lang="af-ZA" sz="1400" dirty="0"/>
              <a:t> het dikwels </a:t>
            </a:r>
            <a:r>
              <a:rPr lang="af-ZA" sz="1400" b="1" dirty="0"/>
              <a:t>formele strukture </a:t>
            </a:r>
            <a:r>
              <a:rPr lang="af-ZA" sz="1400" dirty="0"/>
              <a:t>en </a:t>
            </a:r>
            <a:r>
              <a:rPr lang="af-ZA" sz="1400" b="1" dirty="0"/>
              <a:t>groter bedrywighede </a:t>
            </a:r>
            <a:endParaRPr lang="af-ZA" sz="1400" b="1" noProof="0" dirty="0"/>
          </a:p>
          <a:p>
            <a:r>
              <a:rPr lang="af-ZA" sz="1400" b="1" noProof="0" dirty="0"/>
              <a:t>Voorbeelde van </a:t>
            </a:r>
            <a:r>
              <a:rPr lang="af-ZA" sz="1400" b="1" noProof="0" dirty="0" err="1"/>
              <a:t>NWO</a:t>
            </a:r>
            <a:r>
              <a:rPr lang="af-ZA" sz="1400" b="1" dirty="0"/>
              <a:t>-werk</a:t>
            </a:r>
            <a:r>
              <a:rPr lang="af-ZA" sz="1400" b="1" noProof="0" dirty="0"/>
              <a:t>:</a:t>
            </a:r>
            <a:endParaRPr lang="af-ZA" sz="1400" noProof="0" dirty="0"/>
          </a:p>
          <a:p>
            <a:pPr lvl="1"/>
            <a:r>
              <a:rPr lang="af-ZA" sz="1400" noProof="0" dirty="0"/>
              <a:t>Omgewingsbewaring</a:t>
            </a:r>
          </a:p>
          <a:p>
            <a:pPr lvl="1"/>
            <a:r>
              <a:rPr lang="af-ZA" sz="1400" noProof="0" dirty="0"/>
              <a:t>Die bekamping van wêreldwye armoede</a:t>
            </a:r>
          </a:p>
          <a:p>
            <a:pPr lvl="1"/>
            <a:r>
              <a:rPr lang="af-ZA" sz="1400" noProof="0" dirty="0"/>
              <a:t>Verskaffing van rampverligting en humanitêre hulp</a:t>
            </a:r>
          </a:p>
          <a:p>
            <a:pPr lvl="1"/>
            <a:r>
              <a:rPr lang="af-ZA" sz="1400" noProof="0" dirty="0"/>
              <a:t>Werk aan beleidsverandering, bewaring en voorspraak</a:t>
            </a:r>
          </a:p>
          <a:p>
            <a:pPr lvl="1"/>
            <a:r>
              <a:rPr lang="af-ZA" sz="1400" noProof="0" dirty="0"/>
              <a:t>Dienste is dikwels gespesialiseerd, gebaseer op die </a:t>
            </a:r>
            <a:r>
              <a:rPr lang="af-ZA" sz="1400" noProof="0" dirty="0" err="1"/>
              <a:t>NWO</a:t>
            </a:r>
            <a:r>
              <a:rPr lang="af-ZA" sz="1400" noProof="0" dirty="0"/>
              <a:t> se doelwit of missie</a:t>
            </a:r>
          </a:p>
        </p:txBody>
      </p:sp>
      <p:sp>
        <p:nvSpPr>
          <p:cNvPr id="13" name="TextBox 12">
            <a:extLst>
              <a:ext uri="{FF2B5EF4-FFF2-40B4-BE49-F238E27FC236}">
                <a16:creationId xmlns:a16="http://schemas.microsoft.com/office/drawing/2014/main" id="{4636E1C5-F588-CE86-FF2A-A59474A7BD29}"/>
              </a:ext>
            </a:extLst>
          </p:cNvPr>
          <p:cNvSpPr txBox="1"/>
          <p:nvPr/>
        </p:nvSpPr>
        <p:spPr>
          <a:xfrm>
            <a:off x="4594781" y="5767358"/>
            <a:ext cx="7594170" cy="954107"/>
          </a:xfrm>
          <a:prstGeom prst="rect">
            <a:avLst/>
          </a:prstGeom>
          <a:solidFill>
            <a:schemeClr val="accent5">
              <a:lumMod val="60000"/>
              <a:lumOff val="40000"/>
            </a:schemeClr>
          </a:solidFill>
        </p:spPr>
        <p:txBody>
          <a:bodyPr wrap="square">
            <a:spAutoFit/>
          </a:bodyPr>
          <a:lstStyle/>
          <a:p>
            <a:pPr marL="171450" marR="0" lvl="0" indent="-171450" algn="ctr" defTabSz="914400" eaLnBrk="1" fontAlgn="auto" latinLnBrk="0" hangingPunct="1">
              <a:lnSpc>
                <a:spcPct val="100000"/>
              </a:lnSpc>
              <a:spcBef>
                <a:spcPts val="0"/>
              </a:spcBef>
              <a:spcAft>
                <a:spcPts val="0"/>
              </a:spcAft>
              <a:buClr>
                <a:srgbClr val="000000"/>
              </a:buClr>
              <a:buSzTx/>
              <a:buFont typeface="Arial"/>
              <a:buNone/>
              <a:tabLst/>
              <a:defRPr/>
            </a:pPr>
            <a:r>
              <a:rPr lang="af-ZA" sz="1400" kern="0" dirty="0">
                <a:solidFill>
                  <a:srgbClr val="000000"/>
                </a:solidFill>
                <a:latin typeface="Arial"/>
                <a:cs typeface="Arial"/>
                <a:sym typeface="Arial"/>
              </a:rPr>
              <a:t>Kyk</a:t>
            </a:r>
            <a:r>
              <a:rPr kumimoji="0" lang="af-ZA" sz="1400" b="0" i="0" u="none" strike="noStrike" kern="0" cap="none" spc="0" normalizeH="0" baseline="0" noProof="0" dirty="0">
                <a:ln>
                  <a:noFill/>
                </a:ln>
                <a:solidFill>
                  <a:srgbClr val="000000"/>
                </a:solidFill>
                <a:effectLst/>
                <a:uLnTx/>
                <a:uFillTx/>
                <a:latin typeface="Arial"/>
                <a:cs typeface="Arial"/>
                <a:sym typeface="Arial"/>
              </a:rPr>
              <a:t>: </a:t>
            </a:r>
          </a:p>
          <a:p>
            <a:pPr marL="171450" marR="0" lvl="0" indent="-171450" algn="ctr" defTabSz="914400" eaLnBrk="1" fontAlgn="auto" latinLnBrk="0" hangingPunct="1">
              <a:lnSpc>
                <a:spcPct val="100000"/>
              </a:lnSpc>
              <a:spcBef>
                <a:spcPts val="0"/>
              </a:spcBef>
              <a:spcAft>
                <a:spcPts val="0"/>
              </a:spcAft>
              <a:buClr>
                <a:srgbClr val="000000"/>
              </a:buClr>
              <a:buSzTx/>
              <a:buFont typeface="Arial"/>
              <a:buNone/>
              <a:tabLst/>
              <a:defRPr/>
            </a:pPr>
            <a:r>
              <a:rPr kumimoji="0" lang="af-ZA" sz="1400" b="1" i="1" u="none" strike="noStrike" kern="0" cap="none" spc="0" normalizeH="0" baseline="0" noProof="0" dirty="0" err="1">
                <a:ln>
                  <a:noFill/>
                </a:ln>
                <a:solidFill>
                  <a:srgbClr val="000000"/>
                </a:solidFill>
                <a:effectLst/>
                <a:uLnTx/>
                <a:uFillTx/>
                <a:latin typeface="Arial"/>
                <a:cs typeface="Arial"/>
                <a:sym typeface="Arial"/>
              </a:rPr>
              <a:t>The</a:t>
            </a:r>
            <a:r>
              <a:rPr kumimoji="0" lang="af-ZA" sz="1400" b="1" i="1" u="none" strike="noStrike" kern="0" cap="none" spc="0" normalizeH="0" baseline="0" noProof="0" dirty="0">
                <a:ln>
                  <a:noFill/>
                </a:ln>
                <a:solidFill>
                  <a:srgbClr val="000000"/>
                </a:solidFill>
                <a:effectLst/>
                <a:uLnTx/>
                <a:uFillTx/>
                <a:latin typeface="Arial"/>
                <a:cs typeface="Arial"/>
                <a:sym typeface="Arial"/>
              </a:rPr>
              <a:t> </a:t>
            </a:r>
            <a:r>
              <a:rPr kumimoji="0" lang="af-ZA" sz="1400" b="1" i="1" u="none" strike="noStrike" kern="0" cap="none" spc="0" normalizeH="0" baseline="0" noProof="0" dirty="0" err="1">
                <a:ln>
                  <a:noFill/>
                </a:ln>
                <a:solidFill>
                  <a:srgbClr val="000000"/>
                </a:solidFill>
                <a:effectLst/>
                <a:uLnTx/>
                <a:uFillTx/>
                <a:latin typeface="Arial"/>
                <a:cs typeface="Arial"/>
                <a:sym typeface="Arial"/>
              </a:rPr>
              <a:t>Global</a:t>
            </a:r>
            <a:r>
              <a:rPr kumimoji="0" lang="af-ZA" sz="1400" b="1" i="1" u="none" strike="noStrike" kern="0" cap="none" spc="0" normalizeH="0" baseline="0" noProof="0" dirty="0">
                <a:ln>
                  <a:noFill/>
                </a:ln>
                <a:solidFill>
                  <a:srgbClr val="000000"/>
                </a:solidFill>
                <a:effectLst/>
                <a:uLnTx/>
                <a:uFillTx/>
                <a:latin typeface="Arial"/>
                <a:cs typeface="Arial"/>
                <a:sym typeface="Arial"/>
              </a:rPr>
              <a:t> </a:t>
            </a:r>
            <a:r>
              <a:rPr kumimoji="0" lang="af-ZA" sz="1400" b="1" i="1" u="none" strike="noStrike" kern="0" cap="none" spc="0" normalizeH="0" baseline="0" noProof="0" dirty="0" err="1">
                <a:ln>
                  <a:noFill/>
                </a:ln>
                <a:solidFill>
                  <a:srgbClr val="000000"/>
                </a:solidFill>
                <a:effectLst/>
                <a:uLnTx/>
                <a:uFillTx/>
                <a:latin typeface="Arial"/>
                <a:cs typeface="Arial"/>
                <a:sym typeface="Arial"/>
              </a:rPr>
              <a:t>Conservation</a:t>
            </a:r>
            <a:r>
              <a:rPr kumimoji="0" lang="af-ZA" sz="1400" b="1" i="1" u="none" strike="noStrike" kern="0" cap="none" spc="0" normalizeH="0" baseline="0" noProof="0" dirty="0">
                <a:ln>
                  <a:noFill/>
                </a:ln>
                <a:solidFill>
                  <a:srgbClr val="000000"/>
                </a:solidFill>
                <a:effectLst/>
                <a:uLnTx/>
                <a:uFillTx/>
                <a:latin typeface="Arial"/>
                <a:cs typeface="Arial"/>
                <a:sym typeface="Arial"/>
              </a:rPr>
              <a:t> Corps: </a:t>
            </a:r>
            <a:r>
              <a:rPr kumimoji="0" lang="af-ZA" sz="1400" b="1" i="1" u="none" strike="noStrike" kern="0" cap="none" spc="0" normalizeH="0" baseline="0" noProof="0" dirty="0" err="1">
                <a:ln>
                  <a:noFill/>
                </a:ln>
                <a:solidFill>
                  <a:srgbClr val="000000"/>
                </a:solidFill>
                <a:effectLst/>
                <a:uLnTx/>
                <a:uFillTx/>
                <a:latin typeface="Arial"/>
                <a:cs typeface="Arial"/>
                <a:sym typeface="Arial"/>
              </a:rPr>
              <a:t>Wildlife</a:t>
            </a:r>
            <a:r>
              <a:rPr kumimoji="0" lang="af-ZA" sz="1400" b="1" i="1" u="none" strike="noStrike" kern="0" cap="none" spc="0" normalizeH="0" baseline="0" noProof="0" dirty="0">
                <a:ln>
                  <a:noFill/>
                </a:ln>
                <a:solidFill>
                  <a:srgbClr val="000000"/>
                </a:solidFill>
                <a:effectLst/>
                <a:uLnTx/>
                <a:uFillTx/>
                <a:latin typeface="Arial"/>
                <a:cs typeface="Arial"/>
                <a:sym typeface="Arial"/>
              </a:rPr>
              <a:t> </a:t>
            </a:r>
            <a:r>
              <a:rPr kumimoji="0" lang="af-ZA" sz="1400" b="1" i="1" u="none" strike="noStrike" kern="0" cap="none" spc="0" normalizeH="0" baseline="0" noProof="0" dirty="0" err="1">
                <a:ln>
                  <a:noFill/>
                </a:ln>
                <a:solidFill>
                  <a:srgbClr val="000000"/>
                </a:solidFill>
                <a:effectLst/>
                <a:uLnTx/>
                <a:uFillTx/>
                <a:latin typeface="Arial"/>
                <a:cs typeface="Arial"/>
                <a:sym typeface="Arial"/>
              </a:rPr>
              <a:t>Conservation</a:t>
            </a:r>
            <a:r>
              <a:rPr kumimoji="0" lang="af-ZA" sz="1400" b="1" i="1" u="none" strike="noStrike" kern="0" cap="none" spc="0" normalizeH="0" baseline="0" noProof="0" dirty="0">
                <a:ln>
                  <a:noFill/>
                </a:ln>
                <a:solidFill>
                  <a:srgbClr val="000000"/>
                </a:solidFill>
                <a:effectLst/>
                <a:uLnTx/>
                <a:uFillTx/>
                <a:latin typeface="Arial"/>
                <a:cs typeface="Arial"/>
                <a:sym typeface="Arial"/>
              </a:rPr>
              <a:t> </a:t>
            </a:r>
            <a:r>
              <a:rPr kumimoji="0" lang="af-ZA" sz="1400" b="1" i="1" u="none" strike="noStrike" kern="0" cap="none" spc="0" normalizeH="0" baseline="0" noProof="0" dirty="0" err="1">
                <a:ln>
                  <a:noFill/>
                </a:ln>
                <a:solidFill>
                  <a:srgbClr val="000000"/>
                </a:solidFill>
                <a:effectLst/>
                <a:uLnTx/>
                <a:uFillTx/>
                <a:latin typeface="Arial"/>
                <a:cs typeface="Arial"/>
                <a:sym typeface="Arial"/>
              </a:rPr>
              <a:t>Through</a:t>
            </a:r>
            <a:r>
              <a:rPr kumimoji="0" lang="af-ZA" sz="1400" b="1" i="1" u="none" strike="noStrike" kern="0" cap="none" spc="0" normalizeH="0" baseline="0" noProof="0" dirty="0">
                <a:ln>
                  <a:noFill/>
                </a:ln>
                <a:solidFill>
                  <a:srgbClr val="000000"/>
                </a:solidFill>
                <a:effectLst/>
                <a:uLnTx/>
                <a:uFillTx/>
                <a:latin typeface="Arial"/>
                <a:cs typeface="Arial"/>
                <a:sym typeface="Arial"/>
              </a:rPr>
              <a:t> </a:t>
            </a:r>
            <a:r>
              <a:rPr kumimoji="0" lang="af-ZA" sz="1400" b="1" i="1" u="none" strike="noStrike" kern="0" cap="none" spc="0" normalizeH="0" baseline="0" noProof="0" dirty="0" err="1">
                <a:ln>
                  <a:noFill/>
                </a:ln>
                <a:solidFill>
                  <a:srgbClr val="000000"/>
                </a:solidFill>
                <a:effectLst/>
                <a:uLnTx/>
                <a:uFillTx/>
                <a:latin typeface="Arial"/>
                <a:cs typeface="Arial"/>
                <a:sym typeface="Arial"/>
              </a:rPr>
              <a:t>Education</a:t>
            </a:r>
            <a:endParaRPr kumimoji="0" lang="af-ZA" sz="1400" b="1" i="1"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ctr" defTabSz="914400" eaLnBrk="1" fontAlgn="auto" latinLnBrk="0" hangingPunct="1">
              <a:lnSpc>
                <a:spcPct val="100000"/>
              </a:lnSpc>
              <a:spcBef>
                <a:spcPts val="0"/>
              </a:spcBef>
              <a:spcAft>
                <a:spcPts val="0"/>
              </a:spcAft>
              <a:buClr>
                <a:srgbClr val="000000"/>
              </a:buClr>
              <a:buSzTx/>
              <a:buFont typeface="Arial"/>
              <a:buNone/>
              <a:tabLst/>
              <a:defRPr/>
            </a:pPr>
            <a:r>
              <a:rPr kumimoji="0" lang="af-ZA" sz="1400" b="0" i="0" u="none" strike="noStrike" kern="0" cap="none" spc="0" normalizeH="0" baseline="0" noProof="0" dirty="0">
                <a:ln>
                  <a:noFill/>
                </a:ln>
                <a:solidFill>
                  <a:srgbClr val="FFFFFF"/>
                </a:solidFill>
                <a:effectLst/>
                <a:uLnTx/>
                <a:uFillTx/>
                <a:latin typeface="Arial"/>
                <a:cs typeface="Arial"/>
                <a:sym typeface="Arial"/>
                <a:hlinkClick r:id="rId4">
                  <a:extLst>
                    <a:ext uri="{A12FA001-AC4F-418D-AE19-62706E023703}">
                      <ahyp:hlinkClr xmlns:ahyp="http://schemas.microsoft.com/office/drawing/2018/hyperlinkcolor" val="tx"/>
                    </a:ext>
                  </a:extLst>
                </a:hlinkClick>
              </a:rPr>
              <a:t>https://www.youtube.com/watch?v=BM9go64Gu-o&amp;ab_channel=GlobalConservationCorps</a:t>
            </a:r>
            <a:r>
              <a:rPr kumimoji="0" lang="af-ZA" sz="1400" b="0" i="0" u="none" strike="noStrike" kern="0" cap="none" spc="0" normalizeH="0" baseline="0" noProof="0" dirty="0">
                <a:ln>
                  <a:noFill/>
                </a:ln>
                <a:solidFill>
                  <a:srgbClr val="FFFFFF"/>
                </a:solidFill>
                <a:effectLst/>
                <a:uLnTx/>
                <a:uFillTx/>
                <a:latin typeface="Arial"/>
                <a:cs typeface="Arial"/>
                <a:sym typeface="Arial"/>
              </a:rPr>
              <a:t>  </a:t>
            </a:r>
          </a:p>
          <a:p>
            <a:pPr marL="171450" marR="0" lvl="0" indent="-171450" algn="ctr" defTabSz="914400" eaLnBrk="1" fontAlgn="auto" latinLnBrk="0" hangingPunct="1">
              <a:lnSpc>
                <a:spcPct val="100000"/>
              </a:lnSpc>
              <a:spcBef>
                <a:spcPts val="0"/>
              </a:spcBef>
              <a:spcAft>
                <a:spcPts val="0"/>
              </a:spcAft>
              <a:buClr>
                <a:srgbClr val="000000"/>
              </a:buClr>
              <a:buSzTx/>
              <a:buFont typeface="Arial"/>
              <a:buNone/>
              <a:tabLst/>
              <a:defRPr/>
            </a:pPr>
            <a:r>
              <a:rPr kumimoji="0" lang="af-ZA" sz="1400" b="0" i="0" u="none" strike="noStrike" kern="0" cap="none" spc="0" normalizeH="0" baseline="0" noProof="0" dirty="0">
                <a:ln>
                  <a:noFill/>
                </a:ln>
                <a:solidFill>
                  <a:srgbClr val="000000"/>
                </a:solidFill>
                <a:effectLst/>
                <a:uLnTx/>
                <a:uFillTx/>
                <a:latin typeface="Arial"/>
                <a:cs typeface="Arial"/>
                <a:sym typeface="Arial"/>
              </a:rPr>
              <a:t>(2 min 3 sek) </a:t>
            </a:r>
          </a:p>
        </p:txBody>
      </p:sp>
      <p:pic>
        <p:nvPicPr>
          <p:cNvPr id="15" name="Picture 14" descr="A logo with a person in the middle&#10;&#10;Description automatically generated">
            <a:extLst>
              <a:ext uri="{FF2B5EF4-FFF2-40B4-BE49-F238E27FC236}">
                <a16:creationId xmlns:a16="http://schemas.microsoft.com/office/drawing/2014/main" id="{0057C6E2-C007-4DE2-E184-B61840140A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2954" y="-2"/>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2601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1F6BF70-C7D1-4AF9-8DB4-BEEB8A9C35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DA697ECF-4764-3318-D562-43B4ABFB1BC0}"/>
              </a:ext>
            </a:extLst>
          </p:cNvPr>
          <p:cNvSpPr>
            <a:spLocks noGrp="1"/>
          </p:cNvSpPr>
          <p:nvPr>
            <p:ph type="title"/>
          </p:nvPr>
        </p:nvSpPr>
        <p:spPr>
          <a:xfrm>
            <a:off x="645065" y="1097280"/>
            <a:ext cx="3796306" cy="4666207"/>
          </a:xfrm>
        </p:spPr>
        <p:txBody>
          <a:bodyPr anchor="ctr">
            <a:normAutofit/>
          </a:bodyPr>
          <a:lstStyle/>
          <a:p>
            <a:r>
              <a:rPr lang="af-ZA" sz="4800" noProof="0" dirty="0" err="1"/>
              <a:t>CBOs</a:t>
            </a:r>
            <a:r>
              <a:rPr lang="af-ZA" sz="4800" noProof="0" dirty="0"/>
              <a:t> </a:t>
            </a:r>
            <a:r>
              <a:rPr lang="af-ZA" sz="4800" noProof="0" dirty="0" err="1"/>
              <a:t>and</a:t>
            </a:r>
            <a:r>
              <a:rPr lang="af-ZA" sz="4800" noProof="0" dirty="0"/>
              <a:t> </a:t>
            </a:r>
            <a:r>
              <a:rPr lang="af-ZA" sz="4800" noProof="0" dirty="0" err="1"/>
              <a:t>NPOs</a:t>
            </a:r>
            <a:r>
              <a:rPr lang="af-ZA" sz="4800" noProof="0" dirty="0"/>
              <a:t>: </a:t>
            </a:r>
            <a:br>
              <a:rPr lang="af-ZA" sz="4800" noProof="0" dirty="0"/>
            </a:br>
            <a:r>
              <a:rPr lang="af-ZA" sz="4800" noProof="0" dirty="0" err="1"/>
              <a:t>What’s</a:t>
            </a:r>
            <a:r>
              <a:rPr lang="af-ZA" sz="4800" noProof="0" dirty="0"/>
              <a:t> </a:t>
            </a:r>
            <a:r>
              <a:rPr lang="af-ZA" sz="4800" noProof="0" dirty="0" err="1"/>
              <a:t>the</a:t>
            </a:r>
            <a:r>
              <a:rPr lang="af-ZA" sz="4800" noProof="0" dirty="0"/>
              <a:t> </a:t>
            </a:r>
            <a:r>
              <a:rPr lang="af-ZA" sz="4800" noProof="0" dirty="0" err="1"/>
              <a:t>difference</a:t>
            </a:r>
            <a:r>
              <a:rPr lang="af-ZA" sz="4800" noProof="0" dirty="0"/>
              <a:t>?</a:t>
            </a:r>
          </a:p>
        </p:txBody>
      </p:sp>
      <p:grpSp>
        <p:nvGrpSpPr>
          <p:cNvPr id="22" name="Group 21">
            <a:extLst>
              <a:ext uri="{FF2B5EF4-FFF2-40B4-BE49-F238E27FC236}">
                <a16:creationId xmlns:a16="http://schemas.microsoft.com/office/drawing/2014/main" id="{0C66A8B6-1F6E-4FCC-93B9-B9986B6FD1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576" y="5945955"/>
            <a:ext cx="12109423" cy="525780"/>
            <a:chOff x="82576" y="5945955"/>
            <a:chExt cx="12109423" cy="525780"/>
          </a:xfrm>
        </p:grpSpPr>
        <p:sp>
          <p:nvSpPr>
            <p:cNvPr id="23" name="Rectangle 22">
              <a:extLst>
                <a:ext uri="{FF2B5EF4-FFF2-40B4-BE49-F238E27FC236}">
                  <a16:creationId xmlns:a16="http://schemas.microsoft.com/office/drawing/2014/main" id="{CAF7C4FD-65AD-4BBE-886A-D2E923F94C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36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4" name="Rectangle 23">
              <a:extLst>
                <a:ext uri="{FF2B5EF4-FFF2-40B4-BE49-F238E27FC236}">
                  <a16:creationId xmlns:a16="http://schemas.microsoft.com/office/drawing/2014/main" id="{1BA8278B-6DF7-481F-B1FA-FFE7D6C3C7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5998176"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grpSp>
      <p:sp>
        <p:nvSpPr>
          <p:cNvPr id="26" name="Rectangle 25">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graphicFrame>
        <p:nvGraphicFramePr>
          <p:cNvPr id="5" name="Content Placeholder 2">
            <a:extLst>
              <a:ext uri="{FF2B5EF4-FFF2-40B4-BE49-F238E27FC236}">
                <a16:creationId xmlns:a16="http://schemas.microsoft.com/office/drawing/2014/main" id="{C54CB33A-EB7F-7074-9227-AD84921DB626}"/>
              </a:ext>
            </a:extLst>
          </p:cNvPr>
          <p:cNvGraphicFramePr>
            <a:graphicFrameLocks noGrp="1"/>
          </p:cNvGraphicFramePr>
          <p:nvPr>
            <p:ph idx="1"/>
            <p:extLst>
              <p:ext uri="{D42A27DB-BD31-4B8C-83A1-F6EECF244321}">
                <p14:modId xmlns:p14="http://schemas.microsoft.com/office/powerpoint/2010/main" val="3345455394"/>
              </p:ext>
            </p:extLst>
          </p:nvPr>
        </p:nvGraphicFramePr>
        <p:xfrm>
          <a:off x="5431536" y="1014153"/>
          <a:ext cx="5918184" cy="4979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logo with a person in the middle&#10;&#10;Description automatically generated">
            <a:extLst>
              <a:ext uri="{FF2B5EF4-FFF2-40B4-BE49-F238E27FC236}">
                <a16:creationId xmlns:a16="http://schemas.microsoft.com/office/drawing/2014/main" id="{9249FE49-13EB-D24E-C5FE-475862F74FE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2954" y="-2"/>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9875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useBgFill="1">
        <p:nvSpPr>
          <p:cNvPr id="11" name="Rectangle 1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2064DEF-9D46-3E3E-2AAF-2C0693124D96}"/>
              </a:ext>
            </a:extLst>
          </p:cNvPr>
          <p:cNvSpPr>
            <a:spLocks noGrp="1"/>
          </p:cNvSpPr>
          <p:nvPr>
            <p:ph type="title"/>
          </p:nvPr>
        </p:nvSpPr>
        <p:spPr>
          <a:xfrm>
            <a:off x="1115568" y="509521"/>
            <a:ext cx="10232136" cy="1014984"/>
          </a:xfrm>
        </p:spPr>
        <p:txBody>
          <a:bodyPr>
            <a:normAutofit/>
          </a:bodyPr>
          <a:lstStyle/>
          <a:p>
            <a:r>
              <a:rPr lang="af-ZA" sz="4000" noProof="0" dirty="0"/>
              <a:t>Hoe help GGO’s die samelewing?</a:t>
            </a:r>
          </a:p>
        </p:txBody>
      </p:sp>
      <p:sp>
        <p:nvSpPr>
          <p:cNvPr id="13" name="Rectangle 1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593F6A42-BA4E-24FE-67CE-6D335F5515DB}"/>
              </a:ext>
            </a:extLst>
          </p:cNvPr>
          <p:cNvGraphicFramePr>
            <a:graphicFrameLocks noGrp="1"/>
          </p:cNvGraphicFramePr>
          <p:nvPr>
            <p:ph idx="1"/>
            <p:extLst>
              <p:ext uri="{D42A27DB-BD31-4B8C-83A1-F6EECF244321}">
                <p14:modId xmlns:p14="http://schemas.microsoft.com/office/powerpoint/2010/main" val="1846578846"/>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8E995B16-3D23-8F88-DFD5-C7910CC802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2954" y="-2"/>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343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88F52AD9-181A-4C71-78BA-C3CA9063900C}"/>
              </a:ext>
            </a:extLst>
          </p:cNvPr>
          <p:cNvSpPr>
            <a:spLocks noGrp="1"/>
          </p:cNvSpPr>
          <p:nvPr>
            <p:ph type="title"/>
          </p:nvPr>
        </p:nvSpPr>
        <p:spPr>
          <a:xfrm>
            <a:off x="838200" y="556995"/>
            <a:ext cx="10515600" cy="1133693"/>
          </a:xfrm>
        </p:spPr>
        <p:txBody>
          <a:bodyPr>
            <a:normAutofit/>
          </a:bodyPr>
          <a:lstStyle/>
          <a:p>
            <a:r>
              <a:rPr lang="af-ZA" sz="5200" noProof="0" dirty="0"/>
              <a:t>Hoe help </a:t>
            </a:r>
            <a:r>
              <a:rPr lang="af-ZA" sz="5200" noProof="0" dirty="0" err="1"/>
              <a:t>NWO’s</a:t>
            </a:r>
            <a:r>
              <a:rPr lang="af-ZA" sz="5200" noProof="0" dirty="0"/>
              <a:t> die samelewing?</a:t>
            </a:r>
          </a:p>
        </p:txBody>
      </p:sp>
      <p:graphicFrame>
        <p:nvGraphicFramePr>
          <p:cNvPr id="5" name="Content Placeholder 2">
            <a:extLst>
              <a:ext uri="{FF2B5EF4-FFF2-40B4-BE49-F238E27FC236}">
                <a16:creationId xmlns:a16="http://schemas.microsoft.com/office/drawing/2014/main" id="{A3FEE55A-F7D6-1231-BDFE-93C812970EBE}"/>
              </a:ext>
            </a:extLst>
          </p:cNvPr>
          <p:cNvGraphicFramePr>
            <a:graphicFrameLocks noGrp="1"/>
          </p:cNvGraphicFramePr>
          <p:nvPr>
            <p:ph idx="1"/>
            <p:extLst>
              <p:ext uri="{D42A27DB-BD31-4B8C-83A1-F6EECF244321}">
                <p14:modId xmlns:p14="http://schemas.microsoft.com/office/powerpoint/2010/main" val="405160850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0" name="Google Shape;2734;p68">
            <a:extLst>
              <a:ext uri="{FF2B5EF4-FFF2-40B4-BE49-F238E27FC236}">
                <a16:creationId xmlns:a16="http://schemas.microsoft.com/office/drawing/2014/main" id="{A8FAD734-4F1E-B5ED-93A5-C79D6B16325D}"/>
              </a:ext>
            </a:extLst>
          </p:cNvPr>
          <p:cNvGrpSpPr/>
          <p:nvPr/>
        </p:nvGrpSpPr>
        <p:grpSpPr>
          <a:xfrm>
            <a:off x="5625912" y="4970478"/>
            <a:ext cx="2114717" cy="1778500"/>
            <a:chOff x="2796650" y="4706625"/>
            <a:chExt cx="842475" cy="769700"/>
          </a:xfrm>
        </p:grpSpPr>
        <p:sp>
          <p:nvSpPr>
            <p:cNvPr id="17" name="Google Shape;2735;p68">
              <a:extLst>
                <a:ext uri="{FF2B5EF4-FFF2-40B4-BE49-F238E27FC236}">
                  <a16:creationId xmlns:a16="http://schemas.microsoft.com/office/drawing/2014/main" id="{C1934852-9042-CC88-3B2E-8A0FABA6F429}"/>
                </a:ext>
              </a:extLst>
            </p:cNvPr>
            <p:cNvSpPr/>
            <p:nvPr/>
          </p:nvSpPr>
          <p:spPr>
            <a:xfrm>
              <a:off x="2796650" y="4706625"/>
              <a:ext cx="842475" cy="769700"/>
            </a:xfrm>
            <a:custGeom>
              <a:avLst/>
              <a:gdLst/>
              <a:ahLst/>
              <a:cxnLst/>
              <a:rect l="l" t="t" r="r" b="b"/>
              <a:pathLst>
                <a:path w="33699" h="30788" extrusionOk="0">
                  <a:moveTo>
                    <a:pt x="21757" y="15077"/>
                  </a:moveTo>
                  <a:lnTo>
                    <a:pt x="21726" y="15362"/>
                  </a:lnTo>
                  <a:cubicBezTo>
                    <a:pt x="21704" y="15532"/>
                    <a:pt x="21757" y="15712"/>
                    <a:pt x="21874" y="15839"/>
                  </a:cubicBezTo>
                  <a:cubicBezTo>
                    <a:pt x="21895" y="15870"/>
                    <a:pt x="21926" y="15903"/>
                    <a:pt x="21958" y="15924"/>
                  </a:cubicBezTo>
                  <a:lnTo>
                    <a:pt x="21726" y="21058"/>
                  </a:lnTo>
                  <a:cubicBezTo>
                    <a:pt x="21714" y="21227"/>
                    <a:pt x="21778" y="21397"/>
                    <a:pt x="21895" y="21514"/>
                  </a:cubicBezTo>
                  <a:cubicBezTo>
                    <a:pt x="21947" y="21577"/>
                    <a:pt x="22011" y="21630"/>
                    <a:pt x="22085" y="21662"/>
                  </a:cubicBezTo>
                  <a:lnTo>
                    <a:pt x="22032" y="26415"/>
                  </a:lnTo>
                  <a:cubicBezTo>
                    <a:pt x="21958" y="26384"/>
                    <a:pt x="21853" y="26363"/>
                    <a:pt x="21736" y="26352"/>
                  </a:cubicBezTo>
                  <a:cubicBezTo>
                    <a:pt x="21620" y="26246"/>
                    <a:pt x="21471" y="26161"/>
                    <a:pt x="21312" y="26109"/>
                  </a:cubicBezTo>
                  <a:cubicBezTo>
                    <a:pt x="21136" y="26039"/>
                    <a:pt x="20958" y="26015"/>
                    <a:pt x="20790" y="26015"/>
                  </a:cubicBezTo>
                  <a:cubicBezTo>
                    <a:pt x="20726" y="26015"/>
                    <a:pt x="20664" y="26018"/>
                    <a:pt x="20603" y="26024"/>
                  </a:cubicBezTo>
                  <a:cubicBezTo>
                    <a:pt x="20550" y="25886"/>
                    <a:pt x="20486" y="25759"/>
                    <a:pt x="20413" y="25643"/>
                  </a:cubicBezTo>
                  <a:cubicBezTo>
                    <a:pt x="20253" y="25367"/>
                    <a:pt x="20032" y="25135"/>
                    <a:pt x="19766" y="24954"/>
                  </a:cubicBezTo>
                  <a:cubicBezTo>
                    <a:pt x="19290" y="24626"/>
                    <a:pt x="18761" y="24531"/>
                    <a:pt x="18348" y="24520"/>
                  </a:cubicBezTo>
                  <a:cubicBezTo>
                    <a:pt x="18316" y="24372"/>
                    <a:pt x="18263" y="24213"/>
                    <a:pt x="18200" y="24044"/>
                  </a:cubicBezTo>
                  <a:cubicBezTo>
                    <a:pt x="18051" y="23684"/>
                    <a:pt x="17861" y="23387"/>
                    <a:pt x="17628" y="23154"/>
                  </a:cubicBezTo>
                  <a:cubicBezTo>
                    <a:pt x="17321" y="22827"/>
                    <a:pt x="16940" y="22636"/>
                    <a:pt x="16496" y="22561"/>
                  </a:cubicBezTo>
                  <a:cubicBezTo>
                    <a:pt x="16359" y="22538"/>
                    <a:pt x="16225" y="22526"/>
                    <a:pt x="16094" y="22526"/>
                  </a:cubicBezTo>
                  <a:cubicBezTo>
                    <a:pt x="15817" y="22526"/>
                    <a:pt x="15554" y="22578"/>
                    <a:pt x="15310" y="22678"/>
                  </a:cubicBezTo>
                  <a:cubicBezTo>
                    <a:pt x="15013" y="22794"/>
                    <a:pt x="14748" y="22975"/>
                    <a:pt x="14526" y="23218"/>
                  </a:cubicBezTo>
                  <a:cubicBezTo>
                    <a:pt x="14378" y="23377"/>
                    <a:pt x="14272" y="23535"/>
                    <a:pt x="14188" y="23674"/>
                  </a:cubicBezTo>
                  <a:cubicBezTo>
                    <a:pt x="13668" y="23747"/>
                    <a:pt x="13214" y="23980"/>
                    <a:pt x="12864" y="24340"/>
                  </a:cubicBezTo>
                  <a:cubicBezTo>
                    <a:pt x="12854" y="24361"/>
                    <a:pt x="12843" y="24372"/>
                    <a:pt x="12821" y="24393"/>
                  </a:cubicBezTo>
                  <a:lnTo>
                    <a:pt x="12927" y="19375"/>
                  </a:lnTo>
                  <a:cubicBezTo>
                    <a:pt x="13076" y="19258"/>
                    <a:pt x="13171" y="19079"/>
                    <a:pt x="13171" y="18877"/>
                  </a:cubicBezTo>
                  <a:lnTo>
                    <a:pt x="13171" y="18613"/>
                  </a:lnTo>
                  <a:lnTo>
                    <a:pt x="13171" y="18571"/>
                  </a:lnTo>
                  <a:lnTo>
                    <a:pt x="13171" y="18496"/>
                  </a:lnTo>
                  <a:lnTo>
                    <a:pt x="13171" y="16834"/>
                  </a:lnTo>
                  <a:cubicBezTo>
                    <a:pt x="13287" y="16813"/>
                    <a:pt x="13414" y="16781"/>
                    <a:pt x="13531" y="16750"/>
                  </a:cubicBezTo>
                  <a:cubicBezTo>
                    <a:pt x="13828" y="16686"/>
                    <a:pt x="14028" y="16411"/>
                    <a:pt x="14018" y="16114"/>
                  </a:cubicBezTo>
                  <a:cubicBezTo>
                    <a:pt x="14018" y="15860"/>
                    <a:pt x="14007" y="15606"/>
                    <a:pt x="13997" y="15352"/>
                  </a:cubicBezTo>
                  <a:lnTo>
                    <a:pt x="13997" y="15352"/>
                  </a:lnTo>
                  <a:lnTo>
                    <a:pt x="18274" y="15722"/>
                  </a:lnTo>
                  <a:cubicBezTo>
                    <a:pt x="18359" y="15765"/>
                    <a:pt x="18444" y="15786"/>
                    <a:pt x="18538" y="15786"/>
                  </a:cubicBezTo>
                  <a:lnTo>
                    <a:pt x="18560" y="15786"/>
                  </a:lnTo>
                  <a:cubicBezTo>
                    <a:pt x="18698" y="15786"/>
                    <a:pt x="18814" y="15754"/>
                    <a:pt x="18920" y="15691"/>
                  </a:cubicBezTo>
                  <a:lnTo>
                    <a:pt x="21757" y="15077"/>
                  </a:lnTo>
                  <a:close/>
                  <a:moveTo>
                    <a:pt x="9243" y="19439"/>
                  </a:moveTo>
                  <a:cubicBezTo>
                    <a:pt x="9275" y="19460"/>
                    <a:pt x="9307" y="19470"/>
                    <a:pt x="9339" y="19481"/>
                  </a:cubicBezTo>
                  <a:lnTo>
                    <a:pt x="10111" y="26977"/>
                  </a:lnTo>
                  <a:cubicBezTo>
                    <a:pt x="10059" y="27040"/>
                    <a:pt x="10005" y="27104"/>
                    <a:pt x="9963" y="27188"/>
                  </a:cubicBezTo>
                  <a:cubicBezTo>
                    <a:pt x="9847" y="27347"/>
                    <a:pt x="9741" y="27506"/>
                    <a:pt x="9645" y="27675"/>
                  </a:cubicBezTo>
                  <a:cubicBezTo>
                    <a:pt x="9339" y="27686"/>
                    <a:pt x="9021" y="27697"/>
                    <a:pt x="8714" y="27707"/>
                  </a:cubicBezTo>
                  <a:lnTo>
                    <a:pt x="8619" y="27643"/>
                  </a:lnTo>
                  <a:cubicBezTo>
                    <a:pt x="8619" y="27506"/>
                    <a:pt x="8587" y="27368"/>
                    <a:pt x="8513" y="27241"/>
                  </a:cubicBezTo>
                  <a:cubicBezTo>
                    <a:pt x="8375" y="26987"/>
                    <a:pt x="8100" y="26839"/>
                    <a:pt x="7803" y="26839"/>
                  </a:cubicBezTo>
                  <a:lnTo>
                    <a:pt x="7793" y="26839"/>
                  </a:lnTo>
                  <a:cubicBezTo>
                    <a:pt x="7730" y="26839"/>
                    <a:pt x="7676" y="26850"/>
                    <a:pt x="7624" y="26860"/>
                  </a:cubicBezTo>
                  <a:lnTo>
                    <a:pt x="9116" y="19491"/>
                  </a:lnTo>
                  <a:cubicBezTo>
                    <a:pt x="9158" y="19481"/>
                    <a:pt x="9201" y="19460"/>
                    <a:pt x="9243" y="19439"/>
                  </a:cubicBezTo>
                  <a:close/>
                  <a:moveTo>
                    <a:pt x="25716" y="21620"/>
                  </a:moveTo>
                  <a:cubicBezTo>
                    <a:pt x="25791" y="21714"/>
                    <a:pt x="25897" y="21789"/>
                    <a:pt x="26024" y="21820"/>
                  </a:cubicBezTo>
                  <a:lnTo>
                    <a:pt x="27093" y="26648"/>
                  </a:lnTo>
                  <a:cubicBezTo>
                    <a:pt x="27029" y="26638"/>
                    <a:pt x="26966" y="26638"/>
                    <a:pt x="26892" y="26638"/>
                  </a:cubicBezTo>
                  <a:cubicBezTo>
                    <a:pt x="26638" y="26648"/>
                    <a:pt x="26384" y="26775"/>
                    <a:pt x="26225" y="26977"/>
                  </a:cubicBezTo>
                  <a:cubicBezTo>
                    <a:pt x="26066" y="27167"/>
                    <a:pt x="26003" y="27410"/>
                    <a:pt x="26034" y="27643"/>
                  </a:cubicBezTo>
                  <a:cubicBezTo>
                    <a:pt x="26045" y="27686"/>
                    <a:pt x="26045" y="27718"/>
                    <a:pt x="26055" y="27749"/>
                  </a:cubicBezTo>
                  <a:cubicBezTo>
                    <a:pt x="25706" y="27728"/>
                    <a:pt x="25356" y="27718"/>
                    <a:pt x="24986" y="27707"/>
                  </a:cubicBezTo>
                  <a:cubicBezTo>
                    <a:pt x="24975" y="27643"/>
                    <a:pt x="24965" y="27591"/>
                    <a:pt x="24954" y="27548"/>
                  </a:cubicBezTo>
                  <a:cubicBezTo>
                    <a:pt x="24912" y="27379"/>
                    <a:pt x="24859" y="27241"/>
                    <a:pt x="24785" y="27135"/>
                  </a:cubicBezTo>
                  <a:cubicBezTo>
                    <a:pt x="24764" y="27104"/>
                    <a:pt x="24742" y="27072"/>
                    <a:pt x="24711" y="27040"/>
                  </a:cubicBezTo>
                  <a:lnTo>
                    <a:pt x="25632" y="21704"/>
                  </a:lnTo>
                  <a:cubicBezTo>
                    <a:pt x="25664" y="21683"/>
                    <a:pt x="25695" y="21651"/>
                    <a:pt x="25716" y="21620"/>
                  </a:cubicBezTo>
                  <a:close/>
                  <a:moveTo>
                    <a:pt x="11414" y="1"/>
                  </a:moveTo>
                  <a:cubicBezTo>
                    <a:pt x="10440" y="1"/>
                    <a:pt x="9476" y="255"/>
                    <a:pt x="8629" y="710"/>
                  </a:cubicBezTo>
                  <a:cubicBezTo>
                    <a:pt x="7793" y="1166"/>
                    <a:pt x="7443" y="1928"/>
                    <a:pt x="7655" y="2785"/>
                  </a:cubicBezTo>
                  <a:cubicBezTo>
                    <a:pt x="7666" y="2827"/>
                    <a:pt x="7676" y="2881"/>
                    <a:pt x="7687" y="2923"/>
                  </a:cubicBezTo>
                  <a:cubicBezTo>
                    <a:pt x="7634" y="3029"/>
                    <a:pt x="7581" y="3145"/>
                    <a:pt x="7560" y="3272"/>
                  </a:cubicBezTo>
                  <a:cubicBezTo>
                    <a:pt x="7528" y="3431"/>
                    <a:pt x="7528" y="3590"/>
                    <a:pt x="7560" y="3759"/>
                  </a:cubicBezTo>
                  <a:cubicBezTo>
                    <a:pt x="7475" y="3801"/>
                    <a:pt x="7380" y="3844"/>
                    <a:pt x="7295" y="3876"/>
                  </a:cubicBezTo>
                  <a:lnTo>
                    <a:pt x="7231" y="3907"/>
                  </a:lnTo>
                  <a:cubicBezTo>
                    <a:pt x="7189" y="3918"/>
                    <a:pt x="7147" y="3928"/>
                    <a:pt x="7094" y="3939"/>
                  </a:cubicBezTo>
                  <a:cubicBezTo>
                    <a:pt x="7031" y="3949"/>
                    <a:pt x="6967" y="3971"/>
                    <a:pt x="6893" y="3982"/>
                  </a:cubicBezTo>
                  <a:cubicBezTo>
                    <a:pt x="6575" y="4045"/>
                    <a:pt x="6141" y="4130"/>
                    <a:pt x="5813" y="4469"/>
                  </a:cubicBezTo>
                  <a:cubicBezTo>
                    <a:pt x="5580" y="4712"/>
                    <a:pt x="5453" y="5051"/>
                    <a:pt x="5453" y="5410"/>
                  </a:cubicBezTo>
                  <a:cubicBezTo>
                    <a:pt x="5453" y="5718"/>
                    <a:pt x="5549" y="6036"/>
                    <a:pt x="5718" y="6290"/>
                  </a:cubicBezTo>
                  <a:cubicBezTo>
                    <a:pt x="5803" y="6417"/>
                    <a:pt x="5909" y="6533"/>
                    <a:pt x="6025" y="6650"/>
                  </a:cubicBezTo>
                  <a:cubicBezTo>
                    <a:pt x="6003" y="6671"/>
                    <a:pt x="5982" y="6702"/>
                    <a:pt x="5961" y="6734"/>
                  </a:cubicBezTo>
                  <a:cubicBezTo>
                    <a:pt x="5697" y="7147"/>
                    <a:pt x="5549" y="7655"/>
                    <a:pt x="5527" y="8216"/>
                  </a:cubicBezTo>
                  <a:cubicBezTo>
                    <a:pt x="5516" y="8502"/>
                    <a:pt x="5527" y="8820"/>
                    <a:pt x="5580" y="9169"/>
                  </a:cubicBezTo>
                  <a:cubicBezTo>
                    <a:pt x="5591" y="9179"/>
                    <a:pt x="5591" y="9190"/>
                    <a:pt x="5591" y="9201"/>
                  </a:cubicBezTo>
                  <a:cubicBezTo>
                    <a:pt x="5601" y="9307"/>
                    <a:pt x="5622" y="9423"/>
                    <a:pt x="5654" y="9561"/>
                  </a:cubicBezTo>
                  <a:cubicBezTo>
                    <a:pt x="5676" y="9688"/>
                    <a:pt x="5739" y="9805"/>
                    <a:pt x="5813" y="9889"/>
                  </a:cubicBezTo>
                  <a:cubicBezTo>
                    <a:pt x="5506" y="11922"/>
                    <a:pt x="5283" y="13976"/>
                    <a:pt x="5114" y="15733"/>
                  </a:cubicBezTo>
                  <a:cubicBezTo>
                    <a:pt x="5093" y="15945"/>
                    <a:pt x="5178" y="16136"/>
                    <a:pt x="5316" y="16273"/>
                  </a:cubicBezTo>
                  <a:cubicBezTo>
                    <a:pt x="5316" y="16284"/>
                    <a:pt x="5326" y="16294"/>
                    <a:pt x="5326" y="16305"/>
                  </a:cubicBezTo>
                  <a:lnTo>
                    <a:pt x="5241" y="18030"/>
                  </a:lnTo>
                  <a:cubicBezTo>
                    <a:pt x="5178" y="18126"/>
                    <a:pt x="5146" y="18232"/>
                    <a:pt x="5146" y="18348"/>
                  </a:cubicBezTo>
                  <a:cubicBezTo>
                    <a:pt x="5135" y="18465"/>
                    <a:pt x="5156" y="18571"/>
                    <a:pt x="5210" y="18665"/>
                  </a:cubicBezTo>
                  <a:cubicBezTo>
                    <a:pt x="5199" y="18792"/>
                    <a:pt x="5231" y="18920"/>
                    <a:pt x="5294" y="19025"/>
                  </a:cubicBezTo>
                  <a:lnTo>
                    <a:pt x="4902" y="26966"/>
                  </a:lnTo>
                  <a:cubicBezTo>
                    <a:pt x="4839" y="27029"/>
                    <a:pt x="4786" y="27114"/>
                    <a:pt x="4733" y="27210"/>
                  </a:cubicBezTo>
                  <a:cubicBezTo>
                    <a:pt x="4659" y="27337"/>
                    <a:pt x="4617" y="27485"/>
                    <a:pt x="4575" y="27675"/>
                  </a:cubicBezTo>
                  <a:cubicBezTo>
                    <a:pt x="4553" y="27749"/>
                    <a:pt x="4542" y="27834"/>
                    <a:pt x="4532" y="27908"/>
                  </a:cubicBezTo>
                  <a:cubicBezTo>
                    <a:pt x="3368" y="27993"/>
                    <a:pt x="2425" y="28078"/>
                    <a:pt x="1747" y="28184"/>
                  </a:cubicBezTo>
                  <a:cubicBezTo>
                    <a:pt x="1324" y="28247"/>
                    <a:pt x="996" y="28311"/>
                    <a:pt x="763" y="28374"/>
                  </a:cubicBezTo>
                  <a:cubicBezTo>
                    <a:pt x="604" y="28427"/>
                    <a:pt x="488" y="28480"/>
                    <a:pt x="382" y="28533"/>
                  </a:cubicBezTo>
                  <a:cubicBezTo>
                    <a:pt x="32" y="28744"/>
                    <a:pt x="1" y="29052"/>
                    <a:pt x="1" y="29179"/>
                  </a:cubicBezTo>
                  <a:cubicBezTo>
                    <a:pt x="1" y="29306"/>
                    <a:pt x="32" y="29623"/>
                    <a:pt x="392" y="29835"/>
                  </a:cubicBezTo>
                  <a:cubicBezTo>
                    <a:pt x="498" y="29888"/>
                    <a:pt x="625" y="29941"/>
                    <a:pt x="784" y="29994"/>
                  </a:cubicBezTo>
                  <a:cubicBezTo>
                    <a:pt x="1028" y="30057"/>
                    <a:pt x="1366" y="30121"/>
                    <a:pt x="1822" y="30184"/>
                  </a:cubicBezTo>
                  <a:cubicBezTo>
                    <a:pt x="2658" y="30311"/>
                    <a:pt x="3844" y="30407"/>
                    <a:pt x="5347" y="30502"/>
                  </a:cubicBezTo>
                  <a:cubicBezTo>
                    <a:pt x="8417" y="30682"/>
                    <a:pt x="12504" y="30788"/>
                    <a:pt x="16844" y="30788"/>
                  </a:cubicBezTo>
                  <a:cubicBezTo>
                    <a:pt x="21196" y="30788"/>
                    <a:pt x="25283" y="30682"/>
                    <a:pt x="28353" y="30502"/>
                  </a:cubicBezTo>
                  <a:cubicBezTo>
                    <a:pt x="29856" y="30407"/>
                    <a:pt x="31042" y="30311"/>
                    <a:pt x="31878" y="30184"/>
                  </a:cubicBezTo>
                  <a:cubicBezTo>
                    <a:pt x="32334" y="30121"/>
                    <a:pt x="32672" y="30057"/>
                    <a:pt x="32916" y="29994"/>
                  </a:cubicBezTo>
                  <a:cubicBezTo>
                    <a:pt x="33075" y="29941"/>
                    <a:pt x="33202" y="29888"/>
                    <a:pt x="33308" y="29835"/>
                  </a:cubicBezTo>
                  <a:cubicBezTo>
                    <a:pt x="33668" y="29623"/>
                    <a:pt x="33699" y="29306"/>
                    <a:pt x="33699" y="29179"/>
                  </a:cubicBezTo>
                  <a:cubicBezTo>
                    <a:pt x="33699" y="28935"/>
                    <a:pt x="33583" y="28713"/>
                    <a:pt x="33371" y="28565"/>
                  </a:cubicBezTo>
                  <a:cubicBezTo>
                    <a:pt x="33275" y="28511"/>
                    <a:pt x="33170" y="28459"/>
                    <a:pt x="33032" y="28405"/>
                  </a:cubicBezTo>
                  <a:cubicBezTo>
                    <a:pt x="32842" y="28342"/>
                    <a:pt x="32588" y="28278"/>
                    <a:pt x="32238" y="28226"/>
                  </a:cubicBezTo>
                  <a:cubicBezTo>
                    <a:pt x="31730" y="28141"/>
                    <a:pt x="31031" y="28057"/>
                    <a:pt x="30163" y="27982"/>
                  </a:cubicBezTo>
                  <a:cubicBezTo>
                    <a:pt x="30153" y="27908"/>
                    <a:pt x="30142" y="27834"/>
                    <a:pt x="30121" y="27760"/>
                  </a:cubicBezTo>
                  <a:cubicBezTo>
                    <a:pt x="30089" y="27580"/>
                    <a:pt x="30036" y="27431"/>
                    <a:pt x="29983" y="27304"/>
                  </a:cubicBezTo>
                  <a:cubicBezTo>
                    <a:pt x="29951" y="27241"/>
                    <a:pt x="29920" y="27188"/>
                    <a:pt x="29888" y="27146"/>
                  </a:cubicBezTo>
                  <a:lnTo>
                    <a:pt x="29612" y="21651"/>
                  </a:lnTo>
                  <a:lnTo>
                    <a:pt x="29623" y="21641"/>
                  </a:lnTo>
                  <a:cubicBezTo>
                    <a:pt x="29739" y="21514"/>
                    <a:pt x="29803" y="21333"/>
                    <a:pt x="29782" y="21154"/>
                  </a:cubicBezTo>
                  <a:lnTo>
                    <a:pt x="29358" y="16030"/>
                  </a:lnTo>
                  <a:cubicBezTo>
                    <a:pt x="29443" y="15924"/>
                    <a:pt x="29485" y="15786"/>
                    <a:pt x="29485" y="15649"/>
                  </a:cubicBezTo>
                  <a:lnTo>
                    <a:pt x="29485" y="15627"/>
                  </a:lnTo>
                  <a:cubicBezTo>
                    <a:pt x="29485" y="14261"/>
                    <a:pt x="29485" y="12388"/>
                    <a:pt x="29422" y="11011"/>
                  </a:cubicBezTo>
                  <a:cubicBezTo>
                    <a:pt x="29401" y="10535"/>
                    <a:pt x="29358" y="9910"/>
                    <a:pt x="29274" y="9275"/>
                  </a:cubicBezTo>
                  <a:cubicBezTo>
                    <a:pt x="29285" y="9106"/>
                    <a:pt x="29285" y="8936"/>
                    <a:pt x="29285" y="8831"/>
                  </a:cubicBezTo>
                  <a:cubicBezTo>
                    <a:pt x="29295" y="8767"/>
                    <a:pt x="29295" y="8692"/>
                    <a:pt x="29295" y="8629"/>
                  </a:cubicBezTo>
                  <a:cubicBezTo>
                    <a:pt x="29306" y="8534"/>
                    <a:pt x="29295" y="8449"/>
                    <a:pt x="29263" y="8365"/>
                  </a:cubicBezTo>
                  <a:cubicBezTo>
                    <a:pt x="29242" y="8142"/>
                    <a:pt x="29200" y="7962"/>
                    <a:pt x="29158" y="7793"/>
                  </a:cubicBezTo>
                  <a:cubicBezTo>
                    <a:pt x="29083" y="7507"/>
                    <a:pt x="28967" y="7242"/>
                    <a:pt x="28829" y="6999"/>
                  </a:cubicBezTo>
                  <a:lnTo>
                    <a:pt x="28819" y="6977"/>
                  </a:lnTo>
                  <a:cubicBezTo>
                    <a:pt x="28765" y="6893"/>
                    <a:pt x="28713" y="6787"/>
                    <a:pt x="28638" y="6692"/>
                  </a:cubicBezTo>
                  <a:cubicBezTo>
                    <a:pt x="28501" y="6490"/>
                    <a:pt x="28353" y="6321"/>
                    <a:pt x="28173" y="6173"/>
                  </a:cubicBezTo>
                  <a:cubicBezTo>
                    <a:pt x="27897" y="5961"/>
                    <a:pt x="27591" y="5803"/>
                    <a:pt x="27241" y="5686"/>
                  </a:cubicBezTo>
                  <a:cubicBezTo>
                    <a:pt x="27199" y="5665"/>
                    <a:pt x="27156" y="5633"/>
                    <a:pt x="27114" y="5622"/>
                  </a:cubicBezTo>
                  <a:cubicBezTo>
                    <a:pt x="27104" y="5516"/>
                    <a:pt x="27093" y="5410"/>
                    <a:pt x="27083" y="5316"/>
                  </a:cubicBezTo>
                  <a:cubicBezTo>
                    <a:pt x="27177" y="5241"/>
                    <a:pt x="27241" y="5156"/>
                    <a:pt x="27304" y="5083"/>
                  </a:cubicBezTo>
                  <a:cubicBezTo>
                    <a:pt x="27453" y="4892"/>
                    <a:pt x="27675" y="4585"/>
                    <a:pt x="27781" y="4215"/>
                  </a:cubicBezTo>
                  <a:cubicBezTo>
                    <a:pt x="27876" y="3833"/>
                    <a:pt x="27845" y="3441"/>
                    <a:pt x="27686" y="3114"/>
                  </a:cubicBezTo>
                  <a:cubicBezTo>
                    <a:pt x="27781" y="2658"/>
                    <a:pt x="27697" y="2150"/>
                    <a:pt x="27431" y="1674"/>
                  </a:cubicBezTo>
                  <a:cubicBezTo>
                    <a:pt x="27347" y="1504"/>
                    <a:pt x="27231" y="1345"/>
                    <a:pt x="27104" y="1208"/>
                  </a:cubicBezTo>
                  <a:cubicBezTo>
                    <a:pt x="26744" y="795"/>
                    <a:pt x="26203" y="594"/>
                    <a:pt x="25812" y="488"/>
                  </a:cubicBezTo>
                  <a:cubicBezTo>
                    <a:pt x="25558" y="428"/>
                    <a:pt x="25301" y="397"/>
                    <a:pt x="25050" y="397"/>
                  </a:cubicBezTo>
                  <a:cubicBezTo>
                    <a:pt x="24686" y="397"/>
                    <a:pt x="24332" y="462"/>
                    <a:pt x="24012" y="594"/>
                  </a:cubicBezTo>
                  <a:cubicBezTo>
                    <a:pt x="23366" y="858"/>
                    <a:pt x="22879" y="1398"/>
                    <a:pt x="22700" y="2012"/>
                  </a:cubicBezTo>
                  <a:cubicBezTo>
                    <a:pt x="22646" y="2213"/>
                    <a:pt x="22636" y="2394"/>
                    <a:pt x="22667" y="2563"/>
                  </a:cubicBezTo>
                  <a:cubicBezTo>
                    <a:pt x="22646" y="2616"/>
                    <a:pt x="22636" y="2679"/>
                    <a:pt x="22625" y="2732"/>
                  </a:cubicBezTo>
                  <a:cubicBezTo>
                    <a:pt x="22456" y="3505"/>
                    <a:pt x="22413" y="4257"/>
                    <a:pt x="22519" y="4966"/>
                  </a:cubicBezTo>
                  <a:cubicBezTo>
                    <a:pt x="22561" y="5262"/>
                    <a:pt x="22657" y="5707"/>
                    <a:pt x="22932" y="6088"/>
                  </a:cubicBezTo>
                  <a:cubicBezTo>
                    <a:pt x="23048" y="6236"/>
                    <a:pt x="23176" y="6363"/>
                    <a:pt x="23335" y="6469"/>
                  </a:cubicBezTo>
                  <a:cubicBezTo>
                    <a:pt x="23335" y="6469"/>
                    <a:pt x="23324" y="6469"/>
                    <a:pt x="23324" y="6480"/>
                  </a:cubicBezTo>
                  <a:cubicBezTo>
                    <a:pt x="23154" y="6565"/>
                    <a:pt x="22985" y="6702"/>
                    <a:pt x="22816" y="6893"/>
                  </a:cubicBezTo>
                  <a:cubicBezTo>
                    <a:pt x="22678" y="7052"/>
                    <a:pt x="22498" y="7264"/>
                    <a:pt x="22286" y="7613"/>
                  </a:cubicBezTo>
                  <a:lnTo>
                    <a:pt x="21969" y="7242"/>
                  </a:lnTo>
                  <a:cubicBezTo>
                    <a:pt x="21853" y="7104"/>
                    <a:pt x="21683" y="7020"/>
                    <a:pt x="21503" y="7020"/>
                  </a:cubicBezTo>
                  <a:lnTo>
                    <a:pt x="20752" y="6999"/>
                  </a:lnTo>
                  <a:cubicBezTo>
                    <a:pt x="20635" y="6861"/>
                    <a:pt x="20465" y="6777"/>
                    <a:pt x="20286" y="6766"/>
                  </a:cubicBezTo>
                  <a:cubicBezTo>
                    <a:pt x="20211" y="6766"/>
                    <a:pt x="20137" y="6777"/>
                    <a:pt x="20063" y="6798"/>
                  </a:cubicBezTo>
                  <a:lnTo>
                    <a:pt x="13722" y="6406"/>
                  </a:lnTo>
                  <a:cubicBezTo>
                    <a:pt x="13707" y="6405"/>
                    <a:pt x="13693" y="6404"/>
                    <a:pt x="13678" y="6404"/>
                  </a:cubicBezTo>
                  <a:cubicBezTo>
                    <a:pt x="13545" y="6404"/>
                    <a:pt x="13414" y="6446"/>
                    <a:pt x="13308" y="6523"/>
                  </a:cubicBezTo>
                  <a:lnTo>
                    <a:pt x="13160" y="6628"/>
                  </a:lnTo>
                  <a:cubicBezTo>
                    <a:pt x="12896" y="6353"/>
                    <a:pt x="12589" y="6141"/>
                    <a:pt x="12240" y="5982"/>
                  </a:cubicBezTo>
                  <a:cubicBezTo>
                    <a:pt x="12515" y="5686"/>
                    <a:pt x="12727" y="5347"/>
                    <a:pt x="12854" y="4987"/>
                  </a:cubicBezTo>
                  <a:cubicBezTo>
                    <a:pt x="12991" y="4596"/>
                    <a:pt x="13023" y="4204"/>
                    <a:pt x="13023" y="3822"/>
                  </a:cubicBezTo>
                  <a:cubicBezTo>
                    <a:pt x="13171" y="3601"/>
                    <a:pt x="13341" y="3335"/>
                    <a:pt x="13457" y="3029"/>
                  </a:cubicBezTo>
                  <a:cubicBezTo>
                    <a:pt x="13605" y="2605"/>
                    <a:pt x="13626" y="2182"/>
                    <a:pt x="13499" y="1811"/>
                  </a:cubicBezTo>
                  <a:cubicBezTo>
                    <a:pt x="13362" y="1377"/>
                    <a:pt x="13054" y="1081"/>
                    <a:pt x="12790" y="858"/>
                  </a:cubicBezTo>
                  <a:cubicBezTo>
                    <a:pt x="12737" y="668"/>
                    <a:pt x="12642" y="498"/>
                    <a:pt x="12504" y="361"/>
                  </a:cubicBezTo>
                  <a:cubicBezTo>
                    <a:pt x="12155" y="11"/>
                    <a:pt x="11668" y="11"/>
                    <a:pt x="11477" y="11"/>
                  </a:cubicBezTo>
                  <a:cubicBezTo>
                    <a:pt x="11456" y="11"/>
                    <a:pt x="11445" y="1"/>
                    <a:pt x="11424" y="1"/>
                  </a:cubicBezTo>
                  <a:close/>
                </a:path>
              </a:pathLst>
            </a:custGeom>
            <a:solidFill>
              <a:srgbClr val="FFFFFF"/>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1" name="Google Shape;2736;p68">
              <a:extLst>
                <a:ext uri="{FF2B5EF4-FFF2-40B4-BE49-F238E27FC236}">
                  <a16:creationId xmlns:a16="http://schemas.microsoft.com/office/drawing/2014/main" id="{69F1FE1E-10F4-4A0A-B497-854C08CD1AE9}"/>
                </a:ext>
              </a:extLst>
            </p:cNvPr>
            <p:cNvSpPr/>
            <p:nvPr/>
          </p:nvSpPr>
          <p:spPr>
            <a:xfrm>
              <a:off x="2812550" y="5411975"/>
              <a:ext cx="810700" cy="48200"/>
            </a:xfrm>
            <a:custGeom>
              <a:avLst/>
              <a:gdLst/>
              <a:ahLst/>
              <a:cxnLst/>
              <a:rect l="l" t="t" r="r" b="b"/>
              <a:pathLst>
                <a:path w="32428" h="1928" extrusionOk="0">
                  <a:moveTo>
                    <a:pt x="16208" y="1"/>
                  </a:moveTo>
                  <a:cubicBezTo>
                    <a:pt x="7263" y="1"/>
                    <a:pt x="0" y="435"/>
                    <a:pt x="0" y="965"/>
                  </a:cubicBezTo>
                  <a:cubicBezTo>
                    <a:pt x="0" y="1494"/>
                    <a:pt x="7263" y="1928"/>
                    <a:pt x="16208" y="1928"/>
                  </a:cubicBezTo>
                  <a:cubicBezTo>
                    <a:pt x="25165" y="1928"/>
                    <a:pt x="32428" y="1494"/>
                    <a:pt x="32428" y="965"/>
                  </a:cubicBezTo>
                  <a:cubicBezTo>
                    <a:pt x="32428" y="435"/>
                    <a:pt x="25165" y="1"/>
                    <a:pt x="16208" y="1"/>
                  </a:cubicBezTo>
                  <a:close/>
                </a:path>
              </a:pathLst>
            </a:custGeom>
            <a:solidFill>
              <a:srgbClr val="CC9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2" name="Google Shape;2737;p68">
              <a:extLst>
                <a:ext uri="{FF2B5EF4-FFF2-40B4-BE49-F238E27FC236}">
                  <a16:creationId xmlns:a16="http://schemas.microsoft.com/office/drawing/2014/main" id="{F788C97E-445D-E088-3E3A-DF25486FA6DA}"/>
                </a:ext>
              </a:extLst>
            </p:cNvPr>
            <p:cNvSpPr/>
            <p:nvPr/>
          </p:nvSpPr>
          <p:spPr>
            <a:xfrm>
              <a:off x="3045975" y="5285650"/>
              <a:ext cx="361575" cy="138000"/>
            </a:xfrm>
            <a:custGeom>
              <a:avLst/>
              <a:gdLst/>
              <a:ahLst/>
              <a:cxnLst/>
              <a:rect l="l" t="t" r="r" b="b"/>
              <a:pathLst>
                <a:path w="14463" h="5520" extrusionOk="0">
                  <a:moveTo>
                    <a:pt x="6120" y="0"/>
                  </a:moveTo>
                  <a:cubicBezTo>
                    <a:pt x="5007" y="0"/>
                    <a:pt x="4638" y="1127"/>
                    <a:pt x="4638" y="1127"/>
                  </a:cubicBezTo>
                  <a:cubicBezTo>
                    <a:pt x="2648" y="1127"/>
                    <a:pt x="2732" y="3477"/>
                    <a:pt x="2732" y="3477"/>
                  </a:cubicBezTo>
                  <a:cubicBezTo>
                    <a:pt x="2708" y="3476"/>
                    <a:pt x="2683" y="3476"/>
                    <a:pt x="2659" y="3476"/>
                  </a:cubicBezTo>
                  <a:cubicBezTo>
                    <a:pt x="271" y="3476"/>
                    <a:pt x="1" y="5520"/>
                    <a:pt x="1" y="5520"/>
                  </a:cubicBezTo>
                  <a:lnTo>
                    <a:pt x="14463" y="5477"/>
                  </a:lnTo>
                  <a:cubicBezTo>
                    <a:pt x="14114" y="4266"/>
                    <a:pt x="13355" y="3977"/>
                    <a:pt x="12709" y="3977"/>
                  </a:cubicBezTo>
                  <a:cubicBezTo>
                    <a:pt x="12120" y="3977"/>
                    <a:pt x="11625" y="4218"/>
                    <a:pt x="11625" y="4218"/>
                  </a:cubicBezTo>
                  <a:cubicBezTo>
                    <a:pt x="11508" y="3638"/>
                    <a:pt x="11143" y="3494"/>
                    <a:pt x="10808" y="3494"/>
                  </a:cubicBezTo>
                  <a:cubicBezTo>
                    <a:pt x="10476" y="3494"/>
                    <a:pt x="10175" y="3635"/>
                    <a:pt x="10175" y="3635"/>
                  </a:cubicBezTo>
                  <a:cubicBezTo>
                    <a:pt x="9960" y="2211"/>
                    <a:pt x="8898" y="1998"/>
                    <a:pt x="8281" y="1998"/>
                  </a:cubicBezTo>
                  <a:cubicBezTo>
                    <a:pt x="8018" y="1998"/>
                    <a:pt x="7835" y="2037"/>
                    <a:pt x="7835" y="2037"/>
                  </a:cubicBezTo>
                  <a:cubicBezTo>
                    <a:pt x="7835" y="2037"/>
                    <a:pt x="7751" y="247"/>
                    <a:pt x="6417" y="26"/>
                  </a:cubicBezTo>
                  <a:cubicBezTo>
                    <a:pt x="6312" y="8"/>
                    <a:pt x="6213" y="0"/>
                    <a:pt x="6120" y="0"/>
                  </a:cubicBezTo>
                  <a:close/>
                </a:path>
              </a:pathLst>
            </a:custGeom>
            <a:solidFill>
              <a:srgbClr val="CC9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3" name="Google Shape;2738;p68">
              <a:extLst>
                <a:ext uri="{FF2B5EF4-FFF2-40B4-BE49-F238E27FC236}">
                  <a16:creationId xmlns:a16="http://schemas.microsoft.com/office/drawing/2014/main" id="{56D99F0A-C081-4186-39B0-1939135FBF61}"/>
                </a:ext>
              </a:extLst>
            </p:cNvPr>
            <p:cNvSpPr/>
            <p:nvPr/>
          </p:nvSpPr>
          <p:spPr>
            <a:xfrm>
              <a:off x="3324950" y="4881925"/>
              <a:ext cx="74925" cy="147675"/>
            </a:xfrm>
            <a:custGeom>
              <a:avLst/>
              <a:gdLst/>
              <a:ahLst/>
              <a:cxnLst/>
              <a:rect l="l" t="t" r="r" b="b"/>
              <a:pathLst>
                <a:path w="2997" h="5907" extrusionOk="0">
                  <a:moveTo>
                    <a:pt x="2634" y="0"/>
                  </a:moveTo>
                  <a:cubicBezTo>
                    <a:pt x="2452" y="0"/>
                    <a:pt x="2268" y="179"/>
                    <a:pt x="2160" y="304"/>
                  </a:cubicBezTo>
                  <a:cubicBezTo>
                    <a:pt x="1747" y="781"/>
                    <a:pt x="1429" y="1395"/>
                    <a:pt x="1165" y="1977"/>
                  </a:cubicBezTo>
                  <a:cubicBezTo>
                    <a:pt x="879" y="2612"/>
                    <a:pt x="678" y="3269"/>
                    <a:pt x="477" y="3936"/>
                  </a:cubicBezTo>
                  <a:cubicBezTo>
                    <a:pt x="339" y="4370"/>
                    <a:pt x="212" y="4793"/>
                    <a:pt x="74" y="5228"/>
                  </a:cubicBezTo>
                  <a:cubicBezTo>
                    <a:pt x="43" y="5355"/>
                    <a:pt x="1" y="5482"/>
                    <a:pt x="43" y="5598"/>
                  </a:cubicBezTo>
                  <a:cubicBezTo>
                    <a:pt x="117" y="5788"/>
                    <a:pt x="350" y="5842"/>
                    <a:pt x="540" y="5873"/>
                  </a:cubicBezTo>
                  <a:cubicBezTo>
                    <a:pt x="639" y="5890"/>
                    <a:pt x="742" y="5906"/>
                    <a:pt x="841" y="5906"/>
                  </a:cubicBezTo>
                  <a:cubicBezTo>
                    <a:pt x="932" y="5906"/>
                    <a:pt x="1021" y="5892"/>
                    <a:pt x="1102" y="5852"/>
                  </a:cubicBezTo>
                  <a:cubicBezTo>
                    <a:pt x="1281" y="5767"/>
                    <a:pt x="1387" y="5576"/>
                    <a:pt x="1472" y="5397"/>
                  </a:cubicBezTo>
                  <a:cubicBezTo>
                    <a:pt x="2192" y="3925"/>
                    <a:pt x="2690" y="2337"/>
                    <a:pt x="2933" y="717"/>
                  </a:cubicBezTo>
                  <a:cubicBezTo>
                    <a:pt x="2965" y="495"/>
                    <a:pt x="2996" y="114"/>
                    <a:pt x="2732" y="19"/>
                  </a:cubicBezTo>
                  <a:cubicBezTo>
                    <a:pt x="2700" y="6"/>
                    <a:pt x="2667" y="0"/>
                    <a:pt x="2634" y="0"/>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4" name="Google Shape;2739;p68">
              <a:extLst>
                <a:ext uri="{FF2B5EF4-FFF2-40B4-BE49-F238E27FC236}">
                  <a16:creationId xmlns:a16="http://schemas.microsoft.com/office/drawing/2014/main" id="{A50EF166-55EA-DA4C-CE2B-DF150CA13229}"/>
                </a:ext>
              </a:extLst>
            </p:cNvPr>
            <p:cNvSpPr/>
            <p:nvPr/>
          </p:nvSpPr>
          <p:spPr>
            <a:xfrm>
              <a:off x="3035400" y="5089350"/>
              <a:ext cx="70425" cy="312600"/>
            </a:xfrm>
            <a:custGeom>
              <a:avLst/>
              <a:gdLst/>
              <a:ahLst/>
              <a:cxnLst/>
              <a:rect l="l" t="t" r="r" b="b"/>
              <a:pathLst>
                <a:path w="2817" h="12504" extrusionOk="0">
                  <a:moveTo>
                    <a:pt x="0" y="1"/>
                  </a:moveTo>
                  <a:lnTo>
                    <a:pt x="1292" y="12504"/>
                  </a:lnTo>
                  <a:lnTo>
                    <a:pt x="2563" y="12504"/>
                  </a:lnTo>
                  <a:lnTo>
                    <a:pt x="2817" y="1"/>
                  </a:ln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5" name="Google Shape;2740;p68">
              <a:extLst>
                <a:ext uri="{FF2B5EF4-FFF2-40B4-BE49-F238E27FC236}">
                  <a16:creationId xmlns:a16="http://schemas.microsoft.com/office/drawing/2014/main" id="{168898F2-5A7B-4724-842D-7B88864F24E0}"/>
                </a:ext>
              </a:extLst>
            </p:cNvPr>
            <p:cNvSpPr/>
            <p:nvPr/>
          </p:nvSpPr>
          <p:spPr>
            <a:xfrm>
              <a:off x="3078525" y="5194750"/>
              <a:ext cx="6125" cy="24575"/>
            </a:xfrm>
            <a:custGeom>
              <a:avLst/>
              <a:gdLst/>
              <a:ahLst/>
              <a:cxnLst/>
              <a:rect l="l" t="t" r="r" b="b"/>
              <a:pathLst>
                <a:path w="245" h="983" extrusionOk="0">
                  <a:moveTo>
                    <a:pt x="193" y="1"/>
                  </a:moveTo>
                  <a:cubicBezTo>
                    <a:pt x="184" y="1"/>
                    <a:pt x="176" y="3"/>
                    <a:pt x="170" y="9"/>
                  </a:cubicBezTo>
                  <a:cubicBezTo>
                    <a:pt x="107" y="72"/>
                    <a:pt x="75" y="147"/>
                    <a:pt x="54" y="252"/>
                  </a:cubicBezTo>
                  <a:cubicBezTo>
                    <a:pt x="1" y="485"/>
                    <a:pt x="43" y="750"/>
                    <a:pt x="160" y="961"/>
                  </a:cubicBezTo>
                  <a:cubicBezTo>
                    <a:pt x="170" y="972"/>
                    <a:pt x="181" y="983"/>
                    <a:pt x="202" y="983"/>
                  </a:cubicBezTo>
                  <a:lnTo>
                    <a:pt x="223" y="983"/>
                  </a:lnTo>
                  <a:cubicBezTo>
                    <a:pt x="234" y="972"/>
                    <a:pt x="245" y="940"/>
                    <a:pt x="234" y="919"/>
                  </a:cubicBezTo>
                  <a:cubicBezTo>
                    <a:pt x="118" y="728"/>
                    <a:pt x="75" y="485"/>
                    <a:pt x="128" y="263"/>
                  </a:cubicBezTo>
                  <a:cubicBezTo>
                    <a:pt x="149" y="178"/>
                    <a:pt x="181" y="114"/>
                    <a:pt x="223" y="72"/>
                  </a:cubicBezTo>
                  <a:cubicBezTo>
                    <a:pt x="234" y="51"/>
                    <a:pt x="234" y="30"/>
                    <a:pt x="223" y="9"/>
                  </a:cubicBezTo>
                  <a:cubicBezTo>
                    <a:pt x="213" y="3"/>
                    <a:pt x="202" y="1"/>
                    <a:pt x="193" y="1"/>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6" name="Google Shape;2741;p68">
              <a:extLst>
                <a:ext uri="{FF2B5EF4-FFF2-40B4-BE49-F238E27FC236}">
                  <a16:creationId xmlns:a16="http://schemas.microsoft.com/office/drawing/2014/main" id="{607AF963-B246-38FA-F64A-9BF85A4E8033}"/>
                </a:ext>
              </a:extLst>
            </p:cNvPr>
            <p:cNvSpPr/>
            <p:nvPr/>
          </p:nvSpPr>
          <p:spPr>
            <a:xfrm>
              <a:off x="3032225" y="5084325"/>
              <a:ext cx="77550" cy="94250"/>
            </a:xfrm>
            <a:custGeom>
              <a:avLst/>
              <a:gdLst/>
              <a:ahLst/>
              <a:cxnLst/>
              <a:rect l="l" t="t" r="r" b="b"/>
              <a:pathLst>
                <a:path w="3102" h="3770" extrusionOk="0">
                  <a:moveTo>
                    <a:pt x="0" y="0"/>
                  </a:moveTo>
                  <a:lnTo>
                    <a:pt x="127" y="3769"/>
                  </a:lnTo>
                  <a:lnTo>
                    <a:pt x="3102" y="3769"/>
                  </a:lnTo>
                  <a:lnTo>
                    <a:pt x="3102" y="202"/>
                  </a:lnTo>
                  <a:lnTo>
                    <a:pt x="0" y="0"/>
                  </a:ln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7" name="Google Shape;2742;p68">
              <a:extLst>
                <a:ext uri="{FF2B5EF4-FFF2-40B4-BE49-F238E27FC236}">
                  <a16:creationId xmlns:a16="http://schemas.microsoft.com/office/drawing/2014/main" id="{8BA44CB5-5E17-882A-F995-3D1009C396FF}"/>
                </a:ext>
              </a:extLst>
            </p:cNvPr>
            <p:cNvSpPr/>
            <p:nvPr/>
          </p:nvSpPr>
          <p:spPr>
            <a:xfrm>
              <a:off x="3035925" y="5167950"/>
              <a:ext cx="74125" cy="3725"/>
            </a:xfrm>
            <a:custGeom>
              <a:avLst/>
              <a:gdLst/>
              <a:ahLst/>
              <a:cxnLst/>
              <a:rect l="l" t="t" r="r" b="b"/>
              <a:pathLst>
                <a:path w="2965" h="149" extrusionOk="0">
                  <a:moveTo>
                    <a:pt x="43" y="1"/>
                  </a:moveTo>
                  <a:cubicBezTo>
                    <a:pt x="22" y="1"/>
                    <a:pt x="1" y="22"/>
                    <a:pt x="1" y="43"/>
                  </a:cubicBezTo>
                  <a:cubicBezTo>
                    <a:pt x="1" y="64"/>
                    <a:pt x="22" y="85"/>
                    <a:pt x="43" y="85"/>
                  </a:cubicBezTo>
                  <a:lnTo>
                    <a:pt x="2923" y="149"/>
                  </a:lnTo>
                  <a:cubicBezTo>
                    <a:pt x="2944" y="149"/>
                    <a:pt x="2954" y="128"/>
                    <a:pt x="2954" y="107"/>
                  </a:cubicBezTo>
                  <a:cubicBezTo>
                    <a:pt x="2965" y="85"/>
                    <a:pt x="2944" y="64"/>
                    <a:pt x="2923" y="64"/>
                  </a:cubicBezTo>
                  <a:lnTo>
                    <a:pt x="43" y="1"/>
                  </a:ln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8" name="Google Shape;2743;p68">
              <a:extLst>
                <a:ext uri="{FF2B5EF4-FFF2-40B4-BE49-F238E27FC236}">
                  <a16:creationId xmlns:a16="http://schemas.microsoft.com/office/drawing/2014/main" id="{AFCA527F-3750-B193-67B5-4400C766094A}"/>
                </a:ext>
              </a:extLst>
            </p:cNvPr>
            <p:cNvSpPr/>
            <p:nvPr/>
          </p:nvSpPr>
          <p:spPr>
            <a:xfrm>
              <a:off x="3055250" y="5388125"/>
              <a:ext cx="103225" cy="46650"/>
            </a:xfrm>
            <a:custGeom>
              <a:avLst/>
              <a:gdLst/>
              <a:ahLst/>
              <a:cxnLst/>
              <a:rect l="l" t="t" r="r" b="b"/>
              <a:pathLst>
                <a:path w="4129" h="1866" extrusionOk="0">
                  <a:moveTo>
                    <a:pt x="1828" y="1"/>
                  </a:moveTo>
                  <a:cubicBezTo>
                    <a:pt x="1819" y="1"/>
                    <a:pt x="1809" y="1"/>
                    <a:pt x="1800" y="2"/>
                  </a:cubicBezTo>
                  <a:cubicBezTo>
                    <a:pt x="1663" y="2"/>
                    <a:pt x="1546" y="119"/>
                    <a:pt x="1419" y="204"/>
                  </a:cubicBezTo>
                  <a:cubicBezTo>
                    <a:pt x="1295" y="286"/>
                    <a:pt x="1145" y="330"/>
                    <a:pt x="990" y="330"/>
                  </a:cubicBezTo>
                  <a:cubicBezTo>
                    <a:pt x="946" y="330"/>
                    <a:pt x="902" y="327"/>
                    <a:pt x="858" y="320"/>
                  </a:cubicBezTo>
                  <a:cubicBezTo>
                    <a:pt x="706" y="310"/>
                    <a:pt x="478" y="107"/>
                    <a:pt x="347" y="107"/>
                  </a:cubicBezTo>
                  <a:cubicBezTo>
                    <a:pt x="340" y="107"/>
                    <a:pt x="334" y="107"/>
                    <a:pt x="329" y="108"/>
                  </a:cubicBezTo>
                  <a:cubicBezTo>
                    <a:pt x="11" y="150"/>
                    <a:pt x="0" y="1241"/>
                    <a:pt x="0" y="1474"/>
                  </a:cubicBezTo>
                  <a:cubicBezTo>
                    <a:pt x="11" y="1580"/>
                    <a:pt x="21" y="1707"/>
                    <a:pt x="96" y="1781"/>
                  </a:cubicBezTo>
                  <a:cubicBezTo>
                    <a:pt x="180" y="1855"/>
                    <a:pt x="308" y="1865"/>
                    <a:pt x="424" y="1865"/>
                  </a:cubicBezTo>
                  <a:cubicBezTo>
                    <a:pt x="1493" y="1855"/>
                    <a:pt x="2573" y="1844"/>
                    <a:pt x="3642" y="1834"/>
                  </a:cubicBezTo>
                  <a:cubicBezTo>
                    <a:pt x="3738" y="1834"/>
                    <a:pt x="3844" y="1834"/>
                    <a:pt x="3928" y="1792"/>
                  </a:cubicBezTo>
                  <a:cubicBezTo>
                    <a:pt x="4023" y="1760"/>
                    <a:pt x="4098" y="1686"/>
                    <a:pt x="4108" y="1590"/>
                  </a:cubicBezTo>
                  <a:cubicBezTo>
                    <a:pt x="4129" y="1484"/>
                    <a:pt x="4044" y="1378"/>
                    <a:pt x="3949" y="1326"/>
                  </a:cubicBezTo>
                  <a:cubicBezTo>
                    <a:pt x="3844" y="1273"/>
                    <a:pt x="3727" y="1251"/>
                    <a:pt x="3621" y="1230"/>
                  </a:cubicBezTo>
                  <a:cubicBezTo>
                    <a:pt x="3091" y="1135"/>
                    <a:pt x="2615" y="828"/>
                    <a:pt x="2308" y="394"/>
                  </a:cubicBezTo>
                  <a:cubicBezTo>
                    <a:pt x="2177" y="222"/>
                    <a:pt x="2035" y="1"/>
                    <a:pt x="1828" y="1"/>
                  </a:cubicBez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9" name="Google Shape;2744;p68">
              <a:extLst>
                <a:ext uri="{FF2B5EF4-FFF2-40B4-BE49-F238E27FC236}">
                  <a16:creationId xmlns:a16="http://schemas.microsoft.com/office/drawing/2014/main" id="{F2C7691F-B432-7FF0-0389-2FEA7571966A}"/>
                </a:ext>
              </a:extLst>
            </p:cNvPr>
            <p:cNvSpPr/>
            <p:nvPr/>
          </p:nvSpPr>
          <p:spPr>
            <a:xfrm>
              <a:off x="3094675" y="5392400"/>
              <a:ext cx="27550" cy="12200"/>
            </a:xfrm>
            <a:custGeom>
              <a:avLst/>
              <a:gdLst/>
              <a:ahLst/>
              <a:cxnLst/>
              <a:rect l="l" t="t" r="r" b="b"/>
              <a:pathLst>
                <a:path w="1102" h="488" extrusionOk="0">
                  <a:moveTo>
                    <a:pt x="873" y="81"/>
                  </a:moveTo>
                  <a:cubicBezTo>
                    <a:pt x="883" y="81"/>
                    <a:pt x="892" y="82"/>
                    <a:pt x="900" y="85"/>
                  </a:cubicBezTo>
                  <a:cubicBezTo>
                    <a:pt x="943" y="85"/>
                    <a:pt x="964" y="106"/>
                    <a:pt x="985" y="128"/>
                  </a:cubicBezTo>
                  <a:cubicBezTo>
                    <a:pt x="1006" y="170"/>
                    <a:pt x="975" y="233"/>
                    <a:pt x="933" y="255"/>
                  </a:cubicBezTo>
                  <a:cubicBezTo>
                    <a:pt x="899" y="275"/>
                    <a:pt x="857" y="282"/>
                    <a:pt x="815" y="282"/>
                  </a:cubicBezTo>
                  <a:cubicBezTo>
                    <a:pt x="790" y="282"/>
                    <a:pt x="765" y="280"/>
                    <a:pt x="742" y="276"/>
                  </a:cubicBezTo>
                  <a:lnTo>
                    <a:pt x="519" y="244"/>
                  </a:lnTo>
                  <a:cubicBezTo>
                    <a:pt x="604" y="181"/>
                    <a:pt x="689" y="139"/>
                    <a:pt x="784" y="106"/>
                  </a:cubicBezTo>
                  <a:cubicBezTo>
                    <a:pt x="815" y="91"/>
                    <a:pt x="847" y="81"/>
                    <a:pt x="873" y="81"/>
                  </a:cubicBezTo>
                  <a:close/>
                  <a:moveTo>
                    <a:pt x="219" y="257"/>
                  </a:moveTo>
                  <a:cubicBezTo>
                    <a:pt x="259" y="257"/>
                    <a:pt x="302" y="272"/>
                    <a:pt x="340" y="287"/>
                  </a:cubicBezTo>
                  <a:lnTo>
                    <a:pt x="361" y="287"/>
                  </a:lnTo>
                  <a:lnTo>
                    <a:pt x="340" y="297"/>
                  </a:lnTo>
                  <a:cubicBezTo>
                    <a:pt x="297" y="339"/>
                    <a:pt x="265" y="382"/>
                    <a:pt x="223" y="403"/>
                  </a:cubicBezTo>
                  <a:cubicBezTo>
                    <a:pt x="207" y="408"/>
                    <a:pt x="191" y="411"/>
                    <a:pt x="175" y="411"/>
                  </a:cubicBezTo>
                  <a:cubicBezTo>
                    <a:pt x="160" y="411"/>
                    <a:pt x="144" y="408"/>
                    <a:pt x="128" y="403"/>
                  </a:cubicBezTo>
                  <a:cubicBezTo>
                    <a:pt x="107" y="393"/>
                    <a:pt x="96" y="382"/>
                    <a:pt x="96" y="371"/>
                  </a:cubicBezTo>
                  <a:cubicBezTo>
                    <a:pt x="86" y="350"/>
                    <a:pt x="96" y="329"/>
                    <a:pt x="96" y="318"/>
                  </a:cubicBezTo>
                  <a:cubicBezTo>
                    <a:pt x="117" y="287"/>
                    <a:pt x="138" y="266"/>
                    <a:pt x="170" y="266"/>
                  </a:cubicBezTo>
                  <a:cubicBezTo>
                    <a:pt x="186" y="259"/>
                    <a:pt x="202" y="257"/>
                    <a:pt x="219" y="257"/>
                  </a:cubicBezTo>
                  <a:close/>
                  <a:moveTo>
                    <a:pt x="911" y="0"/>
                  </a:moveTo>
                  <a:cubicBezTo>
                    <a:pt x="858" y="0"/>
                    <a:pt x="806" y="11"/>
                    <a:pt x="763" y="22"/>
                  </a:cubicBezTo>
                  <a:cubicBezTo>
                    <a:pt x="636" y="64"/>
                    <a:pt x="519" y="139"/>
                    <a:pt x="424" y="223"/>
                  </a:cubicBezTo>
                  <a:cubicBezTo>
                    <a:pt x="403" y="212"/>
                    <a:pt x="382" y="212"/>
                    <a:pt x="361" y="202"/>
                  </a:cubicBezTo>
                  <a:cubicBezTo>
                    <a:pt x="310" y="193"/>
                    <a:pt x="252" y="178"/>
                    <a:pt x="198" y="178"/>
                  </a:cubicBezTo>
                  <a:cubicBezTo>
                    <a:pt x="185" y="178"/>
                    <a:pt x="172" y="179"/>
                    <a:pt x="159" y="181"/>
                  </a:cubicBezTo>
                  <a:cubicBezTo>
                    <a:pt x="107" y="191"/>
                    <a:pt x="53" y="233"/>
                    <a:pt x="32" y="276"/>
                  </a:cubicBezTo>
                  <a:cubicBezTo>
                    <a:pt x="11" y="318"/>
                    <a:pt x="1" y="360"/>
                    <a:pt x="22" y="403"/>
                  </a:cubicBezTo>
                  <a:cubicBezTo>
                    <a:pt x="32" y="435"/>
                    <a:pt x="64" y="456"/>
                    <a:pt x="96" y="477"/>
                  </a:cubicBezTo>
                  <a:cubicBezTo>
                    <a:pt x="117" y="487"/>
                    <a:pt x="149" y="487"/>
                    <a:pt x="170" y="487"/>
                  </a:cubicBezTo>
                  <a:cubicBezTo>
                    <a:pt x="202" y="487"/>
                    <a:pt x="223" y="487"/>
                    <a:pt x="255" y="477"/>
                  </a:cubicBezTo>
                  <a:cubicBezTo>
                    <a:pt x="308" y="445"/>
                    <a:pt x="361" y="403"/>
                    <a:pt x="403" y="360"/>
                  </a:cubicBezTo>
                  <a:lnTo>
                    <a:pt x="424" y="329"/>
                  </a:lnTo>
                  <a:lnTo>
                    <a:pt x="446" y="308"/>
                  </a:lnTo>
                  <a:lnTo>
                    <a:pt x="488" y="318"/>
                  </a:lnTo>
                  <a:cubicBezTo>
                    <a:pt x="562" y="329"/>
                    <a:pt x="646" y="350"/>
                    <a:pt x="731" y="350"/>
                  </a:cubicBezTo>
                  <a:cubicBezTo>
                    <a:pt x="759" y="354"/>
                    <a:pt x="786" y="356"/>
                    <a:pt x="812" y="356"/>
                  </a:cubicBezTo>
                  <a:cubicBezTo>
                    <a:pt x="865" y="356"/>
                    <a:pt x="914" y="347"/>
                    <a:pt x="964" y="318"/>
                  </a:cubicBezTo>
                  <a:cubicBezTo>
                    <a:pt x="1049" y="276"/>
                    <a:pt x="1102" y="181"/>
                    <a:pt x="1049" y="85"/>
                  </a:cubicBezTo>
                  <a:cubicBezTo>
                    <a:pt x="1027" y="43"/>
                    <a:pt x="975" y="11"/>
                    <a:pt x="911" y="0"/>
                  </a:cubicBezTo>
                  <a:close/>
                </a:path>
              </a:pathLst>
            </a:custGeom>
            <a:solidFill>
              <a:srgbClr val="C64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0" name="Google Shape;2745;p68">
              <a:extLst>
                <a:ext uri="{FF2B5EF4-FFF2-40B4-BE49-F238E27FC236}">
                  <a16:creationId xmlns:a16="http://schemas.microsoft.com/office/drawing/2014/main" id="{F2A80C3D-E30E-A59E-1B31-F62651CB31FB}"/>
                </a:ext>
              </a:extLst>
            </p:cNvPr>
            <p:cNvSpPr/>
            <p:nvPr/>
          </p:nvSpPr>
          <p:spPr>
            <a:xfrm>
              <a:off x="3108450" y="5404050"/>
              <a:ext cx="15900" cy="6125"/>
            </a:xfrm>
            <a:custGeom>
              <a:avLst/>
              <a:gdLst/>
              <a:ahLst/>
              <a:cxnLst/>
              <a:rect l="l" t="t" r="r" b="b"/>
              <a:pathLst>
                <a:path w="636" h="245" extrusionOk="0">
                  <a:moveTo>
                    <a:pt x="582" y="0"/>
                  </a:moveTo>
                  <a:cubicBezTo>
                    <a:pt x="392" y="32"/>
                    <a:pt x="201" y="96"/>
                    <a:pt x="32" y="170"/>
                  </a:cubicBezTo>
                  <a:cubicBezTo>
                    <a:pt x="11" y="181"/>
                    <a:pt x="0" y="202"/>
                    <a:pt x="11" y="223"/>
                  </a:cubicBezTo>
                  <a:cubicBezTo>
                    <a:pt x="11" y="244"/>
                    <a:pt x="32" y="244"/>
                    <a:pt x="43" y="244"/>
                  </a:cubicBezTo>
                  <a:lnTo>
                    <a:pt x="64" y="244"/>
                  </a:lnTo>
                  <a:cubicBezTo>
                    <a:pt x="233" y="170"/>
                    <a:pt x="413" y="106"/>
                    <a:pt x="604" y="75"/>
                  </a:cubicBezTo>
                  <a:cubicBezTo>
                    <a:pt x="625" y="75"/>
                    <a:pt x="636" y="54"/>
                    <a:pt x="636" y="32"/>
                  </a:cubicBezTo>
                  <a:cubicBezTo>
                    <a:pt x="625" y="11"/>
                    <a:pt x="604" y="0"/>
                    <a:pt x="582" y="0"/>
                  </a:cubicBezTo>
                  <a:close/>
                </a:path>
              </a:pathLst>
            </a:custGeom>
            <a:solidFill>
              <a:srgbClr val="C64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1" name="Google Shape;2746;p68">
              <a:extLst>
                <a:ext uri="{FF2B5EF4-FFF2-40B4-BE49-F238E27FC236}">
                  <a16:creationId xmlns:a16="http://schemas.microsoft.com/office/drawing/2014/main" id="{45108DDC-700E-2643-A5C5-70CA1DFB5471}"/>
                </a:ext>
              </a:extLst>
            </p:cNvPr>
            <p:cNvSpPr/>
            <p:nvPr/>
          </p:nvSpPr>
          <p:spPr>
            <a:xfrm>
              <a:off x="3113750" y="5407900"/>
              <a:ext cx="18550" cy="5700"/>
            </a:xfrm>
            <a:custGeom>
              <a:avLst/>
              <a:gdLst/>
              <a:ahLst/>
              <a:cxnLst/>
              <a:rect l="l" t="t" r="r" b="b"/>
              <a:pathLst>
                <a:path w="742" h="228" extrusionOk="0">
                  <a:moveTo>
                    <a:pt x="597" y="1"/>
                  </a:moveTo>
                  <a:cubicBezTo>
                    <a:pt x="396" y="1"/>
                    <a:pt x="194" y="54"/>
                    <a:pt x="32" y="154"/>
                  </a:cubicBezTo>
                  <a:cubicBezTo>
                    <a:pt x="10" y="164"/>
                    <a:pt x="0" y="196"/>
                    <a:pt x="10" y="206"/>
                  </a:cubicBezTo>
                  <a:cubicBezTo>
                    <a:pt x="21" y="227"/>
                    <a:pt x="32" y="227"/>
                    <a:pt x="53" y="227"/>
                  </a:cubicBezTo>
                  <a:lnTo>
                    <a:pt x="64" y="227"/>
                  </a:lnTo>
                  <a:cubicBezTo>
                    <a:pt x="223" y="130"/>
                    <a:pt x="404" y="85"/>
                    <a:pt x="583" y="85"/>
                  </a:cubicBezTo>
                  <a:cubicBezTo>
                    <a:pt x="618" y="85"/>
                    <a:pt x="653" y="87"/>
                    <a:pt x="688" y="90"/>
                  </a:cubicBezTo>
                  <a:cubicBezTo>
                    <a:pt x="709" y="90"/>
                    <a:pt x="730" y="79"/>
                    <a:pt x="730" y="58"/>
                  </a:cubicBezTo>
                  <a:cubicBezTo>
                    <a:pt x="741" y="27"/>
                    <a:pt x="720" y="16"/>
                    <a:pt x="699" y="6"/>
                  </a:cubicBezTo>
                  <a:cubicBezTo>
                    <a:pt x="665" y="2"/>
                    <a:pt x="631" y="1"/>
                    <a:pt x="597" y="1"/>
                  </a:cubicBezTo>
                  <a:close/>
                </a:path>
              </a:pathLst>
            </a:custGeom>
            <a:solidFill>
              <a:srgbClr val="C64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2" name="Google Shape;2747;p68">
              <a:extLst>
                <a:ext uri="{FF2B5EF4-FFF2-40B4-BE49-F238E27FC236}">
                  <a16:creationId xmlns:a16="http://schemas.microsoft.com/office/drawing/2014/main" id="{69E08E95-07B8-8A02-94F3-694B16894E7A}"/>
                </a:ext>
              </a:extLst>
            </p:cNvPr>
            <p:cNvSpPr/>
            <p:nvPr/>
          </p:nvSpPr>
          <p:spPr>
            <a:xfrm>
              <a:off x="3120875" y="5411200"/>
              <a:ext cx="14325" cy="4525"/>
            </a:xfrm>
            <a:custGeom>
              <a:avLst/>
              <a:gdLst/>
              <a:ahLst/>
              <a:cxnLst/>
              <a:rect l="l" t="t" r="r" b="b"/>
              <a:pathLst>
                <a:path w="573" h="181" extrusionOk="0">
                  <a:moveTo>
                    <a:pt x="520" y="1"/>
                  </a:moveTo>
                  <a:lnTo>
                    <a:pt x="33" y="95"/>
                  </a:lnTo>
                  <a:cubicBezTo>
                    <a:pt x="12" y="106"/>
                    <a:pt x="1" y="128"/>
                    <a:pt x="1" y="149"/>
                  </a:cubicBezTo>
                  <a:cubicBezTo>
                    <a:pt x="1" y="170"/>
                    <a:pt x="22" y="180"/>
                    <a:pt x="43" y="180"/>
                  </a:cubicBezTo>
                  <a:lnTo>
                    <a:pt x="541" y="74"/>
                  </a:lnTo>
                  <a:cubicBezTo>
                    <a:pt x="562" y="74"/>
                    <a:pt x="572" y="53"/>
                    <a:pt x="572" y="32"/>
                  </a:cubicBezTo>
                  <a:cubicBezTo>
                    <a:pt x="562" y="11"/>
                    <a:pt x="541" y="1"/>
                    <a:pt x="520" y="1"/>
                  </a:cubicBezTo>
                  <a:close/>
                </a:path>
              </a:pathLst>
            </a:custGeom>
            <a:solidFill>
              <a:srgbClr val="C64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3" name="Google Shape;2748;p68">
              <a:extLst>
                <a:ext uri="{FF2B5EF4-FFF2-40B4-BE49-F238E27FC236}">
                  <a16:creationId xmlns:a16="http://schemas.microsoft.com/office/drawing/2014/main" id="{01CE8E11-4C4F-C856-3949-652E817EA4BA}"/>
                </a:ext>
              </a:extLst>
            </p:cNvPr>
            <p:cNvSpPr/>
            <p:nvPr/>
          </p:nvSpPr>
          <p:spPr>
            <a:xfrm>
              <a:off x="3054700" y="5426800"/>
              <a:ext cx="104850" cy="4275"/>
            </a:xfrm>
            <a:custGeom>
              <a:avLst/>
              <a:gdLst/>
              <a:ahLst/>
              <a:cxnLst/>
              <a:rect l="l" t="t" r="r" b="b"/>
              <a:pathLst>
                <a:path w="4194" h="171" extrusionOk="0">
                  <a:moveTo>
                    <a:pt x="4151" y="1"/>
                  </a:moveTo>
                  <a:lnTo>
                    <a:pt x="2066" y="75"/>
                  </a:lnTo>
                  <a:cubicBezTo>
                    <a:pt x="1782" y="84"/>
                    <a:pt x="1494" y="93"/>
                    <a:pt x="1206" y="93"/>
                  </a:cubicBezTo>
                  <a:cubicBezTo>
                    <a:pt x="817" y="93"/>
                    <a:pt x="427" y="77"/>
                    <a:pt x="43" y="22"/>
                  </a:cubicBezTo>
                  <a:cubicBezTo>
                    <a:pt x="22" y="22"/>
                    <a:pt x="1" y="33"/>
                    <a:pt x="1" y="54"/>
                  </a:cubicBezTo>
                  <a:cubicBezTo>
                    <a:pt x="1" y="75"/>
                    <a:pt x="12" y="96"/>
                    <a:pt x="33" y="96"/>
                  </a:cubicBezTo>
                  <a:cubicBezTo>
                    <a:pt x="414" y="160"/>
                    <a:pt x="806" y="170"/>
                    <a:pt x="1187" y="170"/>
                  </a:cubicBezTo>
                  <a:cubicBezTo>
                    <a:pt x="1483" y="170"/>
                    <a:pt x="1780" y="160"/>
                    <a:pt x="2076" y="149"/>
                  </a:cubicBezTo>
                  <a:lnTo>
                    <a:pt x="4151" y="85"/>
                  </a:lnTo>
                  <a:cubicBezTo>
                    <a:pt x="4172" y="85"/>
                    <a:pt x="4193" y="64"/>
                    <a:pt x="4193" y="43"/>
                  </a:cubicBezTo>
                  <a:cubicBezTo>
                    <a:pt x="4193" y="22"/>
                    <a:pt x="4172" y="1"/>
                    <a:pt x="4151" y="1"/>
                  </a:cubicBezTo>
                  <a:close/>
                </a:path>
              </a:pathLst>
            </a:custGeom>
            <a:solidFill>
              <a:srgbClr val="C64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4" name="Google Shape;2749;p68">
              <a:extLst>
                <a:ext uri="{FF2B5EF4-FFF2-40B4-BE49-F238E27FC236}">
                  <a16:creationId xmlns:a16="http://schemas.microsoft.com/office/drawing/2014/main" id="{9CEA2BFF-5288-21D1-2CDC-30DBC12084DE}"/>
                </a:ext>
              </a:extLst>
            </p:cNvPr>
            <p:cNvSpPr/>
            <p:nvPr/>
          </p:nvSpPr>
          <p:spPr>
            <a:xfrm>
              <a:off x="2934300" y="5089350"/>
              <a:ext cx="95300" cy="309175"/>
            </a:xfrm>
            <a:custGeom>
              <a:avLst/>
              <a:gdLst/>
              <a:ahLst/>
              <a:cxnLst/>
              <a:rect l="l" t="t" r="r" b="b"/>
              <a:pathLst>
                <a:path w="3812" h="12367" extrusionOk="0">
                  <a:moveTo>
                    <a:pt x="614" y="1"/>
                  </a:moveTo>
                  <a:lnTo>
                    <a:pt x="0" y="12366"/>
                  </a:lnTo>
                  <a:lnTo>
                    <a:pt x="1292" y="12366"/>
                  </a:lnTo>
                  <a:lnTo>
                    <a:pt x="3812" y="1"/>
                  </a:ln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5" name="Google Shape;2750;p68">
              <a:extLst>
                <a:ext uri="{FF2B5EF4-FFF2-40B4-BE49-F238E27FC236}">
                  <a16:creationId xmlns:a16="http://schemas.microsoft.com/office/drawing/2014/main" id="{11D9C5D7-5F30-6F27-11BB-04F9D5354D3E}"/>
                </a:ext>
              </a:extLst>
            </p:cNvPr>
            <p:cNvSpPr/>
            <p:nvPr/>
          </p:nvSpPr>
          <p:spPr>
            <a:xfrm>
              <a:off x="2975300" y="5201275"/>
              <a:ext cx="9550" cy="21500"/>
            </a:xfrm>
            <a:custGeom>
              <a:avLst/>
              <a:gdLst/>
              <a:ahLst/>
              <a:cxnLst/>
              <a:rect l="l" t="t" r="r" b="b"/>
              <a:pathLst>
                <a:path w="382" h="860" extrusionOk="0">
                  <a:moveTo>
                    <a:pt x="335" y="0"/>
                  </a:moveTo>
                  <a:cubicBezTo>
                    <a:pt x="326" y="0"/>
                    <a:pt x="317" y="4"/>
                    <a:pt x="308" y="13"/>
                  </a:cubicBezTo>
                  <a:cubicBezTo>
                    <a:pt x="85" y="213"/>
                    <a:pt x="1" y="563"/>
                    <a:pt x="128" y="838"/>
                  </a:cubicBezTo>
                  <a:cubicBezTo>
                    <a:pt x="139" y="849"/>
                    <a:pt x="149" y="860"/>
                    <a:pt x="160" y="860"/>
                  </a:cubicBezTo>
                  <a:lnTo>
                    <a:pt x="181" y="860"/>
                  </a:lnTo>
                  <a:cubicBezTo>
                    <a:pt x="202" y="849"/>
                    <a:pt x="213" y="827"/>
                    <a:pt x="202" y="806"/>
                  </a:cubicBezTo>
                  <a:cubicBezTo>
                    <a:pt x="96" y="563"/>
                    <a:pt x="160" y="246"/>
                    <a:pt x="361" y="65"/>
                  </a:cubicBezTo>
                  <a:cubicBezTo>
                    <a:pt x="382" y="55"/>
                    <a:pt x="382" y="34"/>
                    <a:pt x="372" y="13"/>
                  </a:cubicBezTo>
                  <a:cubicBezTo>
                    <a:pt x="360" y="6"/>
                    <a:pt x="347" y="0"/>
                    <a:pt x="335" y="0"/>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6" name="Google Shape;2751;p68">
              <a:extLst>
                <a:ext uri="{FF2B5EF4-FFF2-40B4-BE49-F238E27FC236}">
                  <a16:creationId xmlns:a16="http://schemas.microsoft.com/office/drawing/2014/main" id="{D6A6EA11-542B-F9DA-8E2D-F581B5AA701C}"/>
                </a:ext>
              </a:extLst>
            </p:cNvPr>
            <p:cNvSpPr/>
            <p:nvPr/>
          </p:nvSpPr>
          <p:spPr>
            <a:xfrm>
              <a:off x="2942775" y="5084325"/>
              <a:ext cx="97150" cy="94250"/>
            </a:xfrm>
            <a:custGeom>
              <a:avLst/>
              <a:gdLst/>
              <a:ahLst/>
              <a:cxnLst/>
              <a:rect l="l" t="t" r="r" b="b"/>
              <a:pathLst>
                <a:path w="3886" h="3770" extrusionOk="0">
                  <a:moveTo>
                    <a:pt x="180" y="0"/>
                  </a:moveTo>
                  <a:lnTo>
                    <a:pt x="0" y="3590"/>
                  </a:lnTo>
                  <a:lnTo>
                    <a:pt x="3080" y="3769"/>
                  </a:lnTo>
                  <a:lnTo>
                    <a:pt x="3885" y="0"/>
                  </a:ln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7" name="Google Shape;2752;p68">
              <a:extLst>
                <a:ext uri="{FF2B5EF4-FFF2-40B4-BE49-F238E27FC236}">
                  <a16:creationId xmlns:a16="http://schemas.microsoft.com/office/drawing/2014/main" id="{3D4CC877-2C9D-146C-0AE5-8221EA6D124D}"/>
                </a:ext>
              </a:extLst>
            </p:cNvPr>
            <p:cNvSpPr/>
            <p:nvPr/>
          </p:nvSpPr>
          <p:spPr>
            <a:xfrm>
              <a:off x="2945125" y="5099050"/>
              <a:ext cx="18550" cy="12025"/>
            </a:xfrm>
            <a:custGeom>
              <a:avLst/>
              <a:gdLst/>
              <a:ahLst/>
              <a:cxnLst/>
              <a:rect l="l" t="t" r="r" b="b"/>
              <a:pathLst>
                <a:path w="742" h="481" extrusionOk="0">
                  <a:moveTo>
                    <a:pt x="694" y="0"/>
                  </a:moveTo>
                  <a:cubicBezTo>
                    <a:pt x="679" y="0"/>
                    <a:pt x="665" y="10"/>
                    <a:pt x="657" y="25"/>
                  </a:cubicBezTo>
                  <a:cubicBezTo>
                    <a:pt x="626" y="152"/>
                    <a:pt x="541" y="269"/>
                    <a:pt x="435" y="333"/>
                  </a:cubicBezTo>
                  <a:cubicBezTo>
                    <a:pt x="359" y="381"/>
                    <a:pt x="274" y="402"/>
                    <a:pt x="188" y="402"/>
                  </a:cubicBezTo>
                  <a:cubicBezTo>
                    <a:pt x="143" y="402"/>
                    <a:pt x="98" y="396"/>
                    <a:pt x="54" y="385"/>
                  </a:cubicBezTo>
                  <a:cubicBezTo>
                    <a:pt x="33" y="385"/>
                    <a:pt x="12" y="396"/>
                    <a:pt x="1" y="417"/>
                  </a:cubicBezTo>
                  <a:cubicBezTo>
                    <a:pt x="1" y="439"/>
                    <a:pt x="12" y="460"/>
                    <a:pt x="33" y="460"/>
                  </a:cubicBezTo>
                  <a:cubicBezTo>
                    <a:pt x="86" y="481"/>
                    <a:pt x="128" y="481"/>
                    <a:pt x="181" y="481"/>
                  </a:cubicBezTo>
                  <a:cubicBezTo>
                    <a:pt x="287" y="481"/>
                    <a:pt x="382" y="460"/>
                    <a:pt x="478" y="406"/>
                  </a:cubicBezTo>
                  <a:cubicBezTo>
                    <a:pt x="605" y="322"/>
                    <a:pt x="700" y="195"/>
                    <a:pt x="732" y="46"/>
                  </a:cubicBezTo>
                  <a:cubicBezTo>
                    <a:pt x="742" y="25"/>
                    <a:pt x="732" y="4"/>
                    <a:pt x="711" y="4"/>
                  </a:cubicBezTo>
                  <a:cubicBezTo>
                    <a:pt x="705" y="1"/>
                    <a:pt x="699" y="0"/>
                    <a:pt x="694" y="0"/>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8" name="Google Shape;2753;p68">
              <a:extLst>
                <a:ext uri="{FF2B5EF4-FFF2-40B4-BE49-F238E27FC236}">
                  <a16:creationId xmlns:a16="http://schemas.microsoft.com/office/drawing/2014/main" id="{80A60A25-4AD7-2360-D552-E8BB83958A7F}"/>
                </a:ext>
              </a:extLst>
            </p:cNvPr>
            <p:cNvSpPr/>
            <p:nvPr/>
          </p:nvSpPr>
          <p:spPr>
            <a:xfrm>
              <a:off x="3032475" y="5090150"/>
              <a:ext cx="11950" cy="26750"/>
            </a:xfrm>
            <a:custGeom>
              <a:avLst/>
              <a:gdLst/>
              <a:ahLst/>
              <a:cxnLst/>
              <a:rect l="l" t="t" r="r" b="b"/>
              <a:pathLst>
                <a:path w="478" h="1070" extrusionOk="0">
                  <a:moveTo>
                    <a:pt x="445" y="0"/>
                  </a:moveTo>
                  <a:cubicBezTo>
                    <a:pt x="424" y="0"/>
                    <a:pt x="403" y="11"/>
                    <a:pt x="393" y="21"/>
                  </a:cubicBezTo>
                  <a:cubicBezTo>
                    <a:pt x="255" y="350"/>
                    <a:pt x="128" y="678"/>
                    <a:pt x="12" y="1016"/>
                  </a:cubicBezTo>
                  <a:cubicBezTo>
                    <a:pt x="1" y="1038"/>
                    <a:pt x="12" y="1059"/>
                    <a:pt x="33" y="1070"/>
                  </a:cubicBezTo>
                  <a:lnTo>
                    <a:pt x="54" y="1070"/>
                  </a:lnTo>
                  <a:cubicBezTo>
                    <a:pt x="64" y="1070"/>
                    <a:pt x="85" y="1059"/>
                    <a:pt x="85" y="1038"/>
                  </a:cubicBezTo>
                  <a:cubicBezTo>
                    <a:pt x="202" y="710"/>
                    <a:pt x="329" y="381"/>
                    <a:pt x="466" y="53"/>
                  </a:cubicBezTo>
                  <a:cubicBezTo>
                    <a:pt x="477" y="32"/>
                    <a:pt x="466" y="11"/>
                    <a:pt x="445" y="0"/>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9" name="Google Shape;2754;p68">
              <a:extLst>
                <a:ext uri="{FF2B5EF4-FFF2-40B4-BE49-F238E27FC236}">
                  <a16:creationId xmlns:a16="http://schemas.microsoft.com/office/drawing/2014/main" id="{5DC3E8B8-9CD5-CD1C-F53F-A6A9EBD953B8}"/>
                </a:ext>
              </a:extLst>
            </p:cNvPr>
            <p:cNvSpPr/>
            <p:nvPr/>
          </p:nvSpPr>
          <p:spPr>
            <a:xfrm>
              <a:off x="2941175" y="5165050"/>
              <a:ext cx="80750" cy="5850"/>
            </a:xfrm>
            <a:custGeom>
              <a:avLst/>
              <a:gdLst/>
              <a:ahLst/>
              <a:cxnLst/>
              <a:rect l="l" t="t" r="r" b="b"/>
              <a:pathLst>
                <a:path w="3230" h="234" extrusionOk="0">
                  <a:moveTo>
                    <a:pt x="43" y="1"/>
                  </a:moveTo>
                  <a:cubicBezTo>
                    <a:pt x="22" y="1"/>
                    <a:pt x="0" y="22"/>
                    <a:pt x="0" y="43"/>
                  </a:cubicBezTo>
                  <a:cubicBezTo>
                    <a:pt x="0" y="64"/>
                    <a:pt x="22" y="85"/>
                    <a:pt x="43" y="85"/>
                  </a:cubicBezTo>
                  <a:lnTo>
                    <a:pt x="3187" y="234"/>
                  </a:lnTo>
                  <a:cubicBezTo>
                    <a:pt x="3208" y="234"/>
                    <a:pt x="3229" y="223"/>
                    <a:pt x="3229" y="201"/>
                  </a:cubicBezTo>
                  <a:cubicBezTo>
                    <a:pt x="3229" y="180"/>
                    <a:pt x="3219" y="159"/>
                    <a:pt x="3187" y="159"/>
                  </a:cubicBezTo>
                  <a:lnTo>
                    <a:pt x="43" y="1"/>
                  </a:ln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0" name="Google Shape;2755;p68">
              <a:extLst>
                <a:ext uri="{FF2B5EF4-FFF2-40B4-BE49-F238E27FC236}">
                  <a16:creationId xmlns:a16="http://schemas.microsoft.com/office/drawing/2014/main" id="{2A4D3101-2061-E48A-FFBA-78DF981E5D8E}"/>
                </a:ext>
              </a:extLst>
            </p:cNvPr>
            <p:cNvSpPr/>
            <p:nvPr/>
          </p:nvSpPr>
          <p:spPr>
            <a:xfrm>
              <a:off x="2924775" y="5388125"/>
              <a:ext cx="103250" cy="46650"/>
            </a:xfrm>
            <a:custGeom>
              <a:avLst/>
              <a:gdLst/>
              <a:ahLst/>
              <a:cxnLst/>
              <a:rect l="l" t="t" r="r" b="b"/>
              <a:pathLst>
                <a:path w="4130" h="1866" extrusionOk="0">
                  <a:moveTo>
                    <a:pt x="1828" y="1"/>
                  </a:moveTo>
                  <a:cubicBezTo>
                    <a:pt x="1819" y="1"/>
                    <a:pt x="1809" y="1"/>
                    <a:pt x="1800" y="2"/>
                  </a:cubicBezTo>
                  <a:cubicBezTo>
                    <a:pt x="1662" y="2"/>
                    <a:pt x="1546" y="119"/>
                    <a:pt x="1419" y="204"/>
                  </a:cubicBezTo>
                  <a:cubicBezTo>
                    <a:pt x="1294" y="286"/>
                    <a:pt x="1145" y="330"/>
                    <a:pt x="989" y="330"/>
                  </a:cubicBezTo>
                  <a:cubicBezTo>
                    <a:pt x="946" y="330"/>
                    <a:pt x="901" y="327"/>
                    <a:pt x="857" y="320"/>
                  </a:cubicBezTo>
                  <a:cubicBezTo>
                    <a:pt x="706" y="310"/>
                    <a:pt x="477" y="107"/>
                    <a:pt x="346" y="107"/>
                  </a:cubicBezTo>
                  <a:cubicBezTo>
                    <a:pt x="340" y="107"/>
                    <a:pt x="334" y="107"/>
                    <a:pt x="328" y="108"/>
                  </a:cubicBezTo>
                  <a:cubicBezTo>
                    <a:pt x="10" y="150"/>
                    <a:pt x="0" y="1241"/>
                    <a:pt x="0" y="1474"/>
                  </a:cubicBezTo>
                  <a:cubicBezTo>
                    <a:pt x="10" y="1580"/>
                    <a:pt x="21" y="1707"/>
                    <a:pt x="95" y="1781"/>
                  </a:cubicBezTo>
                  <a:cubicBezTo>
                    <a:pt x="180" y="1855"/>
                    <a:pt x="307" y="1865"/>
                    <a:pt x="424" y="1865"/>
                  </a:cubicBezTo>
                  <a:cubicBezTo>
                    <a:pt x="1492" y="1855"/>
                    <a:pt x="2572" y="1844"/>
                    <a:pt x="3642" y="1834"/>
                  </a:cubicBezTo>
                  <a:cubicBezTo>
                    <a:pt x="3737" y="1834"/>
                    <a:pt x="3843" y="1834"/>
                    <a:pt x="3927" y="1792"/>
                  </a:cubicBezTo>
                  <a:cubicBezTo>
                    <a:pt x="4023" y="1760"/>
                    <a:pt x="4097" y="1686"/>
                    <a:pt x="4108" y="1590"/>
                  </a:cubicBezTo>
                  <a:cubicBezTo>
                    <a:pt x="4129" y="1484"/>
                    <a:pt x="4044" y="1378"/>
                    <a:pt x="3949" y="1326"/>
                  </a:cubicBezTo>
                  <a:cubicBezTo>
                    <a:pt x="3843" y="1273"/>
                    <a:pt x="3727" y="1251"/>
                    <a:pt x="3621" y="1230"/>
                  </a:cubicBezTo>
                  <a:cubicBezTo>
                    <a:pt x="3092" y="1135"/>
                    <a:pt x="2615" y="828"/>
                    <a:pt x="2308" y="394"/>
                  </a:cubicBezTo>
                  <a:cubicBezTo>
                    <a:pt x="2176" y="222"/>
                    <a:pt x="2034" y="1"/>
                    <a:pt x="1828" y="1"/>
                  </a:cubicBez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 name="Google Shape;2756;p68">
              <a:extLst>
                <a:ext uri="{FF2B5EF4-FFF2-40B4-BE49-F238E27FC236}">
                  <a16:creationId xmlns:a16="http://schemas.microsoft.com/office/drawing/2014/main" id="{702FF1F6-6EB9-1157-B6F6-B1C2B8F579C6}"/>
                </a:ext>
              </a:extLst>
            </p:cNvPr>
            <p:cNvSpPr/>
            <p:nvPr/>
          </p:nvSpPr>
          <p:spPr>
            <a:xfrm>
              <a:off x="2923700" y="5425750"/>
              <a:ext cx="105100" cy="4525"/>
            </a:xfrm>
            <a:custGeom>
              <a:avLst/>
              <a:gdLst/>
              <a:ahLst/>
              <a:cxnLst/>
              <a:rect l="l" t="t" r="r" b="b"/>
              <a:pathLst>
                <a:path w="4204" h="181" extrusionOk="0">
                  <a:moveTo>
                    <a:pt x="43" y="0"/>
                  </a:moveTo>
                  <a:cubicBezTo>
                    <a:pt x="22" y="0"/>
                    <a:pt x="1" y="11"/>
                    <a:pt x="1" y="33"/>
                  </a:cubicBezTo>
                  <a:cubicBezTo>
                    <a:pt x="1" y="54"/>
                    <a:pt x="11" y="75"/>
                    <a:pt x="32" y="75"/>
                  </a:cubicBezTo>
                  <a:cubicBezTo>
                    <a:pt x="742" y="138"/>
                    <a:pt x="1441" y="181"/>
                    <a:pt x="2149" y="181"/>
                  </a:cubicBezTo>
                  <a:cubicBezTo>
                    <a:pt x="2827" y="181"/>
                    <a:pt x="3494" y="149"/>
                    <a:pt x="4161" y="85"/>
                  </a:cubicBezTo>
                  <a:cubicBezTo>
                    <a:pt x="4182" y="85"/>
                    <a:pt x="4203" y="64"/>
                    <a:pt x="4193" y="43"/>
                  </a:cubicBezTo>
                  <a:cubicBezTo>
                    <a:pt x="4193" y="22"/>
                    <a:pt x="4172" y="11"/>
                    <a:pt x="4151" y="11"/>
                  </a:cubicBezTo>
                  <a:cubicBezTo>
                    <a:pt x="3483" y="68"/>
                    <a:pt x="2813" y="97"/>
                    <a:pt x="2143" y="97"/>
                  </a:cubicBezTo>
                  <a:cubicBezTo>
                    <a:pt x="1442" y="97"/>
                    <a:pt x="741" y="65"/>
                    <a:pt x="43" y="0"/>
                  </a:cubicBezTo>
                  <a:close/>
                </a:path>
              </a:pathLst>
            </a:custGeom>
            <a:solidFill>
              <a:srgbClr val="C64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 name="Google Shape;2757;p68">
              <a:extLst>
                <a:ext uri="{FF2B5EF4-FFF2-40B4-BE49-F238E27FC236}">
                  <a16:creationId xmlns:a16="http://schemas.microsoft.com/office/drawing/2014/main" id="{B36C0456-04FA-0FF3-0520-F17ED3E5A5A8}"/>
                </a:ext>
              </a:extLst>
            </p:cNvPr>
            <p:cNvSpPr/>
            <p:nvPr/>
          </p:nvSpPr>
          <p:spPr>
            <a:xfrm>
              <a:off x="2967900" y="5393450"/>
              <a:ext cx="28875" cy="13800"/>
            </a:xfrm>
            <a:custGeom>
              <a:avLst/>
              <a:gdLst/>
              <a:ahLst/>
              <a:cxnLst/>
              <a:rect l="l" t="t" r="r" b="b"/>
              <a:pathLst>
                <a:path w="1155" h="552" extrusionOk="0">
                  <a:moveTo>
                    <a:pt x="953" y="86"/>
                  </a:moveTo>
                  <a:cubicBezTo>
                    <a:pt x="985" y="86"/>
                    <a:pt x="1028" y="97"/>
                    <a:pt x="1038" y="128"/>
                  </a:cubicBezTo>
                  <a:cubicBezTo>
                    <a:pt x="1059" y="160"/>
                    <a:pt x="1038" y="213"/>
                    <a:pt x="996" y="245"/>
                  </a:cubicBezTo>
                  <a:cubicBezTo>
                    <a:pt x="953" y="276"/>
                    <a:pt x="890" y="287"/>
                    <a:pt x="837" y="287"/>
                  </a:cubicBezTo>
                  <a:cubicBezTo>
                    <a:pt x="809" y="290"/>
                    <a:pt x="782" y="291"/>
                    <a:pt x="754" y="291"/>
                  </a:cubicBezTo>
                  <a:cubicBezTo>
                    <a:pt x="685" y="291"/>
                    <a:pt x="616" y="284"/>
                    <a:pt x="541" y="276"/>
                  </a:cubicBezTo>
                  <a:cubicBezTo>
                    <a:pt x="636" y="213"/>
                    <a:pt x="731" y="160"/>
                    <a:pt x="826" y="118"/>
                  </a:cubicBezTo>
                  <a:cubicBezTo>
                    <a:pt x="868" y="97"/>
                    <a:pt x="911" y="86"/>
                    <a:pt x="953" y="86"/>
                  </a:cubicBezTo>
                  <a:close/>
                  <a:moveTo>
                    <a:pt x="339" y="329"/>
                  </a:moveTo>
                  <a:cubicBezTo>
                    <a:pt x="297" y="351"/>
                    <a:pt x="265" y="382"/>
                    <a:pt x="233" y="414"/>
                  </a:cubicBezTo>
                  <a:cubicBezTo>
                    <a:pt x="212" y="435"/>
                    <a:pt x="181" y="456"/>
                    <a:pt x="160" y="467"/>
                  </a:cubicBezTo>
                  <a:cubicBezTo>
                    <a:pt x="151" y="471"/>
                    <a:pt x="140" y="474"/>
                    <a:pt x="129" y="474"/>
                  </a:cubicBezTo>
                  <a:cubicBezTo>
                    <a:pt x="113" y="474"/>
                    <a:pt x="97" y="469"/>
                    <a:pt x="85" y="456"/>
                  </a:cubicBezTo>
                  <a:cubicBezTo>
                    <a:pt x="85" y="445"/>
                    <a:pt x="85" y="424"/>
                    <a:pt x="96" y="403"/>
                  </a:cubicBezTo>
                  <a:cubicBezTo>
                    <a:pt x="117" y="351"/>
                    <a:pt x="191" y="329"/>
                    <a:pt x="297" y="329"/>
                  </a:cubicBezTo>
                  <a:close/>
                  <a:moveTo>
                    <a:pt x="953" y="1"/>
                  </a:moveTo>
                  <a:cubicBezTo>
                    <a:pt x="890" y="1"/>
                    <a:pt x="837" y="22"/>
                    <a:pt x="795" y="43"/>
                  </a:cubicBezTo>
                  <a:cubicBezTo>
                    <a:pt x="668" y="107"/>
                    <a:pt x="541" y="170"/>
                    <a:pt x="424" y="255"/>
                  </a:cubicBezTo>
                  <a:cubicBezTo>
                    <a:pt x="394" y="251"/>
                    <a:pt x="344" y="245"/>
                    <a:pt x="290" y="245"/>
                  </a:cubicBezTo>
                  <a:cubicBezTo>
                    <a:pt x="191" y="245"/>
                    <a:pt x="76" y="266"/>
                    <a:pt x="22" y="361"/>
                  </a:cubicBezTo>
                  <a:cubicBezTo>
                    <a:pt x="0" y="414"/>
                    <a:pt x="0" y="467"/>
                    <a:pt x="33" y="509"/>
                  </a:cubicBezTo>
                  <a:cubicBezTo>
                    <a:pt x="54" y="530"/>
                    <a:pt x="85" y="551"/>
                    <a:pt x="127" y="551"/>
                  </a:cubicBezTo>
                  <a:cubicBezTo>
                    <a:pt x="149" y="551"/>
                    <a:pt x="170" y="551"/>
                    <a:pt x="181" y="541"/>
                  </a:cubicBezTo>
                  <a:cubicBezTo>
                    <a:pt x="223" y="530"/>
                    <a:pt x="254" y="499"/>
                    <a:pt x="297" y="467"/>
                  </a:cubicBezTo>
                  <a:cubicBezTo>
                    <a:pt x="339" y="424"/>
                    <a:pt x="392" y="382"/>
                    <a:pt x="445" y="340"/>
                  </a:cubicBezTo>
                  <a:lnTo>
                    <a:pt x="456" y="340"/>
                  </a:lnTo>
                  <a:cubicBezTo>
                    <a:pt x="583" y="361"/>
                    <a:pt x="710" y="372"/>
                    <a:pt x="837" y="372"/>
                  </a:cubicBezTo>
                  <a:cubicBezTo>
                    <a:pt x="911" y="361"/>
                    <a:pt x="985" y="351"/>
                    <a:pt x="1049" y="308"/>
                  </a:cubicBezTo>
                  <a:cubicBezTo>
                    <a:pt x="1112" y="266"/>
                    <a:pt x="1155" y="160"/>
                    <a:pt x="1112" y="86"/>
                  </a:cubicBezTo>
                  <a:cubicBezTo>
                    <a:pt x="1080" y="33"/>
                    <a:pt x="1017" y="1"/>
                    <a:pt x="953" y="1"/>
                  </a:cubicBezTo>
                  <a:close/>
                </a:path>
              </a:pathLst>
            </a:custGeom>
            <a:solidFill>
              <a:srgbClr val="C64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 name="Google Shape;2758;p68">
              <a:extLst>
                <a:ext uri="{FF2B5EF4-FFF2-40B4-BE49-F238E27FC236}">
                  <a16:creationId xmlns:a16="http://schemas.microsoft.com/office/drawing/2014/main" id="{BAF92D58-516C-7D04-1B6E-585FC021572D}"/>
                </a:ext>
              </a:extLst>
            </p:cNvPr>
            <p:cNvSpPr/>
            <p:nvPr/>
          </p:nvSpPr>
          <p:spPr>
            <a:xfrm>
              <a:off x="2977700" y="5405600"/>
              <a:ext cx="15375" cy="5875"/>
            </a:xfrm>
            <a:custGeom>
              <a:avLst/>
              <a:gdLst/>
              <a:ahLst/>
              <a:cxnLst/>
              <a:rect l="l" t="t" r="r" b="b"/>
              <a:pathLst>
                <a:path w="615" h="235" extrusionOk="0">
                  <a:moveTo>
                    <a:pt x="532" y="1"/>
                  </a:moveTo>
                  <a:cubicBezTo>
                    <a:pt x="352" y="1"/>
                    <a:pt x="160" y="63"/>
                    <a:pt x="22" y="171"/>
                  </a:cubicBezTo>
                  <a:cubicBezTo>
                    <a:pt x="0" y="182"/>
                    <a:pt x="0" y="203"/>
                    <a:pt x="11" y="225"/>
                  </a:cubicBezTo>
                  <a:cubicBezTo>
                    <a:pt x="22" y="235"/>
                    <a:pt x="32" y="235"/>
                    <a:pt x="43" y="235"/>
                  </a:cubicBezTo>
                  <a:lnTo>
                    <a:pt x="64" y="235"/>
                  </a:lnTo>
                  <a:cubicBezTo>
                    <a:pt x="200" y="138"/>
                    <a:pt x="363" y="85"/>
                    <a:pt x="528" y="85"/>
                  </a:cubicBezTo>
                  <a:cubicBezTo>
                    <a:pt x="543" y="85"/>
                    <a:pt x="557" y="86"/>
                    <a:pt x="572" y="87"/>
                  </a:cubicBezTo>
                  <a:cubicBezTo>
                    <a:pt x="593" y="87"/>
                    <a:pt x="604" y="65"/>
                    <a:pt x="615" y="44"/>
                  </a:cubicBezTo>
                  <a:cubicBezTo>
                    <a:pt x="615" y="23"/>
                    <a:pt x="593" y="2"/>
                    <a:pt x="572" y="2"/>
                  </a:cubicBezTo>
                  <a:cubicBezTo>
                    <a:pt x="559" y="1"/>
                    <a:pt x="546" y="1"/>
                    <a:pt x="532" y="1"/>
                  </a:cubicBezTo>
                  <a:close/>
                </a:path>
              </a:pathLst>
            </a:custGeom>
            <a:solidFill>
              <a:srgbClr val="C64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4" name="Google Shape;2759;p68">
              <a:extLst>
                <a:ext uri="{FF2B5EF4-FFF2-40B4-BE49-F238E27FC236}">
                  <a16:creationId xmlns:a16="http://schemas.microsoft.com/office/drawing/2014/main" id="{1E78E5B2-4172-0551-6238-5552AE6B2AB3}"/>
                </a:ext>
              </a:extLst>
            </p:cNvPr>
            <p:cNvSpPr/>
            <p:nvPr/>
          </p:nvSpPr>
          <p:spPr>
            <a:xfrm>
              <a:off x="2986425" y="5408975"/>
              <a:ext cx="14850" cy="5675"/>
            </a:xfrm>
            <a:custGeom>
              <a:avLst/>
              <a:gdLst/>
              <a:ahLst/>
              <a:cxnLst/>
              <a:rect l="l" t="t" r="r" b="b"/>
              <a:pathLst>
                <a:path w="594" h="227" extrusionOk="0">
                  <a:moveTo>
                    <a:pt x="488" y="1"/>
                  </a:moveTo>
                  <a:cubicBezTo>
                    <a:pt x="320" y="1"/>
                    <a:pt x="151" y="61"/>
                    <a:pt x="22" y="153"/>
                  </a:cubicBezTo>
                  <a:cubicBezTo>
                    <a:pt x="0" y="163"/>
                    <a:pt x="0" y="195"/>
                    <a:pt x="11" y="206"/>
                  </a:cubicBezTo>
                  <a:cubicBezTo>
                    <a:pt x="22" y="217"/>
                    <a:pt x="33" y="227"/>
                    <a:pt x="43" y="227"/>
                  </a:cubicBezTo>
                  <a:cubicBezTo>
                    <a:pt x="54" y="227"/>
                    <a:pt x="64" y="227"/>
                    <a:pt x="64" y="217"/>
                  </a:cubicBezTo>
                  <a:cubicBezTo>
                    <a:pt x="191" y="129"/>
                    <a:pt x="352" y="77"/>
                    <a:pt x="509" y="77"/>
                  </a:cubicBezTo>
                  <a:cubicBezTo>
                    <a:pt x="523" y="77"/>
                    <a:pt x="537" y="78"/>
                    <a:pt x="551" y="79"/>
                  </a:cubicBezTo>
                  <a:cubicBezTo>
                    <a:pt x="572" y="79"/>
                    <a:pt x="593" y="68"/>
                    <a:pt x="593" y="47"/>
                  </a:cubicBezTo>
                  <a:cubicBezTo>
                    <a:pt x="593" y="26"/>
                    <a:pt x="583" y="5"/>
                    <a:pt x="562" y="5"/>
                  </a:cubicBezTo>
                  <a:cubicBezTo>
                    <a:pt x="537" y="2"/>
                    <a:pt x="513" y="1"/>
                    <a:pt x="488" y="1"/>
                  </a:cubicBezTo>
                  <a:close/>
                </a:path>
              </a:pathLst>
            </a:custGeom>
            <a:solidFill>
              <a:srgbClr val="C64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5" name="Google Shape;2760;p68">
              <a:extLst>
                <a:ext uri="{FF2B5EF4-FFF2-40B4-BE49-F238E27FC236}">
                  <a16:creationId xmlns:a16="http://schemas.microsoft.com/office/drawing/2014/main" id="{2A4831A5-B44E-8701-F50D-393895187083}"/>
                </a:ext>
              </a:extLst>
            </p:cNvPr>
            <p:cNvSpPr/>
            <p:nvPr/>
          </p:nvSpPr>
          <p:spPr>
            <a:xfrm>
              <a:off x="2993825" y="5412175"/>
              <a:ext cx="11950" cy="4600"/>
            </a:xfrm>
            <a:custGeom>
              <a:avLst/>
              <a:gdLst/>
              <a:ahLst/>
              <a:cxnLst/>
              <a:rect l="l" t="t" r="r" b="b"/>
              <a:pathLst>
                <a:path w="478" h="184" extrusionOk="0">
                  <a:moveTo>
                    <a:pt x="451" y="1"/>
                  </a:moveTo>
                  <a:cubicBezTo>
                    <a:pt x="446" y="1"/>
                    <a:pt x="441" y="2"/>
                    <a:pt x="435" y="4"/>
                  </a:cubicBezTo>
                  <a:cubicBezTo>
                    <a:pt x="297" y="4"/>
                    <a:pt x="160" y="46"/>
                    <a:pt x="33" y="99"/>
                  </a:cubicBezTo>
                  <a:cubicBezTo>
                    <a:pt x="12" y="110"/>
                    <a:pt x="1" y="141"/>
                    <a:pt x="12" y="152"/>
                  </a:cubicBezTo>
                  <a:cubicBezTo>
                    <a:pt x="22" y="173"/>
                    <a:pt x="33" y="183"/>
                    <a:pt x="54" y="183"/>
                  </a:cubicBezTo>
                  <a:lnTo>
                    <a:pt x="64" y="173"/>
                  </a:lnTo>
                  <a:cubicBezTo>
                    <a:pt x="181" y="120"/>
                    <a:pt x="308" y="89"/>
                    <a:pt x="446" y="78"/>
                  </a:cubicBezTo>
                  <a:cubicBezTo>
                    <a:pt x="467" y="78"/>
                    <a:pt x="478" y="56"/>
                    <a:pt x="478" y="35"/>
                  </a:cubicBezTo>
                  <a:cubicBezTo>
                    <a:pt x="478" y="18"/>
                    <a:pt x="470" y="1"/>
                    <a:pt x="451" y="1"/>
                  </a:cubicBezTo>
                  <a:close/>
                </a:path>
              </a:pathLst>
            </a:custGeom>
            <a:solidFill>
              <a:srgbClr val="C64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6" name="Google Shape;2761;p68">
              <a:extLst>
                <a:ext uri="{FF2B5EF4-FFF2-40B4-BE49-F238E27FC236}">
                  <a16:creationId xmlns:a16="http://schemas.microsoft.com/office/drawing/2014/main" id="{C7440476-023B-50A9-6C4C-ADF0C4512EFA}"/>
                </a:ext>
              </a:extLst>
            </p:cNvPr>
            <p:cNvSpPr/>
            <p:nvPr/>
          </p:nvSpPr>
          <p:spPr>
            <a:xfrm>
              <a:off x="2947250" y="4764375"/>
              <a:ext cx="119125" cy="112800"/>
            </a:xfrm>
            <a:custGeom>
              <a:avLst/>
              <a:gdLst/>
              <a:ahLst/>
              <a:cxnLst/>
              <a:rect l="l" t="t" r="r" b="b"/>
              <a:pathLst>
                <a:path w="4765" h="4512" extrusionOk="0">
                  <a:moveTo>
                    <a:pt x="3659" y="1"/>
                  </a:moveTo>
                  <a:cubicBezTo>
                    <a:pt x="3369" y="1"/>
                    <a:pt x="3073" y="137"/>
                    <a:pt x="2923" y="380"/>
                  </a:cubicBezTo>
                  <a:cubicBezTo>
                    <a:pt x="2796" y="592"/>
                    <a:pt x="2785" y="846"/>
                    <a:pt x="2722" y="1089"/>
                  </a:cubicBezTo>
                  <a:cubicBezTo>
                    <a:pt x="2626" y="1418"/>
                    <a:pt x="2447" y="1661"/>
                    <a:pt x="2214" y="1830"/>
                  </a:cubicBezTo>
                  <a:cubicBezTo>
                    <a:pt x="2193" y="1841"/>
                    <a:pt x="2171" y="1851"/>
                    <a:pt x="2139" y="1872"/>
                  </a:cubicBezTo>
                  <a:cubicBezTo>
                    <a:pt x="1927" y="1978"/>
                    <a:pt x="1716" y="2084"/>
                    <a:pt x="1494" y="2169"/>
                  </a:cubicBezTo>
                  <a:lnTo>
                    <a:pt x="1504" y="2169"/>
                  </a:lnTo>
                  <a:cubicBezTo>
                    <a:pt x="1409" y="2201"/>
                    <a:pt x="1313" y="2232"/>
                    <a:pt x="1229" y="2254"/>
                  </a:cubicBezTo>
                  <a:cubicBezTo>
                    <a:pt x="880" y="2338"/>
                    <a:pt x="499" y="2349"/>
                    <a:pt x="255" y="2603"/>
                  </a:cubicBezTo>
                  <a:cubicBezTo>
                    <a:pt x="1" y="2868"/>
                    <a:pt x="22" y="3323"/>
                    <a:pt x="233" y="3630"/>
                  </a:cubicBezTo>
                  <a:cubicBezTo>
                    <a:pt x="435" y="3937"/>
                    <a:pt x="774" y="4128"/>
                    <a:pt x="1123" y="4265"/>
                  </a:cubicBezTo>
                  <a:cubicBezTo>
                    <a:pt x="1472" y="4414"/>
                    <a:pt x="1850" y="4512"/>
                    <a:pt x="2233" y="4512"/>
                  </a:cubicBezTo>
                  <a:cubicBezTo>
                    <a:pt x="2314" y="4512"/>
                    <a:pt x="2396" y="4507"/>
                    <a:pt x="2478" y="4498"/>
                  </a:cubicBezTo>
                  <a:cubicBezTo>
                    <a:pt x="3113" y="4424"/>
                    <a:pt x="3685" y="4043"/>
                    <a:pt x="4045" y="3524"/>
                  </a:cubicBezTo>
                  <a:cubicBezTo>
                    <a:pt x="4289" y="3185"/>
                    <a:pt x="4447" y="2783"/>
                    <a:pt x="4532" y="2370"/>
                  </a:cubicBezTo>
                  <a:cubicBezTo>
                    <a:pt x="4595" y="2201"/>
                    <a:pt x="4649" y="2042"/>
                    <a:pt x="4680" y="1872"/>
                  </a:cubicBezTo>
                  <a:cubicBezTo>
                    <a:pt x="4755" y="1512"/>
                    <a:pt x="4765" y="1131"/>
                    <a:pt x="4638" y="782"/>
                  </a:cubicBezTo>
                  <a:cubicBezTo>
                    <a:pt x="4511" y="433"/>
                    <a:pt x="4235" y="136"/>
                    <a:pt x="3886" y="30"/>
                  </a:cubicBezTo>
                  <a:cubicBezTo>
                    <a:pt x="3813" y="10"/>
                    <a:pt x="3736" y="1"/>
                    <a:pt x="3659"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7" name="Google Shape;2762;p68">
              <a:extLst>
                <a:ext uri="{FF2B5EF4-FFF2-40B4-BE49-F238E27FC236}">
                  <a16:creationId xmlns:a16="http://schemas.microsoft.com/office/drawing/2014/main" id="{62928407-0992-0998-5F0A-D06F99A05DFB}"/>
                </a:ext>
              </a:extLst>
            </p:cNvPr>
            <p:cNvSpPr/>
            <p:nvPr/>
          </p:nvSpPr>
          <p:spPr>
            <a:xfrm>
              <a:off x="3074825" y="4867625"/>
              <a:ext cx="69375" cy="76175"/>
            </a:xfrm>
            <a:custGeom>
              <a:avLst/>
              <a:gdLst/>
              <a:ahLst/>
              <a:cxnLst/>
              <a:rect l="l" t="t" r="r" b="b"/>
              <a:pathLst>
                <a:path w="2775" h="3047" extrusionOk="0">
                  <a:moveTo>
                    <a:pt x="316" y="1"/>
                  </a:moveTo>
                  <a:cubicBezTo>
                    <a:pt x="206" y="1"/>
                    <a:pt x="99" y="34"/>
                    <a:pt x="1" y="114"/>
                  </a:cubicBezTo>
                  <a:cubicBezTo>
                    <a:pt x="233" y="591"/>
                    <a:pt x="477" y="1024"/>
                    <a:pt x="615" y="1544"/>
                  </a:cubicBezTo>
                  <a:cubicBezTo>
                    <a:pt x="657" y="1670"/>
                    <a:pt x="930" y="3015"/>
                    <a:pt x="807" y="3047"/>
                  </a:cubicBezTo>
                  <a:lnTo>
                    <a:pt x="807" y="3047"/>
                  </a:lnTo>
                  <a:cubicBezTo>
                    <a:pt x="1462" y="2909"/>
                    <a:pt x="2118" y="2761"/>
                    <a:pt x="2774" y="2623"/>
                  </a:cubicBezTo>
                  <a:cubicBezTo>
                    <a:pt x="2478" y="1956"/>
                    <a:pt x="2065" y="1342"/>
                    <a:pt x="1557" y="824"/>
                  </a:cubicBezTo>
                  <a:cubicBezTo>
                    <a:pt x="1309" y="584"/>
                    <a:pt x="779" y="1"/>
                    <a:pt x="316" y="1"/>
                  </a:cubicBezTo>
                  <a:close/>
                  <a:moveTo>
                    <a:pt x="807" y="3047"/>
                  </a:moveTo>
                  <a:cubicBezTo>
                    <a:pt x="806" y="3047"/>
                    <a:pt x="806" y="3047"/>
                    <a:pt x="805" y="3047"/>
                  </a:cubicBezTo>
                  <a:cubicBezTo>
                    <a:pt x="806" y="3047"/>
                    <a:pt x="806" y="3047"/>
                    <a:pt x="807" y="3047"/>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8" name="Google Shape;2763;p68">
              <a:extLst>
                <a:ext uri="{FF2B5EF4-FFF2-40B4-BE49-F238E27FC236}">
                  <a16:creationId xmlns:a16="http://schemas.microsoft.com/office/drawing/2014/main" id="{3F65B923-4196-2898-97FA-B41AC2829273}"/>
                </a:ext>
              </a:extLst>
            </p:cNvPr>
            <p:cNvSpPr/>
            <p:nvPr/>
          </p:nvSpPr>
          <p:spPr>
            <a:xfrm>
              <a:off x="3090175" y="4868775"/>
              <a:ext cx="38425" cy="39050"/>
            </a:xfrm>
            <a:custGeom>
              <a:avLst/>
              <a:gdLst/>
              <a:ahLst/>
              <a:cxnLst/>
              <a:rect l="l" t="t" r="r" b="b"/>
              <a:pathLst>
                <a:path w="1537" h="1562" extrusionOk="0">
                  <a:moveTo>
                    <a:pt x="47" y="0"/>
                  </a:moveTo>
                  <a:cubicBezTo>
                    <a:pt x="32" y="0"/>
                    <a:pt x="19" y="10"/>
                    <a:pt x="12" y="26"/>
                  </a:cubicBezTo>
                  <a:cubicBezTo>
                    <a:pt x="1" y="47"/>
                    <a:pt x="12" y="68"/>
                    <a:pt x="33" y="79"/>
                  </a:cubicBezTo>
                  <a:cubicBezTo>
                    <a:pt x="699" y="322"/>
                    <a:pt x="1229" y="873"/>
                    <a:pt x="1462" y="1540"/>
                  </a:cubicBezTo>
                  <a:cubicBezTo>
                    <a:pt x="1462" y="1550"/>
                    <a:pt x="1483" y="1561"/>
                    <a:pt x="1494" y="1561"/>
                  </a:cubicBezTo>
                  <a:lnTo>
                    <a:pt x="1504" y="1561"/>
                  </a:lnTo>
                  <a:cubicBezTo>
                    <a:pt x="1525" y="1550"/>
                    <a:pt x="1536" y="1529"/>
                    <a:pt x="1536" y="1508"/>
                  </a:cubicBezTo>
                  <a:cubicBezTo>
                    <a:pt x="1292" y="820"/>
                    <a:pt x="742" y="258"/>
                    <a:pt x="64" y="4"/>
                  </a:cubicBezTo>
                  <a:cubicBezTo>
                    <a:pt x="58" y="2"/>
                    <a:pt x="53" y="0"/>
                    <a:pt x="47"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9" name="Google Shape;2764;p68">
              <a:extLst>
                <a:ext uri="{FF2B5EF4-FFF2-40B4-BE49-F238E27FC236}">
                  <a16:creationId xmlns:a16="http://schemas.microsoft.com/office/drawing/2014/main" id="{7906BFE5-84B5-AE33-0DDF-0395F6CAFC33}"/>
                </a:ext>
              </a:extLst>
            </p:cNvPr>
            <p:cNvSpPr/>
            <p:nvPr/>
          </p:nvSpPr>
          <p:spPr>
            <a:xfrm>
              <a:off x="2988275" y="4855550"/>
              <a:ext cx="109325" cy="242300"/>
            </a:xfrm>
            <a:custGeom>
              <a:avLst/>
              <a:gdLst/>
              <a:ahLst/>
              <a:cxnLst/>
              <a:rect l="l" t="t" r="r" b="b"/>
              <a:pathLst>
                <a:path w="4373" h="9692" extrusionOk="0">
                  <a:moveTo>
                    <a:pt x="1944" y="1"/>
                  </a:moveTo>
                  <a:cubicBezTo>
                    <a:pt x="1422" y="1"/>
                    <a:pt x="909" y="206"/>
                    <a:pt x="679" y="650"/>
                  </a:cubicBezTo>
                  <a:cubicBezTo>
                    <a:pt x="540" y="936"/>
                    <a:pt x="488" y="1253"/>
                    <a:pt x="446" y="1561"/>
                  </a:cubicBezTo>
                  <a:cubicBezTo>
                    <a:pt x="75" y="4239"/>
                    <a:pt x="1" y="6949"/>
                    <a:pt x="22" y="9659"/>
                  </a:cubicBezTo>
                  <a:cubicBezTo>
                    <a:pt x="1027" y="9670"/>
                    <a:pt x="2044" y="9681"/>
                    <a:pt x="3060" y="9692"/>
                  </a:cubicBezTo>
                  <a:cubicBezTo>
                    <a:pt x="3241" y="9692"/>
                    <a:pt x="3452" y="9692"/>
                    <a:pt x="3590" y="9565"/>
                  </a:cubicBezTo>
                  <a:cubicBezTo>
                    <a:pt x="3717" y="9459"/>
                    <a:pt x="3770" y="9289"/>
                    <a:pt x="3801" y="9130"/>
                  </a:cubicBezTo>
                  <a:cubicBezTo>
                    <a:pt x="4373" y="6695"/>
                    <a:pt x="4098" y="4133"/>
                    <a:pt x="3643" y="1677"/>
                  </a:cubicBezTo>
                  <a:cubicBezTo>
                    <a:pt x="3568" y="1232"/>
                    <a:pt x="3463" y="777"/>
                    <a:pt x="3156" y="460"/>
                  </a:cubicBezTo>
                  <a:cubicBezTo>
                    <a:pt x="2872" y="162"/>
                    <a:pt x="2405" y="1"/>
                    <a:pt x="1944" y="1"/>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0" name="Google Shape;2765;p68">
              <a:extLst>
                <a:ext uri="{FF2B5EF4-FFF2-40B4-BE49-F238E27FC236}">
                  <a16:creationId xmlns:a16="http://schemas.microsoft.com/office/drawing/2014/main" id="{7AE3D7F1-6B3A-EEF2-7299-568EBF170407}"/>
                </a:ext>
              </a:extLst>
            </p:cNvPr>
            <p:cNvSpPr/>
            <p:nvPr/>
          </p:nvSpPr>
          <p:spPr>
            <a:xfrm>
              <a:off x="3009450" y="4923925"/>
              <a:ext cx="78100" cy="84250"/>
            </a:xfrm>
            <a:custGeom>
              <a:avLst/>
              <a:gdLst/>
              <a:ahLst/>
              <a:cxnLst/>
              <a:rect l="l" t="t" r="r" b="b"/>
              <a:pathLst>
                <a:path w="3124" h="3370" extrusionOk="0">
                  <a:moveTo>
                    <a:pt x="754" y="0"/>
                  </a:moveTo>
                  <a:cubicBezTo>
                    <a:pt x="676" y="0"/>
                    <a:pt x="597" y="13"/>
                    <a:pt x="519" y="43"/>
                  </a:cubicBezTo>
                  <a:cubicBezTo>
                    <a:pt x="202" y="170"/>
                    <a:pt x="43" y="530"/>
                    <a:pt x="32" y="869"/>
                  </a:cubicBezTo>
                  <a:cubicBezTo>
                    <a:pt x="1" y="1356"/>
                    <a:pt x="213" y="1832"/>
                    <a:pt x="509" y="2224"/>
                  </a:cubicBezTo>
                  <a:cubicBezTo>
                    <a:pt x="795" y="2616"/>
                    <a:pt x="1176" y="2933"/>
                    <a:pt x="1557" y="3251"/>
                  </a:cubicBezTo>
                  <a:cubicBezTo>
                    <a:pt x="1620" y="3304"/>
                    <a:pt x="1684" y="3357"/>
                    <a:pt x="1769" y="3367"/>
                  </a:cubicBezTo>
                  <a:cubicBezTo>
                    <a:pt x="1780" y="3369"/>
                    <a:pt x="1790" y="3369"/>
                    <a:pt x="1801" y="3369"/>
                  </a:cubicBezTo>
                  <a:cubicBezTo>
                    <a:pt x="1935" y="3369"/>
                    <a:pt x="2050" y="3253"/>
                    <a:pt x="2128" y="3145"/>
                  </a:cubicBezTo>
                  <a:cubicBezTo>
                    <a:pt x="2552" y="2605"/>
                    <a:pt x="2859" y="1970"/>
                    <a:pt x="3018" y="1292"/>
                  </a:cubicBezTo>
                  <a:cubicBezTo>
                    <a:pt x="3092" y="985"/>
                    <a:pt x="3124" y="626"/>
                    <a:pt x="2912" y="382"/>
                  </a:cubicBezTo>
                  <a:cubicBezTo>
                    <a:pt x="2798" y="259"/>
                    <a:pt x="2634" y="192"/>
                    <a:pt x="2472" y="192"/>
                  </a:cubicBezTo>
                  <a:cubicBezTo>
                    <a:pt x="2409" y="192"/>
                    <a:pt x="2347" y="202"/>
                    <a:pt x="2288" y="223"/>
                  </a:cubicBezTo>
                  <a:cubicBezTo>
                    <a:pt x="2086" y="287"/>
                    <a:pt x="2044" y="456"/>
                    <a:pt x="1896" y="551"/>
                  </a:cubicBezTo>
                  <a:cubicBezTo>
                    <a:pt x="1858" y="577"/>
                    <a:pt x="1826" y="588"/>
                    <a:pt x="1797" y="588"/>
                  </a:cubicBezTo>
                  <a:cubicBezTo>
                    <a:pt x="1720" y="588"/>
                    <a:pt x="1666" y="512"/>
                    <a:pt x="1589" y="435"/>
                  </a:cubicBezTo>
                  <a:cubicBezTo>
                    <a:pt x="1377" y="214"/>
                    <a:pt x="1069" y="0"/>
                    <a:pt x="754" y="0"/>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1" name="Google Shape;2766;p68">
              <a:extLst>
                <a:ext uri="{FF2B5EF4-FFF2-40B4-BE49-F238E27FC236}">
                  <a16:creationId xmlns:a16="http://schemas.microsoft.com/office/drawing/2014/main" id="{B446C7B2-B4F2-F8F8-6304-BB146F68CCA3}"/>
                </a:ext>
              </a:extLst>
            </p:cNvPr>
            <p:cNvSpPr/>
            <p:nvPr/>
          </p:nvSpPr>
          <p:spPr>
            <a:xfrm>
              <a:off x="3022700" y="4878825"/>
              <a:ext cx="51100" cy="19450"/>
            </a:xfrm>
            <a:custGeom>
              <a:avLst/>
              <a:gdLst/>
              <a:ahLst/>
              <a:cxnLst/>
              <a:rect l="l" t="t" r="r" b="b"/>
              <a:pathLst>
                <a:path w="2044" h="778" extrusionOk="0">
                  <a:moveTo>
                    <a:pt x="48" y="1"/>
                  </a:moveTo>
                  <a:cubicBezTo>
                    <a:pt x="43" y="1"/>
                    <a:pt x="37" y="2"/>
                    <a:pt x="32" y="5"/>
                  </a:cubicBezTo>
                  <a:cubicBezTo>
                    <a:pt x="10" y="5"/>
                    <a:pt x="0" y="26"/>
                    <a:pt x="10" y="47"/>
                  </a:cubicBezTo>
                  <a:cubicBezTo>
                    <a:pt x="106" y="449"/>
                    <a:pt x="508" y="757"/>
                    <a:pt x="942" y="778"/>
                  </a:cubicBezTo>
                  <a:lnTo>
                    <a:pt x="995" y="778"/>
                  </a:lnTo>
                  <a:cubicBezTo>
                    <a:pt x="1387" y="778"/>
                    <a:pt x="1779" y="576"/>
                    <a:pt x="2022" y="227"/>
                  </a:cubicBezTo>
                  <a:cubicBezTo>
                    <a:pt x="2043" y="206"/>
                    <a:pt x="2033" y="185"/>
                    <a:pt x="2022" y="174"/>
                  </a:cubicBezTo>
                  <a:cubicBezTo>
                    <a:pt x="2013" y="170"/>
                    <a:pt x="2005" y="167"/>
                    <a:pt x="1996" y="167"/>
                  </a:cubicBezTo>
                  <a:cubicBezTo>
                    <a:pt x="1983" y="167"/>
                    <a:pt x="1971" y="173"/>
                    <a:pt x="1958" y="185"/>
                  </a:cubicBezTo>
                  <a:cubicBezTo>
                    <a:pt x="1722" y="515"/>
                    <a:pt x="1345" y="704"/>
                    <a:pt x="984" y="704"/>
                  </a:cubicBezTo>
                  <a:cubicBezTo>
                    <a:pt x="973" y="704"/>
                    <a:pt x="963" y="704"/>
                    <a:pt x="953" y="703"/>
                  </a:cubicBezTo>
                  <a:cubicBezTo>
                    <a:pt x="551" y="682"/>
                    <a:pt x="180" y="397"/>
                    <a:pt x="85" y="26"/>
                  </a:cubicBezTo>
                  <a:cubicBezTo>
                    <a:pt x="77" y="10"/>
                    <a:pt x="63" y="1"/>
                    <a:pt x="48"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2" name="Google Shape;2767;p68">
              <a:extLst>
                <a:ext uri="{FF2B5EF4-FFF2-40B4-BE49-F238E27FC236}">
                  <a16:creationId xmlns:a16="http://schemas.microsoft.com/office/drawing/2014/main" id="{FBBAB07D-D121-BB49-0716-CA45BBBF2498}"/>
                </a:ext>
              </a:extLst>
            </p:cNvPr>
            <p:cNvSpPr/>
            <p:nvPr/>
          </p:nvSpPr>
          <p:spPr>
            <a:xfrm>
              <a:off x="3062400" y="4862225"/>
              <a:ext cx="68825" cy="253775"/>
            </a:xfrm>
            <a:custGeom>
              <a:avLst/>
              <a:gdLst/>
              <a:ahLst/>
              <a:cxnLst/>
              <a:rect l="l" t="t" r="r" b="b"/>
              <a:pathLst>
                <a:path w="2753" h="10151" extrusionOk="0">
                  <a:moveTo>
                    <a:pt x="212" y="10133"/>
                  </a:moveTo>
                  <a:cubicBezTo>
                    <a:pt x="212" y="10133"/>
                    <a:pt x="212" y="10133"/>
                    <a:pt x="212" y="10133"/>
                  </a:cubicBezTo>
                  <a:lnTo>
                    <a:pt x="212" y="10133"/>
                  </a:lnTo>
                  <a:cubicBezTo>
                    <a:pt x="212" y="10133"/>
                    <a:pt x="212" y="10133"/>
                    <a:pt x="212" y="10133"/>
                  </a:cubicBezTo>
                  <a:close/>
                  <a:moveTo>
                    <a:pt x="199" y="1"/>
                  </a:moveTo>
                  <a:cubicBezTo>
                    <a:pt x="133" y="1"/>
                    <a:pt x="67" y="4"/>
                    <a:pt x="0" y="12"/>
                  </a:cubicBezTo>
                  <a:cubicBezTo>
                    <a:pt x="413" y="764"/>
                    <a:pt x="360" y="1727"/>
                    <a:pt x="413" y="2564"/>
                  </a:cubicBezTo>
                  <a:cubicBezTo>
                    <a:pt x="476" y="3475"/>
                    <a:pt x="540" y="4395"/>
                    <a:pt x="530" y="5306"/>
                  </a:cubicBezTo>
                  <a:cubicBezTo>
                    <a:pt x="530" y="5708"/>
                    <a:pt x="361" y="10133"/>
                    <a:pt x="213" y="10133"/>
                  </a:cubicBezTo>
                  <a:cubicBezTo>
                    <a:pt x="213" y="10133"/>
                    <a:pt x="212" y="10133"/>
                    <a:pt x="212" y="10133"/>
                  </a:cubicBezTo>
                  <a:lnTo>
                    <a:pt x="212" y="10133"/>
                  </a:lnTo>
                  <a:cubicBezTo>
                    <a:pt x="391" y="10145"/>
                    <a:pt x="570" y="10150"/>
                    <a:pt x="749" y="10150"/>
                  </a:cubicBezTo>
                  <a:cubicBezTo>
                    <a:pt x="1426" y="10150"/>
                    <a:pt x="2100" y="10070"/>
                    <a:pt x="2753" y="9912"/>
                  </a:cubicBezTo>
                  <a:cubicBezTo>
                    <a:pt x="2711" y="8609"/>
                    <a:pt x="2636" y="7317"/>
                    <a:pt x="2509" y="6026"/>
                  </a:cubicBezTo>
                  <a:cubicBezTo>
                    <a:pt x="2393" y="4745"/>
                    <a:pt x="2234" y="3464"/>
                    <a:pt x="2064" y="2183"/>
                  </a:cubicBezTo>
                  <a:cubicBezTo>
                    <a:pt x="2001" y="1664"/>
                    <a:pt x="1937" y="1167"/>
                    <a:pt x="1662" y="764"/>
                  </a:cubicBezTo>
                  <a:cubicBezTo>
                    <a:pt x="1556" y="616"/>
                    <a:pt x="1429" y="478"/>
                    <a:pt x="1260" y="351"/>
                  </a:cubicBezTo>
                  <a:cubicBezTo>
                    <a:pt x="953" y="126"/>
                    <a:pt x="578" y="1"/>
                    <a:pt x="199" y="1"/>
                  </a:cubicBez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3" name="Google Shape;2768;p68">
              <a:extLst>
                <a:ext uri="{FF2B5EF4-FFF2-40B4-BE49-F238E27FC236}">
                  <a16:creationId xmlns:a16="http://schemas.microsoft.com/office/drawing/2014/main" id="{97FED6FE-AC81-EEFF-BA33-70E3184DAAB1}"/>
                </a:ext>
              </a:extLst>
            </p:cNvPr>
            <p:cNvSpPr/>
            <p:nvPr/>
          </p:nvSpPr>
          <p:spPr>
            <a:xfrm>
              <a:off x="2940375" y="4854475"/>
              <a:ext cx="94775" cy="261375"/>
            </a:xfrm>
            <a:custGeom>
              <a:avLst/>
              <a:gdLst/>
              <a:ahLst/>
              <a:cxnLst/>
              <a:rect l="l" t="t" r="r" b="b"/>
              <a:pathLst>
                <a:path w="3791" h="10455" extrusionOk="0">
                  <a:moveTo>
                    <a:pt x="3098" y="0"/>
                  </a:moveTo>
                  <a:cubicBezTo>
                    <a:pt x="2522" y="0"/>
                    <a:pt x="1887" y="327"/>
                    <a:pt x="1567" y="757"/>
                  </a:cubicBezTo>
                  <a:cubicBezTo>
                    <a:pt x="1207" y="1265"/>
                    <a:pt x="1070" y="1879"/>
                    <a:pt x="964" y="2482"/>
                  </a:cubicBezTo>
                  <a:cubicBezTo>
                    <a:pt x="530" y="4917"/>
                    <a:pt x="244" y="7416"/>
                    <a:pt x="0" y="9883"/>
                  </a:cubicBezTo>
                  <a:lnTo>
                    <a:pt x="3113" y="10454"/>
                  </a:lnTo>
                  <a:cubicBezTo>
                    <a:pt x="3071" y="8718"/>
                    <a:pt x="3346" y="6982"/>
                    <a:pt x="3526" y="5235"/>
                  </a:cubicBezTo>
                  <a:cubicBezTo>
                    <a:pt x="3706" y="3498"/>
                    <a:pt x="3790" y="1731"/>
                    <a:pt x="3367" y="26"/>
                  </a:cubicBezTo>
                  <a:cubicBezTo>
                    <a:pt x="3280" y="8"/>
                    <a:pt x="3190" y="0"/>
                    <a:pt x="3098" y="0"/>
                  </a:cubicBez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4" name="Google Shape;2769;p68">
              <a:extLst>
                <a:ext uri="{FF2B5EF4-FFF2-40B4-BE49-F238E27FC236}">
                  <a16:creationId xmlns:a16="http://schemas.microsoft.com/office/drawing/2014/main" id="{698AF514-5FA3-FCE9-82C1-8B3FD9007ADA}"/>
                </a:ext>
              </a:extLst>
            </p:cNvPr>
            <p:cNvSpPr/>
            <p:nvPr/>
          </p:nvSpPr>
          <p:spPr>
            <a:xfrm>
              <a:off x="3021350" y="4793625"/>
              <a:ext cx="51375" cy="98850"/>
            </a:xfrm>
            <a:custGeom>
              <a:avLst/>
              <a:gdLst/>
              <a:ahLst/>
              <a:cxnLst/>
              <a:rect l="l" t="t" r="r" b="b"/>
              <a:pathLst>
                <a:path w="2055" h="3954" extrusionOk="0">
                  <a:moveTo>
                    <a:pt x="958" y="1"/>
                  </a:moveTo>
                  <a:cubicBezTo>
                    <a:pt x="857" y="1"/>
                    <a:pt x="759" y="28"/>
                    <a:pt x="678" y="88"/>
                  </a:cubicBezTo>
                  <a:cubicBezTo>
                    <a:pt x="393" y="311"/>
                    <a:pt x="393" y="829"/>
                    <a:pt x="361" y="1147"/>
                  </a:cubicBezTo>
                  <a:cubicBezTo>
                    <a:pt x="308" y="1592"/>
                    <a:pt x="224" y="2026"/>
                    <a:pt x="107" y="2460"/>
                  </a:cubicBezTo>
                  <a:cubicBezTo>
                    <a:pt x="54" y="2650"/>
                    <a:pt x="1" y="2841"/>
                    <a:pt x="22" y="3043"/>
                  </a:cubicBezTo>
                  <a:cubicBezTo>
                    <a:pt x="64" y="3286"/>
                    <a:pt x="234" y="3497"/>
                    <a:pt x="424" y="3657"/>
                  </a:cubicBezTo>
                  <a:cubicBezTo>
                    <a:pt x="636" y="3815"/>
                    <a:pt x="890" y="3942"/>
                    <a:pt x="1165" y="3953"/>
                  </a:cubicBezTo>
                  <a:cubicBezTo>
                    <a:pt x="1176" y="3953"/>
                    <a:pt x="1186" y="3954"/>
                    <a:pt x="1196" y="3954"/>
                  </a:cubicBezTo>
                  <a:cubicBezTo>
                    <a:pt x="1461" y="3954"/>
                    <a:pt x="1721" y="3827"/>
                    <a:pt x="1854" y="3603"/>
                  </a:cubicBezTo>
                  <a:cubicBezTo>
                    <a:pt x="1949" y="3424"/>
                    <a:pt x="1960" y="3222"/>
                    <a:pt x="1970" y="3032"/>
                  </a:cubicBezTo>
                  <a:cubicBezTo>
                    <a:pt x="2012" y="2196"/>
                    <a:pt x="2055" y="1327"/>
                    <a:pt x="1685" y="575"/>
                  </a:cubicBezTo>
                  <a:cubicBezTo>
                    <a:pt x="1589" y="385"/>
                    <a:pt x="1462" y="205"/>
                    <a:pt x="1282" y="88"/>
                  </a:cubicBezTo>
                  <a:cubicBezTo>
                    <a:pt x="1183" y="33"/>
                    <a:pt x="1069" y="1"/>
                    <a:pt x="958" y="1"/>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5" name="Google Shape;2770;p68">
              <a:extLst>
                <a:ext uri="{FF2B5EF4-FFF2-40B4-BE49-F238E27FC236}">
                  <a16:creationId xmlns:a16="http://schemas.microsoft.com/office/drawing/2014/main" id="{8FAB5C4D-70EE-4D89-5BAF-5DBF79955B80}"/>
                </a:ext>
              </a:extLst>
            </p:cNvPr>
            <p:cNvSpPr/>
            <p:nvPr/>
          </p:nvSpPr>
          <p:spPr>
            <a:xfrm>
              <a:off x="3031700" y="4810925"/>
              <a:ext cx="40250" cy="61025"/>
            </a:xfrm>
            <a:custGeom>
              <a:avLst/>
              <a:gdLst/>
              <a:ahLst/>
              <a:cxnLst/>
              <a:rect l="l" t="t" r="r" b="b"/>
              <a:pathLst>
                <a:path w="1610" h="2441" extrusionOk="0">
                  <a:moveTo>
                    <a:pt x="530" y="1"/>
                  </a:moveTo>
                  <a:cubicBezTo>
                    <a:pt x="498" y="1"/>
                    <a:pt x="466" y="4"/>
                    <a:pt x="434" y="10"/>
                  </a:cubicBezTo>
                  <a:cubicBezTo>
                    <a:pt x="286" y="43"/>
                    <a:pt x="95" y="180"/>
                    <a:pt x="43" y="339"/>
                  </a:cubicBezTo>
                  <a:cubicBezTo>
                    <a:pt x="0" y="508"/>
                    <a:pt x="106" y="720"/>
                    <a:pt x="159" y="868"/>
                  </a:cubicBezTo>
                  <a:cubicBezTo>
                    <a:pt x="243" y="1111"/>
                    <a:pt x="349" y="1344"/>
                    <a:pt x="476" y="1567"/>
                  </a:cubicBezTo>
                  <a:cubicBezTo>
                    <a:pt x="614" y="1810"/>
                    <a:pt x="773" y="2043"/>
                    <a:pt x="953" y="2266"/>
                  </a:cubicBezTo>
                  <a:cubicBezTo>
                    <a:pt x="995" y="2318"/>
                    <a:pt x="1038" y="2372"/>
                    <a:pt x="1101" y="2403"/>
                  </a:cubicBezTo>
                  <a:cubicBezTo>
                    <a:pt x="1135" y="2424"/>
                    <a:pt x="1179" y="2440"/>
                    <a:pt x="1222" y="2440"/>
                  </a:cubicBezTo>
                  <a:cubicBezTo>
                    <a:pt x="1246" y="2440"/>
                    <a:pt x="1270" y="2436"/>
                    <a:pt x="1292" y="2424"/>
                  </a:cubicBezTo>
                  <a:cubicBezTo>
                    <a:pt x="1377" y="2393"/>
                    <a:pt x="1408" y="2308"/>
                    <a:pt x="1440" y="2224"/>
                  </a:cubicBezTo>
                  <a:cubicBezTo>
                    <a:pt x="1567" y="1885"/>
                    <a:pt x="1609" y="1504"/>
                    <a:pt x="1546" y="1144"/>
                  </a:cubicBezTo>
                  <a:cubicBezTo>
                    <a:pt x="1482" y="784"/>
                    <a:pt x="1302" y="445"/>
                    <a:pt x="1017" y="212"/>
                  </a:cubicBezTo>
                  <a:cubicBezTo>
                    <a:pt x="882" y="95"/>
                    <a:pt x="709" y="1"/>
                    <a:pt x="530" y="1"/>
                  </a:cubicBezTo>
                  <a:close/>
                </a:path>
              </a:pathLst>
            </a:custGeom>
            <a:solidFill>
              <a:srgbClr val="B87B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6" name="Google Shape;2771;p68">
              <a:extLst>
                <a:ext uri="{FF2B5EF4-FFF2-40B4-BE49-F238E27FC236}">
                  <a16:creationId xmlns:a16="http://schemas.microsoft.com/office/drawing/2014/main" id="{1A7F21B3-4E50-02F2-4A74-8C3E466B3881}"/>
                </a:ext>
              </a:extLst>
            </p:cNvPr>
            <p:cNvSpPr/>
            <p:nvPr/>
          </p:nvSpPr>
          <p:spPr>
            <a:xfrm>
              <a:off x="3022175" y="4853000"/>
              <a:ext cx="50025" cy="69625"/>
            </a:xfrm>
            <a:custGeom>
              <a:avLst/>
              <a:gdLst/>
              <a:ahLst/>
              <a:cxnLst/>
              <a:rect l="l" t="t" r="r" b="b"/>
              <a:pathLst>
                <a:path w="2001" h="2785" extrusionOk="0">
                  <a:moveTo>
                    <a:pt x="31" y="0"/>
                  </a:moveTo>
                  <a:cubicBezTo>
                    <a:pt x="10" y="0"/>
                    <a:pt x="0" y="21"/>
                    <a:pt x="0" y="42"/>
                  </a:cubicBezTo>
                  <a:cubicBezTo>
                    <a:pt x="42" y="519"/>
                    <a:pt x="85" y="1006"/>
                    <a:pt x="191" y="1472"/>
                  </a:cubicBezTo>
                  <a:cubicBezTo>
                    <a:pt x="297" y="1906"/>
                    <a:pt x="466" y="2256"/>
                    <a:pt x="678" y="2541"/>
                  </a:cubicBezTo>
                  <a:cubicBezTo>
                    <a:pt x="805" y="2700"/>
                    <a:pt x="932" y="2774"/>
                    <a:pt x="1059" y="2785"/>
                  </a:cubicBezTo>
                  <a:lnTo>
                    <a:pt x="1080" y="2785"/>
                  </a:lnTo>
                  <a:cubicBezTo>
                    <a:pt x="1217" y="2785"/>
                    <a:pt x="1365" y="2689"/>
                    <a:pt x="1492" y="2510"/>
                  </a:cubicBezTo>
                  <a:cubicBezTo>
                    <a:pt x="1895" y="1969"/>
                    <a:pt x="1937" y="1292"/>
                    <a:pt x="1990" y="646"/>
                  </a:cubicBezTo>
                  <a:lnTo>
                    <a:pt x="2001" y="541"/>
                  </a:lnTo>
                  <a:cubicBezTo>
                    <a:pt x="2001" y="519"/>
                    <a:pt x="1979" y="498"/>
                    <a:pt x="1958" y="498"/>
                  </a:cubicBezTo>
                  <a:cubicBezTo>
                    <a:pt x="1937" y="498"/>
                    <a:pt x="1916" y="519"/>
                    <a:pt x="1916" y="541"/>
                  </a:cubicBezTo>
                  <a:lnTo>
                    <a:pt x="1916" y="646"/>
                  </a:lnTo>
                  <a:cubicBezTo>
                    <a:pt x="1863" y="1282"/>
                    <a:pt x="1810" y="1938"/>
                    <a:pt x="1429" y="2467"/>
                  </a:cubicBezTo>
                  <a:cubicBezTo>
                    <a:pt x="1347" y="2569"/>
                    <a:pt x="1226" y="2701"/>
                    <a:pt x="1075" y="2701"/>
                  </a:cubicBezTo>
                  <a:cubicBezTo>
                    <a:pt x="1070" y="2701"/>
                    <a:pt x="1064" y="2701"/>
                    <a:pt x="1059" y="2700"/>
                  </a:cubicBezTo>
                  <a:cubicBezTo>
                    <a:pt x="953" y="2700"/>
                    <a:pt x="857" y="2626"/>
                    <a:pt x="741" y="2489"/>
                  </a:cubicBezTo>
                  <a:cubicBezTo>
                    <a:pt x="529" y="2223"/>
                    <a:pt x="370" y="1874"/>
                    <a:pt x="275" y="1451"/>
                  </a:cubicBezTo>
                  <a:cubicBezTo>
                    <a:pt x="158" y="995"/>
                    <a:pt x="116" y="508"/>
                    <a:pt x="74" y="32"/>
                  </a:cubicBezTo>
                  <a:cubicBezTo>
                    <a:pt x="74" y="11"/>
                    <a:pt x="53" y="0"/>
                    <a:pt x="31"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7" name="Google Shape;2772;p68">
              <a:extLst>
                <a:ext uri="{FF2B5EF4-FFF2-40B4-BE49-F238E27FC236}">
                  <a16:creationId xmlns:a16="http://schemas.microsoft.com/office/drawing/2014/main" id="{E062ECBB-E605-0DF3-68D4-6A2B06CE7303}"/>
                </a:ext>
              </a:extLst>
            </p:cNvPr>
            <p:cNvSpPr/>
            <p:nvPr/>
          </p:nvSpPr>
          <p:spPr>
            <a:xfrm>
              <a:off x="3037250" y="4918900"/>
              <a:ext cx="29400" cy="41850"/>
            </a:xfrm>
            <a:custGeom>
              <a:avLst/>
              <a:gdLst/>
              <a:ahLst/>
              <a:cxnLst/>
              <a:rect l="l" t="t" r="r" b="b"/>
              <a:pathLst>
                <a:path w="1176" h="1674" extrusionOk="0">
                  <a:moveTo>
                    <a:pt x="0" y="1"/>
                  </a:moveTo>
                  <a:lnTo>
                    <a:pt x="0" y="1"/>
                  </a:lnTo>
                  <a:cubicBezTo>
                    <a:pt x="11" y="551"/>
                    <a:pt x="0" y="1123"/>
                    <a:pt x="11" y="1673"/>
                  </a:cubicBezTo>
                  <a:cubicBezTo>
                    <a:pt x="204" y="1629"/>
                    <a:pt x="408" y="1611"/>
                    <a:pt x="613" y="1611"/>
                  </a:cubicBezTo>
                  <a:cubicBezTo>
                    <a:pt x="802" y="1611"/>
                    <a:pt x="993" y="1627"/>
                    <a:pt x="1176" y="1652"/>
                  </a:cubicBezTo>
                  <a:cubicBezTo>
                    <a:pt x="1155" y="1112"/>
                    <a:pt x="1133" y="561"/>
                    <a:pt x="1112" y="22"/>
                  </a:cubicBezTo>
                  <a:cubicBezTo>
                    <a:pt x="741" y="11"/>
                    <a:pt x="371" y="11"/>
                    <a:pt x="0" y="1"/>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8" name="Google Shape;2773;p68">
              <a:extLst>
                <a:ext uri="{FF2B5EF4-FFF2-40B4-BE49-F238E27FC236}">
                  <a16:creationId xmlns:a16="http://schemas.microsoft.com/office/drawing/2014/main" id="{EAA65B95-EB85-6C05-1BCB-199552260562}"/>
                </a:ext>
              </a:extLst>
            </p:cNvPr>
            <p:cNvSpPr/>
            <p:nvPr/>
          </p:nvSpPr>
          <p:spPr>
            <a:xfrm>
              <a:off x="3042800" y="4930350"/>
              <a:ext cx="16175" cy="18225"/>
            </a:xfrm>
            <a:custGeom>
              <a:avLst/>
              <a:gdLst/>
              <a:ahLst/>
              <a:cxnLst/>
              <a:rect l="l" t="t" r="r" b="b"/>
              <a:pathLst>
                <a:path w="647" h="729" extrusionOk="0">
                  <a:moveTo>
                    <a:pt x="541" y="0"/>
                  </a:moveTo>
                  <a:cubicBezTo>
                    <a:pt x="502" y="0"/>
                    <a:pt x="455" y="17"/>
                    <a:pt x="424" y="40"/>
                  </a:cubicBezTo>
                  <a:cubicBezTo>
                    <a:pt x="382" y="82"/>
                    <a:pt x="361" y="146"/>
                    <a:pt x="340" y="199"/>
                  </a:cubicBezTo>
                  <a:cubicBezTo>
                    <a:pt x="350" y="167"/>
                    <a:pt x="297" y="82"/>
                    <a:pt x="286" y="51"/>
                  </a:cubicBezTo>
                  <a:cubicBezTo>
                    <a:pt x="255" y="20"/>
                    <a:pt x="213" y="0"/>
                    <a:pt x="176" y="0"/>
                  </a:cubicBezTo>
                  <a:cubicBezTo>
                    <a:pt x="162" y="0"/>
                    <a:pt x="149" y="3"/>
                    <a:pt x="138" y="9"/>
                  </a:cubicBezTo>
                  <a:cubicBezTo>
                    <a:pt x="64" y="30"/>
                    <a:pt x="22" y="93"/>
                    <a:pt x="11" y="167"/>
                  </a:cubicBezTo>
                  <a:cubicBezTo>
                    <a:pt x="1" y="241"/>
                    <a:pt x="11" y="315"/>
                    <a:pt x="43" y="379"/>
                  </a:cubicBezTo>
                  <a:cubicBezTo>
                    <a:pt x="117" y="527"/>
                    <a:pt x="234" y="654"/>
                    <a:pt x="382" y="728"/>
                  </a:cubicBezTo>
                  <a:cubicBezTo>
                    <a:pt x="488" y="569"/>
                    <a:pt x="583" y="411"/>
                    <a:pt x="636" y="220"/>
                  </a:cubicBezTo>
                  <a:cubicBezTo>
                    <a:pt x="646" y="188"/>
                    <a:pt x="646" y="146"/>
                    <a:pt x="646" y="103"/>
                  </a:cubicBezTo>
                  <a:cubicBezTo>
                    <a:pt x="636" y="72"/>
                    <a:pt x="615" y="30"/>
                    <a:pt x="583" y="9"/>
                  </a:cubicBezTo>
                  <a:cubicBezTo>
                    <a:pt x="571" y="3"/>
                    <a:pt x="557" y="0"/>
                    <a:pt x="541"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9" name="Google Shape;2774;p68">
              <a:extLst>
                <a:ext uri="{FF2B5EF4-FFF2-40B4-BE49-F238E27FC236}">
                  <a16:creationId xmlns:a16="http://schemas.microsoft.com/office/drawing/2014/main" id="{38C843E8-2FA0-D0B1-31C6-A1D58CC57AD5}"/>
                </a:ext>
              </a:extLst>
            </p:cNvPr>
            <p:cNvSpPr/>
            <p:nvPr/>
          </p:nvSpPr>
          <p:spPr>
            <a:xfrm>
              <a:off x="3067700" y="4731200"/>
              <a:ext cx="53475" cy="68300"/>
            </a:xfrm>
            <a:custGeom>
              <a:avLst/>
              <a:gdLst/>
              <a:ahLst/>
              <a:cxnLst/>
              <a:rect l="l" t="t" r="r" b="b"/>
              <a:pathLst>
                <a:path w="2139" h="2732" extrusionOk="0">
                  <a:moveTo>
                    <a:pt x="792" y="1"/>
                  </a:moveTo>
                  <a:cubicBezTo>
                    <a:pt x="729" y="1"/>
                    <a:pt x="666" y="11"/>
                    <a:pt x="603" y="34"/>
                  </a:cubicBezTo>
                  <a:cubicBezTo>
                    <a:pt x="339" y="140"/>
                    <a:pt x="137" y="415"/>
                    <a:pt x="64" y="680"/>
                  </a:cubicBezTo>
                  <a:cubicBezTo>
                    <a:pt x="0" y="924"/>
                    <a:pt x="42" y="1188"/>
                    <a:pt x="180" y="1389"/>
                  </a:cubicBezTo>
                  <a:cubicBezTo>
                    <a:pt x="328" y="1622"/>
                    <a:pt x="561" y="1760"/>
                    <a:pt x="751" y="1950"/>
                  </a:cubicBezTo>
                  <a:cubicBezTo>
                    <a:pt x="911" y="2098"/>
                    <a:pt x="1038" y="2289"/>
                    <a:pt x="1122" y="2490"/>
                  </a:cubicBezTo>
                  <a:cubicBezTo>
                    <a:pt x="1165" y="2585"/>
                    <a:pt x="1207" y="2691"/>
                    <a:pt x="1302" y="2723"/>
                  </a:cubicBezTo>
                  <a:cubicBezTo>
                    <a:pt x="1319" y="2729"/>
                    <a:pt x="1336" y="2732"/>
                    <a:pt x="1353" y="2732"/>
                  </a:cubicBezTo>
                  <a:cubicBezTo>
                    <a:pt x="1460" y="2732"/>
                    <a:pt x="1556" y="2624"/>
                    <a:pt x="1619" y="2533"/>
                  </a:cubicBezTo>
                  <a:cubicBezTo>
                    <a:pt x="1768" y="2310"/>
                    <a:pt x="1916" y="2077"/>
                    <a:pt x="2012" y="1823"/>
                  </a:cubicBezTo>
                  <a:cubicBezTo>
                    <a:pt x="2106" y="1569"/>
                    <a:pt x="2139" y="1284"/>
                    <a:pt x="2054" y="1029"/>
                  </a:cubicBezTo>
                  <a:cubicBezTo>
                    <a:pt x="1958" y="733"/>
                    <a:pt x="1715" y="510"/>
                    <a:pt x="1471" y="320"/>
                  </a:cubicBezTo>
                  <a:cubicBezTo>
                    <a:pt x="1285" y="167"/>
                    <a:pt x="1044" y="1"/>
                    <a:pt x="792"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0" name="Google Shape;2775;p68">
              <a:extLst>
                <a:ext uri="{FF2B5EF4-FFF2-40B4-BE49-F238E27FC236}">
                  <a16:creationId xmlns:a16="http://schemas.microsoft.com/office/drawing/2014/main" id="{B78E35BB-4FA9-34AB-889D-AB26A90F9A15}"/>
                </a:ext>
              </a:extLst>
            </p:cNvPr>
            <p:cNvSpPr/>
            <p:nvPr/>
          </p:nvSpPr>
          <p:spPr>
            <a:xfrm>
              <a:off x="3020825" y="4737675"/>
              <a:ext cx="85525" cy="120150"/>
            </a:xfrm>
            <a:custGeom>
              <a:avLst/>
              <a:gdLst/>
              <a:ahLst/>
              <a:cxnLst/>
              <a:rect l="l" t="t" r="r" b="b"/>
              <a:pathLst>
                <a:path w="3421" h="4806" extrusionOk="0">
                  <a:moveTo>
                    <a:pt x="1815" y="0"/>
                  </a:moveTo>
                  <a:cubicBezTo>
                    <a:pt x="1542" y="0"/>
                    <a:pt x="1267" y="73"/>
                    <a:pt x="1028" y="209"/>
                  </a:cubicBezTo>
                  <a:cubicBezTo>
                    <a:pt x="212" y="696"/>
                    <a:pt x="1" y="1776"/>
                    <a:pt x="22" y="2655"/>
                  </a:cubicBezTo>
                  <a:cubicBezTo>
                    <a:pt x="33" y="2940"/>
                    <a:pt x="85" y="3237"/>
                    <a:pt x="202" y="3512"/>
                  </a:cubicBezTo>
                  <a:cubicBezTo>
                    <a:pt x="414" y="4031"/>
                    <a:pt x="848" y="4423"/>
                    <a:pt x="1346" y="4655"/>
                  </a:cubicBezTo>
                  <a:cubicBezTo>
                    <a:pt x="1516" y="4741"/>
                    <a:pt x="1700" y="4806"/>
                    <a:pt x="1887" y="4806"/>
                  </a:cubicBezTo>
                  <a:cubicBezTo>
                    <a:pt x="1932" y="4806"/>
                    <a:pt x="1978" y="4802"/>
                    <a:pt x="2023" y="4794"/>
                  </a:cubicBezTo>
                  <a:cubicBezTo>
                    <a:pt x="2172" y="4772"/>
                    <a:pt x="2320" y="4688"/>
                    <a:pt x="2447" y="4603"/>
                  </a:cubicBezTo>
                  <a:cubicBezTo>
                    <a:pt x="2828" y="4349"/>
                    <a:pt x="3135" y="3968"/>
                    <a:pt x="3283" y="3533"/>
                  </a:cubicBezTo>
                  <a:cubicBezTo>
                    <a:pt x="3410" y="3173"/>
                    <a:pt x="3421" y="2782"/>
                    <a:pt x="3410" y="2401"/>
                  </a:cubicBezTo>
                  <a:cubicBezTo>
                    <a:pt x="3410" y="1977"/>
                    <a:pt x="3378" y="1554"/>
                    <a:pt x="3240" y="1152"/>
                  </a:cubicBezTo>
                  <a:cubicBezTo>
                    <a:pt x="3103" y="749"/>
                    <a:pt x="2849" y="378"/>
                    <a:pt x="2489" y="167"/>
                  </a:cubicBezTo>
                  <a:cubicBezTo>
                    <a:pt x="2283" y="54"/>
                    <a:pt x="2050" y="0"/>
                    <a:pt x="1815" y="0"/>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1" name="Google Shape;2776;p68">
              <a:extLst>
                <a:ext uri="{FF2B5EF4-FFF2-40B4-BE49-F238E27FC236}">
                  <a16:creationId xmlns:a16="http://schemas.microsoft.com/office/drawing/2014/main" id="{CE6C7FC2-7275-D9DD-7C82-FCA0CE15C1D8}"/>
                </a:ext>
              </a:extLst>
            </p:cNvPr>
            <p:cNvSpPr/>
            <p:nvPr/>
          </p:nvSpPr>
          <p:spPr>
            <a:xfrm>
              <a:off x="2999650" y="4722775"/>
              <a:ext cx="102475" cy="65550"/>
            </a:xfrm>
            <a:custGeom>
              <a:avLst/>
              <a:gdLst/>
              <a:ahLst/>
              <a:cxnLst/>
              <a:rect l="l" t="t" r="r" b="b"/>
              <a:pathLst>
                <a:path w="4099" h="2622" extrusionOk="0">
                  <a:moveTo>
                    <a:pt x="3304" y="0"/>
                  </a:moveTo>
                  <a:cubicBezTo>
                    <a:pt x="2436" y="0"/>
                    <a:pt x="1568" y="223"/>
                    <a:pt x="816" y="636"/>
                  </a:cubicBezTo>
                  <a:cubicBezTo>
                    <a:pt x="287" y="922"/>
                    <a:pt x="1" y="1366"/>
                    <a:pt x="149" y="1991"/>
                  </a:cubicBezTo>
                  <a:cubicBezTo>
                    <a:pt x="202" y="2181"/>
                    <a:pt x="297" y="2351"/>
                    <a:pt x="445" y="2468"/>
                  </a:cubicBezTo>
                  <a:cubicBezTo>
                    <a:pt x="586" y="2579"/>
                    <a:pt x="760" y="2621"/>
                    <a:pt x="947" y="2621"/>
                  </a:cubicBezTo>
                  <a:cubicBezTo>
                    <a:pt x="1365" y="2621"/>
                    <a:pt x="1846" y="2409"/>
                    <a:pt x="2161" y="2277"/>
                  </a:cubicBezTo>
                  <a:cubicBezTo>
                    <a:pt x="2722" y="2033"/>
                    <a:pt x="3230" y="1694"/>
                    <a:pt x="3664" y="1282"/>
                  </a:cubicBezTo>
                  <a:cubicBezTo>
                    <a:pt x="3823" y="1134"/>
                    <a:pt x="3960" y="964"/>
                    <a:pt x="4035" y="763"/>
                  </a:cubicBezTo>
                  <a:cubicBezTo>
                    <a:pt x="4098" y="562"/>
                    <a:pt x="4077" y="318"/>
                    <a:pt x="3929" y="170"/>
                  </a:cubicBezTo>
                  <a:cubicBezTo>
                    <a:pt x="3781" y="22"/>
                    <a:pt x="3558" y="0"/>
                    <a:pt x="3346"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2" name="Google Shape;2777;p68">
              <a:extLst>
                <a:ext uri="{FF2B5EF4-FFF2-40B4-BE49-F238E27FC236}">
                  <a16:creationId xmlns:a16="http://schemas.microsoft.com/office/drawing/2014/main" id="{4C764B70-80A2-4512-FCB9-36A43E2918B5}"/>
                </a:ext>
              </a:extLst>
            </p:cNvPr>
            <p:cNvSpPr/>
            <p:nvPr/>
          </p:nvSpPr>
          <p:spPr>
            <a:xfrm>
              <a:off x="3000725" y="4782250"/>
              <a:ext cx="30725" cy="42150"/>
            </a:xfrm>
            <a:custGeom>
              <a:avLst/>
              <a:gdLst/>
              <a:ahLst/>
              <a:cxnLst/>
              <a:rect l="l" t="t" r="r" b="b"/>
              <a:pathLst>
                <a:path w="1229" h="1686" extrusionOk="0">
                  <a:moveTo>
                    <a:pt x="426" y="1"/>
                  </a:moveTo>
                  <a:cubicBezTo>
                    <a:pt x="366" y="1"/>
                    <a:pt x="307" y="12"/>
                    <a:pt x="254" y="35"/>
                  </a:cubicBezTo>
                  <a:cubicBezTo>
                    <a:pt x="127" y="99"/>
                    <a:pt x="54" y="226"/>
                    <a:pt x="32" y="364"/>
                  </a:cubicBezTo>
                  <a:cubicBezTo>
                    <a:pt x="0" y="501"/>
                    <a:pt x="21" y="639"/>
                    <a:pt x="64" y="766"/>
                  </a:cubicBezTo>
                  <a:cubicBezTo>
                    <a:pt x="159" y="1084"/>
                    <a:pt x="360" y="1359"/>
                    <a:pt x="614" y="1560"/>
                  </a:cubicBezTo>
                  <a:cubicBezTo>
                    <a:pt x="698" y="1628"/>
                    <a:pt x="808" y="1685"/>
                    <a:pt x="915" y="1685"/>
                  </a:cubicBezTo>
                  <a:cubicBezTo>
                    <a:pt x="957" y="1685"/>
                    <a:pt x="999" y="1676"/>
                    <a:pt x="1038" y="1655"/>
                  </a:cubicBezTo>
                  <a:cubicBezTo>
                    <a:pt x="1133" y="1592"/>
                    <a:pt x="1176" y="1475"/>
                    <a:pt x="1186" y="1359"/>
                  </a:cubicBezTo>
                  <a:cubicBezTo>
                    <a:pt x="1228" y="1094"/>
                    <a:pt x="1155" y="851"/>
                    <a:pt x="1091" y="586"/>
                  </a:cubicBezTo>
                  <a:cubicBezTo>
                    <a:pt x="1038" y="343"/>
                    <a:pt x="868" y="131"/>
                    <a:pt x="646" y="46"/>
                  </a:cubicBezTo>
                  <a:cubicBezTo>
                    <a:pt x="577" y="17"/>
                    <a:pt x="500" y="1"/>
                    <a:pt x="426" y="1"/>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3" name="Google Shape;2778;p68">
              <a:extLst>
                <a:ext uri="{FF2B5EF4-FFF2-40B4-BE49-F238E27FC236}">
                  <a16:creationId xmlns:a16="http://schemas.microsoft.com/office/drawing/2014/main" id="{8B41AC74-D300-922A-C7B8-CD5AC120D4EF}"/>
                </a:ext>
              </a:extLst>
            </p:cNvPr>
            <p:cNvSpPr/>
            <p:nvPr/>
          </p:nvSpPr>
          <p:spPr>
            <a:xfrm>
              <a:off x="3008925" y="4792125"/>
              <a:ext cx="13275" cy="21725"/>
            </a:xfrm>
            <a:custGeom>
              <a:avLst/>
              <a:gdLst/>
              <a:ahLst/>
              <a:cxnLst/>
              <a:rect l="l" t="t" r="r" b="b"/>
              <a:pathLst>
                <a:path w="531" h="869" extrusionOk="0">
                  <a:moveTo>
                    <a:pt x="286" y="0"/>
                  </a:moveTo>
                  <a:cubicBezTo>
                    <a:pt x="180" y="0"/>
                    <a:pt x="74" y="75"/>
                    <a:pt x="32" y="181"/>
                  </a:cubicBezTo>
                  <a:cubicBezTo>
                    <a:pt x="1" y="275"/>
                    <a:pt x="1" y="392"/>
                    <a:pt x="43" y="498"/>
                  </a:cubicBezTo>
                  <a:cubicBezTo>
                    <a:pt x="117" y="678"/>
                    <a:pt x="286" y="826"/>
                    <a:pt x="488" y="868"/>
                  </a:cubicBezTo>
                  <a:cubicBezTo>
                    <a:pt x="509" y="868"/>
                    <a:pt x="519" y="858"/>
                    <a:pt x="519" y="847"/>
                  </a:cubicBezTo>
                  <a:cubicBezTo>
                    <a:pt x="530" y="826"/>
                    <a:pt x="519" y="805"/>
                    <a:pt x="498" y="805"/>
                  </a:cubicBezTo>
                  <a:cubicBezTo>
                    <a:pt x="329" y="773"/>
                    <a:pt x="170" y="635"/>
                    <a:pt x="107" y="477"/>
                  </a:cubicBezTo>
                  <a:cubicBezTo>
                    <a:pt x="64" y="381"/>
                    <a:pt x="64" y="286"/>
                    <a:pt x="96" y="212"/>
                  </a:cubicBezTo>
                  <a:cubicBezTo>
                    <a:pt x="128" y="127"/>
                    <a:pt x="213" y="64"/>
                    <a:pt x="286" y="64"/>
                  </a:cubicBezTo>
                  <a:cubicBezTo>
                    <a:pt x="329" y="64"/>
                    <a:pt x="371" y="85"/>
                    <a:pt x="403" y="117"/>
                  </a:cubicBezTo>
                  <a:cubicBezTo>
                    <a:pt x="424" y="148"/>
                    <a:pt x="434" y="191"/>
                    <a:pt x="434" y="223"/>
                  </a:cubicBezTo>
                  <a:cubicBezTo>
                    <a:pt x="434" y="233"/>
                    <a:pt x="445" y="254"/>
                    <a:pt x="467" y="254"/>
                  </a:cubicBezTo>
                  <a:cubicBezTo>
                    <a:pt x="477" y="254"/>
                    <a:pt x="498" y="244"/>
                    <a:pt x="498" y="223"/>
                  </a:cubicBezTo>
                  <a:cubicBezTo>
                    <a:pt x="509" y="181"/>
                    <a:pt x="488" y="127"/>
                    <a:pt x="456" y="75"/>
                  </a:cubicBezTo>
                  <a:cubicBezTo>
                    <a:pt x="413" y="32"/>
                    <a:pt x="350" y="0"/>
                    <a:pt x="286" y="0"/>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096" name="Google Shape;2779;p68">
              <a:extLst>
                <a:ext uri="{FF2B5EF4-FFF2-40B4-BE49-F238E27FC236}">
                  <a16:creationId xmlns:a16="http://schemas.microsoft.com/office/drawing/2014/main" id="{95413D00-D99D-4AB6-9756-DAB7A8814FD9}"/>
                </a:ext>
              </a:extLst>
            </p:cNvPr>
            <p:cNvSpPr/>
            <p:nvPr/>
          </p:nvSpPr>
          <p:spPr>
            <a:xfrm>
              <a:off x="3045975" y="4781525"/>
              <a:ext cx="23325" cy="7450"/>
            </a:xfrm>
            <a:custGeom>
              <a:avLst/>
              <a:gdLst/>
              <a:ahLst/>
              <a:cxnLst/>
              <a:rect l="l" t="t" r="r" b="b"/>
              <a:pathLst>
                <a:path w="933" h="298" extrusionOk="0">
                  <a:moveTo>
                    <a:pt x="477" y="1"/>
                  </a:moveTo>
                  <a:cubicBezTo>
                    <a:pt x="297" y="1"/>
                    <a:pt x="117" y="85"/>
                    <a:pt x="11" y="212"/>
                  </a:cubicBezTo>
                  <a:cubicBezTo>
                    <a:pt x="1" y="234"/>
                    <a:pt x="1" y="255"/>
                    <a:pt x="11" y="266"/>
                  </a:cubicBezTo>
                  <a:cubicBezTo>
                    <a:pt x="20" y="275"/>
                    <a:pt x="29" y="278"/>
                    <a:pt x="37" y="278"/>
                  </a:cubicBezTo>
                  <a:cubicBezTo>
                    <a:pt x="48" y="278"/>
                    <a:pt x="58" y="272"/>
                    <a:pt x="64" y="266"/>
                  </a:cubicBezTo>
                  <a:cubicBezTo>
                    <a:pt x="159" y="149"/>
                    <a:pt x="319" y="75"/>
                    <a:pt x="467" y="75"/>
                  </a:cubicBezTo>
                  <a:cubicBezTo>
                    <a:pt x="625" y="85"/>
                    <a:pt x="773" y="160"/>
                    <a:pt x="858" y="287"/>
                  </a:cubicBezTo>
                  <a:cubicBezTo>
                    <a:pt x="869" y="297"/>
                    <a:pt x="879" y="297"/>
                    <a:pt x="890" y="297"/>
                  </a:cubicBezTo>
                  <a:lnTo>
                    <a:pt x="911" y="297"/>
                  </a:lnTo>
                  <a:cubicBezTo>
                    <a:pt x="933" y="276"/>
                    <a:pt x="933" y="255"/>
                    <a:pt x="922" y="245"/>
                  </a:cubicBezTo>
                  <a:cubicBezTo>
                    <a:pt x="816" y="96"/>
                    <a:pt x="646" y="12"/>
                    <a:pt x="477"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097" name="Google Shape;2780;p68">
              <a:extLst>
                <a:ext uri="{FF2B5EF4-FFF2-40B4-BE49-F238E27FC236}">
                  <a16:creationId xmlns:a16="http://schemas.microsoft.com/office/drawing/2014/main" id="{CA7C18FC-5640-57C1-7B98-4DD1DB3774FF}"/>
                </a:ext>
              </a:extLst>
            </p:cNvPr>
            <p:cNvSpPr/>
            <p:nvPr/>
          </p:nvSpPr>
          <p:spPr>
            <a:xfrm>
              <a:off x="3058700" y="4790175"/>
              <a:ext cx="5550" cy="7800"/>
            </a:xfrm>
            <a:custGeom>
              <a:avLst/>
              <a:gdLst/>
              <a:ahLst/>
              <a:cxnLst/>
              <a:rect l="l" t="t" r="r" b="b"/>
              <a:pathLst>
                <a:path w="222" h="312" extrusionOk="0">
                  <a:moveTo>
                    <a:pt x="118" y="1"/>
                  </a:moveTo>
                  <a:cubicBezTo>
                    <a:pt x="111" y="1"/>
                    <a:pt x="103" y="2"/>
                    <a:pt x="95" y="4"/>
                  </a:cubicBezTo>
                  <a:cubicBezTo>
                    <a:pt x="0" y="26"/>
                    <a:pt x="31" y="205"/>
                    <a:pt x="64" y="269"/>
                  </a:cubicBezTo>
                  <a:lnTo>
                    <a:pt x="106" y="311"/>
                  </a:lnTo>
                  <a:cubicBezTo>
                    <a:pt x="137" y="311"/>
                    <a:pt x="158" y="311"/>
                    <a:pt x="180" y="290"/>
                  </a:cubicBezTo>
                  <a:lnTo>
                    <a:pt x="212" y="226"/>
                  </a:lnTo>
                  <a:cubicBezTo>
                    <a:pt x="221" y="168"/>
                    <a:pt x="204" y="1"/>
                    <a:pt x="118"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099" name="Google Shape;2781;p68">
              <a:extLst>
                <a:ext uri="{FF2B5EF4-FFF2-40B4-BE49-F238E27FC236}">
                  <a16:creationId xmlns:a16="http://schemas.microsoft.com/office/drawing/2014/main" id="{6F6FB3C6-FB90-2338-58CC-C6807CB0473E}"/>
                </a:ext>
              </a:extLst>
            </p:cNvPr>
            <p:cNvSpPr/>
            <p:nvPr/>
          </p:nvSpPr>
          <p:spPr>
            <a:xfrm>
              <a:off x="3082500" y="4780075"/>
              <a:ext cx="18300" cy="8100"/>
            </a:xfrm>
            <a:custGeom>
              <a:avLst/>
              <a:gdLst/>
              <a:ahLst/>
              <a:cxnLst/>
              <a:rect l="l" t="t" r="r" b="b"/>
              <a:pathLst>
                <a:path w="732" h="324" extrusionOk="0">
                  <a:moveTo>
                    <a:pt x="398" y="1"/>
                  </a:moveTo>
                  <a:cubicBezTo>
                    <a:pt x="375" y="1"/>
                    <a:pt x="352" y="3"/>
                    <a:pt x="329" y="6"/>
                  </a:cubicBezTo>
                  <a:cubicBezTo>
                    <a:pt x="181" y="37"/>
                    <a:pt x="64" y="133"/>
                    <a:pt x="1" y="270"/>
                  </a:cubicBezTo>
                  <a:cubicBezTo>
                    <a:pt x="1" y="292"/>
                    <a:pt x="1" y="313"/>
                    <a:pt x="22" y="324"/>
                  </a:cubicBezTo>
                  <a:lnTo>
                    <a:pt x="43" y="324"/>
                  </a:lnTo>
                  <a:cubicBezTo>
                    <a:pt x="53" y="324"/>
                    <a:pt x="64" y="313"/>
                    <a:pt x="75" y="303"/>
                  </a:cubicBezTo>
                  <a:cubicBezTo>
                    <a:pt x="117" y="186"/>
                    <a:pt x="223" y="101"/>
                    <a:pt x="340" y="80"/>
                  </a:cubicBezTo>
                  <a:cubicBezTo>
                    <a:pt x="360" y="76"/>
                    <a:pt x="380" y="74"/>
                    <a:pt x="400" y="74"/>
                  </a:cubicBezTo>
                  <a:cubicBezTo>
                    <a:pt x="498" y="74"/>
                    <a:pt x="597" y="116"/>
                    <a:pt x="668" y="186"/>
                  </a:cubicBezTo>
                  <a:cubicBezTo>
                    <a:pt x="674" y="192"/>
                    <a:pt x="683" y="198"/>
                    <a:pt x="695" y="198"/>
                  </a:cubicBezTo>
                  <a:cubicBezTo>
                    <a:pt x="703" y="198"/>
                    <a:pt x="712" y="195"/>
                    <a:pt x="721" y="186"/>
                  </a:cubicBezTo>
                  <a:cubicBezTo>
                    <a:pt x="731" y="176"/>
                    <a:pt x="731" y="154"/>
                    <a:pt x="721" y="133"/>
                  </a:cubicBezTo>
                  <a:cubicBezTo>
                    <a:pt x="633" y="45"/>
                    <a:pt x="515" y="1"/>
                    <a:pt x="398"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01" name="Google Shape;2782;p68">
              <a:extLst>
                <a:ext uri="{FF2B5EF4-FFF2-40B4-BE49-F238E27FC236}">
                  <a16:creationId xmlns:a16="http://schemas.microsoft.com/office/drawing/2014/main" id="{76A05EA8-F46D-E1A4-E1C6-E78EE2B0C0E3}"/>
                </a:ext>
              </a:extLst>
            </p:cNvPr>
            <p:cNvSpPr/>
            <p:nvPr/>
          </p:nvSpPr>
          <p:spPr>
            <a:xfrm>
              <a:off x="3092575" y="4790150"/>
              <a:ext cx="4500" cy="7750"/>
            </a:xfrm>
            <a:custGeom>
              <a:avLst/>
              <a:gdLst/>
              <a:ahLst/>
              <a:cxnLst/>
              <a:rect l="l" t="t" r="r" b="b"/>
              <a:pathLst>
                <a:path w="180" h="310" extrusionOk="0">
                  <a:moveTo>
                    <a:pt x="87" y="0"/>
                  </a:moveTo>
                  <a:cubicBezTo>
                    <a:pt x="66" y="0"/>
                    <a:pt x="45" y="9"/>
                    <a:pt x="32" y="27"/>
                  </a:cubicBezTo>
                  <a:cubicBezTo>
                    <a:pt x="0" y="69"/>
                    <a:pt x="10" y="154"/>
                    <a:pt x="21" y="196"/>
                  </a:cubicBezTo>
                  <a:cubicBezTo>
                    <a:pt x="32" y="238"/>
                    <a:pt x="43" y="281"/>
                    <a:pt x="74" y="302"/>
                  </a:cubicBezTo>
                  <a:cubicBezTo>
                    <a:pt x="85" y="307"/>
                    <a:pt x="98" y="310"/>
                    <a:pt x="111" y="310"/>
                  </a:cubicBezTo>
                  <a:cubicBezTo>
                    <a:pt x="125" y="310"/>
                    <a:pt x="138" y="307"/>
                    <a:pt x="148" y="302"/>
                  </a:cubicBezTo>
                  <a:cubicBezTo>
                    <a:pt x="159" y="291"/>
                    <a:pt x="170" y="270"/>
                    <a:pt x="170" y="249"/>
                  </a:cubicBezTo>
                  <a:cubicBezTo>
                    <a:pt x="180" y="206"/>
                    <a:pt x="180" y="175"/>
                    <a:pt x="180" y="132"/>
                  </a:cubicBezTo>
                  <a:cubicBezTo>
                    <a:pt x="180" y="100"/>
                    <a:pt x="180" y="69"/>
                    <a:pt x="159" y="48"/>
                  </a:cubicBezTo>
                  <a:cubicBezTo>
                    <a:pt x="146" y="17"/>
                    <a:pt x="116" y="0"/>
                    <a:pt x="87"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03" name="Google Shape;2783;p68">
              <a:extLst>
                <a:ext uri="{FF2B5EF4-FFF2-40B4-BE49-F238E27FC236}">
                  <a16:creationId xmlns:a16="http://schemas.microsoft.com/office/drawing/2014/main" id="{803D1135-CA02-F038-2441-72D0B20825B1}"/>
                </a:ext>
              </a:extLst>
            </p:cNvPr>
            <p:cNvSpPr/>
            <p:nvPr/>
          </p:nvSpPr>
          <p:spPr>
            <a:xfrm>
              <a:off x="3076700" y="4794775"/>
              <a:ext cx="9550" cy="23575"/>
            </a:xfrm>
            <a:custGeom>
              <a:avLst/>
              <a:gdLst/>
              <a:ahLst/>
              <a:cxnLst/>
              <a:rect l="l" t="t" r="r" b="b"/>
              <a:pathLst>
                <a:path w="382" h="943" extrusionOk="0">
                  <a:moveTo>
                    <a:pt x="64" y="0"/>
                  </a:moveTo>
                  <a:cubicBezTo>
                    <a:pt x="53" y="0"/>
                    <a:pt x="31" y="11"/>
                    <a:pt x="31" y="32"/>
                  </a:cubicBezTo>
                  <a:cubicBezTo>
                    <a:pt x="0" y="244"/>
                    <a:pt x="64" y="477"/>
                    <a:pt x="201" y="646"/>
                  </a:cubicBezTo>
                  <a:lnTo>
                    <a:pt x="212" y="656"/>
                  </a:lnTo>
                  <a:cubicBezTo>
                    <a:pt x="243" y="710"/>
                    <a:pt x="296" y="762"/>
                    <a:pt x="275" y="816"/>
                  </a:cubicBezTo>
                  <a:cubicBezTo>
                    <a:pt x="264" y="847"/>
                    <a:pt x="222" y="868"/>
                    <a:pt x="191" y="868"/>
                  </a:cubicBezTo>
                  <a:cubicBezTo>
                    <a:pt x="178" y="871"/>
                    <a:pt x="166" y="873"/>
                    <a:pt x="153" y="873"/>
                  </a:cubicBezTo>
                  <a:cubicBezTo>
                    <a:pt x="123" y="873"/>
                    <a:pt x="93" y="865"/>
                    <a:pt x="64" y="858"/>
                  </a:cubicBezTo>
                  <a:cubicBezTo>
                    <a:pt x="59" y="856"/>
                    <a:pt x="55" y="855"/>
                    <a:pt x="51" y="855"/>
                  </a:cubicBezTo>
                  <a:cubicBezTo>
                    <a:pt x="35" y="855"/>
                    <a:pt x="21" y="870"/>
                    <a:pt x="21" y="879"/>
                  </a:cubicBezTo>
                  <a:cubicBezTo>
                    <a:pt x="10" y="900"/>
                    <a:pt x="31" y="922"/>
                    <a:pt x="53" y="932"/>
                  </a:cubicBezTo>
                  <a:cubicBezTo>
                    <a:pt x="85" y="932"/>
                    <a:pt x="127" y="943"/>
                    <a:pt x="169" y="943"/>
                  </a:cubicBezTo>
                  <a:lnTo>
                    <a:pt x="201" y="943"/>
                  </a:lnTo>
                  <a:cubicBezTo>
                    <a:pt x="264" y="932"/>
                    <a:pt x="328" y="889"/>
                    <a:pt x="349" y="837"/>
                  </a:cubicBezTo>
                  <a:cubicBezTo>
                    <a:pt x="381" y="752"/>
                    <a:pt x="318" y="678"/>
                    <a:pt x="264" y="614"/>
                  </a:cubicBezTo>
                  <a:lnTo>
                    <a:pt x="264" y="604"/>
                  </a:lnTo>
                  <a:cubicBezTo>
                    <a:pt x="137" y="445"/>
                    <a:pt x="85" y="233"/>
                    <a:pt x="106" y="42"/>
                  </a:cubicBezTo>
                  <a:cubicBezTo>
                    <a:pt x="106" y="21"/>
                    <a:pt x="85" y="0"/>
                    <a:pt x="64" y="0"/>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04" name="Google Shape;2784;p68">
              <a:extLst>
                <a:ext uri="{FF2B5EF4-FFF2-40B4-BE49-F238E27FC236}">
                  <a16:creationId xmlns:a16="http://schemas.microsoft.com/office/drawing/2014/main" id="{88CDFB76-986D-9FE3-4A61-1DFA2A08F9A6}"/>
                </a:ext>
              </a:extLst>
            </p:cNvPr>
            <p:cNvSpPr/>
            <p:nvPr/>
          </p:nvSpPr>
          <p:spPr>
            <a:xfrm>
              <a:off x="3050475" y="4820975"/>
              <a:ext cx="41600" cy="23400"/>
            </a:xfrm>
            <a:custGeom>
              <a:avLst/>
              <a:gdLst/>
              <a:ahLst/>
              <a:cxnLst/>
              <a:rect l="l" t="t" r="r" b="b"/>
              <a:pathLst>
                <a:path w="1664" h="936" extrusionOk="0">
                  <a:moveTo>
                    <a:pt x="0" y="1"/>
                  </a:moveTo>
                  <a:cubicBezTo>
                    <a:pt x="0" y="1"/>
                    <a:pt x="1" y="1"/>
                    <a:pt x="1" y="1"/>
                  </a:cubicBezTo>
                  <a:lnTo>
                    <a:pt x="1" y="1"/>
                  </a:lnTo>
                  <a:cubicBezTo>
                    <a:pt x="1" y="1"/>
                    <a:pt x="1" y="1"/>
                    <a:pt x="0" y="1"/>
                  </a:cubicBezTo>
                  <a:close/>
                  <a:moveTo>
                    <a:pt x="1" y="1"/>
                  </a:moveTo>
                  <a:cubicBezTo>
                    <a:pt x="12" y="297"/>
                    <a:pt x="149" y="583"/>
                    <a:pt x="382" y="763"/>
                  </a:cubicBezTo>
                  <a:cubicBezTo>
                    <a:pt x="518" y="873"/>
                    <a:pt x="699" y="936"/>
                    <a:pt x="877" y="936"/>
                  </a:cubicBezTo>
                  <a:cubicBezTo>
                    <a:pt x="988" y="936"/>
                    <a:pt x="1099" y="911"/>
                    <a:pt x="1197" y="858"/>
                  </a:cubicBezTo>
                  <a:cubicBezTo>
                    <a:pt x="1440" y="742"/>
                    <a:pt x="1663" y="413"/>
                    <a:pt x="1557" y="138"/>
                  </a:cubicBezTo>
                  <a:lnTo>
                    <a:pt x="1557" y="138"/>
                  </a:lnTo>
                  <a:cubicBezTo>
                    <a:pt x="1451" y="159"/>
                    <a:pt x="1356" y="191"/>
                    <a:pt x="1250" y="191"/>
                  </a:cubicBezTo>
                  <a:cubicBezTo>
                    <a:pt x="1113" y="191"/>
                    <a:pt x="975" y="180"/>
                    <a:pt x="837" y="170"/>
                  </a:cubicBezTo>
                  <a:cubicBezTo>
                    <a:pt x="699" y="159"/>
                    <a:pt x="551" y="149"/>
                    <a:pt x="414" y="117"/>
                  </a:cubicBezTo>
                  <a:cubicBezTo>
                    <a:pt x="372" y="106"/>
                    <a:pt x="4" y="43"/>
                    <a:pt x="1"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05" name="Google Shape;2785;p68">
              <a:extLst>
                <a:ext uri="{FF2B5EF4-FFF2-40B4-BE49-F238E27FC236}">
                  <a16:creationId xmlns:a16="http://schemas.microsoft.com/office/drawing/2014/main" id="{EB33CEA7-22EF-D1B2-561E-E5713618084A}"/>
                </a:ext>
              </a:extLst>
            </p:cNvPr>
            <p:cNvSpPr/>
            <p:nvPr/>
          </p:nvSpPr>
          <p:spPr>
            <a:xfrm>
              <a:off x="3039350" y="4807875"/>
              <a:ext cx="10375" cy="10075"/>
            </a:xfrm>
            <a:custGeom>
              <a:avLst/>
              <a:gdLst/>
              <a:ahLst/>
              <a:cxnLst/>
              <a:rect l="l" t="t" r="r" b="b"/>
              <a:pathLst>
                <a:path w="415" h="403" extrusionOk="0">
                  <a:moveTo>
                    <a:pt x="206" y="0"/>
                  </a:moveTo>
                  <a:cubicBezTo>
                    <a:pt x="104" y="0"/>
                    <a:pt x="1" y="81"/>
                    <a:pt x="1" y="196"/>
                  </a:cubicBezTo>
                  <a:cubicBezTo>
                    <a:pt x="1" y="292"/>
                    <a:pt x="64" y="376"/>
                    <a:pt x="149" y="398"/>
                  </a:cubicBezTo>
                  <a:cubicBezTo>
                    <a:pt x="164" y="401"/>
                    <a:pt x="179" y="403"/>
                    <a:pt x="194" y="403"/>
                  </a:cubicBezTo>
                  <a:cubicBezTo>
                    <a:pt x="265" y="403"/>
                    <a:pt x="337" y="363"/>
                    <a:pt x="372" y="302"/>
                  </a:cubicBezTo>
                  <a:cubicBezTo>
                    <a:pt x="414" y="228"/>
                    <a:pt x="403" y="122"/>
                    <a:pt x="340" y="59"/>
                  </a:cubicBezTo>
                  <a:cubicBezTo>
                    <a:pt x="302" y="18"/>
                    <a:pt x="254" y="0"/>
                    <a:pt x="206" y="0"/>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07" name="Google Shape;2786;p68">
              <a:extLst>
                <a:ext uri="{FF2B5EF4-FFF2-40B4-BE49-F238E27FC236}">
                  <a16:creationId xmlns:a16="http://schemas.microsoft.com/office/drawing/2014/main" id="{D9F64427-0F84-8365-666D-C6BB11221C22}"/>
                </a:ext>
              </a:extLst>
            </p:cNvPr>
            <p:cNvSpPr/>
            <p:nvPr/>
          </p:nvSpPr>
          <p:spPr>
            <a:xfrm>
              <a:off x="3093350" y="4812625"/>
              <a:ext cx="10625" cy="10100"/>
            </a:xfrm>
            <a:custGeom>
              <a:avLst/>
              <a:gdLst/>
              <a:ahLst/>
              <a:cxnLst/>
              <a:rect l="l" t="t" r="r" b="b"/>
              <a:pathLst>
                <a:path w="425" h="404" extrusionOk="0">
                  <a:moveTo>
                    <a:pt x="206" y="1"/>
                  </a:moveTo>
                  <a:cubicBezTo>
                    <a:pt x="103" y="1"/>
                    <a:pt x="1" y="81"/>
                    <a:pt x="1" y="196"/>
                  </a:cubicBezTo>
                  <a:cubicBezTo>
                    <a:pt x="1" y="292"/>
                    <a:pt x="64" y="377"/>
                    <a:pt x="149" y="398"/>
                  </a:cubicBezTo>
                  <a:cubicBezTo>
                    <a:pt x="164" y="402"/>
                    <a:pt x="179" y="404"/>
                    <a:pt x="194" y="404"/>
                  </a:cubicBezTo>
                  <a:cubicBezTo>
                    <a:pt x="265" y="404"/>
                    <a:pt x="337" y="364"/>
                    <a:pt x="372" y="302"/>
                  </a:cubicBezTo>
                  <a:cubicBezTo>
                    <a:pt x="424" y="229"/>
                    <a:pt x="403" y="123"/>
                    <a:pt x="339" y="59"/>
                  </a:cubicBezTo>
                  <a:cubicBezTo>
                    <a:pt x="302" y="19"/>
                    <a:pt x="254" y="1"/>
                    <a:pt x="206" y="1"/>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09" name="Google Shape;2787;p68">
              <a:extLst>
                <a:ext uri="{FF2B5EF4-FFF2-40B4-BE49-F238E27FC236}">
                  <a16:creationId xmlns:a16="http://schemas.microsoft.com/office/drawing/2014/main" id="{6EF0A096-07D1-D72B-9547-19FA6C16D4FE}"/>
                </a:ext>
              </a:extLst>
            </p:cNvPr>
            <p:cNvSpPr/>
            <p:nvPr/>
          </p:nvSpPr>
          <p:spPr>
            <a:xfrm>
              <a:off x="3021625" y="4774100"/>
              <a:ext cx="13275" cy="41450"/>
            </a:xfrm>
            <a:custGeom>
              <a:avLst/>
              <a:gdLst/>
              <a:ahLst/>
              <a:cxnLst/>
              <a:rect l="l" t="t" r="r" b="b"/>
              <a:pathLst>
                <a:path w="531" h="1658" extrusionOk="0">
                  <a:moveTo>
                    <a:pt x="298" y="0"/>
                  </a:moveTo>
                  <a:cubicBezTo>
                    <a:pt x="228" y="0"/>
                    <a:pt x="155" y="43"/>
                    <a:pt x="107" y="118"/>
                  </a:cubicBezTo>
                  <a:cubicBezTo>
                    <a:pt x="32" y="224"/>
                    <a:pt x="1" y="340"/>
                    <a:pt x="22" y="467"/>
                  </a:cubicBezTo>
                  <a:cubicBezTo>
                    <a:pt x="75" y="827"/>
                    <a:pt x="128" y="1187"/>
                    <a:pt x="170" y="1547"/>
                  </a:cubicBezTo>
                  <a:cubicBezTo>
                    <a:pt x="180" y="1568"/>
                    <a:pt x="180" y="1600"/>
                    <a:pt x="192" y="1632"/>
                  </a:cubicBezTo>
                  <a:cubicBezTo>
                    <a:pt x="207" y="1647"/>
                    <a:pt x="228" y="1657"/>
                    <a:pt x="251" y="1657"/>
                  </a:cubicBezTo>
                  <a:cubicBezTo>
                    <a:pt x="259" y="1657"/>
                    <a:pt x="268" y="1656"/>
                    <a:pt x="276" y="1653"/>
                  </a:cubicBezTo>
                  <a:cubicBezTo>
                    <a:pt x="297" y="1643"/>
                    <a:pt x="297" y="1621"/>
                    <a:pt x="308" y="1600"/>
                  </a:cubicBezTo>
                  <a:cubicBezTo>
                    <a:pt x="467" y="1198"/>
                    <a:pt x="530" y="753"/>
                    <a:pt x="509" y="319"/>
                  </a:cubicBezTo>
                  <a:cubicBezTo>
                    <a:pt x="498" y="255"/>
                    <a:pt x="498" y="182"/>
                    <a:pt x="467" y="128"/>
                  </a:cubicBezTo>
                  <a:cubicBezTo>
                    <a:pt x="430" y="40"/>
                    <a:pt x="365" y="0"/>
                    <a:pt x="298"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10" name="Google Shape;2788;p68">
              <a:extLst>
                <a:ext uri="{FF2B5EF4-FFF2-40B4-BE49-F238E27FC236}">
                  <a16:creationId xmlns:a16="http://schemas.microsoft.com/office/drawing/2014/main" id="{BF16287E-4EB7-3FB2-8E63-7519C88DA075}"/>
                </a:ext>
              </a:extLst>
            </p:cNvPr>
            <p:cNvSpPr/>
            <p:nvPr/>
          </p:nvSpPr>
          <p:spPr>
            <a:xfrm>
              <a:off x="3203975" y="4894025"/>
              <a:ext cx="149325" cy="31500"/>
            </a:xfrm>
            <a:custGeom>
              <a:avLst/>
              <a:gdLst/>
              <a:ahLst/>
              <a:cxnLst/>
              <a:rect l="l" t="t" r="r" b="b"/>
              <a:pathLst>
                <a:path w="5973" h="1260" extrusionOk="0">
                  <a:moveTo>
                    <a:pt x="319" y="1"/>
                  </a:moveTo>
                  <a:lnTo>
                    <a:pt x="1" y="1260"/>
                  </a:lnTo>
                  <a:lnTo>
                    <a:pt x="2468" y="1260"/>
                  </a:lnTo>
                  <a:lnTo>
                    <a:pt x="5972" y="1059"/>
                  </a:lnTo>
                  <a:lnTo>
                    <a:pt x="5189" y="159"/>
                  </a:lnTo>
                  <a:lnTo>
                    <a:pt x="319" y="1"/>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11" name="Google Shape;2789;p68">
              <a:extLst>
                <a:ext uri="{FF2B5EF4-FFF2-40B4-BE49-F238E27FC236}">
                  <a16:creationId xmlns:a16="http://schemas.microsoft.com/office/drawing/2014/main" id="{2AC75FB7-DD02-C463-E799-499440F071BC}"/>
                </a:ext>
              </a:extLst>
            </p:cNvPr>
            <p:cNvSpPr/>
            <p:nvPr/>
          </p:nvSpPr>
          <p:spPr>
            <a:xfrm>
              <a:off x="3082775" y="4914675"/>
              <a:ext cx="182925" cy="169675"/>
            </a:xfrm>
            <a:custGeom>
              <a:avLst/>
              <a:gdLst/>
              <a:ahLst/>
              <a:cxnLst/>
              <a:rect l="l" t="t" r="r" b="b"/>
              <a:pathLst>
                <a:path w="7317" h="6787" extrusionOk="0">
                  <a:moveTo>
                    <a:pt x="435" y="0"/>
                  </a:moveTo>
                  <a:lnTo>
                    <a:pt x="0" y="6162"/>
                  </a:lnTo>
                  <a:lnTo>
                    <a:pt x="7115" y="6786"/>
                  </a:lnTo>
                  <a:lnTo>
                    <a:pt x="7316" y="434"/>
                  </a:lnTo>
                  <a:lnTo>
                    <a:pt x="435" y="0"/>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12" name="Google Shape;2790;p68">
              <a:extLst>
                <a:ext uri="{FF2B5EF4-FFF2-40B4-BE49-F238E27FC236}">
                  <a16:creationId xmlns:a16="http://schemas.microsoft.com/office/drawing/2014/main" id="{31263DDD-5912-F6B8-3D1F-597F1422B38E}"/>
                </a:ext>
              </a:extLst>
            </p:cNvPr>
            <p:cNvSpPr/>
            <p:nvPr/>
          </p:nvSpPr>
          <p:spPr>
            <a:xfrm>
              <a:off x="3260625" y="4920500"/>
              <a:ext cx="92675" cy="163850"/>
            </a:xfrm>
            <a:custGeom>
              <a:avLst/>
              <a:gdLst/>
              <a:ahLst/>
              <a:cxnLst/>
              <a:rect l="l" t="t" r="r" b="b"/>
              <a:pathLst>
                <a:path w="3707" h="6554" extrusionOk="0">
                  <a:moveTo>
                    <a:pt x="3706" y="0"/>
                  </a:moveTo>
                  <a:lnTo>
                    <a:pt x="202" y="201"/>
                  </a:lnTo>
                  <a:lnTo>
                    <a:pt x="1" y="6553"/>
                  </a:lnTo>
                  <a:lnTo>
                    <a:pt x="3706" y="5760"/>
                  </a:lnTo>
                  <a:lnTo>
                    <a:pt x="3706" y="0"/>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13" name="Google Shape;2791;p68">
              <a:extLst>
                <a:ext uri="{FF2B5EF4-FFF2-40B4-BE49-F238E27FC236}">
                  <a16:creationId xmlns:a16="http://schemas.microsoft.com/office/drawing/2014/main" id="{32016B4F-6D7C-354C-38C3-BDFE9F72B62B}"/>
                </a:ext>
              </a:extLst>
            </p:cNvPr>
            <p:cNvSpPr/>
            <p:nvPr/>
          </p:nvSpPr>
          <p:spPr>
            <a:xfrm>
              <a:off x="3093625" y="4882625"/>
              <a:ext cx="209375" cy="42900"/>
            </a:xfrm>
            <a:custGeom>
              <a:avLst/>
              <a:gdLst/>
              <a:ahLst/>
              <a:cxnLst/>
              <a:rect l="l" t="t" r="r" b="b"/>
              <a:pathLst>
                <a:path w="8375" h="1716" extrusionOk="0">
                  <a:moveTo>
                    <a:pt x="1800" y="1"/>
                  </a:moveTo>
                  <a:lnTo>
                    <a:pt x="1" y="1282"/>
                  </a:lnTo>
                  <a:lnTo>
                    <a:pt x="6882" y="1716"/>
                  </a:lnTo>
                  <a:lnTo>
                    <a:pt x="8374" y="403"/>
                  </a:lnTo>
                  <a:lnTo>
                    <a:pt x="1800" y="1"/>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14" name="Google Shape;2792;p68">
              <a:extLst>
                <a:ext uri="{FF2B5EF4-FFF2-40B4-BE49-F238E27FC236}">
                  <a16:creationId xmlns:a16="http://schemas.microsoft.com/office/drawing/2014/main" id="{A33A669F-E86D-F20C-D143-2097E2116C17}"/>
                </a:ext>
              </a:extLst>
            </p:cNvPr>
            <p:cNvSpPr/>
            <p:nvPr/>
          </p:nvSpPr>
          <p:spPr>
            <a:xfrm>
              <a:off x="3092825" y="4913800"/>
              <a:ext cx="261525" cy="12800"/>
            </a:xfrm>
            <a:custGeom>
              <a:avLst/>
              <a:gdLst/>
              <a:ahLst/>
              <a:cxnLst/>
              <a:rect l="l" t="t" r="r" b="b"/>
              <a:pathLst>
                <a:path w="10461" h="512" extrusionOk="0">
                  <a:moveTo>
                    <a:pt x="28" y="1"/>
                  </a:moveTo>
                  <a:cubicBezTo>
                    <a:pt x="8" y="1"/>
                    <a:pt x="0" y="18"/>
                    <a:pt x="0" y="35"/>
                  </a:cubicBezTo>
                  <a:cubicBezTo>
                    <a:pt x="0" y="57"/>
                    <a:pt x="11" y="78"/>
                    <a:pt x="33" y="78"/>
                  </a:cubicBezTo>
                  <a:lnTo>
                    <a:pt x="6914" y="511"/>
                  </a:lnTo>
                  <a:lnTo>
                    <a:pt x="10418" y="311"/>
                  </a:lnTo>
                  <a:cubicBezTo>
                    <a:pt x="10439" y="300"/>
                    <a:pt x="10460" y="289"/>
                    <a:pt x="10460" y="268"/>
                  </a:cubicBezTo>
                  <a:cubicBezTo>
                    <a:pt x="10460" y="247"/>
                    <a:pt x="10439" y="226"/>
                    <a:pt x="10418" y="226"/>
                  </a:cubicBezTo>
                  <a:lnTo>
                    <a:pt x="7242" y="141"/>
                  </a:lnTo>
                  <a:cubicBezTo>
                    <a:pt x="7221" y="141"/>
                    <a:pt x="7200" y="162"/>
                    <a:pt x="7200" y="184"/>
                  </a:cubicBezTo>
                  <a:cubicBezTo>
                    <a:pt x="7200" y="205"/>
                    <a:pt x="7221" y="226"/>
                    <a:pt x="7242" y="226"/>
                  </a:cubicBezTo>
                  <a:lnTo>
                    <a:pt x="9486" y="278"/>
                  </a:lnTo>
                  <a:lnTo>
                    <a:pt x="6914" y="427"/>
                  </a:lnTo>
                  <a:lnTo>
                    <a:pt x="43" y="3"/>
                  </a:lnTo>
                  <a:cubicBezTo>
                    <a:pt x="37" y="1"/>
                    <a:pt x="32" y="1"/>
                    <a:pt x="28"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15" name="Google Shape;2793;p68">
              <a:extLst>
                <a:ext uri="{FF2B5EF4-FFF2-40B4-BE49-F238E27FC236}">
                  <a16:creationId xmlns:a16="http://schemas.microsoft.com/office/drawing/2014/main" id="{E8BC4D80-AA34-3966-9101-566CC071D90F}"/>
                </a:ext>
              </a:extLst>
            </p:cNvPr>
            <p:cNvSpPr/>
            <p:nvPr/>
          </p:nvSpPr>
          <p:spPr>
            <a:xfrm>
              <a:off x="3259575" y="4891775"/>
              <a:ext cx="44475" cy="193625"/>
            </a:xfrm>
            <a:custGeom>
              <a:avLst/>
              <a:gdLst/>
              <a:ahLst/>
              <a:cxnLst/>
              <a:rect l="l" t="t" r="r" b="b"/>
              <a:pathLst>
                <a:path w="1779" h="7745" extrusionOk="0">
                  <a:moveTo>
                    <a:pt x="1736" y="0"/>
                  </a:moveTo>
                  <a:cubicBezTo>
                    <a:pt x="1726" y="0"/>
                    <a:pt x="1716" y="5"/>
                    <a:pt x="1705" y="16"/>
                  </a:cubicBezTo>
                  <a:lnTo>
                    <a:pt x="223" y="1319"/>
                  </a:lnTo>
                  <a:cubicBezTo>
                    <a:pt x="212" y="1329"/>
                    <a:pt x="212" y="1340"/>
                    <a:pt x="202" y="1350"/>
                  </a:cubicBezTo>
                  <a:lnTo>
                    <a:pt x="0" y="7702"/>
                  </a:lnTo>
                  <a:cubicBezTo>
                    <a:pt x="0" y="7723"/>
                    <a:pt x="21" y="7745"/>
                    <a:pt x="43" y="7745"/>
                  </a:cubicBezTo>
                  <a:cubicBezTo>
                    <a:pt x="64" y="7745"/>
                    <a:pt x="85" y="7723"/>
                    <a:pt x="85" y="7702"/>
                  </a:cubicBezTo>
                  <a:lnTo>
                    <a:pt x="286" y="1371"/>
                  </a:lnTo>
                  <a:lnTo>
                    <a:pt x="1758" y="69"/>
                  </a:lnTo>
                  <a:cubicBezTo>
                    <a:pt x="1779" y="58"/>
                    <a:pt x="1779" y="37"/>
                    <a:pt x="1758" y="16"/>
                  </a:cubicBezTo>
                  <a:cubicBezTo>
                    <a:pt x="1753" y="5"/>
                    <a:pt x="1745" y="0"/>
                    <a:pt x="1736"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16" name="Google Shape;2794;p68">
              <a:extLst>
                <a:ext uri="{FF2B5EF4-FFF2-40B4-BE49-F238E27FC236}">
                  <a16:creationId xmlns:a16="http://schemas.microsoft.com/office/drawing/2014/main" id="{07E52F33-7FF4-FC26-13D8-CD0C2F1A8E68}"/>
                </a:ext>
              </a:extLst>
            </p:cNvPr>
            <p:cNvSpPr/>
            <p:nvPr/>
          </p:nvSpPr>
          <p:spPr>
            <a:xfrm>
              <a:off x="3116925" y="4938225"/>
              <a:ext cx="118075" cy="117800"/>
            </a:xfrm>
            <a:custGeom>
              <a:avLst/>
              <a:gdLst/>
              <a:ahLst/>
              <a:cxnLst/>
              <a:rect l="l" t="t" r="r" b="b"/>
              <a:pathLst>
                <a:path w="4723" h="4712" extrusionOk="0">
                  <a:moveTo>
                    <a:pt x="2361" y="0"/>
                  </a:moveTo>
                  <a:cubicBezTo>
                    <a:pt x="1059" y="0"/>
                    <a:pt x="0" y="1059"/>
                    <a:pt x="0" y="2361"/>
                  </a:cubicBezTo>
                  <a:cubicBezTo>
                    <a:pt x="0" y="3663"/>
                    <a:pt x="1059" y="4712"/>
                    <a:pt x="2361" y="4712"/>
                  </a:cubicBezTo>
                  <a:cubicBezTo>
                    <a:pt x="3663" y="4712"/>
                    <a:pt x="4722" y="3663"/>
                    <a:pt x="4722" y="2361"/>
                  </a:cubicBezTo>
                  <a:cubicBezTo>
                    <a:pt x="4722" y="1059"/>
                    <a:pt x="3663" y="0"/>
                    <a:pt x="2361"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17" name="Google Shape;2795;p68">
              <a:extLst>
                <a:ext uri="{FF2B5EF4-FFF2-40B4-BE49-F238E27FC236}">
                  <a16:creationId xmlns:a16="http://schemas.microsoft.com/office/drawing/2014/main" id="{4111200C-E4F8-8B99-212C-33622E524533}"/>
                </a:ext>
              </a:extLst>
            </p:cNvPr>
            <p:cNvSpPr/>
            <p:nvPr/>
          </p:nvSpPr>
          <p:spPr>
            <a:xfrm>
              <a:off x="3128300" y="4957525"/>
              <a:ext cx="91875" cy="73875"/>
            </a:xfrm>
            <a:custGeom>
              <a:avLst/>
              <a:gdLst/>
              <a:ahLst/>
              <a:cxnLst/>
              <a:rect l="l" t="t" r="r" b="b"/>
              <a:pathLst>
                <a:path w="3675" h="2955" extrusionOk="0">
                  <a:moveTo>
                    <a:pt x="1086" y="0"/>
                  </a:moveTo>
                  <a:cubicBezTo>
                    <a:pt x="956" y="0"/>
                    <a:pt x="821" y="21"/>
                    <a:pt x="720" y="86"/>
                  </a:cubicBezTo>
                  <a:cubicBezTo>
                    <a:pt x="646" y="128"/>
                    <a:pt x="593" y="192"/>
                    <a:pt x="540" y="256"/>
                  </a:cubicBezTo>
                  <a:cubicBezTo>
                    <a:pt x="339" y="499"/>
                    <a:pt x="159" y="753"/>
                    <a:pt x="0" y="1018"/>
                  </a:cubicBezTo>
                  <a:cubicBezTo>
                    <a:pt x="212" y="1176"/>
                    <a:pt x="435" y="1314"/>
                    <a:pt x="656" y="1430"/>
                  </a:cubicBezTo>
                  <a:cubicBezTo>
                    <a:pt x="741" y="1367"/>
                    <a:pt x="847" y="1282"/>
                    <a:pt x="932" y="1219"/>
                  </a:cubicBezTo>
                  <a:lnTo>
                    <a:pt x="932" y="1219"/>
                  </a:lnTo>
                  <a:cubicBezTo>
                    <a:pt x="868" y="1780"/>
                    <a:pt x="784" y="2394"/>
                    <a:pt x="720" y="2955"/>
                  </a:cubicBezTo>
                  <a:cubicBezTo>
                    <a:pt x="1101" y="2895"/>
                    <a:pt x="1501" y="2846"/>
                    <a:pt x="1897" y="2846"/>
                  </a:cubicBezTo>
                  <a:cubicBezTo>
                    <a:pt x="2207" y="2846"/>
                    <a:pt x="2513" y="2876"/>
                    <a:pt x="2806" y="2955"/>
                  </a:cubicBezTo>
                  <a:cubicBezTo>
                    <a:pt x="2816" y="2341"/>
                    <a:pt x="2753" y="1738"/>
                    <a:pt x="2753" y="1134"/>
                  </a:cubicBezTo>
                  <a:lnTo>
                    <a:pt x="2753" y="1134"/>
                  </a:lnTo>
                  <a:cubicBezTo>
                    <a:pt x="2816" y="1324"/>
                    <a:pt x="2891" y="1515"/>
                    <a:pt x="2964" y="1695"/>
                  </a:cubicBezTo>
                  <a:cubicBezTo>
                    <a:pt x="3197" y="1505"/>
                    <a:pt x="3441" y="1314"/>
                    <a:pt x="3674" y="1113"/>
                  </a:cubicBezTo>
                  <a:cubicBezTo>
                    <a:pt x="3420" y="880"/>
                    <a:pt x="3357" y="499"/>
                    <a:pt x="3113" y="266"/>
                  </a:cubicBezTo>
                  <a:cubicBezTo>
                    <a:pt x="2972" y="133"/>
                    <a:pt x="2779" y="57"/>
                    <a:pt x="2589" y="57"/>
                  </a:cubicBezTo>
                  <a:cubicBezTo>
                    <a:pt x="2522" y="57"/>
                    <a:pt x="2456" y="67"/>
                    <a:pt x="2393" y="86"/>
                  </a:cubicBezTo>
                  <a:cubicBezTo>
                    <a:pt x="2414" y="340"/>
                    <a:pt x="2245" y="594"/>
                    <a:pt x="2012" y="668"/>
                  </a:cubicBezTo>
                  <a:cubicBezTo>
                    <a:pt x="1964" y="683"/>
                    <a:pt x="1916" y="689"/>
                    <a:pt x="1867" y="689"/>
                  </a:cubicBezTo>
                  <a:cubicBezTo>
                    <a:pt x="1530" y="689"/>
                    <a:pt x="1205" y="355"/>
                    <a:pt x="1260" y="12"/>
                  </a:cubicBezTo>
                  <a:cubicBezTo>
                    <a:pt x="1206" y="5"/>
                    <a:pt x="1147" y="0"/>
                    <a:pt x="1086" y="0"/>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18" name="Google Shape;2796;p68">
              <a:extLst>
                <a:ext uri="{FF2B5EF4-FFF2-40B4-BE49-F238E27FC236}">
                  <a16:creationId xmlns:a16="http://schemas.microsoft.com/office/drawing/2014/main" id="{DE3B0153-87C7-BD76-086A-68A344034283}"/>
                </a:ext>
              </a:extLst>
            </p:cNvPr>
            <p:cNvSpPr/>
            <p:nvPr/>
          </p:nvSpPr>
          <p:spPr>
            <a:xfrm>
              <a:off x="3363325" y="5089350"/>
              <a:ext cx="85250" cy="312600"/>
            </a:xfrm>
            <a:custGeom>
              <a:avLst/>
              <a:gdLst/>
              <a:ahLst/>
              <a:cxnLst/>
              <a:rect l="l" t="t" r="r" b="b"/>
              <a:pathLst>
                <a:path w="3410" h="12504" extrusionOk="0">
                  <a:moveTo>
                    <a:pt x="117" y="1"/>
                  </a:moveTo>
                  <a:lnTo>
                    <a:pt x="0" y="12504"/>
                  </a:lnTo>
                  <a:lnTo>
                    <a:pt x="1271" y="12504"/>
                  </a:lnTo>
                  <a:lnTo>
                    <a:pt x="3409" y="1"/>
                  </a:lnTo>
                  <a:close/>
                </a:path>
              </a:pathLst>
            </a:custGeom>
            <a:solidFill>
              <a:srgbClr val="9D5C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19" name="Google Shape;2797;p68">
              <a:extLst>
                <a:ext uri="{FF2B5EF4-FFF2-40B4-BE49-F238E27FC236}">
                  <a16:creationId xmlns:a16="http://schemas.microsoft.com/office/drawing/2014/main" id="{C295003C-FDD3-2ED7-DF83-E2918DC28B75}"/>
                </a:ext>
              </a:extLst>
            </p:cNvPr>
            <p:cNvSpPr/>
            <p:nvPr/>
          </p:nvSpPr>
          <p:spPr>
            <a:xfrm>
              <a:off x="3355650" y="5089350"/>
              <a:ext cx="99550" cy="147450"/>
            </a:xfrm>
            <a:custGeom>
              <a:avLst/>
              <a:gdLst/>
              <a:ahLst/>
              <a:cxnLst/>
              <a:rect l="l" t="t" r="r" b="b"/>
              <a:pathLst>
                <a:path w="3982" h="5898" extrusionOk="0">
                  <a:moveTo>
                    <a:pt x="265" y="1"/>
                  </a:moveTo>
                  <a:lnTo>
                    <a:pt x="1" y="5781"/>
                  </a:lnTo>
                  <a:lnTo>
                    <a:pt x="2869" y="5897"/>
                  </a:lnTo>
                  <a:lnTo>
                    <a:pt x="3981" y="1"/>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20" name="Google Shape;2798;p68">
              <a:extLst>
                <a:ext uri="{FF2B5EF4-FFF2-40B4-BE49-F238E27FC236}">
                  <a16:creationId xmlns:a16="http://schemas.microsoft.com/office/drawing/2014/main" id="{FD340359-6639-55F0-4173-CE3907011ED3}"/>
                </a:ext>
              </a:extLst>
            </p:cNvPr>
            <p:cNvSpPr/>
            <p:nvPr/>
          </p:nvSpPr>
          <p:spPr>
            <a:xfrm>
              <a:off x="3362000" y="5091825"/>
              <a:ext cx="19625" cy="18200"/>
            </a:xfrm>
            <a:custGeom>
              <a:avLst/>
              <a:gdLst/>
              <a:ahLst/>
              <a:cxnLst/>
              <a:rect l="l" t="t" r="r" b="b"/>
              <a:pathLst>
                <a:path w="785" h="728" extrusionOk="0">
                  <a:moveTo>
                    <a:pt x="731" y="0"/>
                  </a:moveTo>
                  <a:cubicBezTo>
                    <a:pt x="719" y="0"/>
                    <a:pt x="705" y="6"/>
                    <a:pt x="700" y="18"/>
                  </a:cubicBezTo>
                  <a:cubicBezTo>
                    <a:pt x="562" y="293"/>
                    <a:pt x="318" y="526"/>
                    <a:pt x="32" y="653"/>
                  </a:cubicBezTo>
                  <a:cubicBezTo>
                    <a:pt x="11" y="653"/>
                    <a:pt x="1" y="685"/>
                    <a:pt x="11" y="706"/>
                  </a:cubicBezTo>
                  <a:cubicBezTo>
                    <a:pt x="22" y="717"/>
                    <a:pt x="32" y="728"/>
                    <a:pt x="43" y="728"/>
                  </a:cubicBezTo>
                  <a:lnTo>
                    <a:pt x="64" y="728"/>
                  </a:lnTo>
                  <a:cubicBezTo>
                    <a:pt x="361" y="590"/>
                    <a:pt x="625" y="346"/>
                    <a:pt x="773" y="60"/>
                  </a:cubicBezTo>
                  <a:cubicBezTo>
                    <a:pt x="784" y="39"/>
                    <a:pt x="773" y="18"/>
                    <a:pt x="752" y="8"/>
                  </a:cubicBezTo>
                  <a:cubicBezTo>
                    <a:pt x="748" y="3"/>
                    <a:pt x="740" y="0"/>
                    <a:pt x="731"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21" name="Google Shape;2799;p68">
              <a:extLst>
                <a:ext uri="{FF2B5EF4-FFF2-40B4-BE49-F238E27FC236}">
                  <a16:creationId xmlns:a16="http://schemas.microsoft.com/office/drawing/2014/main" id="{F493400E-3CC8-5933-8C20-A12D352F0C98}"/>
                </a:ext>
              </a:extLst>
            </p:cNvPr>
            <p:cNvSpPr/>
            <p:nvPr/>
          </p:nvSpPr>
          <p:spPr>
            <a:xfrm>
              <a:off x="3362000" y="5091825"/>
              <a:ext cx="19625" cy="18200"/>
            </a:xfrm>
            <a:custGeom>
              <a:avLst/>
              <a:gdLst/>
              <a:ahLst/>
              <a:cxnLst/>
              <a:rect l="l" t="t" r="r" b="b"/>
              <a:pathLst>
                <a:path w="785" h="728" extrusionOk="0">
                  <a:moveTo>
                    <a:pt x="731" y="0"/>
                  </a:moveTo>
                  <a:cubicBezTo>
                    <a:pt x="719" y="0"/>
                    <a:pt x="705" y="6"/>
                    <a:pt x="700" y="18"/>
                  </a:cubicBezTo>
                  <a:cubicBezTo>
                    <a:pt x="562" y="293"/>
                    <a:pt x="318" y="526"/>
                    <a:pt x="32" y="653"/>
                  </a:cubicBezTo>
                  <a:cubicBezTo>
                    <a:pt x="11" y="653"/>
                    <a:pt x="1" y="685"/>
                    <a:pt x="11" y="706"/>
                  </a:cubicBezTo>
                  <a:cubicBezTo>
                    <a:pt x="22" y="717"/>
                    <a:pt x="32" y="728"/>
                    <a:pt x="43" y="728"/>
                  </a:cubicBezTo>
                  <a:lnTo>
                    <a:pt x="64" y="728"/>
                  </a:lnTo>
                  <a:cubicBezTo>
                    <a:pt x="361" y="590"/>
                    <a:pt x="625" y="346"/>
                    <a:pt x="773" y="60"/>
                  </a:cubicBezTo>
                  <a:cubicBezTo>
                    <a:pt x="784" y="39"/>
                    <a:pt x="773" y="18"/>
                    <a:pt x="752" y="8"/>
                  </a:cubicBezTo>
                  <a:cubicBezTo>
                    <a:pt x="748" y="3"/>
                    <a:pt x="740" y="0"/>
                    <a:pt x="731"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22" name="Google Shape;2800;p68">
              <a:extLst>
                <a:ext uri="{FF2B5EF4-FFF2-40B4-BE49-F238E27FC236}">
                  <a16:creationId xmlns:a16="http://schemas.microsoft.com/office/drawing/2014/main" id="{D8D108DF-2289-E663-4471-A9E1E0E396CF}"/>
                </a:ext>
              </a:extLst>
            </p:cNvPr>
            <p:cNvSpPr/>
            <p:nvPr/>
          </p:nvSpPr>
          <p:spPr>
            <a:xfrm>
              <a:off x="3304300" y="5388125"/>
              <a:ext cx="103250" cy="46650"/>
            </a:xfrm>
            <a:custGeom>
              <a:avLst/>
              <a:gdLst/>
              <a:ahLst/>
              <a:cxnLst/>
              <a:rect l="l" t="t" r="r" b="b"/>
              <a:pathLst>
                <a:path w="4130" h="1866" extrusionOk="0">
                  <a:moveTo>
                    <a:pt x="2291" y="1"/>
                  </a:moveTo>
                  <a:cubicBezTo>
                    <a:pt x="2084" y="1"/>
                    <a:pt x="1943" y="222"/>
                    <a:pt x="1822" y="394"/>
                  </a:cubicBezTo>
                  <a:cubicBezTo>
                    <a:pt x="1514" y="828"/>
                    <a:pt x="1027" y="1135"/>
                    <a:pt x="509" y="1230"/>
                  </a:cubicBezTo>
                  <a:cubicBezTo>
                    <a:pt x="392" y="1251"/>
                    <a:pt x="276" y="1273"/>
                    <a:pt x="180" y="1326"/>
                  </a:cubicBezTo>
                  <a:cubicBezTo>
                    <a:pt x="86" y="1378"/>
                    <a:pt x="1" y="1484"/>
                    <a:pt x="11" y="1590"/>
                  </a:cubicBezTo>
                  <a:cubicBezTo>
                    <a:pt x="22" y="1686"/>
                    <a:pt x="107" y="1760"/>
                    <a:pt x="202" y="1792"/>
                  </a:cubicBezTo>
                  <a:cubicBezTo>
                    <a:pt x="286" y="1834"/>
                    <a:pt x="382" y="1834"/>
                    <a:pt x="477" y="1834"/>
                  </a:cubicBezTo>
                  <a:cubicBezTo>
                    <a:pt x="1557" y="1844"/>
                    <a:pt x="2637" y="1855"/>
                    <a:pt x="3706" y="1865"/>
                  </a:cubicBezTo>
                  <a:cubicBezTo>
                    <a:pt x="3822" y="1865"/>
                    <a:pt x="3949" y="1855"/>
                    <a:pt x="4024" y="1781"/>
                  </a:cubicBezTo>
                  <a:cubicBezTo>
                    <a:pt x="4109" y="1707"/>
                    <a:pt x="4119" y="1580"/>
                    <a:pt x="4119" y="1474"/>
                  </a:cubicBezTo>
                  <a:cubicBezTo>
                    <a:pt x="4130" y="1241"/>
                    <a:pt x="4109" y="150"/>
                    <a:pt x="3801" y="108"/>
                  </a:cubicBezTo>
                  <a:cubicBezTo>
                    <a:pt x="3795" y="107"/>
                    <a:pt x="3789" y="107"/>
                    <a:pt x="3783" y="107"/>
                  </a:cubicBezTo>
                  <a:cubicBezTo>
                    <a:pt x="3651" y="107"/>
                    <a:pt x="3413" y="310"/>
                    <a:pt x="3262" y="320"/>
                  </a:cubicBezTo>
                  <a:cubicBezTo>
                    <a:pt x="3220" y="327"/>
                    <a:pt x="3177" y="330"/>
                    <a:pt x="3135" y="330"/>
                  </a:cubicBezTo>
                  <a:cubicBezTo>
                    <a:pt x="2984" y="330"/>
                    <a:pt x="2832" y="286"/>
                    <a:pt x="2700" y="204"/>
                  </a:cubicBezTo>
                  <a:cubicBezTo>
                    <a:pt x="2584" y="119"/>
                    <a:pt x="2467" y="2"/>
                    <a:pt x="2319" y="2"/>
                  </a:cubicBezTo>
                  <a:cubicBezTo>
                    <a:pt x="2309" y="1"/>
                    <a:pt x="2300" y="1"/>
                    <a:pt x="2291" y="1"/>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23" name="Google Shape;2801;p68">
              <a:extLst>
                <a:ext uri="{FF2B5EF4-FFF2-40B4-BE49-F238E27FC236}">
                  <a16:creationId xmlns:a16="http://schemas.microsoft.com/office/drawing/2014/main" id="{3C5A4EE0-E769-12B0-0C91-F42EB834E06D}"/>
                </a:ext>
              </a:extLst>
            </p:cNvPr>
            <p:cNvSpPr/>
            <p:nvPr/>
          </p:nvSpPr>
          <p:spPr>
            <a:xfrm>
              <a:off x="3305625" y="5421725"/>
              <a:ext cx="103250" cy="8550"/>
            </a:xfrm>
            <a:custGeom>
              <a:avLst/>
              <a:gdLst/>
              <a:ahLst/>
              <a:cxnLst/>
              <a:rect l="l" t="t" r="r" b="b"/>
              <a:pathLst>
                <a:path w="4130" h="342" extrusionOk="0">
                  <a:moveTo>
                    <a:pt x="31" y="0"/>
                  </a:moveTo>
                  <a:cubicBezTo>
                    <a:pt x="14" y="0"/>
                    <a:pt x="0" y="17"/>
                    <a:pt x="0" y="34"/>
                  </a:cubicBezTo>
                  <a:cubicBezTo>
                    <a:pt x="0" y="56"/>
                    <a:pt x="11" y="77"/>
                    <a:pt x="33" y="77"/>
                  </a:cubicBezTo>
                  <a:cubicBezTo>
                    <a:pt x="1377" y="236"/>
                    <a:pt x="2743" y="321"/>
                    <a:pt x="4087" y="342"/>
                  </a:cubicBezTo>
                  <a:cubicBezTo>
                    <a:pt x="4108" y="342"/>
                    <a:pt x="4129" y="321"/>
                    <a:pt x="4129" y="299"/>
                  </a:cubicBezTo>
                  <a:cubicBezTo>
                    <a:pt x="4129" y="278"/>
                    <a:pt x="4108" y="257"/>
                    <a:pt x="4087" y="257"/>
                  </a:cubicBezTo>
                  <a:cubicBezTo>
                    <a:pt x="2743" y="236"/>
                    <a:pt x="1377" y="151"/>
                    <a:pt x="43" y="3"/>
                  </a:cubicBezTo>
                  <a:cubicBezTo>
                    <a:pt x="39" y="1"/>
                    <a:pt x="35" y="0"/>
                    <a:pt x="31" y="0"/>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24" name="Google Shape;2802;p68">
              <a:extLst>
                <a:ext uri="{FF2B5EF4-FFF2-40B4-BE49-F238E27FC236}">
                  <a16:creationId xmlns:a16="http://schemas.microsoft.com/office/drawing/2014/main" id="{08BD978C-7843-7445-091C-17D1111382D6}"/>
                </a:ext>
              </a:extLst>
            </p:cNvPr>
            <p:cNvSpPr/>
            <p:nvPr/>
          </p:nvSpPr>
          <p:spPr>
            <a:xfrm>
              <a:off x="3333425" y="5381475"/>
              <a:ext cx="38925" cy="25000"/>
            </a:xfrm>
            <a:custGeom>
              <a:avLst/>
              <a:gdLst/>
              <a:ahLst/>
              <a:cxnLst/>
              <a:rect l="l" t="t" r="r" b="b"/>
              <a:pathLst>
                <a:path w="1557" h="1000" extrusionOk="0">
                  <a:moveTo>
                    <a:pt x="222" y="78"/>
                  </a:moveTo>
                  <a:cubicBezTo>
                    <a:pt x="265" y="78"/>
                    <a:pt x="307" y="99"/>
                    <a:pt x="349" y="120"/>
                  </a:cubicBezTo>
                  <a:cubicBezTo>
                    <a:pt x="551" y="226"/>
                    <a:pt x="720" y="364"/>
                    <a:pt x="826" y="512"/>
                  </a:cubicBezTo>
                  <a:cubicBezTo>
                    <a:pt x="763" y="512"/>
                    <a:pt x="699" y="512"/>
                    <a:pt x="636" y="501"/>
                  </a:cubicBezTo>
                  <a:lnTo>
                    <a:pt x="561" y="501"/>
                  </a:lnTo>
                  <a:cubicBezTo>
                    <a:pt x="455" y="501"/>
                    <a:pt x="360" y="491"/>
                    <a:pt x="265" y="459"/>
                  </a:cubicBezTo>
                  <a:cubicBezTo>
                    <a:pt x="191" y="427"/>
                    <a:pt x="106" y="364"/>
                    <a:pt x="95" y="258"/>
                  </a:cubicBezTo>
                  <a:cubicBezTo>
                    <a:pt x="85" y="216"/>
                    <a:pt x="95" y="173"/>
                    <a:pt x="127" y="131"/>
                  </a:cubicBezTo>
                  <a:cubicBezTo>
                    <a:pt x="149" y="99"/>
                    <a:pt x="180" y="78"/>
                    <a:pt x="212" y="78"/>
                  </a:cubicBezTo>
                  <a:close/>
                  <a:moveTo>
                    <a:pt x="996" y="607"/>
                  </a:moveTo>
                  <a:cubicBezTo>
                    <a:pt x="1006" y="607"/>
                    <a:pt x="1017" y="618"/>
                    <a:pt x="1027" y="618"/>
                  </a:cubicBezTo>
                  <a:cubicBezTo>
                    <a:pt x="1196" y="649"/>
                    <a:pt x="1334" y="703"/>
                    <a:pt x="1429" y="797"/>
                  </a:cubicBezTo>
                  <a:cubicBezTo>
                    <a:pt x="1461" y="819"/>
                    <a:pt x="1472" y="861"/>
                    <a:pt x="1472" y="882"/>
                  </a:cubicBezTo>
                  <a:lnTo>
                    <a:pt x="1472" y="903"/>
                  </a:lnTo>
                  <a:cubicBezTo>
                    <a:pt x="1462" y="910"/>
                    <a:pt x="1450" y="912"/>
                    <a:pt x="1438" y="912"/>
                  </a:cubicBezTo>
                  <a:cubicBezTo>
                    <a:pt x="1410" y="912"/>
                    <a:pt x="1380" y="900"/>
                    <a:pt x="1366" y="893"/>
                  </a:cubicBezTo>
                  <a:cubicBezTo>
                    <a:pt x="1207" y="797"/>
                    <a:pt x="1090" y="713"/>
                    <a:pt x="996" y="607"/>
                  </a:cubicBezTo>
                  <a:close/>
                  <a:moveTo>
                    <a:pt x="236" y="1"/>
                  </a:moveTo>
                  <a:cubicBezTo>
                    <a:pt x="224" y="1"/>
                    <a:pt x="213" y="2"/>
                    <a:pt x="201" y="4"/>
                  </a:cubicBezTo>
                  <a:cubicBezTo>
                    <a:pt x="149" y="4"/>
                    <a:pt x="95" y="35"/>
                    <a:pt x="64" y="78"/>
                  </a:cubicBezTo>
                  <a:cubicBezTo>
                    <a:pt x="22" y="141"/>
                    <a:pt x="0" y="216"/>
                    <a:pt x="11" y="279"/>
                  </a:cubicBezTo>
                  <a:cubicBezTo>
                    <a:pt x="32" y="385"/>
                    <a:pt x="116" y="480"/>
                    <a:pt x="233" y="533"/>
                  </a:cubicBezTo>
                  <a:cubicBezTo>
                    <a:pt x="339" y="576"/>
                    <a:pt x="445" y="576"/>
                    <a:pt x="561" y="586"/>
                  </a:cubicBezTo>
                  <a:lnTo>
                    <a:pt x="625" y="586"/>
                  </a:lnTo>
                  <a:cubicBezTo>
                    <a:pt x="709" y="586"/>
                    <a:pt x="805" y="586"/>
                    <a:pt x="890" y="597"/>
                  </a:cubicBezTo>
                  <a:cubicBezTo>
                    <a:pt x="996" y="745"/>
                    <a:pt x="1133" y="851"/>
                    <a:pt x="1334" y="957"/>
                  </a:cubicBezTo>
                  <a:cubicBezTo>
                    <a:pt x="1377" y="988"/>
                    <a:pt x="1419" y="999"/>
                    <a:pt x="1440" y="999"/>
                  </a:cubicBezTo>
                  <a:cubicBezTo>
                    <a:pt x="1483" y="999"/>
                    <a:pt x="1504" y="978"/>
                    <a:pt x="1525" y="967"/>
                  </a:cubicBezTo>
                  <a:cubicBezTo>
                    <a:pt x="1546" y="946"/>
                    <a:pt x="1556" y="914"/>
                    <a:pt x="1556" y="882"/>
                  </a:cubicBezTo>
                  <a:cubicBezTo>
                    <a:pt x="1556" y="830"/>
                    <a:pt x="1514" y="776"/>
                    <a:pt x="1483" y="745"/>
                  </a:cubicBezTo>
                  <a:cubicBezTo>
                    <a:pt x="1377" y="639"/>
                    <a:pt x="1229" y="565"/>
                    <a:pt x="1038" y="533"/>
                  </a:cubicBezTo>
                  <a:cubicBezTo>
                    <a:pt x="1006" y="533"/>
                    <a:pt x="963" y="522"/>
                    <a:pt x="932" y="522"/>
                  </a:cubicBezTo>
                  <a:cubicBezTo>
                    <a:pt x="932" y="512"/>
                    <a:pt x="921" y="512"/>
                    <a:pt x="921" y="501"/>
                  </a:cubicBezTo>
                  <a:cubicBezTo>
                    <a:pt x="763" y="268"/>
                    <a:pt x="519" y="120"/>
                    <a:pt x="382" y="46"/>
                  </a:cubicBezTo>
                  <a:cubicBezTo>
                    <a:pt x="338" y="20"/>
                    <a:pt x="287" y="1"/>
                    <a:pt x="236" y="1"/>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25" name="Google Shape;2803;p68">
              <a:extLst>
                <a:ext uri="{FF2B5EF4-FFF2-40B4-BE49-F238E27FC236}">
                  <a16:creationId xmlns:a16="http://schemas.microsoft.com/office/drawing/2014/main" id="{133E4B7D-9911-5A68-CE3A-CB201FCB8023}"/>
                </a:ext>
              </a:extLst>
            </p:cNvPr>
            <p:cNvSpPr/>
            <p:nvPr/>
          </p:nvSpPr>
          <p:spPr>
            <a:xfrm>
              <a:off x="3328925" y="5409275"/>
              <a:ext cx="15375" cy="8550"/>
            </a:xfrm>
            <a:custGeom>
              <a:avLst/>
              <a:gdLst/>
              <a:ahLst/>
              <a:cxnLst/>
              <a:rect l="l" t="t" r="r" b="b"/>
              <a:pathLst>
                <a:path w="615" h="342" extrusionOk="0">
                  <a:moveTo>
                    <a:pt x="28" y="0"/>
                  </a:moveTo>
                  <a:cubicBezTo>
                    <a:pt x="7" y="0"/>
                    <a:pt x="0" y="18"/>
                    <a:pt x="0" y="35"/>
                  </a:cubicBezTo>
                  <a:cubicBezTo>
                    <a:pt x="0" y="56"/>
                    <a:pt x="11" y="78"/>
                    <a:pt x="32" y="78"/>
                  </a:cubicBezTo>
                  <a:cubicBezTo>
                    <a:pt x="233" y="88"/>
                    <a:pt x="423" y="183"/>
                    <a:pt x="540" y="332"/>
                  </a:cubicBezTo>
                  <a:cubicBezTo>
                    <a:pt x="551" y="342"/>
                    <a:pt x="562" y="342"/>
                    <a:pt x="572" y="342"/>
                  </a:cubicBezTo>
                  <a:cubicBezTo>
                    <a:pt x="583" y="342"/>
                    <a:pt x="593" y="342"/>
                    <a:pt x="604" y="332"/>
                  </a:cubicBezTo>
                  <a:cubicBezTo>
                    <a:pt x="614" y="321"/>
                    <a:pt x="614" y="299"/>
                    <a:pt x="604" y="278"/>
                  </a:cubicBezTo>
                  <a:cubicBezTo>
                    <a:pt x="466" y="109"/>
                    <a:pt x="254" y="3"/>
                    <a:pt x="42" y="3"/>
                  </a:cubicBezTo>
                  <a:cubicBezTo>
                    <a:pt x="37" y="1"/>
                    <a:pt x="32" y="0"/>
                    <a:pt x="28" y="0"/>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26" name="Google Shape;2804;p68">
              <a:extLst>
                <a:ext uri="{FF2B5EF4-FFF2-40B4-BE49-F238E27FC236}">
                  <a16:creationId xmlns:a16="http://schemas.microsoft.com/office/drawing/2014/main" id="{FB07057D-D206-56B3-05EA-6E1977D4E810}"/>
                </a:ext>
              </a:extLst>
            </p:cNvPr>
            <p:cNvSpPr/>
            <p:nvPr/>
          </p:nvSpPr>
          <p:spPr>
            <a:xfrm>
              <a:off x="3335550" y="5405575"/>
              <a:ext cx="14825" cy="11475"/>
            </a:xfrm>
            <a:custGeom>
              <a:avLst/>
              <a:gdLst/>
              <a:ahLst/>
              <a:cxnLst/>
              <a:rect l="l" t="t" r="r" b="b"/>
              <a:pathLst>
                <a:path w="593" h="459" extrusionOk="0">
                  <a:moveTo>
                    <a:pt x="31" y="0"/>
                  </a:moveTo>
                  <a:cubicBezTo>
                    <a:pt x="14" y="0"/>
                    <a:pt x="0" y="18"/>
                    <a:pt x="0" y="35"/>
                  </a:cubicBezTo>
                  <a:cubicBezTo>
                    <a:pt x="0" y="56"/>
                    <a:pt x="10" y="77"/>
                    <a:pt x="31" y="77"/>
                  </a:cubicBezTo>
                  <a:cubicBezTo>
                    <a:pt x="243" y="109"/>
                    <a:pt x="424" y="247"/>
                    <a:pt x="508" y="437"/>
                  </a:cubicBezTo>
                  <a:cubicBezTo>
                    <a:pt x="518" y="447"/>
                    <a:pt x="529" y="458"/>
                    <a:pt x="551" y="458"/>
                  </a:cubicBezTo>
                  <a:cubicBezTo>
                    <a:pt x="551" y="458"/>
                    <a:pt x="561" y="458"/>
                    <a:pt x="561" y="447"/>
                  </a:cubicBezTo>
                  <a:cubicBezTo>
                    <a:pt x="582" y="447"/>
                    <a:pt x="593" y="416"/>
                    <a:pt x="582" y="405"/>
                  </a:cubicBezTo>
                  <a:cubicBezTo>
                    <a:pt x="487" y="193"/>
                    <a:pt x="275" y="35"/>
                    <a:pt x="42" y="3"/>
                  </a:cubicBezTo>
                  <a:cubicBezTo>
                    <a:pt x="39" y="1"/>
                    <a:pt x="35" y="0"/>
                    <a:pt x="31" y="0"/>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27" name="Google Shape;2805;p68">
              <a:extLst>
                <a:ext uri="{FF2B5EF4-FFF2-40B4-BE49-F238E27FC236}">
                  <a16:creationId xmlns:a16="http://schemas.microsoft.com/office/drawing/2014/main" id="{B33D819D-3663-4B82-71CC-30065D128A9E}"/>
                </a:ext>
              </a:extLst>
            </p:cNvPr>
            <p:cNvSpPr/>
            <p:nvPr/>
          </p:nvSpPr>
          <p:spPr>
            <a:xfrm>
              <a:off x="3343475" y="5399175"/>
              <a:ext cx="14325" cy="13650"/>
            </a:xfrm>
            <a:custGeom>
              <a:avLst/>
              <a:gdLst/>
              <a:ahLst/>
              <a:cxnLst/>
              <a:rect l="l" t="t" r="r" b="b"/>
              <a:pathLst>
                <a:path w="573" h="546" extrusionOk="0">
                  <a:moveTo>
                    <a:pt x="37" y="1"/>
                  </a:moveTo>
                  <a:cubicBezTo>
                    <a:pt x="22" y="1"/>
                    <a:pt x="8" y="10"/>
                    <a:pt x="1" y="26"/>
                  </a:cubicBezTo>
                  <a:cubicBezTo>
                    <a:pt x="1" y="47"/>
                    <a:pt x="11" y="68"/>
                    <a:pt x="22" y="79"/>
                  </a:cubicBezTo>
                  <a:cubicBezTo>
                    <a:pt x="234" y="164"/>
                    <a:pt x="403" y="322"/>
                    <a:pt x="488" y="524"/>
                  </a:cubicBezTo>
                  <a:cubicBezTo>
                    <a:pt x="498" y="534"/>
                    <a:pt x="509" y="545"/>
                    <a:pt x="530" y="545"/>
                  </a:cubicBezTo>
                  <a:lnTo>
                    <a:pt x="540" y="545"/>
                  </a:lnTo>
                  <a:cubicBezTo>
                    <a:pt x="561" y="534"/>
                    <a:pt x="572" y="513"/>
                    <a:pt x="561" y="492"/>
                  </a:cubicBezTo>
                  <a:cubicBezTo>
                    <a:pt x="467" y="270"/>
                    <a:pt x="276" y="89"/>
                    <a:pt x="53" y="5"/>
                  </a:cubicBezTo>
                  <a:cubicBezTo>
                    <a:pt x="48" y="2"/>
                    <a:pt x="42" y="1"/>
                    <a:pt x="37" y="1"/>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28" name="Google Shape;2806;p68">
              <a:extLst>
                <a:ext uri="{FF2B5EF4-FFF2-40B4-BE49-F238E27FC236}">
                  <a16:creationId xmlns:a16="http://schemas.microsoft.com/office/drawing/2014/main" id="{0A730529-C572-8CFF-CB49-9A5F1C81C5A5}"/>
                </a:ext>
              </a:extLst>
            </p:cNvPr>
            <p:cNvSpPr/>
            <p:nvPr/>
          </p:nvSpPr>
          <p:spPr>
            <a:xfrm>
              <a:off x="3427375" y="5089350"/>
              <a:ext cx="101125" cy="309175"/>
            </a:xfrm>
            <a:custGeom>
              <a:avLst/>
              <a:gdLst/>
              <a:ahLst/>
              <a:cxnLst/>
              <a:rect l="l" t="t" r="r" b="b"/>
              <a:pathLst>
                <a:path w="4045" h="12367" extrusionOk="0">
                  <a:moveTo>
                    <a:pt x="0" y="1"/>
                  </a:moveTo>
                  <a:lnTo>
                    <a:pt x="2753" y="12366"/>
                  </a:lnTo>
                  <a:lnTo>
                    <a:pt x="4045" y="12366"/>
                  </a:lnTo>
                  <a:lnTo>
                    <a:pt x="3431" y="1"/>
                  </a:lnTo>
                  <a:close/>
                </a:path>
              </a:pathLst>
            </a:custGeom>
            <a:solidFill>
              <a:srgbClr val="9D5C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29" name="Google Shape;2807;p68">
              <a:extLst>
                <a:ext uri="{FF2B5EF4-FFF2-40B4-BE49-F238E27FC236}">
                  <a16:creationId xmlns:a16="http://schemas.microsoft.com/office/drawing/2014/main" id="{322C0D7B-404C-C609-E001-FCF6AEFDB879}"/>
                </a:ext>
              </a:extLst>
            </p:cNvPr>
            <p:cNvSpPr/>
            <p:nvPr/>
          </p:nvSpPr>
          <p:spPr>
            <a:xfrm>
              <a:off x="3421025" y="5089350"/>
              <a:ext cx="104300" cy="147450"/>
            </a:xfrm>
            <a:custGeom>
              <a:avLst/>
              <a:gdLst/>
              <a:ahLst/>
              <a:cxnLst/>
              <a:rect l="l" t="t" r="r" b="b"/>
              <a:pathLst>
                <a:path w="4172" h="5898" extrusionOk="0">
                  <a:moveTo>
                    <a:pt x="3685" y="1"/>
                  </a:moveTo>
                  <a:lnTo>
                    <a:pt x="0" y="340"/>
                  </a:lnTo>
                  <a:lnTo>
                    <a:pt x="1228" y="5897"/>
                  </a:lnTo>
                  <a:lnTo>
                    <a:pt x="4172" y="5897"/>
                  </a:lnTo>
                  <a:lnTo>
                    <a:pt x="3685" y="1"/>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30" name="Google Shape;2808;p68">
              <a:extLst>
                <a:ext uri="{FF2B5EF4-FFF2-40B4-BE49-F238E27FC236}">
                  <a16:creationId xmlns:a16="http://schemas.microsoft.com/office/drawing/2014/main" id="{2BD5349B-3D98-BB7D-333C-CE60534CB6A1}"/>
                </a:ext>
              </a:extLst>
            </p:cNvPr>
            <p:cNvSpPr/>
            <p:nvPr/>
          </p:nvSpPr>
          <p:spPr>
            <a:xfrm>
              <a:off x="3476875" y="5096500"/>
              <a:ext cx="22800" cy="27550"/>
            </a:xfrm>
            <a:custGeom>
              <a:avLst/>
              <a:gdLst/>
              <a:ahLst/>
              <a:cxnLst/>
              <a:rect l="l" t="t" r="r" b="b"/>
              <a:pathLst>
                <a:path w="912" h="1102" extrusionOk="0">
                  <a:moveTo>
                    <a:pt x="43" y="0"/>
                  </a:moveTo>
                  <a:cubicBezTo>
                    <a:pt x="11" y="0"/>
                    <a:pt x="1" y="21"/>
                    <a:pt x="1" y="43"/>
                  </a:cubicBezTo>
                  <a:cubicBezTo>
                    <a:pt x="1" y="286"/>
                    <a:pt x="95" y="530"/>
                    <a:pt x="244" y="720"/>
                  </a:cubicBezTo>
                  <a:cubicBezTo>
                    <a:pt x="403" y="911"/>
                    <a:pt x="625" y="1038"/>
                    <a:pt x="858" y="1101"/>
                  </a:cubicBezTo>
                  <a:lnTo>
                    <a:pt x="869" y="1101"/>
                  </a:lnTo>
                  <a:cubicBezTo>
                    <a:pt x="890" y="1101"/>
                    <a:pt x="900" y="1080"/>
                    <a:pt x="911" y="1070"/>
                  </a:cubicBezTo>
                  <a:cubicBezTo>
                    <a:pt x="911" y="1049"/>
                    <a:pt x="900" y="1028"/>
                    <a:pt x="879" y="1017"/>
                  </a:cubicBezTo>
                  <a:cubicBezTo>
                    <a:pt x="657" y="974"/>
                    <a:pt x="455" y="847"/>
                    <a:pt x="307" y="668"/>
                  </a:cubicBezTo>
                  <a:cubicBezTo>
                    <a:pt x="170" y="498"/>
                    <a:pt x="85" y="275"/>
                    <a:pt x="74" y="43"/>
                  </a:cubicBezTo>
                  <a:cubicBezTo>
                    <a:pt x="74" y="21"/>
                    <a:pt x="64" y="0"/>
                    <a:pt x="43"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31" name="Google Shape;2809;p68">
              <a:extLst>
                <a:ext uri="{FF2B5EF4-FFF2-40B4-BE49-F238E27FC236}">
                  <a16:creationId xmlns:a16="http://schemas.microsoft.com/office/drawing/2014/main" id="{664612CF-3641-8127-4F4C-F5786313A832}"/>
                </a:ext>
              </a:extLst>
            </p:cNvPr>
            <p:cNvSpPr/>
            <p:nvPr/>
          </p:nvSpPr>
          <p:spPr>
            <a:xfrm>
              <a:off x="3495925" y="5100725"/>
              <a:ext cx="10875" cy="135825"/>
            </a:xfrm>
            <a:custGeom>
              <a:avLst/>
              <a:gdLst/>
              <a:ahLst/>
              <a:cxnLst/>
              <a:rect l="l" t="t" r="r" b="b"/>
              <a:pathLst>
                <a:path w="435" h="5433" extrusionOk="0">
                  <a:moveTo>
                    <a:pt x="43" y="1"/>
                  </a:moveTo>
                  <a:cubicBezTo>
                    <a:pt x="22" y="1"/>
                    <a:pt x="1" y="22"/>
                    <a:pt x="1" y="43"/>
                  </a:cubicBezTo>
                  <a:lnTo>
                    <a:pt x="350" y="5390"/>
                  </a:lnTo>
                  <a:cubicBezTo>
                    <a:pt x="350" y="5411"/>
                    <a:pt x="371" y="5432"/>
                    <a:pt x="392" y="5432"/>
                  </a:cubicBezTo>
                  <a:cubicBezTo>
                    <a:pt x="413" y="5432"/>
                    <a:pt x="434" y="5411"/>
                    <a:pt x="434" y="5390"/>
                  </a:cubicBezTo>
                  <a:lnTo>
                    <a:pt x="86" y="33"/>
                  </a:lnTo>
                  <a:cubicBezTo>
                    <a:pt x="86" y="12"/>
                    <a:pt x="64" y="1"/>
                    <a:pt x="43"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32" name="Google Shape;2810;p68">
              <a:extLst>
                <a:ext uri="{FF2B5EF4-FFF2-40B4-BE49-F238E27FC236}">
                  <a16:creationId xmlns:a16="http://schemas.microsoft.com/office/drawing/2014/main" id="{8F94CB4C-D263-1C24-9A5F-9FAE21D0B5C9}"/>
                </a:ext>
              </a:extLst>
            </p:cNvPr>
            <p:cNvSpPr/>
            <p:nvPr/>
          </p:nvSpPr>
          <p:spPr>
            <a:xfrm>
              <a:off x="3421825" y="5092450"/>
              <a:ext cx="18025" cy="84525"/>
            </a:xfrm>
            <a:custGeom>
              <a:avLst/>
              <a:gdLst/>
              <a:ahLst/>
              <a:cxnLst/>
              <a:rect l="l" t="t" r="r" b="b"/>
              <a:pathLst>
                <a:path w="721" h="3381" extrusionOk="0">
                  <a:moveTo>
                    <a:pt x="55" y="1"/>
                  </a:moveTo>
                  <a:cubicBezTo>
                    <a:pt x="51" y="1"/>
                    <a:pt x="47" y="2"/>
                    <a:pt x="43" y="4"/>
                  </a:cubicBezTo>
                  <a:cubicBezTo>
                    <a:pt x="22" y="4"/>
                    <a:pt x="0" y="25"/>
                    <a:pt x="11" y="46"/>
                  </a:cubicBezTo>
                  <a:cubicBezTo>
                    <a:pt x="149" y="1157"/>
                    <a:pt x="360" y="2269"/>
                    <a:pt x="636" y="3349"/>
                  </a:cubicBezTo>
                  <a:cubicBezTo>
                    <a:pt x="646" y="3370"/>
                    <a:pt x="657" y="3381"/>
                    <a:pt x="678" y="3381"/>
                  </a:cubicBezTo>
                  <a:lnTo>
                    <a:pt x="688" y="3381"/>
                  </a:lnTo>
                  <a:cubicBezTo>
                    <a:pt x="709" y="3370"/>
                    <a:pt x="720" y="3349"/>
                    <a:pt x="720" y="3328"/>
                  </a:cubicBezTo>
                  <a:cubicBezTo>
                    <a:pt x="434" y="2248"/>
                    <a:pt x="222" y="1147"/>
                    <a:pt x="85" y="35"/>
                  </a:cubicBezTo>
                  <a:cubicBezTo>
                    <a:pt x="85" y="18"/>
                    <a:pt x="71" y="1"/>
                    <a:pt x="55"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33" name="Google Shape;2811;p68">
              <a:extLst>
                <a:ext uri="{FF2B5EF4-FFF2-40B4-BE49-F238E27FC236}">
                  <a16:creationId xmlns:a16="http://schemas.microsoft.com/office/drawing/2014/main" id="{E250C68C-0825-A627-AC84-6985CABF9265}"/>
                </a:ext>
              </a:extLst>
            </p:cNvPr>
            <p:cNvSpPr/>
            <p:nvPr/>
          </p:nvSpPr>
          <p:spPr>
            <a:xfrm>
              <a:off x="3432675" y="5389750"/>
              <a:ext cx="103250" cy="46600"/>
            </a:xfrm>
            <a:custGeom>
              <a:avLst/>
              <a:gdLst/>
              <a:ahLst/>
              <a:cxnLst/>
              <a:rect l="l" t="t" r="r" b="b"/>
              <a:pathLst>
                <a:path w="4130" h="1864" extrusionOk="0">
                  <a:moveTo>
                    <a:pt x="2315" y="0"/>
                  </a:moveTo>
                  <a:cubicBezTo>
                    <a:pt x="2101" y="0"/>
                    <a:pt x="1956" y="216"/>
                    <a:pt x="1832" y="393"/>
                  </a:cubicBezTo>
                  <a:cubicBezTo>
                    <a:pt x="1514" y="826"/>
                    <a:pt x="1038" y="1134"/>
                    <a:pt x="508" y="1240"/>
                  </a:cubicBezTo>
                  <a:cubicBezTo>
                    <a:pt x="402" y="1261"/>
                    <a:pt x="286" y="1271"/>
                    <a:pt x="191" y="1324"/>
                  </a:cubicBezTo>
                  <a:cubicBezTo>
                    <a:pt x="85" y="1377"/>
                    <a:pt x="0" y="1483"/>
                    <a:pt x="21" y="1600"/>
                  </a:cubicBezTo>
                  <a:cubicBezTo>
                    <a:pt x="32" y="1695"/>
                    <a:pt x="117" y="1769"/>
                    <a:pt x="202" y="1800"/>
                  </a:cubicBezTo>
                  <a:cubicBezTo>
                    <a:pt x="297" y="1833"/>
                    <a:pt x="392" y="1843"/>
                    <a:pt x="487" y="1843"/>
                  </a:cubicBezTo>
                  <a:cubicBezTo>
                    <a:pt x="1557" y="1843"/>
                    <a:pt x="2637" y="1854"/>
                    <a:pt x="3717" y="1864"/>
                  </a:cubicBezTo>
                  <a:cubicBezTo>
                    <a:pt x="3822" y="1864"/>
                    <a:pt x="3949" y="1864"/>
                    <a:pt x="4034" y="1790"/>
                  </a:cubicBezTo>
                  <a:cubicBezTo>
                    <a:pt x="4108" y="1706"/>
                    <a:pt x="4129" y="1589"/>
                    <a:pt x="4129" y="1483"/>
                  </a:cubicBezTo>
                  <a:cubicBezTo>
                    <a:pt x="4129" y="1250"/>
                    <a:pt x="4119" y="160"/>
                    <a:pt x="3801" y="117"/>
                  </a:cubicBezTo>
                  <a:cubicBezTo>
                    <a:pt x="3795" y="116"/>
                    <a:pt x="3789" y="116"/>
                    <a:pt x="3782" y="116"/>
                  </a:cubicBezTo>
                  <a:cubicBezTo>
                    <a:pt x="3651" y="116"/>
                    <a:pt x="3423" y="309"/>
                    <a:pt x="3272" y="329"/>
                  </a:cubicBezTo>
                  <a:cubicBezTo>
                    <a:pt x="3235" y="333"/>
                    <a:pt x="3198" y="335"/>
                    <a:pt x="3161" y="335"/>
                  </a:cubicBezTo>
                  <a:cubicBezTo>
                    <a:pt x="3002" y="335"/>
                    <a:pt x="2839" y="298"/>
                    <a:pt x="2710" y="212"/>
                  </a:cubicBezTo>
                  <a:cubicBezTo>
                    <a:pt x="2583" y="128"/>
                    <a:pt x="2477" y="12"/>
                    <a:pt x="2329" y="1"/>
                  </a:cubicBezTo>
                  <a:cubicBezTo>
                    <a:pt x="2324" y="0"/>
                    <a:pt x="2319" y="0"/>
                    <a:pt x="2315" y="0"/>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34" name="Google Shape;2812;p68">
              <a:extLst>
                <a:ext uri="{FF2B5EF4-FFF2-40B4-BE49-F238E27FC236}">
                  <a16:creationId xmlns:a16="http://schemas.microsoft.com/office/drawing/2014/main" id="{A50D2827-478F-18F4-8641-7A9EC718731A}"/>
                </a:ext>
              </a:extLst>
            </p:cNvPr>
            <p:cNvSpPr/>
            <p:nvPr/>
          </p:nvSpPr>
          <p:spPr>
            <a:xfrm>
              <a:off x="3434000" y="5424700"/>
              <a:ext cx="100850" cy="5825"/>
            </a:xfrm>
            <a:custGeom>
              <a:avLst/>
              <a:gdLst/>
              <a:ahLst/>
              <a:cxnLst/>
              <a:rect l="l" t="t" r="r" b="b"/>
              <a:pathLst>
                <a:path w="4034" h="233" extrusionOk="0">
                  <a:moveTo>
                    <a:pt x="53" y="0"/>
                  </a:moveTo>
                  <a:cubicBezTo>
                    <a:pt x="32" y="0"/>
                    <a:pt x="11" y="11"/>
                    <a:pt x="11" y="32"/>
                  </a:cubicBezTo>
                  <a:cubicBezTo>
                    <a:pt x="0" y="53"/>
                    <a:pt x="22" y="75"/>
                    <a:pt x="43" y="75"/>
                  </a:cubicBezTo>
                  <a:cubicBezTo>
                    <a:pt x="794" y="180"/>
                    <a:pt x="1567" y="233"/>
                    <a:pt x="2330" y="233"/>
                  </a:cubicBezTo>
                  <a:cubicBezTo>
                    <a:pt x="2890" y="233"/>
                    <a:pt x="3441" y="212"/>
                    <a:pt x="4002" y="148"/>
                  </a:cubicBezTo>
                  <a:cubicBezTo>
                    <a:pt x="4024" y="148"/>
                    <a:pt x="4034" y="127"/>
                    <a:pt x="4034" y="106"/>
                  </a:cubicBezTo>
                  <a:cubicBezTo>
                    <a:pt x="4034" y="85"/>
                    <a:pt x="4013" y="75"/>
                    <a:pt x="3991" y="75"/>
                  </a:cubicBezTo>
                  <a:cubicBezTo>
                    <a:pt x="3437" y="128"/>
                    <a:pt x="2882" y="155"/>
                    <a:pt x="2326" y="155"/>
                  </a:cubicBezTo>
                  <a:cubicBezTo>
                    <a:pt x="1566" y="155"/>
                    <a:pt x="806" y="104"/>
                    <a:pt x="53" y="0"/>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35" name="Google Shape;2813;p68">
              <a:extLst>
                <a:ext uri="{FF2B5EF4-FFF2-40B4-BE49-F238E27FC236}">
                  <a16:creationId xmlns:a16="http://schemas.microsoft.com/office/drawing/2014/main" id="{E9D87354-C81C-5539-1FEB-519398785C08}"/>
                </a:ext>
              </a:extLst>
            </p:cNvPr>
            <p:cNvSpPr/>
            <p:nvPr/>
          </p:nvSpPr>
          <p:spPr>
            <a:xfrm>
              <a:off x="3463125" y="5388675"/>
              <a:ext cx="37850" cy="25450"/>
            </a:xfrm>
            <a:custGeom>
              <a:avLst/>
              <a:gdLst/>
              <a:ahLst/>
              <a:cxnLst/>
              <a:rect l="l" t="t" r="r" b="b"/>
              <a:pathLst>
                <a:path w="1514" h="1018" extrusionOk="0">
                  <a:moveTo>
                    <a:pt x="275" y="76"/>
                  </a:moveTo>
                  <a:cubicBezTo>
                    <a:pt x="360" y="76"/>
                    <a:pt x="445" y="118"/>
                    <a:pt x="551" y="203"/>
                  </a:cubicBezTo>
                  <a:cubicBezTo>
                    <a:pt x="635" y="288"/>
                    <a:pt x="709" y="382"/>
                    <a:pt x="772" y="488"/>
                  </a:cubicBezTo>
                  <a:lnTo>
                    <a:pt x="678" y="488"/>
                  </a:lnTo>
                  <a:cubicBezTo>
                    <a:pt x="540" y="488"/>
                    <a:pt x="413" y="467"/>
                    <a:pt x="285" y="415"/>
                  </a:cubicBezTo>
                  <a:cubicBezTo>
                    <a:pt x="201" y="393"/>
                    <a:pt x="106" y="340"/>
                    <a:pt x="85" y="255"/>
                  </a:cubicBezTo>
                  <a:cubicBezTo>
                    <a:pt x="85" y="203"/>
                    <a:pt x="106" y="171"/>
                    <a:pt x="116" y="149"/>
                  </a:cubicBezTo>
                  <a:cubicBezTo>
                    <a:pt x="158" y="107"/>
                    <a:pt x="212" y="76"/>
                    <a:pt x="264" y="76"/>
                  </a:cubicBezTo>
                  <a:close/>
                  <a:moveTo>
                    <a:pt x="911" y="563"/>
                  </a:moveTo>
                  <a:cubicBezTo>
                    <a:pt x="974" y="563"/>
                    <a:pt x="1038" y="563"/>
                    <a:pt x="1101" y="573"/>
                  </a:cubicBezTo>
                  <a:cubicBezTo>
                    <a:pt x="1249" y="594"/>
                    <a:pt x="1365" y="669"/>
                    <a:pt x="1408" y="775"/>
                  </a:cubicBezTo>
                  <a:cubicBezTo>
                    <a:pt x="1429" y="817"/>
                    <a:pt x="1429" y="880"/>
                    <a:pt x="1398" y="912"/>
                  </a:cubicBezTo>
                  <a:cubicBezTo>
                    <a:pt x="1378" y="935"/>
                    <a:pt x="1351" y="944"/>
                    <a:pt x="1322" y="944"/>
                  </a:cubicBezTo>
                  <a:cubicBezTo>
                    <a:pt x="1272" y="944"/>
                    <a:pt x="1215" y="917"/>
                    <a:pt x="1175" y="891"/>
                  </a:cubicBezTo>
                  <a:cubicBezTo>
                    <a:pt x="1059" y="806"/>
                    <a:pt x="984" y="690"/>
                    <a:pt x="911" y="563"/>
                  </a:cubicBezTo>
                  <a:close/>
                  <a:moveTo>
                    <a:pt x="290" y="0"/>
                  </a:moveTo>
                  <a:cubicBezTo>
                    <a:pt x="282" y="0"/>
                    <a:pt x="273" y="0"/>
                    <a:pt x="264" y="1"/>
                  </a:cubicBezTo>
                  <a:cubicBezTo>
                    <a:pt x="180" y="1"/>
                    <a:pt x="106" y="44"/>
                    <a:pt x="53" y="97"/>
                  </a:cubicBezTo>
                  <a:cubicBezTo>
                    <a:pt x="21" y="149"/>
                    <a:pt x="0" y="203"/>
                    <a:pt x="10" y="266"/>
                  </a:cubicBezTo>
                  <a:cubicBezTo>
                    <a:pt x="21" y="361"/>
                    <a:pt x="106" y="446"/>
                    <a:pt x="254" y="488"/>
                  </a:cubicBezTo>
                  <a:cubicBezTo>
                    <a:pt x="391" y="542"/>
                    <a:pt x="529" y="563"/>
                    <a:pt x="678" y="573"/>
                  </a:cubicBezTo>
                  <a:cubicBezTo>
                    <a:pt x="720" y="573"/>
                    <a:pt x="772" y="573"/>
                    <a:pt x="815" y="563"/>
                  </a:cubicBezTo>
                  <a:cubicBezTo>
                    <a:pt x="900" y="711"/>
                    <a:pt x="984" y="859"/>
                    <a:pt x="1132" y="954"/>
                  </a:cubicBezTo>
                  <a:cubicBezTo>
                    <a:pt x="1196" y="996"/>
                    <a:pt x="1259" y="1018"/>
                    <a:pt x="1323" y="1018"/>
                  </a:cubicBezTo>
                  <a:cubicBezTo>
                    <a:pt x="1376" y="1018"/>
                    <a:pt x="1419" y="1007"/>
                    <a:pt x="1461" y="965"/>
                  </a:cubicBezTo>
                  <a:cubicBezTo>
                    <a:pt x="1503" y="912"/>
                    <a:pt x="1514" y="827"/>
                    <a:pt x="1482" y="742"/>
                  </a:cubicBezTo>
                  <a:cubicBezTo>
                    <a:pt x="1429" y="615"/>
                    <a:pt x="1281" y="520"/>
                    <a:pt x="1111" y="499"/>
                  </a:cubicBezTo>
                  <a:cubicBezTo>
                    <a:pt x="1068" y="488"/>
                    <a:pt x="1025" y="486"/>
                    <a:pt x="982" y="486"/>
                  </a:cubicBezTo>
                  <a:cubicBezTo>
                    <a:pt x="940" y="486"/>
                    <a:pt x="899" y="488"/>
                    <a:pt x="857" y="488"/>
                  </a:cubicBezTo>
                  <a:cubicBezTo>
                    <a:pt x="783" y="361"/>
                    <a:pt x="709" y="245"/>
                    <a:pt x="603" y="139"/>
                  </a:cubicBezTo>
                  <a:cubicBezTo>
                    <a:pt x="486" y="51"/>
                    <a:pt x="388" y="0"/>
                    <a:pt x="290" y="0"/>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36" name="Google Shape;2814;p68">
              <a:extLst>
                <a:ext uri="{FF2B5EF4-FFF2-40B4-BE49-F238E27FC236}">
                  <a16:creationId xmlns:a16="http://schemas.microsoft.com/office/drawing/2014/main" id="{DA324C45-7FA0-D8B8-1DE0-7BF00CA1FEC2}"/>
                </a:ext>
              </a:extLst>
            </p:cNvPr>
            <p:cNvSpPr/>
            <p:nvPr/>
          </p:nvSpPr>
          <p:spPr>
            <a:xfrm>
              <a:off x="3459125" y="5411725"/>
              <a:ext cx="13550" cy="8225"/>
            </a:xfrm>
            <a:custGeom>
              <a:avLst/>
              <a:gdLst/>
              <a:ahLst/>
              <a:cxnLst/>
              <a:rect l="l" t="t" r="r" b="b"/>
              <a:pathLst>
                <a:path w="542" h="329" extrusionOk="0">
                  <a:moveTo>
                    <a:pt x="54" y="1"/>
                  </a:moveTo>
                  <a:cubicBezTo>
                    <a:pt x="33" y="1"/>
                    <a:pt x="12" y="11"/>
                    <a:pt x="12" y="32"/>
                  </a:cubicBezTo>
                  <a:cubicBezTo>
                    <a:pt x="1" y="53"/>
                    <a:pt x="12" y="74"/>
                    <a:pt x="33" y="74"/>
                  </a:cubicBezTo>
                  <a:cubicBezTo>
                    <a:pt x="191" y="128"/>
                    <a:pt x="340" y="212"/>
                    <a:pt x="478" y="318"/>
                  </a:cubicBezTo>
                  <a:cubicBezTo>
                    <a:pt x="478" y="329"/>
                    <a:pt x="488" y="329"/>
                    <a:pt x="499" y="329"/>
                  </a:cubicBezTo>
                  <a:cubicBezTo>
                    <a:pt x="509" y="329"/>
                    <a:pt x="520" y="329"/>
                    <a:pt x="530" y="318"/>
                  </a:cubicBezTo>
                  <a:cubicBezTo>
                    <a:pt x="541" y="297"/>
                    <a:pt x="541" y="276"/>
                    <a:pt x="520" y="255"/>
                  </a:cubicBezTo>
                  <a:cubicBezTo>
                    <a:pt x="393" y="149"/>
                    <a:pt x="224" y="53"/>
                    <a:pt x="54" y="1"/>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37" name="Google Shape;2815;p68">
              <a:extLst>
                <a:ext uri="{FF2B5EF4-FFF2-40B4-BE49-F238E27FC236}">
                  <a16:creationId xmlns:a16="http://schemas.microsoft.com/office/drawing/2014/main" id="{C04CCCD4-5A35-D2C5-A954-98A6E2972D13}"/>
                </a:ext>
              </a:extLst>
            </p:cNvPr>
            <p:cNvSpPr/>
            <p:nvPr/>
          </p:nvSpPr>
          <p:spPr>
            <a:xfrm>
              <a:off x="3467875" y="5407750"/>
              <a:ext cx="10075" cy="6900"/>
            </a:xfrm>
            <a:custGeom>
              <a:avLst/>
              <a:gdLst/>
              <a:ahLst/>
              <a:cxnLst/>
              <a:rect l="l" t="t" r="r" b="b"/>
              <a:pathLst>
                <a:path w="403" h="276" extrusionOk="0">
                  <a:moveTo>
                    <a:pt x="53" y="1"/>
                  </a:moveTo>
                  <a:cubicBezTo>
                    <a:pt x="32" y="1"/>
                    <a:pt x="11" y="12"/>
                    <a:pt x="11" y="33"/>
                  </a:cubicBezTo>
                  <a:cubicBezTo>
                    <a:pt x="1" y="54"/>
                    <a:pt x="22" y="75"/>
                    <a:pt x="43" y="75"/>
                  </a:cubicBezTo>
                  <a:cubicBezTo>
                    <a:pt x="159" y="85"/>
                    <a:pt x="265" y="160"/>
                    <a:pt x="318" y="255"/>
                  </a:cubicBezTo>
                  <a:cubicBezTo>
                    <a:pt x="328" y="266"/>
                    <a:pt x="339" y="276"/>
                    <a:pt x="361" y="276"/>
                  </a:cubicBezTo>
                  <a:lnTo>
                    <a:pt x="371" y="266"/>
                  </a:lnTo>
                  <a:cubicBezTo>
                    <a:pt x="392" y="255"/>
                    <a:pt x="403" y="233"/>
                    <a:pt x="392" y="212"/>
                  </a:cubicBezTo>
                  <a:cubicBezTo>
                    <a:pt x="318" y="96"/>
                    <a:pt x="191" y="12"/>
                    <a:pt x="53" y="1"/>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38" name="Google Shape;2816;p68">
              <a:extLst>
                <a:ext uri="{FF2B5EF4-FFF2-40B4-BE49-F238E27FC236}">
                  <a16:creationId xmlns:a16="http://schemas.microsoft.com/office/drawing/2014/main" id="{F6AFD712-AAA2-3593-CF8A-DB30F7192575}"/>
                </a:ext>
              </a:extLst>
            </p:cNvPr>
            <p:cNvSpPr/>
            <p:nvPr/>
          </p:nvSpPr>
          <p:spPr>
            <a:xfrm>
              <a:off x="3472125" y="5402875"/>
              <a:ext cx="10075" cy="9950"/>
            </a:xfrm>
            <a:custGeom>
              <a:avLst/>
              <a:gdLst/>
              <a:ahLst/>
              <a:cxnLst/>
              <a:rect l="l" t="t" r="r" b="b"/>
              <a:pathLst>
                <a:path w="403" h="398" extrusionOk="0">
                  <a:moveTo>
                    <a:pt x="47" y="1"/>
                  </a:moveTo>
                  <a:cubicBezTo>
                    <a:pt x="32" y="1"/>
                    <a:pt x="18" y="11"/>
                    <a:pt x="10" y="26"/>
                  </a:cubicBezTo>
                  <a:cubicBezTo>
                    <a:pt x="0" y="47"/>
                    <a:pt x="10" y="68"/>
                    <a:pt x="31" y="79"/>
                  </a:cubicBezTo>
                  <a:cubicBezTo>
                    <a:pt x="158" y="143"/>
                    <a:pt x="264" y="249"/>
                    <a:pt x="318" y="376"/>
                  </a:cubicBezTo>
                  <a:cubicBezTo>
                    <a:pt x="328" y="386"/>
                    <a:pt x="339" y="397"/>
                    <a:pt x="360" y="397"/>
                  </a:cubicBezTo>
                  <a:lnTo>
                    <a:pt x="370" y="397"/>
                  </a:lnTo>
                  <a:cubicBezTo>
                    <a:pt x="391" y="386"/>
                    <a:pt x="402" y="365"/>
                    <a:pt x="391" y="344"/>
                  </a:cubicBezTo>
                  <a:cubicBezTo>
                    <a:pt x="328" y="196"/>
                    <a:pt x="212" y="79"/>
                    <a:pt x="64" y="5"/>
                  </a:cubicBezTo>
                  <a:cubicBezTo>
                    <a:pt x="58" y="2"/>
                    <a:pt x="52" y="1"/>
                    <a:pt x="47" y="1"/>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39" name="Google Shape;2817;p68">
              <a:extLst>
                <a:ext uri="{FF2B5EF4-FFF2-40B4-BE49-F238E27FC236}">
                  <a16:creationId xmlns:a16="http://schemas.microsoft.com/office/drawing/2014/main" id="{DEB2C728-C883-D6F0-4114-8EE2B6CE1840}"/>
                </a:ext>
              </a:extLst>
            </p:cNvPr>
            <p:cNvSpPr/>
            <p:nvPr/>
          </p:nvSpPr>
          <p:spPr>
            <a:xfrm>
              <a:off x="3355650" y="4860875"/>
              <a:ext cx="162275" cy="240325"/>
            </a:xfrm>
            <a:custGeom>
              <a:avLst/>
              <a:gdLst/>
              <a:ahLst/>
              <a:cxnLst/>
              <a:rect l="l" t="t" r="r" b="b"/>
              <a:pathLst>
                <a:path w="6491" h="9613" extrusionOk="0">
                  <a:moveTo>
                    <a:pt x="3752" y="1"/>
                  </a:moveTo>
                  <a:cubicBezTo>
                    <a:pt x="3429" y="1"/>
                    <a:pt x="3107" y="42"/>
                    <a:pt x="2806" y="109"/>
                  </a:cubicBezTo>
                  <a:cubicBezTo>
                    <a:pt x="2255" y="226"/>
                    <a:pt x="1705" y="426"/>
                    <a:pt x="1335" y="840"/>
                  </a:cubicBezTo>
                  <a:cubicBezTo>
                    <a:pt x="858" y="1369"/>
                    <a:pt x="763" y="2131"/>
                    <a:pt x="688" y="2840"/>
                  </a:cubicBezTo>
                  <a:cubicBezTo>
                    <a:pt x="456" y="4979"/>
                    <a:pt x="234" y="7117"/>
                    <a:pt x="1" y="9267"/>
                  </a:cubicBezTo>
                  <a:cubicBezTo>
                    <a:pt x="1551" y="9380"/>
                    <a:pt x="3102" y="9612"/>
                    <a:pt x="4644" y="9612"/>
                  </a:cubicBezTo>
                  <a:cubicBezTo>
                    <a:pt x="5261" y="9612"/>
                    <a:pt x="5877" y="9575"/>
                    <a:pt x="6490" y="9479"/>
                  </a:cubicBezTo>
                  <a:cubicBezTo>
                    <a:pt x="6490" y="8102"/>
                    <a:pt x="6480" y="6239"/>
                    <a:pt x="6416" y="4873"/>
                  </a:cubicBezTo>
                  <a:cubicBezTo>
                    <a:pt x="6395" y="4291"/>
                    <a:pt x="6353" y="3708"/>
                    <a:pt x="6268" y="3137"/>
                  </a:cubicBezTo>
                  <a:cubicBezTo>
                    <a:pt x="6194" y="2586"/>
                    <a:pt x="6173" y="2004"/>
                    <a:pt x="6024" y="1475"/>
                  </a:cubicBezTo>
                  <a:cubicBezTo>
                    <a:pt x="5908" y="1104"/>
                    <a:pt x="5718" y="755"/>
                    <a:pt x="5410" y="511"/>
                  </a:cubicBezTo>
                  <a:cubicBezTo>
                    <a:pt x="4943" y="140"/>
                    <a:pt x="4347" y="1"/>
                    <a:pt x="3752" y="1"/>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40" name="Google Shape;2818;p68">
              <a:extLst>
                <a:ext uri="{FF2B5EF4-FFF2-40B4-BE49-F238E27FC236}">
                  <a16:creationId xmlns:a16="http://schemas.microsoft.com/office/drawing/2014/main" id="{183CB39A-8F04-5C24-4D2D-65F30355A0DB}"/>
                </a:ext>
              </a:extLst>
            </p:cNvPr>
            <p:cNvSpPr/>
            <p:nvPr/>
          </p:nvSpPr>
          <p:spPr>
            <a:xfrm>
              <a:off x="3404350" y="4861725"/>
              <a:ext cx="64600" cy="31275"/>
            </a:xfrm>
            <a:custGeom>
              <a:avLst/>
              <a:gdLst/>
              <a:ahLst/>
              <a:cxnLst/>
              <a:rect l="l" t="t" r="r" b="b"/>
              <a:pathLst>
                <a:path w="2584" h="1251" extrusionOk="0">
                  <a:moveTo>
                    <a:pt x="2552" y="1"/>
                  </a:moveTo>
                  <a:cubicBezTo>
                    <a:pt x="2531" y="1"/>
                    <a:pt x="2509" y="11"/>
                    <a:pt x="2499" y="32"/>
                  </a:cubicBezTo>
                  <a:cubicBezTo>
                    <a:pt x="2436" y="329"/>
                    <a:pt x="2266" y="615"/>
                    <a:pt x="2022" y="816"/>
                  </a:cubicBezTo>
                  <a:cubicBezTo>
                    <a:pt x="1790" y="1017"/>
                    <a:pt x="1493" y="1144"/>
                    <a:pt x="1175" y="1166"/>
                  </a:cubicBezTo>
                  <a:cubicBezTo>
                    <a:pt x="1141" y="1168"/>
                    <a:pt x="1106" y="1170"/>
                    <a:pt x="1072" y="1170"/>
                  </a:cubicBezTo>
                  <a:cubicBezTo>
                    <a:pt x="835" y="1170"/>
                    <a:pt x="611" y="1106"/>
                    <a:pt x="434" y="985"/>
                  </a:cubicBezTo>
                  <a:cubicBezTo>
                    <a:pt x="223" y="837"/>
                    <a:pt x="85" y="583"/>
                    <a:pt x="74" y="340"/>
                  </a:cubicBezTo>
                  <a:cubicBezTo>
                    <a:pt x="74" y="319"/>
                    <a:pt x="64" y="308"/>
                    <a:pt x="43" y="308"/>
                  </a:cubicBezTo>
                  <a:cubicBezTo>
                    <a:pt x="22" y="308"/>
                    <a:pt x="1" y="319"/>
                    <a:pt x="1" y="340"/>
                  </a:cubicBezTo>
                  <a:cubicBezTo>
                    <a:pt x="1" y="615"/>
                    <a:pt x="149" y="879"/>
                    <a:pt x="392" y="1049"/>
                  </a:cubicBezTo>
                  <a:cubicBezTo>
                    <a:pt x="583" y="1176"/>
                    <a:pt x="827" y="1250"/>
                    <a:pt x="1081" y="1250"/>
                  </a:cubicBezTo>
                  <a:cubicBezTo>
                    <a:pt x="1112" y="1250"/>
                    <a:pt x="1154" y="1250"/>
                    <a:pt x="1186" y="1239"/>
                  </a:cubicBezTo>
                  <a:cubicBezTo>
                    <a:pt x="1514" y="1218"/>
                    <a:pt x="1832" y="1091"/>
                    <a:pt x="2076" y="879"/>
                  </a:cubicBezTo>
                  <a:cubicBezTo>
                    <a:pt x="2330" y="657"/>
                    <a:pt x="2499" y="371"/>
                    <a:pt x="2573" y="53"/>
                  </a:cubicBezTo>
                  <a:cubicBezTo>
                    <a:pt x="2584" y="32"/>
                    <a:pt x="2573" y="11"/>
                    <a:pt x="2552" y="1"/>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41" name="Google Shape;2819;p68">
              <a:extLst>
                <a:ext uri="{FF2B5EF4-FFF2-40B4-BE49-F238E27FC236}">
                  <a16:creationId xmlns:a16="http://schemas.microsoft.com/office/drawing/2014/main" id="{4648804F-2000-AFD1-1ABF-C9BE1C484977}"/>
                </a:ext>
              </a:extLst>
            </p:cNvPr>
            <p:cNvSpPr/>
            <p:nvPr/>
          </p:nvSpPr>
          <p:spPr>
            <a:xfrm>
              <a:off x="3410175" y="4788500"/>
              <a:ext cx="50325" cy="97500"/>
            </a:xfrm>
            <a:custGeom>
              <a:avLst/>
              <a:gdLst/>
              <a:ahLst/>
              <a:cxnLst/>
              <a:rect l="l" t="t" r="r" b="b"/>
              <a:pathLst>
                <a:path w="2013" h="3900" extrusionOk="0">
                  <a:moveTo>
                    <a:pt x="1340" y="1"/>
                  </a:moveTo>
                  <a:cubicBezTo>
                    <a:pt x="1258" y="1"/>
                    <a:pt x="1175" y="18"/>
                    <a:pt x="1102" y="50"/>
                  </a:cubicBezTo>
                  <a:cubicBezTo>
                    <a:pt x="900" y="135"/>
                    <a:pt x="752" y="304"/>
                    <a:pt x="636" y="484"/>
                  </a:cubicBezTo>
                  <a:cubicBezTo>
                    <a:pt x="180" y="1173"/>
                    <a:pt x="96" y="2051"/>
                    <a:pt x="32" y="2877"/>
                  </a:cubicBezTo>
                  <a:cubicBezTo>
                    <a:pt x="22" y="3067"/>
                    <a:pt x="1" y="3279"/>
                    <a:pt x="74" y="3459"/>
                  </a:cubicBezTo>
                  <a:cubicBezTo>
                    <a:pt x="180" y="3713"/>
                    <a:pt x="445" y="3872"/>
                    <a:pt x="710" y="3893"/>
                  </a:cubicBezTo>
                  <a:cubicBezTo>
                    <a:pt x="746" y="3897"/>
                    <a:pt x="782" y="3899"/>
                    <a:pt x="818" y="3899"/>
                  </a:cubicBezTo>
                  <a:cubicBezTo>
                    <a:pt x="1054" y="3899"/>
                    <a:pt x="1281" y="3811"/>
                    <a:pt x="1483" y="3692"/>
                  </a:cubicBezTo>
                  <a:cubicBezTo>
                    <a:pt x="1695" y="3565"/>
                    <a:pt x="1895" y="3385"/>
                    <a:pt x="1959" y="3142"/>
                  </a:cubicBezTo>
                  <a:cubicBezTo>
                    <a:pt x="2012" y="2951"/>
                    <a:pt x="1980" y="2750"/>
                    <a:pt x="1959" y="2559"/>
                  </a:cubicBezTo>
                  <a:cubicBezTo>
                    <a:pt x="1895" y="2114"/>
                    <a:pt x="1864" y="1670"/>
                    <a:pt x="1874" y="1225"/>
                  </a:cubicBezTo>
                  <a:cubicBezTo>
                    <a:pt x="1885" y="897"/>
                    <a:pt x="1959" y="389"/>
                    <a:pt x="1695" y="135"/>
                  </a:cubicBezTo>
                  <a:cubicBezTo>
                    <a:pt x="1603" y="44"/>
                    <a:pt x="1472" y="1"/>
                    <a:pt x="1340" y="1"/>
                  </a:cubicBezTo>
                  <a:close/>
                </a:path>
              </a:pathLst>
            </a:custGeom>
            <a:solidFill>
              <a:srgbClr val="9D5C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42" name="Google Shape;2820;p68">
              <a:extLst>
                <a:ext uri="{FF2B5EF4-FFF2-40B4-BE49-F238E27FC236}">
                  <a16:creationId xmlns:a16="http://schemas.microsoft.com/office/drawing/2014/main" id="{4DB19720-AC97-A1BE-1B05-DB3A0E57C139}"/>
                </a:ext>
              </a:extLst>
            </p:cNvPr>
            <p:cNvSpPr/>
            <p:nvPr/>
          </p:nvSpPr>
          <p:spPr>
            <a:xfrm>
              <a:off x="3409375" y="4815600"/>
              <a:ext cx="45300" cy="56475"/>
            </a:xfrm>
            <a:custGeom>
              <a:avLst/>
              <a:gdLst/>
              <a:ahLst/>
              <a:cxnLst/>
              <a:rect l="l" t="t" r="r" b="b"/>
              <a:pathLst>
                <a:path w="1812" h="2259" extrusionOk="0">
                  <a:moveTo>
                    <a:pt x="1405" y="1"/>
                  </a:moveTo>
                  <a:cubicBezTo>
                    <a:pt x="1315" y="1"/>
                    <a:pt x="1223" y="21"/>
                    <a:pt x="1144" y="56"/>
                  </a:cubicBezTo>
                  <a:cubicBezTo>
                    <a:pt x="837" y="173"/>
                    <a:pt x="593" y="427"/>
                    <a:pt x="435" y="713"/>
                  </a:cubicBezTo>
                  <a:cubicBezTo>
                    <a:pt x="297" y="978"/>
                    <a:pt x="191" y="1284"/>
                    <a:pt x="128" y="1571"/>
                  </a:cubicBezTo>
                  <a:cubicBezTo>
                    <a:pt x="75" y="1782"/>
                    <a:pt x="0" y="2015"/>
                    <a:pt x="212" y="2174"/>
                  </a:cubicBezTo>
                  <a:cubicBezTo>
                    <a:pt x="292" y="2232"/>
                    <a:pt x="390" y="2259"/>
                    <a:pt x="490" y="2259"/>
                  </a:cubicBezTo>
                  <a:cubicBezTo>
                    <a:pt x="591" y="2259"/>
                    <a:pt x="694" y="2232"/>
                    <a:pt x="784" y="2185"/>
                  </a:cubicBezTo>
                  <a:cubicBezTo>
                    <a:pt x="964" y="2100"/>
                    <a:pt x="1102" y="1931"/>
                    <a:pt x="1218" y="1761"/>
                  </a:cubicBezTo>
                  <a:cubicBezTo>
                    <a:pt x="1451" y="1411"/>
                    <a:pt x="1621" y="1020"/>
                    <a:pt x="1737" y="607"/>
                  </a:cubicBezTo>
                  <a:cubicBezTo>
                    <a:pt x="1779" y="470"/>
                    <a:pt x="1811" y="300"/>
                    <a:pt x="1737" y="173"/>
                  </a:cubicBezTo>
                  <a:cubicBezTo>
                    <a:pt x="1673" y="77"/>
                    <a:pt x="1567" y="25"/>
                    <a:pt x="1461" y="4"/>
                  </a:cubicBezTo>
                  <a:cubicBezTo>
                    <a:pt x="1443" y="2"/>
                    <a:pt x="1424" y="1"/>
                    <a:pt x="1405" y="1"/>
                  </a:cubicBezTo>
                  <a:close/>
                </a:path>
              </a:pathLst>
            </a:custGeom>
            <a:solidFill>
              <a:srgbClr val="4F2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43" name="Google Shape;2821;p68">
              <a:extLst>
                <a:ext uri="{FF2B5EF4-FFF2-40B4-BE49-F238E27FC236}">
                  <a16:creationId xmlns:a16="http://schemas.microsoft.com/office/drawing/2014/main" id="{2712ECC4-E873-DC99-38E3-73B399510A28}"/>
                </a:ext>
              </a:extLst>
            </p:cNvPr>
            <p:cNvSpPr/>
            <p:nvPr/>
          </p:nvSpPr>
          <p:spPr>
            <a:xfrm>
              <a:off x="3288150" y="4976925"/>
              <a:ext cx="82350" cy="54525"/>
            </a:xfrm>
            <a:custGeom>
              <a:avLst/>
              <a:gdLst/>
              <a:ahLst/>
              <a:cxnLst/>
              <a:rect l="l" t="t" r="r" b="b"/>
              <a:pathLst>
                <a:path w="3294" h="2181" extrusionOk="0">
                  <a:moveTo>
                    <a:pt x="1505" y="1"/>
                  </a:moveTo>
                  <a:cubicBezTo>
                    <a:pt x="1455" y="1"/>
                    <a:pt x="1405" y="20"/>
                    <a:pt x="1367" y="51"/>
                  </a:cubicBezTo>
                  <a:cubicBezTo>
                    <a:pt x="1335" y="104"/>
                    <a:pt x="1335" y="167"/>
                    <a:pt x="1335" y="231"/>
                  </a:cubicBezTo>
                  <a:cubicBezTo>
                    <a:pt x="1356" y="432"/>
                    <a:pt x="1440" y="633"/>
                    <a:pt x="1567" y="781"/>
                  </a:cubicBezTo>
                  <a:cubicBezTo>
                    <a:pt x="1409" y="761"/>
                    <a:pt x="1250" y="745"/>
                    <a:pt x="1091" y="745"/>
                  </a:cubicBezTo>
                  <a:cubicBezTo>
                    <a:pt x="1006" y="745"/>
                    <a:pt x="922" y="749"/>
                    <a:pt x="837" y="760"/>
                  </a:cubicBezTo>
                  <a:cubicBezTo>
                    <a:pt x="593" y="792"/>
                    <a:pt x="350" y="887"/>
                    <a:pt x="181" y="1068"/>
                  </a:cubicBezTo>
                  <a:cubicBezTo>
                    <a:pt x="75" y="1173"/>
                    <a:pt x="1" y="1311"/>
                    <a:pt x="12" y="1459"/>
                  </a:cubicBezTo>
                  <a:cubicBezTo>
                    <a:pt x="33" y="1649"/>
                    <a:pt x="191" y="1788"/>
                    <a:pt x="350" y="1872"/>
                  </a:cubicBezTo>
                  <a:cubicBezTo>
                    <a:pt x="754" y="2120"/>
                    <a:pt x="1229" y="2180"/>
                    <a:pt x="1709" y="2180"/>
                  </a:cubicBezTo>
                  <a:cubicBezTo>
                    <a:pt x="1846" y="2180"/>
                    <a:pt x="1982" y="2176"/>
                    <a:pt x="2118" y="2169"/>
                  </a:cubicBezTo>
                  <a:cubicBezTo>
                    <a:pt x="2341" y="2147"/>
                    <a:pt x="2584" y="2136"/>
                    <a:pt x="2796" y="2042"/>
                  </a:cubicBezTo>
                  <a:cubicBezTo>
                    <a:pt x="3007" y="1946"/>
                    <a:pt x="3198" y="1766"/>
                    <a:pt x="3240" y="1533"/>
                  </a:cubicBezTo>
                  <a:cubicBezTo>
                    <a:pt x="3294" y="1173"/>
                    <a:pt x="3007" y="951"/>
                    <a:pt x="2732" y="802"/>
                  </a:cubicBezTo>
                  <a:cubicBezTo>
                    <a:pt x="2383" y="602"/>
                    <a:pt x="2066" y="337"/>
                    <a:pt x="1737" y="104"/>
                  </a:cubicBezTo>
                  <a:cubicBezTo>
                    <a:pt x="1684" y="61"/>
                    <a:pt x="1621" y="19"/>
                    <a:pt x="1557" y="9"/>
                  </a:cubicBezTo>
                  <a:cubicBezTo>
                    <a:pt x="1540" y="3"/>
                    <a:pt x="1522" y="1"/>
                    <a:pt x="1505" y="1"/>
                  </a:cubicBezTo>
                  <a:close/>
                </a:path>
              </a:pathLst>
            </a:custGeom>
            <a:solidFill>
              <a:srgbClr val="9D5C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44" name="Google Shape;2822;p68">
              <a:extLst>
                <a:ext uri="{FF2B5EF4-FFF2-40B4-BE49-F238E27FC236}">
                  <a16:creationId xmlns:a16="http://schemas.microsoft.com/office/drawing/2014/main" id="{77C7C074-93B3-AE5C-5AAD-016C6C096141}"/>
                </a:ext>
              </a:extLst>
            </p:cNvPr>
            <p:cNvSpPr/>
            <p:nvPr/>
          </p:nvSpPr>
          <p:spPr>
            <a:xfrm>
              <a:off x="3300075" y="4997500"/>
              <a:ext cx="22775" cy="5325"/>
            </a:xfrm>
            <a:custGeom>
              <a:avLst/>
              <a:gdLst/>
              <a:ahLst/>
              <a:cxnLst/>
              <a:rect l="l" t="t" r="r" b="b"/>
              <a:pathLst>
                <a:path w="911" h="213" extrusionOk="0">
                  <a:moveTo>
                    <a:pt x="53" y="1"/>
                  </a:moveTo>
                  <a:cubicBezTo>
                    <a:pt x="32" y="1"/>
                    <a:pt x="11" y="12"/>
                    <a:pt x="11" y="33"/>
                  </a:cubicBezTo>
                  <a:cubicBezTo>
                    <a:pt x="0" y="54"/>
                    <a:pt x="11" y="75"/>
                    <a:pt x="32" y="75"/>
                  </a:cubicBezTo>
                  <a:cubicBezTo>
                    <a:pt x="307" y="149"/>
                    <a:pt x="582" y="191"/>
                    <a:pt x="869" y="212"/>
                  </a:cubicBezTo>
                  <a:cubicBezTo>
                    <a:pt x="890" y="212"/>
                    <a:pt x="911" y="202"/>
                    <a:pt x="911" y="181"/>
                  </a:cubicBezTo>
                  <a:cubicBezTo>
                    <a:pt x="911" y="160"/>
                    <a:pt x="890" y="139"/>
                    <a:pt x="869" y="139"/>
                  </a:cubicBezTo>
                  <a:cubicBezTo>
                    <a:pt x="593" y="107"/>
                    <a:pt x="318" y="64"/>
                    <a:pt x="53" y="1"/>
                  </a:cubicBezTo>
                  <a:close/>
                </a:path>
              </a:pathLst>
            </a:custGeom>
            <a:solidFill>
              <a:srgbClr val="4F2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45" name="Google Shape;2823;p68">
              <a:extLst>
                <a:ext uri="{FF2B5EF4-FFF2-40B4-BE49-F238E27FC236}">
                  <a16:creationId xmlns:a16="http://schemas.microsoft.com/office/drawing/2014/main" id="{45176B5C-6DC6-2751-6FB9-2B1D25C1C9E8}"/>
                </a:ext>
              </a:extLst>
            </p:cNvPr>
            <p:cNvSpPr/>
            <p:nvPr/>
          </p:nvSpPr>
          <p:spPr>
            <a:xfrm>
              <a:off x="3290800" y="5004850"/>
              <a:ext cx="24900" cy="5650"/>
            </a:xfrm>
            <a:custGeom>
              <a:avLst/>
              <a:gdLst/>
              <a:ahLst/>
              <a:cxnLst/>
              <a:rect l="l" t="t" r="r" b="b"/>
              <a:pathLst>
                <a:path w="996" h="226" extrusionOk="0">
                  <a:moveTo>
                    <a:pt x="43" y="0"/>
                  </a:moveTo>
                  <a:cubicBezTo>
                    <a:pt x="25" y="0"/>
                    <a:pt x="10" y="18"/>
                    <a:pt x="0" y="35"/>
                  </a:cubicBezTo>
                  <a:cubicBezTo>
                    <a:pt x="0" y="45"/>
                    <a:pt x="12" y="78"/>
                    <a:pt x="33" y="78"/>
                  </a:cubicBezTo>
                  <a:cubicBezTo>
                    <a:pt x="329" y="172"/>
                    <a:pt x="636" y="226"/>
                    <a:pt x="953" y="226"/>
                  </a:cubicBezTo>
                  <a:cubicBezTo>
                    <a:pt x="974" y="226"/>
                    <a:pt x="996" y="205"/>
                    <a:pt x="996" y="183"/>
                  </a:cubicBezTo>
                  <a:cubicBezTo>
                    <a:pt x="996" y="162"/>
                    <a:pt x="974" y="141"/>
                    <a:pt x="953" y="141"/>
                  </a:cubicBezTo>
                  <a:cubicBezTo>
                    <a:pt x="647" y="141"/>
                    <a:pt x="339" y="99"/>
                    <a:pt x="54" y="3"/>
                  </a:cubicBezTo>
                  <a:cubicBezTo>
                    <a:pt x="50" y="1"/>
                    <a:pt x="46" y="0"/>
                    <a:pt x="43" y="0"/>
                  </a:cubicBezTo>
                  <a:close/>
                </a:path>
              </a:pathLst>
            </a:custGeom>
            <a:solidFill>
              <a:srgbClr val="4F2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46" name="Google Shape;2824;p68">
              <a:extLst>
                <a:ext uri="{FF2B5EF4-FFF2-40B4-BE49-F238E27FC236}">
                  <a16:creationId xmlns:a16="http://schemas.microsoft.com/office/drawing/2014/main" id="{E1C69787-5FF0-19A2-BB37-0DE0E5F3EADE}"/>
                </a:ext>
              </a:extLst>
            </p:cNvPr>
            <p:cNvSpPr/>
            <p:nvPr/>
          </p:nvSpPr>
          <p:spPr>
            <a:xfrm>
              <a:off x="3288675" y="5013025"/>
              <a:ext cx="26250" cy="8075"/>
            </a:xfrm>
            <a:custGeom>
              <a:avLst/>
              <a:gdLst/>
              <a:ahLst/>
              <a:cxnLst/>
              <a:rect l="l" t="t" r="r" b="b"/>
              <a:pathLst>
                <a:path w="1050" h="323" extrusionOk="0">
                  <a:moveTo>
                    <a:pt x="36" y="0"/>
                  </a:moveTo>
                  <a:cubicBezTo>
                    <a:pt x="21" y="0"/>
                    <a:pt x="9" y="8"/>
                    <a:pt x="1" y="15"/>
                  </a:cubicBezTo>
                  <a:cubicBezTo>
                    <a:pt x="1" y="36"/>
                    <a:pt x="1" y="68"/>
                    <a:pt x="22" y="68"/>
                  </a:cubicBezTo>
                  <a:cubicBezTo>
                    <a:pt x="329" y="216"/>
                    <a:pt x="657" y="301"/>
                    <a:pt x="996" y="322"/>
                  </a:cubicBezTo>
                  <a:lnTo>
                    <a:pt x="1007" y="322"/>
                  </a:lnTo>
                  <a:cubicBezTo>
                    <a:pt x="1028" y="322"/>
                    <a:pt x="1038" y="311"/>
                    <a:pt x="1038" y="290"/>
                  </a:cubicBezTo>
                  <a:cubicBezTo>
                    <a:pt x="1049" y="269"/>
                    <a:pt x="1028" y="248"/>
                    <a:pt x="1007" y="248"/>
                  </a:cubicBezTo>
                  <a:cubicBezTo>
                    <a:pt x="678" y="216"/>
                    <a:pt x="361" y="132"/>
                    <a:pt x="54" y="5"/>
                  </a:cubicBezTo>
                  <a:cubicBezTo>
                    <a:pt x="48" y="1"/>
                    <a:pt x="42" y="0"/>
                    <a:pt x="36" y="0"/>
                  </a:cubicBezTo>
                  <a:close/>
                </a:path>
              </a:pathLst>
            </a:custGeom>
            <a:solidFill>
              <a:srgbClr val="4F2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47" name="Google Shape;2825;p68">
              <a:extLst>
                <a:ext uri="{FF2B5EF4-FFF2-40B4-BE49-F238E27FC236}">
                  <a16:creationId xmlns:a16="http://schemas.microsoft.com/office/drawing/2014/main" id="{3D9A7B48-0ED6-F6A3-04B2-B8C9733BB6BA}"/>
                </a:ext>
              </a:extLst>
            </p:cNvPr>
            <p:cNvSpPr/>
            <p:nvPr/>
          </p:nvSpPr>
          <p:spPr>
            <a:xfrm>
              <a:off x="3335800" y="4982850"/>
              <a:ext cx="17775" cy="15200"/>
            </a:xfrm>
            <a:custGeom>
              <a:avLst/>
              <a:gdLst/>
              <a:ahLst/>
              <a:cxnLst/>
              <a:rect l="l" t="t" r="r" b="b"/>
              <a:pathLst>
                <a:path w="711" h="608" extrusionOk="0">
                  <a:moveTo>
                    <a:pt x="45" y="0"/>
                  </a:moveTo>
                  <a:cubicBezTo>
                    <a:pt x="31" y="0"/>
                    <a:pt x="18" y="8"/>
                    <a:pt x="11" y="15"/>
                  </a:cubicBezTo>
                  <a:cubicBezTo>
                    <a:pt x="0" y="36"/>
                    <a:pt x="0" y="57"/>
                    <a:pt x="21" y="68"/>
                  </a:cubicBezTo>
                  <a:cubicBezTo>
                    <a:pt x="254" y="206"/>
                    <a:pt x="466" y="386"/>
                    <a:pt x="625" y="598"/>
                  </a:cubicBezTo>
                  <a:cubicBezTo>
                    <a:pt x="635" y="608"/>
                    <a:pt x="647" y="608"/>
                    <a:pt x="657" y="608"/>
                  </a:cubicBezTo>
                  <a:lnTo>
                    <a:pt x="689" y="608"/>
                  </a:lnTo>
                  <a:cubicBezTo>
                    <a:pt x="699" y="587"/>
                    <a:pt x="710" y="565"/>
                    <a:pt x="689" y="544"/>
                  </a:cubicBezTo>
                  <a:cubicBezTo>
                    <a:pt x="519" y="322"/>
                    <a:pt x="308" y="142"/>
                    <a:pt x="64" y="5"/>
                  </a:cubicBezTo>
                  <a:cubicBezTo>
                    <a:pt x="58" y="2"/>
                    <a:pt x="51" y="0"/>
                    <a:pt x="45" y="0"/>
                  </a:cubicBezTo>
                  <a:close/>
                </a:path>
              </a:pathLst>
            </a:custGeom>
            <a:solidFill>
              <a:srgbClr val="4F2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48" name="Google Shape;2826;p68">
              <a:extLst>
                <a:ext uri="{FF2B5EF4-FFF2-40B4-BE49-F238E27FC236}">
                  <a16:creationId xmlns:a16="http://schemas.microsoft.com/office/drawing/2014/main" id="{03052345-B18D-48FA-965F-79E7E3E4ADCD}"/>
                </a:ext>
              </a:extLst>
            </p:cNvPr>
            <p:cNvSpPr/>
            <p:nvPr/>
          </p:nvSpPr>
          <p:spPr>
            <a:xfrm>
              <a:off x="3333425" y="4877200"/>
              <a:ext cx="174425" cy="148000"/>
            </a:xfrm>
            <a:custGeom>
              <a:avLst/>
              <a:gdLst/>
              <a:ahLst/>
              <a:cxnLst/>
              <a:rect l="l" t="t" r="r" b="b"/>
              <a:pathLst>
                <a:path w="6977" h="5920" extrusionOk="0">
                  <a:moveTo>
                    <a:pt x="5994" y="0"/>
                  </a:moveTo>
                  <a:cubicBezTo>
                    <a:pt x="5830" y="0"/>
                    <a:pt x="5664" y="39"/>
                    <a:pt x="5527" y="133"/>
                  </a:cubicBezTo>
                  <a:cubicBezTo>
                    <a:pt x="5219" y="356"/>
                    <a:pt x="5325" y="726"/>
                    <a:pt x="5325" y="1044"/>
                  </a:cubicBezTo>
                  <a:cubicBezTo>
                    <a:pt x="5336" y="1351"/>
                    <a:pt x="5336" y="1658"/>
                    <a:pt x="5273" y="1965"/>
                  </a:cubicBezTo>
                  <a:cubicBezTo>
                    <a:pt x="5082" y="2907"/>
                    <a:pt x="4278" y="3617"/>
                    <a:pt x="3409" y="4008"/>
                  </a:cubicBezTo>
                  <a:cubicBezTo>
                    <a:pt x="2530" y="4410"/>
                    <a:pt x="1567" y="4570"/>
                    <a:pt x="657" y="4855"/>
                  </a:cubicBezTo>
                  <a:cubicBezTo>
                    <a:pt x="498" y="4908"/>
                    <a:pt x="349" y="4961"/>
                    <a:pt x="222" y="5057"/>
                  </a:cubicBezTo>
                  <a:cubicBezTo>
                    <a:pt x="95" y="5162"/>
                    <a:pt x="0" y="5311"/>
                    <a:pt x="22" y="5469"/>
                  </a:cubicBezTo>
                  <a:cubicBezTo>
                    <a:pt x="43" y="5649"/>
                    <a:pt x="191" y="5787"/>
                    <a:pt x="349" y="5850"/>
                  </a:cubicBezTo>
                  <a:cubicBezTo>
                    <a:pt x="509" y="5914"/>
                    <a:pt x="688" y="5914"/>
                    <a:pt x="858" y="5914"/>
                  </a:cubicBezTo>
                  <a:cubicBezTo>
                    <a:pt x="1060" y="5917"/>
                    <a:pt x="1264" y="5920"/>
                    <a:pt x="1469" y="5920"/>
                  </a:cubicBezTo>
                  <a:cubicBezTo>
                    <a:pt x="2579" y="5920"/>
                    <a:pt x="3702" y="5838"/>
                    <a:pt x="4659" y="5311"/>
                  </a:cubicBezTo>
                  <a:cubicBezTo>
                    <a:pt x="5368" y="4930"/>
                    <a:pt x="5929" y="4326"/>
                    <a:pt x="6363" y="3648"/>
                  </a:cubicBezTo>
                  <a:cubicBezTo>
                    <a:pt x="6744" y="3055"/>
                    <a:pt x="6967" y="2389"/>
                    <a:pt x="6977" y="1679"/>
                  </a:cubicBezTo>
                  <a:cubicBezTo>
                    <a:pt x="6977" y="1552"/>
                    <a:pt x="6977" y="1436"/>
                    <a:pt x="6956" y="1309"/>
                  </a:cubicBezTo>
                  <a:cubicBezTo>
                    <a:pt x="6934" y="1065"/>
                    <a:pt x="6871" y="843"/>
                    <a:pt x="6797" y="620"/>
                  </a:cubicBezTo>
                  <a:cubicBezTo>
                    <a:pt x="6723" y="441"/>
                    <a:pt x="6670" y="239"/>
                    <a:pt x="6501" y="123"/>
                  </a:cubicBezTo>
                  <a:cubicBezTo>
                    <a:pt x="6384" y="38"/>
                    <a:pt x="6247" y="6"/>
                    <a:pt x="6109" y="6"/>
                  </a:cubicBezTo>
                  <a:cubicBezTo>
                    <a:pt x="6071" y="2"/>
                    <a:pt x="6033" y="0"/>
                    <a:pt x="5994" y="0"/>
                  </a:cubicBezTo>
                  <a:close/>
                </a:path>
              </a:pathLst>
            </a:custGeom>
            <a:solidFill>
              <a:srgbClr val="9D5C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49" name="Google Shape;2827;p68">
              <a:extLst>
                <a:ext uri="{FF2B5EF4-FFF2-40B4-BE49-F238E27FC236}">
                  <a16:creationId xmlns:a16="http://schemas.microsoft.com/office/drawing/2014/main" id="{89D23EE1-1FFA-D9BF-2779-96CA3E26614C}"/>
                </a:ext>
              </a:extLst>
            </p:cNvPr>
            <p:cNvSpPr/>
            <p:nvPr/>
          </p:nvSpPr>
          <p:spPr>
            <a:xfrm>
              <a:off x="3350900" y="4992475"/>
              <a:ext cx="16425" cy="5575"/>
            </a:xfrm>
            <a:custGeom>
              <a:avLst/>
              <a:gdLst/>
              <a:ahLst/>
              <a:cxnLst/>
              <a:rect l="l" t="t" r="r" b="b"/>
              <a:pathLst>
                <a:path w="657" h="223" extrusionOk="0">
                  <a:moveTo>
                    <a:pt x="614" y="1"/>
                  </a:moveTo>
                  <a:cubicBezTo>
                    <a:pt x="413" y="32"/>
                    <a:pt x="222" y="86"/>
                    <a:pt x="43" y="138"/>
                  </a:cubicBezTo>
                  <a:cubicBezTo>
                    <a:pt x="21" y="149"/>
                    <a:pt x="0" y="170"/>
                    <a:pt x="10" y="191"/>
                  </a:cubicBezTo>
                  <a:cubicBezTo>
                    <a:pt x="21" y="213"/>
                    <a:pt x="31" y="223"/>
                    <a:pt x="53" y="223"/>
                  </a:cubicBezTo>
                  <a:lnTo>
                    <a:pt x="64" y="213"/>
                  </a:lnTo>
                  <a:cubicBezTo>
                    <a:pt x="243" y="159"/>
                    <a:pt x="434" y="107"/>
                    <a:pt x="624" y="75"/>
                  </a:cubicBezTo>
                  <a:cubicBezTo>
                    <a:pt x="646" y="75"/>
                    <a:pt x="657" y="53"/>
                    <a:pt x="657" y="32"/>
                  </a:cubicBezTo>
                  <a:cubicBezTo>
                    <a:pt x="657" y="11"/>
                    <a:pt x="635" y="1"/>
                    <a:pt x="614" y="1"/>
                  </a:cubicBezTo>
                  <a:close/>
                </a:path>
              </a:pathLst>
            </a:custGeom>
            <a:solidFill>
              <a:srgbClr val="4F2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50" name="Google Shape;2828;p68">
              <a:extLst>
                <a:ext uri="{FF2B5EF4-FFF2-40B4-BE49-F238E27FC236}">
                  <a16:creationId xmlns:a16="http://schemas.microsoft.com/office/drawing/2014/main" id="{90D59E6A-D3FD-8FFC-F530-A7A86E5B7076}"/>
                </a:ext>
              </a:extLst>
            </p:cNvPr>
            <p:cNvSpPr/>
            <p:nvPr/>
          </p:nvSpPr>
          <p:spPr>
            <a:xfrm>
              <a:off x="3431350" y="4991675"/>
              <a:ext cx="17225" cy="9025"/>
            </a:xfrm>
            <a:custGeom>
              <a:avLst/>
              <a:gdLst/>
              <a:ahLst/>
              <a:cxnLst/>
              <a:rect l="l" t="t" r="r" b="b"/>
              <a:pathLst>
                <a:path w="689" h="361" extrusionOk="0">
                  <a:moveTo>
                    <a:pt x="618" y="0"/>
                  </a:moveTo>
                  <a:cubicBezTo>
                    <a:pt x="393" y="0"/>
                    <a:pt x="153" y="115"/>
                    <a:pt x="22" y="308"/>
                  </a:cubicBezTo>
                  <a:cubicBezTo>
                    <a:pt x="1" y="318"/>
                    <a:pt x="11" y="351"/>
                    <a:pt x="32" y="361"/>
                  </a:cubicBezTo>
                  <a:lnTo>
                    <a:pt x="53" y="361"/>
                  </a:lnTo>
                  <a:cubicBezTo>
                    <a:pt x="64" y="361"/>
                    <a:pt x="74" y="361"/>
                    <a:pt x="85" y="351"/>
                  </a:cubicBezTo>
                  <a:cubicBezTo>
                    <a:pt x="202" y="185"/>
                    <a:pt x="389" y="83"/>
                    <a:pt x="590" y="83"/>
                  </a:cubicBezTo>
                  <a:cubicBezTo>
                    <a:pt x="608" y="83"/>
                    <a:pt x="627" y="84"/>
                    <a:pt x="646" y="85"/>
                  </a:cubicBezTo>
                  <a:cubicBezTo>
                    <a:pt x="667" y="85"/>
                    <a:pt x="688" y="64"/>
                    <a:pt x="688" y="43"/>
                  </a:cubicBezTo>
                  <a:cubicBezTo>
                    <a:pt x="688" y="22"/>
                    <a:pt x="667" y="1"/>
                    <a:pt x="646" y="1"/>
                  </a:cubicBezTo>
                  <a:cubicBezTo>
                    <a:pt x="637" y="0"/>
                    <a:pt x="627" y="0"/>
                    <a:pt x="618" y="0"/>
                  </a:cubicBezTo>
                  <a:close/>
                </a:path>
              </a:pathLst>
            </a:custGeom>
            <a:solidFill>
              <a:srgbClr val="4F2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51" name="Google Shape;2829;p68">
              <a:extLst>
                <a:ext uri="{FF2B5EF4-FFF2-40B4-BE49-F238E27FC236}">
                  <a16:creationId xmlns:a16="http://schemas.microsoft.com/office/drawing/2014/main" id="{84517C18-D103-79C4-CCDC-28EE8A1B2FC1}"/>
                </a:ext>
              </a:extLst>
            </p:cNvPr>
            <p:cNvSpPr/>
            <p:nvPr/>
          </p:nvSpPr>
          <p:spPr>
            <a:xfrm>
              <a:off x="3458075" y="4876825"/>
              <a:ext cx="54825" cy="70500"/>
            </a:xfrm>
            <a:custGeom>
              <a:avLst/>
              <a:gdLst/>
              <a:ahLst/>
              <a:cxnLst/>
              <a:rect l="l" t="t" r="r" b="b"/>
              <a:pathLst>
                <a:path w="2193" h="2820" extrusionOk="0">
                  <a:moveTo>
                    <a:pt x="1152" y="1"/>
                  </a:moveTo>
                  <a:cubicBezTo>
                    <a:pt x="1107" y="1"/>
                    <a:pt x="1062" y="5"/>
                    <a:pt x="1017" y="11"/>
                  </a:cubicBezTo>
                  <a:cubicBezTo>
                    <a:pt x="805" y="32"/>
                    <a:pt x="604" y="117"/>
                    <a:pt x="445" y="265"/>
                  </a:cubicBezTo>
                  <a:cubicBezTo>
                    <a:pt x="233" y="466"/>
                    <a:pt x="170" y="720"/>
                    <a:pt x="160" y="1006"/>
                  </a:cubicBezTo>
                  <a:cubicBezTo>
                    <a:pt x="149" y="1482"/>
                    <a:pt x="96" y="1948"/>
                    <a:pt x="11" y="2414"/>
                  </a:cubicBezTo>
                  <a:cubicBezTo>
                    <a:pt x="0" y="2467"/>
                    <a:pt x="0" y="2520"/>
                    <a:pt x="22" y="2562"/>
                  </a:cubicBezTo>
                  <a:cubicBezTo>
                    <a:pt x="54" y="2604"/>
                    <a:pt x="96" y="2615"/>
                    <a:pt x="139" y="2626"/>
                  </a:cubicBezTo>
                  <a:cubicBezTo>
                    <a:pt x="644" y="2758"/>
                    <a:pt x="1164" y="2820"/>
                    <a:pt x="1686" y="2820"/>
                  </a:cubicBezTo>
                  <a:cubicBezTo>
                    <a:pt x="1830" y="2820"/>
                    <a:pt x="1974" y="2815"/>
                    <a:pt x="2118" y="2806"/>
                  </a:cubicBezTo>
                  <a:cubicBezTo>
                    <a:pt x="2192" y="2795"/>
                    <a:pt x="2192" y="2044"/>
                    <a:pt x="2192" y="1959"/>
                  </a:cubicBezTo>
                  <a:cubicBezTo>
                    <a:pt x="2181" y="1694"/>
                    <a:pt x="2150" y="1397"/>
                    <a:pt x="2087" y="1143"/>
                  </a:cubicBezTo>
                  <a:cubicBezTo>
                    <a:pt x="2023" y="921"/>
                    <a:pt x="1927" y="710"/>
                    <a:pt x="1811" y="498"/>
                  </a:cubicBezTo>
                  <a:cubicBezTo>
                    <a:pt x="1727" y="339"/>
                    <a:pt x="1621" y="159"/>
                    <a:pt x="1451" y="64"/>
                  </a:cubicBezTo>
                  <a:cubicBezTo>
                    <a:pt x="1355" y="19"/>
                    <a:pt x="1255" y="1"/>
                    <a:pt x="1152" y="1"/>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52" name="Google Shape;2830;p68">
              <a:extLst>
                <a:ext uri="{FF2B5EF4-FFF2-40B4-BE49-F238E27FC236}">
                  <a16:creationId xmlns:a16="http://schemas.microsoft.com/office/drawing/2014/main" id="{D07DD8FD-C24F-04E3-1098-506CE401754E}"/>
                </a:ext>
              </a:extLst>
            </p:cNvPr>
            <p:cNvSpPr/>
            <p:nvPr/>
          </p:nvSpPr>
          <p:spPr>
            <a:xfrm>
              <a:off x="3460725" y="4873975"/>
              <a:ext cx="36300" cy="26425"/>
            </a:xfrm>
            <a:custGeom>
              <a:avLst/>
              <a:gdLst/>
              <a:ahLst/>
              <a:cxnLst/>
              <a:rect l="l" t="t" r="r" b="b"/>
              <a:pathLst>
                <a:path w="1452" h="1057" extrusionOk="0">
                  <a:moveTo>
                    <a:pt x="976" y="0"/>
                  </a:moveTo>
                  <a:cubicBezTo>
                    <a:pt x="912" y="0"/>
                    <a:pt x="848" y="8"/>
                    <a:pt x="784" y="19"/>
                  </a:cubicBezTo>
                  <a:cubicBezTo>
                    <a:pt x="551" y="61"/>
                    <a:pt x="308" y="156"/>
                    <a:pt x="170" y="358"/>
                  </a:cubicBezTo>
                  <a:cubicBezTo>
                    <a:pt x="22" y="548"/>
                    <a:pt x="0" y="824"/>
                    <a:pt x="0" y="1057"/>
                  </a:cubicBezTo>
                  <a:cubicBezTo>
                    <a:pt x="22" y="993"/>
                    <a:pt x="54" y="940"/>
                    <a:pt x="85" y="887"/>
                  </a:cubicBezTo>
                  <a:cubicBezTo>
                    <a:pt x="117" y="824"/>
                    <a:pt x="127" y="760"/>
                    <a:pt x="160" y="697"/>
                  </a:cubicBezTo>
                  <a:cubicBezTo>
                    <a:pt x="223" y="559"/>
                    <a:pt x="329" y="443"/>
                    <a:pt x="445" y="358"/>
                  </a:cubicBezTo>
                  <a:cubicBezTo>
                    <a:pt x="636" y="231"/>
                    <a:pt x="868" y="167"/>
                    <a:pt x="1101" y="156"/>
                  </a:cubicBezTo>
                  <a:cubicBezTo>
                    <a:pt x="1125" y="154"/>
                    <a:pt x="1149" y="153"/>
                    <a:pt x="1174" y="153"/>
                  </a:cubicBezTo>
                  <a:cubicBezTo>
                    <a:pt x="1281" y="153"/>
                    <a:pt x="1391" y="176"/>
                    <a:pt x="1451" y="262"/>
                  </a:cubicBezTo>
                  <a:cubicBezTo>
                    <a:pt x="1398" y="146"/>
                    <a:pt x="1292" y="61"/>
                    <a:pt x="1165" y="29"/>
                  </a:cubicBezTo>
                  <a:cubicBezTo>
                    <a:pt x="1102" y="8"/>
                    <a:pt x="1039" y="0"/>
                    <a:pt x="976" y="0"/>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53" name="Google Shape;2831;p68">
              <a:extLst>
                <a:ext uri="{FF2B5EF4-FFF2-40B4-BE49-F238E27FC236}">
                  <a16:creationId xmlns:a16="http://schemas.microsoft.com/office/drawing/2014/main" id="{540DE897-43AD-77EA-3482-3B24FE6F0A59}"/>
                </a:ext>
              </a:extLst>
            </p:cNvPr>
            <p:cNvSpPr/>
            <p:nvPr/>
          </p:nvSpPr>
          <p:spPr>
            <a:xfrm>
              <a:off x="3457300" y="4898250"/>
              <a:ext cx="6625" cy="44750"/>
            </a:xfrm>
            <a:custGeom>
              <a:avLst/>
              <a:gdLst/>
              <a:ahLst/>
              <a:cxnLst/>
              <a:rect l="l" t="t" r="r" b="b"/>
              <a:pathLst>
                <a:path w="265" h="1790" extrusionOk="0">
                  <a:moveTo>
                    <a:pt x="201" y="1"/>
                  </a:moveTo>
                  <a:cubicBezTo>
                    <a:pt x="180" y="1"/>
                    <a:pt x="159" y="22"/>
                    <a:pt x="170" y="43"/>
                  </a:cubicBezTo>
                  <a:cubicBezTo>
                    <a:pt x="191" y="615"/>
                    <a:pt x="137" y="1176"/>
                    <a:pt x="0" y="1737"/>
                  </a:cubicBezTo>
                  <a:cubicBezTo>
                    <a:pt x="0" y="1747"/>
                    <a:pt x="0" y="1758"/>
                    <a:pt x="10" y="1769"/>
                  </a:cubicBezTo>
                  <a:cubicBezTo>
                    <a:pt x="10" y="1780"/>
                    <a:pt x="21" y="1780"/>
                    <a:pt x="31" y="1780"/>
                  </a:cubicBezTo>
                  <a:lnTo>
                    <a:pt x="95" y="1790"/>
                  </a:lnTo>
                  <a:cubicBezTo>
                    <a:pt x="116" y="1790"/>
                    <a:pt x="137" y="1780"/>
                    <a:pt x="137" y="1758"/>
                  </a:cubicBezTo>
                  <a:cubicBezTo>
                    <a:pt x="137" y="1737"/>
                    <a:pt x="127" y="1716"/>
                    <a:pt x="106" y="1716"/>
                  </a:cubicBezTo>
                  <a:lnTo>
                    <a:pt x="85" y="1716"/>
                  </a:lnTo>
                  <a:cubicBezTo>
                    <a:pt x="222" y="1166"/>
                    <a:pt x="264" y="604"/>
                    <a:pt x="243" y="32"/>
                  </a:cubicBezTo>
                  <a:cubicBezTo>
                    <a:pt x="243" y="11"/>
                    <a:pt x="222" y="1"/>
                    <a:pt x="201" y="1"/>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54" name="Google Shape;2832;p68">
              <a:extLst>
                <a:ext uri="{FF2B5EF4-FFF2-40B4-BE49-F238E27FC236}">
                  <a16:creationId xmlns:a16="http://schemas.microsoft.com/office/drawing/2014/main" id="{8D123003-D3E4-241D-368D-D302D067FE83}"/>
                </a:ext>
              </a:extLst>
            </p:cNvPr>
            <p:cNvSpPr/>
            <p:nvPr/>
          </p:nvSpPr>
          <p:spPr>
            <a:xfrm>
              <a:off x="3502000" y="4920500"/>
              <a:ext cx="11150" cy="28600"/>
            </a:xfrm>
            <a:custGeom>
              <a:avLst/>
              <a:gdLst/>
              <a:ahLst/>
              <a:cxnLst/>
              <a:rect l="l" t="t" r="r" b="b"/>
              <a:pathLst>
                <a:path w="446" h="1144" extrusionOk="0">
                  <a:moveTo>
                    <a:pt x="403" y="0"/>
                  </a:moveTo>
                  <a:cubicBezTo>
                    <a:pt x="382" y="0"/>
                    <a:pt x="372" y="10"/>
                    <a:pt x="361" y="43"/>
                  </a:cubicBezTo>
                  <a:cubicBezTo>
                    <a:pt x="351" y="349"/>
                    <a:pt x="319" y="657"/>
                    <a:pt x="266" y="963"/>
                  </a:cubicBezTo>
                  <a:cubicBezTo>
                    <a:pt x="266" y="995"/>
                    <a:pt x="255" y="1027"/>
                    <a:pt x="234" y="1048"/>
                  </a:cubicBezTo>
                  <a:cubicBezTo>
                    <a:pt x="229" y="1053"/>
                    <a:pt x="218" y="1056"/>
                    <a:pt x="205" y="1056"/>
                  </a:cubicBezTo>
                  <a:cubicBezTo>
                    <a:pt x="192" y="1056"/>
                    <a:pt x="176" y="1053"/>
                    <a:pt x="160" y="1048"/>
                  </a:cubicBezTo>
                  <a:cubicBezTo>
                    <a:pt x="143" y="1048"/>
                    <a:pt x="125" y="1046"/>
                    <a:pt x="107" y="1046"/>
                  </a:cubicBezTo>
                  <a:cubicBezTo>
                    <a:pt x="79" y="1046"/>
                    <a:pt x="52" y="1050"/>
                    <a:pt x="33" y="1069"/>
                  </a:cubicBezTo>
                  <a:cubicBezTo>
                    <a:pt x="12" y="1080"/>
                    <a:pt x="1" y="1101"/>
                    <a:pt x="12" y="1122"/>
                  </a:cubicBezTo>
                  <a:cubicBezTo>
                    <a:pt x="22" y="1133"/>
                    <a:pt x="33" y="1144"/>
                    <a:pt x="54" y="1144"/>
                  </a:cubicBezTo>
                  <a:cubicBezTo>
                    <a:pt x="54" y="1144"/>
                    <a:pt x="64" y="1144"/>
                    <a:pt x="75" y="1133"/>
                  </a:cubicBezTo>
                  <a:cubicBezTo>
                    <a:pt x="81" y="1128"/>
                    <a:pt x="91" y="1125"/>
                    <a:pt x="104" y="1125"/>
                  </a:cubicBezTo>
                  <a:cubicBezTo>
                    <a:pt x="118" y="1125"/>
                    <a:pt x="133" y="1128"/>
                    <a:pt x="149" y="1133"/>
                  </a:cubicBezTo>
                  <a:cubicBezTo>
                    <a:pt x="166" y="1133"/>
                    <a:pt x="185" y="1134"/>
                    <a:pt x="205" y="1134"/>
                  </a:cubicBezTo>
                  <a:cubicBezTo>
                    <a:pt x="233" y="1134"/>
                    <a:pt x="262" y="1131"/>
                    <a:pt x="287" y="1111"/>
                  </a:cubicBezTo>
                  <a:cubicBezTo>
                    <a:pt x="330" y="1080"/>
                    <a:pt x="340" y="1027"/>
                    <a:pt x="340" y="984"/>
                  </a:cubicBezTo>
                  <a:cubicBezTo>
                    <a:pt x="393" y="667"/>
                    <a:pt x="424" y="360"/>
                    <a:pt x="446" y="43"/>
                  </a:cubicBezTo>
                  <a:cubicBezTo>
                    <a:pt x="446" y="21"/>
                    <a:pt x="424" y="0"/>
                    <a:pt x="403" y="0"/>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55" name="Google Shape;2833;p68">
              <a:extLst>
                <a:ext uri="{FF2B5EF4-FFF2-40B4-BE49-F238E27FC236}">
                  <a16:creationId xmlns:a16="http://schemas.microsoft.com/office/drawing/2014/main" id="{85220B37-E0B4-98CD-AF25-8141EC5F6123}"/>
                </a:ext>
              </a:extLst>
            </p:cNvPr>
            <p:cNvSpPr/>
            <p:nvPr/>
          </p:nvSpPr>
          <p:spPr>
            <a:xfrm>
              <a:off x="3458875" y="4932675"/>
              <a:ext cx="52700" cy="8500"/>
            </a:xfrm>
            <a:custGeom>
              <a:avLst/>
              <a:gdLst/>
              <a:ahLst/>
              <a:cxnLst/>
              <a:rect l="l" t="t" r="r" b="b"/>
              <a:pathLst>
                <a:path w="2108" h="340" extrusionOk="0">
                  <a:moveTo>
                    <a:pt x="53" y="0"/>
                  </a:moveTo>
                  <a:cubicBezTo>
                    <a:pt x="32" y="0"/>
                    <a:pt x="11" y="10"/>
                    <a:pt x="11" y="32"/>
                  </a:cubicBezTo>
                  <a:cubicBezTo>
                    <a:pt x="1" y="53"/>
                    <a:pt x="11" y="74"/>
                    <a:pt x="32" y="85"/>
                  </a:cubicBezTo>
                  <a:cubicBezTo>
                    <a:pt x="699" y="222"/>
                    <a:pt x="1387" y="318"/>
                    <a:pt x="2065" y="339"/>
                  </a:cubicBezTo>
                  <a:lnTo>
                    <a:pt x="2076" y="339"/>
                  </a:lnTo>
                  <a:cubicBezTo>
                    <a:pt x="2097" y="339"/>
                    <a:pt x="2107" y="318"/>
                    <a:pt x="2107" y="297"/>
                  </a:cubicBezTo>
                  <a:cubicBezTo>
                    <a:pt x="2107" y="276"/>
                    <a:pt x="2097" y="265"/>
                    <a:pt x="2076" y="254"/>
                  </a:cubicBezTo>
                  <a:cubicBezTo>
                    <a:pt x="1398" y="233"/>
                    <a:pt x="721" y="148"/>
                    <a:pt x="53" y="0"/>
                  </a:cubicBezTo>
                  <a:close/>
                </a:path>
              </a:pathLst>
            </a:custGeom>
            <a:solidFill>
              <a:srgbClr val="658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56" name="Google Shape;2834;p68">
              <a:extLst>
                <a:ext uri="{FF2B5EF4-FFF2-40B4-BE49-F238E27FC236}">
                  <a16:creationId xmlns:a16="http://schemas.microsoft.com/office/drawing/2014/main" id="{2A1B825F-6B8C-EAD6-3EE3-09C09A4C1E0D}"/>
                </a:ext>
              </a:extLst>
            </p:cNvPr>
            <p:cNvSpPr/>
            <p:nvPr/>
          </p:nvSpPr>
          <p:spPr>
            <a:xfrm>
              <a:off x="3373125" y="4739475"/>
              <a:ext cx="95825" cy="121825"/>
            </a:xfrm>
            <a:custGeom>
              <a:avLst/>
              <a:gdLst/>
              <a:ahLst/>
              <a:cxnLst/>
              <a:rect l="l" t="t" r="r" b="b"/>
              <a:pathLst>
                <a:path w="3833" h="4873" extrusionOk="0">
                  <a:moveTo>
                    <a:pt x="2152" y="1"/>
                  </a:moveTo>
                  <a:cubicBezTo>
                    <a:pt x="2081" y="1"/>
                    <a:pt x="2009" y="4"/>
                    <a:pt x="1937" y="10"/>
                  </a:cubicBezTo>
                  <a:cubicBezTo>
                    <a:pt x="1472" y="42"/>
                    <a:pt x="996" y="179"/>
                    <a:pt x="667" y="518"/>
                  </a:cubicBezTo>
                  <a:cubicBezTo>
                    <a:pt x="403" y="793"/>
                    <a:pt x="276" y="1185"/>
                    <a:pt x="191" y="1556"/>
                  </a:cubicBezTo>
                  <a:cubicBezTo>
                    <a:pt x="43" y="2212"/>
                    <a:pt x="0" y="2890"/>
                    <a:pt x="95" y="3557"/>
                  </a:cubicBezTo>
                  <a:cubicBezTo>
                    <a:pt x="138" y="3853"/>
                    <a:pt x="212" y="4150"/>
                    <a:pt x="392" y="4393"/>
                  </a:cubicBezTo>
                  <a:cubicBezTo>
                    <a:pt x="628" y="4711"/>
                    <a:pt x="1034" y="4872"/>
                    <a:pt x="1439" y="4872"/>
                  </a:cubicBezTo>
                  <a:cubicBezTo>
                    <a:pt x="1506" y="4872"/>
                    <a:pt x="1574" y="4868"/>
                    <a:pt x="1641" y="4859"/>
                  </a:cubicBezTo>
                  <a:cubicBezTo>
                    <a:pt x="2107" y="4785"/>
                    <a:pt x="2520" y="4510"/>
                    <a:pt x="2827" y="4150"/>
                  </a:cubicBezTo>
                  <a:cubicBezTo>
                    <a:pt x="3134" y="3800"/>
                    <a:pt x="3335" y="3366"/>
                    <a:pt x="3515" y="2932"/>
                  </a:cubicBezTo>
                  <a:cubicBezTo>
                    <a:pt x="3685" y="2498"/>
                    <a:pt x="3833" y="2021"/>
                    <a:pt x="3758" y="1545"/>
                  </a:cubicBezTo>
                  <a:cubicBezTo>
                    <a:pt x="3706" y="1174"/>
                    <a:pt x="3515" y="751"/>
                    <a:pt x="3261" y="466"/>
                  </a:cubicBezTo>
                  <a:cubicBezTo>
                    <a:pt x="3113" y="306"/>
                    <a:pt x="2933" y="169"/>
                    <a:pt x="2721" y="95"/>
                  </a:cubicBezTo>
                  <a:cubicBezTo>
                    <a:pt x="2535" y="25"/>
                    <a:pt x="2345" y="1"/>
                    <a:pt x="2152" y="1"/>
                  </a:cubicBezTo>
                  <a:close/>
                </a:path>
              </a:pathLst>
            </a:custGeom>
            <a:solidFill>
              <a:srgbClr val="9D5C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57" name="Google Shape;2835;p68">
              <a:extLst>
                <a:ext uri="{FF2B5EF4-FFF2-40B4-BE49-F238E27FC236}">
                  <a16:creationId xmlns:a16="http://schemas.microsoft.com/office/drawing/2014/main" id="{2113873C-5152-8B80-2161-DFB0E0440DB6}"/>
                </a:ext>
              </a:extLst>
            </p:cNvPr>
            <p:cNvSpPr/>
            <p:nvPr/>
          </p:nvSpPr>
          <p:spPr>
            <a:xfrm>
              <a:off x="3378425" y="4732500"/>
              <a:ext cx="96900" cy="66350"/>
            </a:xfrm>
            <a:custGeom>
              <a:avLst/>
              <a:gdLst/>
              <a:ahLst/>
              <a:cxnLst/>
              <a:rect l="l" t="t" r="r" b="b"/>
              <a:pathLst>
                <a:path w="3876" h="2654" extrusionOk="0">
                  <a:moveTo>
                    <a:pt x="1779" y="1"/>
                  </a:moveTo>
                  <a:cubicBezTo>
                    <a:pt x="1506" y="1"/>
                    <a:pt x="1233" y="48"/>
                    <a:pt x="984" y="152"/>
                  </a:cubicBezTo>
                  <a:cubicBezTo>
                    <a:pt x="551" y="331"/>
                    <a:pt x="180" y="702"/>
                    <a:pt x="43" y="1157"/>
                  </a:cubicBezTo>
                  <a:cubicBezTo>
                    <a:pt x="21" y="1263"/>
                    <a:pt x="0" y="1380"/>
                    <a:pt x="53" y="1486"/>
                  </a:cubicBezTo>
                  <a:cubicBezTo>
                    <a:pt x="106" y="1592"/>
                    <a:pt x="212" y="1592"/>
                    <a:pt x="318" y="1623"/>
                  </a:cubicBezTo>
                  <a:cubicBezTo>
                    <a:pt x="445" y="1655"/>
                    <a:pt x="561" y="1697"/>
                    <a:pt x="699" y="1708"/>
                  </a:cubicBezTo>
                  <a:cubicBezTo>
                    <a:pt x="842" y="1724"/>
                    <a:pt x="987" y="1729"/>
                    <a:pt x="1134" y="1729"/>
                  </a:cubicBezTo>
                  <a:cubicBezTo>
                    <a:pt x="1281" y="1729"/>
                    <a:pt x="1429" y="1724"/>
                    <a:pt x="1577" y="1719"/>
                  </a:cubicBezTo>
                  <a:lnTo>
                    <a:pt x="1715" y="1719"/>
                  </a:lnTo>
                  <a:cubicBezTo>
                    <a:pt x="2064" y="1697"/>
                    <a:pt x="2414" y="1665"/>
                    <a:pt x="2763" y="1613"/>
                  </a:cubicBezTo>
                  <a:cubicBezTo>
                    <a:pt x="2774" y="1973"/>
                    <a:pt x="2880" y="2333"/>
                    <a:pt x="3059" y="2650"/>
                  </a:cubicBezTo>
                  <a:cubicBezTo>
                    <a:pt x="3061" y="2653"/>
                    <a:pt x="3064" y="2654"/>
                    <a:pt x="3070" y="2654"/>
                  </a:cubicBezTo>
                  <a:cubicBezTo>
                    <a:pt x="3113" y="2654"/>
                    <a:pt x="3274" y="2587"/>
                    <a:pt x="3292" y="2587"/>
                  </a:cubicBezTo>
                  <a:cubicBezTo>
                    <a:pt x="3367" y="2544"/>
                    <a:pt x="3441" y="2502"/>
                    <a:pt x="3504" y="2449"/>
                  </a:cubicBezTo>
                  <a:cubicBezTo>
                    <a:pt x="3631" y="2333"/>
                    <a:pt x="3727" y="2184"/>
                    <a:pt x="3769" y="2025"/>
                  </a:cubicBezTo>
                  <a:cubicBezTo>
                    <a:pt x="3875" y="1655"/>
                    <a:pt x="3779" y="1274"/>
                    <a:pt x="3600" y="945"/>
                  </a:cubicBezTo>
                  <a:cubicBezTo>
                    <a:pt x="3536" y="818"/>
                    <a:pt x="3452" y="702"/>
                    <a:pt x="3356" y="596"/>
                  </a:cubicBezTo>
                  <a:cubicBezTo>
                    <a:pt x="3113" y="321"/>
                    <a:pt x="2721" y="162"/>
                    <a:pt x="2382" y="77"/>
                  </a:cubicBezTo>
                  <a:cubicBezTo>
                    <a:pt x="2187" y="28"/>
                    <a:pt x="1983" y="1"/>
                    <a:pt x="1779"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58" name="Google Shape;2836;p68">
              <a:extLst>
                <a:ext uri="{FF2B5EF4-FFF2-40B4-BE49-F238E27FC236}">
                  <a16:creationId xmlns:a16="http://schemas.microsoft.com/office/drawing/2014/main" id="{31CB8EB6-A487-2263-C147-7B4DDFD13D68}"/>
                </a:ext>
              </a:extLst>
            </p:cNvPr>
            <p:cNvSpPr/>
            <p:nvPr/>
          </p:nvSpPr>
          <p:spPr>
            <a:xfrm>
              <a:off x="3451475" y="4786025"/>
              <a:ext cx="25675" cy="42850"/>
            </a:xfrm>
            <a:custGeom>
              <a:avLst/>
              <a:gdLst/>
              <a:ahLst/>
              <a:cxnLst/>
              <a:rect l="l" t="t" r="r" b="b"/>
              <a:pathLst>
                <a:path w="1027" h="1714" extrusionOk="0">
                  <a:moveTo>
                    <a:pt x="600" y="1"/>
                  </a:moveTo>
                  <a:cubicBezTo>
                    <a:pt x="392" y="1"/>
                    <a:pt x="270" y="253"/>
                    <a:pt x="233" y="435"/>
                  </a:cubicBezTo>
                  <a:cubicBezTo>
                    <a:pt x="159" y="763"/>
                    <a:pt x="0" y="1039"/>
                    <a:pt x="43" y="1388"/>
                  </a:cubicBezTo>
                  <a:cubicBezTo>
                    <a:pt x="53" y="1526"/>
                    <a:pt x="106" y="1663"/>
                    <a:pt x="233" y="1705"/>
                  </a:cubicBezTo>
                  <a:cubicBezTo>
                    <a:pt x="253" y="1711"/>
                    <a:pt x="273" y="1713"/>
                    <a:pt x="292" y="1713"/>
                  </a:cubicBezTo>
                  <a:cubicBezTo>
                    <a:pt x="346" y="1713"/>
                    <a:pt x="398" y="1694"/>
                    <a:pt x="445" y="1663"/>
                  </a:cubicBezTo>
                  <a:cubicBezTo>
                    <a:pt x="508" y="1620"/>
                    <a:pt x="561" y="1568"/>
                    <a:pt x="614" y="1504"/>
                  </a:cubicBezTo>
                  <a:cubicBezTo>
                    <a:pt x="762" y="1314"/>
                    <a:pt x="900" y="1102"/>
                    <a:pt x="963" y="869"/>
                  </a:cubicBezTo>
                  <a:cubicBezTo>
                    <a:pt x="1027" y="636"/>
                    <a:pt x="1017" y="361"/>
                    <a:pt x="879" y="159"/>
                  </a:cubicBezTo>
                  <a:cubicBezTo>
                    <a:pt x="836" y="96"/>
                    <a:pt x="784" y="43"/>
                    <a:pt x="709" y="22"/>
                  </a:cubicBezTo>
                  <a:cubicBezTo>
                    <a:pt x="670" y="7"/>
                    <a:pt x="634" y="1"/>
                    <a:pt x="600" y="1"/>
                  </a:cubicBezTo>
                  <a:close/>
                </a:path>
              </a:pathLst>
            </a:custGeom>
            <a:solidFill>
              <a:srgbClr val="9D5C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59" name="Google Shape;2837;p68">
              <a:extLst>
                <a:ext uri="{FF2B5EF4-FFF2-40B4-BE49-F238E27FC236}">
                  <a16:creationId xmlns:a16="http://schemas.microsoft.com/office/drawing/2014/main" id="{BC8A764C-7E2E-3465-DBAB-967E4E2F7820}"/>
                </a:ext>
              </a:extLst>
            </p:cNvPr>
            <p:cNvSpPr/>
            <p:nvPr/>
          </p:nvSpPr>
          <p:spPr>
            <a:xfrm>
              <a:off x="3460200" y="4797625"/>
              <a:ext cx="8225" cy="19675"/>
            </a:xfrm>
            <a:custGeom>
              <a:avLst/>
              <a:gdLst/>
              <a:ahLst/>
              <a:cxnLst/>
              <a:rect l="l" t="t" r="r" b="b"/>
              <a:pathLst>
                <a:path w="329" h="787" extrusionOk="0">
                  <a:moveTo>
                    <a:pt x="211" y="0"/>
                  </a:moveTo>
                  <a:cubicBezTo>
                    <a:pt x="176" y="0"/>
                    <a:pt x="143" y="21"/>
                    <a:pt x="117" y="55"/>
                  </a:cubicBezTo>
                  <a:cubicBezTo>
                    <a:pt x="85" y="77"/>
                    <a:pt x="75" y="119"/>
                    <a:pt x="75" y="151"/>
                  </a:cubicBezTo>
                  <a:cubicBezTo>
                    <a:pt x="64" y="172"/>
                    <a:pt x="75" y="193"/>
                    <a:pt x="96" y="193"/>
                  </a:cubicBezTo>
                  <a:cubicBezTo>
                    <a:pt x="102" y="196"/>
                    <a:pt x="107" y="197"/>
                    <a:pt x="113" y="197"/>
                  </a:cubicBezTo>
                  <a:cubicBezTo>
                    <a:pt x="128" y="197"/>
                    <a:pt x="141" y="188"/>
                    <a:pt x="148" y="172"/>
                  </a:cubicBezTo>
                  <a:cubicBezTo>
                    <a:pt x="148" y="140"/>
                    <a:pt x="159" y="119"/>
                    <a:pt x="181" y="98"/>
                  </a:cubicBezTo>
                  <a:cubicBezTo>
                    <a:pt x="191" y="88"/>
                    <a:pt x="202" y="77"/>
                    <a:pt x="212" y="77"/>
                  </a:cubicBezTo>
                  <a:cubicBezTo>
                    <a:pt x="233" y="88"/>
                    <a:pt x="244" y="119"/>
                    <a:pt x="244" y="161"/>
                  </a:cubicBezTo>
                  <a:cubicBezTo>
                    <a:pt x="254" y="363"/>
                    <a:pt x="223" y="511"/>
                    <a:pt x="148" y="617"/>
                  </a:cubicBezTo>
                  <a:cubicBezTo>
                    <a:pt x="127" y="659"/>
                    <a:pt x="85" y="702"/>
                    <a:pt x="32" y="712"/>
                  </a:cubicBezTo>
                  <a:cubicBezTo>
                    <a:pt x="11" y="712"/>
                    <a:pt x="0" y="733"/>
                    <a:pt x="0" y="754"/>
                  </a:cubicBezTo>
                  <a:cubicBezTo>
                    <a:pt x="0" y="775"/>
                    <a:pt x="21" y="786"/>
                    <a:pt x="43" y="786"/>
                  </a:cubicBezTo>
                  <a:cubicBezTo>
                    <a:pt x="106" y="786"/>
                    <a:pt x="170" y="733"/>
                    <a:pt x="212" y="659"/>
                  </a:cubicBezTo>
                  <a:cubicBezTo>
                    <a:pt x="297" y="532"/>
                    <a:pt x="329" y="373"/>
                    <a:pt x="329" y="161"/>
                  </a:cubicBezTo>
                  <a:cubicBezTo>
                    <a:pt x="318" y="55"/>
                    <a:pt x="275" y="13"/>
                    <a:pt x="233" y="3"/>
                  </a:cubicBezTo>
                  <a:cubicBezTo>
                    <a:pt x="226" y="1"/>
                    <a:pt x="218" y="0"/>
                    <a:pt x="211" y="0"/>
                  </a:cubicBezTo>
                  <a:close/>
                </a:path>
              </a:pathLst>
            </a:custGeom>
            <a:solidFill>
              <a:srgbClr val="4F2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60" name="Google Shape;2838;p68">
              <a:extLst>
                <a:ext uri="{FF2B5EF4-FFF2-40B4-BE49-F238E27FC236}">
                  <a16:creationId xmlns:a16="http://schemas.microsoft.com/office/drawing/2014/main" id="{ECB117E9-7FCF-D996-37D6-B2AC50975948}"/>
                </a:ext>
              </a:extLst>
            </p:cNvPr>
            <p:cNvSpPr/>
            <p:nvPr/>
          </p:nvSpPr>
          <p:spPr>
            <a:xfrm>
              <a:off x="3409650" y="4784950"/>
              <a:ext cx="26225" cy="8525"/>
            </a:xfrm>
            <a:custGeom>
              <a:avLst/>
              <a:gdLst/>
              <a:ahLst/>
              <a:cxnLst/>
              <a:rect l="l" t="t" r="r" b="b"/>
              <a:pathLst>
                <a:path w="1049" h="341" extrusionOk="0">
                  <a:moveTo>
                    <a:pt x="503" y="1"/>
                  </a:moveTo>
                  <a:cubicBezTo>
                    <a:pt x="324" y="1"/>
                    <a:pt x="140" y="75"/>
                    <a:pt x="22" y="213"/>
                  </a:cubicBezTo>
                  <a:cubicBezTo>
                    <a:pt x="0" y="224"/>
                    <a:pt x="0" y="256"/>
                    <a:pt x="22" y="266"/>
                  </a:cubicBezTo>
                  <a:cubicBezTo>
                    <a:pt x="26" y="275"/>
                    <a:pt x="34" y="278"/>
                    <a:pt x="43" y="278"/>
                  </a:cubicBezTo>
                  <a:cubicBezTo>
                    <a:pt x="55" y="278"/>
                    <a:pt x="68" y="272"/>
                    <a:pt x="74" y="266"/>
                  </a:cubicBezTo>
                  <a:cubicBezTo>
                    <a:pt x="178" y="153"/>
                    <a:pt x="330" y="83"/>
                    <a:pt x="482" y="83"/>
                  </a:cubicBezTo>
                  <a:cubicBezTo>
                    <a:pt x="501" y="83"/>
                    <a:pt x="521" y="84"/>
                    <a:pt x="540" y="86"/>
                  </a:cubicBezTo>
                  <a:cubicBezTo>
                    <a:pt x="709" y="97"/>
                    <a:pt x="869" y="181"/>
                    <a:pt x="974" y="319"/>
                  </a:cubicBezTo>
                  <a:cubicBezTo>
                    <a:pt x="974" y="329"/>
                    <a:pt x="985" y="340"/>
                    <a:pt x="1006" y="340"/>
                  </a:cubicBezTo>
                  <a:cubicBezTo>
                    <a:pt x="1006" y="340"/>
                    <a:pt x="1017" y="340"/>
                    <a:pt x="1027" y="329"/>
                  </a:cubicBezTo>
                  <a:cubicBezTo>
                    <a:pt x="1048" y="319"/>
                    <a:pt x="1048" y="298"/>
                    <a:pt x="1038" y="277"/>
                  </a:cubicBezTo>
                  <a:cubicBezTo>
                    <a:pt x="921" y="118"/>
                    <a:pt x="742" y="12"/>
                    <a:pt x="540" y="2"/>
                  </a:cubicBezTo>
                  <a:cubicBezTo>
                    <a:pt x="528" y="1"/>
                    <a:pt x="515" y="1"/>
                    <a:pt x="503" y="1"/>
                  </a:cubicBezTo>
                  <a:close/>
                </a:path>
              </a:pathLst>
            </a:custGeom>
            <a:solidFill>
              <a:srgbClr val="323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61" name="Google Shape;2839;p68">
              <a:extLst>
                <a:ext uri="{FF2B5EF4-FFF2-40B4-BE49-F238E27FC236}">
                  <a16:creationId xmlns:a16="http://schemas.microsoft.com/office/drawing/2014/main" id="{8735E26E-5680-8AD5-C644-E2F5BE456116}"/>
                </a:ext>
              </a:extLst>
            </p:cNvPr>
            <p:cNvSpPr/>
            <p:nvPr/>
          </p:nvSpPr>
          <p:spPr>
            <a:xfrm>
              <a:off x="3416000" y="4794900"/>
              <a:ext cx="4800" cy="8625"/>
            </a:xfrm>
            <a:custGeom>
              <a:avLst/>
              <a:gdLst/>
              <a:ahLst/>
              <a:cxnLst/>
              <a:rect l="l" t="t" r="r" b="b"/>
              <a:pathLst>
                <a:path w="192" h="345" extrusionOk="0">
                  <a:moveTo>
                    <a:pt x="100" y="0"/>
                  </a:moveTo>
                  <a:cubicBezTo>
                    <a:pt x="85" y="0"/>
                    <a:pt x="70" y="8"/>
                    <a:pt x="53" y="27"/>
                  </a:cubicBezTo>
                  <a:cubicBezTo>
                    <a:pt x="11" y="80"/>
                    <a:pt x="1" y="186"/>
                    <a:pt x="11" y="249"/>
                  </a:cubicBezTo>
                  <a:cubicBezTo>
                    <a:pt x="11" y="270"/>
                    <a:pt x="22" y="291"/>
                    <a:pt x="22" y="302"/>
                  </a:cubicBezTo>
                  <a:cubicBezTo>
                    <a:pt x="32" y="324"/>
                    <a:pt x="53" y="334"/>
                    <a:pt x="74" y="345"/>
                  </a:cubicBezTo>
                  <a:cubicBezTo>
                    <a:pt x="106" y="345"/>
                    <a:pt x="138" y="313"/>
                    <a:pt x="149" y="281"/>
                  </a:cubicBezTo>
                  <a:cubicBezTo>
                    <a:pt x="180" y="228"/>
                    <a:pt x="191" y="164"/>
                    <a:pt x="180" y="112"/>
                  </a:cubicBezTo>
                  <a:cubicBezTo>
                    <a:pt x="173" y="65"/>
                    <a:pt x="141" y="0"/>
                    <a:pt x="100" y="0"/>
                  </a:cubicBezTo>
                  <a:close/>
                </a:path>
              </a:pathLst>
            </a:custGeom>
            <a:solidFill>
              <a:srgbClr val="323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62" name="Google Shape;2840;p68">
              <a:extLst>
                <a:ext uri="{FF2B5EF4-FFF2-40B4-BE49-F238E27FC236}">
                  <a16:creationId xmlns:a16="http://schemas.microsoft.com/office/drawing/2014/main" id="{B840372B-9BB5-9016-9BE1-7C7F668508A7}"/>
                </a:ext>
              </a:extLst>
            </p:cNvPr>
            <p:cNvSpPr/>
            <p:nvPr/>
          </p:nvSpPr>
          <p:spPr>
            <a:xfrm>
              <a:off x="3380250" y="4794900"/>
              <a:ext cx="4800" cy="8625"/>
            </a:xfrm>
            <a:custGeom>
              <a:avLst/>
              <a:gdLst/>
              <a:ahLst/>
              <a:cxnLst/>
              <a:rect l="l" t="t" r="r" b="b"/>
              <a:pathLst>
                <a:path w="192" h="345" extrusionOk="0">
                  <a:moveTo>
                    <a:pt x="111" y="0"/>
                  </a:moveTo>
                  <a:cubicBezTo>
                    <a:pt x="97" y="0"/>
                    <a:pt x="81" y="8"/>
                    <a:pt x="64" y="27"/>
                  </a:cubicBezTo>
                  <a:cubicBezTo>
                    <a:pt x="12" y="80"/>
                    <a:pt x="1" y="186"/>
                    <a:pt x="12" y="249"/>
                  </a:cubicBezTo>
                  <a:cubicBezTo>
                    <a:pt x="22" y="270"/>
                    <a:pt x="22" y="291"/>
                    <a:pt x="33" y="302"/>
                  </a:cubicBezTo>
                  <a:cubicBezTo>
                    <a:pt x="43" y="324"/>
                    <a:pt x="54" y="334"/>
                    <a:pt x="75" y="345"/>
                  </a:cubicBezTo>
                  <a:cubicBezTo>
                    <a:pt x="118" y="345"/>
                    <a:pt x="139" y="313"/>
                    <a:pt x="160" y="281"/>
                  </a:cubicBezTo>
                  <a:cubicBezTo>
                    <a:pt x="181" y="228"/>
                    <a:pt x="191" y="164"/>
                    <a:pt x="181" y="112"/>
                  </a:cubicBezTo>
                  <a:cubicBezTo>
                    <a:pt x="181" y="65"/>
                    <a:pt x="152" y="0"/>
                    <a:pt x="111" y="0"/>
                  </a:cubicBezTo>
                  <a:close/>
                </a:path>
              </a:pathLst>
            </a:custGeom>
            <a:solidFill>
              <a:srgbClr val="323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63" name="Google Shape;2841;p68">
              <a:extLst>
                <a:ext uri="{FF2B5EF4-FFF2-40B4-BE49-F238E27FC236}">
                  <a16:creationId xmlns:a16="http://schemas.microsoft.com/office/drawing/2014/main" id="{5D84C2D2-1A0C-3799-5010-DC8AEEBC0CDC}"/>
                </a:ext>
              </a:extLst>
            </p:cNvPr>
            <p:cNvSpPr/>
            <p:nvPr/>
          </p:nvSpPr>
          <p:spPr>
            <a:xfrm>
              <a:off x="3378675" y="4784625"/>
              <a:ext cx="18300" cy="8575"/>
            </a:xfrm>
            <a:custGeom>
              <a:avLst/>
              <a:gdLst/>
              <a:ahLst/>
              <a:cxnLst/>
              <a:rect l="l" t="t" r="r" b="b"/>
              <a:pathLst>
                <a:path w="732" h="343" extrusionOk="0">
                  <a:moveTo>
                    <a:pt x="263" y="0"/>
                  </a:moveTo>
                  <a:cubicBezTo>
                    <a:pt x="177" y="0"/>
                    <a:pt x="94" y="22"/>
                    <a:pt x="22" y="67"/>
                  </a:cubicBezTo>
                  <a:cubicBezTo>
                    <a:pt x="0" y="78"/>
                    <a:pt x="0" y="99"/>
                    <a:pt x="11" y="121"/>
                  </a:cubicBezTo>
                  <a:cubicBezTo>
                    <a:pt x="17" y="133"/>
                    <a:pt x="27" y="138"/>
                    <a:pt x="38" y="138"/>
                  </a:cubicBezTo>
                  <a:cubicBezTo>
                    <a:pt x="46" y="138"/>
                    <a:pt x="55" y="135"/>
                    <a:pt x="64" y="131"/>
                  </a:cubicBezTo>
                  <a:cubicBezTo>
                    <a:pt x="124" y="98"/>
                    <a:pt x="197" y="77"/>
                    <a:pt x="270" y="77"/>
                  </a:cubicBezTo>
                  <a:cubicBezTo>
                    <a:pt x="312" y="77"/>
                    <a:pt x="354" y="84"/>
                    <a:pt x="393" y="99"/>
                  </a:cubicBezTo>
                  <a:cubicBezTo>
                    <a:pt x="509" y="131"/>
                    <a:pt x="604" y="215"/>
                    <a:pt x="647" y="321"/>
                  </a:cubicBezTo>
                  <a:cubicBezTo>
                    <a:pt x="657" y="332"/>
                    <a:pt x="668" y="342"/>
                    <a:pt x="678" y="342"/>
                  </a:cubicBezTo>
                  <a:lnTo>
                    <a:pt x="699" y="342"/>
                  </a:lnTo>
                  <a:cubicBezTo>
                    <a:pt x="720" y="332"/>
                    <a:pt x="731" y="311"/>
                    <a:pt x="720" y="290"/>
                  </a:cubicBezTo>
                  <a:cubicBezTo>
                    <a:pt x="668" y="163"/>
                    <a:pt x="551" y="67"/>
                    <a:pt x="424" y="25"/>
                  </a:cubicBezTo>
                  <a:cubicBezTo>
                    <a:pt x="371" y="9"/>
                    <a:pt x="317" y="0"/>
                    <a:pt x="263" y="0"/>
                  </a:cubicBezTo>
                  <a:close/>
                </a:path>
              </a:pathLst>
            </a:custGeom>
            <a:solidFill>
              <a:srgbClr val="323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64" name="Google Shape;2842;p68">
              <a:extLst>
                <a:ext uri="{FF2B5EF4-FFF2-40B4-BE49-F238E27FC236}">
                  <a16:creationId xmlns:a16="http://schemas.microsoft.com/office/drawing/2014/main" id="{D02F0994-412D-5BD8-E193-83EA8AE1290B}"/>
                </a:ext>
              </a:extLst>
            </p:cNvPr>
            <p:cNvSpPr/>
            <p:nvPr/>
          </p:nvSpPr>
          <p:spPr>
            <a:xfrm>
              <a:off x="3390850" y="4798225"/>
              <a:ext cx="12200" cy="22250"/>
            </a:xfrm>
            <a:custGeom>
              <a:avLst/>
              <a:gdLst/>
              <a:ahLst/>
              <a:cxnLst/>
              <a:rect l="l" t="t" r="r" b="b"/>
              <a:pathLst>
                <a:path w="488" h="890" extrusionOk="0">
                  <a:moveTo>
                    <a:pt x="445" y="0"/>
                  </a:moveTo>
                  <a:cubicBezTo>
                    <a:pt x="424" y="0"/>
                    <a:pt x="403" y="21"/>
                    <a:pt x="403" y="42"/>
                  </a:cubicBezTo>
                  <a:cubicBezTo>
                    <a:pt x="403" y="212"/>
                    <a:pt x="318" y="391"/>
                    <a:pt x="170" y="487"/>
                  </a:cubicBezTo>
                  <a:lnTo>
                    <a:pt x="149" y="508"/>
                  </a:lnTo>
                  <a:cubicBezTo>
                    <a:pt x="96" y="540"/>
                    <a:pt x="33" y="582"/>
                    <a:pt x="22" y="656"/>
                  </a:cubicBezTo>
                  <a:cubicBezTo>
                    <a:pt x="0" y="751"/>
                    <a:pt x="75" y="836"/>
                    <a:pt x="149" y="868"/>
                  </a:cubicBezTo>
                  <a:cubicBezTo>
                    <a:pt x="191" y="878"/>
                    <a:pt x="233" y="889"/>
                    <a:pt x="276" y="889"/>
                  </a:cubicBezTo>
                  <a:cubicBezTo>
                    <a:pt x="308" y="889"/>
                    <a:pt x="339" y="878"/>
                    <a:pt x="371" y="878"/>
                  </a:cubicBezTo>
                  <a:cubicBezTo>
                    <a:pt x="393" y="878"/>
                    <a:pt x="414" y="857"/>
                    <a:pt x="414" y="836"/>
                  </a:cubicBezTo>
                  <a:cubicBezTo>
                    <a:pt x="403" y="815"/>
                    <a:pt x="393" y="805"/>
                    <a:pt x="371" y="805"/>
                  </a:cubicBezTo>
                  <a:cubicBezTo>
                    <a:pt x="340" y="805"/>
                    <a:pt x="306" y="807"/>
                    <a:pt x="274" y="807"/>
                  </a:cubicBezTo>
                  <a:cubicBezTo>
                    <a:pt x="240" y="807"/>
                    <a:pt x="208" y="804"/>
                    <a:pt x="181" y="794"/>
                  </a:cubicBezTo>
                  <a:cubicBezTo>
                    <a:pt x="127" y="772"/>
                    <a:pt x="85" y="720"/>
                    <a:pt x="96" y="678"/>
                  </a:cubicBezTo>
                  <a:cubicBezTo>
                    <a:pt x="106" y="635"/>
                    <a:pt x="149" y="603"/>
                    <a:pt x="191" y="572"/>
                  </a:cubicBezTo>
                  <a:lnTo>
                    <a:pt x="223" y="551"/>
                  </a:lnTo>
                  <a:cubicBezTo>
                    <a:pt x="382" y="434"/>
                    <a:pt x="477" y="243"/>
                    <a:pt x="487" y="42"/>
                  </a:cubicBezTo>
                  <a:cubicBezTo>
                    <a:pt x="487" y="21"/>
                    <a:pt x="466" y="0"/>
                    <a:pt x="445" y="0"/>
                  </a:cubicBezTo>
                  <a:close/>
                </a:path>
              </a:pathLst>
            </a:custGeom>
            <a:solidFill>
              <a:srgbClr val="4F2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65" name="Google Shape;2843;p68">
              <a:extLst>
                <a:ext uri="{FF2B5EF4-FFF2-40B4-BE49-F238E27FC236}">
                  <a16:creationId xmlns:a16="http://schemas.microsoft.com/office/drawing/2014/main" id="{D50F2D61-ADD9-90DC-B7AD-AFF12699F16A}"/>
                </a:ext>
              </a:extLst>
            </p:cNvPr>
            <p:cNvSpPr/>
            <p:nvPr/>
          </p:nvSpPr>
          <p:spPr>
            <a:xfrm>
              <a:off x="3390850" y="4828925"/>
              <a:ext cx="26775" cy="14250"/>
            </a:xfrm>
            <a:custGeom>
              <a:avLst/>
              <a:gdLst/>
              <a:ahLst/>
              <a:cxnLst/>
              <a:rect l="l" t="t" r="r" b="b"/>
              <a:pathLst>
                <a:path w="1071" h="570" extrusionOk="0">
                  <a:moveTo>
                    <a:pt x="1028" y="0"/>
                  </a:moveTo>
                  <a:lnTo>
                    <a:pt x="1028" y="0"/>
                  </a:lnTo>
                  <a:cubicBezTo>
                    <a:pt x="851" y="83"/>
                    <a:pt x="654" y="126"/>
                    <a:pt x="457" y="126"/>
                  </a:cubicBezTo>
                  <a:cubicBezTo>
                    <a:pt x="302" y="126"/>
                    <a:pt x="146" y="99"/>
                    <a:pt x="0" y="43"/>
                  </a:cubicBezTo>
                  <a:lnTo>
                    <a:pt x="0" y="43"/>
                  </a:lnTo>
                  <a:cubicBezTo>
                    <a:pt x="22" y="233"/>
                    <a:pt x="138" y="402"/>
                    <a:pt x="297" y="497"/>
                  </a:cubicBezTo>
                  <a:cubicBezTo>
                    <a:pt x="376" y="545"/>
                    <a:pt x="472" y="569"/>
                    <a:pt x="567" y="569"/>
                  </a:cubicBezTo>
                  <a:cubicBezTo>
                    <a:pt x="662" y="569"/>
                    <a:pt x="758" y="545"/>
                    <a:pt x="837" y="497"/>
                  </a:cubicBezTo>
                  <a:cubicBezTo>
                    <a:pt x="996" y="391"/>
                    <a:pt x="1070" y="180"/>
                    <a:pt x="1028"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66" name="Google Shape;2844;p68">
              <a:extLst>
                <a:ext uri="{FF2B5EF4-FFF2-40B4-BE49-F238E27FC236}">
                  <a16:creationId xmlns:a16="http://schemas.microsoft.com/office/drawing/2014/main" id="{03BAE365-50F8-5BB2-0CB5-5976A31E58A5}"/>
                </a:ext>
              </a:extLst>
            </p:cNvPr>
            <p:cNvSpPr/>
            <p:nvPr/>
          </p:nvSpPr>
          <p:spPr>
            <a:xfrm>
              <a:off x="3092050" y="4976925"/>
              <a:ext cx="82600" cy="54525"/>
            </a:xfrm>
            <a:custGeom>
              <a:avLst/>
              <a:gdLst/>
              <a:ahLst/>
              <a:cxnLst/>
              <a:rect l="l" t="t" r="r" b="b"/>
              <a:pathLst>
                <a:path w="3304" h="2181" extrusionOk="0">
                  <a:moveTo>
                    <a:pt x="1799" y="1"/>
                  </a:moveTo>
                  <a:cubicBezTo>
                    <a:pt x="1781" y="1"/>
                    <a:pt x="1764" y="3"/>
                    <a:pt x="1747" y="9"/>
                  </a:cubicBezTo>
                  <a:cubicBezTo>
                    <a:pt x="1673" y="19"/>
                    <a:pt x="1619" y="61"/>
                    <a:pt x="1567" y="104"/>
                  </a:cubicBezTo>
                  <a:cubicBezTo>
                    <a:pt x="1238" y="337"/>
                    <a:pt x="921" y="602"/>
                    <a:pt x="561" y="802"/>
                  </a:cubicBezTo>
                  <a:cubicBezTo>
                    <a:pt x="297" y="951"/>
                    <a:pt x="0" y="1173"/>
                    <a:pt x="64" y="1533"/>
                  </a:cubicBezTo>
                  <a:cubicBezTo>
                    <a:pt x="106" y="1766"/>
                    <a:pt x="297" y="1946"/>
                    <a:pt x="508" y="2042"/>
                  </a:cubicBezTo>
                  <a:cubicBezTo>
                    <a:pt x="720" y="2136"/>
                    <a:pt x="953" y="2147"/>
                    <a:pt x="1186" y="2169"/>
                  </a:cubicBezTo>
                  <a:cubicBezTo>
                    <a:pt x="1319" y="2176"/>
                    <a:pt x="1455" y="2180"/>
                    <a:pt x="1590" y="2180"/>
                  </a:cubicBezTo>
                  <a:cubicBezTo>
                    <a:pt x="2068" y="2180"/>
                    <a:pt x="2550" y="2120"/>
                    <a:pt x="2953" y="1872"/>
                  </a:cubicBezTo>
                  <a:cubicBezTo>
                    <a:pt x="3113" y="1788"/>
                    <a:pt x="3271" y="1649"/>
                    <a:pt x="3282" y="1459"/>
                  </a:cubicBezTo>
                  <a:cubicBezTo>
                    <a:pt x="3303" y="1311"/>
                    <a:pt x="3229" y="1173"/>
                    <a:pt x="3123" y="1068"/>
                  </a:cubicBezTo>
                  <a:cubicBezTo>
                    <a:pt x="2953" y="887"/>
                    <a:pt x="2710" y="792"/>
                    <a:pt x="2466" y="760"/>
                  </a:cubicBezTo>
                  <a:cubicBezTo>
                    <a:pt x="2382" y="749"/>
                    <a:pt x="2298" y="745"/>
                    <a:pt x="2213" y="745"/>
                  </a:cubicBezTo>
                  <a:cubicBezTo>
                    <a:pt x="2054" y="745"/>
                    <a:pt x="1895" y="761"/>
                    <a:pt x="1736" y="781"/>
                  </a:cubicBezTo>
                  <a:cubicBezTo>
                    <a:pt x="1863" y="633"/>
                    <a:pt x="1948" y="432"/>
                    <a:pt x="1969" y="231"/>
                  </a:cubicBezTo>
                  <a:cubicBezTo>
                    <a:pt x="1969" y="167"/>
                    <a:pt x="1969" y="104"/>
                    <a:pt x="1927" y="51"/>
                  </a:cubicBezTo>
                  <a:cubicBezTo>
                    <a:pt x="1896" y="20"/>
                    <a:pt x="1848" y="1"/>
                    <a:pt x="1799" y="1"/>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67" name="Google Shape;2845;p68">
              <a:extLst>
                <a:ext uri="{FF2B5EF4-FFF2-40B4-BE49-F238E27FC236}">
                  <a16:creationId xmlns:a16="http://schemas.microsoft.com/office/drawing/2014/main" id="{2AA534C8-CB45-4BE5-0A79-E1097F582D2C}"/>
                </a:ext>
              </a:extLst>
            </p:cNvPr>
            <p:cNvSpPr/>
            <p:nvPr/>
          </p:nvSpPr>
          <p:spPr>
            <a:xfrm>
              <a:off x="3139925" y="4997500"/>
              <a:ext cx="22800" cy="5325"/>
            </a:xfrm>
            <a:custGeom>
              <a:avLst/>
              <a:gdLst/>
              <a:ahLst/>
              <a:cxnLst/>
              <a:rect l="l" t="t" r="r" b="b"/>
              <a:pathLst>
                <a:path w="912" h="213" extrusionOk="0">
                  <a:moveTo>
                    <a:pt x="859" y="1"/>
                  </a:moveTo>
                  <a:cubicBezTo>
                    <a:pt x="584" y="64"/>
                    <a:pt x="308" y="107"/>
                    <a:pt x="33" y="139"/>
                  </a:cubicBezTo>
                  <a:cubicBezTo>
                    <a:pt x="12" y="139"/>
                    <a:pt x="1" y="160"/>
                    <a:pt x="1" y="181"/>
                  </a:cubicBezTo>
                  <a:cubicBezTo>
                    <a:pt x="1" y="202"/>
                    <a:pt x="22" y="212"/>
                    <a:pt x="43" y="212"/>
                  </a:cubicBezTo>
                  <a:cubicBezTo>
                    <a:pt x="319" y="191"/>
                    <a:pt x="605" y="149"/>
                    <a:pt x="869" y="75"/>
                  </a:cubicBezTo>
                  <a:cubicBezTo>
                    <a:pt x="890" y="75"/>
                    <a:pt x="911" y="54"/>
                    <a:pt x="901" y="33"/>
                  </a:cubicBezTo>
                  <a:cubicBezTo>
                    <a:pt x="901" y="12"/>
                    <a:pt x="880" y="1"/>
                    <a:pt x="859" y="1"/>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68" name="Google Shape;2846;p68">
              <a:extLst>
                <a:ext uri="{FF2B5EF4-FFF2-40B4-BE49-F238E27FC236}">
                  <a16:creationId xmlns:a16="http://schemas.microsoft.com/office/drawing/2014/main" id="{DAC5CAA1-7A73-9748-31F1-76F8E2F599D7}"/>
                </a:ext>
              </a:extLst>
            </p:cNvPr>
            <p:cNvSpPr/>
            <p:nvPr/>
          </p:nvSpPr>
          <p:spPr>
            <a:xfrm>
              <a:off x="3147100" y="5004850"/>
              <a:ext cx="24900" cy="5650"/>
            </a:xfrm>
            <a:custGeom>
              <a:avLst/>
              <a:gdLst/>
              <a:ahLst/>
              <a:cxnLst/>
              <a:rect l="l" t="t" r="r" b="b"/>
              <a:pathLst>
                <a:path w="996" h="226" extrusionOk="0">
                  <a:moveTo>
                    <a:pt x="953" y="0"/>
                  </a:moveTo>
                  <a:cubicBezTo>
                    <a:pt x="950" y="0"/>
                    <a:pt x="946" y="1"/>
                    <a:pt x="942" y="3"/>
                  </a:cubicBezTo>
                  <a:cubicBezTo>
                    <a:pt x="646" y="99"/>
                    <a:pt x="349" y="141"/>
                    <a:pt x="43" y="141"/>
                  </a:cubicBezTo>
                  <a:cubicBezTo>
                    <a:pt x="21" y="141"/>
                    <a:pt x="0" y="162"/>
                    <a:pt x="0" y="183"/>
                  </a:cubicBezTo>
                  <a:cubicBezTo>
                    <a:pt x="0" y="205"/>
                    <a:pt x="21" y="226"/>
                    <a:pt x="43" y="226"/>
                  </a:cubicBezTo>
                  <a:cubicBezTo>
                    <a:pt x="349" y="226"/>
                    <a:pt x="667" y="172"/>
                    <a:pt x="963" y="78"/>
                  </a:cubicBezTo>
                  <a:cubicBezTo>
                    <a:pt x="984" y="78"/>
                    <a:pt x="995" y="45"/>
                    <a:pt x="984" y="35"/>
                  </a:cubicBezTo>
                  <a:cubicBezTo>
                    <a:pt x="984" y="18"/>
                    <a:pt x="970" y="0"/>
                    <a:pt x="953" y="0"/>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69" name="Google Shape;2847;p68">
              <a:extLst>
                <a:ext uri="{FF2B5EF4-FFF2-40B4-BE49-F238E27FC236}">
                  <a16:creationId xmlns:a16="http://schemas.microsoft.com/office/drawing/2014/main" id="{80D8BD3E-8D69-CA07-4AFF-2721296C3EEE}"/>
                </a:ext>
              </a:extLst>
            </p:cNvPr>
            <p:cNvSpPr/>
            <p:nvPr/>
          </p:nvSpPr>
          <p:spPr>
            <a:xfrm>
              <a:off x="3147875" y="5013025"/>
              <a:ext cx="26250" cy="8075"/>
            </a:xfrm>
            <a:custGeom>
              <a:avLst/>
              <a:gdLst/>
              <a:ahLst/>
              <a:cxnLst/>
              <a:rect l="l" t="t" r="r" b="b"/>
              <a:pathLst>
                <a:path w="1050" h="323" extrusionOk="0">
                  <a:moveTo>
                    <a:pt x="1004" y="0"/>
                  </a:moveTo>
                  <a:cubicBezTo>
                    <a:pt x="998" y="0"/>
                    <a:pt x="992" y="1"/>
                    <a:pt x="986" y="5"/>
                  </a:cubicBezTo>
                  <a:cubicBezTo>
                    <a:pt x="689" y="132"/>
                    <a:pt x="371" y="216"/>
                    <a:pt x="43" y="248"/>
                  </a:cubicBezTo>
                  <a:cubicBezTo>
                    <a:pt x="22" y="248"/>
                    <a:pt x="1" y="269"/>
                    <a:pt x="1" y="290"/>
                  </a:cubicBezTo>
                  <a:cubicBezTo>
                    <a:pt x="1" y="311"/>
                    <a:pt x="22" y="322"/>
                    <a:pt x="43" y="322"/>
                  </a:cubicBezTo>
                  <a:cubicBezTo>
                    <a:pt x="382" y="301"/>
                    <a:pt x="710" y="216"/>
                    <a:pt x="1017" y="68"/>
                  </a:cubicBezTo>
                  <a:cubicBezTo>
                    <a:pt x="1038" y="68"/>
                    <a:pt x="1049" y="36"/>
                    <a:pt x="1038" y="15"/>
                  </a:cubicBezTo>
                  <a:cubicBezTo>
                    <a:pt x="1031" y="8"/>
                    <a:pt x="1018" y="0"/>
                    <a:pt x="1004" y="0"/>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70" name="Google Shape;2848;p68">
              <a:extLst>
                <a:ext uri="{FF2B5EF4-FFF2-40B4-BE49-F238E27FC236}">
                  <a16:creationId xmlns:a16="http://schemas.microsoft.com/office/drawing/2014/main" id="{29D63B8D-DD82-9311-28E6-EB4646304DEA}"/>
                </a:ext>
              </a:extLst>
            </p:cNvPr>
            <p:cNvSpPr/>
            <p:nvPr/>
          </p:nvSpPr>
          <p:spPr>
            <a:xfrm>
              <a:off x="2954950" y="4869400"/>
              <a:ext cx="174175" cy="155800"/>
            </a:xfrm>
            <a:custGeom>
              <a:avLst/>
              <a:gdLst/>
              <a:ahLst/>
              <a:cxnLst/>
              <a:rect l="l" t="t" r="r" b="b"/>
              <a:pathLst>
                <a:path w="6967" h="6232" extrusionOk="0">
                  <a:moveTo>
                    <a:pt x="1113" y="1"/>
                  </a:moveTo>
                  <a:cubicBezTo>
                    <a:pt x="1011" y="1"/>
                    <a:pt x="906" y="31"/>
                    <a:pt x="815" y="85"/>
                  </a:cubicBezTo>
                  <a:cubicBezTo>
                    <a:pt x="656" y="170"/>
                    <a:pt x="529" y="308"/>
                    <a:pt x="434" y="456"/>
                  </a:cubicBezTo>
                  <a:cubicBezTo>
                    <a:pt x="191" y="805"/>
                    <a:pt x="64" y="1207"/>
                    <a:pt x="10" y="1621"/>
                  </a:cubicBezTo>
                  <a:cubicBezTo>
                    <a:pt x="0" y="1748"/>
                    <a:pt x="0" y="1864"/>
                    <a:pt x="0" y="1991"/>
                  </a:cubicBezTo>
                  <a:cubicBezTo>
                    <a:pt x="0" y="2701"/>
                    <a:pt x="233" y="3367"/>
                    <a:pt x="614" y="3960"/>
                  </a:cubicBezTo>
                  <a:cubicBezTo>
                    <a:pt x="1038" y="4638"/>
                    <a:pt x="1609" y="5242"/>
                    <a:pt x="2308" y="5623"/>
                  </a:cubicBezTo>
                  <a:cubicBezTo>
                    <a:pt x="3274" y="6150"/>
                    <a:pt x="4397" y="6232"/>
                    <a:pt x="5501" y="6232"/>
                  </a:cubicBezTo>
                  <a:cubicBezTo>
                    <a:pt x="5705" y="6232"/>
                    <a:pt x="5907" y="6229"/>
                    <a:pt x="6108" y="6226"/>
                  </a:cubicBezTo>
                  <a:cubicBezTo>
                    <a:pt x="6289" y="6226"/>
                    <a:pt x="6468" y="6226"/>
                    <a:pt x="6627" y="6162"/>
                  </a:cubicBezTo>
                  <a:cubicBezTo>
                    <a:pt x="6786" y="6099"/>
                    <a:pt x="6934" y="5961"/>
                    <a:pt x="6945" y="5781"/>
                  </a:cubicBezTo>
                  <a:cubicBezTo>
                    <a:pt x="6966" y="5623"/>
                    <a:pt x="6882" y="5474"/>
                    <a:pt x="6755" y="5369"/>
                  </a:cubicBezTo>
                  <a:cubicBezTo>
                    <a:pt x="6627" y="5273"/>
                    <a:pt x="6468" y="5220"/>
                    <a:pt x="6320" y="5167"/>
                  </a:cubicBezTo>
                  <a:cubicBezTo>
                    <a:pt x="5399" y="4882"/>
                    <a:pt x="4447" y="4722"/>
                    <a:pt x="3567" y="4320"/>
                  </a:cubicBezTo>
                  <a:cubicBezTo>
                    <a:pt x="2699" y="3929"/>
                    <a:pt x="1885" y="3219"/>
                    <a:pt x="1694" y="2277"/>
                  </a:cubicBezTo>
                  <a:cubicBezTo>
                    <a:pt x="1630" y="1970"/>
                    <a:pt x="1641" y="1663"/>
                    <a:pt x="1641" y="1356"/>
                  </a:cubicBezTo>
                  <a:cubicBezTo>
                    <a:pt x="1652" y="1080"/>
                    <a:pt x="1694" y="774"/>
                    <a:pt x="1641" y="499"/>
                  </a:cubicBezTo>
                  <a:cubicBezTo>
                    <a:pt x="1609" y="318"/>
                    <a:pt x="1503" y="128"/>
                    <a:pt x="1334" y="54"/>
                  </a:cubicBezTo>
                  <a:cubicBezTo>
                    <a:pt x="1266" y="18"/>
                    <a:pt x="1190" y="1"/>
                    <a:pt x="1113" y="1"/>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71" name="Google Shape;2849;p68">
              <a:extLst>
                <a:ext uri="{FF2B5EF4-FFF2-40B4-BE49-F238E27FC236}">
                  <a16:creationId xmlns:a16="http://schemas.microsoft.com/office/drawing/2014/main" id="{22B0FCDC-38CF-EE4A-21C9-853745C2868D}"/>
                </a:ext>
              </a:extLst>
            </p:cNvPr>
            <p:cNvSpPr/>
            <p:nvPr/>
          </p:nvSpPr>
          <p:spPr>
            <a:xfrm>
              <a:off x="3008125" y="4987975"/>
              <a:ext cx="19075" cy="14325"/>
            </a:xfrm>
            <a:custGeom>
              <a:avLst/>
              <a:gdLst/>
              <a:ahLst/>
              <a:cxnLst/>
              <a:rect l="l" t="t" r="r" b="b"/>
              <a:pathLst>
                <a:path w="763" h="573" extrusionOk="0">
                  <a:moveTo>
                    <a:pt x="54" y="1"/>
                  </a:moveTo>
                  <a:cubicBezTo>
                    <a:pt x="33" y="1"/>
                    <a:pt x="12" y="12"/>
                    <a:pt x="1" y="33"/>
                  </a:cubicBezTo>
                  <a:cubicBezTo>
                    <a:pt x="1" y="54"/>
                    <a:pt x="12" y="75"/>
                    <a:pt x="33" y="85"/>
                  </a:cubicBezTo>
                  <a:cubicBezTo>
                    <a:pt x="276" y="128"/>
                    <a:pt x="499" y="266"/>
                    <a:pt x="657" y="456"/>
                  </a:cubicBezTo>
                  <a:lnTo>
                    <a:pt x="678" y="499"/>
                  </a:lnTo>
                  <a:cubicBezTo>
                    <a:pt x="657" y="509"/>
                    <a:pt x="647" y="530"/>
                    <a:pt x="657" y="551"/>
                  </a:cubicBezTo>
                  <a:cubicBezTo>
                    <a:pt x="668" y="562"/>
                    <a:pt x="678" y="572"/>
                    <a:pt x="699" y="572"/>
                  </a:cubicBezTo>
                  <a:lnTo>
                    <a:pt x="710" y="572"/>
                  </a:lnTo>
                  <a:cubicBezTo>
                    <a:pt x="732" y="562"/>
                    <a:pt x="753" y="541"/>
                    <a:pt x="753" y="520"/>
                  </a:cubicBezTo>
                  <a:cubicBezTo>
                    <a:pt x="763" y="477"/>
                    <a:pt x="742" y="435"/>
                    <a:pt x="720" y="403"/>
                  </a:cubicBezTo>
                  <a:cubicBezTo>
                    <a:pt x="551" y="202"/>
                    <a:pt x="308" y="54"/>
                    <a:pt x="54" y="1"/>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72" name="Google Shape;2850;p68">
              <a:extLst>
                <a:ext uri="{FF2B5EF4-FFF2-40B4-BE49-F238E27FC236}">
                  <a16:creationId xmlns:a16="http://schemas.microsoft.com/office/drawing/2014/main" id="{139ECAE5-0757-AF46-CEBD-5859427D7067}"/>
                </a:ext>
              </a:extLst>
            </p:cNvPr>
            <p:cNvSpPr/>
            <p:nvPr/>
          </p:nvSpPr>
          <p:spPr>
            <a:xfrm>
              <a:off x="2950950" y="4867625"/>
              <a:ext cx="47150" cy="73800"/>
            </a:xfrm>
            <a:custGeom>
              <a:avLst/>
              <a:gdLst/>
              <a:ahLst/>
              <a:cxnLst/>
              <a:rect l="l" t="t" r="r" b="b"/>
              <a:pathLst>
                <a:path w="1886" h="2952" extrusionOk="0">
                  <a:moveTo>
                    <a:pt x="1358" y="0"/>
                  </a:moveTo>
                  <a:cubicBezTo>
                    <a:pt x="1169" y="0"/>
                    <a:pt x="967" y="96"/>
                    <a:pt x="827" y="231"/>
                  </a:cubicBezTo>
                  <a:cubicBezTo>
                    <a:pt x="499" y="559"/>
                    <a:pt x="255" y="961"/>
                    <a:pt x="139" y="1406"/>
                  </a:cubicBezTo>
                  <a:cubicBezTo>
                    <a:pt x="1" y="1914"/>
                    <a:pt x="22" y="2454"/>
                    <a:pt x="191" y="2951"/>
                  </a:cubicBezTo>
                  <a:cubicBezTo>
                    <a:pt x="774" y="2835"/>
                    <a:pt x="1335" y="2687"/>
                    <a:pt x="1885" y="2496"/>
                  </a:cubicBezTo>
                  <a:cubicBezTo>
                    <a:pt x="1885" y="1935"/>
                    <a:pt x="1885" y="1374"/>
                    <a:pt x="1875" y="802"/>
                  </a:cubicBezTo>
                  <a:cubicBezTo>
                    <a:pt x="1875" y="601"/>
                    <a:pt x="1875" y="389"/>
                    <a:pt x="1758" y="220"/>
                  </a:cubicBezTo>
                  <a:cubicBezTo>
                    <a:pt x="1659" y="63"/>
                    <a:pt x="1513" y="0"/>
                    <a:pt x="1358" y="0"/>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73" name="Google Shape;2851;p68">
              <a:extLst>
                <a:ext uri="{FF2B5EF4-FFF2-40B4-BE49-F238E27FC236}">
                  <a16:creationId xmlns:a16="http://schemas.microsoft.com/office/drawing/2014/main" id="{F6C3FDBD-9369-40FA-AA05-EA5A063ED22B}"/>
                </a:ext>
              </a:extLst>
            </p:cNvPr>
            <p:cNvSpPr/>
            <p:nvPr/>
          </p:nvSpPr>
          <p:spPr>
            <a:xfrm>
              <a:off x="2952025" y="4917850"/>
              <a:ext cx="47925" cy="16950"/>
            </a:xfrm>
            <a:custGeom>
              <a:avLst/>
              <a:gdLst/>
              <a:ahLst/>
              <a:cxnLst/>
              <a:rect l="l" t="t" r="r" b="b"/>
              <a:pathLst>
                <a:path w="1917" h="678" extrusionOk="0">
                  <a:moveTo>
                    <a:pt x="1863" y="0"/>
                  </a:moveTo>
                  <a:lnTo>
                    <a:pt x="32" y="593"/>
                  </a:lnTo>
                  <a:cubicBezTo>
                    <a:pt x="11" y="603"/>
                    <a:pt x="0" y="625"/>
                    <a:pt x="11" y="646"/>
                  </a:cubicBezTo>
                  <a:cubicBezTo>
                    <a:pt x="11" y="667"/>
                    <a:pt x="32" y="678"/>
                    <a:pt x="42" y="678"/>
                  </a:cubicBezTo>
                  <a:lnTo>
                    <a:pt x="53" y="678"/>
                  </a:lnTo>
                  <a:lnTo>
                    <a:pt x="1885" y="74"/>
                  </a:lnTo>
                  <a:cubicBezTo>
                    <a:pt x="1906" y="74"/>
                    <a:pt x="1917" y="53"/>
                    <a:pt x="1906" y="32"/>
                  </a:cubicBezTo>
                  <a:cubicBezTo>
                    <a:pt x="1906" y="11"/>
                    <a:pt x="1885" y="0"/>
                    <a:pt x="1863"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74" name="Google Shape;2852;p68">
              <a:extLst>
                <a:ext uri="{FF2B5EF4-FFF2-40B4-BE49-F238E27FC236}">
                  <a16:creationId xmlns:a16="http://schemas.microsoft.com/office/drawing/2014/main" id="{00124D80-95DC-2BCB-AFD8-5D031D317BFA}"/>
                </a:ext>
              </a:extLst>
            </p:cNvPr>
            <p:cNvSpPr/>
            <p:nvPr/>
          </p:nvSpPr>
          <p:spPr>
            <a:xfrm>
              <a:off x="2950175" y="4866225"/>
              <a:ext cx="34675" cy="77300"/>
            </a:xfrm>
            <a:custGeom>
              <a:avLst/>
              <a:gdLst/>
              <a:ahLst/>
              <a:cxnLst/>
              <a:rect l="l" t="t" r="r" b="b"/>
              <a:pathLst>
                <a:path w="1387" h="3092" extrusionOk="0">
                  <a:moveTo>
                    <a:pt x="1334" y="1"/>
                  </a:moveTo>
                  <a:cubicBezTo>
                    <a:pt x="953" y="75"/>
                    <a:pt x="593" y="329"/>
                    <a:pt x="360" y="699"/>
                  </a:cubicBezTo>
                  <a:cubicBezTo>
                    <a:pt x="159" y="1007"/>
                    <a:pt x="43" y="1409"/>
                    <a:pt x="22" y="1854"/>
                  </a:cubicBezTo>
                  <a:cubicBezTo>
                    <a:pt x="0" y="2277"/>
                    <a:pt x="74" y="2701"/>
                    <a:pt x="138" y="3061"/>
                  </a:cubicBezTo>
                  <a:cubicBezTo>
                    <a:pt x="138" y="3071"/>
                    <a:pt x="149" y="3082"/>
                    <a:pt x="159" y="3082"/>
                  </a:cubicBezTo>
                  <a:cubicBezTo>
                    <a:pt x="159" y="3092"/>
                    <a:pt x="170" y="3092"/>
                    <a:pt x="180" y="3092"/>
                  </a:cubicBezTo>
                  <a:lnTo>
                    <a:pt x="191" y="3092"/>
                  </a:lnTo>
                  <a:lnTo>
                    <a:pt x="276" y="3071"/>
                  </a:lnTo>
                  <a:cubicBezTo>
                    <a:pt x="307" y="3071"/>
                    <a:pt x="318" y="3050"/>
                    <a:pt x="307" y="3028"/>
                  </a:cubicBezTo>
                  <a:cubicBezTo>
                    <a:pt x="307" y="3011"/>
                    <a:pt x="293" y="2994"/>
                    <a:pt x="277" y="2994"/>
                  </a:cubicBezTo>
                  <a:cubicBezTo>
                    <a:pt x="273" y="2994"/>
                    <a:pt x="269" y="2995"/>
                    <a:pt x="265" y="2997"/>
                  </a:cubicBezTo>
                  <a:lnTo>
                    <a:pt x="212" y="3007"/>
                  </a:lnTo>
                  <a:cubicBezTo>
                    <a:pt x="149" y="2658"/>
                    <a:pt x="85" y="2266"/>
                    <a:pt x="106" y="1864"/>
                  </a:cubicBezTo>
                  <a:cubicBezTo>
                    <a:pt x="127" y="1430"/>
                    <a:pt x="233" y="1038"/>
                    <a:pt x="424" y="742"/>
                  </a:cubicBezTo>
                  <a:cubicBezTo>
                    <a:pt x="657" y="393"/>
                    <a:pt x="985" y="149"/>
                    <a:pt x="1356" y="75"/>
                  </a:cubicBezTo>
                  <a:cubicBezTo>
                    <a:pt x="1377" y="75"/>
                    <a:pt x="1387" y="54"/>
                    <a:pt x="1387" y="33"/>
                  </a:cubicBezTo>
                  <a:cubicBezTo>
                    <a:pt x="1377" y="12"/>
                    <a:pt x="1356" y="1"/>
                    <a:pt x="1334"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grpSp>
      <p:grpSp>
        <p:nvGrpSpPr>
          <p:cNvPr id="4175" name="Google Shape;2853;p68">
            <a:extLst>
              <a:ext uri="{FF2B5EF4-FFF2-40B4-BE49-F238E27FC236}">
                <a16:creationId xmlns:a16="http://schemas.microsoft.com/office/drawing/2014/main" id="{69764311-7E9E-DF14-5FD0-12E57A5F1902}"/>
              </a:ext>
            </a:extLst>
          </p:cNvPr>
          <p:cNvGrpSpPr/>
          <p:nvPr/>
        </p:nvGrpSpPr>
        <p:grpSpPr>
          <a:xfrm>
            <a:off x="9363919" y="5069711"/>
            <a:ext cx="2576273" cy="1626537"/>
            <a:chOff x="3785475" y="4129500"/>
            <a:chExt cx="1093150" cy="753425"/>
          </a:xfrm>
        </p:grpSpPr>
        <p:sp>
          <p:nvSpPr>
            <p:cNvPr id="4176" name="Google Shape;2854;p68">
              <a:extLst>
                <a:ext uri="{FF2B5EF4-FFF2-40B4-BE49-F238E27FC236}">
                  <a16:creationId xmlns:a16="http://schemas.microsoft.com/office/drawing/2014/main" id="{504F5826-DEF8-AF52-50BD-33526E4D12E2}"/>
                </a:ext>
              </a:extLst>
            </p:cNvPr>
            <p:cNvSpPr/>
            <p:nvPr/>
          </p:nvSpPr>
          <p:spPr>
            <a:xfrm>
              <a:off x="3785475" y="4129500"/>
              <a:ext cx="1093150" cy="753425"/>
            </a:xfrm>
            <a:custGeom>
              <a:avLst/>
              <a:gdLst/>
              <a:ahLst/>
              <a:cxnLst/>
              <a:rect l="l" t="t" r="r" b="b"/>
              <a:pathLst>
                <a:path w="43726" h="30137" extrusionOk="0">
                  <a:moveTo>
                    <a:pt x="23038" y="13737"/>
                  </a:moveTo>
                  <a:lnTo>
                    <a:pt x="22318" y="14775"/>
                  </a:lnTo>
                  <a:cubicBezTo>
                    <a:pt x="22318" y="14743"/>
                    <a:pt x="22307" y="14722"/>
                    <a:pt x="22297" y="14701"/>
                  </a:cubicBezTo>
                  <a:cubicBezTo>
                    <a:pt x="22201" y="14436"/>
                    <a:pt x="22128" y="14161"/>
                    <a:pt x="22074" y="13896"/>
                  </a:cubicBezTo>
                  <a:lnTo>
                    <a:pt x="22107" y="13896"/>
                  </a:lnTo>
                  <a:lnTo>
                    <a:pt x="23038" y="13737"/>
                  </a:lnTo>
                  <a:close/>
                  <a:moveTo>
                    <a:pt x="16178" y="13007"/>
                  </a:moveTo>
                  <a:lnTo>
                    <a:pt x="16823" y="13271"/>
                  </a:lnTo>
                  <a:cubicBezTo>
                    <a:pt x="16834" y="13271"/>
                    <a:pt x="16844" y="13282"/>
                    <a:pt x="16855" y="13282"/>
                  </a:cubicBezTo>
                  <a:cubicBezTo>
                    <a:pt x="16739" y="13525"/>
                    <a:pt x="16612" y="13769"/>
                    <a:pt x="16453" y="14012"/>
                  </a:cubicBezTo>
                  <a:cubicBezTo>
                    <a:pt x="16315" y="14203"/>
                    <a:pt x="16305" y="14457"/>
                    <a:pt x="16421" y="14669"/>
                  </a:cubicBezTo>
                  <a:cubicBezTo>
                    <a:pt x="16527" y="14870"/>
                    <a:pt x="16750" y="15008"/>
                    <a:pt x="16983" y="15008"/>
                  </a:cubicBezTo>
                  <a:cubicBezTo>
                    <a:pt x="17004" y="15008"/>
                    <a:pt x="17480" y="14997"/>
                    <a:pt x="18062" y="14881"/>
                  </a:cubicBezTo>
                  <a:cubicBezTo>
                    <a:pt x="18571" y="14786"/>
                    <a:pt x="19004" y="14616"/>
                    <a:pt x="19364" y="14405"/>
                  </a:cubicBezTo>
                  <a:cubicBezTo>
                    <a:pt x="19502" y="14532"/>
                    <a:pt x="19639" y="14648"/>
                    <a:pt x="19809" y="14765"/>
                  </a:cubicBezTo>
                  <a:cubicBezTo>
                    <a:pt x="19608" y="14786"/>
                    <a:pt x="19428" y="14859"/>
                    <a:pt x="19269" y="14986"/>
                  </a:cubicBezTo>
                  <a:cubicBezTo>
                    <a:pt x="19025" y="15167"/>
                    <a:pt x="18877" y="15431"/>
                    <a:pt x="18835" y="15728"/>
                  </a:cubicBezTo>
                  <a:cubicBezTo>
                    <a:pt x="18825" y="15781"/>
                    <a:pt x="18825" y="15844"/>
                    <a:pt x="18835" y="15908"/>
                  </a:cubicBezTo>
                  <a:lnTo>
                    <a:pt x="17342" y="16099"/>
                  </a:lnTo>
                  <a:cubicBezTo>
                    <a:pt x="17194" y="16109"/>
                    <a:pt x="17035" y="16151"/>
                    <a:pt x="16898" y="16215"/>
                  </a:cubicBezTo>
                  <a:cubicBezTo>
                    <a:pt x="16887" y="16109"/>
                    <a:pt x="16844" y="15993"/>
                    <a:pt x="16781" y="15908"/>
                  </a:cubicBezTo>
                  <a:lnTo>
                    <a:pt x="15416" y="14066"/>
                  </a:lnTo>
                  <a:lnTo>
                    <a:pt x="16051" y="13271"/>
                  </a:lnTo>
                  <a:cubicBezTo>
                    <a:pt x="16114" y="13198"/>
                    <a:pt x="16157" y="13102"/>
                    <a:pt x="16178" y="13007"/>
                  </a:cubicBezTo>
                  <a:close/>
                  <a:moveTo>
                    <a:pt x="16009" y="17273"/>
                  </a:moveTo>
                  <a:lnTo>
                    <a:pt x="15405" y="18777"/>
                  </a:lnTo>
                  <a:lnTo>
                    <a:pt x="13976" y="18777"/>
                  </a:lnTo>
                  <a:lnTo>
                    <a:pt x="16009" y="17273"/>
                  </a:lnTo>
                  <a:close/>
                  <a:moveTo>
                    <a:pt x="20921" y="15346"/>
                  </a:moveTo>
                  <a:cubicBezTo>
                    <a:pt x="21270" y="15473"/>
                    <a:pt x="21535" y="15537"/>
                    <a:pt x="21545" y="15548"/>
                  </a:cubicBezTo>
                  <a:cubicBezTo>
                    <a:pt x="21598" y="15558"/>
                    <a:pt x="21651" y="15558"/>
                    <a:pt x="21693" y="15558"/>
                  </a:cubicBezTo>
                  <a:cubicBezTo>
                    <a:pt x="21810" y="15558"/>
                    <a:pt x="21926" y="15527"/>
                    <a:pt x="22032" y="15463"/>
                  </a:cubicBezTo>
                  <a:lnTo>
                    <a:pt x="22032" y="15473"/>
                  </a:lnTo>
                  <a:cubicBezTo>
                    <a:pt x="21916" y="15739"/>
                    <a:pt x="21990" y="16066"/>
                    <a:pt x="22244" y="16247"/>
                  </a:cubicBezTo>
                  <a:lnTo>
                    <a:pt x="23006" y="16786"/>
                  </a:lnTo>
                  <a:cubicBezTo>
                    <a:pt x="23123" y="16871"/>
                    <a:pt x="23250" y="16913"/>
                    <a:pt x="23377" y="16913"/>
                  </a:cubicBezTo>
                  <a:cubicBezTo>
                    <a:pt x="23451" y="16913"/>
                    <a:pt x="23514" y="16903"/>
                    <a:pt x="23578" y="16882"/>
                  </a:cubicBezTo>
                  <a:lnTo>
                    <a:pt x="23578" y="16882"/>
                  </a:lnTo>
                  <a:cubicBezTo>
                    <a:pt x="23525" y="17157"/>
                    <a:pt x="23589" y="17443"/>
                    <a:pt x="23737" y="17665"/>
                  </a:cubicBezTo>
                  <a:cubicBezTo>
                    <a:pt x="23737" y="17760"/>
                    <a:pt x="23758" y="17845"/>
                    <a:pt x="23790" y="17930"/>
                  </a:cubicBezTo>
                  <a:cubicBezTo>
                    <a:pt x="23864" y="18089"/>
                    <a:pt x="23991" y="18205"/>
                    <a:pt x="24150" y="18268"/>
                  </a:cubicBezTo>
                  <a:lnTo>
                    <a:pt x="25462" y="18777"/>
                  </a:lnTo>
                  <a:lnTo>
                    <a:pt x="23408" y="18777"/>
                  </a:lnTo>
                  <a:lnTo>
                    <a:pt x="23335" y="18047"/>
                  </a:lnTo>
                  <a:cubicBezTo>
                    <a:pt x="23271" y="17485"/>
                    <a:pt x="22911" y="16998"/>
                    <a:pt x="22382" y="16786"/>
                  </a:cubicBezTo>
                  <a:lnTo>
                    <a:pt x="21006" y="16204"/>
                  </a:lnTo>
                  <a:cubicBezTo>
                    <a:pt x="21027" y="16151"/>
                    <a:pt x="21037" y="16088"/>
                    <a:pt x="21048" y="16024"/>
                  </a:cubicBezTo>
                  <a:cubicBezTo>
                    <a:pt x="21079" y="15791"/>
                    <a:pt x="21037" y="15548"/>
                    <a:pt x="20921" y="15346"/>
                  </a:cubicBezTo>
                  <a:close/>
                  <a:moveTo>
                    <a:pt x="10884" y="17421"/>
                  </a:moveTo>
                  <a:lnTo>
                    <a:pt x="11996" y="18925"/>
                  </a:lnTo>
                  <a:lnTo>
                    <a:pt x="12240" y="19264"/>
                  </a:lnTo>
                  <a:cubicBezTo>
                    <a:pt x="12345" y="19402"/>
                    <a:pt x="12494" y="19486"/>
                    <a:pt x="12663" y="19518"/>
                  </a:cubicBezTo>
                  <a:lnTo>
                    <a:pt x="12758" y="19518"/>
                  </a:lnTo>
                  <a:cubicBezTo>
                    <a:pt x="12864" y="19518"/>
                    <a:pt x="12981" y="19497"/>
                    <a:pt x="13076" y="19444"/>
                  </a:cubicBezTo>
                  <a:lnTo>
                    <a:pt x="13076" y="19444"/>
                  </a:lnTo>
                  <a:lnTo>
                    <a:pt x="12864" y="19740"/>
                  </a:lnTo>
                  <a:cubicBezTo>
                    <a:pt x="12821" y="19719"/>
                    <a:pt x="12790" y="19687"/>
                    <a:pt x="12748" y="19666"/>
                  </a:cubicBezTo>
                  <a:cubicBezTo>
                    <a:pt x="12727" y="19656"/>
                    <a:pt x="12716" y="19645"/>
                    <a:pt x="12694" y="19635"/>
                  </a:cubicBezTo>
                  <a:cubicBezTo>
                    <a:pt x="12546" y="19550"/>
                    <a:pt x="12377" y="19486"/>
                    <a:pt x="12218" y="19444"/>
                  </a:cubicBezTo>
                  <a:cubicBezTo>
                    <a:pt x="12197" y="19444"/>
                    <a:pt x="12176" y="19433"/>
                    <a:pt x="12155" y="19433"/>
                  </a:cubicBezTo>
                  <a:cubicBezTo>
                    <a:pt x="12038" y="19412"/>
                    <a:pt x="11922" y="19402"/>
                    <a:pt x="11805" y="19402"/>
                  </a:cubicBezTo>
                  <a:cubicBezTo>
                    <a:pt x="11710" y="19402"/>
                    <a:pt x="11615" y="19412"/>
                    <a:pt x="11520" y="19423"/>
                  </a:cubicBezTo>
                  <a:cubicBezTo>
                    <a:pt x="11498" y="19433"/>
                    <a:pt x="11477" y="19433"/>
                    <a:pt x="11456" y="19444"/>
                  </a:cubicBezTo>
                  <a:cubicBezTo>
                    <a:pt x="11233" y="19486"/>
                    <a:pt x="11033" y="19581"/>
                    <a:pt x="10863" y="19729"/>
                  </a:cubicBezTo>
                  <a:cubicBezTo>
                    <a:pt x="10852" y="19729"/>
                    <a:pt x="10842" y="19740"/>
                    <a:pt x="10842" y="19740"/>
                  </a:cubicBezTo>
                  <a:lnTo>
                    <a:pt x="10831" y="19751"/>
                  </a:lnTo>
                  <a:cubicBezTo>
                    <a:pt x="10800" y="19677"/>
                    <a:pt x="10757" y="19602"/>
                    <a:pt x="10715" y="19539"/>
                  </a:cubicBezTo>
                  <a:cubicBezTo>
                    <a:pt x="10715" y="19539"/>
                    <a:pt x="10715" y="19529"/>
                    <a:pt x="10704" y="19529"/>
                  </a:cubicBezTo>
                  <a:cubicBezTo>
                    <a:pt x="10704" y="19518"/>
                    <a:pt x="10683" y="19497"/>
                    <a:pt x="10662" y="19465"/>
                  </a:cubicBezTo>
                  <a:cubicBezTo>
                    <a:pt x="10652" y="19444"/>
                    <a:pt x="10630" y="19423"/>
                    <a:pt x="10609" y="19402"/>
                  </a:cubicBezTo>
                  <a:cubicBezTo>
                    <a:pt x="10546" y="19327"/>
                    <a:pt x="10471" y="19264"/>
                    <a:pt x="10408" y="19221"/>
                  </a:cubicBezTo>
                  <a:cubicBezTo>
                    <a:pt x="10535" y="19021"/>
                    <a:pt x="10683" y="18745"/>
                    <a:pt x="10694" y="18395"/>
                  </a:cubicBezTo>
                  <a:lnTo>
                    <a:pt x="10704" y="18395"/>
                  </a:lnTo>
                  <a:lnTo>
                    <a:pt x="10704" y="18311"/>
                  </a:lnTo>
                  <a:cubicBezTo>
                    <a:pt x="10704" y="18268"/>
                    <a:pt x="10694" y="18216"/>
                    <a:pt x="10694" y="18174"/>
                  </a:cubicBezTo>
                  <a:cubicBezTo>
                    <a:pt x="10673" y="17951"/>
                    <a:pt x="10609" y="17750"/>
                    <a:pt x="10503" y="17581"/>
                  </a:cubicBezTo>
                  <a:lnTo>
                    <a:pt x="10884" y="17421"/>
                  </a:lnTo>
                  <a:close/>
                  <a:moveTo>
                    <a:pt x="31582" y="17231"/>
                  </a:moveTo>
                  <a:cubicBezTo>
                    <a:pt x="31582" y="17358"/>
                    <a:pt x="31571" y="17496"/>
                    <a:pt x="31571" y="17633"/>
                  </a:cubicBezTo>
                  <a:cubicBezTo>
                    <a:pt x="31550" y="18682"/>
                    <a:pt x="31550" y="19762"/>
                    <a:pt x="31571" y="20884"/>
                  </a:cubicBezTo>
                  <a:lnTo>
                    <a:pt x="30756" y="19317"/>
                  </a:lnTo>
                  <a:cubicBezTo>
                    <a:pt x="30904" y="19242"/>
                    <a:pt x="31021" y="19115"/>
                    <a:pt x="31073" y="18957"/>
                  </a:cubicBezTo>
                  <a:cubicBezTo>
                    <a:pt x="31190" y="18830"/>
                    <a:pt x="31275" y="18671"/>
                    <a:pt x="31296" y="18501"/>
                  </a:cubicBezTo>
                  <a:lnTo>
                    <a:pt x="31444" y="17305"/>
                  </a:lnTo>
                  <a:cubicBezTo>
                    <a:pt x="31487" y="17284"/>
                    <a:pt x="31539" y="17263"/>
                    <a:pt x="31582" y="17231"/>
                  </a:cubicBezTo>
                  <a:close/>
                  <a:moveTo>
                    <a:pt x="34758" y="20524"/>
                  </a:moveTo>
                  <a:lnTo>
                    <a:pt x="34800" y="20714"/>
                  </a:lnTo>
                  <a:cubicBezTo>
                    <a:pt x="34917" y="21286"/>
                    <a:pt x="35033" y="21910"/>
                    <a:pt x="35171" y="22557"/>
                  </a:cubicBezTo>
                  <a:cubicBezTo>
                    <a:pt x="35086" y="22541"/>
                    <a:pt x="35001" y="22531"/>
                    <a:pt x="34916" y="22531"/>
                  </a:cubicBezTo>
                  <a:cubicBezTo>
                    <a:pt x="34884" y="22531"/>
                    <a:pt x="34853" y="22532"/>
                    <a:pt x="34821" y="22535"/>
                  </a:cubicBezTo>
                  <a:lnTo>
                    <a:pt x="34811" y="22535"/>
                  </a:lnTo>
                  <a:cubicBezTo>
                    <a:pt x="34779" y="22535"/>
                    <a:pt x="34748" y="22535"/>
                    <a:pt x="34705" y="22546"/>
                  </a:cubicBezTo>
                  <a:cubicBezTo>
                    <a:pt x="34652" y="22557"/>
                    <a:pt x="34609" y="22567"/>
                    <a:pt x="34557" y="22578"/>
                  </a:cubicBezTo>
                  <a:cubicBezTo>
                    <a:pt x="34578" y="22027"/>
                    <a:pt x="34567" y="21540"/>
                    <a:pt x="34515" y="21190"/>
                  </a:cubicBezTo>
                  <a:cubicBezTo>
                    <a:pt x="34525" y="21042"/>
                    <a:pt x="34546" y="20884"/>
                    <a:pt x="34557" y="20714"/>
                  </a:cubicBezTo>
                  <a:cubicBezTo>
                    <a:pt x="34642" y="20661"/>
                    <a:pt x="34705" y="20598"/>
                    <a:pt x="34758" y="20524"/>
                  </a:cubicBezTo>
                  <a:close/>
                  <a:moveTo>
                    <a:pt x="31645" y="22800"/>
                  </a:moveTo>
                  <a:cubicBezTo>
                    <a:pt x="31687" y="23816"/>
                    <a:pt x="31751" y="24865"/>
                    <a:pt x="31836" y="25933"/>
                  </a:cubicBezTo>
                  <a:cubicBezTo>
                    <a:pt x="31635" y="25637"/>
                    <a:pt x="31360" y="25479"/>
                    <a:pt x="31137" y="25394"/>
                  </a:cubicBezTo>
                  <a:cubicBezTo>
                    <a:pt x="31010" y="25341"/>
                    <a:pt x="30873" y="25309"/>
                    <a:pt x="30735" y="25288"/>
                  </a:cubicBezTo>
                  <a:lnTo>
                    <a:pt x="30735" y="22811"/>
                  </a:lnTo>
                  <a:lnTo>
                    <a:pt x="31518" y="22811"/>
                  </a:lnTo>
                  <a:cubicBezTo>
                    <a:pt x="31560" y="22811"/>
                    <a:pt x="31603" y="22800"/>
                    <a:pt x="31645" y="22800"/>
                  </a:cubicBezTo>
                  <a:close/>
                  <a:moveTo>
                    <a:pt x="13235" y="22811"/>
                  </a:moveTo>
                  <a:lnTo>
                    <a:pt x="13235" y="27067"/>
                  </a:lnTo>
                  <a:cubicBezTo>
                    <a:pt x="12854" y="27077"/>
                    <a:pt x="12472" y="27088"/>
                    <a:pt x="12113" y="27098"/>
                  </a:cubicBezTo>
                  <a:cubicBezTo>
                    <a:pt x="12123" y="26971"/>
                    <a:pt x="12134" y="26855"/>
                    <a:pt x="12134" y="26749"/>
                  </a:cubicBezTo>
                  <a:cubicBezTo>
                    <a:pt x="12134" y="26082"/>
                    <a:pt x="11901" y="25712"/>
                    <a:pt x="11731" y="25436"/>
                  </a:cubicBezTo>
                  <a:cubicBezTo>
                    <a:pt x="11615" y="25246"/>
                    <a:pt x="11572" y="25171"/>
                    <a:pt x="11572" y="25002"/>
                  </a:cubicBezTo>
                  <a:cubicBezTo>
                    <a:pt x="11572" y="24610"/>
                    <a:pt x="11869" y="24335"/>
                    <a:pt x="11901" y="24303"/>
                  </a:cubicBezTo>
                  <a:cubicBezTo>
                    <a:pt x="12113" y="24134"/>
                    <a:pt x="12197" y="23858"/>
                    <a:pt x="12113" y="23594"/>
                  </a:cubicBezTo>
                  <a:cubicBezTo>
                    <a:pt x="12102" y="23583"/>
                    <a:pt x="12102" y="23573"/>
                    <a:pt x="12102" y="23562"/>
                  </a:cubicBezTo>
                  <a:cubicBezTo>
                    <a:pt x="12186" y="23498"/>
                    <a:pt x="12261" y="23404"/>
                    <a:pt x="12324" y="23287"/>
                  </a:cubicBezTo>
                  <a:cubicBezTo>
                    <a:pt x="12409" y="23117"/>
                    <a:pt x="12430" y="22948"/>
                    <a:pt x="12430" y="22811"/>
                  </a:cubicBezTo>
                  <a:close/>
                  <a:moveTo>
                    <a:pt x="34253" y="1"/>
                  </a:moveTo>
                  <a:cubicBezTo>
                    <a:pt x="34214" y="1"/>
                    <a:pt x="34174" y="3"/>
                    <a:pt x="34133" y="6"/>
                  </a:cubicBezTo>
                  <a:cubicBezTo>
                    <a:pt x="33741" y="38"/>
                    <a:pt x="33360" y="218"/>
                    <a:pt x="33064" y="503"/>
                  </a:cubicBezTo>
                  <a:cubicBezTo>
                    <a:pt x="32715" y="832"/>
                    <a:pt x="32524" y="1298"/>
                    <a:pt x="32524" y="1785"/>
                  </a:cubicBezTo>
                  <a:cubicBezTo>
                    <a:pt x="32534" y="2240"/>
                    <a:pt x="32725" y="2663"/>
                    <a:pt x="33064" y="2960"/>
                  </a:cubicBezTo>
                  <a:lnTo>
                    <a:pt x="33064" y="2971"/>
                  </a:lnTo>
                  <a:cubicBezTo>
                    <a:pt x="33011" y="3404"/>
                    <a:pt x="33021" y="3775"/>
                    <a:pt x="33096" y="4093"/>
                  </a:cubicBezTo>
                  <a:cubicBezTo>
                    <a:pt x="33181" y="4463"/>
                    <a:pt x="33350" y="4770"/>
                    <a:pt x="33614" y="5014"/>
                  </a:cubicBezTo>
                  <a:cubicBezTo>
                    <a:pt x="33741" y="5141"/>
                    <a:pt x="33858" y="5236"/>
                    <a:pt x="33953" y="5300"/>
                  </a:cubicBezTo>
                  <a:cubicBezTo>
                    <a:pt x="33953" y="5310"/>
                    <a:pt x="33964" y="5310"/>
                    <a:pt x="33964" y="5310"/>
                  </a:cubicBezTo>
                  <a:lnTo>
                    <a:pt x="33508" y="5437"/>
                  </a:lnTo>
                  <a:cubicBezTo>
                    <a:pt x="33477" y="5437"/>
                    <a:pt x="33456" y="5448"/>
                    <a:pt x="33435" y="5458"/>
                  </a:cubicBezTo>
                  <a:cubicBezTo>
                    <a:pt x="32916" y="5639"/>
                    <a:pt x="32386" y="6157"/>
                    <a:pt x="31793" y="7025"/>
                  </a:cubicBezTo>
                  <a:cubicBezTo>
                    <a:pt x="31391" y="7618"/>
                    <a:pt x="31116" y="8158"/>
                    <a:pt x="31095" y="8179"/>
                  </a:cubicBezTo>
                  <a:cubicBezTo>
                    <a:pt x="30979" y="8412"/>
                    <a:pt x="31010" y="8677"/>
                    <a:pt x="31158" y="8867"/>
                  </a:cubicBezTo>
                  <a:cubicBezTo>
                    <a:pt x="30788" y="9841"/>
                    <a:pt x="30492" y="10953"/>
                    <a:pt x="30259" y="12181"/>
                  </a:cubicBezTo>
                  <a:lnTo>
                    <a:pt x="29972" y="11980"/>
                  </a:lnTo>
                  <a:cubicBezTo>
                    <a:pt x="29951" y="11906"/>
                    <a:pt x="29909" y="11853"/>
                    <a:pt x="29856" y="11800"/>
                  </a:cubicBezTo>
                  <a:cubicBezTo>
                    <a:pt x="29888" y="11747"/>
                    <a:pt x="29909" y="11704"/>
                    <a:pt x="29930" y="11652"/>
                  </a:cubicBezTo>
                  <a:cubicBezTo>
                    <a:pt x="30153" y="11059"/>
                    <a:pt x="29856" y="10392"/>
                    <a:pt x="29263" y="10159"/>
                  </a:cubicBezTo>
                  <a:cubicBezTo>
                    <a:pt x="29132" y="10109"/>
                    <a:pt x="28995" y="10086"/>
                    <a:pt x="28859" y="10086"/>
                  </a:cubicBezTo>
                  <a:cubicBezTo>
                    <a:pt x="28560" y="10086"/>
                    <a:pt x="28268" y="10202"/>
                    <a:pt x="28057" y="10413"/>
                  </a:cubicBezTo>
                  <a:cubicBezTo>
                    <a:pt x="28067" y="10392"/>
                    <a:pt x="28078" y="10360"/>
                    <a:pt x="28088" y="10339"/>
                  </a:cubicBezTo>
                  <a:cubicBezTo>
                    <a:pt x="28130" y="10286"/>
                    <a:pt x="28162" y="10233"/>
                    <a:pt x="28184" y="10180"/>
                  </a:cubicBezTo>
                  <a:cubicBezTo>
                    <a:pt x="28226" y="10127"/>
                    <a:pt x="28257" y="10074"/>
                    <a:pt x="28278" y="10022"/>
                  </a:cubicBezTo>
                  <a:cubicBezTo>
                    <a:pt x="28321" y="9968"/>
                    <a:pt x="28353" y="9916"/>
                    <a:pt x="28374" y="9852"/>
                  </a:cubicBezTo>
                  <a:cubicBezTo>
                    <a:pt x="28416" y="9810"/>
                    <a:pt x="28448" y="9756"/>
                    <a:pt x="28469" y="9693"/>
                  </a:cubicBezTo>
                  <a:cubicBezTo>
                    <a:pt x="28511" y="9651"/>
                    <a:pt x="28544" y="9587"/>
                    <a:pt x="28575" y="9535"/>
                  </a:cubicBezTo>
                  <a:lnTo>
                    <a:pt x="28671" y="9375"/>
                  </a:lnTo>
                  <a:cubicBezTo>
                    <a:pt x="28702" y="9323"/>
                    <a:pt x="28734" y="9269"/>
                    <a:pt x="28765" y="9206"/>
                  </a:cubicBezTo>
                  <a:cubicBezTo>
                    <a:pt x="28798" y="9164"/>
                    <a:pt x="28829" y="9111"/>
                    <a:pt x="28861" y="9048"/>
                  </a:cubicBezTo>
                  <a:cubicBezTo>
                    <a:pt x="28977" y="8910"/>
                    <a:pt x="29031" y="8719"/>
                    <a:pt x="28998" y="8528"/>
                  </a:cubicBezTo>
                  <a:cubicBezTo>
                    <a:pt x="28967" y="8295"/>
                    <a:pt x="28808" y="8095"/>
                    <a:pt x="28586" y="7999"/>
                  </a:cubicBezTo>
                  <a:lnTo>
                    <a:pt x="28353" y="7904"/>
                  </a:lnTo>
                  <a:cubicBezTo>
                    <a:pt x="28278" y="7777"/>
                    <a:pt x="28162" y="7681"/>
                    <a:pt x="28024" y="7629"/>
                  </a:cubicBezTo>
                  <a:cubicBezTo>
                    <a:pt x="27961" y="7608"/>
                    <a:pt x="27908" y="7587"/>
                    <a:pt x="27845" y="7554"/>
                  </a:cubicBezTo>
                  <a:cubicBezTo>
                    <a:pt x="27802" y="7533"/>
                    <a:pt x="27749" y="7502"/>
                    <a:pt x="27707" y="7481"/>
                  </a:cubicBezTo>
                  <a:cubicBezTo>
                    <a:pt x="27643" y="7438"/>
                    <a:pt x="27591" y="7406"/>
                    <a:pt x="27527" y="7364"/>
                  </a:cubicBezTo>
                  <a:cubicBezTo>
                    <a:pt x="27485" y="7332"/>
                    <a:pt x="27442" y="7300"/>
                    <a:pt x="27400" y="7258"/>
                  </a:cubicBezTo>
                  <a:lnTo>
                    <a:pt x="27389" y="7258"/>
                  </a:lnTo>
                  <a:cubicBezTo>
                    <a:pt x="27347" y="7216"/>
                    <a:pt x="27294" y="7173"/>
                    <a:pt x="27241" y="7121"/>
                  </a:cubicBezTo>
                  <a:cubicBezTo>
                    <a:pt x="27199" y="7089"/>
                    <a:pt x="27156" y="7046"/>
                    <a:pt x="27114" y="6994"/>
                  </a:cubicBezTo>
                  <a:cubicBezTo>
                    <a:pt x="26955" y="6824"/>
                    <a:pt x="26807" y="6634"/>
                    <a:pt x="26659" y="6411"/>
                  </a:cubicBezTo>
                  <a:lnTo>
                    <a:pt x="26659" y="6411"/>
                  </a:lnTo>
                  <a:cubicBezTo>
                    <a:pt x="26712" y="6432"/>
                    <a:pt x="26765" y="6443"/>
                    <a:pt x="26817" y="6453"/>
                  </a:cubicBezTo>
                  <a:lnTo>
                    <a:pt x="30915" y="7163"/>
                  </a:lnTo>
                  <a:cubicBezTo>
                    <a:pt x="30968" y="7173"/>
                    <a:pt x="31031" y="7184"/>
                    <a:pt x="31084" y="7184"/>
                  </a:cubicBezTo>
                  <a:cubicBezTo>
                    <a:pt x="31550" y="7184"/>
                    <a:pt x="31942" y="6867"/>
                    <a:pt x="32026" y="6422"/>
                  </a:cubicBezTo>
                  <a:cubicBezTo>
                    <a:pt x="32090" y="6020"/>
                    <a:pt x="31868" y="5606"/>
                    <a:pt x="31476" y="5427"/>
                  </a:cubicBezTo>
                  <a:lnTo>
                    <a:pt x="30259" y="4865"/>
                  </a:lnTo>
                  <a:cubicBezTo>
                    <a:pt x="30280" y="4823"/>
                    <a:pt x="30290" y="4781"/>
                    <a:pt x="30290" y="4728"/>
                  </a:cubicBezTo>
                  <a:cubicBezTo>
                    <a:pt x="30343" y="4453"/>
                    <a:pt x="30280" y="4178"/>
                    <a:pt x="30121" y="3945"/>
                  </a:cubicBezTo>
                  <a:cubicBezTo>
                    <a:pt x="29962" y="3712"/>
                    <a:pt x="29718" y="3564"/>
                    <a:pt x="29443" y="3510"/>
                  </a:cubicBezTo>
                  <a:cubicBezTo>
                    <a:pt x="29385" y="3502"/>
                    <a:pt x="29328" y="3497"/>
                    <a:pt x="29272" y="3497"/>
                  </a:cubicBezTo>
                  <a:cubicBezTo>
                    <a:pt x="29048" y="3497"/>
                    <a:pt x="28835" y="3563"/>
                    <a:pt x="28649" y="3691"/>
                  </a:cubicBezTo>
                  <a:cubicBezTo>
                    <a:pt x="28416" y="3849"/>
                    <a:pt x="28268" y="4093"/>
                    <a:pt x="28215" y="4368"/>
                  </a:cubicBezTo>
                  <a:cubicBezTo>
                    <a:pt x="28215" y="4421"/>
                    <a:pt x="28205" y="4463"/>
                    <a:pt x="28205" y="4505"/>
                  </a:cubicBezTo>
                  <a:lnTo>
                    <a:pt x="26871" y="4622"/>
                  </a:lnTo>
                  <a:cubicBezTo>
                    <a:pt x="26457" y="4654"/>
                    <a:pt x="26119" y="4950"/>
                    <a:pt x="26034" y="5331"/>
                  </a:cubicBezTo>
                  <a:cubicBezTo>
                    <a:pt x="25770" y="4844"/>
                    <a:pt x="25494" y="4347"/>
                    <a:pt x="25135" y="3881"/>
                  </a:cubicBezTo>
                  <a:cubicBezTo>
                    <a:pt x="24721" y="3352"/>
                    <a:pt x="24213" y="2896"/>
                    <a:pt x="23641" y="2536"/>
                  </a:cubicBezTo>
                  <a:cubicBezTo>
                    <a:pt x="23059" y="2176"/>
                    <a:pt x="22434" y="1912"/>
                    <a:pt x="21789" y="1774"/>
                  </a:cubicBezTo>
                  <a:cubicBezTo>
                    <a:pt x="21714" y="1753"/>
                    <a:pt x="21630" y="1743"/>
                    <a:pt x="21535" y="1721"/>
                  </a:cubicBezTo>
                  <a:cubicBezTo>
                    <a:pt x="21429" y="1700"/>
                    <a:pt x="21323" y="1689"/>
                    <a:pt x="21217" y="1679"/>
                  </a:cubicBezTo>
                  <a:cubicBezTo>
                    <a:pt x="21143" y="1668"/>
                    <a:pt x="21058" y="1658"/>
                    <a:pt x="20952" y="1658"/>
                  </a:cubicBezTo>
                  <a:cubicBezTo>
                    <a:pt x="20846" y="1647"/>
                    <a:pt x="20740" y="1647"/>
                    <a:pt x="20646" y="1647"/>
                  </a:cubicBezTo>
                  <a:cubicBezTo>
                    <a:pt x="20614" y="1643"/>
                    <a:pt x="20583" y="1642"/>
                    <a:pt x="20552" y="1642"/>
                  </a:cubicBezTo>
                  <a:cubicBezTo>
                    <a:pt x="20491" y="1642"/>
                    <a:pt x="20430" y="1647"/>
                    <a:pt x="20359" y="1647"/>
                  </a:cubicBezTo>
                  <a:cubicBezTo>
                    <a:pt x="20243" y="1658"/>
                    <a:pt x="20126" y="1668"/>
                    <a:pt x="19989" y="1679"/>
                  </a:cubicBezTo>
                  <a:cubicBezTo>
                    <a:pt x="19872" y="1689"/>
                    <a:pt x="19766" y="1743"/>
                    <a:pt x="19672" y="1806"/>
                  </a:cubicBezTo>
                  <a:lnTo>
                    <a:pt x="19322" y="1837"/>
                  </a:lnTo>
                  <a:cubicBezTo>
                    <a:pt x="19058" y="1859"/>
                    <a:pt x="18835" y="2039"/>
                    <a:pt x="18740" y="2272"/>
                  </a:cubicBezTo>
                  <a:cubicBezTo>
                    <a:pt x="18708" y="2314"/>
                    <a:pt x="18676" y="2367"/>
                    <a:pt x="18644" y="2420"/>
                  </a:cubicBezTo>
                  <a:cubicBezTo>
                    <a:pt x="18644" y="2430"/>
                    <a:pt x="18634" y="2451"/>
                    <a:pt x="18623" y="2473"/>
                  </a:cubicBezTo>
                  <a:cubicBezTo>
                    <a:pt x="18592" y="2515"/>
                    <a:pt x="18560" y="2568"/>
                    <a:pt x="18528" y="2621"/>
                  </a:cubicBezTo>
                  <a:cubicBezTo>
                    <a:pt x="18517" y="2632"/>
                    <a:pt x="18517" y="2653"/>
                    <a:pt x="18507" y="2674"/>
                  </a:cubicBezTo>
                  <a:cubicBezTo>
                    <a:pt x="18454" y="2727"/>
                    <a:pt x="18422" y="2801"/>
                    <a:pt x="18390" y="2875"/>
                  </a:cubicBezTo>
                  <a:cubicBezTo>
                    <a:pt x="18348" y="2917"/>
                    <a:pt x="18316" y="2960"/>
                    <a:pt x="18295" y="3013"/>
                  </a:cubicBezTo>
                  <a:cubicBezTo>
                    <a:pt x="18284" y="3034"/>
                    <a:pt x="18274" y="3055"/>
                    <a:pt x="18274" y="3065"/>
                  </a:cubicBezTo>
                  <a:cubicBezTo>
                    <a:pt x="18232" y="3119"/>
                    <a:pt x="18200" y="3161"/>
                    <a:pt x="18178" y="3214"/>
                  </a:cubicBezTo>
                  <a:cubicBezTo>
                    <a:pt x="18168" y="3235"/>
                    <a:pt x="18157" y="3256"/>
                    <a:pt x="18157" y="3277"/>
                  </a:cubicBezTo>
                  <a:cubicBezTo>
                    <a:pt x="18105" y="3331"/>
                    <a:pt x="18062" y="3394"/>
                    <a:pt x="18041" y="3468"/>
                  </a:cubicBezTo>
                  <a:cubicBezTo>
                    <a:pt x="17999" y="3510"/>
                    <a:pt x="17967" y="3564"/>
                    <a:pt x="17946" y="3616"/>
                  </a:cubicBezTo>
                  <a:cubicBezTo>
                    <a:pt x="17840" y="3828"/>
                    <a:pt x="17861" y="4093"/>
                    <a:pt x="17999" y="4294"/>
                  </a:cubicBezTo>
                  <a:cubicBezTo>
                    <a:pt x="18115" y="4478"/>
                    <a:pt x="18320" y="4583"/>
                    <a:pt x="18541" y="4583"/>
                  </a:cubicBezTo>
                  <a:cubicBezTo>
                    <a:pt x="18561" y="4583"/>
                    <a:pt x="18581" y="4582"/>
                    <a:pt x="18602" y="4580"/>
                  </a:cubicBezTo>
                  <a:lnTo>
                    <a:pt x="18665" y="4580"/>
                  </a:lnTo>
                  <a:cubicBezTo>
                    <a:pt x="18783" y="4661"/>
                    <a:pt x="18924" y="4712"/>
                    <a:pt x="19068" y="4712"/>
                  </a:cubicBezTo>
                  <a:cubicBezTo>
                    <a:pt x="19093" y="4712"/>
                    <a:pt x="19117" y="4710"/>
                    <a:pt x="19142" y="4707"/>
                  </a:cubicBezTo>
                  <a:cubicBezTo>
                    <a:pt x="19227" y="4696"/>
                    <a:pt x="19322" y="4686"/>
                    <a:pt x="19407" y="4686"/>
                  </a:cubicBezTo>
                  <a:cubicBezTo>
                    <a:pt x="19470" y="4686"/>
                    <a:pt x="19545" y="4675"/>
                    <a:pt x="19618" y="4675"/>
                  </a:cubicBezTo>
                  <a:lnTo>
                    <a:pt x="19629" y="4675"/>
                  </a:lnTo>
                  <a:cubicBezTo>
                    <a:pt x="19703" y="4675"/>
                    <a:pt x="19777" y="4686"/>
                    <a:pt x="19851" y="4686"/>
                  </a:cubicBezTo>
                  <a:lnTo>
                    <a:pt x="19862" y="4686"/>
                  </a:lnTo>
                  <a:cubicBezTo>
                    <a:pt x="19926" y="4696"/>
                    <a:pt x="19989" y="4696"/>
                    <a:pt x="20053" y="4707"/>
                  </a:cubicBezTo>
                  <a:lnTo>
                    <a:pt x="20063" y="4707"/>
                  </a:lnTo>
                  <a:cubicBezTo>
                    <a:pt x="20148" y="4717"/>
                    <a:pt x="20222" y="4728"/>
                    <a:pt x="20296" y="4738"/>
                  </a:cubicBezTo>
                  <a:lnTo>
                    <a:pt x="20307" y="4738"/>
                  </a:lnTo>
                  <a:cubicBezTo>
                    <a:pt x="20370" y="4749"/>
                    <a:pt x="20434" y="4759"/>
                    <a:pt x="20497" y="4781"/>
                  </a:cubicBezTo>
                  <a:cubicBezTo>
                    <a:pt x="21514" y="5003"/>
                    <a:pt x="22477" y="5606"/>
                    <a:pt x="23123" y="6422"/>
                  </a:cubicBezTo>
                  <a:cubicBezTo>
                    <a:pt x="23430" y="6824"/>
                    <a:pt x="23674" y="7279"/>
                    <a:pt x="23938" y="7756"/>
                  </a:cubicBezTo>
                  <a:cubicBezTo>
                    <a:pt x="24086" y="8031"/>
                    <a:pt x="24234" y="8306"/>
                    <a:pt x="24404" y="8582"/>
                  </a:cubicBezTo>
                  <a:cubicBezTo>
                    <a:pt x="24648" y="8994"/>
                    <a:pt x="24902" y="9333"/>
                    <a:pt x="25166" y="9619"/>
                  </a:cubicBezTo>
                  <a:lnTo>
                    <a:pt x="25346" y="9799"/>
                  </a:lnTo>
                  <a:cubicBezTo>
                    <a:pt x="25420" y="9873"/>
                    <a:pt x="25494" y="9937"/>
                    <a:pt x="25568" y="10000"/>
                  </a:cubicBezTo>
                  <a:cubicBezTo>
                    <a:pt x="25632" y="10053"/>
                    <a:pt x="25695" y="10106"/>
                    <a:pt x="25770" y="10149"/>
                  </a:cubicBezTo>
                  <a:cubicBezTo>
                    <a:pt x="25865" y="10222"/>
                    <a:pt x="25949" y="10276"/>
                    <a:pt x="26045" y="10328"/>
                  </a:cubicBezTo>
                  <a:cubicBezTo>
                    <a:pt x="26119" y="10382"/>
                    <a:pt x="26193" y="10424"/>
                    <a:pt x="26267" y="10455"/>
                  </a:cubicBezTo>
                  <a:cubicBezTo>
                    <a:pt x="26373" y="10509"/>
                    <a:pt x="26468" y="10551"/>
                    <a:pt x="26574" y="10593"/>
                  </a:cubicBezTo>
                  <a:cubicBezTo>
                    <a:pt x="26648" y="10616"/>
                    <a:pt x="26721" y="10626"/>
                    <a:pt x="26793" y="10626"/>
                  </a:cubicBezTo>
                  <a:cubicBezTo>
                    <a:pt x="26856" y="10626"/>
                    <a:pt x="26917" y="10618"/>
                    <a:pt x="26977" y="10603"/>
                  </a:cubicBezTo>
                  <a:lnTo>
                    <a:pt x="27210" y="10699"/>
                  </a:lnTo>
                  <a:cubicBezTo>
                    <a:pt x="27294" y="10741"/>
                    <a:pt x="27379" y="10752"/>
                    <a:pt x="27464" y="10752"/>
                  </a:cubicBezTo>
                  <a:cubicBezTo>
                    <a:pt x="27622" y="10752"/>
                    <a:pt x="27781" y="10699"/>
                    <a:pt x="27897" y="10593"/>
                  </a:cubicBezTo>
                  <a:lnTo>
                    <a:pt x="27897" y="10593"/>
                  </a:lnTo>
                  <a:cubicBezTo>
                    <a:pt x="27855" y="10667"/>
                    <a:pt x="27813" y="10741"/>
                    <a:pt x="27781" y="10826"/>
                  </a:cubicBezTo>
                  <a:cubicBezTo>
                    <a:pt x="27760" y="10879"/>
                    <a:pt x="27749" y="10932"/>
                    <a:pt x="27739" y="10974"/>
                  </a:cubicBezTo>
                  <a:cubicBezTo>
                    <a:pt x="27664" y="10985"/>
                    <a:pt x="27591" y="11006"/>
                    <a:pt x="27527" y="11027"/>
                  </a:cubicBezTo>
                  <a:lnTo>
                    <a:pt x="26076" y="10869"/>
                  </a:lnTo>
                  <a:cubicBezTo>
                    <a:pt x="26019" y="10862"/>
                    <a:pt x="25962" y="10859"/>
                    <a:pt x="25905" y="10859"/>
                  </a:cubicBezTo>
                  <a:cubicBezTo>
                    <a:pt x="25382" y="10859"/>
                    <a:pt x="24878" y="11117"/>
                    <a:pt x="24573" y="11556"/>
                  </a:cubicBezTo>
                  <a:lnTo>
                    <a:pt x="23832" y="12615"/>
                  </a:lnTo>
                  <a:cubicBezTo>
                    <a:pt x="23822" y="12541"/>
                    <a:pt x="23790" y="12478"/>
                    <a:pt x="23758" y="12414"/>
                  </a:cubicBezTo>
                  <a:cubicBezTo>
                    <a:pt x="23705" y="11843"/>
                    <a:pt x="23705" y="10709"/>
                    <a:pt x="23758" y="9227"/>
                  </a:cubicBezTo>
                  <a:cubicBezTo>
                    <a:pt x="23801" y="8074"/>
                    <a:pt x="23112" y="7025"/>
                    <a:pt x="22043" y="6613"/>
                  </a:cubicBezTo>
                  <a:lnTo>
                    <a:pt x="21672" y="6475"/>
                  </a:lnTo>
                  <a:cubicBezTo>
                    <a:pt x="21662" y="6464"/>
                    <a:pt x="21641" y="6443"/>
                    <a:pt x="21620" y="6432"/>
                  </a:cubicBezTo>
                  <a:lnTo>
                    <a:pt x="21514" y="6347"/>
                  </a:lnTo>
                  <a:cubicBezTo>
                    <a:pt x="21493" y="6326"/>
                    <a:pt x="21471" y="6316"/>
                    <a:pt x="21439" y="6305"/>
                  </a:cubicBezTo>
                  <a:cubicBezTo>
                    <a:pt x="21460" y="6253"/>
                    <a:pt x="21471" y="6199"/>
                    <a:pt x="21471" y="6147"/>
                  </a:cubicBezTo>
                  <a:cubicBezTo>
                    <a:pt x="21514" y="5850"/>
                    <a:pt x="21429" y="5554"/>
                    <a:pt x="21249" y="5321"/>
                  </a:cubicBezTo>
                  <a:cubicBezTo>
                    <a:pt x="21058" y="5077"/>
                    <a:pt x="20794" y="4929"/>
                    <a:pt x="20486" y="4886"/>
                  </a:cubicBezTo>
                  <a:cubicBezTo>
                    <a:pt x="20443" y="4881"/>
                    <a:pt x="20399" y="4879"/>
                    <a:pt x="20356" y="4879"/>
                  </a:cubicBezTo>
                  <a:cubicBezTo>
                    <a:pt x="19795" y="4879"/>
                    <a:pt x="19306" y="5311"/>
                    <a:pt x="19237" y="5882"/>
                  </a:cubicBezTo>
                  <a:lnTo>
                    <a:pt x="19237" y="6041"/>
                  </a:lnTo>
                  <a:cubicBezTo>
                    <a:pt x="19216" y="6051"/>
                    <a:pt x="19185" y="6062"/>
                    <a:pt x="19163" y="6072"/>
                  </a:cubicBezTo>
                  <a:lnTo>
                    <a:pt x="19025" y="6126"/>
                  </a:lnTo>
                  <a:cubicBezTo>
                    <a:pt x="19004" y="6136"/>
                    <a:pt x="18994" y="6147"/>
                    <a:pt x="18973" y="6157"/>
                  </a:cubicBezTo>
                  <a:lnTo>
                    <a:pt x="18581" y="6210"/>
                  </a:lnTo>
                  <a:cubicBezTo>
                    <a:pt x="17448" y="6358"/>
                    <a:pt x="16527" y="7216"/>
                    <a:pt x="16305" y="8349"/>
                  </a:cubicBezTo>
                  <a:cubicBezTo>
                    <a:pt x="16009" y="9810"/>
                    <a:pt x="15743" y="10911"/>
                    <a:pt x="15564" y="11440"/>
                  </a:cubicBezTo>
                  <a:cubicBezTo>
                    <a:pt x="15511" y="11493"/>
                    <a:pt x="15468" y="11567"/>
                    <a:pt x="15447" y="11631"/>
                  </a:cubicBezTo>
                  <a:lnTo>
                    <a:pt x="15341" y="11874"/>
                  </a:lnTo>
                  <a:lnTo>
                    <a:pt x="14336" y="11048"/>
                  </a:lnTo>
                  <a:cubicBezTo>
                    <a:pt x="14047" y="10808"/>
                    <a:pt x="13692" y="10683"/>
                    <a:pt x="13330" y="10683"/>
                  </a:cubicBezTo>
                  <a:cubicBezTo>
                    <a:pt x="13134" y="10683"/>
                    <a:pt x="12937" y="10720"/>
                    <a:pt x="12748" y="10794"/>
                  </a:cubicBezTo>
                  <a:lnTo>
                    <a:pt x="11297" y="11377"/>
                  </a:lnTo>
                  <a:cubicBezTo>
                    <a:pt x="11266" y="11313"/>
                    <a:pt x="11233" y="11250"/>
                    <a:pt x="11191" y="11196"/>
                  </a:cubicBezTo>
                  <a:cubicBezTo>
                    <a:pt x="11011" y="10953"/>
                    <a:pt x="10746" y="10794"/>
                    <a:pt x="10440" y="10752"/>
                  </a:cubicBezTo>
                  <a:cubicBezTo>
                    <a:pt x="10378" y="10741"/>
                    <a:pt x="10315" y="10735"/>
                    <a:pt x="10254" y="10735"/>
                  </a:cubicBezTo>
                  <a:cubicBezTo>
                    <a:pt x="10021" y="10735"/>
                    <a:pt x="9796" y="10813"/>
                    <a:pt x="9603" y="10963"/>
                  </a:cubicBezTo>
                  <a:cubicBezTo>
                    <a:pt x="9360" y="11144"/>
                    <a:pt x="9201" y="11398"/>
                    <a:pt x="9158" y="11704"/>
                  </a:cubicBezTo>
                  <a:cubicBezTo>
                    <a:pt x="9116" y="12001"/>
                    <a:pt x="9191" y="12297"/>
                    <a:pt x="9370" y="12541"/>
                  </a:cubicBezTo>
                  <a:cubicBezTo>
                    <a:pt x="9412" y="12605"/>
                    <a:pt x="9466" y="12647"/>
                    <a:pt x="9518" y="12690"/>
                  </a:cubicBezTo>
                  <a:lnTo>
                    <a:pt x="8534" y="13918"/>
                  </a:lnTo>
                  <a:cubicBezTo>
                    <a:pt x="8174" y="14372"/>
                    <a:pt x="8089" y="14986"/>
                    <a:pt x="8311" y="15516"/>
                  </a:cubicBezTo>
                  <a:lnTo>
                    <a:pt x="8873" y="16882"/>
                  </a:lnTo>
                  <a:cubicBezTo>
                    <a:pt x="8767" y="16882"/>
                    <a:pt x="8671" y="16892"/>
                    <a:pt x="8576" y="16913"/>
                  </a:cubicBezTo>
                  <a:lnTo>
                    <a:pt x="8544" y="16924"/>
                  </a:lnTo>
                  <a:lnTo>
                    <a:pt x="8534" y="16924"/>
                  </a:lnTo>
                  <a:cubicBezTo>
                    <a:pt x="8089" y="17009"/>
                    <a:pt x="7718" y="17189"/>
                    <a:pt x="7443" y="17464"/>
                  </a:cubicBezTo>
                  <a:lnTo>
                    <a:pt x="7391" y="17517"/>
                  </a:lnTo>
                  <a:cubicBezTo>
                    <a:pt x="7285" y="17633"/>
                    <a:pt x="7189" y="17771"/>
                    <a:pt x="7126" y="17908"/>
                  </a:cubicBezTo>
                  <a:cubicBezTo>
                    <a:pt x="7020" y="18131"/>
                    <a:pt x="6988" y="18353"/>
                    <a:pt x="7020" y="18576"/>
                  </a:cubicBezTo>
                  <a:cubicBezTo>
                    <a:pt x="7020" y="18607"/>
                    <a:pt x="7031" y="18650"/>
                    <a:pt x="7041" y="18692"/>
                  </a:cubicBezTo>
                  <a:cubicBezTo>
                    <a:pt x="7147" y="19115"/>
                    <a:pt x="7475" y="19402"/>
                    <a:pt x="7740" y="19592"/>
                  </a:cubicBezTo>
                  <a:cubicBezTo>
                    <a:pt x="7730" y="19602"/>
                    <a:pt x="7730" y="19613"/>
                    <a:pt x="7718" y="19624"/>
                  </a:cubicBezTo>
                  <a:lnTo>
                    <a:pt x="7718" y="19635"/>
                  </a:lnTo>
                  <a:cubicBezTo>
                    <a:pt x="7718" y="19635"/>
                    <a:pt x="7708" y="19645"/>
                    <a:pt x="7708" y="19656"/>
                  </a:cubicBezTo>
                  <a:lnTo>
                    <a:pt x="7697" y="19656"/>
                  </a:lnTo>
                  <a:lnTo>
                    <a:pt x="7697" y="19666"/>
                  </a:lnTo>
                  <a:cubicBezTo>
                    <a:pt x="7666" y="19635"/>
                    <a:pt x="7624" y="19613"/>
                    <a:pt x="7581" y="19592"/>
                  </a:cubicBezTo>
                  <a:cubicBezTo>
                    <a:pt x="7560" y="19581"/>
                    <a:pt x="7528" y="19571"/>
                    <a:pt x="7507" y="19560"/>
                  </a:cubicBezTo>
                  <a:cubicBezTo>
                    <a:pt x="7265" y="19466"/>
                    <a:pt x="7024" y="19441"/>
                    <a:pt x="6868" y="19441"/>
                  </a:cubicBezTo>
                  <a:cubicBezTo>
                    <a:pt x="6833" y="19441"/>
                    <a:pt x="6802" y="19442"/>
                    <a:pt x="6777" y="19444"/>
                  </a:cubicBezTo>
                  <a:lnTo>
                    <a:pt x="6744" y="19444"/>
                  </a:lnTo>
                  <a:cubicBezTo>
                    <a:pt x="6734" y="19444"/>
                    <a:pt x="6713" y="19444"/>
                    <a:pt x="6702" y="19454"/>
                  </a:cubicBezTo>
                  <a:cubicBezTo>
                    <a:pt x="6257" y="19497"/>
                    <a:pt x="5866" y="19793"/>
                    <a:pt x="5676" y="19962"/>
                  </a:cubicBezTo>
                  <a:cubicBezTo>
                    <a:pt x="5676" y="19962"/>
                    <a:pt x="5676" y="19973"/>
                    <a:pt x="5665" y="19973"/>
                  </a:cubicBezTo>
                  <a:lnTo>
                    <a:pt x="5654" y="19984"/>
                  </a:lnTo>
                  <a:lnTo>
                    <a:pt x="5643" y="19995"/>
                  </a:lnTo>
                  <a:lnTo>
                    <a:pt x="5580" y="20058"/>
                  </a:lnTo>
                  <a:cubicBezTo>
                    <a:pt x="5474" y="20164"/>
                    <a:pt x="5389" y="20270"/>
                    <a:pt x="5305" y="20386"/>
                  </a:cubicBezTo>
                  <a:cubicBezTo>
                    <a:pt x="5294" y="20407"/>
                    <a:pt x="5273" y="20428"/>
                    <a:pt x="5262" y="20439"/>
                  </a:cubicBezTo>
                  <a:cubicBezTo>
                    <a:pt x="5146" y="20630"/>
                    <a:pt x="5062" y="20820"/>
                    <a:pt x="5019" y="21000"/>
                  </a:cubicBezTo>
                  <a:cubicBezTo>
                    <a:pt x="4987" y="21117"/>
                    <a:pt x="4977" y="21244"/>
                    <a:pt x="4987" y="21381"/>
                  </a:cubicBezTo>
                  <a:cubicBezTo>
                    <a:pt x="4987" y="21413"/>
                    <a:pt x="4987" y="21434"/>
                    <a:pt x="4998" y="21456"/>
                  </a:cubicBezTo>
                  <a:cubicBezTo>
                    <a:pt x="5019" y="21762"/>
                    <a:pt x="5125" y="22037"/>
                    <a:pt x="5294" y="22249"/>
                  </a:cubicBezTo>
                  <a:cubicBezTo>
                    <a:pt x="5305" y="22270"/>
                    <a:pt x="5326" y="22292"/>
                    <a:pt x="5337" y="22303"/>
                  </a:cubicBezTo>
                  <a:cubicBezTo>
                    <a:pt x="5358" y="22334"/>
                    <a:pt x="5379" y="22355"/>
                    <a:pt x="5411" y="22376"/>
                  </a:cubicBezTo>
                  <a:cubicBezTo>
                    <a:pt x="5707" y="22662"/>
                    <a:pt x="6099" y="22736"/>
                    <a:pt x="6363" y="22757"/>
                  </a:cubicBezTo>
                  <a:cubicBezTo>
                    <a:pt x="6523" y="22779"/>
                    <a:pt x="6681" y="22779"/>
                    <a:pt x="6829" y="22790"/>
                  </a:cubicBezTo>
                  <a:cubicBezTo>
                    <a:pt x="6819" y="22863"/>
                    <a:pt x="6808" y="22948"/>
                    <a:pt x="6798" y="23033"/>
                  </a:cubicBezTo>
                  <a:lnTo>
                    <a:pt x="6798" y="23096"/>
                  </a:lnTo>
                  <a:cubicBezTo>
                    <a:pt x="6787" y="23192"/>
                    <a:pt x="6798" y="23277"/>
                    <a:pt x="6808" y="23361"/>
                  </a:cubicBezTo>
                  <a:cubicBezTo>
                    <a:pt x="6883" y="23795"/>
                    <a:pt x="7158" y="24081"/>
                    <a:pt x="7549" y="24155"/>
                  </a:cubicBezTo>
                  <a:cubicBezTo>
                    <a:pt x="7591" y="24208"/>
                    <a:pt x="7634" y="24261"/>
                    <a:pt x="7697" y="24303"/>
                  </a:cubicBezTo>
                  <a:cubicBezTo>
                    <a:pt x="7730" y="24335"/>
                    <a:pt x="8026" y="24610"/>
                    <a:pt x="8026" y="25002"/>
                  </a:cubicBezTo>
                  <a:cubicBezTo>
                    <a:pt x="8026" y="25097"/>
                    <a:pt x="8015" y="25161"/>
                    <a:pt x="7973" y="25246"/>
                  </a:cubicBezTo>
                  <a:cubicBezTo>
                    <a:pt x="7837" y="25205"/>
                    <a:pt x="7697" y="25186"/>
                    <a:pt x="7552" y="25186"/>
                  </a:cubicBezTo>
                  <a:cubicBezTo>
                    <a:pt x="7472" y="25186"/>
                    <a:pt x="7390" y="25192"/>
                    <a:pt x="7306" y="25203"/>
                  </a:cubicBezTo>
                  <a:cubicBezTo>
                    <a:pt x="6787" y="25277"/>
                    <a:pt x="6374" y="25584"/>
                    <a:pt x="6141" y="26071"/>
                  </a:cubicBezTo>
                  <a:lnTo>
                    <a:pt x="6109" y="26135"/>
                  </a:lnTo>
                  <a:cubicBezTo>
                    <a:pt x="6036" y="26135"/>
                    <a:pt x="5961" y="26156"/>
                    <a:pt x="5876" y="26166"/>
                  </a:cubicBezTo>
                  <a:cubicBezTo>
                    <a:pt x="5443" y="26262"/>
                    <a:pt x="5114" y="26495"/>
                    <a:pt x="4892" y="26823"/>
                  </a:cubicBezTo>
                  <a:cubicBezTo>
                    <a:pt x="4733" y="26823"/>
                    <a:pt x="4564" y="26855"/>
                    <a:pt x="4394" y="26940"/>
                  </a:cubicBezTo>
                  <a:lnTo>
                    <a:pt x="4204" y="27067"/>
                  </a:lnTo>
                  <a:cubicBezTo>
                    <a:pt x="4130" y="27056"/>
                    <a:pt x="4034" y="27045"/>
                    <a:pt x="3939" y="27045"/>
                  </a:cubicBezTo>
                  <a:cubicBezTo>
                    <a:pt x="3911" y="27044"/>
                    <a:pt x="3883" y="27044"/>
                    <a:pt x="3855" y="27044"/>
                  </a:cubicBezTo>
                  <a:cubicBezTo>
                    <a:pt x="3383" y="27044"/>
                    <a:pt x="2980" y="27212"/>
                    <a:pt x="2690" y="27521"/>
                  </a:cubicBezTo>
                  <a:cubicBezTo>
                    <a:pt x="2034" y="27585"/>
                    <a:pt x="1515" y="27649"/>
                    <a:pt x="1144" y="27712"/>
                  </a:cubicBezTo>
                  <a:cubicBezTo>
                    <a:pt x="900" y="27754"/>
                    <a:pt x="721" y="27797"/>
                    <a:pt x="573" y="27850"/>
                  </a:cubicBezTo>
                  <a:cubicBezTo>
                    <a:pt x="467" y="27892"/>
                    <a:pt x="382" y="27935"/>
                    <a:pt x="297" y="27987"/>
                  </a:cubicBezTo>
                  <a:cubicBezTo>
                    <a:pt x="107" y="28125"/>
                    <a:pt x="1" y="28337"/>
                    <a:pt x="1" y="28570"/>
                  </a:cubicBezTo>
                  <a:cubicBezTo>
                    <a:pt x="1" y="28707"/>
                    <a:pt x="43" y="29057"/>
                    <a:pt x="488" y="29248"/>
                  </a:cubicBezTo>
                  <a:cubicBezTo>
                    <a:pt x="604" y="29300"/>
                    <a:pt x="742" y="29342"/>
                    <a:pt x="933" y="29375"/>
                  </a:cubicBezTo>
                  <a:cubicBezTo>
                    <a:pt x="1239" y="29448"/>
                    <a:pt x="1663" y="29502"/>
                    <a:pt x="2234" y="29565"/>
                  </a:cubicBezTo>
                  <a:cubicBezTo>
                    <a:pt x="3314" y="29681"/>
                    <a:pt x="4860" y="29777"/>
                    <a:pt x="6829" y="29862"/>
                  </a:cubicBezTo>
                  <a:cubicBezTo>
                    <a:pt x="10842" y="30041"/>
                    <a:pt x="16178" y="30137"/>
                    <a:pt x="21863" y="30137"/>
                  </a:cubicBezTo>
                  <a:cubicBezTo>
                    <a:pt x="27537" y="30137"/>
                    <a:pt x="32884" y="30041"/>
                    <a:pt x="36896" y="29862"/>
                  </a:cubicBezTo>
                  <a:cubicBezTo>
                    <a:pt x="38855" y="29777"/>
                    <a:pt x="40401" y="29681"/>
                    <a:pt x="41481" y="29565"/>
                  </a:cubicBezTo>
                  <a:cubicBezTo>
                    <a:pt x="42053" y="29502"/>
                    <a:pt x="42486" y="29448"/>
                    <a:pt x="42794" y="29375"/>
                  </a:cubicBezTo>
                  <a:cubicBezTo>
                    <a:pt x="42973" y="29342"/>
                    <a:pt x="43121" y="29300"/>
                    <a:pt x="43227" y="29248"/>
                  </a:cubicBezTo>
                  <a:cubicBezTo>
                    <a:pt x="43683" y="29057"/>
                    <a:pt x="43725" y="28707"/>
                    <a:pt x="43725" y="28570"/>
                  </a:cubicBezTo>
                  <a:cubicBezTo>
                    <a:pt x="43725" y="28432"/>
                    <a:pt x="43683" y="28093"/>
                    <a:pt x="43270" y="27903"/>
                  </a:cubicBezTo>
                  <a:cubicBezTo>
                    <a:pt x="43164" y="27850"/>
                    <a:pt x="43037" y="27808"/>
                    <a:pt x="42867" y="27765"/>
                  </a:cubicBezTo>
                  <a:cubicBezTo>
                    <a:pt x="42603" y="27702"/>
                    <a:pt x="42232" y="27649"/>
                    <a:pt x="41735" y="27596"/>
                  </a:cubicBezTo>
                  <a:cubicBezTo>
                    <a:pt x="41227" y="27533"/>
                    <a:pt x="40602" y="27479"/>
                    <a:pt x="39861" y="27427"/>
                  </a:cubicBezTo>
                  <a:cubicBezTo>
                    <a:pt x="39882" y="27405"/>
                    <a:pt x="39914" y="27394"/>
                    <a:pt x="39935" y="27373"/>
                  </a:cubicBezTo>
                  <a:cubicBezTo>
                    <a:pt x="40051" y="27278"/>
                    <a:pt x="40136" y="27194"/>
                    <a:pt x="40221" y="27109"/>
                  </a:cubicBezTo>
                  <a:lnTo>
                    <a:pt x="40284" y="27045"/>
                  </a:lnTo>
                  <a:cubicBezTo>
                    <a:pt x="40411" y="26897"/>
                    <a:pt x="40517" y="26749"/>
                    <a:pt x="40592" y="26590"/>
                  </a:cubicBezTo>
                  <a:cubicBezTo>
                    <a:pt x="40676" y="26410"/>
                    <a:pt x="40729" y="26209"/>
                    <a:pt x="40729" y="26008"/>
                  </a:cubicBezTo>
                  <a:cubicBezTo>
                    <a:pt x="40740" y="25976"/>
                    <a:pt x="40740" y="25933"/>
                    <a:pt x="40729" y="25902"/>
                  </a:cubicBezTo>
                  <a:cubicBezTo>
                    <a:pt x="40729" y="25679"/>
                    <a:pt x="40665" y="25468"/>
                    <a:pt x="40559" y="25288"/>
                  </a:cubicBezTo>
                  <a:lnTo>
                    <a:pt x="40559" y="25277"/>
                  </a:lnTo>
                  <a:lnTo>
                    <a:pt x="40549" y="25277"/>
                  </a:lnTo>
                  <a:cubicBezTo>
                    <a:pt x="40538" y="25256"/>
                    <a:pt x="40517" y="25225"/>
                    <a:pt x="40507" y="25203"/>
                  </a:cubicBezTo>
                  <a:lnTo>
                    <a:pt x="40496" y="25192"/>
                  </a:lnTo>
                  <a:cubicBezTo>
                    <a:pt x="40359" y="24992"/>
                    <a:pt x="40147" y="24832"/>
                    <a:pt x="39903" y="24738"/>
                  </a:cubicBezTo>
                  <a:cubicBezTo>
                    <a:pt x="39966" y="24653"/>
                    <a:pt x="40030" y="24557"/>
                    <a:pt x="40094" y="24472"/>
                  </a:cubicBezTo>
                  <a:lnTo>
                    <a:pt x="40094" y="24462"/>
                  </a:lnTo>
                  <a:lnTo>
                    <a:pt x="40105" y="24462"/>
                  </a:lnTo>
                  <a:cubicBezTo>
                    <a:pt x="40136" y="24420"/>
                    <a:pt x="40157" y="24367"/>
                    <a:pt x="40189" y="24335"/>
                  </a:cubicBezTo>
                  <a:lnTo>
                    <a:pt x="40189" y="24324"/>
                  </a:lnTo>
                  <a:cubicBezTo>
                    <a:pt x="40486" y="23891"/>
                    <a:pt x="40719" y="23488"/>
                    <a:pt x="40909" y="23096"/>
                  </a:cubicBezTo>
                  <a:cubicBezTo>
                    <a:pt x="41036" y="22853"/>
                    <a:pt x="41121" y="22651"/>
                    <a:pt x="41195" y="22451"/>
                  </a:cubicBezTo>
                  <a:cubicBezTo>
                    <a:pt x="41206" y="22408"/>
                    <a:pt x="41227" y="22355"/>
                    <a:pt x="41237" y="22303"/>
                  </a:cubicBezTo>
                  <a:cubicBezTo>
                    <a:pt x="41343" y="21995"/>
                    <a:pt x="41385" y="21699"/>
                    <a:pt x="41396" y="21413"/>
                  </a:cubicBezTo>
                  <a:cubicBezTo>
                    <a:pt x="41396" y="21085"/>
                    <a:pt x="41333" y="20767"/>
                    <a:pt x="41216" y="20471"/>
                  </a:cubicBezTo>
                  <a:cubicBezTo>
                    <a:pt x="41195" y="20428"/>
                    <a:pt x="41173" y="20376"/>
                    <a:pt x="41152" y="20333"/>
                  </a:cubicBezTo>
                  <a:cubicBezTo>
                    <a:pt x="41004" y="20037"/>
                    <a:pt x="40792" y="19783"/>
                    <a:pt x="40528" y="19602"/>
                  </a:cubicBezTo>
                  <a:cubicBezTo>
                    <a:pt x="40528" y="19592"/>
                    <a:pt x="40528" y="19592"/>
                    <a:pt x="40517" y="19592"/>
                  </a:cubicBezTo>
                  <a:cubicBezTo>
                    <a:pt x="40486" y="19560"/>
                    <a:pt x="40443" y="19539"/>
                    <a:pt x="40401" y="19518"/>
                  </a:cubicBezTo>
                  <a:cubicBezTo>
                    <a:pt x="40401" y="19518"/>
                    <a:pt x="40401" y="19508"/>
                    <a:pt x="40390" y="19508"/>
                  </a:cubicBezTo>
                  <a:cubicBezTo>
                    <a:pt x="40091" y="19335"/>
                    <a:pt x="39737" y="19249"/>
                    <a:pt x="39360" y="19249"/>
                  </a:cubicBezTo>
                  <a:cubicBezTo>
                    <a:pt x="39138" y="19249"/>
                    <a:pt x="38907" y="19279"/>
                    <a:pt x="38675" y="19338"/>
                  </a:cubicBezTo>
                  <a:cubicBezTo>
                    <a:pt x="38421" y="19412"/>
                    <a:pt x="38178" y="19508"/>
                    <a:pt x="37945" y="19645"/>
                  </a:cubicBezTo>
                  <a:cubicBezTo>
                    <a:pt x="37934" y="19645"/>
                    <a:pt x="37934" y="19645"/>
                    <a:pt x="37924" y="19656"/>
                  </a:cubicBezTo>
                  <a:cubicBezTo>
                    <a:pt x="37891" y="19031"/>
                    <a:pt x="37860" y="18385"/>
                    <a:pt x="37828" y="17729"/>
                  </a:cubicBezTo>
                  <a:cubicBezTo>
                    <a:pt x="37945" y="17602"/>
                    <a:pt x="38008" y="17411"/>
                    <a:pt x="37976" y="17231"/>
                  </a:cubicBezTo>
                  <a:lnTo>
                    <a:pt x="37934" y="16903"/>
                  </a:lnTo>
                  <a:cubicBezTo>
                    <a:pt x="37924" y="16807"/>
                    <a:pt x="37881" y="16723"/>
                    <a:pt x="37828" y="16638"/>
                  </a:cubicBezTo>
                  <a:lnTo>
                    <a:pt x="37828" y="16586"/>
                  </a:lnTo>
                  <a:cubicBezTo>
                    <a:pt x="37902" y="16596"/>
                    <a:pt x="37966" y="16617"/>
                    <a:pt x="38029" y="16628"/>
                  </a:cubicBezTo>
                  <a:cubicBezTo>
                    <a:pt x="38040" y="16723"/>
                    <a:pt x="38061" y="16818"/>
                    <a:pt x="38103" y="16924"/>
                  </a:cubicBezTo>
                  <a:cubicBezTo>
                    <a:pt x="38178" y="17200"/>
                    <a:pt x="38432" y="17379"/>
                    <a:pt x="38707" y="17379"/>
                  </a:cubicBezTo>
                  <a:cubicBezTo>
                    <a:pt x="38992" y="17379"/>
                    <a:pt x="39236" y="17200"/>
                    <a:pt x="39321" y="16924"/>
                  </a:cubicBezTo>
                  <a:cubicBezTo>
                    <a:pt x="39352" y="16818"/>
                    <a:pt x="39374" y="16723"/>
                    <a:pt x="39395" y="16628"/>
                  </a:cubicBezTo>
                  <a:cubicBezTo>
                    <a:pt x="39490" y="16607"/>
                    <a:pt x="39585" y="16586"/>
                    <a:pt x="39691" y="16553"/>
                  </a:cubicBezTo>
                  <a:cubicBezTo>
                    <a:pt x="39966" y="16469"/>
                    <a:pt x="40147" y="16226"/>
                    <a:pt x="40147" y="15939"/>
                  </a:cubicBezTo>
                  <a:cubicBezTo>
                    <a:pt x="40147" y="15664"/>
                    <a:pt x="39966" y="15410"/>
                    <a:pt x="39691" y="15325"/>
                  </a:cubicBezTo>
                  <a:cubicBezTo>
                    <a:pt x="39585" y="15294"/>
                    <a:pt x="39490" y="15273"/>
                    <a:pt x="39395" y="15262"/>
                  </a:cubicBezTo>
                  <a:cubicBezTo>
                    <a:pt x="39374" y="15167"/>
                    <a:pt x="39352" y="15061"/>
                    <a:pt x="39321" y="14955"/>
                  </a:cubicBezTo>
                  <a:cubicBezTo>
                    <a:pt x="39236" y="14690"/>
                    <a:pt x="38992" y="14510"/>
                    <a:pt x="38707" y="14510"/>
                  </a:cubicBezTo>
                  <a:cubicBezTo>
                    <a:pt x="38432" y="14510"/>
                    <a:pt x="38178" y="14690"/>
                    <a:pt x="38103" y="14955"/>
                  </a:cubicBezTo>
                  <a:cubicBezTo>
                    <a:pt x="38061" y="15061"/>
                    <a:pt x="38040" y="15167"/>
                    <a:pt x="38029" y="15262"/>
                  </a:cubicBezTo>
                  <a:cubicBezTo>
                    <a:pt x="37976" y="15262"/>
                    <a:pt x="37913" y="15283"/>
                    <a:pt x="37860" y="15294"/>
                  </a:cubicBezTo>
                  <a:cubicBezTo>
                    <a:pt x="37860" y="14881"/>
                    <a:pt x="37870" y="14436"/>
                    <a:pt x="37891" y="13981"/>
                  </a:cubicBezTo>
                  <a:cubicBezTo>
                    <a:pt x="37891" y="13970"/>
                    <a:pt x="37902" y="13970"/>
                    <a:pt x="37902" y="13970"/>
                  </a:cubicBezTo>
                  <a:cubicBezTo>
                    <a:pt x="38209" y="13928"/>
                    <a:pt x="38442" y="13653"/>
                    <a:pt x="38442" y="13335"/>
                  </a:cubicBezTo>
                  <a:cubicBezTo>
                    <a:pt x="38442" y="13007"/>
                    <a:pt x="38411" y="12636"/>
                    <a:pt x="38357" y="12213"/>
                  </a:cubicBezTo>
                  <a:cubicBezTo>
                    <a:pt x="38622" y="12118"/>
                    <a:pt x="38855" y="11937"/>
                    <a:pt x="39025" y="11704"/>
                  </a:cubicBezTo>
                  <a:cubicBezTo>
                    <a:pt x="39247" y="11398"/>
                    <a:pt x="39331" y="11027"/>
                    <a:pt x="39279" y="10667"/>
                  </a:cubicBezTo>
                  <a:cubicBezTo>
                    <a:pt x="39194" y="10138"/>
                    <a:pt x="39088" y="9629"/>
                    <a:pt x="38971" y="9164"/>
                  </a:cubicBezTo>
                  <a:cubicBezTo>
                    <a:pt x="39088" y="8994"/>
                    <a:pt x="39131" y="8772"/>
                    <a:pt x="39056" y="8561"/>
                  </a:cubicBezTo>
                  <a:cubicBezTo>
                    <a:pt x="39046" y="8539"/>
                    <a:pt x="38855" y="7999"/>
                    <a:pt x="38548" y="7396"/>
                  </a:cubicBezTo>
                  <a:cubicBezTo>
                    <a:pt x="38093" y="6496"/>
                    <a:pt x="37637" y="5935"/>
                    <a:pt x="37150" y="5691"/>
                  </a:cubicBezTo>
                  <a:cubicBezTo>
                    <a:pt x="37129" y="5670"/>
                    <a:pt x="37108" y="5660"/>
                    <a:pt x="37077" y="5660"/>
                  </a:cubicBezTo>
                  <a:lnTo>
                    <a:pt x="36494" y="5427"/>
                  </a:lnTo>
                  <a:cubicBezTo>
                    <a:pt x="36515" y="5289"/>
                    <a:pt x="36547" y="5162"/>
                    <a:pt x="36579" y="5025"/>
                  </a:cubicBezTo>
                  <a:cubicBezTo>
                    <a:pt x="36590" y="5014"/>
                    <a:pt x="36600" y="4992"/>
                    <a:pt x="36611" y="4982"/>
                  </a:cubicBezTo>
                  <a:cubicBezTo>
                    <a:pt x="36696" y="4876"/>
                    <a:pt x="36780" y="4759"/>
                    <a:pt x="36865" y="4643"/>
                  </a:cubicBezTo>
                  <a:cubicBezTo>
                    <a:pt x="36960" y="4590"/>
                    <a:pt x="37044" y="4516"/>
                    <a:pt x="37119" y="4432"/>
                  </a:cubicBezTo>
                  <a:cubicBezTo>
                    <a:pt x="37362" y="4188"/>
                    <a:pt x="37468" y="3870"/>
                    <a:pt x="37426" y="3564"/>
                  </a:cubicBezTo>
                  <a:cubicBezTo>
                    <a:pt x="37585" y="3171"/>
                    <a:pt x="37807" y="2526"/>
                    <a:pt x="37574" y="1891"/>
                  </a:cubicBezTo>
                  <a:cubicBezTo>
                    <a:pt x="37479" y="1615"/>
                    <a:pt x="37288" y="1372"/>
                    <a:pt x="37044" y="1202"/>
                  </a:cubicBezTo>
                  <a:cubicBezTo>
                    <a:pt x="36971" y="1160"/>
                    <a:pt x="36896" y="1117"/>
                    <a:pt x="36823" y="1086"/>
                  </a:cubicBezTo>
                  <a:cubicBezTo>
                    <a:pt x="36642" y="630"/>
                    <a:pt x="36230" y="303"/>
                    <a:pt x="35753" y="239"/>
                  </a:cubicBezTo>
                  <a:cubicBezTo>
                    <a:pt x="35668" y="223"/>
                    <a:pt x="35586" y="218"/>
                    <a:pt x="35510" y="218"/>
                  </a:cubicBezTo>
                  <a:cubicBezTo>
                    <a:pt x="35433" y="218"/>
                    <a:pt x="35362" y="223"/>
                    <a:pt x="35298" y="228"/>
                  </a:cubicBezTo>
                  <a:cubicBezTo>
                    <a:pt x="35256" y="228"/>
                    <a:pt x="35199" y="233"/>
                    <a:pt x="35157" y="233"/>
                  </a:cubicBezTo>
                  <a:cubicBezTo>
                    <a:pt x="35136" y="233"/>
                    <a:pt x="35118" y="232"/>
                    <a:pt x="35107" y="228"/>
                  </a:cubicBezTo>
                  <a:cubicBezTo>
                    <a:pt x="35065" y="218"/>
                    <a:pt x="35012" y="197"/>
                    <a:pt x="34959" y="165"/>
                  </a:cubicBezTo>
                  <a:cubicBezTo>
                    <a:pt x="34781" y="100"/>
                    <a:pt x="34546" y="1"/>
                    <a:pt x="34253" y="1"/>
                  </a:cubicBezTo>
                  <a:close/>
                </a:path>
              </a:pathLst>
            </a:custGeom>
            <a:solidFill>
              <a:srgbClr val="FFFFFF"/>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77" name="Google Shape;2855;p68">
              <a:extLst>
                <a:ext uri="{FF2B5EF4-FFF2-40B4-BE49-F238E27FC236}">
                  <a16:creationId xmlns:a16="http://schemas.microsoft.com/office/drawing/2014/main" id="{4C80DE3C-61B0-3F8A-3934-296A335034B4}"/>
                </a:ext>
              </a:extLst>
            </p:cNvPr>
            <p:cNvSpPr/>
            <p:nvPr/>
          </p:nvSpPr>
          <p:spPr>
            <a:xfrm>
              <a:off x="4082450" y="4193200"/>
              <a:ext cx="147175" cy="185275"/>
            </a:xfrm>
            <a:custGeom>
              <a:avLst/>
              <a:gdLst/>
              <a:ahLst/>
              <a:cxnLst/>
              <a:rect l="l" t="t" r="r" b="b"/>
              <a:pathLst>
                <a:path w="5887" h="7411" extrusionOk="0">
                  <a:moveTo>
                    <a:pt x="3102" y="2974"/>
                  </a:moveTo>
                  <a:lnTo>
                    <a:pt x="2372" y="4107"/>
                  </a:lnTo>
                  <a:lnTo>
                    <a:pt x="2584" y="3440"/>
                  </a:lnTo>
                  <a:lnTo>
                    <a:pt x="3102" y="2974"/>
                  </a:lnTo>
                  <a:close/>
                  <a:moveTo>
                    <a:pt x="4722" y="0"/>
                  </a:moveTo>
                  <a:cubicBezTo>
                    <a:pt x="4676" y="0"/>
                    <a:pt x="4630" y="3"/>
                    <a:pt x="4584" y="9"/>
                  </a:cubicBezTo>
                  <a:cubicBezTo>
                    <a:pt x="4362" y="42"/>
                    <a:pt x="4161" y="147"/>
                    <a:pt x="3991" y="306"/>
                  </a:cubicBezTo>
                  <a:lnTo>
                    <a:pt x="2276" y="1873"/>
                  </a:lnTo>
                  <a:cubicBezTo>
                    <a:pt x="2192" y="1757"/>
                    <a:pt x="2086" y="1651"/>
                    <a:pt x="1949" y="1566"/>
                  </a:cubicBezTo>
                  <a:cubicBezTo>
                    <a:pt x="1748" y="1434"/>
                    <a:pt x="1513" y="1371"/>
                    <a:pt x="1277" y="1371"/>
                  </a:cubicBezTo>
                  <a:cubicBezTo>
                    <a:pt x="1190" y="1371"/>
                    <a:pt x="1103" y="1379"/>
                    <a:pt x="1017" y="1397"/>
                  </a:cubicBezTo>
                  <a:cubicBezTo>
                    <a:pt x="688" y="1470"/>
                    <a:pt x="413" y="1661"/>
                    <a:pt x="234" y="1947"/>
                  </a:cubicBezTo>
                  <a:cubicBezTo>
                    <a:pt x="64" y="2222"/>
                    <a:pt x="1" y="2550"/>
                    <a:pt x="74" y="2879"/>
                  </a:cubicBezTo>
                  <a:cubicBezTo>
                    <a:pt x="149" y="3196"/>
                    <a:pt x="339" y="3472"/>
                    <a:pt x="615" y="3651"/>
                  </a:cubicBezTo>
                  <a:cubicBezTo>
                    <a:pt x="721" y="3726"/>
                    <a:pt x="848" y="3757"/>
                    <a:pt x="985" y="3757"/>
                  </a:cubicBezTo>
                  <a:lnTo>
                    <a:pt x="1059" y="3757"/>
                  </a:lnTo>
                  <a:lnTo>
                    <a:pt x="328" y="6034"/>
                  </a:lnTo>
                  <a:cubicBezTo>
                    <a:pt x="255" y="6256"/>
                    <a:pt x="255" y="6489"/>
                    <a:pt x="318" y="6700"/>
                  </a:cubicBezTo>
                  <a:cubicBezTo>
                    <a:pt x="382" y="6933"/>
                    <a:pt x="530" y="7135"/>
                    <a:pt x="742" y="7262"/>
                  </a:cubicBezTo>
                  <a:cubicBezTo>
                    <a:pt x="900" y="7357"/>
                    <a:pt x="1080" y="7410"/>
                    <a:pt x="1271" y="7410"/>
                  </a:cubicBezTo>
                  <a:cubicBezTo>
                    <a:pt x="1641" y="7410"/>
                    <a:pt x="2001" y="7208"/>
                    <a:pt x="2213" y="6881"/>
                  </a:cubicBezTo>
                  <a:lnTo>
                    <a:pt x="5548" y="1661"/>
                  </a:lnTo>
                  <a:cubicBezTo>
                    <a:pt x="5887" y="1143"/>
                    <a:pt x="5760" y="465"/>
                    <a:pt x="5273" y="158"/>
                  </a:cubicBezTo>
                  <a:cubicBezTo>
                    <a:pt x="5109" y="54"/>
                    <a:pt x="4919" y="0"/>
                    <a:pt x="4722" y="0"/>
                  </a:cubicBezTo>
                  <a:close/>
                </a:path>
              </a:pathLst>
            </a:custGeom>
            <a:solidFill>
              <a:srgbClr val="FFFFFF"/>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78" name="Google Shape;2856;p68">
              <a:extLst>
                <a:ext uri="{FF2B5EF4-FFF2-40B4-BE49-F238E27FC236}">
                  <a16:creationId xmlns:a16="http://schemas.microsoft.com/office/drawing/2014/main" id="{36D849CC-09D8-33C3-63D4-01BB34477CDC}"/>
                </a:ext>
              </a:extLst>
            </p:cNvPr>
            <p:cNvSpPr/>
            <p:nvPr/>
          </p:nvSpPr>
          <p:spPr>
            <a:xfrm>
              <a:off x="3972350" y="4318100"/>
              <a:ext cx="94250" cy="79950"/>
            </a:xfrm>
            <a:custGeom>
              <a:avLst/>
              <a:gdLst/>
              <a:ahLst/>
              <a:cxnLst/>
              <a:rect l="l" t="t" r="r" b="b"/>
              <a:pathLst>
                <a:path w="3770" h="3198" extrusionOk="0">
                  <a:moveTo>
                    <a:pt x="1440" y="0"/>
                  </a:moveTo>
                  <a:cubicBezTo>
                    <a:pt x="1154" y="0"/>
                    <a:pt x="911" y="180"/>
                    <a:pt x="826" y="445"/>
                  </a:cubicBezTo>
                  <a:cubicBezTo>
                    <a:pt x="794" y="551"/>
                    <a:pt x="773" y="657"/>
                    <a:pt x="752" y="751"/>
                  </a:cubicBezTo>
                  <a:cubicBezTo>
                    <a:pt x="657" y="762"/>
                    <a:pt x="561" y="794"/>
                    <a:pt x="455" y="826"/>
                  </a:cubicBezTo>
                  <a:cubicBezTo>
                    <a:pt x="180" y="911"/>
                    <a:pt x="0" y="1154"/>
                    <a:pt x="0" y="1440"/>
                  </a:cubicBezTo>
                  <a:cubicBezTo>
                    <a:pt x="0" y="1715"/>
                    <a:pt x="180" y="1958"/>
                    <a:pt x="455" y="2043"/>
                  </a:cubicBezTo>
                  <a:cubicBezTo>
                    <a:pt x="561" y="2075"/>
                    <a:pt x="657" y="2107"/>
                    <a:pt x="752" y="2118"/>
                  </a:cubicBezTo>
                  <a:cubicBezTo>
                    <a:pt x="773" y="2212"/>
                    <a:pt x="794" y="2318"/>
                    <a:pt x="826" y="2424"/>
                  </a:cubicBezTo>
                  <a:cubicBezTo>
                    <a:pt x="911" y="2689"/>
                    <a:pt x="1154" y="2869"/>
                    <a:pt x="1440" y="2869"/>
                  </a:cubicBezTo>
                  <a:cubicBezTo>
                    <a:pt x="1620" y="2869"/>
                    <a:pt x="1789" y="2795"/>
                    <a:pt x="1906" y="2668"/>
                  </a:cubicBezTo>
                  <a:lnTo>
                    <a:pt x="2001" y="2699"/>
                  </a:lnTo>
                  <a:cubicBezTo>
                    <a:pt x="2012" y="2710"/>
                    <a:pt x="2022" y="2710"/>
                    <a:pt x="2043" y="2710"/>
                  </a:cubicBezTo>
                  <a:cubicBezTo>
                    <a:pt x="2043" y="2721"/>
                    <a:pt x="2043" y="2732"/>
                    <a:pt x="2054" y="2753"/>
                  </a:cubicBezTo>
                  <a:cubicBezTo>
                    <a:pt x="2139" y="3017"/>
                    <a:pt x="2382" y="3197"/>
                    <a:pt x="2657" y="3197"/>
                  </a:cubicBezTo>
                  <a:cubicBezTo>
                    <a:pt x="2944" y="3197"/>
                    <a:pt x="3187" y="3017"/>
                    <a:pt x="3271" y="2753"/>
                  </a:cubicBezTo>
                  <a:cubicBezTo>
                    <a:pt x="3271" y="2732"/>
                    <a:pt x="3282" y="2721"/>
                    <a:pt x="3282" y="2710"/>
                  </a:cubicBezTo>
                  <a:cubicBezTo>
                    <a:pt x="3293" y="2710"/>
                    <a:pt x="3304" y="2710"/>
                    <a:pt x="3314" y="2699"/>
                  </a:cubicBezTo>
                  <a:cubicBezTo>
                    <a:pt x="3589" y="2615"/>
                    <a:pt x="3769" y="2372"/>
                    <a:pt x="3769" y="2085"/>
                  </a:cubicBezTo>
                  <a:cubicBezTo>
                    <a:pt x="3769" y="1810"/>
                    <a:pt x="3589" y="1567"/>
                    <a:pt x="3314" y="1482"/>
                  </a:cubicBezTo>
                  <a:cubicBezTo>
                    <a:pt x="3304" y="1471"/>
                    <a:pt x="3293" y="1471"/>
                    <a:pt x="3282" y="1471"/>
                  </a:cubicBezTo>
                  <a:cubicBezTo>
                    <a:pt x="3282" y="1461"/>
                    <a:pt x="3271" y="1450"/>
                    <a:pt x="3271" y="1429"/>
                  </a:cubicBezTo>
                  <a:cubicBezTo>
                    <a:pt x="3187" y="1175"/>
                    <a:pt x="2954" y="995"/>
                    <a:pt x="2690" y="984"/>
                  </a:cubicBezTo>
                  <a:cubicBezTo>
                    <a:pt x="2615" y="911"/>
                    <a:pt x="2530" y="857"/>
                    <a:pt x="2424" y="826"/>
                  </a:cubicBezTo>
                  <a:cubicBezTo>
                    <a:pt x="2319" y="794"/>
                    <a:pt x="2213" y="773"/>
                    <a:pt x="2118" y="751"/>
                  </a:cubicBezTo>
                  <a:cubicBezTo>
                    <a:pt x="2107" y="657"/>
                    <a:pt x="2086" y="551"/>
                    <a:pt x="2054" y="445"/>
                  </a:cubicBezTo>
                  <a:cubicBezTo>
                    <a:pt x="1970" y="180"/>
                    <a:pt x="1716" y="0"/>
                    <a:pt x="1440" y="0"/>
                  </a:cubicBezTo>
                  <a:close/>
                </a:path>
              </a:pathLst>
            </a:custGeom>
            <a:solidFill>
              <a:srgbClr val="FFFFFF"/>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79" name="Google Shape;2857;p68">
              <a:extLst>
                <a:ext uri="{FF2B5EF4-FFF2-40B4-BE49-F238E27FC236}">
                  <a16:creationId xmlns:a16="http://schemas.microsoft.com/office/drawing/2014/main" id="{4EBA34BA-BCB9-19D4-F5D0-17BC02AF3D7D}"/>
                </a:ext>
              </a:extLst>
            </p:cNvPr>
            <p:cNvSpPr/>
            <p:nvPr/>
          </p:nvSpPr>
          <p:spPr>
            <a:xfrm>
              <a:off x="4426250" y="4142875"/>
              <a:ext cx="106175" cy="82075"/>
            </a:xfrm>
            <a:custGeom>
              <a:avLst/>
              <a:gdLst/>
              <a:ahLst/>
              <a:cxnLst/>
              <a:rect l="l" t="t" r="r" b="b"/>
              <a:pathLst>
                <a:path w="4247" h="3283" extrusionOk="0">
                  <a:moveTo>
                    <a:pt x="2807" y="1"/>
                  </a:moveTo>
                  <a:cubicBezTo>
                    <a:pt x="2531" y="1"/>
                    <a:pt x="2277" y="180"/>
                    <a:pt x="2203" y="445"/>
                  </a:cubicBezTo>
                  <a:cubicBezTo>
                    <a:pt x="2160" y="551"/>
                    <a:pt x="2139" y="657"/>
                    <a:pt x="2129" y="752"/>
                  </a:cubicBezTo>
                  <a:cubicBezTo>
                    <a:pt x="2033" y="763"/>
                    <a:pt x="1928" y="794"/>
                    <a:pt x="1822" y="826"/>
                  </a:cubicBezTo>
                  <a:cubicBezTo>
                    <a:pt x="1652" y="879"/>
                    <a:pt x="1515" y="1006"/>
                    <a:pt x="1441" y="1154"/>
                  </a:cubicBezTo>
                  <a:cubicBezTo>
                    <a:pt x="1346" y="1102"/>
                    <a:pt x="1229" y="1069"/>
                    <a:pt x="1113" y="1069"/>
                  </a:cubicBezTo>
                  <a:cubicBezTo>
                    <a:pt x="826" y="1069"/>
                    <a:pt x="583" y="1250"/>
                    <a:pt x="499" y="1514"/>
                  </a:cubicBezTo>
                  <a:cubicBezTo>
                    <a:pt x="499" y="1525"/>
                    <a:pt x="488" y="1535"/>
                    <a:pt x="488" y="1546"/>
                  </a:cubicBezTo>
                  <a:cubicBezTo>
                    <a:pt x="478" y="1556"/>
                    <a:pt x="467" y="1556"/>
                    <a:pt x="456" y="1556"/>
                  </a:cubicBezTo>
                  <a:cubicBezTo>
                    <a:pt x="181" y="1641"/>
                    <a:pt x="1" y="1895"/>
                    <a:pt x="1" y="2171"/>
                  </a:cubicBezTo>
                  <a:cubicBezTo>
                    <a:pt x="1" y="2457"/>
                    <a:pt x="181" y="2700"/>
                    <a:pt x="456" y="2785"/>
                  </a:cubicBezTo>
                  <a:cubicBezTo>
                    <a:pt x="467" y="2785"/>
                    <a:pt x="478" y="2796"/>
                    <a:pt x="488" y="2796"/>
                  </a:cubicBezTo>
                  <a:cubicBezTo>
                    <a:pt x="488" y="2806"/>
                    <a:pt x="499" y="2817"/>
                    <a:pt x="499" y="2827"/>
                  </a:cubicBezTo>
                  <a:cubicBezTo>
                    <a:pt x="583" y="3102"/>
                    <a:pt x="826" y="3283"/>
                    <a:pt x="1113" y="3283"/>
                  </a:cubicBezTo>
                  <a:cubicBezTo>
                    <a:pt x="1388" y="3283"/>
                    <a:pt x="1631" y="3102"/>
                    <a:pt x="1716" y="2827"/>
                  </a:cubicBezTo>
                  <a:cubicBezTo>
                    <a:pt x="1727" y="2817"/>
                    <a:pt x="1727" y="2806"/>
                    <a:pt x="1727" y="2796"/>
                  </a:cubicBezTo>
                  <a:cubicBezTo>
                    <a:pt x="1748" y="2796"/>
                    <a:pt x="1758" y="2785"/>
                    <a:pt x="1769" y="2785"/>
                  </a:cubicBezTo>
                  <a:cubicBezTo>
                    <a:pt x="1970" y="2721"/>
                    <a:pt x="2118" y="2563"/>
                    <a:pt x="2182" y="2372"/>
                  </a:cubicBezTo>
                  <a:cubicBezTo>
                    <a:pt x="2193" y="2393"/>
                    <a:pt x="2193" y="2403"/>
                    <a:pt x="2203" y="2425"/>
                  </a:cubicBezTo>
                  <a:cubicBezTo>
                    <a:pt x="2287" y="2690"/>
                    <a:pt x="2531" y="2869"/>
                    <a:pt x="2807" y="2869"/>
                  </a:cubicBezTo>
                  <a:cubicBezTo>
                    <a:pt x="3092" y="2869"/>
                    <a:pt x="3336" y="2690"/>
                    <a:pt x="3421" y="2425"/>
                  </a:cubicBezTo>
                  <a:cubicBezTo>
                    <a:pt x="3452" y="2319"/>
                    <a:pt x="3473" y="2213"/>
                    <a:pt x="3494" y="2118"/>
                  </a:cubicBezTo>
                  <a:cubicBezTo>
                    <a:pt x="3590" y="2097"/>
                    <a:pt x="3685" y="2076"/>
                    <a:pt x="3791" y="2043"/>
                  </a:cubicBezTo>
                  <a:cubicBezTo>
                    <a:pt x="4066" y="1959"/>
                    <a:pt x="4246" y="1716"/>
                    <a:pt x="4246" y="1429"/>
                  </a:cubicBezTo>
                  <a:cubicBezTo>
                    <a:pt x="4246" y="1154"/>
                    <a:pt x="4066" y="911"/>
                    <a:pt x="3791" y="826"/>
                  </a:cubicBezTo>
                  <a:cubicBezTo>
                    <a:pt x="3685" y="794"/>
                    <a:pt x="3590" y="763"/>
                    <a:pt x="3494" y="752"/>
                  </a:cubicBezTo>
                  <a:cubicBezTo>
                    <a:pt x="3473" y="657"/>
                    <a:pt x="3452" y="551"/>
                    <a:pt x="3421" y="445"/>
                  </a:cubicBezTo>
                  <a:cubicBezTo>
                    <a:pt x="3336" y="180"/>
                    <a:pt x="3092" y="1"/>
                    <a:pt x="2807" y="1"/>
                  </a:cubicBezTo>
                  <a:close/>
                </a:path>
              </a:pathLst>
            </a:custGeom>
            <a:solidFill>
              <a:srgbClr val="FFFFFF"/>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80" name="Google Shape;2858;p68">
              <a:extLst>
                <a:ext uri="{FF2B5EF4-FFF2-40B4-BE49-F238E27FC236}">
                  <a16:creationId xmlns:a16="http://schemas.microsoft.com/office/drawing/2014/main" id="{331B7801-ABF3-901C-8B4A-7D7317836CD3}"/>
                </a:ext>
              </a:extLst>
            </p:cNvPr>
            <p:cNvSpPr/>
            <p:nvPr/>
          </p:nvSpPr>
          <p:spPr>
            <a:xfrm>
              <a:off x="4030825" y="4208775"/>
              <a:ext cx="55350" cy="55350"/>
            </a:xfrm>
            <a:custGeom>
              <a:avLst/>
              <a:gdLst/>
              <a:ahLst/>
              <a:cxnLst/>
              <a:rect l="l" t="t" r="r" b="b"/>
              <a:pathLst>
                <a:path w="2214" h="2214" extrusionOk="0">
                  <a:moveTo>
                    <a:pt x="1113" y="0"/>
                  </a:moveTo>
                  <a:cubicBezTo>
                    <a:pt x="827" y="0"/>
                    <a:pt x="583" y="191"/>
                    <a:pt x="499" y="456"/>
                  </a:cubicBezTo>
                  <a:cubicBezTo>
                    <a:pt x="499" y="466"/>
                    <a:pt x="488" y="477"/>
                    <a:pt x="488" y="487"/>
                  </a:cubicBezTo>
                  <a:cubicBezTo>
                    <a:pt x="478" y="498"/>
                    <a:pt x="467" y="498"/>
                    <a:pt x="456" y="498"/>
                  </a:cubicBezTo>
                  <a:cubicBezTo>
                    <a:pt x="181" y="583"/>
                    <a:pt x="1" y="837"/>
                    <a:pt x="1" y="1112"/>
                  </a:cubicBezTo>
                  <a:cubicBezTo>
                    <a:pt x="1" y="1388"/>
                    <a:pt x="181" y="1642"/>
                    <a:pt x="456" y="1726"/>
                  </a:cubicBezTo>
                  <a:cubicBezTo>
                    <a:pt x="467" y="1726"/>
                    <a:pt x="478" y="1726"/>
                    <a:pt x="488" y="1737"/>
                  </a:cubicBezTo>
                  <a:cubicBezTo>
                    <a:pt x="488" y="1748"/>
                    <a:pt x="499" y="1758"/>
                    <a:pt x="499" y="1769"/>
                  </a:cubicBezTo>
                  <a:cubicBezTo>
                    <a:pt x="583" y="2033"/>
                    <a:pt x="827" y="2213"/>
                    <a:pt x="1113" y="2213"/>
                  </a:cubicBezTo>
                  <a:cubicBezTo>
                    <a:pt x="1388" y="2213"/>
                    <a:pt x="1631" y="2033"/>
                    <a:pt x="1716" y="1769"/>
                  </a:cubicBezTo>
                  <a:cubicBezTo>
                    <a:pt x="1727" y="1758"/>
                    <a:pt x="1727" y="1748"/>
                    <a:pt x="1727" y="1737"/>
                  </a:cubicBezTo>
                  <a:cubicBezTo>
                    <a:pt x="1737" y="1726"/>
                    <a:pt x="1758" y="1726"/>
                    <a:pt x="1769" y="1726"/>
                  </a:cubicBezTo>
                  <a:cubicBezTo>
                    <a:pt x="2033" y="1642"/>
                    <a:pt x="2214" y="1388"/>
                    <a:pt x="2214" y="1112"/>
                  </a:cubicBezTo>
                  <a:cubicBezTo>
                    <a:pt x="2214" y="826"/>
                    <a:pt x="2033" y="583"/>
                    <a:pt x="1769" y="498"/>
                  </a:cubicBezTo>
                  <a:cubicBezTo>
                    <a:pt x="1758" y="498"/>
                    <a:pt x="1737" y="498"/>
                    <a:pt x="1727" y="487"/>
                  </a:cubicBezTo>
                  <a:cubicBezTo>
                    <a:pt x="1727" y="477"/>
                    <a:pt x="1727" y="466"/>
                    <a:pt x="1716" y="456"/>
                  </a:cubicBezTo>
                  <a:cubicBezTo>
                    <a:pt x="1631" y="191"/>
                    <a:pt x="1388" y="0"/>
                    <a:pt x="1113" y="0"/>
                  </a:cubicBezTo>
                  <a:close/>
                </a:path>
              </a:pathLst>
            </a:custGeom>
            <a:solidFill>
              <a:srgbClr val="FFFFFF"/>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81" name="Google Shape;2859;p68">
              <a:extLst>
                <a:ext uri="{FF2B5EF4-FFF2-40B4-BE49-F238E27FC236}">
                  <a16:creationId xmlns:a16="http://schemas.microsoft.com/office/drawing/2014/main" id="{1AB57AD5-FA7E-5DCC-E667-772A8D466995}"/>
                </a:ext>
              </a:extLst>
            </p:cNvPr>
            <p:cNvSpPr/>
            <p:nvPr/>
          </p:nvSpPr>
          <p:spPr>
            <a:xfrm>
              <a:off x="4546700" y="4202950"/>
              <a:ext cx="50025" cy="50050"/>
            </a:xfrm>
            <a:custGeom>
              <a:avLst/>
              <a:gdLst/>
              <a:ahLst/>
              <a:cxnLst/>
              <a:rect l="l" t="t" r="r" b="b"/>
              <a:pathLst>
                <a:path w="2001" h="2002" extrusionOk="0">
                  <a:moveTo>
                    <a:pt x="1006" y="0"/>
                  </a:moveTo>
                  <a:cubicBezTo>
                    <a:pt x="741" y="0"/>
                    <a:pt x="508" y="160"/>
                    <a:pt x="413" y="403"/>
                  </a:cubicBezTo>
                  <a:cubicBezTo>
                    <a:pt x="170" y="498"/>
                    <a:pt x="0" y="742"/>
                    <a:pt x="0" y="1007"/>
                  </a:cubicBezTo>
                  <a:cubicBezTo>
                    <a:pt x="0" y="1261"/>
                    <a:pt x="170" y="1504"/>
                    <a:pt x="413" y="1600"/>
                  </a:cubicBezTo>
                  <a:cubicBezTo>
                    <a:pt x="508" y="1843"/>
                    <a:pt x="741" y="2002"/>
                    <a:pt x="1006" y="2002"/>
                  </a:cubicBezTo>
                  <a:cubicBezTo>
                    <a:pt x="1271" y="2002"/>
                    <a:pt x="1504" y="1843"/>
                    <a:pt x="1598" y="1600"/>
                  </a:cubicBezTo>
                  <a:cubicBezTo>
                    <a:pt x="1842" y="1504"/>
                    <a:pt x="2001" y="1261"/>
                    <a:pt x="2001" y="1007"/>
                  </a:cubicBezTo>
                  <a:cubicBezTo>
                    <a:pt x="2001" y="742"/>
                    <a:pt x="1842" y="498"/>
                    <a:pt x="1598" y="403"/>
                  </a:cubicBezTo>
                  <a:cubicBezTo>
                    <a:pt x="1504" y="160"/>
                    <a:pt x="1271" y="0"/>
                    <a:pt x="1006" y="0"/>
                  </a:cubicBezTo>
                  <a:close/>
                </a:path>
              </a:pathLst>
            </a:custGeom>
            <a:solidFill>
              <a:srgbClr val="FFFFFF"/>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82" name="Google Shape;2860;p68">
              <a:extLst>
                <a:ext uri="{FF2B5EF4-FFF2-40B4-BE49-F238E27FC236}">
                  <a16:creationId xmlns:a16="http://schemas.microsoft.com/office/drawing/2014/main" id="{F63D046D-A856-261C-A1DC-DA095D3CE49C}"/>
                </a:ext>
              </a:extLst>
            </p:cNvPr>
            <p:cNvSpPr/>
            <p:nvPr/>
          </p:nvSpPr>
          <p:spPr>
            <a:xfrm>
              <a:off x="3801375" y="4820175"/>
              <a:ext cx="1061375" cy="46875"/>
            </a:xfrm>
            <a:custGeom>
              <a:avLst/>
              <a:gdLst/>
              <a:ahLst/>
              <a:cxnLst/>
              <a:rect l="l" t="t" r="r" b="b"/>
              <a:pathLst>
                <a:path w="42455" h="1875" extrusionOk="0">
                  <a:moveTo>
                    <a:pt x="21227" y="0"/>
                  </a:moveTo>
                  <a:cubicBezTo>
                    <a:pt x="9507" y="0"/>
                    <a:pt x="0" y="424"/>
                    <a:pt x="0" y="943"/>
                  </a:cubicBezTo>
                  <a:cubicBezTo>
                    <a:pt x="0" y="1451"/>
                    <a:pt x="9507" y="1875"/>
                    <a:pt x="21227" y="1875"/>
                  </a:cubicBezTo>
                  <a:cubicBezTo>
                    <a:pt x="32947" y="1875"/>
                    <a:pt x="42454" y="1451"/>
                    <a:pt x="42454" y="943"/>
                  </a:cubicBezTo>
                  <a:cubicBezTo>
                    <a:pt x="42454" y="424"/>
                    <a:pt x="32947" y="0"/>
                    <a:pt x="21227" y="0"/>
                  </a:cubicBezTo>
                  <a:close/>
                </a:path>
              </a:pathLst>
            </a:custGeom>
            <a:solidFill>
              <a:srgbClr val="CC9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83" name="Google Shape;2861;p68">
              <a:extLst>
                <a:ext uri="{FF2B5EF4-FFF2-40B4-BE49-F238E27FC236}">
                  <a16:creationId xmlns:a16="http://schemas.microsoft.com/office/drawing/2014/main" id="{40455765-61FE-D3B4-50BF-70B2DA62C056}"/>
                </a:ext>
              </a:extLst>
            </p:cNvPr>
            <p:cNvSpPr/>
            <p:nvPr/>
          </p:nvSpPr>
          <p:spPr>
            <a:xfrm>
              <a:off x="4188325" y="4680750"/>
              <a:ext cx="478025" cy="152425"/>
            </a:xfrm>
            <a:custGeom>
              <a:avLst/>
              <a:gdLst/>
              <a:ahLst/>
              <a:cxnLst/>
              <a:rect l="l" t="t" r="r" b="b"/>
              <a:pathLst>
                <a:path w="19121" h="6097" extrusionOk="0">
                  <a:moveTo>
                    <a:pt x="8087" y="0"/>
                  </a:moveTo>
                  <a:cubicBezTo>
                    <a:pt x="6623" y="0"/>
                    <a:pt x="6130" y="1237"/>
                    <a:pt x="6130" y="1237"/>
                  </a:cubicBezTo>
                  <a:cubicBezTo>
                    <a:pt x="3504" y="1237"/>
                    <a:pt x="3621" y="3831"/>
                    <a:pt x="3621" y="3831"/>
                  </a:cubicBezTo>
                  <a:cubicBezTo>
                    <a:pt x="3592" y="3831"/>
                    <a:pt x="3562" y="3830"/>
                    <a:pt x="3533" y="3830"/>
                  </a:cubicBezTo>
                  <a:cubicBezTo>
                    <a:pt x="364" y="3830"/>
                    <a:pt x="0" y="6097"/>
                    <a:pt x="0" y="6097"/>
                  </a:cubicBezTo>
                  <a:lnTo>
                    <a:pt x="19121" y="6054"/>
                  </a:lnTo>
                  <a:cubicBezTo>
                    <a:pt x="18661" y="4710"/>
                    <a:pt x="17661" y="4389"/>
                    <a:pt x="16811" y="4389"/>
                  </a:cubicBezTo>
                  <a:cubicBezTo>
                    <a:pt x="16035" y="4389"/>
                    <a:pt x="15383" y="4657"/>
                    <a:pt x="15383" y="4657"/>
                  </a:cubicBezTo>
                  <a:cubicBezTo>
                    <a:pt x="15223" y="4013"/>
                    <a:pt x="14738" y="3853"/>
                    <a:pt x="14295" y="3853"/>
                  </a:cubicBezTo>
                  <a:cubicBezTo>
                    <a:pt x="13855" y="3853"/>
                    <a:pt x="13456" y="4010"/>
                    <a:pt x="13456" y="4010"/>
                  </a:cubicBezTo>
                  <a:cubicBezTo>
                    <a:pt x="13168" y="2436"/>
                    <a:pt x="11775" y="2199"/>
                    <a:pt x="10960" y="2199"/>
                  </a:cubicBezTo>
                  <a:cubicBezTo>
                    <a:pt x="10608" y="2199"/>
                    <a:pt x="10365" y="2243"/>
                    <a:pt x="10365" y="2243"/>
                  </a:cubicBezTo>
                  <a:cubicBezTo>
                    <a:pt x="10365" y="2243"/>
                    <a:pt x="10259" y="274"/>
                    <a:pt x="8491" y="30"/>
                  </a:cubicBezTo>
                  <a:cubicBezTo>
                    <a:pt x="8349" y="9"/>
                    <a:pt x="8214" y="0"/>
                    <a:pt x="8087" y="0"/>
                  </a:cubicBezTo>
                  <a:close/>
                </a:path>
              </a:pathLst>
            </a:custGeom>
            <a:solidFill>
              <a:srgbClr val="CC9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84" name="Google Shape;2862;p68">
              <a:extLst>
                <a:ext uri="{FF2B5EF4-FFF2-40B4-BE49-F238E27FC236}">
                  <a16:creationId xmlns:a16="http://schemas.microsoft.com/office/drawing/2014/main" id="{8EA14172-E504-42B3-96AF-5A398A610A3A}"/>
                </a:ext>
              </a:extLst>
            </p:cNvPr>
            <p:cNvSpPr/>
            <p:nvPr/>
          </p:nvSpPr>
          <p:spPr>
            <a:xfrm>
              <a:off x="3858000" y="4775150"/>
              <a:ext cx="201975" cy="64375"/>
            </a:xfrm>
            <a:custGeom>
              <a:avLst/>
              <a:gdLst/>
              <a:ahLst/>
              <a:cxnLst/>
              <a:rect l="l" t="t" r="r" b="b"/>
              <a:pathLst>
                <a:path w="8079" h="2575" extrusionOk="0">
                  <a:moveTo>
                    <a:pt x="4657" y="0"/>
                  </a:moveTo>
                  <a:cubicBezTo>
                    <a:pt x="4604" y="0"/>
                    <a:pt x="4548" y="4"/>
                    <a:pt x="4490" y="13"/>
                  </a:cubicBezTo>
                  <a:cubicBezTo>
                    <a:pt x="3749" y="118"/>
                    <a:pt x="3695" y="954"/>
                    <a:pt x="3695" y="954"/>
                  </a:cubicBezTo>
                  <a:cubicBezTo>
                    <a:pt x="3695" y="954"/>
                    <a:pt x="3588" y="934"/>
                    <a:pt x="3435" y="934"/>
                  </a:cubicBezTo>
                  <a:cubicBezTo>
                    <a:pt x="3090" y="934"/>
                    <a:pt x="2511" y="1036"/>
                    <a:pt x="2393" y="1695"/>
                  </a:cubicBezTo>
                  <a:cubicBezTo>
                    <a:pt x="2393" y="1695"/>
                    <a:pt x="2228" y="1631"/>
                    <a:pt x="2043" y="1631"/>
                  </a:cubicBezTo>
                  <a:cubicBezTo>
                    <a:pt x="1855" y="1631"/>
                    <a:pt x="1648" y="1698"/>
                    <a:pt x="1578" y="1971"/>
                  </a:cubicBezTo>
                  <a:cubicBezTo>
                    <a:pt x="1578" y="1971"/>
                    <a:pt x="1303" y="1858"/>
                    <a:pt x="976" y="1858"/>
                  </a:cubicBezTo>
                  <a:cubicBezTo>
                    <a:pt x="617" y="1858"/>
                    <a:pt x="194" y="1994"/>
                    <a:pt x="1" y="2564"/>
                  </a:cubicBezTo>
                  <a:lnTo>
                    <a:pt x="8078" y="2575"/>
                  </a:lnTo>
                  <a:cubicBezTo>
                    <a:pt x="8078" y="2575"/>
                    <a:pt x="7923" y="1621"/>
                    <a:pt x="6597" y="1621"/>
                  </a:cubicBezTo>
                  <a:cubicBezTo>
                    <a:pt x="6583" y="1621"/>
                    <a:pt x="6568" y="1622"/>
                    <a:pt x="6554" y="1622"/>
                  </a:cubicBezTo>
                  <a:cubicBezTo>
                    <a:pt x="6554" y="1622"/>
                    <a:pt x="6596" y="531"/>
                    <a:pt x="5485" y="531"/>
                  </a:cubicBezTo>
                  <a:cubicBezTo>
                    <a:pt x="5485" y="531"/>
                    <a:pt x="5278" y="0"/>
                    <a:pt x="4657" y="0"/>
                  </a:cubicBezTo>
                  <a:close/>
                </a:path>
              </a:pathLst>
            </a:custGeom>
            <a:solidFill>
              <a:srgbClr val="CC9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85" name="Google Shape;2863;p68">
              <a:extLst>
                <a:ext uri="{FF2B5EF4-FFF2-40B4-BE49-F238E27FC236}">
                  <a16:creationId xmlns:a16="http://schemas.microsoft.com/office/drawing/2014/main" id="{6093B3CC-3775-9E08-2647-2DB11A3B4471}"/>
                </a:ext>
              </a:extLst>
            </p:cNvPr>
            <p:cNvSpPr/>
            <p:nvPr/>
          </p:nvSpPr>
          <p:spPr>
            <a:xfrm>
              <a:off x="4006475" y="4413175"/>
              <a:ext cx="120475" cy="92575"/>
            </a:xfrm>
            <a:custGeom>
              <a:avLst/>
              <a:gdLst/>
              <a:ahLst/>
              <a:cxnLst/>
              <a:rect l="l" t="t" r="r" b="b"/>
              <a:pathLst>
                <a:path w="4819" h="3703" extrusionOk="0">
                  <a:moveTo>
                    <a:pt x="4490" y="82"/>
                  </a:moveTo>
                  <a:cubicBezTo>
                    <a:pt x="4574" y="82"/>
                    <a:pt x="4649" y="114"/>
                    <a:pt x="4691" y="167"/>
                  </a:cubicBezTo>
                  <a:cubicBezTo>
                    <a:pt x="4776" y="284"/>
                    <a:pt x="4723" y="463"/>
                    <a:pt x="4585" y="559"/>
                  </a:cubicBezTo>
                  <a:lnTo>
                    <a:pt x="551" y="3545"/>
                  </a:lnTo>
                  <a:cubicBezTo>
                    <a:pt x="488" y="3597"/>
                    <a:pt x="414" y="3618"/>
                    <a:pt x="329" y="3618"/>
                  </a:cubicBezTo>
                  <a:cubicBezTo>
                    <a:pt x="255" y="3618"/>
                    <a:pt x="191" y="3587"/>
                    <a:pt x="160" y="3534"/>
                  </a:cubicBezTo>
                  <a:cubicBezTo>
                    <a:pt x="85" y="3439"/>
                    <a:pt x="107" y="3312"/>
                    <a:pt x="181" y="3206"/>
                  </a:cubicBezTo>
                  <a:lnTo>
                    <a:pt x="1812" y="1183"/>
                  </a:lnTo>
                  <a:cubicBezTo>
                    <a:pt x="1843" y="1131"/>
                    <a:pt x="1896" y="1088"/>
                    <a:pt x="1960" y="1067"/>
                  </a:cubicBezTo>
                  <a:lnTo>
                    <a:pt x="4374" y="103"/>
                  </a:lnTo>
                  <a:cubicBezTo>
                    <a:pt x="4416" y="93"/>
                    <a:pt x="4458" y="82"/>
                    <a:pt x="4490" y="82"/>
                  </a:cubicBezTo>
                  <a:close/>
                  <a:moveTo>
                    <a:pt x="4490" y="0"/>
                  </a:moveTo>
                  <a:cubicBezTo>
                    <a:pt x="4442" y="0"/>
                    <a:pt x="4392" y="10"/>
                    <a:pt x="4341" y="30"/>
                  </a:cubicBezTo>
                  <a:lnTo>
                    <a:pt x="1928" y="993"/>
                  </a:lnTo>
                  <a:cubicBezTo>
                    <a:pt x="1854" y="1025"/>
                    <a:pt x="1790" y="1067"/>
                    <a:pt x="1748" y="1131"/>
                  </a:cubicBezTo>
                  <a:lnTo>
                    <a:pt x="128" y="3152"/>
                  </a:lnTo>
                  <a:cubicBezTo>
                    <a:pt x="22" y="3291"/>
                    <a:pt x="1" y="3460"/>
                    <a:pt x="96" y="3576"/>
                  </a:cubicBezTo>
                  <a:cubicBezTo>
                    <a:pt x="149" y="3650"/>
                    <a:pt x="234" y="3693"/>
                    <a:pt x="329" y="3693"/>
                  </a:cubicBezTo>
                  <a:cubicBezTo>
                    <a:pt x="339" y="3703"/>
                    <a:pt x="339" y="3703"/>
                    <a:pt x="351" y="3703"/>
                  </a:cubicBezTo>
                  <a:cubicBezTo>
                    <a:pt x="435" y="3703"/>
                    <a:pt x="530" y="3672"/>
                    <a:pt x="605" y="3608"/>
                  </a:cubicBezTo>
                  <a:lnTo>
                    <a:pt x="4638" y="623"/>
                  </a:lnTo>
                  <a:cubicBezTo>
                    <a:pt x="4723" y="559"/>
                    <a:pt x="4776" y="474"/>
                    <a:pt x="4797" y="390"/>
                  </a:cubicBezTo>
                  <a:cubicBezTo>
                    <a:pt x="4818" y="294"/>
                    <a:pt x="4807" y="199"/>
                    <a:pt x="4755" y="125"/>
                  </a:cubicBezTo>
                  <a:cubicBezTo>
                    <a:pt x="4689" y="45"/>
                    <a:pt x="4594" y="0"/>
                    <a:pt x="4490"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86" name="Google Shape;2864;p68">
              <a:extLst>
                <a:ext uri="{FF2B5EF4-FFF2-40B4-BE49-F238E27FC236}">
                  <a16:creationId xmlns:a16="http://schemas.microsoft.com/office/drawing/2014/main" id="{BDFC3327-6CB8-06F2-A723-D1E1940304EA}"/>
                </a:ext>
              </a:extLst>
            </p:cNvPr>
            <p:cNvSpPr/>
            <p:nvPr/>
          </p:nvSpPr>
          <p:spPr>
            <a:xfrm>
              <a:off x="4029775" y="4413850"/>
              <a:ext cx="25175" cy="27325"/>
            </a:xfrm>
            <a:custGeom>
              <a:avLst/>
              <a:gdLst/>
              <a:ahLst/>
              <a:cxnLst/>
              <a:rect l="l" t="t" r="r" b="b"/>
              <a:pathLst>
                <a:path w="1007" h="1093" extrusionOk="0">
                  <a:moveTo>
                    <a:pt x="523" y="1"/>
                  </a:moveTo>
                  <a:cubicBezTo>
                    <a:pt x="413" y="1"/>
                    <a:pt x="304" y="33"/>
                    <a:pt x="212" y="98"/>
                  </a:cubicBezTo>
                  <a:cubicBezTo>
                    <a:pt x="106" y="172"/>
                    <a:pt x="43" y="288"/>
                    <a:pt x="22" y="426"/>
                  </a:cubicBezTo>
                  <a:cubicBezTo>
                    <a:pt x="0" y="553"/>
                    <a:pt x="33" y="680"/>
                    <a:pt x="106" y="786"/>
                  </a:cubicBezTo>
                  <a:cubicBezTo>
                    <a:pt x="119" y="798"/>
                    <a:pt x="131" y="804"/>
                    <a:pt x="143" y="804"/>
                  </a:cubicBezTo>
                  <a:cubicBezTo>
                    <a:pt x="152" y="804"/>
                    <a:pt x="161" y="801"/>
                    <a:pt x="170" y="796"/>
                  </a:cubicBezTo>
                  <a:cubicBezTo>
                    <a:pt x="181" y="786"/>
                    <a:pt x="191" y="754"/>
                    <a:pt x="170" y="744"/>
                  </a:cubicBezTo>
                  <a:cubicBezTo>
                    <a:pt x="106" y="648"/>
                    <a:pt x="85" y="542"/>
                    <a:pt x="96" y="436"/>
                  </a:cubicBezTo>
                  <a:cubicBezTo>
                    <a:pt x="117" y="320"/>
                    <a:pt x="170" y="225"/>
                    <a:pt x="254" y="161"/>
                  </a:cubicBezTo>
                  <a:cubicBezTo>
                    <a:pt x="330" y="111"/>
                    <a:pt x="412" y="81"/>
                    <a:pt x="495" y="81"/>
                  </a:cubicBezTo>
                  <a:cubicBezTo>
                    <a:pt x="517" y="81"/>
                    <a:pt x="540" y="83"/>
                    <a:pt x="562" y="87"/>
                  </a:cubicBezTo>
                  <a:cubicBezTo>
                    <a:pt x="678" y="98"/>
                    <a:pt x="774" y="161"/>
                    <a:pt x="837" y="246"/>
                  </a:cubicBezTo>
                  <a:cubicBezTo>
                    <a:pt x="901" y="342"/>
                    <a:pt x="932" y="447"/>
                    <a:pt x="911" y="553"/>
                  </a:cubicBezTo>
                  <a:cubicBezTo>
                    <a:pt x="901" y="659"/>
                    <a:pt x="837" y="765"/>
                    <a:pt x="752" y="829"/>
                  </a:cubicBezTo>
                  <a:cubicBezTo>
                    <a:pt x="731" y="839"/>
                    <a:pt x="731" y="860"/>
                    <a:pt x="741" y="881"/>
                  </a:cubicBezTo>
                  <a:lnTo>
                    <a:pt x="890" y="1083"/>
                  </a:lnTo>
                  <a:cubicBezTo>
                    <a:pt x="901" y="1093"/>
                    <a:pt x="911" y="1093"/>
                    <a:pt x="922" y="1093"/>
                  </a:cubicBezTo>
                  <a:cubicBezTo>
                    <a:pt x="932" y="1093"/>
                    <a:pt x="932" y="1093"/>
                    <a:pt x="943" y="1083"/>
                  </a:cubicBezTo>
                  <a:cubicBezTo>
                    <a:pt x="964" y="1072"/>
                    <a:pt x="964" y="1050"/>
                    <a:pt x="953" y="1029"/>
                  </a:cubicBezTo>
                  <a:lnTo>
                    <a:pt x="826" y="860"/>
                  </a:lnTo>
                  <a:cubicBezTo>
                    <a:pt x="922" y="786"/>
                    <a:pt x="974" y="680"/>
                    <a:pt x="996" y="563"/>
                  </a:cubicBezTo>
                  <a:cubicBezTo>
                    <a:pt x="1007" y="436"/>
                    <a:pt x="974" y="309"/>
                    <a:pt x="901" y="203"/>
                  </a:cubicBezTo>
                  <a:cubicBezTo>
                    <a:pt x="826" y="98"/>
                    <a:pt x="710" y="24"/>
                    <a:pt x="572" y="3"/>
                  </a:cubicBezTo>
                  <a:cubicBezTo>
                    <a:pt x="556" y="1"/>
                    <a:pt x="540" y="1"/>
                    <a:pt x="523"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87" name="Google Shape;2865;p68">
              <a:extLst>
                <a:ext uri="{FF2B5EF4-FFF2-40B4-BE49-F238E27FC236}">
                  <a16:creationId xmlns:a16="http://schemas.microsoft.com/office/drawing/2014/main" id="{161215EA-C598-A825-206F-731B071FAED6}"/>
                </a:ext>
              </a:extLst>
            </p:cNvPr>
            <p:cNvSpPr/>
            <p:nvPr/>
          </p:nvSpPr>
          <p:spPr>
            <a:xfrm>
              <a:off x="4004650" y="4412525"/>
              <a:ext cx="187400" cy="189050"/>
            </a:xfrm>
            <a:custGeom>
              <a:avLst/>
              <a:gdLst/>
              <a:ahLst/>
              <a:cxnLst/>
              <a:rect l="l" t="t" r="r" b="b"/>
              <a:pathLst>
                <a:path w="7496" h="7562" extrusionOk="0">
                  <a:moveTo>
                    <a:pt x="4561" y="1"/>
                  </a:moveTo>
                  <a:cubicBezTo>
                    <a:pt x="4445" y="1"/>
                    <a:pt x="4327" y="22"/>
                    <a:pt x="4214" y="66"/>
                  </a:cubicBezTo>
                  <a:lnTo>
                    <a:pt x="2615" y="712"/>
                  </a:lnTo>
                  <a:cubicBezTo>
                    <a:pt x="3091" y="1369"/>
                    <a:pt x="2424" y="1781"/>
                    <a:pt x="2424" y="1781"/>
                  </a:cubicBezTo>
                  <a:cubicBezTo>
                    <a:pt x="2424" y="1781"/>
                    <a:pt x="2201" y="1976"/>
                    <a:pt x="1917" y="1976"/>
                  </a:cubicBezTo>
                  <a:cubicBezTo>
                    <a:pt x="1737" y="1976"/>
                    <a:pt x="1533" y="1898"/>
                    <a:pt x="1344" y="1644"/>
                  </a:cubicBezTo>
                  <a:lnTo>
                    <a:pt x="264" y="2999"/>
                  </a:lnTo>
                  <a:cubicBezTo>
                    <a:pt x="53" y="3263"/>
                    <a:pt x="0" y="3634"/>
                    <a:pt x="127" y="3952"/>
                  </a:cubicBezTo>
                  <a:lnTo>
                    <a:pt x="932" y="5889"/>
                  </a:lnTo>
                  <a:lnTo>
                    <a:pt x="1906" y="5497"/>
                  </a:lnTo>
                  <a:lnTo>
                    <a:pt x="2064" y="5434"/>
                  </a:lnTo>
                  <a:lnTo>
                    <a:pt x="2001" y="5286"/>
                  </a:lnTo>
                  <a:lnTo>
                    <a:pt x="1641" y="4396"/>
                  </a:lnTo>
                  <a:lnTo>
                    <a:pt x="3991" y="7561"/>
                  </a:lnTo>
                  <a:lnTo>
                    <a:pt x="7496" y="4968"/>
                  </a:lnTo>
                  <a:lnTo>
                    <a:pt x="5145" y="1792"/>
                  </a:lnTo>
                  <a:lnTo>
                    <a:pt x="5897" y="2395"/>
                  </a:lnTo>
                  <a:lnTo>
                    <a:pt x="6024" y="2491"/>
                  </a:lnTo>
                  <a:lnTo>
                    <a:pt x="6119" y="2385"/>
                  </a:lnTo>
                  <a:lnTo>
                    <a:pt x="6786" y="1548"/>
                  </a:lnTo>
                  <a:lnTo>
                    <a:pt x="5166" y="214"/>
                  </a:lnTo>
                  <a:cubicBezTo>
                    <a:pt x="4993" y="76"/>
                    <a:pt x="4780" y="1"/>
                    <a:pt x="4561" y="1"/>
                  </a:cubicBez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88" name="Google Shape;2866;p68">
              <a:extLst>
                <a:ext uri="{FF2B5EF4-FFF2-40B4-BE49-F238E27FC236}">
                  <a16:creationId xmlns:a16="http://schemas.microsoft.com/office/drawing/2014/main" id="{C78CDADE-C12C-4EF7-7A2F-7414029CA2E0}"/>
                </a:ext>
              </a:extLst>
            </p:cNvPr>
            <p:cNvSpPr/>
            <p:nvPr/>
          </p:nvSpPr>
          <p:spPr>
            <a:xfrm>
              <a:off x="4091975" y="4519775"/>
              <a:ext cx="93975" cy="73325"/>
            </a:xfrm>
            <a:custGeom>
              <a:avLst/>
              <a:gdLst/>
              <a:ahLst/>
              <a:cxnLst/>
              <a:rect l="l" t="t" r="r" b="b"/>
              <a:pathLst>
                <a:path w="3759" h="2933" extrusionOk="0">
                  <a:moveTo>
                    <a:pt x="3505" y="1"/>
                  </a:moveTo>
                  <a:lnTo>
                    <a:pt x="1" y="2594"/>
                  </a:lnTo>
                  <a:lnTo>
                    <a:pt x="244" y="2933"/>
                  </a:lnTo>
                  <a:lnTo>
                    <a:pt x="3759" y="339"/>
                  </a:lnTo>
                  <a:lnTo>
                    <a:pt x="3505" y="1"/>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89" name="Google Shape;2867;p68">
              <a:extLst>
                <a:ext uri="{FF2B5EF4-FFF2-40B4-BE49-F238E27FC236}">
                  <a16:creationId xmlns:a16="http://schemas.microsoft.com/office/drawing/2014/main" id="{EC80BA22-B9BC-0565-417B-DF4528429704}"/>
                </a:ext>
              </a:extLst>
            </p:cNvPr>
            <p:cNvSpPr/>
            <p:nvPr/>
          </p:nvSpPr>
          <p:spPr>
            <a:xfrm>
              <a:off x="4078475" y="4501775"/>
              <a:ext cx="94000" cy="73325"/>
            </a:xfrm>
            <a:custGeom>
              <a:avLst/>
              <a:gdLst/>
              <a:ahLst/>
              <a:cxnLst/>
              <a:rect l="l" t="t" r="r" b="b"/>
              <a:pathLst>
                <a:path w="3760" h="2933" extrusionOk="0">
                  <a:moveTo>
                    <a:pt x="3505" y="1"/>
                  </a:moveTo>
                  <a:lnTo>
                    <a:pt x="0" y="2594"/>
                  </a:lnTo>
                  <a:lnTo>
                    <a:pt x="254" y="2933"/>
                  </a:lnTo>
                  <a:lnTo>
                    <a:pt x="3759" y="339"/>
                  </a:lnTo>
                  <a:lnTo>
                    <a:pt x="3505" y="1"/>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90" name="Google Shape;2868;p68">
              <a:extLst>
                <a:ext uri="{FF2B5EF4-FFF2-40B4-BE49-F238E27FC236}">
                  <a16:creationId xmlns:a16="http://schemas.microsoft.com/office/drawing/2014/main" id="{885621CF-6D24-F773-E89D-F85D8EA6033A}"/>
                </a:ext>
              </a:extLst>
            </p:cNvPr>
            <p:cNvSpPr/>
            <p:nvPr/>
          </p:nvSpPr>
          <p:spPr>
            <a:xfrm>
              <a:off x="4064700" y="4482975"/>
              <a:ext cx="94000" cy="73350"/>
            </a:xfrm>
            <a:custGeom>
              <a:avLst/>
              <a:gdLst/>
              <a:ahLst/>
              <a:cxnLst/>
              <a:rect l="l" t="t" r="r" b="b"/>
              <a:pathLst>
                <a:path w="3760" h="2934" extrusionOk="0">
                  <a:moveTo>
                    <a:pt x="3506" y="1"/>
                  </a:moveTo>
                  <a:lnTo>
                    <a:pt x="1" y="2595"/>
                  </a:lnTo>
                  <a:lnTo>
                    <a:pt x="255" y="2934"/>
                  </a:lnTo>
                  <a:lnTo>
                    <a:pt x="3760" y="339"/>
                  </a:lnTo>
                  <a:lnTo>
                    <a:pt x="3506" y="1"/>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91" name="Google Shape;2869;p68">
              <a:extLst>
                <a:ext uri="{FF2B5EF4-FFF2-40B4-BE49-F238E27FC236}">
                  <a16:creationId xmlns:a16="http://schemas.microsoft.com/office/drawing/2014/main" id="{15EB83B2-A0EA-6C4E-D48B-39BAD20EBDDD}"/>
                </a:ext>
              </a:extLst>
            </p:cNvPr>
            <p:cNvSpPr/>
            <p:nvPr/>
          </p:nvSpPr>
          <p:spPr>
            <a:xfrm>
              <a:off x="4208450" y="4541900"/>
              <a:ext cx="140025" cy="40375"/>
            </a:xfrm>
            <a:custGeom>
              <a:avLst/>
              <a:gdLst/>
              <a:ahLst/>
              <a:cxnLst/>
              <a:rect l="l" t="t" r="r" b="b"/>
              <a:pathLst>
                <a:path w="5601" h="1615" extrusionOk="0">
                  <a:moveTo>
                    <a:pt x="2880" y="79"/>
                  </a:moveTo>
                  <a:cubicBezTo>
                    <a:pt x="2922" y="79"/>
                    <a:pt x="2975" y="90"/>
                    <a:pt x="3017" y="111"/>
                  </a:cubicBezTo>
                  <a:lnTo>
                    <a:pt x="5336" y="1074"/>
                  </a:lnTo>
                  <a:cubicBezTo>
                    <a:pt x="5452" y="1127"/>
                    <a:pt x="5526" y="1222"/>
                    <a:pt x="5505" y="1328"/>
                  </a:cubicBezTo>
                  <a:cubicBezTo>
                    <a:pt x="5494" y="1391"/>
                    <a:pt x="5463" y="1455"/>
                    <a:pt x="5399" y="1487"/>
                  </a:cubicBezTo>
                  <a:cubicBezTo>
                    <a:pt x="5351" y="1519"/>
                    <a:pt x="5296" y="1533"/>
                    <a:pt x="5234" y="1533"/>
                  </a:cubicBezTo>
                  <a:cubicBezTo>
                    <a:pt x="5216" y="1533"/>
                    <a:pt x="5196" y="1532"/>
                    <a:pt x="5177" y="1529"/>
                  </a:cubicBezTo>
                  <a:lnTo>
                    <a:pt x="370" y="873"/>
                  </a:lnTo>
                  <a:cubicBezTo>
                    <a:pt x="201" y="852"/>
                    <a:pt x="85" y="725"/>
                    <a:pt x="106" y="598"/>
                  </a:cubicBezTo>
                  <a:cubicBezTo>
                    <a:pt x="116" y="492"/>
                    <a:pt x="212" y="407"/>
                    <a:pt x="339" y="396"/>
                  </a:cubicBezTo>
                  <a:lnTo>
                    <a:pt x="2837" y="90"/>
                  </a:lnTo>
                  <a:cubicBezTo>
                    <a:pt x="2847" y="90"/>
                    <a:pt x="2858" y="79"/>
                    <a:pt x="2880" y="79"/>
                  </a:cubicBezTo>
                  <a:close/>
                  <a:moveTo>
                    <a:pt x="2883" y="1"/>
                  </a:moveTo>
                  <a:cubicBezTo>
                    <a:pt x="2864" y="1"/>
                    <a:pt x="2845" y="2"/>
                    <a:pt x="2826" y="5"/>
                  </a:cubicBezTo>
                  <a:lnTo>
                    <a:pt x="328" y="311"/>
                  </a:lnTo>
                  <a:cubicBezTo>
                    <a:pt x="169" y="333"/>
                    <a:pt x="42" y="438"/>
                    <a:pt x="31" y="587"/>
                  </a:cubicBezTo>
                  <a:cubicBezTo>
                    <a:pt x="0" y="756"/>
                    <a:pt x="148" y="925"/>
                    <a:pt x="360" y="958"/>
                  </a:cubicBezTo>
                  <a:lnTo>
                    <a:pt x="5166" y="1614"/>
                  </a:lnTo>
                  <a:lnTo>
                    <a:pt x="5230" y="1614"/>
                  </a:lnTo>
                  <a:cubicBezTo>
                    <a:pt x="5304" y="1614"/>
                    <a:pt x="5378" y="1593"/>
                    <a:pt x="5442" y="1561"/>
                  </a:cubicBezTo>
                  <a:cubicBezTo>
                    <a:pt x="5526" y="1508"/>
                    <a:pt x="5579" y="1434"/>
                    <a:pt x="5590" y="1339"/>
                  </a:cubicBezTo>
                  <a:cubicBezTo>
                    <a:pt x="5600" y="1201"/>
                    <a:pt x="5515" y="1064"/>
                    <a:pt x="5367" y="1000"/>
                  </a:cubicBezTo>
                  <a:lnTo>
                    <a:pt x="3049" y="36"/>
                  </a:lnTo>
                  <a:cubicBezTo>
                    <a:pt x="2993" y="13"/>
                    <a:pt x="2938" y="1"/>
                    <a:pt x="2883"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92" name="Google Shape;2870;p68">
              <a:extLst>
                <a:ext uri="{FF2B5EF4-FFF2-40B4-BE49-F238E27FC236}">
                  <a16:creationId xmlns:a16="http://schemas.microsoft.com/office/drawing/2014/main" id="{11472837-513D-2032-42AC-529DD81F7AE2}"/>
                </a:ext>
              </a:extLst>
            </p:cNvPr>
            <p:cNvSpPr/>
            <p:nvPr/>
          </p:nvSpPr>
          <p:spPr>
            <a:xfrm>
              <a:off x="4272225" y="4514425"/>
              <a:ext cx="24100" cy="29725"/>
            </a:xfrm>
            <a:custGeom>
              <a:avLst/>
              <a:gdLst/>
              <a:ahLst/>
              <a:cxnLst/>
              <a:rect l="l" t="t" r="r" b="b"/>
              <a:pathLst>
                <a:path w="964" h="1189" extrusionOk="0">
                  <a:moveTo>
                    <a:pt x="492" y="1"/>
                  </a:moveTo>
                  <a:cubicBezTo>
                    <a:pt x="381" y="1"/>
                    <a:pt x="273" y="33"/>
                    <a:pt x="180" y="98"/>
                  </a:cubicBezTo>
                  <a:cubicBezTo>
                    <a:pt x="85" y="172"/>
                    <a:pt x="11" y="288"/>
                    <a:pt x="0" y="415"/>
                  </a:cubicBezTo>
                  <a:cubicBezTo>
                    <a:pt x="0" y="436"/>
                    <a:pt x="11" y="458"/>
                    <a:pt x="32" y="458"/>
                  </a:cubicBezTo>
                  <a:cubicBezTo>
                    <a:pt x="53" y="458"/>
                    <a:pt x="75" y="447"/>
                    <a:pt x="75" y="426"/>
                  </a:cubicBezTo>
                  <a:cubicBezTo>
                    <a:pt x="96" y="320"/>
                    <a:pt x="148" y="225"/>
                    <a:pt x="233" y="161"/>
                  </a:cubicBezTo>
                  <a:cubicBezTo>
                    <a:pt x="300" y="111"/>
                    <a:pt x="380" y="81"/>
                    <a:pt x="463" y="81"/>
                  </a:cubicBezTo>
                  <a:cubicBezTo>
                    <a:pt x="485" y="81"/>
                    <a:pt x="507" y="83"/>
                    <a:pt x="529" y="87"/>
                  </a:cubicBezTo>
                  <a:cubicBezTo>
                    <a:pt x="635" y="98"/>
                    <a:pt x="720" y="151"/>
                    <a:pt x="783" y="236"/>
                  </a:cubicBezTo>
                  <a:cubicBezTo>
                    <a:pt x="858" y="320"/>
                    <a:pt x="879" y="426"/>
                    <a:pt x="868" y="532"/>
                  </a:cubicBezTo>
                  <a:cubicBezTo>
                    <a:pt x="847" y="638"/>
                    <a:pt x="795" y="733"/>
                    <a:pt x="710" y="796"/>
                  </a:cubicBezTo>
                  <a:cubicBezTo>
                    <a:pt x="638" y="850"/>
                    <a:pt x="552" y="873"/>
                    <a:pt x="463" y="873"/>
                  </a:cubicBezTo>
                  <a:cubicBezTo>
                    <a:pt x="447" y="873"/>
                    <a:pt x="430" y="873"/>
                    <a:pt x="413" y="871"/>
                  </a:cubicBezTo>
                  <a:cubicBezTo>
                    <a:pt x="392" y="871"/>
                    <a:pt x="381" y="881"/>
                    <a:pt x="371" y="902"/>
                  </a:cubicBezTo>
                  <a:lnTo>
                    <a:pt x="339" y="1146"/>
                  </a:lnTo>
                  <a:cubicBezTo>
                    <a:pt x="339" y="1167"/>
                    <a:pt x="350" y="1178"/>
                    <a:pt x="371" y="1189"/>
                  </a:cubicBezTo>
                  <a:lnTo>
                    <a:pt x="381" y="1189"/>
                  </a:lnTo>
                  <a:cubicBezTo>
                    <a:pt x="402" y="1189"/>
                    <a:pt x="413" y="1167"/>
                    <a:pt x="424" y="1156"/>
                  </a:cubicBezTo>
                  <a:lnTo>
                    <a:pt x="445" y="956"/>
                  </a:lnTo>
                  <a:cubicBezTo>
                    <a:pt x="562" y="956"/>
                    <a:pt x="667" y="923"/>
                    <a:pt x="762" y="860"/>
                  </a:cubicBezTo>
                  <a:cubicBezTo>
                    <a:pt x="858" y="775"/>
                    <a:pt x="932" y="669"/>
                    <a:pt x="943" y="542"/>
                  </a:cubicBezTo>
                  <a:cubicBezTo>
                    <a:pt x="964" y="415"/>
                    <a:pt x="932" y="288"/>
                    <a:pt x="847" y="193"/>
                  </a:cubicBezTo>
                  <a:cubicBezTo>
                    <a:pt x="773" y="87"/>
                    <a:pt x="667" y="24"/>
                    <a:pt x="540" y="3"/>
                  </a:cubicBezTo>
                  <a:cubicBezTo>
                    <a:pt x="524" y="1"/>
                    <a:pt x="508" y="1"/>
                    <a:pt x="492"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93" name="Google Shape;2871;p68">
              <a:extLst>
                <a:ext uri="{FF2B5EF4-FFF2-40B4-BE49-F238E27FC236}">
                  <a16:creationId xmlns:a16="http://schemas.microsoft.com/office/drawing/2014/main" id="{1E9E978E-758E-9B9C-07A7-2775A21C90A2}"/>
                </a:ext>
              </a:extLst>
            </p:cNvPr>
            <p:cNvSpPr/>
            <p:nvPr/>
          </p:nvSpPr>
          <p:spPr>
            <a:xfrm>
              <a:off x="4183800" y="4542550"/>
              <a:ext cx="174475" cy="161475"/>
            </a:xfrm>
            <a:custGeom>
              <a:avLst/>
              <a:gdLst/>
              <a:ahLst/>
              <a:cxnLst/>
              <a:rect l="l" t="t" r="r" b="b"/>
              <a:pathLst>
                <a:path w="6979" h="6459" extrusionOk="0">
                  <a:moveTo>
                    <a:pt x="3146" y="0"/>
                  </a:moveTo>
                  <a:lnTo>
                    <a:pt x="1494" y="212"/>
                  </a:lnTo>
                  <a:cubicBezTo>
                    <a:pt x="1155" y="243"/>
                    <a:pt x="880" y="466"/>
                    <a:pt x="753" y="772"/>
                  </a:cubicBezTo>
                  <a:lnTo>
                    <a:pt x="1" y="2657"/>
                  </a:lnTo>
                  <a:lnTo>
                    <a:pt x="933" y="3049"/>
                  </a:lnTo>
                  <a:lnTo>
                    <a:pt x="1092" y="3102"/>
                  </a:lnTo>
                  <a:lnTo>
                    <a:pt x="1144" y="2964"/>
                  </a:lnTo>
                  <a:lnTo>
                    <a:pt x="1504" y="2106"/>
                  </a:lnTo>
                  <a:lnTo>
                    <a:pt x="986" y="5886"/>
                  </a:lnTo>
                  <a:lnTo>
                    <a:pt x="5167" y="6458"/>
                  </a:lnTo>
                  <a:lnTo>
                    <a:pt x="5687" y="2678"/>
                  </a:lnTo>
                  <a:lnTo>
                    <a:pt x="5803" y="3600"/>
                  </a:lnTo>
                  <a:lnTo>
                    <a:pt x="5814" y="3748"/>
                  </a:lnTo>
                  <a:lnTo>
                    <a:pt x="5962" y="3737"/>
                  </a:lnTo>
                  <a:lnTo>
                    <a:pt x="6978" y="3610"/>
                  </a:lnTo>
                  <a:lnTo>
                    <a:pt x="6767" y="1598"/>
                  </a:lnTo>
                  <a:cubicBezTo>
                    <a:pt x="6724" y="1259"/>
                    <a:pt x="6512" y="984"/>
                    <a:pt x="6205" y="847"/>
                  </a:cubicBezTo>
                  <a:lnTo>
                    <a:pt x="4659" y="212"/>
                  </a:lnTo>
                  <a:cubicBezTo>
                    <a:pt x="4584" y="760"/>
                    <a:pt x="4185" y="839"/>
                    <a:pt x="3958" y="839"/>
                  </a:cubicBezTo>
                  <a:cubicBezTo>
                    <a:pt x="3866" y="839"/>
                    <a:pt x="3802" y="826"/>
                    <a:pt x="3802" y="826"/>
                  </a:cubicBezTo>
                  <a:cubicBezTo>
                    <a:pt x="3802" y="826"/>
                    <a:pt x="3040" y="783"/>
                    <a:pt x="3146" y="0"/>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94" name="Google Shape;2872;p68">
              <a:extLst>
                <a:ext uri="{FF2B5EF4-FFF2-40B4-BE49-F238E27FC236}">
                  <a16:creationId xmlns:a16="http://schemas.microsoft.com/office/drawing/2014/main" id="{B5682793-5548-D6DB-0544-CFFDB17A99A2}"/>
                </a:ext>
              </a:extLst>
            </p:cNvPr>
            <p:cNvSpPr/>
            <p:nvPr/>
          </p:nvSpPr>
          <p:spPr>
            <a:xfrm>
              <a:off x="4209750" y="4669575"/>
              <a:ext cx="106175" cy="24375"/>
            </a:xfrm>
            <a:custGeom>
              <a:avLst/>
              <a:gdLst/>
              <a:ahLst/>
              <a:cxnLst/>
              <a:rect l="l" t="t" r="r" b="b"/>
              <a:pathLst>
                <a:path w="4247" h="975" extrusionOk="0">
                  <a:moveTo>
                    <a:pt x="54" y="1"/>
                  </a:moveTo>
                  <a:lnTo>
                    <a:pt x="1" y="403"/>
                  </a:lnTo>
                  <a:lnTo>
                    <a:pt x="4183" y="975"/>
                  </a:lnTo>
                  <a:lnTo>
                    <a:pt x="4246" y="572"/>
                  </a:lnTo>
                  <a:lnTo>
                    <a:pt x="54" y="1"/>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95" name="Google Shape;2873;p68">
              <a:extLst>
                <a:ext uri="{FF2B5EF4-FFF2-40B4-BE49-F238E27FC236}">
                  <a16:creationId xmlns:a16="http://schemas.microsoft.com/office/drawing/2014/main" id="{8E69225D-1878-A601-F3B4-526CFC31BC40}"/>
                </a:ext>
              </a:extLst>
            </p:cNvPr>
            <p:cNvSpPr/>
            <p:nvPr/>
          </p:nvSpPr>
          <p:spPr>
            <a:xfrm>
              <a:off x="4212675" y="4648125"/>
              <a:ext cx="106150" cy="24375"/>
            </a:xfrm>
            <a:custGeom>
              <a:avLst/>
              <a:gdLst/>
              <a:ahLst/>
              <a:cxnLst/>
              <a:rect l="l" t="t" r="r" b="b"/>
              <a:pathLst>
                <a:path w="4246" h="975" extrusionOk="0">
                  <a:moveTo>
                    <a:pt x="64" y="1"/>
                  </a:moveTo>
                  <a:lnTo>
                    <a:pt x="0" y="403"/>
                  </a:lnTo>
                  <a:lnTo>
                    <a:pt x="4182" y="975"/>
                  </a:lnTo>
                  <a:lnTo>
                    <a:pt x="4245" y="562"/>
                  </a:lnTo>
                  <a:lnTo>
                    <a:pt x="64" y="1"/>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96" name="Google Shape;2874;p68">
              <a:extLst>
                <a:ext uri="{FF2B5EF4-FFF2-40B4-BE49-F238E27FC236}">
                  <a16:creationId xmlns:a16="http://schemas.microsoft.com/office/drawing/2014/main" id="{5254567F-D4D2-B61F-8CFD-5F4EA6442A4B}"/>
                </a:ext>
              </a:extLst>
            </p:cNvPr>
            <p:cNvSpPr/>
            <p:nvPr/>
          </p:nvSpPr>
          <p:spPr>
            <a:xfrm>
              <a:off x="4215850" y="4625650"/>
              <a:ext cx="105900" cy="24375"/>
            </a:xfrm>
            <a:custGeom>
              <a:avLst/>
              <a:gdLst/>
              <a:ahLst/>
              <a:cxnLst/>
              <a:rect l="l" t="t" r="r" b="b"/>
              <a:pathLst>
                <a:path w="4236" h="975" extrusionOk="0">
                  <a:moveTo>
                    <a:pt x="53" y="0"/>
                  </a:moveTo>
                  <a:lnTo>
                    <a:pt x="0" y="403"/>
                  </a:lnTo>
                  <a:lnTo>
                    <a:pt x="4182" y="974"/>
                  </a:lnTo>
                  <a:lnTo>
                    <a:pt x="4235" y="572"/>
                  </a:lnTo>
                  <a:lnTo>
                    <a:pt x="53" y="0"/>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97" name="Google Shape;2875;p68">
              <a:extLst>
                <a:ext uri="{FF2B5EF4-FFF2-40B4-BE49-F238E27FC236}">
                  <a16:creationId xmlns:a16="http://schemas.microsoft.com/office/drawing/2014/main" id="{ACDAAEFD-D647-C392-7DED-6A3E54F52B26}"/>
                </a:ext>
              </a:extLst>
            </p:cNvPr>
            <p:cNvSpPr/>
            <p:nvPr/>
          </p:nvSpPr>
          <p:spPr>
            <a:xfrm>
              <a:off x="4419375" y="4418325"/>
              <a:ext cx="143475" cy="64425"/>
            </a:xfrm>
            <a:custGeom>
              <a:avLst/>
              <a:gdLst/>
              <a:ahLst/>
              <a:cxnLst/>
              <a:rect l="l" t="t" r="r" b="b"/>
              <a:pathLst>
                <a:path w="5739" h="2577" extrusionOk="0">
                  <a:moveTo>
                    <a:pt x="415" y="77"/>
                  </a:moveTo>
                  <a:cubicBezTo>
                    <a:pt x="425" y="77"/>
                    <a:pt x="435" y="77"/>
                    <a:pt x="445" y="78"/>
                  </a:cubicBezTo>
                  <a:lnTo>
                    <a:pt x="3124" y="374"/>
                  </a:lnTo>
                  <a:cubicBezTo>
                    <a:pt x="3188" y="384"/>
                    <a:pt x="3251" y="406"/>
                    <a:pt x="3315" y="448"/>
                  </a:cubicBezTo>
                  <a:lnTo>
                    <a:pt x="5495" y="2026"/>
                  </a:lnTo>
                  <a:cubicBezTo>
                    <a:pt x="5612" y="2100"/>
                    <a:pt x="5654" y="2227"/>
                    <a:pt x="5612" y="2343"/>
                  </a:cubicBezTo>
                  <a:cubicBezTo>
                    <a:pt x="5574" y="2442"/>
                    <a:pt x="5470" y="2497"/>
                    <a:pt x="5357" y="2497"/>
                  </a:cubicBezTo>
                  <a:cubicBezTo>
                    <a:pt x="5312" y="2497"/>
                    <a:pt x="5265" y="2488"/>
                    <a:pt x="5220" y="2470"/>
                  </a:cubicBezTo>
                  <a:lnTo>
                    <a:pt x="350" y="596"/>
                  </a:lnTo>
                  <a:cubicBezTo>
                    <a:pt x="181" y="533"/>
                    <a:pt x="96" y="374"/>
                    <a:pt x="149" y="236"/>
                  </a:cubicBezTo>
                  <a:cubicBezTo>
                    <a:pt x="188" y="138"/>
                    <a:pt x="291" y="77"/>
                    <a:pt x="415" y="77"/>
                  </a:cubicBezTo>
                  <a:close/>
                  <a:moveTo>
                    <a:pt x="402" y="0"/>
                  </a:moveTo>
                  <a:cubicBezTo>
                    <a:pt x="246" y="0"/>
                    <a:pt x="122" y="81"/>
                    <a:pt x="75" y="205"/>
                  </a:cubicBezTo>
                  <a:cubicBezTo>
                    <a:pt x="0" y="384"/>
                    <a:pt x="117" y="596"/>
                    <a:pt x="318" y="671"/>
                  </a:cubicBezTo>
                  <a:lnTo>
                    <a:pt x="5188" y="2544"/>
                  </a:lnTo>
                  <a:cubicBezTo>
                    <a:pt x="5241" y="2565"/>
                    <a:pt x="5294" y="2576"/>
                    <a:pt x="5357" y="2576"/>
                  </a:cubicBezTo>
                  <a:cubicBezTo>
                    <a:pt x="5506" y="2576"/>
                    <a:pt x="5633" y="2502"/>
                    <a:pt x="5686" y="2365"/>
                  </a:cubicBezTo>
                  <a:cubicBezTo>
                    <a:pt x="5739" y="2227"/>
                    <a:pt x="5686" y="2057"/>
                    <a:pt x="5538" y="1962"/>
                  </a:cubicBezTo>
                  <a:lnTo>
                    <a:pt x="3357" y="384"/>
                  </a:lnTo>
                  <a:cubicBezTo>
                    <a:pt x="3293" y="332"/>
                    <a:pt x="3219" y="300"/>
                    <a:pt x="3134" y="300"/>
                  </a:cubicBezTo>
                  <a:lnTo>
                    <a:pt x="456" y="3"/>
                  </a:lnTo>
                  <a:cubicBezTo>
                    <a:pt x="438" y="1"/>
                    <a:pt x="419" y="0"/>
                    <a:pt x="402"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98" name="Google Shape;2876;p68">
              <a:extLst>
                <a:ext uri="{FF2B5EF4-FFF2-40B4-BE49-F238E27FC236}">
                  <a16:creationId xmlns:a16="http://schemas.microsoft.com/office/drawing/2014/main" id="{1C2F8CC6-6A9B-58AC-E2D3-B86C1E521CB3}"/>
                </a:ext>
              </a:extLst>
            </p:cNvPr>
            <p:cNvSpPr/>
            <p:nvPr/>
          </p:nvSpPr>
          <p:spPr>
            <a:xfrm>
              <a:off x="4494825" y="4397650"/>
              <a:ext cx="26475" cy="30575"/>
            </a:xfrm>
            <a:custGeom>
              <a:avLst/>
              <a:gdLst/>
              <a:ahLst/>
              <a:cxnLst/>
              <a:rect l="l" t="t" r="r" b="b"/>
              <a:pathLst>
                <a:path w="1059" h="1223" extrusionOk="0">
                  <a:moveTo>
                    <a:pt x="481" y="1"/>
                  </a:moveTo>
                  <a:cubicBezTo>
                    <a:pt x="275" y="1"/>
                    <a:pt x="81" y="127"/>
                    <a:pt x="0" y="322"/>
                  </a:cubicBezTo>
                  <a:cubicBezTo>
                    <a:pt x="0" y="343"/>
                    <a:pt x="10" y="375"/>
                    <a:pt x="31" y="375"/>
                  </a:cubicBezTo>
                  <a:cubicBezTo>
                    <a:pt x="34" y="378"/>
                    <a:pt x="39" y="379"/>
                    <a:pt x="44" y="379"/>
                  </a:cubicBezTo>
                  <a:cubicBezTo>
                    <a:pt x="57" y="379"/>
                    <a:pt x="74" y="370"/>
                    <a:pt x="74" y="354"/>
                  </a:cubicBezTo>
                  <a:cubicBezTo>
                    <a:pt x="139" y="183"/>
                    <a:pt x="304" y="81"/>
                    <a:pt x="477" y="81"/>
                  </a:cubicBezTo>
                  <a:cubicBezTo>
                    <a:pt x="530" y="81"/>
                    <a:pt x="584" y="91"/>
                    <a:pt x="635" y="110"/>
                  </a:cubicBezTo>
                  <a:cubicBezTo>
                    <a:pt x="857" y="195"/>
                    <a:pt x="963" y="439"/>
                    <a:pt x="878" y="661"/>
                  </a:cubicBezTo>
                  <a:cubicBezTo>
                    <a:pt x="813" y="834"/>
                    <a:pt x="651" y="943"/>
                    <a:pt x="478" y="943"/>
                  </a:cubicBezTo>
                  <a:cubicBezTo>
                    <a:pt x="428" y="943"/>
                    <a:pt x="377" y="934"/>
                    <a:pt x="328" y="915"/>
                  </a:cubicBezTo>
                  <a:cubicBezTo>
                    <a:pt x="323" y="910"/>
                    <a:pt x="318" y="907"/>
                    <a:pt x="312" y="907"/>
                  </a:cubicBezTo>
                  <a:cubicBezTo>
                    <a:pt x="307" y="907"/>
                    <a:pt x="302" y="910"/>
                    <a:pt x="297" y="915"/>
                  </a:cubicBezTo>
                  <a:cubicBezTo>
                    <a:pt x="286" y="915"/>
                    <a:pt x="275" y="926"/>
                    <a:pt x="275" y="936"/>
                  </a:cubicBezTo>
                  <a:lnTo>
                    <a:pt x="180" y="1169"/>
                  </a:lnTo>
                  <a:cubicBezTo>
                    <a:pt x="170" y="1190"/>
                    <a:pt x="180" y="1211"/>
                    <a:pt x="201" y="1222"/>
                  </a:cubicBezTo>
                  <a:lnTo>
                    <a:pt x="222" y="1222"/>
                  </a:lnTo>
                  <a:cubicBezTo>
                    <a:pt x="233" y="1222"/>
                    <a:pt x="254" y="1222"/>
                    <a:pt x="254" y="1201"/>
                  </a:cubicBezTo>
                  <a:lnTo>
                    <a:pt x="339" y="1000"/>
                  </a:lnTo>
                  <a:cubicBezTo>
                    <a:pt x="386" y="1014"/>
                    <a:pt x="433" y="1021"/>
                    <a:pt x="481" y="1021"/>
                  </a:cubicBezTo>
                  <a:cubicBezTo>
                    <a:pt x="681" y="1021"/>
                    <a:pt x="876" y="898"/>
                    <a:pt x="953" y="693"/>
                  </a:cubicBezTo>
                  <a:cubicBezTo>
                    <a:pt x="1059" y="428"/>
                    <a:pt x="921" y="132"/>
                    <a:pt x="667" y="37"/>
                  </a:cubicBezTo>
                  <a:cubicBezTo>
                    <a:pt x="605" y="12"/>
                    <a:pt x="543" y="1"/>
                    <a:pt x="481"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99" name="Google Shape;2877;p68">
              <a:extLst>
                <a:ext uri="{FF2B5EF4-FFF2-40B4-BE49-F238E27FC236}">
                  <a16:creationId xmlns:a16="http://schemas.microsoft.com/office/drawing/2014/main" id="{50382C74-EE0A-35FD-FFFB-94874A8B02E9}"/>
                </a:ext>
              </a:extLst>
            </p:cNvPr>
            <p:cNvSpPr/>
            <p:nvPr/>
          </p:nvSpPr>
          <p:spPr>
            <a:xfrm>
              <a:off x="4350825" y="4518450"/>
              <a:ext cx="22000" cy="17750"/>
            </a:xfrm>
            <a:custGeom>
              <a:avLst/>
              <a:gdLst/>
              <a:ahLst/>
              <a:cxnLst/>
              <a:rect l="l" t="t" r="r" b="b"/>
              <a:pathLst>
                <a:path w="880" h="710" extrusionOk="0">
                  <a:moveTo>
                    <a:pt x="117" y="0"/>
                  </a:moveTo>
                  <a:lnTo>
                    <a:pt x="1" y="170"/>
                  </a:lnTo>
                  <a:lnTo>
                    <a:pt x="763" y="710"/>
                  </a:lnTo>
                  <a:lnTo>
                    <a:pt x="879" y="551"/>
                  </a:lnTo>
                  <a:lnTo>
                    <a:pt x="117" y="0"/>
                  </a:ln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00" name="Google Shape;2878;p68">
              <a:extLst>
                <a:ext uri="{FF2B5EF4-FFF2-40B4-BE49-F238E27FC236}">
                  <a16:creationId xmlns:a16="http://schemas.microsoft.com/office/drawing/2014/main" id="{51FF6C45-15CA-D8E8-11E0-D7DAA6983801}"/>
                </a:ext>
              </a:extLst>
            </p:cNvPr>
            <p:cNvSpPr/>
            <p:nvPr/>
          </p:nvSpPr>
          <p:spPr>
            <a:xfrm>
              <a:off x="4351625" y="4416975"/>
              <a:ext cx="214400" cy="183225"/>
            </a:xfrm>
            <a:custGeom>
              <a:avLst/>
              <a:gdLst/>
              <a:ahLst/>
              <a:cxnLst/>
              <a:rect l="l" t="t" r="r" b="b"/>
              <a:pathLst>
                <a:path w="8576" h="7329" extrusionOk="0">
                  <a:moveTo>
                    <a:pt x="3275" y="1"/>
                  </a:moveTo>
                  <a:cubicBezTo>
                    <a:pt x="2948" y="1"/>
                    <a:pt x="2641" y="156"/>
                    <a:pt x="2456" y="417"/>
                  </a:cubicBezTo>
                  <a:lnTo>
                    <a:pt x="54" y="3847"/>
                  </a:lnTo>
                  <a:cubicBezTo>
                    <a:pt x="0" y="3922"/>
                    <a:pt x="21" y="4017"/>
                    <a:pt x="85" y="4059"/>
                  </a:cubicBezTo>
                  <a:lnTo>
                    <a:pt x="858" y="4621"/>
                  </a:lnTo>
                  <a:cubicBezTo>
                    <a:pt x="886" y="4637"/>
                    <a:pt x="918" y="4645"/>
                    <a:pt x="948" y="4645"/>
                  </a:cubicBezTo>
                  <a:cubicBezTo>
                    <a:pt x="997" y="4645"/>
                    <a:pt x="1044" y="4624"/>
                    <a:pt x="1070" y="4578"/>
                  </a:cubicBezTo>
                  <a:lnTo>
                    <a:pt x="2912" y="1995"/>
                  </a:lnTo>
                  <a:lnTo>
                    <a:pt x="2912" y="1995"/>
                  </a:lnTo>
                  <a:lnTo>
                    <a:pt x="1578" y="5446"/>
                  </a:lnTo>
                  <a:cubicBezTo>
                    <a:pt x="1504" y="5647"/>
                    <a:pt x="1599" y="5880"/>
                    <a:pt x="1811" y="5965"/>
                  </a:cubicBezTo>
                  <a:lnTo>
                    <a:pt x="3547" y="6632"/>
                  </a:lnTo>
                  <a:lnTo>
                    <a:pt x="5294" y="7299"/>
                  </a:lnTo>
                  <a:cubicBezTo>
                    <a:pt x="5341" y="7319"/>
                    <a:pt x="5391" y="7328"/>
                    <a:pt x="5439" y="7328"/>
                  </a:cubicBezTo>
                  <a:cubicBezTo>
                    <a:pt x="5597" y="7328"/>
                    <a:pt x="5748" y="7230"/>
                    <a:pt x="5813" y="7077"/>
                  </a:cubicBezTo>
                  <a:lnTo>
                    <a:pt x="7136" y="3626"/>
                  </a:lnTo>
                  <a:lnTo>
                    <a:pt x="6766" y="6769"/>
                  </a:lnTo>
                  <a:cubicBezTo>
                    <a:pt x="6755" y="6854"/>
                    <a:pt x="6818" y="6929"/>
                    <a:pt x="6903" y="6939"/>
                  </a:cubicBezTo>
                  <a:lnTo>
                    <a:pt x="7846" y="7056"/>
                  </a:lnTo>
                  <a:cubicBezTo>
                    <a:pt x="7852" y="7056"/>
                    <a:pt x="7857" y="7057"/>
                    <a:pt x="7863" y="7057"/>
                  </a:cubicBezTo>
                  <a:cubicBezTo>
                    <a:pt x="7940" y="7057"/>
                    <a:pt x="8005" y="6996"/>
                    <a:pt x="8015" y="6918"/>
                  </a:cubicBezTo>
                  <a:lnTo>
                    <a:pt x="8533" y="2757"/>
                  </a:lnTo>
                  <a:cubicBezTo>
                    <a:pt x="8576" y="2408"/>
                    <a:pt x="8427" y="2059"/>
                    <a:pt x="8131" y="1847"/>
                  </a:cubicBezTo>
                  <a:lnTo>
                    <a:pt x="6681" y="798"/>
                  </a:lnTo>
                  <a:cubicBezTo>
                    <a:pt x="6518" y="1213"/>
                    <a:pt x="6234" y="1310"/>
                    <a:pt x="6003" y="1310"/>
                  </a:cubicBezTo>
                  <a:cubicBezTo>
                    <a:pt x="5797" y="1310"/>
                    <a:pt x="5632" y="1233"/>
                    <a:pt x="5632" y="1233"/>
                  </a:cubicBezTo>
                  <a:cubicBezTo>
                    <a:pt x="5632" y="1233"/>
                    <a:pt x="4849" y="989"/>
                    <a:pt x="5145" y="205"/>
                  </a:cubicBezTo>
                  <a:lnTo>
                    <a:pt x="3367" y="5"/>
                  </a:lnTo>
                  <a:cubicBezTo>
                    <a:pt x="3336" y="2"/>
                    <a:pt x="3305" y="1"/>
                    <a:pt x="3275" y="1"/>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01" name="Google Shape;2879;p68">
              <a:extLst>
                <a:ext uri="{FF2B5EF4-FFF2-40B4-BE49-F238E27FC236}">
                  <a16:creationId xmlns:a16="http://schemas.microsoft.com/office/drawing/2014/main" id="{22220570-D4F5-6764-9F03-4102B730AC7E}"/>
                </a:ext>
              </a:extLst>
            </p:cNvPr>
            <p:cNvSpPr/>
            <p:nvPr/>
          </p:nvSpPr>
          <p:spPr>
            <a:xfrm>
              <a:off x="4523925" y="4590700"/>
              <a:ext cx="23850" cy="7450"/>
            </a:xfrm>
            <a:custGeom>
              <a:avLst/>
              <a:gdLst/>
              <a:ahLst/>
              <a:cxnLst/>
              <a:rect l="l" t="t" r="r" b="b"/>
              <a:pathLst>
                <a:path w="954" h="298" extrusionOk="0">
                  <a:moveTo>
                    <a:pt x="22" y="1"/>
                  </a:moveTo>
                  <a:lnTo>
                    <a:pt x="1" y="191"/>
                  </a:lnTo>
                  <a:lnTo>
                    <a:pt x="932" y="297"/>
                  </a:lnTo>
                  <a:lnTo>
                    <a:pt x="954" y="107"/>
                  </a:lnTo>
                  <a:lnTo>
                    <a:pt x="22" y="1"/>
                  </a:ln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02" name="Google Shape;2880;p68">
              <a:extLst>
                <a:ext uri="{FF2B5EF4-FFF2-40B4-BE49-F238E27FC236}">
                  <a16:creationId xmlns:a16="http://schemas.microsoft.com/office/drawing/2014/main" id="{EB1D8A65-8DDA-6849-E663-60E119087418}"/>
                </a:ext>
              </a:extLst>
            </p:cNvPr>
            <p:cNvSpPr/>
            <p:nvPr/>
          </p:nvSpPr>
          <p:spPr>
            <a:xfrm>
              <a:off x="4394775" y="4566075"/>
              <a:ext cx="89200" cy="38675"/>
            </a:xfrm>
            <a:custGeom>
              <a:avLst/>
              <a:gdLst/>
              <a:ahLst/>
              <a:cxnLst/>
              <a:rect l="l" t="t" r="r" b="b"/>
              <a:pathLst>
                <a:path w="3568" h="1547" extrusionOk="0">
                  <a:moveTo>
                    <a:pt x="85" y="1"/>
                  </a:moveTo>
                  <a:lnTo>
                    <a:pt x="0" y="213"/>
                  </a:lnTo>
                  <a:lnTo>
                    <a:pt x="3483" y="1547"/>
                  </a:lnTo>
                  <a:lnTo>
                    <a:pt x="3568" y="1335"/>
                  </a:lnTo>
                  <a:lnTo>
                    <a:pt x="85" y="1"/>
                  </a:ln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03" name="Google Shape;2881;p68">
              <a:extLst>
                <a:ext uri="{FF2B5EF4-FFF2-40B4-BE49-F238E27FC236}">
                  <a16:creationId xmlns:a16="http://schemas.microsoft.com/office/drawing/2014/main" id="{4EA3F5FA-57B6-F2D0-6C37-5676EBE749F7}"/>
                </a:ext>
              </a:extLst>
            </p:cNvPr>
            <p:cNvSpPr/>
            <p:nvPr/>
          </p:nvSpPr>
          <p:spPr>
            <a:xfrm>
              <a:off x="4431550" y="4471725"/>
              <a:ext cx="69900" cy="86575"/>
            </a:xfrm>
            <a:custGeom>
              <a:avLst/>
              <a:gdLst/>
              <a:ahLst/>
              <a:cxnLst/>
              <a:rect l="l" t="t" r="r" b="b"/>
              <a:pathLst>
                <a:path w="2796" h="3463" extrusionOk="0">
                  <a:moveTo>
                    <a:pt x="1785" y="0"/>
                  </a:moveTo>
                  <a:cubicBezTo>
                    <a:pt x="1262" y="0"/>
                    <a:pt x="668" y="534"/>
                    <a:pt x="360" y="1330"/>
                  </a:cubicBezTo>
                  <a:cubicBezTo>
                    <a:pt x="0" y="2261"/>
                    <a:pt x="181" y="3193"/>
                    <a:pt x="753" y="3415"/>
                  </a:cubicBezTo>
                  <a:cubicBezTo>
                    <a:pt x="835" y="3447"/>
                    <a:pt x="921" y="3462"/>
                    <a:pt x="1010" y="3462"/>
                  </a:cubicBezTo>
                  <a:cubicBezTo>
                    <a:pt x="1533" y="3462"/>
                    <a:pt x="2127" y="2922"/>
                    <a:pt x="2435" y="2134"/>
                  </a:cubicBezTo>
                  <a:cubicBezTo>
                    <a:pt x="2795" y="1203"/>
                    <a:pt x="2616" y="271"/>
                    <a:pt x="2044" y="48"/>
                  </a:cubicBezTo>
                  <a:cubicBezTo>
                    <a:pt x="1961" y="16"/>
                    <a:pt x="1874" y="0"/>
                    <a:pt x="1785" y="0"/>
                  </a:cubicBez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04" name="Google Shape;2882;p68">
              <a:extLst>
                <a:ext uri="{FF2B5EF4-FFF2-40B4-BE49-F238E27FC236}">
                  <a16:creationId xmlns:a16="http://schemas.microsoft.com/office/drawing/2014/main" id="{A5ABD815-1878-F21A-A8A8-151BB2FF05BD}"/>
                </a:ext>
              </a:extLst>
            </p:cNvPr>
            <p:cNvSpPr/>
            <p:nvPr/>
          </p:nvSpPr>
          <p:spPr>
            <a:xfrm>
              <a:off x="4475750" y="4419925"/>
              <a:ext cx="45275" cy="32000"/>
            </a:xfrm>
            <a:custGeom>
              <a:avLst/>
              <a:gdLst/>
              <a:ahLst/>
              <a:cxnLst/>
              <a:rect l="l" t="t" r="r" b="b"/>
              <a:pathLst>
                <a:path w="1811" h="1280" extrusionOk="0">
                  <a:moveTo>
                    <a:pt x="191" y="0"/>
                  </a:moveTo>
                  <a:cubicBezTo>
                    <a:pt x="154" y="0"/>
                    <a:pt x="115" y="21"/>
                    <a:pt x="107" y="56"/>
                  </a:cubicBezTo>
                  <a:cubicBezTo>
                    <a:pt x="1" y="320"/>
                    <a:pt x="1" y="553"/>
                    <a:pt x="96" y="755"/>
                  </a:cubicBezTo>
                  <a:cubicBezTo>
                    <a:pt x="255" y="1061"/>
                    <a:pt x="583" y="1178"/>
                    <a:pt x="636" y="1189"/>
                  </a:cubicBezTo>
                  <a:cubicBezTo>
                    <a:pt x="646" y="1200"/>
                    <a:pt x="657" y="1200"/>
                    <a:pt x="667" y="1210"/>
                  </a:cubicBezTo>
                  <a:cubicBezTo>
                    <a:pt x="734" y="1236"/>
                    <a:pt x="871" y="1279"/>
                    <a:pt x="1032" y="1279"/>
                  </a:cubicBezTo>
                  <a:cubicBezTo>
                    <a:pt x="1128" y="1279"/>
                    <a:pt x="1232" y="1264"/>
                    <a:pt x="1335" y="1221"/>
                  </a:cubicBezTo>
                  <a:cubicBezTo>
                    <a:pt x="1536" y="1136"/>
                    <a:pt x="1695" y="967"/>
                    <a:pt x="1790" y="702"/>
                  </a:cubicBezTo>
                  <a:cubicBezTo>
                    <a:pt x="1811" y="659"/>
                    <a:pt x="1790" y="617"/>
                    <a:pt x="1747" y="596"/>
                  </a:cubicBezTo>
                  <a:cubicBezTo>
                    <a:pt x="1736" y="590"/>
                    <a:pt x="1725" y="588"/>
                    <a:pt x="1713" y="588"/>
                  </a:cubicBezTo>
                  <a:cubicBezTo>
                    <a:pt x="1680" y="588"/>
                    <a:pt x="1647" y="609"/>
                    <a:pt x="1631" y="649"/>
                  </a:cubicBezTo>
                  <a:cubicBezTo>
                    <a:pt x="1547" y="861"/>
                    <a:pt x="1430" y="998"/>
                    <a:pt x="1271" y="1061"/>
                  </a:cubicBezTo>
                  <a:cubicBezTo>
                    <a:pt x="1191" y="1092"/>
                    <a:pt x="1110" y="1103"/>
                    <a:pt x="1035" y="1103"/>
                  </a:cubicBezTo>
                  <a:cubicBezTo>
                    <a:pt x="853" y="1103"/>
                    <a:pt x="707" y="1037"/>
                    <a:pt x="700" y="1030"/>
                  </a:cubicBezTo>
                  <a:lnTo>
                    <a:pt x="689" y="1030"/>
                  </a:lnTo>
                  <a:cubicBezTo>
                    <a:pt x="689" y="1030"/>
                    <a:pt x="382" y="934"/>
                    <a:pt x="255" y="670"/>
                  </a:cubicBezTo>
                  <a:cubicBezTo>
                    <a:pt x="180" y="522"/>
                    <a:pt x="180" y="331"/>
                    <a:pt x="265" y="120"/>
                  </a:cubicBezTo>
                  <a:cubicBezTo>
                    <a:pt x="276" y="77"/>
                    <a:pt x="255" y="24"/>
                    <a:pt x="213" y="3"/>
                  </a:cubicBezTo>
                  <a:cubicBezTo>
                    <a:pt x="206" y="1"/>
                    <a:pt x="198" y="0"/>
                    <a:pt x="191" y="0"/>
                  </a:cubicBez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05" name="Google Shape;2883;p68">
              <a:extLst>
                <a:ext uri="{FF2B5EF4-FFF2-40B4-BE49-F238E27FC236}">
                  <a16:creationId xmlns:a16="http://schemas.microsoft.com/office/drawing/2014/main" id="{2A0862BA-10EF-6494-59FA-42DC74357D37}"/>
                </a:ext>
              </a:extLst>
            </p:cNvPr>
            <p:cNvSpPr/>
            <p:nvPr/>
          </p:nvSpPr>
          <p:spPr>
            <a:xfrm>
              <a:off x="4229325" y="4296100"/>
              <a:ext cx="120200" cy="39200"/>
            </a:xfrm>
            <a:custGeom>
              <a:avLst/>
              <a:gdLst/>
              <a:ahLst/>
              <a:cxnLst/>
              <a:rect l="l" t="t" r="r" b="b"/>
              <a:pathLst>
                <a:path w="4808" h="1568" extrusionOk="0">
                  <a:moveTo>
                    <a:pt x="2483" y="82"/>
                  </a:moveTo>
                  <a:cubicBezTo>
                    <a:pt x="2517" y="82"/>
                    <a:pt x="2556" y="91"/>
                    <a:pt x="2595" y="107"/>
                  </a:cubicBezTo>
                  <a:lnTo>
                    <a:pt x="4575" y="1007"/>
                  </a:lnTo>
                  <a:cubicBezTo>
                    <a:pt x="4670" y="1050"/>
                    <a:pt x="4734" y="1155"/>
                    <a:pt x="4713" y="1261"/>
                  </a:cubicBezTo>
                  <a:cubicBezTo>
                    <a:pt x="4703" y="1387"/>
                    <a:pt x="4596" y="1486"/>
                    <a:pt x="4472" y="1486"/>
                  </a:cubicBezTo>
                  <a:cubicBezTo>
                    <a:pt x="4461" y="1486"/>
                    <a:pt x="4449" y="1485"/>
                    <a:pt x="4437" y="1483"/>
                  </a:cubicBezTo>
                  <a:lnTo>
                    <a:pt x="319" y="996"/>
                  </a:lnTo>
                  <a:cubicBezTo>
                    <a:pt x="192" y="986"/>
                    <a:pt x="86" y="859"/>
                    <a:pt x="107" y="721"/>
                  </a:cubicBezTo>
                  <a:cubicBezTo>
                    <a:pt x="118" y="605"/>
                    <a:pt x="203" y="520"/>
                    <a:pt x="308" y="499"/>
                  </a:cubicBezTo>
                  <a:lnTo>
                    <a:pt x="2447" y="86"/>
                  </a:lnTo>
                  <a:cubicBezTo>
                    <a:pt x="2458" y="83"/>
                    <a:pt x="2470" y="82"/>
                    <a:pt x="2483" y="82"/>
                  </a:cubicBezTo>
                  <a:close/>
                  <a:moveTo>
                    <a:pt x="2497" y="1"/>
                  </a:moveTo>
                  <a:cubicBezTo>
                    <a:pt x="2472" y="1"/>
                    <a:pt x="2448" y="5"/>
                    <a:pt x="2426" y="12"/>
                  </a:cubicBezTo>
                  <a:lnTo>
                    <a:pt x="297" y="425"/>
                  </a:lnTo>
                  <a:cubicBezTo>
                    <a:pt x="149" y="446"/>
                    <a:pt x="43" y="563"/>
                    <a:pt x="22" y="711"/>
                  </a:cubicBezTo>
                  <a:cubicBezTo>
                    <a:pt x="1" y="890"/>
                    <a:pt x="139" y="1060"/>
                    <a:pt x="319" y="1081"/>
                  </a:cubicBezTo>
                  <a:lnTo>
                    <a:pt x="4426" y="1568"/>
                  </a:lnTo>
                  <a:lnTo>
                    <a:pt x="4469" y="1568"/>
                  </a:lnTo>
                  <a:cubicBezTo>
                    <a:pt x="4628" y="1568"/>
                    <a:pt x="4776" y="1441"/>
                    <a:pt x="4797" y="1272"/>
                  </a:cubicBezTo>
                  <a:cubicBezTo>
                    <a:pt x="4807" y="1123"/>
                    <a:pt x="4734" y="986"/>
                    <a:pt x="4607" y="933"/>
                  </a:cubicBezTo>
                  <a:lnTo>
                    <a:pt x="2627" y="33"/>
                  </a:lnTo>
                  <a:cubicBezTo>
                    <a:pt x="2586" y="13"/>
                    <a:pt x="2541" y="1"/>
                    <a:pt x="2497"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06" name="Google Shape;2884;p68">
              <a:extLst>
                <a:ext uri="{FF2B5EF4-FFF2-40B4-BE49-F238E27FC236}">
                  <a16:creationId xmlns:a16="http://schemas.microsoft.com/office/drawing/2014/main" id="{54C329FE-DDA8-4BD9-ADE0-3EF2A4D4072B}"/>
                </a:ext>
              </a:extLst>
            </p:cNvPr>
            <p:cNvSpPr/>
            <p:nvPr/>
          </p:nvSpPr>
          <p:spPr>
            <a:xfrm>
              <a:off x="4282275" y="4267450"/>
              <a:ext cx="24650" cy="30800"/>
            </a:xfrm>
            <a:custGeom>
              <a:avLst/>
              <a:gdLst/>
              <a:ahLst/>
              <a:cxnLst/>
              <a:rect l="l" t="t" r="r" b="b"/>
              <a:pathLst>
                <a:path w="986" h="1232" extrusionOk="0">
                  <a:moveTo>
                    <a:pt x="486" y="0"/>
                  </a:moveTo>
                  <a:cubicBezTo>
                    <a:pt x="244" y="0"/>
                    <a:pt x="41" y="191"/>
                    <a:pt x="11" y="438"/>
                  </a:cubicBezTo>
                  <a:cubicBezTo>
                    <a:pt x="0" y="459"/>
                    <a:pt x="22" y="481"/>
                    <a:pt x="43" y="481"/>
                  </a:cubicBezTo>
                  <a:cubicBezTo>
                    <a:pt x="46" y="482"/>
                    <a:pt x="50" y="483"/>
                    <a:pt x="54" y="483"/>
                  </a:cubicBezTo>
                  <a:cubicBezTo>
                    <a:pt x="71" y="483"/>
                    <a:pt x="85" y="466"/>
                    <a:pt x="85" y="448"/>
                  </a:cubicBezTo>
                  <a:cubicBezTo>
                    <a:pt x="105" y="244"/>
                    <a:pt x="285" y="85"/>
                    <a:pt x="479" y="85"/>
                  </a:cubicBezTo>
                  <a:cubicBezTo>
                    <a:pt x="496" y="85"/>
                    <a:pt x="513" y="86"/>
                    <a:pt x="530" y="88"/>
                  </a:cubicBezTo>
                  <a:cubicBezTo>
                    <a:pt x="647" y="99"/>
                    <a:pt x="741" y="152"/>
                    <a:pt x="805" y="237"/>
                  </a:cubicBezTo>
                  <a:cubicBezTo>
                    <a:pt x="868" y="321"/>
                    <a:pt x="901" y="438"/>
                    <a:pt x="890" y="544"/>
                  </a:cubicBezTo>
                  <a:cubicBezTo>
                    <a:pt x="861" y="748"/>
                    <a:pt x="688" y="908"/>
                    <a:pt x="488" y="908"/>
                  </a:cubicBezTo>
                  <a:cubicBezTo>
                    <a:pt x="470" y="908"/>
                    <a:pt x="453" y="907"/>
                    <a:pt x="435" y="904"/>
                  </a:cubicBezTo>
                  <a:cubicBezTo>
                    <a:pt x="414" y="904"/>
                    <a:pt x="393" y="914"/>
                    <a:pt x="393" y="935"/>
                  </a:cubicBezTo>
                  <a:lnTo>
                    <a:pt x="360" y="1189"/>
                  </a:lnTo>
                  <a:cubicBezTo>
                    <a:pt x="360" y="1211"/>
                    <a:pt x="381" y="1222"/>
                    <a:pt x="403" y="1232"/>
                  </a:cubicBezTo>
                  <a:cubicBezTo>
                    <a:pt x="424" y="1232"/>
                    <a:pt x="445" y="1211"/>
                    <a:pt x="445" y="1189"/>
                  </a:cubicBezTo>
                  <a:lnTo>
                    <a:pt x="466" y="989"/>
                  </a:lnTo>
                  <a:cubicBezTo>
                    <a:pt x="473" y="989"/>
                    <a:pt x="479" y="989"/>
                    <a:pt x="486" y="989"/>
                  </a:cubicBezTo>
                  <a:cubicBezTo>
                    <a:pt x="731" y="989"/>
                    <a:pt x="933" y="802"/>
                    <a:pt x="964" y="554"/>
                  </a:cubicBezTo>
                  <a:cubicBezTo>
                    <a:pt x="985" y="427"/>
                    <a:pt x="943" y="290"/>
                    <a:pt x="868" y="194"/>
                  </a:cubicBezTo>
                  <a:cubicBezTo>
                    <a:pt x="784" y="88"/>
                    <a:pt x="668" y="25"/>
                    <a:pt x="541" y="4"/>
                  </a:cubicBezTo>
                  <a:cubicBezTo>
                    <a:pt x="522" y="2"/>
                    <a:pt x="504" y="0"/>
                    <a:pt x="486"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07" name="Google Shape;2885;p68">
              <a:extLst>
                <a:ext uri="{FF2B5EF4-FFF2-40B4-BE49-F238E27FC236}">
                  <a16:creationId xmlns:a16="http://schemas.microsoft.com/office/drawing/2014/main" id="{47B37962-0263-F590-B4CB-E89EE6618B8D}"/>
                </a:ext>
              </a:extLst>
            </p:cNvPr>
            <p:cNvSpPr/>
            <p:nvPr/>
          </p:nvSpPr>
          <p:spPr>
            <a:xfrm>
              <a:off x="4186200" y="4297975"/>
              <a:ext cx="178675" cy="204600"/>
            </a:xfrm>
            <a:custGeom>
              <a:avLst/>
              <a:gdLst/>
              <a:ahLst/>
              <a:cxnLst/>
              <a:rect l="l" t="t" r="r" b="b"/>
              <a:pathLst>
                <a:path w="7147" h="8184" extrusionOk="0">
                  <a:moveTo>
                    <a:pt x="3389" y="1"/>
                  </a:moveTo>
                  <a:lnTo>
                    <a:pt x="2636" y="106"/>
                  </a:lnTo>
                  <a:cubicBezTo>
                    <a:pt x="1768" y="223"/>
                    <a:pt x="1070" y="869"/>
                    <a:pt x="900" y="1726"/>
                  </a:cubicBezTo>
                  <a:cubicBezTo>
                    <a:pt x="636" y="3028"/>
                    <a:pt x="255" y="4807"/>
                    <a:pt x="1" y="5273"/>
                  </a:cubicBezTo>
                  <a:lnTo>
                    <a:pt x="1081" y="5685"/>
                  </a:lnTo>
                  <a:cubicBezTo>
                    <a:pt x="1081" y="5685"/>
                    <a:pt x="1705" y="4024"/>
                    <a:pt x="1917" y="2530"/>
                  </a:cubicBezTo>
                  <a:lnTo>
                    <a:pt x="1917" y="2530"/>
                  </a:lnTo>
                  <a:cubicBezTo>
                    <a:pt x="1917" y="2531"/>
                    <a:pt x="2425" y="5431"/>
                    <a:pt x="954" y="7623"/>
                  </a:cubicBezTo>
                  <a:cubicBezTo>
                    <a:pt x="954" y="7623"/>
                    <a:pt x="2647" y="7623"/>
                    <a:pt x="3441" y="6776"/>
                  </a:cubicBezTo>
                  <a:cubicBezTo>
                    <a:pt x="4024" y="7782"/>
                    <a:pt x="5664" y="8184"/>
                    <a:pt x="5664" y="8184"/>
                  </a:cubicBezTo>
                  <a:cubicBezTo>
                    <a:pt x="4754" y="5697"/>
                    <a:pt x="5908" y="3008"/>
                    <a:pt x="5908" y="3007"/>
                  </a:cubicBezTo>
                  <a:lnTo>
                    <a:pt x="5908" y="3007"/>
                  </a:lnTo>
                  <a:cubicBezTo>
                    <a:pt x="5770" y="4500"/>
                    <a:pt x="5993" y="6268"/>
                    <a:pt x="5993" y="6268"/>
                  </a:cubicBezTo>
                  <a:lnTo>
                    <a:pt x="7146" y="6120"/>
                  </a:lnTo>
                  <a:cubicBezTo>
                    <a:pt x="7009" y="5601"/>
                    <a:pt x="7041" y="3780"/>
                    <a:pt x="7094" y="2457"/>
                  </a:cubicBezTo>
                  <a:cubicBezTo>
                    <a:pt x="7125" y="1589"/>
                    <a:pt x="6596" y="784"/>
                    <a:pt x="5781" y="477"/>
                  </a:cubicBezTo>
                  <a:lnTo>
                    <a:pt x="5071" y="201"/>
                  </a:lnTo>
                  <a:cubicBezTo>
                    <a:pt x="4807" y="604"/>
                    <a:pt x="4172" y="657"/>
                    <a:pt x="4172" y="657"/>
                  </a:cubicBezTo>
                  <a:cubicBezTo>
                    <a:pt x="4172" y="657"/>
                    <a:pt x="3547" y="455"/>
                    <a:pt x="3389" y="1"/>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08" name="Google Shape;2886;p68">
              <a:extLst>
                <a:ext uri="{FF2B5EF4-FFF2-40B4-BE49-F238E27FC236}">
                  <a16:creationId xmlns:a16="http://schemas.microsoft.com/office/drawing/2014/main" id="{FC21A8EB-BF8E-B21C-A00D-681B442118D3}"/>
                </a:ext>
              </a:extLst>
            </p:cNvPr>
            <p:cNvSpPr/>
            <p:nvPr/>
          </p:nvSpPr>
          <p:spPr>
            <a:xfrm>
              <a:off x="4183025" y="4426600"/>
              <a:ext cx="33100" cy="19875"/>
            </a:xfrm>
            <a:custGeom>
              <a:avLst/>
              <a:gdLst/>
              <a:ahLst/>
              <a:cxnLst/>
              <a:rect l="l" t="t" r="r" b="b"/>
              <a:pathLst>
                <a:path w="1324" h="795" extrusionOk="0">
                  <a:moveTo>
                    <a:pt x="128" y="1"/>
                  </a:moveTo>
                  <a:lnTo>
                    <a:pt x="1" y="307"/>
                  </a:lnTo>
                  <a:lnTo>
                    <a:pt x="1165" y="794"/>
                  </a:lnTo>
                  <a:lnTo>
                    <a:pt x="1324" y="424"/>
                  </a:lnTo>
                  <a:lnTo>
                    <a:pt x="128" y="1"/>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09" name="Google Shape;2887;p68">
              <a:extLst>
                <a:ext uri="{FF2B5EF4-FFF2-40B4-BE49-F238E27FC236}">
                  <a16:creationId xmlns:a16="http://schemas.microsoft.com/office/drawing/2014/main" id="{79CB8878-D14D-C3E2-BD49-C612FED3C35C}"/>
                </a:ext>
              </a:extLst>
            </p:cNvPr>
            <p:cNvSpPr/>
            <p:nvPr/>
          </p:nvSpPr>
          <p:spPr>
            <a:xfrm>
              <a:off x="4267450" y="4295850"/>
              <a:ext cx="23325" cy="31000"/>
            </a:xfrm>
            <a:custGeom>
              <a:avLst/>
              <a:gdLst/>
              <a:ahLst/>
              <a:cxnLst/>
              <a:rect l="l" t="t" r="r" b="b"/>
              <a:pathLst>
                <a:path w="933" h="1240" extrusionOk="0">
                  <a:moveTo>
                    <a:pt x="139" y="1"/>
                  </a:moveTo>
                  <a:lnTo>
                    <a:pt x="11" y="64"/>
                  </a:lnTo>
                  <a:cubicBezTo>
                    <a:pt x="0" y="573"/>
                    <a:pt x="572" y="1239"/>
                    <a:pt x="572" y="1239"/>
                  </a:cubicBezTo>
                  <a:lnTo>
                    <a:pt x="901" y="879"/>
                  </a:lnTo>
                  <a:lnTo>
                    <a:pt x="932" y="562"/>
                  </a:lnTo>
                  <a:cubicBezTo>
                    <a:pt x="424" y="498"/>
                    <a:pt x="139" y="1"/>
                    <a:pt x="139"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10" name="Google Shape;2888;p68">
              <a:extLst>
                <a:ext uri="{FF2B5EF4-FFF2-40B4-BE49-F238E27FC236}">
                  <a16:creationId xmlns:a16="http://schemas.microsoft.com/office/drawing/2014/main" id="{54C23429-803D-BA81-3F30-9CD6F9849166}"/>
                </a:ext>
              </a:extLst>
            </p:cNvPr>
            <p:cNvSpPr/>
            <p:nvPr/>
          </p:nvSpPr>
          <p:spPr>
            <a:xfrm>
              <a:off x="4333900" y="4447500"/>
              <a:ext cx="32850" cy="13550"/>
            </a:xfrm>
            <a:custGeom>
              <a:avLst/>
              <a:gdLst/>
              <a:ahLst/>
              <a:cxnLst/>
              <a:rect l="l" t="t" r="r" b="b"/>
              <a:pathLst>
                <a:path w="1314" h="542" extrusionOk="0">
                  <a:moveTo>
                    <a:pt x="1260" y="1"/>
                  </a:moveTo>
                  <a:lnTo>
                    <a:pt x="0" y="149"/>
                  </a:lnTo>
                  <a:lnTo>
                    <a:pt x="64" y="541"/>
                  </a:lnTo>
                  <a:lnTo>
                    <a:pt x="1313" y="340"/>
                  </a:lnTo>
                  <a:lnTo>
                    <a:pt x="1260" y="1"/>
                  </a:ln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11" name="Google Shape;2889;p68">
              <a:extLst>
                <a:ext uri="{FF2B5EF4-FFF2-40B4-BE49-F238E27FC236}">
                  <a16:creationId xmlns:a16="http://schemas.microsoft.com/office/drawing/2014/main" id="{E8296689-CC01-0F38-A3B7-973873687636}"/>
                </a:ext>
              </a:extLst>
            </p:cNvPr>
            <p:cNvSpPr/>
            <p:nvPr/>
          </p:nvSpPr>
          <p:spPr>
            <a:xfrm>
              <a:off x="4289950" y="4300875"/>
              <a:ext cx="26500" cy="27550"/>
            </a:xfrm>
            <a:custGeom>
              <a:avLst/>
              <a:gdLst/>
              <a:ahLst/>
              <a:cxnLst/>
              <a:rect l="l" t="t" r="r" b="b"/>
              <a:pathLst>
                <a:path w="1060" h="1102" extrusionOk="0">
                  <a:moveTo>
                    <a:pt x="943" y="1"/>
                  </a:moveTo>
                  <a:cubicBezTo>
                    <a:pt x="943" y="1"/>
                    <a:pt x="604" y="367"/>
                    <a:pt x="139" y="367"/>
                  </a:cubicBezTo>
                  <a:cubicBezTo>
                    <a:pt x="104" y="367"/>
                    <a:pt x="68" y="365"/>
                    <a:pt x="32" y="361"/>
                  </a:cubicBezTo>
                  <a:lnTo>
                    <a:pt x="1" y="678"/>
                  </a:lnTo>
                  <a:lnTo>
                    <a:pt x="234" y="1102"/>
                  </a:lnTo>
                  <a:cubicBezTo>
                    <a:pt x="234" y="1102"/>
                    <a:pt x="943" y="594"/>
                    <a:pt x="1060" y="85"/>
                  </a:cubicBezTo>
                  <a:lnTo>
                    <a:pt x="943" y="1"/>
                  </a:ln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12" name="Google Shape;2890;p68">
              <a:extLst>
                <a:ext uri="{FF2B5EF4-FFF2-40B4-BE49-F238E27FC236}">
                  <a16:creationId xmlns:a16="http://schemas.microsoft.com/office/drawing/2014/main" id="{F6C7A3A0-2DEA-A362-7779-A0ED9E07E17F}"/>
                </a:ext>
              </a:extLst>
            </p:cNvPr>
            <p:cNvSpPr/>
            <p:nvPr/>
          </p:nvSpPr>
          <p:spPr>
            <a:xfrm>
              <a:off x="4284925" y="4337400"/>
              <a:ext cx="4775" cy="4800"/>
            </a:xfrm>
            <a:custGeom>
              <a:avLst/>
              <a:gdLst/>
              <a:ahLst/>
              <a:cxnLst/>
              <a:rect l="l" t="t" r="r" b="b"/>
              <a:pathLst>
                <a:path w="191" h="192" extrusionOk="0">
                  <a:moveTo>
                    <a:pt x="106" y="1"/>
                  </a:moveTo>
                  <a:cubicBezTo>
                    <a:pt x="54" y="1"/>
                    <a:pt x="11" y="33"/>
                    <a:pt x="11" y="85"/>
                  </a:cubicBezTo>
                  <a:cubicBezTo>
                    <a:pt x="0" y="139"/>
                    <a:pt x="32" y="181"/>
                    <a:pt x="85" y="191"/>
                  </a:cubicBezTo>
                  <a:cubicBezTo>
                    <a:pt x="138" y="191"/>
                    <a:pt x="181" y="160"/>
                    <a:pt x="191" y="107"/>
                  </a:cubicBezTo>
                  <a:cubicBezTo>
                    <a:pt x="191" y="54"/>
                    <a:pt x="159" y="12"/>
                    <a:pt x="106"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13" name="Google Shape;2891;p68">
              <a:extLst>
                <a:ext uri="{FF2B5EF4-FFF2-40B4-BE49-F238E27FC236}">
                  <a16:creationId xmlns:a16="http://schemas.microsoft.com/office/drawing/2014/main" id="{85283ACF-B366-DA0C-F778-F20D33841333}"/>
                </a:ext>
              </a:extLst>
            </p:cNvPr>
            <p:cNvSpPr/>
            <p:nvPr/>
          </p:nvSpPr>
          <p:spPr>
            <a:xfrm>
              <a:off x="4283325" y="4351700"/>
              <a:ext cx="4800" cy="4775"/>
            </a:xfrm>
            <a:custGeom>
              <a:avLst/>
              <a:gdLst/>
              <a:ahLst/>
              <a:cxnLst/>
              <a:rect l="l" t="t" r="r" b="b"/>
              <a:pathLst>
                <a:path w="192" h="191" extrusionOk="0">
                  <a:moveTo>
                    <a:pt x="107" y="0"/>
                  </a:moveTo>
                  <a:cubicBezTo>
                    <a:pt x="54" y="0"/>
                    <a:pt x="12" y="33"/>
                    <a:pt x="1" y="85"/>
                  </a:cubicBezTo>
                  <a:cubicBezTo>
                    <a:pt x="1" y="138"/>
                    <a:pt x="33" y="181"/>
                    <a:pt x="85" y="191"/>
                  </a:cubicBezTo>
                  <a:cubicBezTo>
                    <a:pt x="139" y="191"/>
                    <a:pt x="181" y="160"/>
                    <a:pt x="181" y="106"/>
                  </a:cubicBezTo>
                  <a:cubicBezTo>
                    <a:pt x="191" y="54"/>
                    <a:pt x="160" y="11"/>
                    <a:pt x="107"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14" name="Google Shape;2892;p68">
              <a:extLst>
                <a:ext uri="{FF2B5EF4-FFF2-40B4-BE49-F238E27FC236}">
                  <a16:creationId xmlns:a16="http://schemas.microsoft.com/office/drawing/2014/main" id="{2E3F2B87-54A2-4B4A-F139-78A54D2EADC7}"/>
                </a:ext>
              </a:extLst>
            </p:cNvPr>
            <p:cNvSpPr/>
            <p:nvPr/>
          </p:nvSpPr>
          <p:spPr>
            <a:xfrm>
              <a:off x="4281500" y="4366200"/>
              <a:ext cx="5025" cy="4575"/>
            </a:xfrm>
            <a:custGeom>
              <a:avLst/>
              <a:gdLst/>
              <a:ahLst/>
              <a:cxnLst/>
              <a:rect l="l" t="t" r="r" b="b"/>
              <a:pathLst>
                <a:path w="201" h="183" extrusionOk="0">
                  <a:moveTo>
                    <a:pt x="89" y="1"/>
                  </a:moveTo>
                  <a:cubicBezTo>
                    <a:pt x="50" y="1"/>
                    <a:pt x="10" y="31"/>
                    <a:pt x="10" y="77"/>
                  </a:cubicBezTo>
                  <a:cubicBezTo>
                    <a:pt x="0" y="130"/>
                    <a:pt x="42" y="172"/>
                    <a:pt x="85" y="183"/>
                  </a:cubicBezTo>
                  <a:cubicBezTo>
                    <a:pt x="137" y="183"/>
                    <a:pt x="180" y="151"/>
                    <a:pt x="191" y="98"/>
                  </a:cubicBezTo>
                  <a:cubicBezTo>
                    <a:pt x="201" y="56"/>
                    <a:pt x="158" y="3"/>
                    <a:pt x="106" y="3"/>
                  </a:cubicBezTo>
                  <a:cubicBezTo>
                    <a:pt x="100" y="2"/>
                    <a:pt x="95" y="1"/>
                    <a:pt x="89"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15" name="Google Shape;2893;p68">
              <a:extLst>
                <a:ext uri="{FF2B5EF4-FFF2-40B4-BE49-F238E27FC236}">
                  <a16:creationId xmlns:a16="http://schemas.microsoft.com/office/drawing/2014/main" id="{8695F70B-E8D1-654F-A4BF-11218A23D01F}"/>
                </a:ext>
              </a:extLst>
            </p:cNvPr>
            <p:cNvSpPr/>
            <p:nvPr/>
          </p:nvSpPr>
          <p:spPr>
            <a:xfrm>
              <a:off x="4279900" y="4380500"/>
              <a:ext cx="4800" cy="4625"/>
            </a:xfrm>
            <a:custGeom>
              <a:avLst/>
              <a:gdLst/>
              <a:ahLst/>
              <a:cxnLst/>
              <a:rect l="l" t="t" r="r" b="b"/>
              <a:pathLst>
                <a:path w="192" h="185" extrusionOk="0">
                  <a:moveTo>
                    <a:pt x="89" y="1"/>
                  </a:moveTo>
                  <a:cubicBezTo>
                    <a:pt x="44" y="1"/>
                    <a:pt x="10" y="39"/>
                    <a:pt x="0" y="76"/>
                  </a:cubicBezTo>
                  <a:cubicBezTo>
                    <a:pt x="0" y="130"/>
                    <a:pt x="32" y="182"/>
                    <a:pt x="85" y="182"/>
                  </a:cubicBezTo>
                  <a:cubicBezTo>
                    <a:pt x="91" y="183"/>
                    <a:pt x="96" y="184"/>
                    <a:pt x="102" y="184"/>
                  </a:cubicBezTo>
                  <a:cubicBezTo>
                    <a:pt x="146" y="184"/>
                    <a:pt x="181" y="145"/>
                    <a:pt x="191" y="98"/>
                  </a:cubicBezTo>
                  <a:cubicBezTo>
                    <a:pt x="191" y="55"/>
                    <a:pt x="159" y="3"/>
                    <a:pt x="106" y="3"/>
                  </a:cubicBezTo>
                  <a:cubicBezTo>
                    <a:pt x="101" y="2"/>
                    <a:pt x="95" y="1"/>
                    <a:pt x="89"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16" name="Google Shape;2894;p68">
              <a:extLst>
                <a:ext uri="{FF2B5EF4-FFF2-40B4-BE49-F238E27FC236}">
                  <a16:creationId xmlns:a16="http://schemas.microsoft.com/office/drawing/2014/main" id="{A03EF3F8-A34F-CD7B-A542-9CE0BCCAA7FC}"/>
                </a:ext>
              </a:extLst>
            </p:cNvPr>
            <p:cNvSpPr/>
            <p:nvPr/>
          </p:nvSpPr>
          <p:spPr>
            <a:xfrm>
              <a:off x="4278025" y="4394800"/>
              <a:ext cx="5075" cy="4600"/>
            </a:xfrm>
            <a:custGeom>
              <a:avLst/>
              <a:gdLst/>
              <a:ahLst/>
              <a:cxnLst/>
              <a:rect l="l" t="t" r="r" b="b"/>
              <a:pathLst>
                <a:path w="203" h="184" extrusionOk="0">
                  <a:moveTo>
                    <a:pt x="101" y="1"/>
                  </a:moveTo>
                  <a:cubicBezTo>
                    <a:pt x="56" y="1"/>
                    <a:pt x="21" y="40"/>
                    <a:pt x="12" y="87"/>
                  </a:cubicBezTo>
                  <a:cubicBezTo>
                    <a:pt x="1" y="129"/>
                    <a:pt x="43" y="182"/>
                    <a:pt x="97" y="182"/>
                  </a:cubicBezTo>
                  <a:cubicBezTo>
                    <a:pt x="101" y="183"/>
                    <a:pt x="106" y="184"/>
                    <a:pt x="111" y="184"/>
                  </a:cubicBezTo>
                  <a:cubicBezTo>
                    <a:pt x="150" y="184"/>
                    <a:pt x="192" y="146"/>
                    <a:pt x="192" y="108"/>
                  </a:cubicBezTo>
                  <a:cubicBezTo>
                    <a:pt x="203" y="55"/>
                    <a:pt x="160" y="13"/>
                    <a:pt x="118" y="2"/>
                  </a:cubicBezTo>
                  <a:cubicBezTo>
                    <a:pt x="112" y="1"/>
                    <a:pt x="106" y="1"/>
                    <a:pt x="101"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17" name="Google Shape;2895;p68">
              <a:extLst>
                <a:ext uri="{FF2B5EF4-FFF2-40B4-BE49-F238E27FC236}">
                  <a16:creationId xmlns:a16="http://schemas.microsoft.com/office/drawing/2014/main" id="{3956848E-0FD2-8D48-A5D6-05869FB892DE}"/>
                </a:ext>
              </a:extLst>
            </p:cNvPr>
            <p:cNvSpPr/>
            <p:nvPr/>
          </p:nvSpPr>
          <p:spPr>
            <a:xfrm>
              <a:off x="4276450" y="4409150"/>
              <a:ext cx="4775" cy="4550"/>
            </a:xfrm>
            <a:custGeom>
              <a:avLst/>
              <a:gdLst/>
              <a:ahLst/>
              <a:cxnLst/>
              <a:rect l="l" t="t" r="r" b="b"/>
              <a:pathLst>
                <a:path w="191" h="182" extrusionOk="0">
                  <a:moveTo>
                    <a:pt x="106" y="0"/>
                  </a:moveTo>
                  <a:cubicBezTo>
                    <a:pt x="54" y="0"/>
                    <a:pt x="11" y="31"/>
                    <a:pt x="11" y="85"/>
                  </a:cubicBezTo>
                  <a:cubicBezTo>
                    <a:pt x="0" y="137"/>
                    <a:pt x="33" y="180"/>
                    <a:pt x="85" y="180"/>
                  </a:cubicBezTo>
                  <a:cubicBezTo>
                    <a:pt x="92" y="181"/>
                    <a:pt x="99" y="182"/>
                    <a:pt x="106" y="182"/>
                  </a:cubicBezTo>
                  <a:cubicBezTo>
                    <a:pt x="149" y="182"/>
                    <a:pt x="182" y="152"/>
                    <a:pt x="191" y="106"/>
                  </a:cubicBezTo>
                  <a:cubicBezTo>
                    <a:pt x="191" y="53"/>
                    <a:pt x="160" y="10"/>
                    <a:pt x="106"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18" name="Google Shape;2896;p68">
              <a:extLst>
                <a:ext uri="{FF2B5EF4-FFF2-40B4-BE49-F238E27FC236}">
                  <a16:creationId xmlns:a16="http://schemas.microsoft.com/office/drawing/2014/main" id="{77881154-9E62-1BDA-DFA3-14754ABAFE09}"/>
                </a:ext>
              </a:extLst>
            </p:cNvPr>
            <p:cNvSpPr/>
            <p:nvPr/>
          </p:nvSpPr>
          <p:spPr>
            <a:xfrm>
              <a:off x="4274850" y="4423425"/>
              <a:ext cx="4800" cy="4800"/>
            </a:xfrm>
            <a:custGeom>
              <a:avLst/>
              <a:gdLst/>
              <a:ahLst/>
              <a:cxnLst/>
              <a:rect l="l" t="t" r="r" b="b"/>
              <a:pathLst>
                <a:path w="192" h="192" extrusionOk="0">
                  <a:moveTo>
                    <a:pt x="107" y="1"/>
                  </a:moveTo>
                  <a:cubicBezTo>
                    <a:pt x="54" y="1"/>
                    <a:pt x="12" y="32"/>
                    <a:pt x="1" y="86"/>
                  </a:cubicBezTo>
                  <a:cubicBezTo>
                    <a:pt x="1" y="138"/>
                    <a:pt x="33" y="180"/>
                    <a:pt x="86" y="191"/>
                  </a:cubicBezTo>
                  <a:cubicBezTo>
                    <a:pt x="139" y="191"/>
                    <a:pt x="181" y="159"/>
                    <a:pt x="181" y="107"/>
                  </a:cubicBezTo>
                  <a:cubicBezTo>
                    <a:pt x="191" y="53"/>
                    <a:pt x="160" y="11"/>
                    <a:pt x="107"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19" name="Google Shape;2897;p68">
              <a:extLst>
                <a:ext uri="{FF2B5EF4-FFF2-40B4-BE49-F238E27FC236}">
                  <a16:creationId xmlns:a16="http://schemas.microsoft.com/office/drawing/2014/main" id="{ADD90F56-00D2-BBE9-916E-D756D481ABB5}"/>
                </a:ext>
              </a:extLst>
            </p:cNvPr>
            <p:cNvSpPr/>
            <p:nvPr/>
          </p:nvSpPr>
          <p:spPr>
            <a:xfrm>
              <a:off x="4273025" y="4437925"/>
              <a:ext cx="5025" cy="4600"/>
            </a:xfrm>
            <a:custGeom>
              <a:avLst/>
              <a:gdLst/>
              <a:ahLst/>
              <a:cxnLst/>
              <a:rect l="l" t="t" r="r" b="b"/>
              <a:pathLst>
                <a:path w="201" h="184" extrusionOk="0">
                  <a:moveTo>
                    <a:pt x="90" y="1"/>
                  </a:moveTo>
                  <a:cubicBezTo>
                    <a:pt x="51" y="1"/>
                    <a:pt x="10" y="31"/>
                    <a:pt x="10" y="77"/>
                  </a:cubicBezTo>
                  <a:cubicBezTo>
                    <a:pt x="0" y="130"/>
                    <a:pt x="43" y="172"/>
                    <a:pt x="85" y="183"/>
                  </a:cubicBezTo>
                  <a:cubicBezTo>
                    <a:pt x="137" y="183"/>
                    <a:pt x="191" y="151"/>
                    <a:pt x="191" y="98"/>
                  </a:cubicBezTo>
                  <a:cubicBezTo>
                    <a:pt x="201" y="45"/>
                    <a:pt x="159" y="3"/>
                    <a:pt x="106" y="3"/>
                  </a:cubicBezTo>
                  <a:cubicBezTo>
                    <a:pt x="101" y="1"/>
                    <a:pt x="95" y="1"/>
                    <a:pt x="90"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20" name="Google Shape;2898;p68">
              <a:extLst>
                <a:ext uri="{FF2B5EF4-FFF2-40B4-BE49-F238E27FC236}">
                  <a16:creationId xmlns:a16="http://schemas.microsoft.com/office/drawing/2014/main" id="{3ABEEFF4-818B-CF1C-0945-E9D79A8FF635}"/>
                </a:ext>
              </a:extLst>
            </p:cNvPr>
            <p:cNvSpPr/>
            <p:nvPr/>
          </p:nvSpPr>
          <p:spPr>
            <a:xfrm>
              <a:off x="4271425" y="4452225"/>
              <a:ext cx="4800" cy="4625"/>
            </a:xfrm>
            <a:custGeom>
              <a:avLst/>
              <a:gdLst/>
              <a:ahLst/>
              <a:cxnLst/>
              <a:rect l="l" t="t" r="r" b="b"/>
              <a:pathLst>
                <a:path w="192" h="185" extrusionOk="0">
                  <a:moveTo>
                    <a:pt x="91" y="1"/>
                  </a:moveTo>
                  <a:cubicBezTo>
                    <a:pt x="45" y="1"/>
                    <a:pt x="10" y="39"/>
                    <a:pt x="1" y="77"/>
                  </a:cubicBezTo>
                  <a:cubicBezTo>
                    <a:pt x="1" y="129"/>
                    <a:pt x="32" y="172"/>
                    <a:pt x="85" y="183"/>
                  </a:cubicBezTo>
                  <a:cubicBezTo>
                    <a:pt x="91" y="184"/>
                    <a:pt x="96" y="184"/>
                    <a:pt x="101" y="184"/>
                  </a:cubicBezTo>
                  <a:cubicBezTo>
                    <a:pt x="146" y="184"/>
                    <a:pt x="181" y="145"/>
                    <a:pt x="191" y="98"/>
                  </a:cubicBezTo>
                  <a:cubicBezTo>
                    <a:pt x="191" y="56"/>
                    <a:pt x="159" y="2"/>
                    <a:pt x="107" y="2"/>
                  </a:cubicBezTo>
                  <a:cubicBezTo>
                    <a:pt x="101" y="1"/>
                    <a:pt x="96" y="1"/>
                    <a:pt x="91"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21" name="Google Shape;2899;p68">
              <a:extLst>
                <a:ext uri="{FF2B5EF4-FFF2-40B4-BE49-F238E27FC236}">
                  <a16:creationId xmlns:a16="http://schemas.microsoft.com/office/drawing/2014/main" id="{64D77BE7-1676-CAA2-7F14-7C06B5C30B7E}"/>
                </a:ext>
              </a:extLst>
            </p:cNvPr>
            <p:cNvSpPr/>
            <p:nvPr/>
          </p:nvSpPr>
          <p:spPr>
            <a:xfrm>
              <a:off x="4261900" y="4186550"/>
              <a:ext cx="218650" cy="192700"/>
            </a:xfrm>
            <a:custGeom>
              <a:avLst/>
              <a:gdLst/>
              <a:ahLst/>
              <a:cxnLst/>
              <a:rect l="l" t="t" r="r" b="b"/>
              <a:pathLst>
                <a:path w="8746" h="7708" extrusionOk="0">
                  <a:moveTo>
                    <a:pt x="1578" y="0"/>
                  </a:moveTo>
                  <a:cubicBezTo>
                    <a:pt x="1504" y="0"/>
                    <a:pt x="1419" y="0"/>
                    <a:pt x="1335" y="11"/>
                  </a:cubicBezTo>
                  <a:cubicBezTo>
                    <a:pt x="1229" y="11"/>
                    <a:pt x="1123" y="21"/>
                    <a:pt x="1006" y="32"/>
                  </a:cubicBezTo>
                  <a:lnTo>
                    <a:pt x="1" y="1790"/>
                  </a:lnTo>
                  <a:lnTo>
                    <a:pt x="318" y="1757"/>
                  </a:lnTo>
                  <a:lnTo>
                    <a:pt x="572" y="1757"/>
                  </a:lnTo>
                  <a:cubicBezTo>
                    <a:pt x="657" y="1757"/>
                    <a:pt x="752" y="1757"/>
                    <a:pt x="837" y="1769"/>
                  </a:cubicBezTo>
                  <a:cubicBezTo>
                    <a:pt x="921" y="1769"/>
                    <a:pt x="996" y="1779"/>
                    <a:pt x="1069" y="1790"/>
                  </a:cubicBezTo>
                  <a:cubicBezTo>
                    <a:pt x="1165" y="1800"/>
                    <a:pt x="1260" y="1811"/>
                    <a:pt x="1356" y="1832"/>
                  </a:cubicBezTo>
                  <a:cubicBezTo>
                    <a:pt x="1429" y="1842"/>
                    <a:pt x="1504" y="1853"/>
                    <a:pt x="1578" y="1874"/>
                  </a:cubicBezTo>
                  <a:cubicBezTo>
                    <a:pt x="2742" y="2128"/>
                    <a:pt x="3822" y="2806"/>
                    <a:pt x="4563" y="3748"/>
                  </a:cubicBezTo>
                  <a:cubicBezTo>
                    <a:pt x="5093" y="4425"/>
                    <a:pt x="5442" y="5230"/>
                    <a:pt x="5887" y="5971"/>
                  </a:cubicBezTo>
                  <a:cubicBezTo>
                    <a:pt x="6088" y="6300"/>
                    <a:pt x="6321" y="6617"/>
                    <a:pt x="6586" y="6903"/>
                  </a:cubicBezTo>
                  <a:cubicBezTo>
                    <a:pt x="6628" y="6956"/>
                    <a:pt x="6681" y="7009"/>
                    <a:pt x="6734" y="7062"/>
                  </a:cubicBezTo>
                  <a:lnTo>
                    <a:pt x="6924" y="7220"/>
                  </a:lnTo>
                  <a:cubicBezTo>
                    <a:pt x="6977" y="7263"/>
                    <a:pt x="7030" y="7316"/>
                    <a:pt x="7083" y="7358"/>
                  </a:cubicBezTo>
                  <a:cubicBezTo>
                    <a:pt x="7157" y="7401"/>
                    <a:pt x="7231" y="7453"/>
                    <a:pt x="7306" y="7496"/>
                  </a:cubicBezTo>
                  <a:cubicBezTo>
                    <a:pt x="7369" y="7538"/>
                    <a:pt x="7433" y="7570"/>
                    <a:pt x="7496" y="7602"/>
                  </a:cubicBezTo>
                  <a:cubicBezTo>
                    <a:pt x="7581" y="7644"/>
                    <a:pt x="7655" y="7676"/>
                    <a:pt x="7739" y="7707"/>
                  </a:cubicBezTo>
                  <a:lnTo>
                    <a:pt x="8745" y="5950"/>
                  </a:lnTo>
                  <a:cubicBezTo>
                    <a:pt x="8661" y="5919"/>
                    <a:pt x="8586" y="5886"/>
                    <a:pt x="8513" y="5844"/>
                  </a:cubicBezTo>
                  <a:lnTo>
                    <a:pt x="8322" y="5749"/>
                  </a:lnTo>
                  <a:cubicBezTo>
                    <a:pt x="8247" y="5707"/>
                    <a:pt x="8174" y="5654"/>
                    <a:pt x="8099" y="5601"/>
                  </a:cubicBezTo>
                  <a:cubicBezTo>
                    <a:pt x="8047" y="5559"/>
                    <a:pt x="7983" y="5516"/>
                    <a:pt x="7930" y="5474"/>
                  </a:cubicBezTo>
                  <a:cubicBezTo>
                    <a:pt x="7866" y="5421"/>
                    <a:pt x="7803" y="5368"/>
                    <a:pt x="7750" y="5305"/>
                  </a:cubicBezTo>
                  <a:cubicBezTo>
                    <a:pt x="7697" y="5251"/>
                    <a:pt x="7644" y="5209"/>
                    <a:pt x="7591" y="5145"/>
                  </a:cubicBezTo>
                  <a:cubicBezTo>
                    <a:pt x="7327" y="4870"/>
                    <a:pt x="7094" y="4542"/>
                    <a:pt x="6892" y="4214"/>
                  </a:cubicBezTo>
                  <a:cubicBezTo>
                    <a:pt x="6448" y="3473"/>
                    <a:pt x="6099" y="2668"/>
                    <a:pt x="5569" y="1990"/>
                  </a:cubicBezTo>
                  <a:cubicBezTo>
                    <a:pt x="4828" y="1049"/>
                    <a:pt x="3748" y="371"/>
                    <a:pt x="2584" y="117"/>
                  </a:cubicBezTo>
                  <a:cubicBezTo>
                    <a:pt x="2520" y="96"/>
                    <a:pt x="2446" y="85"/>
                    <a:pt x="2372" y="75"/>
                  </a:cubicBezTo>
                  <a:cubicBezTo>
                    <a:pt x="2276" y="53"/>
                    <a:pt x="2182" y="42"/>
                    <a:pt x="2086" y="32"/>
                  </a:cubicBezTo>
                  <a:cubicBezTo>
                    <a:pt x="2012" y="21"/>
                    <a:pt x="1927" y="11"/>
                    <a:pt x="1853" y="11"/>
                  </a:cubicBezTo>
                  <a:cubicBezTo>
                    <a:pt x="1768" y="0"/>
                    <a:pt x="1673" y="0"/>
                    <a:pt x="1578" y="0"/>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22" name="Google Shape;2900;p68">
              <a:extLst>
                <a:ext uri="{FF2B5EF4-FFF2-40B4-BE49-F238E27FC236}">
                  <a16:creationId xmlns:a16="http://schemas.microsoft.com/office/drawing/2014/main" id="{59DBE3C7-75CD-FB7A-4809-A941571A687E}"/>
                </a:ext>
              </a:extLst>
            </p:cNvPr>
            <p:cNvSpPr/>
            <p:nvPr/>
          </p:nvSpPr>
          <p:spPr>
            <a:xfrm>
              <a:off x="4269850" y="4186550"/>
              <a:ext cx="31500" cy="43950"/>
            </a:xfrm>
            <a:custGeom>
              <a:avLst/>
              <a:gdLst/>
              <a:ahLst/>
              <a:cxnLst/>
              <a:rect l="l" t="t" r="r" b="b"/>
              <a:pathLst>
                <a:path w="1260" h="1758" extrusionOk="0">
                  <a:moveTo>
                    <a:pt x="1260" y="0"/>
                  </a:moveTo>
                  <a:cubicBezTo>
                    <a:pt x="1186" y="0"/>
                    <a:pt x="1101" y="0"/>
                    <a:pt x="1017" y="11"/>
                  </a:cubicBezTo>
                  <a:lnTo>
                    <a:pt x="0" y="1757"/>
                  </a:lnTo>
                  <a:lnTo>
                    <a:pt x="254" y="1757"/>
                  </a:lnTo>
                  <a:cubicBezTo>
                    <a:pt x="582" y="1176"/>
                    <a:pt x="921" y="583"/>
                    <a:pt x="1260"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23" name="Google Shape;2901;p68">
              <a:extLst>
                <a:ext uri="{FF2B5EF4-FFF2-40B4-BE49-F238E27FC236}">
                  <a16:creationId xmlns:a16="http://schemas.microsoft.com/office/drawing/2014/main" id="{0732775E-1D24-767F-A634-441B6A0FA017}"/>
                </a:ext>
              </a:extLst>
            </p:cNvPr>
            <p:cNvSpPr/>
            <p:nvPr/>
          </p:nvSpPr>
          <p:spPr>
            <a:xfrm>
              <a:off x="4282800" y="4186825"/>
              <a:ext cx="31250" cy="44475"/>
            </a:xfrm>
            <a:custGeom>
              <a:avLst/>
              <a:gdLst/>
              <a:ahLst/>
              <a:cxnLst/>
              <a:rect l="l" t="t" r="r" b="b"/>
              <a:pathLst>
                <a:path w="1250" h="1779" extrusionOk="0">
                  <a:moveTo>
                    <a:pt x="1017" y="0"/>
                  </a:moveTo>
                  <a:cubicBezTo>
                    <a:pt x="678" y="582"/>
                    <a:pt x="339" y="1175"/>
                    <a:pt x="1" y="1758"/>
                  </a:cubicBezTo>
                  <a:cubicBezTo>
                    <a:pt x="85" y="1758"/>
                    <a:pt x="160" y="1768"/>
                    <a:pt x="233" y="1779"/>
                  </a:cubicBezTo>
                  <a:cubicBezTo>
                    <a:pt x="572" y="1186"/>
                    <a:pt x="911" y="603"/>
                    <a:pt x="1250" y="21"/>
                  </a:cubicBezTo>
                  <a:cubicBezTo>
                    <a:pt x="1176" y="10"/>
                    <a:pt x="1091" y="0"/>
                    <a:pt x="1017"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24" name="Google Shape;2902;p68">
              <a:extLst>
                <a:ext uri="{FF2B5EF4-FFF2-40B4-BE49-F238E27FC236}">
                  <a16:creationId xmlns:a16="http://schemas.microsoft.com/office/drawing/2014/main" id="{43F6C9D1-CE88-979C-FD85-BBDBB5B66A0F}"/>
                </a:ext>
              </a:extLst>
            </p:cNvPr>
            <p:cNvSpPr/>
            <p:nvPr/>
          </p:nvSpPr>
          <p:spPr>
            <a:xfrm>
              <a:off x="4295775" y="4188400"/>
              <a:ext cx="30725" cy="45025"/>
            </a:xfrm>
            <a:custGeom>
              <a:avLst/>
              <a:gdLst/>
              <a:ahLst/>
              <a:cxnLst/>
              <a:rect l="l" t="t" r="r" b="b"/>
              <a:pathLst>
                <a:path w="1229" h="1801" extrusionOk="0">
                  <a:moveTo>
                    <a:pt x="1017" y="1"/>
                  </a:moveTo>
                  <a:cubicBezTo>
                    <a:pt x="678" y="582"/>
                    <a:pt x="340" y="1165"/>
                    <a:pt x="1" y="1758"/>
                  </a:cubicBezTo>
                  <a:cubicBezTo>
                    <a:pt x="74" y="1768"/>
                    <a:pt x="149" y="1779"/>
                    <a:pt x="223" y="1800"/>
                  </a:cubicBezTo>
                  <a:cubicBezTo>
                    <a:pt x="561" y="1208"/>
                    <a:pt x="900" y="625"/>
                    <a:pt x="1229" y="43"/>
                  </a:cubicBezTo>
                  <a:cubicBezTo>
                    <a:pt x="1165" y="22"/>
                    <a:pt x="1091" y="11"/>
                    <a:pt x="1017"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25" name="Google Shape;2903;p68">
              <a:extLst>
                <a:ext uri="{FF2B5EF4-FFF2-40B4-BE49-F238E27FC236}">
                  <a16:creationId xmlns:a16="http://schemas.microsoft.com/office/drawing/2014/main" id="{DE95BA6A-63FA-315F-93E2-C5AC5924DF0C}"/>
                </a:ext>
              </a:extLst>
            </p:cNvPr>
            <p:cNvSpPr/>
            <p:nvPr/>
          </p:nvSpPr>
          <p:spPr>
            <a:xfrm>
              <a:off x="4426525" y="4315175"/>
              <a:ext cx="29150" cy="47925"/>
            </a:xfrm>
            <a:custGeom>
              <a:avLst/>
              <a:gdLst/>
              <a:ahLst/>
              <a:cxnLst/>
              <a:rect l="l" t="t" r="r" b="b"/>
              <a:pathLst>
                <a:path w="1166" h="1917" extrusionOk="0">
                  <a:moveTo>
                    <a:pt x="1006" y="0"/>
                  </a:moveTo>
                  <a:cubicBezTo>
                    <a:pt x="667" y="593"/>
                    <a:pt x="328" y="1176"/>
                    <a:pt x="1" y="1758"/>
                  </a:cubicBezTo>
                  <a:cubicBezTo>
                    <a:pt x="43" y="1811"/>
                    <a:pt x="96" y="1864"/>
                    <a:pt x="149" y="1917"/>
                  </a:cubicBezTo>
                  <a:cubicBezTo>
                    <a:pt x="488" y="1324"/>
                    <a:pt x="826" y="741"/>
                    <a:pt x="1165" y="160"/>
                  </a:cubicBezTo>
                  <a:cubicBezTo>
                    <a:pt x="1112" y="106"/>
                    <a:pt x="1059" y="64"/>
                    <a:pt x="1006"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26" name="Google Shape;2904;p68">
              <a:extLst>
                <a:ext uri="{FF2B5EF4-FFF2-40B4-BE49-F238E27FC236}">
                  <a16:creationId xmlns:a16="http://schemas.microsoft.com/office/drawing/2014/main" id="{2A3D0E70-135D-57BD-9871-C2B5E0386525}"/>
                </a:ext>
              </a:extLst>
            </p:cNvPr>
            <p:cNvSpPr/>
            <p:nvPr/>
          </p:nvSpPr>
          <p:spPr>
            <a:xfrm>
              <a:off x="4435000" y="4323375"/>
              <a:ext cx="29400" cy="47150"/>
            </a:xfrm>
            <a:custGeom>
              <a:avLst/>
              <a:gdLst/>
              <a:ahLst/>
              <a:cxnLst/>
              <a:rect l="l" t="t" r="r" b="b"/>
              <a:pathLst>
                <a:path w="1176" h="1886" extrusionOk="0">
                  <a:moveTo>
                    <a:pt x="1006" y="1"/>
                  </a:moveTo>
                  <a:cubicBezTo>
                    <a:pt x="667" y="583"/>
                    <a:pt x="328" y="1166"/>
                    <a:pt x="0" y="1747"/>
                  </a:cubicBezTo>
                  <a:cubicBezTo>
                    <a:pt x="53" y="1790"/>
                    <a:pt x="106" y="1843"/>
                    <a:pt x="159" y="1885"/>
                  </a:cubicBezTo>
                  <a:cubicBezTo>
                    <a:pt x="498" y="1293"/>
                    <a:pt x="836" y="710"/>
                    <a:pt x="1175" y="128"/>
                  </a:cubicBezTo>
                  <a:cubicBezTo>
                    <a:pt x="1123" y="86"/>
                    <a:pt x="1059" y="43"/>
                    <a:pt x="1006"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27" name="Google Shape;2905;p68">
              <a:extLst>
                <a:ext uri="{FF2B5EF4-FFF2-40B4-BE49-F238E27FC236}">
                  <a16:creationId xmlns:a16="http://schemas.microsoft.com/office/drawing/2014/main" id="{85CFDA27-8B95-EEC3-6D56-CEE129BECEFF}"/>
                </a:ext>
              </a:extLst>
            </p:cNvPr>
            <p:cNvSpPr/>
            <p:nvPr/>
          </p:nvSpPr>
          <p:spPr>
            <a:xfrm>
              <a:off x="4444525" y="4330275"/>
              <a:ext cx="30200" cy="46325"/>
            </a:xfrm>
            <a:custGeom>
              <a:avLst/>
              <a:gdLst/>
              <a:ahLst/>
              <a:cxnLst/>
              <a:rect l="l" t="t" r="r" b="b"/>
              <a:pathLst>
                <a:path w="1208" h="1853" extrusionOk="0">
                  <a:moveTo>
                    <a:pt x="1017" y="0"/>
                  </a:moveTo>
                  <a:lnTo>
                    <a:pt x="1" y="1747"/>
                  </a:lnTo>
                  <a:cubicBezTo>
                    <a:pt x="64" y="1789"/>
                    <a:pt x="128" y="1821"/>
                    <a:pt x="191" y="1853"/>
                  </a:cubicBezTo>
                  <a:cubicBezTo>
                    <a:pt x="530" y="1271"/>
                    <a:pt x="869" y="678"/>
                    <a:pt x="1208" y="95"/>
                  </a:cubicBezTo>
                  <a:lnTo>
                    <a:pt x="1017" y="0"/>
                  </a:ln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28" name="Google Shape;2906;p68">
              <a:extLst>
                <a:ext uri="{FF2B5EF4-FFF2-40B4-BE49-F238E27FC236}">
                  <a16:creationId xmlns:a16="http://schemas.microsoft.com/office/drawing/2014/main" id="{42E45142-E4E6-E1EB-E418-4D6C4A18FAFC}"/>
                </a:ext>
              </a:extLst>
            </p:cNvPr>
            <p:cNvSpPr/>
            <p:nvPr/>
          </p:nvSpPr>
          <p:spPr>
            <a:xfrm>
              <a:off x="4247875" y="4225150"/>
              <a:ext cx="19525" cy="2975"/>
            </a:xfrm>
            <a:custGeom>
              <a:avLst/>
              <a:gdLst/>
              <a:ahLst/>
              <a:cxnLst/>
              <a:rect l="l" t="t" r="r" b="b"/>
              <a:pathLst>
                <a:path w="781" h="119" extrusionOk="0">
                  <a:moveTo>
                    <a:pt x="739" y="1"/>
                  </a:moveTo>
                  <a:cubicBezTo>
                    <a:pt x="736" y="1"/>
                    <a:pt x="734" y="1"/>
                    <a:pt x="731" y="2"/>
                  </a:cubicBezTo>
                  <a:cubicBezTo>
                    <a:pt x="498" y="13"/>
                    <a:pt x="275" y="34"/>
                    <a:pt x="53" y="44"/>
                  </a:cubicBezTo>
                  <a:cubicBezTo>
                    <a:pt x="0" y="55"/>
                    <a:pt x="11" y="119"/>
                    <a:pt x="53" y="119"/>
                  </a:cubicBezTo>
                  <a:cubicBezTo>
                    <a:pt x="286" y="97"/>
                    <a:pt x="508" y="86"/>
                    <a:pt x="741" y="65"/>
                  </a:cubicBezTo>
                  <a:cubicBezTo>
                    <a:pt x="781" y="65"/>
                    <a:pt x="774" y="1"/>
                    <a:pt x="739"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29" name="Google Shape;2907;p68">
              <a:extLst>
                <a:ext uri="{FF2B5EF4-FFF2-40B4-BE49-F238E27FC236}">
                  <a16:creationId xmlns:a16="http://schemas.microsoft.com/office/drawing/2014/main" id="{544EBC0F-DE33-685B-A7DE-E810ECD1FF48}"/>
                </a:ext>
              </a:extLst>
            </p:cNvPr>
            <p:cNvSpPr/>
            <p:nvPr/>
          </p:nvSpPr>
          <p:spPr>
            <a:xfrm>
              <a:off x="4250875" y="4220125"/>
              <a:ext cx="19450" cy="3000"/>
            </a:xfrm>
            <a:custGeom>
              <a:avLst/>
              <a:gdLst/>
              <a:ahLst/>
              <a:cxnLst/>
              <a:rect l="l" t="t" r="r" b="b"/>
              <a:pathLst>
                <a:path w="778" h="120" extrusionOk="0">
                  <a:moveTo>
                    <a:pt x="735" y="1"/>
                  </a:moveTo>
                  <a:cubicBezTo>
                    <a:pt x="733" y="1"/>
                    <a:pt x="730" y="1"/>
                    <a:pt x="727" y="2"/>
                  </a:cubicBezTo>
                  <a:cubicBezTo>
                    <a:pt x="505" y="12"/>
                    <a:pt x="272" y="33"/>
                    <a:pt x="49" y="55"/>
                  </a:cubicBezTo>
                  <a:cubicBezTo>
                    <a:pt x="1" y="55"/>
                    <a:pt x="6" y="119"/>
                    <a:pt x="50" y="119"/>
                  </a:cubicBezTo>
                  <a:cubicBezTo>
                    <a:pt x="53" y="119"/>
                    <a:pt x="57" y="119"/>
                    <a:pt x="60" y="118"/>
                  </a:cubicBezTo>
                  <a:cubicBezTo>
                    <a:pt x="282" y="108"/>
                    <a:pt x="505" y="87"/>
                    <a:pt x="738" y="66"/>
                  </a:cubicBezTo>
                  <a:cubicBezTo>
                    <a:pt x="777" y="66"/>
                    <a:pt x="771" y="1"/>
                    <a:pt x="735"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30" name="Google Shape;2908;p68">
              <a:extLst>
                <a:ext uri="{FF2B5EF4-FFF2-40B4-BE49-F238E27FC236}">
                  <a16:creationId xmlns:a16="http://schemas.microsoft.com/office/drawing/2014/main" id="{066060EF-48B6-4A10-EE97-CD7F16E43C94}"/>
                </a:ext>
              </a:extLst>
            </p:cNvPr>
            <p:cNvSpPr/>
            <p:nvPr/>
          </p:nvSpPr>
          <p:spPr>
            <a:xfrm>
              <a:off x="4253975" y="4215100"/>
              <a:ext cx="19250" cy="3000"/>
            </a:xfrm>
            <a:custGeom>
              <a:avLst/>
              <a:gdLst/>
              <a:ahLst/>
              <a:cxnLst/>
              <a:rect l="l" t="t" r="r" b="b"/>
              <a:pathLst>
                <a:path w="770" h="120" extrusionOk="0">
                  <a:moveTo>
                    <a:pt x="728" y="0"/>
                  </a:moveTo>
                  <a:cubicBezTo>
                    <a:pt x="725" y="0"/>
                    <a:pt x="723" y="1"/>
                    <a:pt x="720" y="1"/>
                  </a:cubicBezTo>
                  <a:cubicBezTo>
                    <a:pt x="497" y="12"/>
                    <a:pt x="264" y="34"/>
                    <a:pt x="42" y="55"/>
                  </a:cubicBezTo>
                  <a:cubicBezTo>
                    <a:pt x="3" y="55"/>
                    <a:pt x="0" y="119"/>
                    <a:pt x="43" y="119"/>
                  </a:cubicBezTo>
                  <a:cubicBezTo>
                    <a:pt x="46" y="119"/>
                    <a:pt x="49" y="119"/>
                    <a:pt x="52" y="118"/>
                  </a:cubicBezTo>
                  <a:cubicBezTo>
                    <a:pt x="275" y="107"/>
                    <a:pt x="497" y="86"/>
                    <a:pt x="730" y="65"/>
                  </a:cubicBezTo>
                  <a:cubicBezTo>
                    <a:pt x="770" y="65"/>
                    <a:pt x="763" y="0"/>
                    <a:pt x="728"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31" name="Google Shape;2909;p68">
              <a:extLst>
                <a:ext uri="{FF2B5EF4-FFF2-40B4-BE49-F238E27FC236}">
                  <a16:creationId xmlns:a16="http://schemas.microsoft.com/office/drawing/2014/main" id="{CC52FF73-FC0B-E322-A03B-B04A460C7208}"/>
                </a:ext>
              </a:extLst>
            </p:cNvPr>
            <p:cNvSpPr/>
            <p:nvPr/>
          </p:nvSpPr>
          <p:spPr>
            <a:xfrm>
              <a:off x="4256925" y="4210100"/>
              <a:ext cx="19300" cy="2950"/>
            </a:xfrm>
            <a:custGeom>
              <a:avLst/>
              <a:gdLst/>
              <a:ahLst/>
              <a:cxnLst/>
              <a:rect l="l" t="t" r="r" b="b"/>
              <a:pathLst>
                <a:path w="772" h="118" extrusionOk="0">
                  <a:moveTo>
                    <a:pt x="718" y="1"/>
                  </a:moveTo>
                  <a:cubicBezTo>
                    <a:pt x="496" y="22"/>
                    <a:pt x="263" y="32"/>
                    <a:pt x="40" y="53"/>
                  </a:cubicBezTo>
                  <a:cubicBezTo>
                    <a:pt x="1" y="53"/>
                    <a:pt x="8" y="118"/>
                    <a:pt x="43" y="118"/>
                  </a:cubicBezTo>
                  <a:cubicBezTo>
                    <a:pt x="46" y="118"/>
                    <a:pt x="48" y="118"/>
                    <a:pt x="51" y="117"/>
                  </a:cubicBezTo>
                  <a:cubicBezTo>
                    <a:pt x="273" y="107"/>
                    <a:pt x="506" y="85"/>
                    <a:pt x="729" y="74"/>
                  </a:cubicBezTo>
                  <a:cubicBezTo>
                    <a:pt x="771" y="64"/>
                    <a:pt x="760" y="1"/>
                    <a:pt x="718"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32" name="Google Shape;2910;p68">
              <a:extLst>
                <a:ext uri="{FF2B5EF4-FFF2-40B4-BE49-F238E27FC236}">
                  <a16:creationId xmlns:a16="http://schemas.microsoft.com/office/drawing/2014/main" id="{5B1F67AD-EFC8-DAA6-820F-96A4C164D171}"/>
                </a:ext>
              </a:extLst>
            </p:cNvPr>
            <p:cNvSpPr/>
            <p:nvPr/>
          </p:nvSpPr>
          <p:spPr>
            <a:xfrm>
              <a:off x="4259775" y="4205075"/>
              <a:ext cx="19350" cy="3200"/>
            </a:xfrm>
            <a:custGeom>
              <a:avLst/>
              <a:gdLst/>
              <a:ahLst/>
              <a:cxnLst/>
              <a:rect l="l" t="t" r="r" b="b"/>
              <a:pathLst>
                <a:path w="774" h="128" extrusionOk="0">
                  <a:moveTo>
                    <a:pt x="721" y="0"/>
                  </a:moveTo>
                  <a:cubicBezTo>
                    <a:pt x="498" y="21"/>
                    <a:pt x="276" y="32"/>
                    <a:pt x="43" y="54"/>
                  </a:cubicBezTo>
                  <a:cubicBezTo>
                    <a:pt x="1" y="54"/>
                    <a:pt x="11" y="127"/>
                    <a:pt x="53" y="127"/>
                  </a:cubicBezTo>
                  <a:cubicBezTo>
                    <a:pt x="276" y="106"/>
                    <a:pt x="509" y="85"/>
                    <a:pt x="731" y="75"/>
                  </a:cubicBezTo>
                  <a:cubicBezTo>
                    <a:pt x="773" y="64"/>
                    <a:pt x="773" y="0"/>
                    <a:pt x="721"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33" name="Google Shape;2911;p68">
              <a:extLst>
                <a:ext uri="{FF2B5EF4-FFF2-40B4-BE49-F238E27FC236}">
                  <a16:creationId xmlns:a16="http://schemas.microsoft.com/office/drawing/2014/main" id="{620A85B1-FFB2-0F47-4AE2-298B0E78EB7E}"/>
                </a:ext>
              </a:extLst>
            </p:cNvPr>
            <p:cNvSpPr/>
            <p:nvPr/>
          </p:nvSpPr>
          <p:spPr>
            <a:xfrm>
              <a:off x="4262675" y="4200050"/>
              <a:ext cx="19375" cy="3200"/>
            </a:xfrm>
            <a:custGeom>
              <a:avLst/>
              <a:gdLst/>
              <a:ahLst/>
              <a:cxnLst/>
              <a:rect l="l" t="t" r="r" b="b"/>
              <a:pathLst>
                <a:path w="775" h="128" extrusionOk="0">
                  <a:moveTo>
                    <a:pt x="721" y="0"/>
                  </a:moveTo>
                  <a:cubicBezTo>
                    <a:pt x="499" y="22"/>
                    <a:pt x="276" y="32"/>
                    <a:pt x="43" y="53"/>
                  </a:cubicBezTo>
                  <a:cubicBezTo>
                    <a:pt x="1" y="53"/>
                    <a:pt x="12" y="127"/>
                    <a:pt x="54" y="127"/>
                  </a:cubicBezTo>
                  <a:cubicBezTo>
                    <a:pt x="276" y="106"/>
                    <a:pt x="509" y="85"/>
                    <a:pt x="732" y="74"/>
                  </a:cubicBezTo>
                  <a:cubicBezTo>
                    <a:pt x="774" y="64"/>
                    <a:pt x="774" y="0"/>
                    <a:pt x="721"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34" name="Google Shape;2912;p68">
              <a:extLst>
                <a:ext uri="{FF2B5EF4-FFF2-40B4-BE49-F238E27FC236}">
                  <a16:creationId xmlns:a16="http://schemas.microsoft.com/office/drawing/2014/main" id="{ED738BBE-71C3-24BF-EB4A-199C0D1E78D2}"/>
                </a:ext>
              </a:extLst>
            </p:cNvPr>
            <p:cNvSpPr/>
            <p:nvPr/>
          </p:nvSpPr>
          <p:spPr>
            <a:xfrm>
              <a:off x="4265600" y="4195000"/>
              <a:ext cx="19625" cy="3200"/>
            </a:xfrm>
            <a:custGeom>
              <a:avLst/>
              <a:gdLst/>
              <a:ahLst/>
              <a:cxnLst/>
              <a:rect l="l" t="t" r="r" b="b"/>
              <a:pathLst>
                <a:path w="785" h="128" extrusionOk="0">
                  <a:moveTo>
                    <a:pt x="731" y="1"/>
                  </a:moveTo>
                  <a:cubicBezTo>
                    <a:pt x="498" y="22"/>
                    <a:pt x="276" y="43"/>
                    <a:pt x="43" y="54"/>
                  </a:cubicBezTo>
                  <a:cubicBezTo>
                    <a:pt x="1" y="54"/>
                    <a:pt x="11" y="128"/>
                    <a:pt x="53" y="128"/>
                  </a:cubicBezTo>
                  <a:cubicBezTo>
                    <a:pt x="286" y="107"/>
                    <a:pt x="509" y="97"/>
                    <a:pt x="731" y="75"/>
                  </a:cubicBezTo>
                  <a:cubicBezTo>
                    <a:pt x="784" y="75"/>
                    <a:pt x="773" y="1"/>
                    <a:pt x="731"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35" name="Google Shape;2913;p68">
              <a:extLst>
                <a:ext uri="{FF2B5EF4-FFF2-40B4-BE49-F238E27FC236}">
                  <a16:creationId xmlns:a16="http://schemas.microsoft.com/office/drawing/2014/main" id="{A5FC7C65-6051-92D3-A164-4A992D5F1217}"/>
                </a:ext>
              </a:extLst>
            </p:cNvPr>
            <p:cNvSpPr/>
            <p:nvPr/>
          </p:nvSpPr>
          <p:spPr>
            <a:xfrm>
              <a:off x="4268500" y="4190000"/>
              <a:ext cx="19625" cy="3200"/>
            </a:xfrm>
            <a:custGeom>
              <a:avLst/>
              <a:gdLst/>
              <a:ahLst/>
              <a:cxnLst/>
              <a:rect l="l" t="t" r="r" b="b"/>
              <a:pathLst>
                <a:path w="785" h="128" extrusionOk="0">
                  <a:moveTo>
                    <a:pt x="732" y="0"/>
                  </a:moveTo>
                  <a:cubicBezTo>
                    <a:pt x="499" y="21"/>
                    <a:pt x="276" y="42"/>
                    <a:pt x="54" y="53"/>
                  </a:cubicBezTo>
                  <a:cubicBezTo>
                    <a:pt x="1" y="64"/>
                    <a:pt x="12" y="127"/>
                    <a:pt x="54" y="127"/>
                  </a:cubicBezTo>
                  <a:cubicBezTo>
                    <a:pt x="287" y="106"/>
                    <a:pt x="509" y="95"/>
                    <a:pt x="732" y="74"/>
                  </a:cubicBezTo>
                  <a:cubicBezTo>
                    <a:pt x="784" y="74"/>
                    <a:pt x="774" y="0"/>
                    <a:pt x="732"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36" name="Google Shape;2914;p68">
              <a:extLst>
                <a:ext uri="{FF2B5EF4-FFF2-40B4-BE49-F238E27FC236}">
                  <a16:creationId xmlns:a16="http://schemas.microsoft.com/office/drawing/2014/main" id="{D428F33A-ABAB-FB28-9BC3-9F9ABE409F05}"/>
                </a:ext>
              </a:extLst>
            </p:cNvPr>
            <p:cNvSpPr/>
            <p:nvPr/>
          </p:nvSpPr>
          <p:spPr>
            <a:xfrm>
              <a:off x="4455250" y="4374100"/>
              <a:ext cx="18275" cy="8175"/>
            </a:xfrm>
            <a:custGeom>
              <a:avLst/>
              <a:gdLst/>
              <a:ahLst/>
              <a:cxnLst/>
              <a:rect l="l" t="t" r="r" b="b"/>
              <a:pathLst>
                <a:path w="731" h="327" extrusionOk="0">
                  <a:moveTo>
                    <a:pt x="42" y="0"/>
                  </a:moveTo>
                  <a:cubicBezTo>
                    <a:pt x="12" y="0"/>
                    <a:pt x="1" y="50"/>
                    <a:pt x="37" y="68"/>
                  </a:cubicBezTo>
                  <a:cubicBezTo>
                    <a:pt x="249" y="153"/>
                    <a:pt x="461" y="238"/>
                    <a:pt x="662" y="322"/>
                  </a:cubicBezTo>
                  <a:cubicBezTo>
                    <a:pt x="668" y="325"/>
                    <a:pt x="673" y="327"/>
                    <a:pt x="679" y="327"/>
                  </a:cubicBezTo>
                  <a:cubicBezTo>
                    <a:pt x="712" y="327"/>
                    <a:pt x="730" y="277"/>
                    <a:pt x="694" y="259"/>
                  </a:cubicBezTo>
                  <a:lnTo>
                    <a:pt x="59" y="5"/>
                  </a:lnTo>
                  <a:cubicBezTo>
                    <a:pt x="53" y="2"/>
                    <a:pt x="47" y="0"/>
                    <a:pt x="42"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37" name="Google Shape;2915;p68">
              <a:extLst>
                <a:ext uri="{FF2B5EF4-FFF2-40B4-BE49-F238E27FC236}">
                  <a16:creationId xmlns:a16="http://schemas.microsoft.com/office/drawing/2014/main" id="{AD2CC545-C028-4D7B-6550-04C23F4B3325}"/>
                </a:ext>
              </a:extLst>
            </p:cNvPr>
            <p:cNvSpPr/>
            <p:nvPr/>
          </p:nvSpPr>
          <p:spPr>
            <a:xfrm>
              <a:off x="4457575" y="4369950"/>
              <a:ext cx="18325" cy="8325"/>
            </a:xfrm>
            <a:custGeom>
              <a:avLst/>
              <a:gdLst/>
              <a:ahLst/>
              <a:cxnLst/>
              <a:rect l="l" t="t" r="r" b="b"/>
              <a:pathLst>
                <a:path w="733" h="333" extrusionOk="0">
                  <a:moveTo>
                    <a:pt x="51" y="0"/>
                  </a:moveTo>
                  <a:cubicBezTo>
                    <a:pt x="15" y="0"/>
                    <a:pt x="0" y="55"/>
                    <a:pt x="39" y="75"/>
                  </a:cubicBezTo>
                  <a:cubicBezTo>
                    <a:pt x="251" y="160"/>
                    <a:pt x="463" y="244"/>
                    <a:pt x="664" y="329"/>
                  </a:cubicBezTo>
                  <a:cubicBezTo>
                    <a:pt x="670" y="332"/>
                    <a:pt x="675" y="333"/>
                    <a:pt x="680" y="333"/>
                  </a:cubicBezTo>
                  <a:cubicBezTo>
                    <a:pt x="713" y="333"/>
                    <a:pt x="733" y="275"/>
                    <a:pt x="696" y="266"/>
                  </a:cubicBezTo>
                  <a:cubicBezTo>
                    <a:pt x="484" y="181"/>
                    <a:pt x="272" y="86"/>
                    <a:pt x="60" y="1"/>
                  </a:cubicBezTo>
                  <a:cubicBezTo>
                    <a:pt x="57" y="0"/>
                    <a:pt x="54" y="0"/>
                    <a:pt x="51"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38" name="Google Shape;2916;p68">
              <a:extLst>
                <a:ext uri="{FF2B5EF4-FFF2-40B4-BE49-F238E27FC236}">
                  <a16:creationId xmlns:a16="http://schemas.microsoft.com/office/drawing/2014/main" id="{4505FF39-50B4-ACFF-10F7-B48FC017F52E}"/>
                </a:ext>
              </a:extLst>
            </p:cNvPr>
            <p:cNvSpPr/>
            <p:nvPr/>
          </p:nvSpPr>
          <p:spPr>
            <a:xfrm>
              <a:off x="4460000" y="4365900"/>
              <a:ext cx="18350" cy="8350"/>
            </a:xfrm>
            <a:custGeom>
              <a:avLst/>
              <a:gdLst/>
              <a:ahLst/>
              <a:cxnLst/>
              <a:rect l="l" t="t" r="r" b="b"/>
              <a:pathLst>
                <a:path w="734" h="334" extrusionOk="0">
                  <a:moveTo>
                    <a:pt x="45" y="0"/>
                  </a:moveTo>
                  <a:cubicBezTo>
                    <a:pt x="13" y="0"/>
                    <a:pt x="1" y="59"/>
                    <a:pt x="38" y="68"/>
                  </a:cubicBezTo>
                  <a:cubicBezTo>
                    <a:pt x="250" y="163"/>
                    <a:pt x="461" y="248"/>
                    <a:pt x="673" y="333"/>
                  </a:cubicBezTo>
                  <a:cubicBezTo>
                    <a:pt x="676" y="333"/>
                    <a:pt x="679" y="334"/>
                    <a:pt x="682" y="334"/>
                  </a:cubicBezTo>
                  <a:cubicBezTo>
                    <a:pt x="718" y="334"/>
                    <a:pt x="734" y="279"/>
                    <a:pt x="694" y="269"/>
                  </a:cubicBezTo>
                  <a:cubicBezTo>
                    <a:pt x="483" y="173"/>
                    <a:pt x="271" y="89"/>
                    <a:pt x="59" y="4"/>
                  </a:cubicBezTo>
                  <a:cubicBezTo>
                    <a:pt x="54" y="1"/>
                    <a:pt x="49" y="0"/>
                    <a:pt x="45"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39" name="Google Shape;2917;p68">
              <a:extLst>
                <a:ext uri="{FF2B5EF4-FFF2-40B4-BE49-F238E27FC236}">
                  <a16:creationId xmlns:a16="http://schemas.microsoft.com/office/drawing/2014/main" id="{3734296D-5AF7-69B3-FD94-F12CEDAB791D}"/>
                </a:ext>
              </a:extLst>
            </p:cNvPr>
            <p:cNvSpPr/>
            <p:nvPr/>
          </p:nvSpPr>
          <p:spPr>
            <a:xfrm>
              <a:off x="4462375" y="4361925"/>
              <a:ext cx="18350" cy="8350"/>
            </a:xfrm>
            <a:custGeom>
              <a:avLst/>
              <a:gdLst/>
              <a:ahLst/>
              <a:cxnLst/>
              <a:rect l="l" t="t" r="r" b="b"/>
              <a:pathLst>
                <a:path w="734" h="334" extrusionOk="0">
                  <a:moveTo>
                    <a:pt x="44" y="1"/>
                  </a:moveTo>
                  <a:cubicBezTo>
                    <a:pt x="12" y="1"/>
                    <a:pt x="1" y="59"/>
                    <a:pt x="38" y="68"/>
                  </a:cubicBezTo>
                  <a:cubicBezTo>
                    <a:pt x="250" y="153"/>
                    <a:pt x="461" y="238"/>
                    <a:pt x="673" y="332"/>
                  </a:cubicBezTo>
                  <a:cubicBezTo>
                    <a:pt x="676" y="333"/>
                    <a:pt x="680" y="334"/>
                    <a:pt x="683" y="334"/>
                  </a:cubicBezTo>
                  <a:cubicBezTo>
                    <a:pt x="718" y="334"/>
                    <a:pt x="733" y="278"/>
                    <a:pt x="694" y="259"/>
                  </a:cubicBezTo>
                  <a:lnTo>
                    <a:pt x="59" y="5"/>
                  </a:lnTo>
                  <a:cubicBezTo>
                    <a:pt x="54" y="2"/>
                    <a:pt x="49" y="1"/>
                    <a:pt x="44"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40" name="Google Shape;2918;p68">
              <a:extLst>
                <a:ext uri="{FF2B5EF4-FFF2-40B4-BE49-F238E27FC236}">
                  <a16:creationId xmlns:a16="http://schemas.microsoft.com/office/drawing/2014/main" id="{1F14301A-AF09-76E3-A8A6-5D6768F64FCA}"/>
                </a:ext>
              </a:extLst>
            </p:cNvPr>
            <p:cNvSpPr/>
            <p:nvPr/>
          </p:nvSpPr>
          <p:spPr>
            <a:xfrm>
              <a:off x="4464800" y="4357950"/>
              <a:ext cx="18250" cy="8175"/>
            </a:xfrm>
            <a:custGeom>
              <a:avLst/>
              <a:gdLst/>
              <a:ahLst/>
              <a:cxnLst/>
              <a:rect l="l" t="t" r="r" b="b"/>
              <a:pathLst>
                <a:path w="730" h="327" extrusionOk="0">
                  <a:moveTo>
                    <a:pt x="41" y="0"/>
                  </a:moveTo>
                  <a:cubicBezTo>
                    <a:pt x="11" y="0"/>
                    <a:pt x="0" y="50"/>
                    <a:pt x="37" y="68"/>
                  </a:cubicBezTo>
                  <a:lnTo>
                    <a:pt x="672" y="322"/>
                  </a:lnTo>
                  <a:cubicBezTo>
                    <a:pt x="678" y="325"/>
                    <a:pt x="683" y="326"/>
                    <a:pt x="688" y="326"/>
                  </a:cubicBezTo>
                  <a:cubicBezTo>
                    <a:pt x="719" y="326"/>
                    <a:pt x="729" y="277"/>
                    <a:pt x="693" y="259"/>
                  </a:cubicBezTo>
                  <a:lnTo>
                    <a:pt x="58" y="4"/>
                  </a:lnTo>
                  <a:cubicBezTo>
                    <a:pt x="52" y="1"/>
                    <a:pt x="46" y="0"/>
                    <a:pt x="41"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41" name="Google Shape;2919;p68">
              <a:extLst>
                <a:ext uri="{FF2B5EF4-FFF2-40B4-BE49-F238E27FC236}">
                  <a16:creationId xmlns:a16="http://schemas.microsoft.com/office/drawing/2014/main" id="{36051102-D504-8F6D-259C-2D67FA679302}"/>
                </a:ext>
              </a:extLst>
            </p:cNvPr>
            <p:cNvSpPr/>
            <p:nvPr/>
          </p:nvSpPr>
          <p:spPr>
            <a:xfrm>
              <a:off x="4467100" y="4353775"/>
              <a:ext cx="18325" cy="8375"/>
            </a:xfrm>
            <a:custGeom>
              <a:avLst/>
              <a:gdLst/>
              <a:ahLst/>
              <a:cxnLst/>
              <a:rect l="l" t="t" r="r" b="b"/>
              <a:pathLst>
                <a:path w="733" h="335" extrusionOk="0">
                  <a:moveTo>
                    <a:pt x="63" y="1"/>
                  </a:moveTo>
                  <a:cubicBezTo>
                    <a:pt x="25" y="1"/>
                    <a:pt x="0" y="57"/>
                    <a:pt x="39" y="77"/>
                  </a:cubicBezTo>
                  <a:lnTo>
                    <a:pt x="675" y="331"/>
                  </a:lnTo>
                  <a:cubicBezTo>
                    <a:pt x="680" y="333"/>
                    <a:pt x="685" y="334"/>
                    <a:pt x="689" y="334"/>
                  </a:cubicBezTo>
                  <a:cubicBezTo>
                    <a:pt x="721" y="334"/>
                    <a:pt x="733" y="276"/>
                    <a:pt x="696" y="267"/>
                  </a:cubicBezTo>
                  <a:cubicBezTo>
                    <a:pt x="484" y="182"/>
                    <a:pt x="272" y="98"/>
                    <a:pt x="72" y="2"/>
                  </a:cubicBezTo>
                  <a:cubicBezTo>
                    <a:pt x="69" y="1"/>
                    <a:pt x="65" y="1"/>
                    <a:pt x="63"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42" name="Google Shape;2920;p68">
              <a:extLst>
                <a:ext uri="{FF2B5EF4-FFF2-40B4-BE49-F238E27FC236}">
                  <a16:creationId xmlns:a16="http://schemas.microsoft.com/office/drawing/2014/main" id="{23D38B34-31F7-35EA-65D1-158B0D93FE73}"/>
                </a:ext>
              </a:extLst>
            </p:cNvPr>
            <p:cNvSpPr/>
            <p:nvPr/>
          </p:nvSpPr>
          <p:spPr>
            <a:xfrm>
              <a:off x="4469550" y="4349750"/>
              <a:ext cx="18275" cy="8425"/>
            </a:xfrm>
            <a:custGeom>
              <a:avLst/>
              <a:gdLst/>
              <a:ahLst/>
              <a:cxnLst/>
              <a:rect l="l" t="t" r="r" b="b"/>
              <a:pathLst>
                <a:path w="731" h="337" extrusionOk="0">
                  <a:moveTo>
                    <a:pt x="53" y="1"/>
                  </a:moveTo>
                  <a:cubicBezTo>
                    <a:pt x="19" y="1"/>
                    <a:pt x="0" y="59"/>
                    <a:pt x="37" y="68"/>
                  </a:cubicBezTo>
                  <a:cubicBezTo>
                    <a:pt x="249" y="163"/>
                    <a:pt x="461" y="248"/>
                    <a:pt x="672" y="332"/>
                  </a:cubicBezTo>
                  <a:cubicBezTo>
                    <a:pt x="678" y="335"/>
                    <a:pt x="683" y="336"/>
                    <a:pt x="687" y="336"/>
                  </a:cubicBezTo>
                  <a:cubicBezTo>
                    <a:pt x="719" y="336"/>
                    <a:pt x="731" y="279"/>
                    <a:pt x="694" y="269"/>
                  </a:cubicBezTo>
                  <a:cubicBezTo>
                    <a:pt x="482" y="174"/>
                    <a:pt x="270" y="89"/>
                    <a:pt x="68" y="5"/>
                  </a:cubicBezTo>
                  <a:cubicBezTo>
                    <a:pt x="63" y="2"/>
                    <a:pt x="58" y="1"/>
                    <a:pt x="53"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43" name="Google Shape;2921;p68">
              <a:extLst>
                <a:ext uri="{FF2B5EF4-FFF2-40B4-BE49-F238E27FC236}">
                  <a16:creationId xmlns:a16="http://schemas.microsoft.com/office/drawing/2014/main" id="{0801A9BA-6EB9-B249-CF4D-996B6F99E5C9}"/>
                </a:ext>
              </a:extLst>
            </p:cNvPr>
            <p:cNvSpPr/>
            <p:nvPr/>
          </p:nvSpPr>
          <p:spPr>
            <a:xfrm>
              <a:off x="4471900" y="4345775"/>
              <a:ext cx="18350" cy="8375"/>
            </a:xfrm>
            <a:custGeom>
              <a:avLst/>
              <a:gdLst/>
              <a:ahLst/>
              <a:cxnLst/>
              <a:rect l="l" t="t" r="r" b="b"/>
              <a:pathLst>
                <a:path w="734" h="335" extrusionOk="0">
                  <a:moveTo>
                    <a:pt x="55" y="1"/>
                  </a:moveTo>
                  <a:cubicBezTo>
                    <a:pt x="21" y="1"/>
                    <a:pt x="1" y="59"/>
                    <a:pt x="38" y="68"/>
                  </a:cubicBezTo>
                  <a:cubicBezTo>
                    <a:pt x="250" y="153"/>
                    <a:pt x="461" y="237"/>
                    <a:pt x="673" y="333"/>
                  </a:cubicBezTo>
                  <a:cubicBezTo>
                    <a:pt x="676" y="334"/>
                    <a:pt x="679" y="334"/>
                    <a:pt x="682" y="334"/>
                  </a:cubicBezTo>
                  <a:cubicBezTo>
                    <a:pt x="718" y="334"/>
                    <a:pt x="734" y="278"/>
                    <a:pt x="694" y="259"/>
                  </a:cubicBezTo>
                  <a:cubicBezTo>
                    <a:pt x="483" y="174"/>
                    <a:pt x="282" y="89"/>
                    <a:pt x="70" y="4"/>
                  </a:cubicBezTo>
                  <a:cubicBezTo>
                    <a:pt x="65" y="2"/>
                    <a:pt x="60" y="1"/>
                    <a:pt x="55"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44" name="Google Shape;2922;p68">
              <a:extLst>
                <a:ext uri="{FF2B5EF4-FFF2-40B4-BE49-F238E27FC236}">
                  <a16:creationId xmlns:a16="http://schemas.microsoft.com/office/drawing/2014/main" id="{DB243DDA-B394-B39A-8043-430315670BD9}"/>
                </a:ext>
              </a:extLst>
            </p:cNvPr>
            <p:cNvSpPr/>
            <p:nvPr/>
          </p:nvSpPr>
          <p:spPr>
            <a:xfrm>
              <a:off x="4474575" y="4341800"/>
              <a:ext cx="18000" cy="8175"/>
            </a:xfrm>
            <a:custGeom>
              <a:avLst/>
              <a:gdLst/>
              <a:ahLst/>
              <a:cxnLst/>
              <a:rect l="l" t="t" r="r" b="b"/>
              <a:pathLst>
                <a:path w="720" h="327" extrusionOk="0">
                  <a:moveTo>
                    <a:pt x="42" y="1"/>
                  </a:moveTo>
                  <a:cubicBezTo>
                    <a:pt x="11" y="1"/>
                    <a:pt x="0" y="50"/>
                    <a:pt x="37" y="69"/>
                  </a:cubicBezTo>
                  <a:cubicBezTo>
                    <a:pt x="238" y="153"/>
                    <a:pt x="450" y="238"/>
                    <a:pt x="662" y="323"/>
                  </a:cubicBezTo>
                  <a:cubicBezTo>
                    <a:pt x="668" y="326"/>
                    <a:pt x="673" y="327"/>
                    <a:pt x="678" y="327"/>
                  </a:cubicBezTo>
                  <a:cubicBezTo>
                    <a:pt x="709" y="327"/>
                    <a:pt x="720" y="277"/>
                    <a:pt x="683" y="259"/>
                  </a:cubicBezTo>
                  <a:cubicBezTo>
                    <a:pt x="471" y="174"/>
                    <a:pt x="270" y="90"/>
                    <a:pt x="58" y="5"/>
                  </a:cubicBezTo>
                  <a:cubicBezTo>
                    <a:pt x="52" y="2"/>
                    <a:pt x="47" y="1"/>
                    <a:pt x="42"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45" name="Google Shape;2923;p68">
              <a:extLst>
                <a:ext uri="{FF2B5EF4-FFF2-40B4-BE49-F238E27FC236}">
                  <a16:creationId xmlns:a16="http://schemas.microsoft.com/office/drawing/2014/main" id="{A6769505-E65E-305C-954F-7AB38A32A66C}"/>
                </a:ext>
              </a:extLst>
            </p:cNvPr>
            <p:cNvSpPr/>
            <p:nvPr/>
          </p:nvSpPr>
          <p:spPr>
            <a:xfrm>
              <a:off x="4476900" y="4337650"/>
              <a:ext cx="18075" cy="8350"/>
            </a:xfrm>
            <a:custGeom>
              <a:avLst/>
              <a:gdLst/>
              <a:ahLst/>
              <a:cxnLst/>
              <a:rect l="l" t="t" r="r" b="b"/>
              <a:pathLst>
                <a:path w="723" h="334" extrusionOk="0">
                  <a:moveTo>
                    <a:pt x="51" y="0"/>
                  </a:moveTo>
                  <a:cubicBezTo>
                    <a:pt x="15" y="0"/>
                    <a:pt x="1" y="56"/>
                    <a:pt x="40" y="75"/>
                  </a:cubicBezTo>
                  <a:cubicBezTo>
                    <a:pt x="240" y="160"/>
                    <a:pt x="452" y="245"/>
                    <a:pt x="664" y="329"/>
                  </a:cubicBezTo>
                  <a:cubicBezTo>
                    <a:pt x="669" y="332"/>
                    <a:pt x="674" y="333"/>
                    <a:pt x="679" y="333"/>
                  </a:cubicBezTo>
                  <a:cubicBezTo>
                    <a:pt x="710" y="333"/>
                    <a:pt x="722" y="276"/>
                    <a:pt x="685" y="266"/>
                  </a:cubicBezTo>
                  <a:cubicBezTo>
                    <a:pt x="484" y="181"/>
                    <a:pt x="272" y="97"/>
                    <a:pt x="61" y="2"/>
                  </a:cubicBezTo>
                  <a:cubicBezTo>
                    <a:pt x="57" y="1"/>
                    <a:pt x="54" y="0"/>
                    <a:pt x="51"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46" name="Google Shape;2924;p68">
              <a:extLst>
                <a:ext uri="{FF2B5EF4-FFF2-40B4-BE49-F238E27FC236}">
                  <a16:creationId xmlns:a16="http://schemas.microsoft.com/office/drawing/2014/main" id="{C9405659-2DCE-D17D-74C7-6832DEFAC593}"/>
                </a:ext>
              </a:extLst>
            </p:cNvPr>
            <p:cNvSpPr/>
            <p:nvPr/>
          </p:nvSpPr>
          <p:spPr>
            <a:xfrm>
              <a:off x="4104150" y="4209250"/>
              <a:ext cx="107225" cy="153325"/>
            </a:xfrm>
            <a:custGeom>
              <a:avLst/>
              <a:gdLst/>
              <a:ahLst/>
              <a:cxnLst/>
              <a:rect l="l" t="t" r="r" b="b"/>
              <a:pathLst>
                <a:path w="4289" h="6133" extrusionOk="0">
                  <a:moveTo>
                    <a:pt x="3865" y="77"/>
                  </a:moveTo>
                  <a:cubicBezTo>
                    <a:pt x="3918" y="77"/>
                    <a:pt x="3970" y="98"/>
                    <a:pt x="4013" y="119"/>
                  </a:cubicBezTo>
                  <a:cubicBezTo>
                    <a:pt x="4172" y="214"/>
                    <a:pt x="4193" y="447"/>
                    <a:pt x="4076" y="628"/>
                  </a:cubicBezTo>
                  <a:lnTo>
                    <a:pt x="742" y="5858"/>
                  </a:lnTo>
                  <a:cubicBezTo>
                    <a:pt x="660" y="5984"/>
                    <a:pt x="526" y="6058"/>
                    <a:pt x="402" y="6058"/>
                  </a:cubicBezTo>
                  <a:cubicBezTo>
                    <a:pt x="350" y="6058"/>
                    <a:pt x="299" y="6044"/>
                    <a:pt x="255" y="6016"/>
                  </a:cubicBezTo>
                  <a:cubicBezTo>
                    <a:pt x="138" y="5931"/>
                    <a:pt x="96" y="5773"/>
                    <a:pt x="149" y="5614"/>
                  </a:cubicBezTo>
                  <a:lnTo>
                    <a:pt x="1123" y="2565"/>
                  </a:lnTo>
                  <a:cubicBezTo>
                    <a:pt x="1144" y="2480"/>
                    <a:pt x="1197" y="2416"/>
                    <a:pt x="1250" y="2364"/>
                  </a:cubicBezTo>
                  <a:lnTo>
                    <a:pt x="3610" y="193"/>
                  </a:lnTo>
                  <a:cubicBezTo>
                    <a:pt x="3685" y="119"/>
                    <a:pt x="3780" y="77"/>
                    <a:pt x="3865" y="77"/>
                  </a:cubicBezTo>
                  <a:close/>
                  <a:moveTo>
                    <a:pt x="3865" y="1"/>
                  </a:moveTo>
                  <a:cubicBezTo>
                    <a:pt x="3759" y="1"/>
                    <a:pt x="3649" y="46"/>
                    <a:pt x="3558" y="130"/>
                  </a:cubicBezTo>
                  <a:lnTo>
                    <a:pt x="1197" y="2300"/>
                  </a:lnTo>
                  <a:cubicBezTo>
                    <a:pt x="1133" y="2364"/>
                    <a:pt x="1081" y="2449"/>
                    <a:pt x="1048" y="2533"/>
                  </a:cubicBezTo>
                  <a:lnTo>
                    <a:pt x="64" y="5592"/>
                  </a:lnTo>
                  <a:cubicBezTo>
                    <a:pt x="1" y="5783"/>
                    <a:pt x="64" y="5985"/>
                    <a:pt x="212" y="6079"/>
                  </a:cubicBezTo>
                  <a:cubicBezTo>
                    <a:pt x="276" y="6112"/>
                    <a:pt x="340" y="6133"/>
                    <a:pt x="403" y="6133"/>
                  </a:cubicBezTo>
                  <a:cubicBezTo>
                    <a:pt x="551" y="6133"/>
                    <a:pt x="710" y="6048"/>
                    <a:pt x="805" y="5900"/>
                  </a:cubicBezTo>
                  <a:lnTo>
                    <a:pt x="4140" y="670"/>
                  </a:lnTo>
                  <a:cubicBezTo>
                    <a:pt x="4288" y="447"/>
                    <a:pt x="4246" y="172"/>
                    <a:pt x="4055" y="56"/>
                  </a:cubicBezTo>
                  <a:cubicBezTo>
                    <a:pt x="3998" y="19"/>
                    <a:pt x="3932" y="1"/>
                    <a:pt x="3865"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47" name="Google Shape;2925;p68">
              <a:extLst>
                <a:ext uri="{FF2B5EF4-FFF2-40B4-BE49-F238E27FC236}">
                  <a16:creationId xmlns:a16="http://schemas.microsoft.com/office/drawing/2014/main" id="{9C309BD9-B57C-2EC9-4B96-B3CD4155FEDD}"/>
                </a:ext>
              </a:extLst>
            </p:cNvPr>
            <p:cNvSpPr/>
            <p:nvPr/>
          </p:nvSpPr>
          <p:spPr>
            <a:xfrm>
              <a:off x="4099125" y="4243400"/>
              <a:ext cx="34700" cy="27850"/>
            </a:xfrm>
            <a:custGeom>
              <a:avLst/>
              <a:gdLst/>
              <a:ahLst/>
              <a:cxnLst/>
              <a:rect l="l" t="t" r="r" b="b"/>
              <a:pathLst>
                <a:path w="1388" h="1114" extrusionOk="0">
                  <a:moveTo>
                    <a:pt x="608" y="1"/>
                  </a:moveTo>
                  <a:cubicBezTo>
                    <a:pt x="568" y="1"/>
                    <a:pt x="528" y="5"/>
                    <a:pt x="487" y="13"/>
                  </a:cubicBezTo>
                  <a:cubicBezTo>
                    <a:pt x="329" y="55"/>
                    <a:pt x="202" y="140"/>
                    <a:pt x="106" y="278"/>
                  </a:cubicBezTo>
                  <a:cubicBezTo>
                    <a:pt x="21" y="415"/>
                    <a:pt x="0" y="574"/>
                    <a:pt x="32" y="733"/>
                  </a:cubicBezTo>
                  <a:cubicBezTo>
                    <a:pt x="64" y="881"/>
                    <a:pt x="159" y="1019"/>
                    <a:pt x="297" y="1104"/>
                  </a:cubicBezTo>
                  <a:cubicBezTo>
                    <a:pt x="297" y="1114"/>
                    <a:pt x="308" y="1114"/>
                    <a:pt x="318" y="1114"/>
                  </a:cubicBezTo>
                  <a:cubicBezTo>
                    <a:pt x="329" y="1114"/>
                    <a:pt x="339" y="1104"/>
                    <a:pt x="350" y="1093"/>
                  </a:cubicBezTo>
                  <a:cubicBezTo>
                    <a:pt x="360" y="1072"/>
                    <a:pt x="350" y="1050"/>
                    <a:pt x="339" y="1040"/>
                  </a:cubicBezTo>
                  <a:cubicBezTo>
                    <a:pt x="223" y="966"/>
                    <a:pt x="138" y="850"/>
                    <a:pt x="106" y="712"/>
                  </a:cubicBezTo>
                  <a:cubicBezTo>
                    <a:pt x="75" y="574"/>
                    <a:pt x="106" y="436"/>
                    <a:pt x="181" y="320"/>
                  </a:cubicBezTo>
                  <a:cubicBezTo>
                    <a:pt x="254" y="203"/>
                    <a:pt x="371" y="119"/>
                    <a:pt x="498" y="98"/>
                  </a:cubicBezTo>
                  <a:cubicBezTo>
                    <a:pt x="539" y="88"/>
                    <a:pt x="580" y="84"/>
                    <a:pt x="621" y="84"/>
                  </a:cubicBezTo>
                  <a:cubicBezTo>
                    <a:pt x="716" y="84"/>
                    <a:pt x="808" y="109"/>
                    <a:pt x="889" y="161"/>
                  </a:cubicBezTo>
                  <a:cubicBezTo>
                    <a:pt x="1133" y="320"/>
                    <a:pt x="1207" y="638"/>
                    <a:pt x="1049" y="881"/>
                  </a:cubicBezTo>
                  <a:cubicBezTo>
                    <a:pt x="1038" y="902"/>
                    <a:pt x="1049" y="923"/>
                    <a:pt x="1070" y="934"/>
                  </a:cubicBezTo>
                  <a:lnTo>
                    <a:pt x="1324" y="1104"/>
                  </a:lnTo>
                  <a:cubicBezTo>
                    <a:pt x="1327" y="1106"/>
                    <a:pt x="1331" y="1108"/>
                    <a:pt x="1336" y="1108"/>
                  </a:cubicBezTo>
                  <a:cubicBezTo>
                    <a:pt x="1350" y="1108"/>
                    <a:pt x="1369" y="1098"/>
                    <a:pt x="1376" y="1083"/>
                  </a:cubicBezTo>
                  <a:cubicBezTo>
                    <a:pt x="1387" y="1072"/>
                    <a:pt x="1387" y="1040"/>
                    <a:pt x="1366" y="1029"/>
                  </a:cubicBezTo>
                  <a:lnTo>
                    <a:pt x="1144" y="892"/>
                  </a:lnTo>
                  <a:cubicBezTo>
                    <a:pt x="1292" y="617"/>
                    <a:pt x="1207" y="267"/>
                    <a:pt x="932" y="98"/>
                  </a:cubicBezTo>
                  <a:cubicBezTo>
                    <a:pt x="837" y="34"/>
                    <a:pt x="725" y="1"/>
                    <a:pt x="608"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48" name="Google Shape;2926;p68">
              <a:extLst>
                <a:ext uri="{FF2B5EF4-FFF2-40B4-BE49-F238E27FC236}">
                  <a16:creationId xmlns:a16="http://schemas.microsoft.com/office/drawing/2014/main" id="{DD9065A0-DB14-6705-2428-BFD3E0EEC596}"/>
                </a:ext>
              </a:extLst>
            </p:cNvPr>
            <p:cNvSpPr/>
            <p:nvPr/>
          </p:nvSpPr>
          <p:spPr>
            <a:xfrm>
              <a:off x="4451125" y="4256425"/>
              <a:ext cx="119675" cy="36550"/>
            </a:xfrm>
            <a:custGeom>
              <a:avLst/>
              <a:gdLst/>
              <a:ahLst/>
              <a:cxnLst/>
              <a:rect l="l" t="t" r="r" b="b"/>
              <a:pathLst>
                <a:path w="4787" h="1462" extrusionOk="0">
                  <a:moveTo>
                    <a:pt x="2489" y="81"/>
                  </a:moveTo>
                  <a:cubicBezTo>
                    <a:pt x="2527" y="81"/>
                    <a:pt x="2564" y="90"/>
                    <a:pt x="2595" y="106"/>
                  </a:cubicBezTo>
                  <a:lnTo>
                    <a:pt x="4553" y="1006"/>
                  </a:lnTo>
                  <a:cubicBezTo>
                    <a:pt x="4649" y="1049"/>
                    <a:pt x="4701" y="1133"/>
                    <a:pt x="4691" y="1218"/>
                  </a:cubicBezTo>
                  <a:cubicBezTo>
                    <a:pt x="4674" y="1316"/>
                    <a:pt x="4581" y="1384"/>
                    <a:pt x="4469" y="1384"/>
                  </a:cubicBezTo>
                  <a:cubicBezTo>
                    <a:pt x="4449" y="1384"/>
                    <a:pt x="4427" y="1381"/>
                    <a:pt x="4405" y="1376"/>
                  </a:cubicBezTo>
                  <a:lnTo>
                    <a:pt x="318" y="667"/>
                  </a:lnTo>
                  <a:cubicBezTo>
                    <a:pt x="181" y="646"/>
                    <a:pt x="86" y="529"/>
                    <a:pt x="107" y="424"/>
                  </a:cubicBezTo>
                  <a:cubicBezTo>
                    <a:pt x="118" y="339"/>
                    <a:pt x="202" y="275"/>
                    <a:pt x="308" y="265"/>
                  </a:cubicBezTo>
                  <a:lnTo>
                    <a:pt x="2447" y="85"/>
                  </a:lnTo>
                  <a:cubicBezTo>
                    <a:pt x="2461" y="82"/>
                    <a:pt x="2475" y="81"/>
                    <a:pt x="2489" y="81"/>
                  </a:cubicBezTo>
                  <a:close/>
                  <a:moveTo>
                    <a:pt x="2436" y="0"/>
                  </a:moveTo>
                  <a:lnTo>
                    <a:pt x="297" y="180"/>
                  </a:lnTo>
                  <a:cubicBezTo>
                    <a:pt x="160" y="202"/>
                    <a:pt x="43" y="286"/>
                    <a:pt x="22" y="413"/>
                  </a:cubicBezTo>
                  <a:cubicBezTo>
                    <a:pt x="1" y="562"/>
                    <a:pt x="118" y="710"/>
                    <a:pt x="297" y="741"/>
                  </a:cubicBezTo>
                  <a:lnTo>
                    <a:pt x="4395" y="1461"/>
                  </a:lnTo>
                  <a:lnTo>
                    <a:pt x="4458" y="1461"/>
                  </a:lnTo>
                  <a:cubicBezTo>
                    <a:pt x="4607" y="1461"/>
                    <a:pt x="4744" y="1366"/>
                    <a:pt x="4765" y="1239"/>
                  </a:cubicBezTo>
                  <a:cubicBezTo>
                    <a:pt x="4786" y="1112"/>
                    <a:pt x="4712" y="995"/>
                    <a:pt x="4585" y="932"/>
                  </a:cubicBezTo>
                  <a:lnTo>
                    <a:pt x="2626" y="32"/>
                  </a:lnTo>
                  <a:cubicBezTo>
                    <a:pt x="2574" y="11"/>
                    <a:pt x="2510" y="0"/>
                    <a:pt x="2436"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49" name="Google Shape;2927;p68">
              <a:extLst>
                <a:ext uri="{FF2B5EF4-FFF2-40B4-BE49-F238E27FC236}">
                  <a16:creationId xmlns:a16="http://schemas.microsoft.com/office/drawing/2014/main" id="{6E88B9EF-585C-967A-95C8-3D11275A354C}"/>
                </a:ext>
              </a:extLst>
            </p:cNvPr>
            <p:cNvSpPr/>
            <p:nvPr/>
          </p:nvSpPr>
          <p:spPr>
            <a:xfrm>
              <a:off x="4506725" y="4232925"/>
              <a:ext cx="20925" cy="25625"/>
            </a:xfrm>
            <a:custGeom>
              <a:avLst/>
              <a:gdLst/>
              <a:ahLst/>
              <a:cxnLst/>
              <a:rect l="l" t="t" r="r" b="b"/>
              <a:pathLst>
                <a:path w="837" h="1025" extrusionOk="0">
                  <a:moveTo>
                    <a:pt x="396" y="0"/>
                  </a:moveTo>
                  <a:cubicBezTo>
                    <a:pt x="315" y="0"/>
                    <a:pt x="233" y="24"/>
                    <a:pt x="170" y="72"/>
                  </a:cubicBezTo>
                  <a:cubicBezTo>
                    <a:pt x="75" y="135"/>
                    <a:pt x="21" y="231"/>
                    <a:pt x="0" y="347"/>
                  </a:cubicBezTo>
                  <a:cubicBezTo>
                    <a:pt x="0" y="368"/>
                    <a:pt x="11" y="390"/>
                    <a:pt x="32" y="390"/>
                  </a:cubicBezTo>
                  <a:cubicBezTo>
                    <a:pt x="53" y="390"/>
                    <a:pt x="75" y="379"/>
                    <a:pt x="75" y="358"/>
                  </a:cubicBezTo>
                  <a:cubicBezTo>
                    <a:pt x="96" y="273"/>
                    <a:pt x="138" y="189"/>
                    <a:pt x="212" y="135"/>
                  </a:cubicBezTo>
                  <a:cubicBezTo>
                    <a:pt x="273" y="101"/>
                    <a:pt x="342" y="80"/>
                    <a:pt x="417" y="80"/>
                  </a:cubicBezTo>
                  <a:cubicBezTo>
                    <a:pt x="433" y="80"/>
                    <a:pt x="449" y="81"/>
                    <a:pt x="466" y="83"/>
                  </a:cubicBezTo>
                  <a:cubicBezTo>
                    <a:pt x="551" y="104"/>
                    <a:pt x="625" y="146"/>
                    <a:pt x="678" y="220"/>
                  </a:cubicBezTo>
                  <a:cubicBezTo>
                    <a:pt x="731" y="295"/>
                    <a:pt x="752" y="379"/>
                    <a:pt x="741" y="474"/>
                  </a:cubicBezTo>
                  <a:cubicBezTo>
                    <a:pt x="720" y="559"/>
                    <a:pt x="668" y="633"/>
                    <a:pt x="604" y="686"/>
                  </a:cubicBezTo>
                  <a:cubicBezTo>
                    <a:pt x="549" y="726"/>
                    <a:pt x="482" y="747"/>
                    <a:pt x="417" y="747"/>
                  </a:cubicBezTo>
                  <a:cubicBezTo>
                    <a:pt x="394" y="747"/>
                    <a:pt x="372" y="745"/>
                    <a:pt x="350" y="739"/>
                  </a:cubicBezTo>
                  <a:cubicBezTo>
                    <a:pt x="329" y="739"/>
                    <a:pt x="308" y="749"/>
                    <a:pt x="308" y="782"/>
                  </a:cubicBezTo>
                  <a:lnTo>
                    <a:pt x="265" y="982"/>
                  </a:lnTo>
                  <a:cubicBezTo>
                    <a:pt x="265" y="1004"/>
                    <a:pt x="275" y="1015"/>
                    <a:pt x="297" y="1025"/>
                  </a:cubicBezTo>
                  <a:lnTo>
                    <a:pt x="308" y="1025"/>
                  </a:lnTo>
                  <a:cubicBezTo>
                    <a:pt x="329" y="1025"/>
                    <a:pt x="339" y="1015"/>
                    <a:pt x="350" y="993"/>
                  </a:cubicBezTo>
                  <a:lnTo>
                    <a:pt x="371" y="824"/>
                  </a:lnTo>
                  <a:cubicBezTo>
                    <a:pt x="386" y="826"/>
                    <a:pt x="401" y="826"/>
                    <a:pt x="416" y="826"/>
                  </a:cubicBezTo>
                  <a:cubicBezTo>
                    <a:pt x="496" y="826"/>
                    <a:pt x="575" y="803"/>
                    <a:pt x="646" y="749"/>
                  </a:cubicBezTo>
                  <a:cubicBezTo>
                    <a:pt x="731" y="686"/>
                    <a:pt x="795" y="591"/>
                    <a:pt x="816" y="485"/>
                  </a:cubicBezTo>
                  <a:cubicBezTo>
                    <a:pt x="837" y="379"/>
                    <a:pt x="805" y="262"/>
                    <a:pt x="741" y="178"/>
                  </a:cubicBezTo>
                  <a:cubicBezTo>
                    <a:pt x="678" y="83"/>
                    <a:pt x="583" y="30"/>
                    <a:pt x="477" y="8"/>
                  </a:cubicBezTo>
                  <a:cubicBezTo>
                    <a:pt x="450" y="3"/>
                    <a:pt x="423" y="0"/>
                    <a:pt x="396"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50" name="Google Shape;2928;p68">
              <a:extLst>
                <a:ext uri="{FF2B5EF4-FFF2-40B4-BE49-F238E27FC236}">
                  <a16:creationId xmlns:a16="http://schemas.microsoft.com/office/drawing/2014/main" id="{131B13F2-62B9-EE82-D5B1-D0EA94C6D34E}"/>
                </a:ext>
              </a:extLst>
            </p:cNvPr>
            <p:cNvSpPr/>
            <p:nvPr/>
          </p:nvSpPr>
          <p:spPr>
            <a:xfrm>
              <a:off x="3988475" y="4333975"/>
              <a:ext cx="39725" cy="39975"/>
            </a:xfrm>
            <a:custGeom>
              <a:avLst/>
              <a:gdLst/>
              <a:ahLst/>
              <a:cxnLst/>
              <a:rect l="l" t="t" r="r" b="b"/>
              <a:pathLst>
                <a:path w="1589" h="1599" extrusionOk="0">
                  <a:moveTo>
                    <a:pt x="795" y="0"/>
                  </a:moveTo>
                  <a:cubicBezTo>
                    <a:pt x="753" y="138"/>
                    <a:pt x="732" y="265"/>
                    <a:pt x="711" y="403"/>
                  </a:cubicBezTo>
                  <a:lnTo>
                    <a:pt x="711" y="455"/>
                  </a:lnTo>
                  <a:cubicBezTo>
                    <a:pt x="700" y="593"/>
                    <a:pt x="594" y="699"/>
                    <a:pt x="456" y="720"/>
                  </a:cubicBezTo>
                  <a:lnTo>
                    <a:pt x="393" y="720"/>
                  </a:lnTo>
                  <a:cubicBezTo>
                    <a:pt x="266" y="742"/>
                    <a:pt x="128" y="763"/>
                    <a:pt x="1" y="805"/>
                  </a:cubicBezTo>
                  <a:cubicBezTo>
                    <a:pt x="128" y="836"/>
                    <a:pt x="266" y="858"/>
                    <a:pt x="393" y="879"/>
                  </a:cubicBezTo>
                  <a:lnTo>
                    <a:pt x="456" y="879"/>
                  </a:lnTo>
                  <a:cubicBezTo>
                    <a:pt x="584" y="900"/>
                    <a:pt x="700" y="1006"/>
                    <a:pt x="711" y="1144"/>
                  </a:cubicBezTo>
                  <a:lnTo>
                    <a:pt x="711" y="1196"/>
                  </a:lnTo>
                  <a:cubicBezTo>
                    <a:pt x="732" y="1334"/>
                    <a:pt x="753" y="1461"/>
                    <a:pt x="795" y="1599"/>
                  </a:cubicBezTo>
                  <a:cubicBezTo>
                    <a:pt x="838" y="1461"/>
                    <a:pt x="859" y="1334"/>
                    <a:pt x="869" y="1196"/>
                  </a:cubicBezTo>
                  <a:cubicBezTo>
                    <a:pt x="869" y="1175"/>
                    <a:pt x="880" y="1165"/>
                    <a:pt x="880" y="1144"/>
                  </a:cubicBezTo>
                  <a:cubicBezTo>
                    <a:pt x="890" y="1006"/>
                    <a:pt x="996" y="900"/>
                    <a:pt x="1134" y="879"/>
                  </a:cubicBezTo>
                  <a:lnTo>
                    <a:pt x="1187" y="879"/>
                  </a:lnTo>
                  <a:cubicBezTo>
                    <a:pt x="1325" y="858"/>
                    <a:pt x="1452" y="836"/>
                    <a:pt x="1589" y="805"/>
                  </a:cubicBezTo>
                  <a:cubicBezTo>
                    <a:pt x="1452" y="763"/>
                    <a:pt x="1325" y="742"/>
                    <a:pt x="1187" y="720"/>
                  </a:cubicBezTo>
                  <a:lnTo>
                    <a:pt x="1134" y="720"/>
                  </a:lnTo>
                  <a:cubicBezTo>
                    <a:pt x="996" y="699"/>
                    <a:pt x="890" y="593"/>
                    <a:pt x="880" y="455"/>
                  </a:cubicBezTo>
                  <a:cubicBezTo>
                    <a:pt x="880" y="445"/>
                    <a:pt x="869" y="424"/>
                    <a:pt x="869" y="403"/>
                  </a:cubicBezTo>
                  <a:cubicBezTo>
                    <a:pt x="859" y="265"/>
                    <a:pt x="838" y="138"/>
                    <a:pt x="795" y="0"/>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51" name="Google Shape;2929;p68">
              <a:extLst>
                <a:ext uri="{FF2B5EF4-FFF2-40B4-BE49-F238E27FC236}">
                  <a16:creationId xmlns:a16="http://schemas.microsoft.com/office/drawing/2014/main" id="{FEDBF91A-D0A7-1F3B-3285-6096ECF59B0F}"/>
                </a:ext>
              </a:extLst>
            </p:cNvPr>
            <p:cNvSpPr/>
            <p:nvPr/>
          </p:nvSpPr>
          <p:spPr>
            <a:xfrm>
              <a:off x="4476550" y="4158750"/>
              <a:ext cx="39725" cy="40000"/>
            </a:xfrm>
            <a:custGeom>
              <a:avLst/>
              <a:gdLst/>
              <a:ahLst/>
              <a:cxnLst/>
              <a:rect l="l" t="t" r="r" b="b"/>
              <a:pathLst>
                <a:path w="1589" h="1600" extrusionOk="0">
                  <a:moveTo>
                    <a:pt x="795" y="1"/>
                  </a:moveTo>
                  <a:cubicBezTo>
                    <a:pt x="752" y="138"/>
                    <a:pt x="731" y="265"/>
                    <a:pt x="720" y="403"/>
                  </a:cubicBezTo>
                  <a:cubicBezTo>
                    <a:pt x="720" y="424"/>
                    <a:pt x="720" y="434"/>
                    <a:pt x="710" y="456"/>
                  </a:cubicBezTo>
                  <a:cubicBezTo>
                    <a:pt x="699" y="594"/>
                    <a:pt x="593" y="700"/>
                    <a:pt x="456" y="710"/>
                  </a:cubicBezTo>
                  <a:cubicBezTo>
                    <a:pt x="435" y="721"/>
                    <a:pt x="424" y="721"/>
                    <a:pt x="403" y="721"/>
                  </a:cubicBezTo>
                  <a:cubicBezTo>
                    <a:pt x="265" y="731"/>
                    <a:pt x="138" y="763"/>
                    <a:pt x="0" y="794"/>
                  </a:cubicBezTo>
                  <a:cubicBezTo>
                    <a:pt x="138" y="837"/>
                    <a:pt x="265" y="858"/>
                    <a:pt x="403" y="879"/>
                  </a:cubicBezTo>
                  <a:lnTo>
                    <a:pt x="456" y="879"/>
                  </a:lnTo>
                  <a:cubicBezTo>
                    <a:pt x="593" y="900"/>
                    <a:pt x="699" y="1006"/>
                    <a:pt x="710" y="1144"/>
                  </a:cubicBezTo>
                  <a:cubicBezTo>
                    <a:pt x="710" y="1154"/>
                    <a:pt x="720" y="1176"/>
                    <a:pt x="720" y="1197"/>
                  </a:cubicBezTo>
                  <a:cubicBezTo>
                    <a:pt x="731" y="1335"/>
                    <a:pt x="752" y="1462"/>
                    <a:pt x="795" y="1599"/>
                  </a:cubicBezTo>
                  <a:cubicBezTo>
                    <a:pt x="837" y="1462"/>
                    <a:pt x="858" y="1335"/>
                    <a:pt x="879" y="1197"/>
                  </a:cubicBezTo>
                  <a:lnTo>
                    <a:pt x="879" y="1144"/>
                  </a:lnTo>
                  <a:cubicBezTo>
                    <a:pt x="890" y="1006"/>
                    <a:pt x="1006" y="900"/>
                    <a:pt x="1144" y="879"/>
                  </a:cubicBezTo>
                  <a:lnTo>
                    <a:pt x="1197" y="879"/>
                  </a:lnTo>
                  <a:cubicBezTo>
                    <a:pt x="1324" y="858"/>
                    <a:pt x="1461" y="837"/>
                    <a:pt x="1588" y="794"/>
                  </a:cubicBezTo>
                  <a:cubicBezTo>
                    <a:pt x="1461" y="763"/>
                    <a:pt x="1324" y="742"/>
                    <a:pt x="1197" y="721"/>
                  </a:cubicBezTo>
                  <a:lnTo>
                    <a:pt x="1133" y="721"/>
                  </a:lnTo>
                  <a:cubicBezTo>
                    <a:pt x="1006" y="700"/>
                    <a:pt x="890" y="594"/>
                    <a:pt x="879" y="456"/>
                  </a:cubicBezTo>
                  <a:lnTo>
                    <a:pt x="879" y="403"/>
                  </a:lnTo>
                  <a:cubicBezTo>
                    <a:pt x="858" y="265"/>
                    <a:pt x="837" y="138"/>
                    <a:pt x="795" y="1"/>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52" name="Google Shape;2930;p68">
              <a:extLst>
                <a:ext uri="{FF2B5EF4-FFF2-40B4-BE49-F238E27FC236}">
                  <a16:creationId xmlns:a16="http://schemas.microsoft.com/office/drawing/2014/main" id="{1C0174E3-F67F-894E-1E9F-5AC9D94BA31F}"/>
                </a:ext>
              </a:extLst>
            </p:cNvPr>
            <p:cNvSpPr/>
            <p:nvPr/>
          </p:nvSpPr>
          <p:spPr>
            <a:xfrm>
              <a:off x="4733275" y="4508125"/>
              <a:ext cx="39725" cy="39725"/>
            </a:xfrm>
            <a:custGeom>
              <a:avLst/>
              <a:gdLst/>
              <a:ahLst/>
              <a:cxnLst/>
              <a:rect l="l" t="t" r="r" b="b"/>
              <a:pathLst>
                <a:path w="1589" h="1589" extrusionOk="0">
                  <a:moveTo>
                    <a:pt x="795" y="1"/>
                  </a:moveTo>
                  <a:cubicBezTo>
                    <a:pt x="753" y="138"/>
                    <a:pt x="732" y="265"/>
                    <a:pt x="721" y="403"/>
                  </a:cubicBezTo>
                  <a:cubicBezTo>
                    <a:pt x="721" y="413"/>
                    <a:pt x="710" y="434"/>
                    <a:pt x="710" y="456"/>
                  </a:cubicBezTo>
                  <a:cubicBezTo>
                    <a:pt x="699" y="594"/>
                    <a:pt x="593" y="699"/>
                    <a:pt x="456" y="710"/>
                  </a:cubicBezTo>
                  <a:cubicBezTo>
                    <a:pt x="435" y="710"/>
                    <a:pt x="414" y="721"/>
                    <a:pt x="403" y="721"/>
                  </a:cubicBezTo>
                  <a:cubicBezTo>
                    <a:pt x="266" y="731"/>
                    <a:pt x="139" y="752"/>
                    <a:pt x="1" y="794"/>
                  </a:cubicBezTo>
                  <a:cubicBezTo>
                    <a:pt x="139" y="837"/>
                    <a:pt x="266" y="858"/>
                    <a:pt x="403" y="879"/>
                  </a:cubicBezTo>
                  <a:lnTo>
                    <a:pt x="456" y="879"/>
                  </a:lnTo>
                  <a:cubicBezTo>
                    <a:pt x="593" y="890"/>
                    <a:pt x="699" y="1006"/>
                    <a:pt x="710" y="1133"/>
                  </a:cubicBezTo>
                  <a:cubicBezTo>
                    <a:pt x="710" y="1154"/>
                    <a:pt x="721" y="1175"/>
                    <a:pt x="721" y="1197"/>
                  </a:cubicBezTo>
                  <a:cubicBezTo>
                    <a:pt x="732" y="1324"/>
                    <a:pt x="753" y="1462"/>
                    <a:pt x="795" y="1589"/>
                  </a:cubicBezTo>
                  <a:cubicBezTo>
                    <a:pt x="837" y="1462"/>
                    <a:pt x="859" y="1324"/>
                    <a:pt x="880" y="1197"/>
                  </a:cubicBezTo>
                  <a:lnTo>
                    <a:pt x="880" y="1133"/>
                  </a:lnTo>
                  <a:cubicBezTo>
                    <a:pt x="890" y="996"/>
                    <a:pt x="1007" y="890"/>
                    <a:pt x="1134" y="879"/>
                  </a:cubicBezTo>
                  <a:lnTo>
                    <a:pt x="1197" y="879"/>
                  </a:lnTo>
                  <a:cubicBezTo>
                    <a:pt x="1324" y="858"/>
                    <a:pt x="1462" y="837"/>
                    <a:pt x="1589" y="794"/>
                  </a:cubicBezTo>
                  <a:cubicBezTo>
                    <a:pt x="1462" y="752"/>
                    <a:pt x="1324" y="731"/>
                    <a:pt x="1197" y="721"/>
                  </a:cubicBezTo>
                  <a:cubicBezTo>
                    <a:pt x="1176" y="721"/>
                    <a:pt x="1155" y="710"/>
                    <a:pt x="1134" y="710"/>
                  </a:cubicBezTo>
                  <a:cubicBezTo>
                    <a:pt x="1007" y="699"/>
                    <a:pt x="890" y="594"/>
                    <a:pt x="880" y="456"/>
                  </a:cubicBezTo>
                  <a:lnTo>
                    <a:pt x="880" y="403"/>
                  </a:lnTo>
                  <a:cubicBezTo>
                    <a:pt x="859" y="265"/>
                    <a:pt x="837" y="138"/>
                    <a:pt x="795" y="1"/>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53" name="Google Shape;2931;p68">
              <a:extLst>
                <a:ext uri="{FF2B5EF4-FFF2-40B4-BE49-F238E27FC236}">
                  <a16:creationId xmlns:a16="http://schemas.microsoft.com/office/drawing/2014/main" id="{34F12285-8B38-AC4A-9D22-FFA3DDDD8A79}"/>
                </a:ext>
              </a:extLst>
            </p:cNvPr>
            <p:cNvSpPr/>
            <p:nvPr/>
          </p:nvSpPr>
          <p:spPr>
            <a:xfrm>
              <a:off x="4027125" y="4358575"/>
              <a:ext cx="23325" cy="23600"/>
            </a:xfrm>
            <a:custGeom>
              <a:avLst/>
              <a:gdLst/>
              <a:ahLst/>
              <a:cxnLst/>
              <a:rect l="l" t="t" r="r" b="b"/>
              <a:pathLst>
                <a:path w="933" h="944" extrusionOk="0">
                  <a:moveTo>
                    <a:pt x="466" y="1"/>
                  </a:moveTo>
                  <a:cubicBezTo>
                    <a:pt x="445" y="85"/>
                    <a:pt x="435" y="160"/>
                    <a:pt x="424" y="234"/>
                  </a:cubicBezTo>
                  <a:lnTo>
                    <a:pt x="424" y="276"/>
                  </a:lnTo>
                  <a:cubicBezTo>
                    <a:pt x="414" y="350"/>
                    <a:pt x="350" y="414"/>
                    <a:pt x="266" y="424"/>
                  </a:cubicBezTo>
                  <a:lnTo>
                    <a:pt x="233" y="424"/>
                  </a:lnTo>
                  <a:cubicBezTo>
                    <a:pt x="160" y="435"/>
                    <a:pt x="85" y="445"/>
                    <a:pt x="0" y="466"/>
                  </a:cubicBezTo>
                  <a:cubicBezTo>
                    <a:pt x="85" y="499"/>
                    <a:pt x="160" y="509"/>
                    <a:pt x="233" y="520"/>
                  </a:cubicBezTo>
                  <a:lnTo>
                    <a:pt x="266" y="520"/>
                  </a:lnTo>
                  <a:cubicBezTo>
                    <a:pt x="350" y="530"/>
                    <a:pt x="414" y="593"/>
                    <a:pt x="424" y="668"/>
                  </a:cubicBezTo>
                  <a:lnTo>
                    <a:pt x="424" y="699"/>
                  </a:lnTo>
                  <a:cubicBezTo>
                    <a:pt x="435" y="784"/>
                    <a:pt x="445" y="859"/>
                    <a:pt x="466" y="943"/>
                  </a:cubicBezTo>
                  <a:cubicBezTo>
                    <a:pt x="499" y="859"/>
                    <a:pt x="509" y="784"/>
                    <a:pt x="520" y="699"/>
                  </a:cubicBezTo>
                  <a:lnTo>
                    <a:pt x="520" y="668"/>
                  </a:lnTo>
                  <a:cubicBezTo>
                    <a:pt x="530" y="593"/>
                    <a:pt x="593" y="530"/>
                    <a:pt x="668" y="520"/>
                  </a:cubicBezTo>
                  <a:lnTo>
                    <a:pt x="699" y="520"/>
                  </a:lnTo>
                  <a:cubicBezTo>
                    <a:pt x="784" y="509"/>
                    <a:pt x="858" y="499"/>
                    <a:pt x="932" y="466"/>
                  </a:cubicBezTo>
                  <a:cubicBezTo>
                    <a:pt x="858" y="445"/>
                    <a:pt x="784" y="435"/>
                    <a:pt x="699" y="424"/>
                  </a:cubicBezTo>
                  <a:lnTo>
                    <a:pt x="668" y="424"/>
                  </a:lnTo>
                  <a:cubicBezTo>
                    <a:pt x="593" y="414"/>
                    <a:pt x="530" y="350"/>
                    <a:pt x="520" y="276"/>
                  </a:cubicBezTo>
                  <a:lnTo>
                    <a:pt x="520" y="234"/>
                  </a:lnTo>
                  <a:cubicBezTo>
                    <a:pt x="509" y="160"/>
                    <a:pt x="499" y="85"/>
                    <a:pt x="466" y="1"/>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54" name="Google Shape;2932;p68">
              <a:extLst>
                <a:ext uri="{FF2B5EF4-FFF2-40B4-BE49-F238E27FC236}">
                  <a16:creationId xmlns:a16="http://schemas.microsoft.com/office/drawing/2014/main" id="{970DACEA-DE94-BA6A-3E54-9589D0EBCB63}"/>
                </a:ext>
              </a:extLst>
            </p:cNvPr>
            <p:cNvSpPr/>
            <p:nvPr/>
          </p:nvSpPr>
          <p:spPr>
            <a:xfrm>
              <a:off x="4046975" y="4224925"/>
              <a:ext cx="23325" cy="23325"/>
            </a:xfrm>
            <a:custGeom>
              <a:avLst/>
              <a:gdLst/>
              <a:ahLst/>
              <a:cxnLst/>
              <a:rect l="l" t="t" r="r" b="b"/>
              <a:pathLst>
                <a:path w="933" h="933" extrusionOk="0">
                  <a:moveTo>
                    <a:pt x="467" y="1"/>
                  </a:moveTo>
                  <a:cubicBezTo>
                    <a:pt x="435" y="74"/>
                    <a:pt x="424" y="159"/>
                    <a:pt x="413" y="234"/>
                  </a:cubicBezTo>
                  <a:lnTo>
                    <a:pt x="413" y="265"/>
                  </a:lnTo>
                  <a:cubicBezTo>
                    <a:pt x="403" y="350"/>
                    <a:pt x="340" y="413"/>
                    <a:pt x="265" y="413"/>
                  </a:cubicBezTo>
                  <a:cubicBezTo>
                    <a:pt x="255" y="413"/>
                    <a:pt x="244" y="413"/>
                    <a:pt x="234" y="424"/>
                  </a:cubicBezTo>
                  <a:cubicBezTo>
                    <a:pt x="149" y="424"/>
                    <a:pt x="75" y="445"/>
                    <a:pt x="1" y="466"/>
                  </a:cubicBezTo>
                  <a:cubicBezTo>
                    <a:pt x="75" y="488"/>
                    <a:pt x="149" y="498"/>
                    <a:pt x="234" y="509"/>
                  </a:cubicBezTo>
                  <a:cubicBezTo>
                    <a:pt x="244" y="509"/>
                    <a:pt x="255" y="509"/>
                    <a:pt x="265" y="519"/>
                  </a:cubicBezTo>
                  <a:cubicBezTo>
                    <a:pt x="340" y="519"/>
                    <a:pt x="403" y="582"/>
                    <a:pt x="413" y="667"/>
                  </a:cubicBezTo>
                  <a:lnTo>
                    <a:pt x="413" y="699"/>
                  </a:lnTo>
                  <a:cubicBezTo>
                    <a:pt x="424" y="773"/>
                    <a:pt x="435" y="858"/>
                    <a:pt x="467" y="932"/>
                  </a:cubicBezTo>
                  <a:cubicBezTo>
                    <a:pt x="488" y="858"/>
                    <a:pt x="498" y="773"/>
                    <a:pt x="509" y="699"/>
                  </a:cubicBezTo>
                  <a:lnTo>
                    <a:pt x="509" y="667"/>
                  </a:lnTo>
                  <a:cubicBezTo>
                    <a:pt x="519" y="582"/>
                    <a:pt x="583" y="519"/>
                    <a:pt x="668" y="519"/>
                  </a:cubicBezTo>
                  <a:cubicBezTo>
                    <a:pt x="679" y="509"/>
                    <a:pt x="689" y="509"/>
                    <a:pt x="700" y="509"/>
                  </a:cubicBezTo>
                  <a:cubicBezTo>
                    <a:pt x="773" y="498"/>
                    <a:pt x="848" y="488"/>
                    <a:pt x="933" y="466"/>
                  </a:cubicBezTo>
                  <a:cubicBezTo>
                    <a:pt x="848" y="445"/>
                    <a:pt x="773" y="424"/>
                    <a:pt x="700" y="424"/>
                  </a:cubicBezTo>
                  <a:cubicBezTo>
                    <a:pt x="689" y="413"/>
                    <a:pt x="679" y="413"/>
                    <a:pt x="668" y="413"/>
                  </a:cubicBezTo>
                  <a:cubicBezTo>
                    <a:pt x="583" y="413"/>
                    <a:pt x="519" y="350"/>
                    <a:pt x="509" y="265"/>
                  </a:cubicBezTo>
                  <a:lnTo>
                    <a:pt x="509" y="234"/>
                  </a:lnTo>
                  <a:cubicBezTo>
                    <a:pt x="498" y="159"/>
                    <a:pt x="488" y="74"/>
                    <a:pt x="467" y="1"/>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55" name="Google Shape;2933;p68">
              <a:extLst>
                <a:ext uri="{FF2B5EF4-FFF2-40B4-BE49-F238E27FC236}">
                  <a16:creationId xmlns:a16="http://schemas.microsoft.com/office/drawing/2014/main" id="{4C2D0381-5576-EDAF-5F49-417B070F1B9B}"/>
                </a:ext>
              </a:extLst>
            </p:cNvPr>
            <p:cNvSpPr/>
            <p:nvPr/>
          </p:nvSpPr>
          <p:spPr>
            <a:xfrm>
              <a:off x="4562825" y="4218825"/>
              <a:ext cx="18025" cy="18300"/>
            </a:xfrm>
            <a:custGeom>
              <a:avLst/>
              <a:gdLst/>
              <a:ahLst/>
              <a:cxnLst/>
              <a:rect l="l" t="t" r="r" b="b"/>
              <a:pathLst>
                <a:path w="721" h="732" extrusionOk="0">
                  <a:moveTo>
                    <a:pt x="361" y="1"/>
                  </a:moveTo>
                  <a:cubicBezTo>
                    <a:pt x="339" y="64"/>
                    <a:pt x="329" y="128"/>
                    <a:pt x="318" y="181"/>
                  </a:cubicBezTo>
                  <a:lnTo>
                    <a:pt x="318" y="212"/>
                  </a:lnTo>
                  <a:cubicBezTo>
                    <a:pt x="318" y="276"/>
                    <a:pt x="266" y="318"/>
                    <a:pt x="202" y="329"/>
                  </a:cubicBezTo>
                  <a:lnTo>
                    <a:pt x="181" y="329"/>
                  </a:lnTo>
                  <a:cubicBezTo>
                    <a:pt x="117" y="339"/>
                    <a:pt x="54" y="350"/>
                    <a:pt x="1" y="372"/>
                  </a:cubicBezTo>
                  <a:cubicBezTo>
                    <a:pt x="54" y="382"/>
                    <a:pt x="117" y="393"/>
                    <a:pt x="181" y="403"/>
                  </a:cubicBezTo>
                  <a:lnTo>
                    <a:pt x="202" y="403"/>
                  </a:lnTo>
                  <a:cubicBezTo>
                    <a:pt x="266" y="414"/>
                    <a:pt x="318" y="456"/>
                    <a:pt x="318" y="520"/>
                  </a:cubicBezTo>
                  <a:lnTo>
                    <a:pt x="318" y="551"/>
                  </a:lnTo>
                  <a:cubicBezTo>
                    <a:pt x="329" y="605"/>
                    <a:pt x="339" y="668"/>
                    <a:pt x="361" y="732"/>
                  </a:cubicBezTo>
                  <a:cubicBezTo>
                    <a:pt x="382" y="668"/>
                    <a:pt x="393" y="605"/>
                    <a:pt x="393" y="551"/>
                  </a:cubicBezTo>
                  <a:lnTo>
                    <a:pt x="393" y="520"/>
                  </a:lnTo>
                  <a:cubicBezTo>
                    <a:pt x="403" y="456"/>
                    <a:pt x="456" y="414"/>
                    <a:pt x="509" y="403"/>
                  </a:cubicBezTo>
                  <a:lnTo>
                    <a:pt x="541" y="403"/>
                  </a:lnTo>
                  <a:cubicBezTo>
                    <a:pt x="604" y="393"/>
                    <a:pt x="657" y="382"/>
                    <a:pt x="720" y="372"/>
                  </a:cubicBezTo>
                  <a:cubicBezTo>
                    <a:pt x="657" y="350"/>
                    <a:pt x="604" y="339"/>
                    <a:pt x="541" y="329"/>
                  </a:cubicBezTo>
                  <a:lnTo>
                    <a:pt x="509" y="329"/>
                  </a:lnTo>
                  <a:cubicBezTo>
                    <a:pt x="456" y="318"/>
                    <a:pt x="403" y="276"/>
                    <a:pt x="393" y="212"/>
                  </a:cubicBezTo>
                  <a:lnTo>
                    <a:pt x="393" y="181"/>
                  </a:lnTo>
                  <a:cubicBezTo>
                    <a:pt x="393" y="128"/>
                    <a:pt x="382" y="64"/>
                    <a:pt x="361" y="1"/>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56" name="Google Shape;2934;p68">
              <a:extLst>
                <a:ext uri="{FF2B5EF4-FFF2-40B4-BE49-F238E27FC236}">
                  <a16:creationId xmlns:a16="http://schemas.microsoft.com/office/drawing/2014/main" id="{BF174329-FC66-8999-4EB6-07C17AE4B61C}"/>
                </a:ext>
              </a:extLst>
            </p:cNvPr>
            <p:cNvSpPr/>
            <p:nvPr/>
          </p:nvSpPr>
          <p:spPr>
            <a:xfrm>
              <a:off x="4442400" y="4185475"/>
              <a:ext cx="23325" cy="23325"/>
            </a:xfrm>
            <a:custGeom>
              <a:avLst/>
              <a:gdLst/>
              <a:ahLst/>
              <a:cxnLst/>
              <a:rect l="l" t="t" r="r" b="b"/>
              <a:pathLst>
                <a:path w="933" h="933" extrusionOk="0">
                  <a:moveTo>
                    <a:pt x="467" y="1"/>
                  </a:moveTo>
                  <a:cubicBezTo>
                    <a:pt x="435" y="75"/>
                    <a:pt x="424" y="160"/>
                    <a:pt x="413" y="234"/>
                  </a:cubicBezTo>
                  <a:lnTo>
                    <a:pt x="413" y="266"/>
                  </a:lnTo>
                  <a:cubicBezTo>
                    <a:pt x="403" y="351"/>
                    <a:pt x="340" y="414"/>
                    <a:pt x="265" y="424"/>
                  </a:cubicBezTo>
                  <a:lnTo>
                    <a:pt x="234" y="424"/>
                  </a:lnTo>
                  <a:cubicBezTo>
                    <a:pt x="149" y="435"/>
                    <a:pt x="75" y="445"/>
                    <a:pt x="1" y="467"/>
                  </a:cubicBezTo>
                  <a:cubicBezTo>
                    <a:pt x="75" y="488"/>
                    <a:pt x="149" y="509"/>
                    <a:pt x="234" y="520"/>
                  </a:cubicBezTo>
                  <a:lnTo>
                    <a:pt x="265" y="520"/>
                  </a:lnTo>
                  <a:cubicBezTo>
                    <a:pt x="340" y="530"/>
                    <a:pt x="403" y="594"/>
                    <a:pt x="413" y="668"/>
                  </a:cubicBezTo>
                  <a:lnTo>
                    <a:pt x="413" y="699"/>
                  </a:lnTo>
                  <a:cubicBezTo>
                    <a:pt x="424" y="784"/>
                    <a:pt x="435" y="859"/>
                    <a:pt x="467" y="932"/>
                  </a:cubicBezTo>
                  <a:cubicBezTo>
                    <a:pt x="488" y="859"/>
                    <a:pt x="498" y="784"/>
                    <a:pt x="509" y="699"/>
                  </a:cubicBezTo>
                  <a:lnTo>
                    <a:pt x="509" y="668"/>
                  </a:lnTo>
                  <a:cubicBezTo>
                    <a:pt x="519" y="594"/>
                    <a:pt x="583" y="530"/>
                    <a:pt x="667" y="520"/>
                  </a:cubicBezTo>
                  <a:lnTo>
                    <a:pt x="700" y="520"/>
                  </a:lnTo>
                  <a:cubicBezTo>
                    <a:pt x="773" y="509"/>
                    <a:pt x="848" y="488"/>
                    <a:pt x="933" y="467"/>
                  </a:cubicBezTo>
                  <a:cubicBezTo>
                    <a:pt x="848" y="445"/>
                    <a:pt x="773" y="435"/>
                    <a:pt x="700" y="424"/>
                  </a:cubicBezTo>
                  <a:lnTo>
                    <a:pt x="667" y="424"/>
                  </a:lnTo>
                  <a:cubicBezTo>
                    <a:pt x="583" y="414"/>
                    <a:pt x="519" y="351"/>
                    <a:pt x="509" y="266"/>
                  </a:cubicBezTo>
                  <a:lnTo>
                    <a:pt x="509" y="234"/>
                  </a:lnTo>
                  <a:cubicBezTo>
                    <a:pt x="498" y="160"/>
                    <a:pt x="488" y="75"/>
                    <a:pt x="467" y="1"/>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57" name="Google Shape;2935;p68">
              <a:extLst>
                <a:ext uri="{FF2B5EF4-FFF2-40B4-BE49-F238E27FC236}">
                  <a16:creationId xmlns:a16="http://schemas.microsoft.com/office/drawing/2014/main" id="{5D5B1629-FE37-EFF7-72F2-11BD6EF40A5B}"/>
                </a:ext>
              </a:extLst>
            </p:cNvPr>
            <p:cNvSpPr/>
            <p:nvPr/>
          </p:nvSpPr>
          <p:spPr>
            <a:xfrm>
              <a:off x="3976300" y="4567150"/>
              <a:ext cx="66475" cy="105625"/>
            </a:xfrm>
            <a:custGeom>
              <a:avLst/>
              <a:gdLst/>
              <a:ahLst/>
              <a:cxnLst/>
              <a:rect l="l" t="t" r="r" b="b"/>
              <a:pathLst>
                <a:path w="2659" h="4225" extrusionOk="0">
                  <a:moveTo>
                    <a:pt x="1356" y="0"/>
                  </a:moveTo>
                  <a:cubicBezTo>
                    <a:pt x="1261" y="11"/>
                    <a:pt x="1155" y="21"/>
                    <a:pt x="1059" y="43"/>
                  </a:cubicBezTo>
                  <a:lnTo>
                    <a:pt x="1017" y="43"/>
                  </a:lnTo>
                  <a:cubicBezTo>
                    <a:pt x="732" y="96"/>
                    <a:pt x="456" y="212"/>
                    <a:pt x="255" y="413"/>
                  </a:cubicBezTo>
                  <a:cubicBezTo>
                    <a:pt x="255" y="424"/>
                    <a:pt x="245" y="435"/>
                    <a:pt x="234" y="435"/>
                  </a:cubicBezTo>
                  <a:cubicBezTo>
                    <a:pt x="170" y="508"/>
                    <a:pt x="107" y="593"/>
                    <a:pt x="64" y="678"/>
                  </a:cubicBezTo>
                  <a:cubicBezTo>
                    <a:pt x="22" y="784"/>
                    <a:pt x="1" y="889"/>
                    <a:pt x="12" y="974"/>
                  </a:cubicBezTo>
                  <a:cubicBezTo>
                    <a:pt x="22" y="995"/>
                    <a:pt x="22" y="1006"/>
                    <a:pt x="22" y="1028"/>
                  </a:cubicBezTo>
                  <a:cubicBezTo>
                    <a:pt x="97" y="1292"/>
                    <a:pt x="382" y="1493"/>
                    <a:pt x="605" y="1652"/>
                  </a:cubicBezTo>
                  <a:cubicBezTo>
                    <a:pt x="763" y="1769"/>
                    <a:pt x="827" y="1853"/>
                    <a:pt x="805" y="2033"/>
                  </a:cubicBezTo>
                  <a:lnTo>
                    <a:pt x="805" y="2075"/>
                  </a:lnTo>
                  <a:cubicBezTo>
                    <a:pt x="795" y="2086"/>
                    <a:pt x="795" y="2086"/>
                    <a:pt x="795" y="2096"/>
                  </a:cubicBezTo>
                  <a:cubicBezTo>
                    <a:pt x="774" y="2223"/>
                    <a:pt x="711" y="2340"/>
                    <a:pt x="636" y="2446"/>
                  </a:cubicBezTo>
                  <a:cubicBezTo>
                    <a:pt x="636" y="2456"/>
                    <a:pt x="626" y="2467"/>
                    <a:pt x="626" y="2478"/>
                  </a:cubicBezTo>
                  <a:cubicBezTo>
                    <a:pt x="605" y="2510"/>
                    <a:pt x="584" y="2541"/>
                    <a:pt x="572" y="2562"/>
                  </a:cubicBezTo>
                  <a:cubicBezTo>
                    <a:pt x="488" y="2710"/>
                    <a:pt x="445" y="2837"/>
                    <a:pt x="445" y="2976"/>
                  </a:cubicBezTo>
                  <a:lnTo>
                    <a:pt x="445" y="3007"/>
                  </a:lnTo>
                  <a:cubicBezTo>
                    <a:pt x="456" y="3113"/>
                    <a:pt x="488" y="3219"/>
                    <a:pt x="562" y="3336"/>
                  </a:cubicBezTo>
                  <a:cubicBezTo>
                    <a:pt x="721" y="3600"/>
                    <a:pt x="1134" y="3663"/>
                    <a:pt x="1398" y="3780"/>
                  </a:cubicBezTo>
                  <a:cubicBezTo>
                    <a:pt x="1600" y="3865"/>
                    <a:pt x="1864" y="3992"/>
                    <a:pt x="2002" y="4182"/>
                  </a:cubicBezTo>
                  <a:cubicBezTo>
                    <a:pt x="2012" y="4193"/>
                    <a:pt x="2023" y="4214"/>
                    <a:pt x="2033" y="4225"/>
                  </a:cubicBezTo>
                  <a:cubicBezTo>
                    <a:pt x="2033" y="4204"/>
                    <a:pt x="2033" y="4193"/>
                    <a:pt x="2045" y="4182"/>
                  </a:cubicBezTo>
                  <a:cubicBezTo>
                    <a:pt x="2045" y="4108"/>
                    <a:pt x="2055" y="4066"/>
                    <a:pt x="2066" y="4002"/>
                  </a:cubicBezTo>
                  <a:cubicBezTo>
                    <a:pt x="2193" y="3579"/>
                    <a:pt x="2595" y="3251"/>
                    <a:pt x="2637" y="2795"/>
                  </a:cubicBezTo>
                  <a:cubicBezTo>
                    <a:pt x="2659" y="2647"/>
                    <a:pt x="2637" y="2510"/>
                    <a:pt x="2553" y="2393"/>
                  </a:cubicBezTo>
                  <a:cubicBezTo>
                    <a:pt x="2542" y="2383"/>
                    <a:pt x="2542" y="2372"/>
                    <a:pt x="2532" y="2362"/>
                  </a:cubicBezTo>
                  <a:lnTo>
                    <a:pt x="2499" y="2329"/>
                  </a:lnTo>
                  <a:cubicBezTo>
                    <a:pt x="2436" y="2245"/>
                    <a:pt x="2341" y="2192"/>
                    <a:pt x="2266" y="2129"/>
                  </a:cubicBezTo>
                  <a:cubicBezTo>
                    <a:pt x="2256" y="2129"/>
                    <a:pt x="2245" y="2118"/>
                    <a:pt x="2235" y="2107"/>
                  </a:cubicBezTo>
                  <a:cubicBezTo>
                    <a:pt x="2193" y="2075"/>
                    <a:pt x="2150" y="2033"/>
                    <a:pt x="2118" y="1991"/>
                  </a:cubicBezTo>
                  <a:cubicBezTo>
                    <a:pt x="2023" y="1875"/>
                    <a:pt x="2023" y="1747"/>
                    <a:pt x="2097" y="1609"/>
                  </a:cubicBezTo>
                  <a:cubicBezTo>
                    <a:pt x="2224" y="1376"/>
                    <a:pt x="2415" y="1155"/>
                    <a:pt x="2426" y="868"/>
                  </a:cubicBezTo>
                  <a:lnTo>
                    <a:pt x="2426" y="805"/>
                  </a:lnTo>
                  <a:lnTo>
                    <a:pt x="2426" y="720"/>
                  </a:lnTo>
                  <a:cubicBezTo>
                    <a:pt x="2393" y="424"/>
                    <a:pt x="2224" y="223"/>
                    <a:pt x="1991" y="106"/>
                  </a:cubicBezTo>
                  <a:cubicBezTo>
                    <a:pt x="1981" y="106"/>
                    <a:pt x="1970" y="96"/>
                    <a:pt x="1960" y="96"/>
                  </a:cubicBezTo>
                  <a:cubicBezTo>
                    <a:pt x="1812" y="32"/>
                    <a:pt x="1642" y="0"/>
                    <a:pt x="1462" y="0"/>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58" name="Google Shape;2936;p68">
              <a:extLst>
                <a:ext uri="{FF2B5EF4-FFF2-40B4-BE49-F238E27FC236}">
                  <a16:creationId xmlns:a16="http://schemas.microsoft.com/office/drawing/2014/main" id="{720428EC-ECE2-EA5F-DE5B-D58636797AA2}"/>
                </a:ext>
              </a:extLst>
            </p:cNvPr>
            <p:cNvSpPr/>
            <p:nvPr/>
          </p:nvSpPr>
          <p:spPr>
            <a:xfrm>
              <a:off x="3976575" y="4567150"/>
              <a:ext cx="63550" cy="176975"/>
            </a:xfrm>
            <a:custGeom>
              <a:avLst/>
              <a:gdLst/>
              <a:ahLst/>
              <a:cxnLst/>
              <a:rect l="l" t="t" r="r" b="b"/>
              <a:pathLst>
                <a:path w="2542" h="7079" extrusionOk="0">
                  <a:moveTo>
                    <a:pt x="1345" y="0"/>
                  </a:moveTo>
                  <a:cubicBezTo>
                    <a:pt x="1303" y="148"/>
                    <a:pt x="1239" y="286"/>
                    <a:pt x="1154" y="413"/>
                  </a:cubicBezTo>
                  <a:cubicBezTo>
                    <a:pt x="1123" y="297"/>
                    <a:pt x="1091" y="170"/>
                    <a:pt x="1048" y="54"/>
                  </a:cubicBezTo>
                  <a:lnTo>
                    <a:pt x="1048" y="43"/>
                  </a:lnTo>
                  <a:lnTo>
                    <a:pt x="1006" y="43"/>
                  </a:lnTo>
                  <a:cubicBezTo>
                    <a:pt x="1102" y="350"/>
                    <a:pt x="1197" y="668"/>
                    <a:pt x="1281" y="974"/>
                  </a:cubicBezTo>
                  <a:cubicBezTo>
                    <a:pt x="975" y="847"/>
                    <a:pt x="678" y="689"/>
                    <a:pt x="403" y="508"/>
                  </a:cubicBezTo>
                  <a:lnTo>
                    <a:pt x="244" y="413"/>
                  </a:lnTo>
                  <a:cubicBezTo>
                    <a:pt x="244" y="424"/>
                    <a:pt x="234" y="435"/>
                    <a:pt x="223" y="435"/>
                  </a:cubicBezTo>
                  <a:cubicBezTo>
                    <a:pt x="477" y="614"/>
                    <a:pt x="752" y="762"/>
                    <a:pt x="1027" y="900"/>
                  </a:cubicBezTo>
                  <a:cubicBezTo>
                    <a:pt x="1112" y="943"/>
                    <a:pt x="1208" y="985"/>
                    <a:pt x="1292" y="1028"/>
                  </a:cubicBezTo>
                  <a:cubicBezTo>
                    <a:pt x="1314" y="1101"/>
                    <a:pt x="1335" y="1176"/>
                    <a:pt x="1356" y="1260"/>
                  </a:cubicBezTo>
                  <a:cubicBezTo>
                    <a:pt x="1398" y="1419"/>
                    <a:pt x="1441" y="1588"/>
                    <a:pt x="1483" y="1747"/>
                  </a:cubicBezTo>
                  <a:cubicBezTo>
                    <a:pt x="1048" y="1609"/>
                    <a:pt x="636" y="1409"/>
                    <a:pt x="255" y="1155"/>
                  </a:cubicBezTo>
                  <a:cubicBezTo>
                    <a:pt x="170" y="1101"/>
                    <a:pt x="86" y="1038"/>
                    <a:pt x="1" y="974"/>
                  </a:cubicBezTo>
                  <a:lnTo>
                    <a:pt x="1" y="974"/>
                  </a:lnTo>
                  <a:cubicBezTo>
                    <a:pt x="11" y="995"/>
                    <a:pt x="11" y="1006"/>
                    <a:pt x="11" y="1028"/>
                  </a:cubicBezTo>
                  <a:cubicBezTo>
                    <a:pt x="361" y="1282"/>
                    <a:pt x="731" y="1493"/>
                    <a:pt x="1123" y="1663"/>
                  </a:cubicBezTo>
                  <a:cubicBezTo>
                    <a:pt x="1250" y="1705"/>
                    <a:pt x="1366" y="1747"/>
                    <a:pt x="1493" y="1790"/>
                  </a:cubicBezTo>
                  <a:cubicBezTo>
                    <a:pt x="1547" y="2002"/>
                    <a:pt x="1599" y="2213"/>
                    <a:pt x="1641" y="2425"/>
                  </a:cubicBezTo>
                  <a:cubicBezTo>
                    <a:pt x="1366" y="2319"/>
                    <a:pt x="1102" y="2192"/>
                    <a:pt x="837" y="2054"/>
                  </a:cubicBezTo>
                  <a:cubicBezTo>
                    <a:pt x="827" y="2054"/>
                    <a:pt x="816" y="2044"/>
                    <a:pt x="794" y="2033"/>
                  </a:cubicBezTo>
                  <a:lnTo>
                    <a:pt x="794" y="2075"/>
                  </a:lnTo>
                  <a:cubicBezTo>
                    <a:pt x="996" y="2181"/>
                    <a:pt x="1208" y="2277"/>
                    <a:pt x="1419" y="2372"/>
                  </a:cubicBezTo>
                  <a:cubicBezTo>
                    <a:pt x="1504" y="2404"/>
                    <a:pt x="1578" y="2435"/>
                    <a:pt x="1652" y="2467"/>
                  </a:cubicBezTo>
                  <a:cubicBezTo>
                    <a:pt x="1674" y="2520"/>
                    <a:pt x="1684" y="2583"/>
                    <a:pt x="1695" y="2647"/>
                  </a:cubicBezTo>
                  <a:cubicBezTo>
                    <a:pt x="1716" y="2743"/>
                    <a:pt x="1737" y="2837"/>
                    <a:pt x="1758" y="2943"/>
                  </a:cubicBezTo>
                  <a:cubicBezTo>
                    <a:pt x="1419" y="2849"/>
                    <a:pt x="1081" y="2710"/>
                    <a:pt x="773" y="2531"/>
                  </a:cubicBezTo>
                  <a:cubicBezTo>
                    <a:pt x="721" y="2510"/>
                    <a:pt x="678" y="2478"/>
                    <a:pt x="625" y="2446"/>
                  </a:cubicBezTo>
                  <a:cubicBezTo>
                    <a:pt x="625" y="2456"/>
                    <a:pt x="615" y="2467"/>
                    <a:pt x="615" y="2478"/>
                  </a:cubicBezTo>
                  <a:cubicBezTo>
                    <a:pt x="879" y="2647"/>
                    <a:pt x="1176" y="2785"/>
                    <a:pt x="1472" y="2891"/>
                  </a:cubicBezTo>
                  <a:cubicBezTo>
                    <a:pt x="1568" y="2922"/>
                    <a:pt x="1674" y="2954"/>
                    <a:pt x="1768" y="2986"/>
                  </a:cubicBezTo>
                  <a:cubicBezTo>
                    <a:pt x="1801" y="3155"/>
                    <a:pt x="1843" y="3324"/>
                    <a:pt x="1874" y="3505"/>
                  </a:cubicBezTo>
                  <a:cubicBezTo>
                    <a:pt x="1472" y="3399"/>
                    <a:pt x="1081" y="3261"/>
                    <a:pt x="700" y="3092"/>
                  </a:cubicBezTo>
                  <a:cubicBezTo>
                    <a:pt x="615" y="3060"/>
                    <a:pt x="519" y="3018"/>
                    <a:pt x="434" y="2976"/>
                  </a:cubicBezTo>
                  <a:lnTo>
                    <a:pt x="434" y="3007"/>
                  </a:lnTo>
                  <a:cubicBezTo>
                    <a:pt x="794" y="3187"/>
                    <a:pt x="1154" y="3324"/>
                    <a:pt x="1535" y="3441"/>
                  </a:cubicBezTo>
                  <a:cubicBezTo>
                    <a:pt x="1652" y="3484"/>
                    <a:pt x="1768" y="3515"/>
                    <a:pt x="1874" y="3536"/>
                  </a:cubicBezTo>
                  <a:lnTo>
                    <a:pt x="1970" y="4044"/>
                  </a:lnTo>
                  <a:cubicBezTo>
                    <a:pt x="1980" y="4098"/>
                    <a:pt x="1991" y="4140"/>
                    <a:pt x="1991" y="4182"/>
                  </a:cubicBezTo>
                  <a:cubicBezTo>
                    <a:pt x="2065" y="4606"/>
                    <a:pt x="2128" y="5040"/>
                    <a:pt x="2182" y="5463"/>
                  </a:cubicBezTo>
                  <a:cubicBezTo>
                    <a:pt x="2245" y="5940"/>
                    <a:pt x="2288" y="6416"/>
                    <a:pt x="2330" y="6882"/>
                  </a:cubicBezTo>
                  <a:cubicBezTo>
                    <a:pt x="2330" y="6945"/>
                    <a:pt x="2340" y="7009"/>
                    <a:pt x="2340" y="7062"/>
                  </a:cubicBezTo>
                  <a:cubicBezTo>
                    <a:pt x="2346" y="7073"/>
                    <a:pt x="2356" y="7078"/>
                    <a:pt x="2365" y="7078"/>
                  </a:cubicBezTo>
                  <a:cubicBezTo>
                    <a:pt x="2375" y="7078"/>
                    <a:pt x="2382" y="7073"/>
                    <a:pt x="2382" y="7062"/>
                  </a:cubicBezTo>
                  <a:cubicBezTo>
                    <a:pt x="2340" y="6585"/>
                    <a:pt x="2298" y="6109"/>
                    <a:pt x="2234" y="5643"/>
                  </a:cubicBezTo>
                  <a:cubicBezTo>
                    <a:pt x="2182" y="5167"/>
                    <a:pt x="2118" y="4701"/>
                    <a:pt x="2034" y="4225"/>
                  </a:cubicBezTo>
                  <a:lnTo>
                    <a:pt x="2034" y="4182"/>
                  </a:lnTo>
                  <a:cubicBezTo>
                    <a:pt x="1980" y="3886"/>
                    <a:pt x="1928" y="3590"/>
                    <a:pt x="1864" y="3303"/>
                  </a:cubicBezTo>
                  <a:cubicBezTo>
                    <a:pt x="2107" y="3060"/>
                    <a:pt x="2319" y="2785"/>
                    <a:pt x="2488" y="2478"/>
                  </a:cubicBezTo>
                  <a:cubicBezTo>
                    <a:pt x="2510" y="2456"/>
                    <a:pt x="2521" y="2425"/>
                    <a:pt x="2542" y="2393"/>
                  </a:cubicBezTo>
                  <a:cubicBezTo>
                    <a:pt x="2531" y="2383"/>
                    <a:pt x="2531" y="2372"/>
                    <a:pt x="2521" y="2362"/>
                  </a:cubicBezTo>
                  <a:cubicBezTo>
                    <a:pt x="2382" y="2616"/>
                    <a:pt x="2224" y="2849"/>
                    <a:pt x="2034" y="3070"/>
                  </a:cubicBezTo>
                  <a:cubicBezTo>
                    <a:pt x="1980" y="3134"/>
                    <a:pt x="1917" y="3197"/>
                    <a:pt x="1864" y="3261"/>
                  </a:cubicBezTo>
                  <a:lnTo>
                    <a:pt x="1768" y="2816"/>
                  </a:lnTo>
                  <a:cubicBezTo>
                    <a:pt x="1768" y="2806"/>
                    <a:pt x="1758" y="2785"/>
                    <a:pt x="1758" y="2764"/>
                  </a:cubicBezTo>
                  <a:cubicBezTo>
                    <a:pt x="1938" y="2573"/>
                    <a:pt x="2107" y="2362"/>
                    <a:pt x="2245" y="2150"/>
                  </a:cubicBezTo>
                  <a:cubicBezTo>
                    <a:pt x="2245" y="2139"/>
                    <a:pt x="2245" y="2139"/>
                    <a:pt x="2255" y="2129"/>
                  </a:cubicBezTo>
                  <a:cubicBezTo>
                    <a:pt x="2245" y="2129"/>
                    <a:pt x="2234" y="2118"/>
                    <a:pt x="2224" y="2107"/>
                  </a:cubicBezTo>
                  <a:cubicBezTo>
                    <a:pt x="2086" y="2329"/>
                    <a:pt x="1928" y="2531"/>
                    <a:pt x="1747" y="2721"/>
                  </a:cubicBezTo>
                  <a:cubicBezTo>
                    <a:pt x="1705" y="2499"/>
                    <a:pt x="1652" y="2266"/>
                    <a:pt x="1599" y="2044"/>
                  </a:cubicBezTo>
                  <a:cubicBezTo>
                    <a:pt x="1928" y="1715"/>
                    <a:pt x="2192" y="1324"/>
                    <a:pt x="2382" y="889"/>
                  </a:cubicBezTo>
                  <a:cubicBezTo>
                    <a:pt x="2393" y="868"/>
                    <a:pt x="2404" y="837"/>
                    <a:pt x="2415" y="805"/>
                  </a:cubicBezTo>
                  <a:lnTo>
                    <a:pt x="2415" y="720"/>
                  </a:lnTo>
                  <a:cubicBezTo>
                    <a:pt x="2277" y="1091"/>
                    <a:pt x="2076" y="1440"/>
                    <a:pt x="1822" y="1736"/>
                  </a:cubicBezTo>
                  <a:cubicBezTo>
                    <a:pt x="1747" y="1832"/>
                    <a:pt x="1674" y="1917"/>
                    <a:pt x="1589" y="2002"/>
                  </a:cubicBezTo>
                  <a:cubicBezTo>
                    <a:pt x="1535" y="1811"/>
                    <a:pt x="1493" y="1620"/>
                    <a:pt x="1441" y="1430"/>
                  </a:cubicBezTo>
                  <a:cubicBezTo>
                    <a:pt x="1430" y="1398"/>
                    <a:pt x="1419" y="1366"/>
                    <a:pt x="1419" y="1334"/>
                  </a:cubicBezTo>
                  <a:cubicBezTo>
                    <a:pt x="1652" y="1038"/>
                    <a:pt x="1801" y="689"/>
                    <a:pt x="1906" y="329"/>
                  </a:cubicBezTo>
                  <a:cubicBezTo>
                    <a:pt x="1938" y="254"/>
                    <a:pt x="1959" y="181"/>
                    <a:pt x="1980" y="106"/>
                  </a:cubicBezTo>
                  <a:cubicBezTo>
                    <a:pt x="1970" y="106"/>
                    <a:pt x="1959" y="96"/>
                    <a:pt x="1949" y="96"/>
                  </a:cubicBezTo>
                  <a:cubicBezTo>
                    <a:pt x="1843" y="424"/>
                    <a:pt x="1747" y="752"/>
                    <a:pt x="1568" y="1049"/>
                  </a:cubicBezTo>
                  <a:cubicBezTo>
                    <a:pt x="1514" y="1133"/>
                    <a:pt x="1462" y="1218"/>
                    <a:pt x="1408" y="1292"/>
                  </a:cubicBezTo>
                  <a:cubicBezTo>
                    <a:pt x="1335" y="1017"/>
                    <a:pt x="1250" y="741"/>
                    <a:pt x="1176" y="466"/>
                  </a:cubicBezTo>
                  <a:lnTo>
                    <a:pt x="1176" y="456"/>
                  </a:lnTo>
                  <a:cubicBezTo>
                    <a:pt x="1260" y="318"/>
                    <a:pt x="1335" y="159"/>
                    <a:pt x="1387"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59" name="Google Shape;2937;p68">
              <a:extLst>
                <a:ext uri="{FF2B5EF4-FFF2-40B4-BE49-F238E27FC236}">
                  <a16:creationId xmlns:a16="http://schemas.microsoft.com/office/drawing/2014/main" id="{91F93A82-EB6E-0CA0-F0C4-DD03A16D5FBA}"/>
                </a:ext>
              </a:extLst>
            </p:cNvPr>
            <p:cNvSpPr/>
            <p:nvPr/>
          </p:nvSpPr>
          <p:spPr>
            <a:xfrm>
              <a:off x="3926025" y="4631475"/>
              <a:ext cx="87100" cy="86325"/>
            </a:xfrm>
            <a:custGeom>
              <a:avLst/>
              <a:gdLst/>
              <a:ahLst/>
              <a:cxnLst/>
              <a:rect l="l" t="t" r="r" b="b"/>
              <a:pathLst>
                <a:path w="3484" h="3453" extrusionOk="0">
                  <a:moveTo>
                    <a:pt x="1165" y="0"/>
                  </a:moveTo>
                  <a:cubicBezTo>
                    <a:pt x="1165" y="10"/>
                    <a:pt x="1155" y="10"/>
                    <a:pt x="1155" y="10"/>
                  </a:cubicBezTo>
                  <a:cubicBezTo>
                    <a:pt x="922" y="32"/>
                    <a:pt x="668" y="201"/>
                    <a:pt x="487" y="360"/>
                  </a:cubicBezTo>
                  <a:cubicBezTo>
                    <a:pt x="477" y="370"/>
                    <a:pt x="466" y="370"/>
                    <a:pt x="466" y="381"/>
                  </a:cubicBezTo>
                  <a:cubicBezTo>
                    <a:pt x="445" y="403"/>
                    <a:pt x="435" y="413"/>
                    <a:pt x="414" y="424"/>
                  </a:cubicBezTo>
                  <a:cubicBezTo>
                    <a:pt x="339" y="497"/>
                    <a:pt x="265" y="582"/>
                    <a:pt x="202" y="678"/>
                  </a:cubicBezTo>
                  <a:cubicBezTo>
                    <a:pt x="191" y="688"/>
                    <a:pt x="191" y="709"/>
                    <a:pt x="181" y="720"/>
                  </a:cubicBezTo>
                  <a:cubicBezTo>
                    <a:pt x="106" y="826"/>
                    <a:pt x="43" y="942"/>
                    <a:pt x="21" y="1059"/>
                  </a:cubicBezTo>
                  <a:cubicBezTo>
                    <a:pt x="11" y="1122"/>
                    <a:pt x="0" y="1196"/>
                    <a:pt x="0" y="1281"/>
                  </a:cubicBezTo>
                  <a:cubicBezTo>
                    <a:pt x="11" y="1292"/>
                    <a:pt x="11" y="1302"/>
                    <a:pt x="11" y="1313"/>
                  </a:cubicBezTo>
                  <a:cubicBezTo>
                    <a:pt x="21" y="1482"/>
                    <a:pt x="75" y="1652"/>
                    <a:pt x="170" y="1779"/>
                  </a:cubicBezTo>
                  <a:cubicBezTo>
                    <a:pt x="181" y="1779"/>
                    <a:pt x="191" y="1789"/>
                    <a:pt x="191" y="1800"/>
                  </a:cubicBezTo>
                  <a:lnTo>
                    <a:pt x="223" y="1831"/>
                  </a:lnTo>
                  <a:cubicBezTo>
                    <a:pt x="381" y="1980"/>
                    <a:pt x="593" y="2022"/>
                    <a:pt x="805" y="2043"/>
                  </a:cubicBezTo>
                  <a:cubicBezTo>
                    <a:pt x="974" y="2064"/>
                    <a:pt x="1144" y="2064"/>
                    <a:pt x="1303" y="2075"/>
                  </a:cubicBezTo>
                  <a:cubicBezTo>
                    <a:pt x="1398" y="2075"/>
                    <a:pt x="1482" y="2085"/>
                    <a:pt x="1567" y="2107"/>
                  </a:cubicBezTo>
                  <a:cubicBezTo>
                    <a:pt x="1588" y="2107"/>
                    <a:pt x="1609" y="2118"/>
                    <a:pt x="1631" y="2128"/>
                  </a:cubicBezTo>
                  <a:cubicBezTo>
                    <a:pt x="1684" y="2149"/>
                    <a:pt x="1737" y="2191"/>
                    <a:pt x="1790" y="2255"/>
                  </a:cubicBezTo>
                  <a:cubicBezTo>
                    <a:pt x="1853" y="2340"/>
                    <a:pt x="1875" y="2445"/>
                    <a:pt x="1875" y="2541"/>
                  </a:cubicBezTo>
                  <a:lnTo>
                    <a:pt x="1875" y="2572"/>
                  </a:lnTo>
                  <a:cubicBezTo>
                    <a:pt x="1864" y="2721"/>
                    <a:pt x="1821" y="2869"/>
                    <a:pt x="1811" y="3007"/>
                  </a:cubicBezTo>
                  <a:lnTo>
                    <a:pt x="1811" y="3049"/>
                  </a:lnTo>
                  <a:cubicBezTo>
                    <a:pt x="1811" y="3092"/>
                    <a:pt x="1811" y="3134"/>
                    <a:pt x="1821" y="3176"/>
                  </a:cubicBezTo>
                  <a:cubicBezTo>
                    <a:pt x="1853" y="3367"/>
                    <a:pt x="1938" y="3441"/>
                    <a:pt x="2129" y="3452"/>
                  </a:cubicBezTo>
                  <a:cubicBezTo>
                    <a:pt x="2143" y="3452"/>
                    <a:pt x="2157" y="3453"/>
                    <a:pt x="2172" y="3453"/>
                  </a:cubicBezTo>
                  <a:cubicBezTo>
                    <a:pt x="2323" y="3453"/>
                    <a:pt x="2460" y="3406"/>
                    <a:pt x="2605" y="3367"/>
                  </a:cubicBezTo>
                  <a:cubicBezTo>
                    <a:pt x="2751" y="3329"/>
                    <a:pt x="2924" y="3298"/>
                    <a:pt x="3091" y="3298"/>
                  </a:cubicBezTo>
                  <a:cubicBezTo>
                    <a:pt x="3203" y="3298"/>
                    <a:pt x="3312" y="3312"/>
                    <a:pt x="3409" y="3346"/>
                  </a:cubicBezTo>
                  <a:cubicBezTo>
                    <a:pt x="3420" y="3356"/>
                    <a:pt x="3441" y="3356"/>
                    <a:pt x="3452" y="3367"/>
                  </a:cubicBezTo>
                  <a:lnTo>
                    <a:pt x="3452" y="3346"/>
                  </a:lnTo>
                  <a:lnTo>
                    <a:pt x="3452" y="3219"/>
                  </a:lnTo>
                  <a:cubicBezTo>
                    <a:pt x="3484" y="2859"/>
                    <a:pt x="3463" y="2456"/>
                    <a:pt x="3399" y="2107"/>
                  </a:cubicBezTo>
                  <a:cubicBezTo>
                    <a:pt x="3378" y="1991"/>
                    <a:pt x="3346" y="1874"/>
                    <a:pt x="3282" y="1779"/>
                  </a:cubicBezTo>
                  <a:cubicBezTo>
                    <a:pt x="3272" y="1758"/>
                    <a:pt x="3261" y="1737"/>
                    <a:pt x="3251" y="1726"/>
                  </a:cubicBezTo>
                  <a:cubicBezTo>
                    <a:pt x="3209" y="1652"/>
                    <a:pt x="3155" y="1598"/>
                    <a:pt x="3092" y="1546"/>
                  </a:cubicBezTo>
                  <a:cubicBezTo>
                    <a:pt x="3028" y="1504"/>
                    <a:pt x="2976" y="1471"/>
                    <a:pt x="2912" y="1450"/>
                  </a:cubicBezTo>
                  <a:cubicBezTo>
                    <a:pt x="2901" y="1440"/>
                    <a:pt x="2891" y="1440"/>
                    <a:pt x="2880" y="1440"/>
                  </a:cubicBezTo>
                  <a:cubicBezTo>
                    <a:pt x="2785" y="1408"/>
                    <a:pt x="2689" y="1387"/>
                    <a:pt x="2583" y="1355"/>
                  </a:cubicBezTo>
                  <a:cubicBezTo>
                    <a:pt x="2552" y="1355"/>
                    <a:pt x="2520" y="1344"/>
                    <a:pt x="2489" y="1334"/>
                  </a:cubicBezTo>
                  <a:cubicBezTo>
                    <a:pt x="2478" y="1334"/>
                    <a:pt x="2467" y="1323"/>
                    <a:pt x="2456" y="1323"/>
                  </a:cubicBezTo>
                  <a:cubicBezTo>
                    <a:pt x="2340" y="1292"/>
                    <a:pt x="2235" y="1239"/>
                    <a:pt x="2160" y="1154"/>
                  </a:cubicBezTo>
                  <a:cubicBezTo>
                    <a:pt x="2150" y="1133"/>
                    <a:pt x="2139" y="1122"/>
                    <a:pt x="2129" y="1111"/>
                  </a:cubicBezTo>
                  <a:cubicBezTo>
                    <a:pt x="2118" y="1090"/>
                    <a:pt x="2108" y="1069"/>
                    <a:pt x="2096" y="1059"/>
                  </a:cubicBezTo>
                  <a:cubicBezTo>
                    <a:pt x="2044" y="963"/>
                    <a:pt x="2012" y="847"/>
                    <a:pt x="2023" y="730"/>
                  </a:cubicBezTo>
                  <a:cubicBezTo>
                    <a:pt x="2023" y="551"/>
                    <a:pt x="1959" y="328"/>
                    <a:pt x="1821" y="191"/>
                  </a:cubicBezTo>
                  <a:cubicBezTo>
                    <a:pt x="1779" y="148"/>
                    <a:pt x="1737" y="116"/>
                    <a:pt x="1673" y="95"/>
                  </a:cubicBezTo>
                  <a:cubicBezTo>
                    <a:pt x="1663" y="85"/>
                    <a:pt x="1652" y="85"/>
                    <a:pt x="1642" y="74"/>
                  </a:cubicBezTo>
                  <a:cubicBezTo>
                    <a:pt x="1493" y="21"/>
                    <a:pt x="1324" y="0"/>
                    <a:pt x="1186" y="0"/>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60" name="Google Shape;2938;p68">
              <a:extLst>
                <a:ext uri="{FF2B5EF4-FFF2-40B4-BE49-F238E27FC236}">
                  <a16:creationId xmlns:a16="http://schemas.microsoft.com/office/drawing/2014/main" id="{9978218C-AE4C-E2F0-2373-520D58A75C02}"/>
                </a:ext>
              </a:extLst>
            </p:cNvPr>
            <p:cNvSpPr/>
            <p:nvPr/>
          </p:nvSpPr>
          <p:spPr>
            <a:xfrm>
              <a:off x="3926025" y="4631475"/>
              <a:ext cx="103700" cy="106900"/>
            </a:xfrm>
            <a:custGeom>
              <a:avLst/>
              <a:gdLst/>
              <a:ahLst/>
              <a:cxnLst/>
              <a:rect l="l" t="t" r="r" b="b"/>
              <a:pathLst>
                <a:path w="4148" h="4276" extrusionOk="0">
                  <a:moveTo>
                    <a:pt x="1165" y="0"/>
                  </a:moveTo>
                  <a:cubicBezTo>
                    <a:pt x="1165" y="10"/>
                    <a:pt x="1155" y="10"/>
                    <a:pt x="1155" y="10"/>
                  </a:cubicBezTo>
                  <a:lnTo>
                    <a:pt x="1155" y="624"/>
                  </a:lnTo>
                  <a:cubicBezTo>
                    <a:pt x="1144" y="709"/>
                    <a:pt x="1144" y="794"/>
                    <a:pt x="1133" y="868"/>
                  </a:cubicBezTo>
                  <a:cubicBezTo>
                    <a:pt x="922" y="688"/>
                    <a:pt x="710" y="519"/>
                    <a:pt x="487" y="360"/>
                  </a:cubicBezTo>
                  <a:cubicBezTo>
                    <a:pt x="477" y="370"/>
                    <a:pt x="466" y="370"/>
                    <a:pt x="466" y="381"/>
                  </a:cubicBezTo>
                  <a:cubicBezTo>
                    <a:pt x="562" y="455"/>
                    <a:pt x="668" y="530"/>
                    <a:pt x="763" y="614"/>
                  </a:cubicBezTo>
                  <a:cubicBezTo>
                    <a:pt x="572" y="635"/>
                    <a:pt x="392" y="667"/>
                    <a:pt x="202" y="678"/>
                  </a:cubicBezTo>
                  <a:cubicBezTo>
                    <a:pt x="191" y="688"/>
                    <a:pt x="191" y="709"/>
                    <a:pt x="181" y="720"/>
                  </a:cubicBezTo>
                  <a:cubicBezTo>
                    <a:pt x="381" y="699"/>
                    <a:pt x="593" y="678"/>
                    <a:pt x="795" y="635"/>
                  </a:cubicBezTo>
                  <a:cubicBezTo>
                    <a:pt x="911" y="730"/>
                    <a:pt x="1017" y="815"/>
                    <a:pt x="1133" y="911"/>
                  </a:cubicBezTo>
                  <a:cubicBezTo>
                    <a:pt x="1207" y="974"/>
                    <a:pt x="1271" y="1038"/>
                    <a:pt x="1345" y="1090"/>
                  </a:cubicBezTo>
                  <a:cubicBezTo>
                    <a:pt x="901" y="1186"/>
                    <a:pt x="456" y="1250"/>
                    <a:pt x="0" y="1281"/>
                  </a:cubicBezTo>
                  <a:cubicBezTo>
                    <a:pt x="11" y="1292"/>
                    <a:pt x="11" y="1302"/>
                    <a:pt x="11" y="1313"/>
                  </a:cubicBezTo>
                  <a:cubicBezTo>
                    <a:pt x="329" y="1292"/>
                    <a:pt x="646" y="1250"/>
                    <a:pt x="953" y="1196"/>
                  </a:cubicBezTo>
                  <a:cubicBezTo>
                    <a:pt x="1091" y="1175"/>
                    <a:pt x="1239" y="1154"/>
                    <a:pt x="1377" y="1122"/>
                  </a:cubicBezTo>
                  <a:cubicBezTo>
                    <a:pt x="1515" y="1250"/>
                    <a:pt x="1652" y="1377"/>
                    <a:pt x="1790" y="1514"/>
                  </a:cubicBezTo>
                  <a:cubicBezTo>
                    <a:pt x="1515" y="1588"/>
                    <a:pt x="1228" y="1652"/>
                    <a:pt x="932" y="1694"/>
                  </a:cubicBezTo>
                  <a:cubicBezTo>
                    <a:pt x="689" y="1737"/>
                    <a:pt x="445" y="1779"/>
                    <a:pt x="191" y="1800"/>
                  </a:cubicBezTo>
                  <a:lnTo>
                    <a:pt x="223" y="1831"/>
                  </a:lnTo>
                  <a:cubicBezTo>
                    <a:pt x="297" y="1821"/>
                    <a:pt x="371" y="1821"/>
                    <a:pt x="435" y="1810"/>
                  </a:cubicBezTo>
                  <a:cubicBezTo>
                    <a:pt x="731" y="1768"/>
                    <a:pt x="1028" y="1726"/>
                    <a:pt x="1324" y="1662"/>
                  </a:cubicBezTo>
                  <a:cubicBezTo>
                    <a:pt x="1493" y="1620"/>
                    <a:pt x="1663" y="1588"/>
                    <a:pt x="1821" y="1535"/>
                  </a:cubicBezTo>
                  <a:cubicBezTo>
                    <a:pt x="1853" y="1577"/>
                    <a:pt x="1896" y="1609"/>
                    <a:pt x="1927" y="1641"/>
                  </a:cubicBezTo>
                  <a:cubicBezTo>
                    <a:pt x="2023" y="1737"/>
                    <a:pt x="2118" y="1831"/>
                    <a:pt x="2213" y="1937"/>
                  </a:cubicBezTo>
                  <a:cubicBezTo>
                    <a:pt x="2002" y="2001"/>
                    <a:pt x="1779" y="2054"/>
                    <a:pt x="1567" y="2107"/>
                  </a:cubicBezTo>
                  <a:cubicBezTo>
                    <a:pt x="1588" y="2107"/>
                    <a:pt x="1609" y="2118"/>
                    <a:pt x="1631" y="2128"/>
                  </a:cubicBezTo>
                  <a:cubicBezTo>
                    <a:pt x="1726" y="2107"/>
                    <a:pt x="1821" y="2075"/>
                    <a:pt x="1906" y="2054"/>
                  </a:cubicBezTo>
                  <a:cubicBezTo>
                    <a:pt x="2023" y="2022"/>
                    <a:pt x="2129" y="2001"/>
                    <a:pt x="2235" y="1958"/>
                  </a:cubicBezTo>
                  <a:cubicBezTo>
                    <a:pt x="2351" y="2075"/>
                    <a:pt x="2456" y="2202"/>
                    <a:pt x="2562" y="2318"/>
                  </a:cubicBezTo>
                  <a:cubicBezTo>
                    <a:pt x="2340" y="2414"/>
                    <a:pt x="2108" y="2488"/>
                    <a:pt x="1875" y="2541"/>
                  </a:cubicBezTo>
                  <a:lnTo>
                    <a:pt x="1875" y="2572"/>
                  </a:lnTo>
                  <a:cubicBezTo>
                    <a:pt x="2033" y="2541"/>
                    <a:pt x="2192" y="2499"/>
                    <a:pt x="2340" y="2445"/>
                  </a:cubicBezTo>
                  <a:lnTo>
                    <a:pt x="2595" y="2351"/>
                  </a:lnTo>
                  <a:cubicBezTo>
                    <a:pt x="2616" y="2382"/>
                    <a:pt x="2647" y="2414"/>
                    <a:pt x="2668" y="2445"/>
                  </a:cubicBezTo>
                  <a:cubicBezTo>
                    <a:pt x="2689" y="2467"/>
                    <a:pt x="2711" y="2499"/>
                    <a:pt x="2743" y="2520"/>
                  </a:cubicBezTo>
                  <a:cubicBezTo>
                    <a:pt x="2743" y="2530"/>
                    <a:pt x="2743" y="2530"/>
                    <a:pt x="2753" y="2541"/>
                  </a:cubicBezTo>
                  <a:cubicBezTo>
                    <a:pt x="2816" y="2615"/>
                    <a:pt x="2891" y="2700"/>
                    <a:pt x="2954" y="2774"/>
                  </a:cubicBezTo>
                  <a:cubicBezTo>
                    <a:pt x="2583" y="2890"/>
                    <a:pt x="2202" y="2975"/>
                    <a:pt x="1811" y="3007"/>
                  </a:cubicBezTo>
                  <a:lnTo>
                    <a:pt x="1811" y="3049"/>
                  </a:lnTo>
                  <a:cubicBezTo>
                    <a:pt x="2086" y="3017"/>
                    <a:pt x="2362" y="2975"/>
                    <a:pt x="2637" y="2901"/>
                  </a:cubicBezTo>
                  <a:cubicBezTo>
                    <a:pt x="2753" y="2880"/>
                    <a:pt x="2859" y="2838"/>
                    <a:pt x="2976" y="2805"/>
                  </a:cubicBezTo>
                  <a:cubicBezTo>
                    <a:pt x="3113" y="2965"/>
                    <a:pt x="3240" y="3123"/>
                    <a:pt x="3367" y="3282"/>
                  </a:cubicBezTo>
                  <a:cubicBezTo>
                    <a:pt x="3378" y="3303"/>
                    <a:pt x="3399" y="3325"/>
                    <a:pt x="3409" y="3346"/>
                  </a:cubicBezTo>
                  <a:cubicBezTo>
                    <a:pt x="3621" y="3610"/>
                    <a:pt x="3823" y="3885"/>
                    <a:pt x="4023" y="4161"/>
                  </a:cubicBezTo>
                  <a:cubicBezTo>
                    <a:pt x="4056" y="4193"/>
                    <a:pt x="4087" y="4235"/>
                    <a:pt x="4108" y="4266"/>
                  </a:cubicBezTo>
                  <a:cubicBezTo>
                    <a:pt x="4111" y="4273"/>
                    <a:pt x="4117" y="4275"/>
                    <a:pt x="4122" y="4275"/>
                  </a:cubicBezTo>
                  <a:cubicBezTo>
                    <a:pt x="4135" y="4275"/>
                    <a:pt x="4147" y="4263"/>
                    <a:pt x="4140" y="4256"/>
                  </a:cubicBezTo>
                  <a:cubicBezTo>
                    <a:pt x="3917" y="3960"/>
                    <a:pt x="3706" y="3663"/>
                    <a:pt x="3473" y="3377"/>
                  </a:cubicBezTo>
                  <a:cubicBezTo>
                    <a:pt x="3473" y="3367"/>
                    <a:pt x="3463" y="3356"/>
                    <a:pt x="3452" y="3346"/>
                  </a:cubicBezTo>
                  <a:cubicBezTo>
                    <a:pt x="3346" y="3208"/>
                    <a:pt x="3240" y="3070"/>
                    <a:pt x="3134" y="2943"/>
                  </a:cubicBezTo>
                  <a:cubicBezTo>
                    <a:pt x="3209" y="2583"/>
                    <a:pt x="3251" y="2224"/>
                    <a:pt x="3282" y="1864"/>
                  </a:cubicBezTo>
                  <a:lnTo>
                    <a:pt x="3282" y="1779"/>
                  </a:lnTo>
                  <a:cubicBezTo>
                    <a:pt x="3272" y="1758"/>
                    <a:pt x="3261" y="1737"/>
                    <a:pt x="3251" y="1726"/>
                  </a:cubicBezTo>
                  <a:cubicBezTo>
                    <a:pt x="3240" y="2033"/>
                    <a:pt x="3209" y="2329"/>
                    <a:pt x="3155" y="2636"/>
                  </a:cubicBezTo>
                  <a:cubicBezTo>
                    <a:pt x="3145" y="2721"/>
                    <a:pt x="3124" y="2816"/>
                    <a:pt x="3103" y="2911"/>
                  </a:cubicBezTo>
                  <a:cubicBezTo>
                    <a:pt x="2997" y="2774"/>
                    <a:pt x="2891" y="2647"/>
                    <a:pt x="2785" y="2520"/>
                  </a:cubicBezTo>
                  <a:cubicBezTo>
                    <a:pt x="2785" y="2520"/>
                    <a:pt x="2774" y="2520"/>
                    <a:pt x="2774" y="2509"/>
                  </a:cubicBezTo>
                  <a:cubicBezTo>
                    <a:pt x="2838" y="2191"/>
                    <a:pt x="2880" y="1874"/>
                    <a:pt x="2901" y="1546"/>
                  </a:cubicBezTo>
                  <a:cubicBezTo>
                    <a:pt x="2912" y="1514"/>
                    <a:pt x="2912" y="1482"/>
                    <a:pt x="2912" y="1450"/>
                  </a:cubicBezTo>
                  <a:cubicBezTo>
                    <a:pt x="2901" y="1440"/>
                    <a:pt x="2891" y="1440"/>
                    <a:pt x="2880" y="1440"/>
                  </a:cubicBezTo>
                  <a:cubicBezTo>
                    <a:pt x="2859" y="1704"/>
                    <a:pt x="2838" y="1980"/>
                    <a:pt x="2795" y="2245"/>
                  </a:cubicBezTo>
                  <a:cubicBezTo>
                    <a:pt x="2774" y="2318"/>
                    <a:pt x="2764" y="2403"/>
                    <a:pt x="2743" y="2478"/>
                  </a:cubicBezTo>
                  <a:cubicBezTo>
                    <a:pt x="2637" y="2351"/>
                    <a:pt x="2531" y="2224"/>
                    <a:pt x="2414" y="2107"/>
                  </a:cubicBezTo>
                  <a:cubicBezTo>
                    <a:pt x="2414" y="2107"/>
                    <a:pt x="2414" y="2096"/>
                    <a:pt x="2425" y="2096"/>
                  </a:cubicBezTo>
                  <a:cubicBezTo>
                    <a:pt x="2456" y="1842"/>
                    <a:pt x="2478" y="1588"/>
                    <a:pt x="2489" y="1334"/>
                  </a:cubicBezTo>
                  <a:cubicBezTo>
                    <a:pt x="2478" y="1334"/>
                    <a:pt x="2467" y="1323"/>
                    <a:pt x="2456" y="1323"/>
                  </a:cubicBezTo>
                  <a:cubicBezTo>
                    <a:pt x="2446" y="1577"/>
                    <a:pt x="2414" y="1821"/>
                    <a:pt x="2393" y="2075"/>
                  </a:cubicBezTo>
                  <a:cubicBezTo>
                    <a:pt x="2277" y="1948"/>
                    <a:pt x="2160" y="1831"/>
                    <a:pt x="2044" y="1715"/>
                  </a:cubicBezTo>
                  <a:lnTo>
                    <a:pt x="2033" y="1704"/>
                  </a:lnTo>
                  <a:cubicBezTo>
                    <a:pt x="2086" y="1504"/>
                    <a:pt x="2118" y="1313"/>
                    <a:pt x="2129" y="1111"/>
                  </a:cubicBezTo>
                  <a:cubicBezTo>
                    <a:pt x="2118" y="1090"/>
                    <a:pt x="2108" y="1069"/>
                    <a:pt x="2096" y="1059"/>
                  </a:cubicBezTo>
                  <a:cubicBezTo>
                    <a:pt x="2086" y="1186"/>
                    <a:pt x="2075" y="1323"/>
                    <a:pt x="2054" y="1450"/>
                  </a:cubicBezTo>
                  <a:cubicBezTo>
                    <a:pt x="2044" y="1525"/>
                    <a:pt x="2023" y="1598"/>
                    <a:pt x="2012" y="1673"/>
                  </a:cubicBezTo>
                  <a:cubicBezTo>
                    <a:pt x="1885" y="1556"/>
                    <a:pt x="1769" y="1429"/>
                    <a:pt x="1642" y="1313"/>
                  </a:cubicBezTo>
                  <a:cubicBezTo>
                    <a:pt x="1715" y="921"/>
                    <a:pt x="1726" y="519"/>
                    <a:pt x="1684" y="127"/>
                  </a:cubicBezTo>
                  <a:cubicBezTo>
                    <a:pt x="1684" y="116"/>
                    <a:pt x="1673" y="106"/>
                    <a:pt x="1673" y="95"/>
                  </a:cubicBezTo>
                  <a:cubicBezTo>
                    <a:pt x="1663" y="85"/>
                    <a:pt x="1652" y="85"/>
                    <a:pt x="1642" y="74"/>
                  </a:cubicBezTo>
                  <a:lnTo>
                    <a:pt x="1642" y="74"/>
                  </a:lnTo>
                  <a:cubicBezTo>
                    <a:pt x="1673" y="370"/>
                    <a:pt x="1684" y="678"/>
                    <a:pt x="1652" y="974"/>
                  </a:cubicBezTo>
                  <a:cubicBezTo>
                    <a:pt x="1642" y="1080"/>
                    <a:pt x="1631" y="1186"/>
                    <a:pt x="1609" y="1292"/>
                  </a:cubicBezTo>
                  <a:cubicBezTo>
                    <a:pt x="1493" y="1175"/>
                    <a:pt x="1377" y="1069"/>
                    <a:pt x="1250" y="974"/>
                  </a:cubicBezTo>
                  <a:cubicBezTo>
                    <a:pt x="1228" y="942"/>
                    <a:pt x="1197" y="921"/>
                    <a:pt x="1165" y="900"/>
                  </a:cubicBezTo>
                  <a:lnTo>
                    <a:pt x="1165" y="890"/>
                  </a:lnTo>
                  <a:cubicBezTo>
                    <a:pt x="1197" y="593"/>
                    <a:pt x="1197" y="297"/>
                    <a:pt x="1186"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61" name="Google Shape;2939;p68">
              <a:extLst>
                <a:ext uri="{FF2B5EF4-FFF2-40B4-BE49-F238E27FC236}">
                  <a16:creationId xmlns:a16="http://schemas.microsoft.com/office/drawing/2014/main" id="{FE5C6927-BB1C-3629-D9F0-A89591306142}"/>
                </a:ext>
              </a:extLst>
            </p:cNvPr>
            <p:cNvSpPr/>
            <p:nvPr/>
          </p:nvSpPr>
          <p:spPr>
            <a:xfrm>
              <a:off x="4041175" y="4630400"/>
              <a:ext cx="75700" cy="80750"/>
            </a:xfrm>
            <a:custGeom>
              <a:avLst/>
              <a:gdLst/>
              <a:ahLst/>
              <a:cxnLst/>
              <a:rect l="l" t="t" r="r" b="b"/>
              <a:pathLst>
                <a:path w="3028" h="3230" extrusionOk="0">
                  <a:moveTo>
                    <a:pt x="1588" y="1"/>
                  </a:moveTo>
                  <a:cubicBezTo>
                    <a:pt x="1525" y="11"/>
                    <a:pt x="1461" y="11"/>
                    <a:pt x="1398" y="22"/>
                  </a:cubicBezTo>
                  <a:cubicBezTo>
                    <a:pt x="1387" y="22"/>
                    <a:pt x="1376" y="22"/>
                    <a:pt x="1365" y="32"/>
                  </a:cubicBezTo>
                  <a:cubicBezTo>
                    <a:pt x="1238" y="53"/>
                    <a:pt x="1132" y="107"/>
                    <a:pt x="1027" y="191"/>
                  </a:cubicBezTo>
                  <a:lnTo>
                    <a:pt x="1005" y="213"/>
                  </a:lnTo>
                  <a:lnTo>
                    <a:pt x="995" y="223"/>
                  </a:lnTo>
                  <a:cubicBezTo>
                    <a:pt x="878" y="329"/>
                    <a:pt x="805" y="456"/>
                    <a:pt x="805" y="625"/>
                  </a:cubicBezTo>
                  <a:cubicBezTo>
                    <a:pt x="805" y="773"/>
                    <a:pt x="847" y="943"/>
                    <a:pt x="868" y="1091"/>
                  </a:cubicBezTo>
                  <a:cubicBezTo>
                    <a:pt x="900" y="1229"/>
                    <a:pt x="921" y="1387"/>
                    <a:pt x="826" y="1504"/>
                  </a:cubicBezTo>
                  <a:lnTo>
                    <a:pt x="794" y="1536"/>
                  </a:lnTo>
                  <a:lnTo>
                    <a:pt x="762" y="1568"/>
                  </a:lnTo>
                  <a:cubicBezTo>
                    <a:pt x="688" y="1620"/>
                    <a:pt x="603" y="1674"/>
                    <a:pt x="518" y="1705"/>
                  </a:cubicBezTo>
                  <a:cubicBezTo>
                    <a:pt x="508" y="1716"/>
                    <a:pt x="497" y="1716"/>
                    <a:pt x="487" y="1726"/>
                  </a:cubicBezTo>
                  <a:cubicBezTo>
                    <a:pt x="391" y="1769"/>
                    <a:pt x="285" y="1822"/>
                    <a:pt x="201" y="1885"/>
                  </a:cubicBezTo>
                  <a:lnTo>
                    <a:pt x="191" y="1896"/>
                  </a:lnTo>
                  <a:cubicBezTo>
                    <a:pt x="180" y="1896"/>
                    <a:pt x="180" y="1907"/>
                    <a:pt x="169" y="1907"/>
                  </a:cubicBezTo>
                  <a:cubicBezTo>
                    <a:pt x="85" y="1980"/>
                    <a:pt x="0" y="2076"/>
                    <a:pt x="0" y="2203"/>
                  </a:cubicBezTo>
                  <a:cubicBezTo>
                    <a:pt x="0" y="2372"/>
                    <a:pt x="64" y="2521"/>
                    <a:pt x="127" y="2669"/>
                  </a:cubicBezTo>
                  <a:cubicBezTo>
                    <a:pt x="191" y="2838"/>
                    <a:pt x="285" y="3008"/>
                    <a:pt x="318" y="3187"/>
                  </a:cubicBezTo>
                  <a:lnTo>
                    <a:pt x="318" y="3230"/>
                  </a:lnTo>
                  <a:lnTo>
                    <a:pt x="339" y="3230"/>
                  </a:lnTo>
                  <a:cubicBezTo>
                    <a:pt x="413" y="3208"/>
                    <a:pt x="476" y="3198"/>
                    <a:pt x="551" y="3187"/>
                  </a:cubicBezTo>
                  <a:cubicBezTo>
                    <a:pt x="720" y="3177"/>
                    <a:pt x="900" y="3166"/>
                    <a:pt x="1069" y="3145"/>
                  </a:cubicBezTo>
                  <a:cubicBezTo>
                    <a:pt x="1228" y="3124"/>
                    <a:pt x="1440" y="3113"/>
                    <a:pt x="1525" y="2954"/>
                  </a:cubicBezTo>
                  <a:cubicBezTo>
                    <a:pt x="1567" y="2870"/>
                    <a:pt x="1567" y="2764"/>
                    <a:pt x="1567" y="2669"/>
                  </a:cubicBezTo>
                  <a:lnTo>
                    <a:pt x="1567" y="2626"/>
                  </a:lnTo>
                  <a:cubicBezTo>
                    <a:pt x="1556" y="2531"/>
                    <a:pt x="1535" y="2425"/>
                    <a:pt x="1546" y="2330"/>
                  </a:cubicBezTo>
                  <a:lnTo>
                    <a:pt x="1546" y="2298"/>
                  </a:lnTo>
                  <a:cubicBezTo>
                    <a:pt x="1556" y="2182"/>
                    <a:pt x="1598" y="2086"/>
                    <a:pt x="1725" y="2012"/>
                  </a:cubicBezTo>
                  <a:cubicBezTo>
                    <a:pt x="1746" y="2001"/>
                    <a:pt x="1768" y="1991"/>
                    <a:pt x="1779" y="1980"/>
                  </a:cubicBezTo>
                  <a:cubicBezTo>
                    <a:pt x="1821" y="1959"/>
                    <a:pt x="1852" y="1949"/>
                    <a:pt x="1895" y="1928"/>
                  </a:cubicBezTo>
                  <a:cubicBezTo>
                    <a:pt x="2043" y="1874"/>
                    <a:pt x="2212" y="1853"/>
                    <a:pt x="2350" y="1811"/>
                  </a:cubicBezTo>
                  <a:cubicBezTo>
                    <a:pt x="2530" y="1769"/>
                    <a:pt x="2753" y="1726"/>
                    <a:pt x="2901" y="1589"/>
                  </a:cubicBezTo>
                  <a:cubicBezTo>
                    <a:pt x="2943" y="1547"/>
                    <a:pt x="2975" y="1493"/>
                    <a:pt x="2996" y="1441"/>
                  </a:cubicBezTo>
                  <a:cubicBezTo>
                    <a:pt x="2996" y="1430"/>
                    <a:pt x="3007" y="1420"/>
                    <a:pt x="3007" y="1409"/>
                  </a:cubicBezTo>
                  <a:cubicBezTo>
                    <a:pt x="3028" y="1293"/>
                    <a:pt x="2996" y="1165"/>
                    <a:pt x="2943" y="1049"/>
                  </a:cubicBezTo>
                  <a:cubicBezTo>
                    <a:pt x="2932" y="1038"/>
                    <a:pt x="2932" y="1027"/>
                    <a:pt x="2922" y="1017"/>
                  </a:cubicBezTo>
                  <a:cubicBezTo>
                    <a:pt x="2869" y="890"/>
                    <a:pt x="2784" y="784"/>
                    <a:pt x="2731" y="700"/>
                  </a:cubicBezTo>
                  <a:cubicBezTo>
                    <a:pt x="2710" y="667"/>
                    <a:pt x="2689" y="646"/>
                    <a:pt x="2678" y="615"/>
                  </a:cubicBezTo>
                  <a:cubicBezTo>
                    <a:pt x="2668" y="604"/>
                    <a:pt x="2657" y="604"/>
                    <a:pt x="2647" y="594"/>
                  </a:cubicBezTo>
                  <a:cubicBezTo>
                    <a:pt x="2572" y="488"/>
                    <a:pt x="2477" y="392"/>
                    <a:pt x="2372" y="307"/>
                  </a:cubicBezTo>
                  <a:cubicBezTo>
                    <a:pt x="2372" y="297"/>
                    <a:pt x="2361" y="297"/>
                    <a:pt x="2350" y="286"/>
                  </a:cubicBezTo>
                  <a:cubicBezTo>
                    <a:pt x="2297" y="244"/>
                    <a:pt x="2244" y="213"/>
                    <a:pt x="2191" y="180"/>
                  </a:cubicBezTo>
                  <a:cubicBezTo>
                    <a:pt x="2181" y="170"/>
                    <a:pt x="2170" y="170"/>
                    <a:pt x="2160" y="159"/>
                  </a:cubicBezTo>
                  <a:cubicBezTo>
                    <a:pt x="2054" y="107"/>
                    <a:pt x="1948" y="64"/>
                    <a:pt x="1831" y="32"/>
                  </a:cubicBezTo>
                  <a:cubicBezTo>
                    <a:pt x="1821" y="32"/>
                    <a:pt x="1810" y="32"/>
                    <a:pt x="1800" y="22"/>
                  </a:cubicBezTo>
                  <a:cubicBezTo>
                    <a:pt x="1736" y="11"/>
                    <a:pt x="1662" y="1"/>
                    <a:pt x="1588" y="1"/>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62" name="Google Shape;2940;p68">
              <a:extLst>
                <a:ext uri="{FF2B5EF4-FFF2-40B4-BE49-F238E27FC236}">
                  <a16:creationId xmlns:a16="http://schemas.microsoft.com/office/drawing/2014/main" id="{C785EA2F-51A1-7FCA-B07A-CB497B3014BF}"/>
                </a:ext>
              </a:extLst>
            </p:cNvPr>
            <p:cNvSpPr/>
            <p:nvPr/>
          </p:nvSpPr>
          <p:spPr>
            <a:xfrm>
              <a:off x="4040625" y="4630950"/>
              <a:ext cx="75725" cy="110675"/>
            </a:xfrm>
            <a:custGeom>
              <a:avLst/>
              <a:gdLst/>
              <a:ahLst/>
              <a:cxnLst/>
              <a:rect l="l" t="t" r="r" b="b"/>
              <a:pathLst>
                <a:path w="3029" h="4427" extrusionOk="0">
                  <a:moveTo>
                    <a:pt x="1420" y="0"/>
                  </a:moveTo>
                  <a:cubicBezTo>
                    <a:pt x="1409" y="0"/>
                    <a:pt x="1398" y="0"/>
                    <a:pt x="1387" y="10"/>
                  </a:cubicBezTo>
                  <a:cubicBezTo>
                    <a:pt x="1356" y="339"/>
                    <a:pt x="1345" y="667"/>
                    <a:pt x="1366" y="995"/>
                  </a:cubicBezTo>
                  <a:cubicBezTo>
                    <a:pt x="1377" y="1122"/>
                    <a:pt x="1387" y="1238"/>
                    <a:pt x="1398" y="1355"/>
                  </a:cubicBezTo>
                  <a:lnTo>
                    <a:pt x="1398" y="1365"/>
                  </a:lnTo>
                  <a:lnTo>
                    <a:pt x="1303" y="1492"/>
                  </a:lnTo>
                  <a:cubicBezTo>
                    <a:pt x="1271" y="1525"/>
                    <a:pt x="1250" y="1556"/>
                    <a:pt x="1229" y="1588"/>
                  </a:cubicBezTo>
                  <a:cubicBezTo>
                    <a:pt x="1218" y="1588"/>
                    <a:pt x="1218" y="1598"/>
                    <a:pt x="1218" y="1598"/>
                  </a:cubicBezTo>
                  <a:cubicBezTo>
                    <a:pt x="1197" y="1630"/>
                    <a:pt x="1176" y="1662"/>
                    <a:pt x="1154" y="1683"/>
                  </a:cubicBezTo>
                  <a:cubicBezTo>
                    <a:pt x="1081" y="1217"/>
                    <a:pt x="1049" y="730"/>
                    <a:pt x="1049" y="254"/>
                  </a:cubicBezTo>
                  <a:lnTo>
                    <a:pt x="1049" y="169"/>
                  </a:lnTo>
                  <a:lnTo>
                    <a:pt x="1027" y="191"/>
                  </a:lnTo>
                  <a:lnTo>
                    <a:pt x="1017" y="201"/>
                  </a:lnTo>
                  <a:cubicBezTo>
                    <a:pt x="1006" y="572"/>
                    <a:pt x="1027" y="942"/>
                    <a:pt x="1070" y="1302"/>
                  </a:cubicBezTo>
                  <a:cubicBezTo>
                    <a:pt x="1081" y="1450"/>
                    <a:pt x="1102" y="1588"/>
                    <a:pt x="1123" y="1725"/>
                  </a:cubicBezTo>
                  <a:cubicBezTo>
                    <a:pt x="1049" y="1831"/>
                    <a:pt x="975" y="1937"/>
                    <a:pt x="911" y="2054"/>
                  </a:cubicBezTo>
                  <a:cubicBezTo>
                    <a:pt x="869" y="1874"/>
                    <a:pt x="837" y="1694"/>
                    <a:pt x="816" y="1514"/>
                  </a:cubicBezTo>
                  <a:lnTo>
                    <a:pt x="784" y="1546"/>
                  </a:lnTo>
                  <a:cubicBezTo>
                    <a:pt x="805" y="1725"/>
                    <a:pt x="837" y="1906"/>
                    <a:pt x="879" y="2085"/>
                  </a:cubicBezTo>
                  <a:cubicBezTo>
                    <a:pt x="827" y="2170"/>
                    <a:pt x="773" y="2255"/>
                    <a:pt x="731" y="2339"/>
                  </a:cubicBezTo>
                  <a:cubicBezTo>
                    <a:pt x="710" y="2372"/>
                    <a:pt x="700" y="2403"/>
                    <a:pt x="678" y="2435"/>
                  </a:cubicBezTo>
                  <a:cubicBezTo>
                    <a:pt x="625" y="2181"/>
                    <a:pt x="583" y="1937"/>
                    <a:pt x="540" y="1683"/>
                  </a:cubicBezTo>
                  <a:cubicBezTo>
                    <a:pt x="530" y="1694"/>
                    <a:pt x="519" y="1694"/>
                    <a:pt x="509" y="1704"/>
                  </a:cubicBezTo>
                  <a:cubicBezTo>
                    <a:pt x="530" y="1863"/>
                    <a:pt x="562" y="2033"/>
                    <a:pt x="594" y="2191"/>
                  </a:cubicBezTo>
                  <a:cubicBezTo>
                    <a:pt x="615" y="2287"/>
                    <a:pt x="636" y="2382"/>
                    <a:pt x="657" y="2466"/>
                  </a:cubicBezTo>
                  <a:lnTo>
                    <a:pt x="657" y="2477"/>
                  </a:lnTo>
                  <a:cubicBezTo>
                    <a:pt x="583" y="2604"/>
                    <a:pt x="519" y="2732"/>
                    <a:pt x="467" y="2859"/>
                  </a:cubicBezTo>
                  <a:cubicBezTo>
                    <a:pt x="361" y="2530"/>
                    <a:pt x="286" y="2202"/>
                    <a:pt x="223" y="1863"/>
                  </a:cubicBezTo>
                  <a:lnTo>
                    <a:pt x="213" y="1874"/>
                  </a:lnTo>
                  <a:cubicBezTo>
                    <a:pt x="202" y="1874"/>
                    <a:pt x="202" y="1885"/>
                    <a:pt x="191" y="1885"/>
                  </a:cubicBezTo>
                  <a:cubicBezTo>
                    <a:pt x="234" y="2128"/>
                    <a:pt x="286" y="2361"/>
                    <a:pt x="350" y="2583"/>
                  </a:cubicBezTo>
                  <a:cubicBezTo>
                    <a:pt x="382" y="2699"/>
                    <a:pt x="413" y="2805"/>
                    <a:pt x="446" y="2911"/>
                  </a:cubicBezTo>
                  <a:cubicBezTo>
                    <a:pt x="403" y="2996"/>
                    <a:pt x="371" y="3080"/>
                    <a:pt x="340" y="3165"/>
                  </a:cubicBezTo>
                  <a:cubicBezTo>
                    <a:pt x="318" y="3208"/>
                    <a:pt x="307" y="3240"/>
                    <a:pt x="297" y="3282"/>
                  </a:cubicBezTo>
                  <a:cubicBezTo>
                    <a:pt x="180" y="3600"/>
                    <a:pt x="86" y="3938"/>
                    <a:pt x="22" y="4277"/>
                  </a:cubicBezTo>
                  <a:cubicBezTo>
                    <a:pt x="22" y="4320"/>
                    <a:pt x="11" y="4362"/>
                    <a:pt x="1" y="4404"/>
                  </a:cubicBezTo>
                  <a:cubicBezTo>
                    <a:pt x="1" y="4417"/>
                    <a:pt x="13" y="4426"/>
                    <a:pt x="24" y="4426"/>
                  </a:cubicBezTo>
                  <a:cubicBezTo>
                    <a:pt x="32" y="4426"/>
                    <a:pt x="39" y="4423"/>
                    <a:pt x="43" y="4414"/>
                  </a:cubicBezTo>
                  <a:cubicBezTo>
                    <a:pt x="96" y="4065"/>
                    <a:pt x="180" y="3737"/>
                    <a:pt x="286" y="3409"/>
                  </a:cubicBezTo>
                  <a:cubicBezTo>
                    <a:pt x="307" y="3335"/>
                    <a:pt x="329" y="3271"/>
                    <a:pt x="361" y="3208"/>
                  </a:cubicBezTo>
                  <a:cubicBezTo>
                    <a:pt x="424" y="3049"/>
                    <a:pt x="488" y="2890"/>
                    <a:pt x="562" y="2732"/>
                  </a:cubicBezTo>
                  <a:cubicBezTo>
                    <a:pt x="911" y="2732"/>
                    <a:pt x="1250" y="2699"/>
                    <a:pt x="1589" y="2647"/>
                  </a:cubicBezTo>
                  <a:lnTo>
                    <a:pt x="1589" y="2604"/>
                  </a:lnTo>
                  <a:cubicBezTo>
                    <a:pt x="1345" y="2647"/>
                    <a:pt x="1112" y="2678"/>
                    <a:pt x="869" y="2689"/>
                  </a:cubicBezTo>
                  <a:cubicBezTo>
                    <a:pt x="773" y="2689"/>
                    <a:pt x="678" y="2699"/>
                    <a:pt x="583" y="2699"/>
                  </a:cubicBezTo>
                  <a:cubicBezTo>
                    <a:pt x="625" y="2615"/>
                    <a:pt x="657" y="2541"/>
                    <a:pt x="700" y="2456"/>
                  </a:cubicBezTo>
                  <a:cubicBezTo>
                    <a:pt x="731" y="2414"/>
                    <a:pt x="752" y="2382"/>
                    <a:pt x="773" y="2339"/>
                  </a:cubicBezTo>
                  <a:cubicBezTo>
                    <a:pt x="840" y="2342"/>
                    <a:pt x="907" y="2344"/>
                    <a:pt x="974" y="2344"/>
                  </a:cubicBezTo>
                  <a:cubicBezTo>
                    <a:pt x="1172" y="2344"/>
                    <a:pt x="1370" y="2331"/>
                    <a:pt x="1568" y="2308"/>
                  </a:cubicBezTo>
                  <a:lnTo>
                    <a:pt x="1568" y="2276"/>
                  </a:lnTo>
                  <a:cubicBezTo>
                    <a:pt x="1387" y="2297"/>
                    <a:pt x="1208" y="2308"/>
                    <a:pt x="1027" y="2308"/>
                  </a:cubicBezTo>
                  <a:lnTo>
                    <a:pt x="794" y="2308"/>
                  </a:lnTo>
                  <a:cubicBezTo>
                    <a:pt x="869" y="2181"/>
                    <a:pt x="943" y="2064"/>
                    <a:pt x="1017" y="1948"/>
                  </a:cubicBezTo>
                  <a:cubicBezTo>
                    <a:pt x="1179" y="1961"/>
                    <a:pt x="1342" y="1970"/>
                    <a:pt x="1502" y="1970"/>
                  </a:cubicBezTo>
                  <a:cubicBezTo>
                    <a:pt x="1603" y="1970"/>
                    <a:pt x="1703" y="1966"/>
                    <a:pt x="1801" y="1958"/>
                  </a:cubicBezTo>
                  <a:cubicBezTo>
                    <a:pt x="1843" y="1937"/>
                    <a:pt x="1874" y="1927"/>
                    <a:pt x="1917" y="1906"/>
                  </a:cubicBezTo>
                  <a:lnTo>
                    <a:pt x="1917" y="1906"/>
                  </a:lnTo>
                  <a:cubicBezTo>
                    <a:pt x="1769" y="1921"/>
                    <a:pt x="1622" y="1931"/>
                    <a:pt x="1470" y="1931"/>
                  </a:cubicBezTo>
                  <a:cubicBezTo>
                    <a:pt x="1415" y="1931"/>
                    <a:pt x="1359" y="1930"/>
                    <a:pt x="1303" y="1927"/>
                  </a:cubicBezTo>
                  <a:cubicBezTo>
                    <a:pt x="1218" y="1927"/>
                    <a:pt x="1123" y="1927"/>
                    <a:pt x="1038" y="1916"/>
                  </a:cubicBezTo>
                  <a:cubicBezTo>
                    <a:pt x="1102" y="1810"/>
                    <a:pt x="1176" y="1715"/>
                    <a:pt x="1250" y="1619"/>
                  </a:cubicBezTo>
                  <a:cubicBezTo>
                    <a:pt x="1306" y="1621"/>
                    <a:pt x="1362" y="1622"/>
                    <a:pt x="1418" y="1622"/>
                  </a:cubicBezTo>
                  <a:cubicBezTo>
                    <a:pt x="1680" y="1622"/>
                    <a:pt x="1941" y="1602"/>
                    <a:pt x="2203" y="1567"/>
                  </a:cubicBezTo>
                  <a:cubicBezTo>
                    <a:pt x="2478" y="1535"/>
                    <a:pt x="2753" y="1482"/>
                    <a:pt x="3018" y="1419"/>
                  </a:cubicBezTo>
                  <a:cubicBezTo>
                    <a:pt x="3018" y="1408"/>
                    <a:pt x="3029" y="1398"/>
                    <a:pt x="3029" y="1387"/>
                  </a:cubicBezTo>
                  <a:lnTo>
                    <a:pt x="3029" y="1387"/>
                  </a:lnTo>
                  <a:lnTo>
                    <a:pt x="2742" y="1450"/>
                  </a:lnTo>
                  <a:cubicBezTo>
                    <a:pt x="2425" y="1514"/>
                    <a:pt x="2107" y="1556"/>
                    <a:pt x="1790" y="1577"/>
                  </a:cubicBezTo>
                  <a:cubicBezTo>
                    <a:pt x="1620" y="1588"/>
                    <a:pt x="1441" y="1588"/>
                    <a:pt x="1271" y="1588"/>
                  </a:cubicBezTo>
                  <a:cubicBezTo>
                    <a:pt x="1377" y="1440"/>
                    <a:pt x="1493" y="1302"/>
                    <a:pt x="1610" y="1165"/>
                  </a:cubicBezTo>
                  <a:cubicBezTo>
                    <a:pt x="2065" y="1165"/>
                    <a:pt x="2521" y="1122"/>
                    <a:pt x="2965" y="1027"/>
                  </a:cubicBezTo>
                  <a:cubicBezTo>
                    <a:pt x="2954" y="1016"/>
                    <a:pt x="2954" y="1005"/>
                    <a:pt x="2944" y="995"/>
                  </a:cubicBezTo>
                  <a:cubicBezTo>
                    <a:pt x="2637" y="1059"/>
                    <a:pt x="2330" y="1101"/>
                    <a:pt x="2012" y="1122"/>
                  </a:cubicBezTo>
                  <a:cubicBezTo>
                    <a:pt x="1885" y="1122"/>
                    <a:pt x="1758" y="1132"/>
                    <a:pt x="1641" y="1132"/>
                  </a:cubicBezTo>
                  <a:cubicBezTo>
                    <a:pt x="1726" y="1027"/>
                    <a:pt x="1822" y="921"/>
                    <a:pt x="1907" y="815"/>
                  </a:cubicBezTo>
                  <a:lnTo>
                    <a:pt x="1980" y="741"/>
                  </a:lnTo>
                  <a:cubicBezTo>
                    <a:pt x="2224" y="709"/>
                    <a:pt x="2457" y="656"/>
                    <a:pt x="2700" y="593"/>
                  </a:cubicBezTo>
                  <a:cubicBezTo>
                    <a:pt x="2690" y="582"/>
                    <a:pt x="2679" y="582"/>
                    <a:pt x="2669" y="572"/>
                  </a:cubicBezTo>
                  <a:cubicBezTo>
                    <a:pt x="2457" y="624"/>
                    <a:pt x="2234" y="667"/>
                    <a:pt x="2012" y="699"/>
                  </a:cubicBezTo>
                  <a:lnTo>
                    <a:pt x="2394" y="285"/>
                  </a:lnTo>
                  <a:cubicBezTo>
                    <a:pt x="2394" y="275"/>
                    <a:pt x="2383" y="275"/>
                    <a:pt x="2372" y="264"/>
                  </a:cubicBezTo>
                  <a:cubicBezTo>
                    <a:pt x="2309" y="328"/>
                    <a:pt x="2255" y="391"/>
                    <a:pt x="2192" y="455"/>
                  </a:cubicBezTo>
                  <a:cubicBezTo>
                    <a:pt x="2192" y="360"/>
                    <a:pt x="2203" y="254"/>
                    <a:pt x="2213" y="158"/>
                  </a:cubicBezTo>
                  <a:cubicBezTo>
                    <a:pt x="2203" y="148"/>
                    <a:pt x="2192" y="148"/>
                    <a:pt x="2182" y="137"/>
                  </a:cubicBezTo>
                  <a:cubicBezTo>
                    <a:pt x="2171" y="254"/>
                    <a:pt x="2161" y="370"/>
                    <a:pt x="2161" y="497"/>
                  </a:cubicBezTo>
                  <a:cubicBezTo>
                    <a:pt x="2086" y="561"/>
                    <a:pt x="2023" y="635"/>
                    <a:pt x="1959" y="709"/>
                  </a:cubicBezTo>
                  <a:cubicBezTo>
                    <a:pt x="1907" y="772"/>
                    <a:pt x="1853" y="826"/>
                    <a:pt x="1811" y="878"/>
                  </a:cubicBezTo>
                  <a:cubicBezTo>
                    <a:pt x="1801" y="593"/>
                    <a:pt x="1822" y="297"/>
                    <a:pt x="1853" y="10"/>
                  </a:cubicBezTo>
                  <a:cubicBezTo>
                    <a:pt x="1843" y="10"/>
                    <a:pt x="1832" y="10"/>
                    <a:pt x="1822" y="0"/>
                  </a:cubicBezTo>
                  <a:cubicBezTo>
                    <a:pt x="1801" y="212"/>
                    <a:pt x="1779" y="413"/>
                    <a:pt x="1779" y="614"/>
                  </a:cubicBezTo>
                  <a:cubicBezTo>
                    <a:pt x="1768" y="720"/>
                    <a:pt x="1768" y="815"/>
                    <a:pt x="1768" y="911"/>
                  </a:cubicBezTo>
                  <a:lnTo>
                    <a:pt x="1768" y="921"/>
                  </a:lnTo>
                  <a:cubicBezTo>
                    <a:pt x="1652" y="1048"/>
                    <a:pt x="1547" y="1186"/>
                    <a:pt x="1430" y="1323"/>
                  </a:cubicBezTo>
                  <a:cubicBezTo>
                    <a:pt x="1387" y="921"/>
                    <a:pt x="1377" y="508"/>
                    <a:pt x="1409" y="95"/>
                  </a:cubicBezTo>
                  <a:cubicBezTo>
                    <a:pt x="1420" y="64"/>
                    <a:pt x="1420" y="31"/>
                    <a:pt x="1420"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63" name="Google Shape;2941;p68">
              <a:extLst>
                <a:ext uri="{FF2B5EF4-FFF2-40B4-BE49-F238E27FC236}">
                  <a16:creationId xmlns:a16="http://schemas.microsoft.com/office/drawing/2014/main" id="{E53F995D-5052-C827-8049-8BBC45B477E5}"/>
                </a:ext>
              </a:extLst>
            </p:cNvPr>
            <p:cNvSpPr/>
            <p:nvPr/>
          </p:nvSpPr>
          <p:spPr>
            <a:xfrm>
              <a:off x="3987950" y="4724625"/>
              <a:ext cx="85000" cy="126550"/>
            </a:xfrm>
            <a:custGeom>
              <a:avLst/>
              <a:gdLst/>
              <a:ahLst/>
              <a:cxnLst/>
              <a:rect l="l" t="t" r="r" b="b"/>
              <a:pathLst>
                <a:path w="3400" h="5062" extrusionOk="0">
                  <a:moveTo>
                    <a:pt x="1" y="1"/>
                  </a:moveTo>
                  <a:cubicBezTo>
                    <a:pt x="1" y="1"/>
                    <a:pt x="562" y="456"/>
                    <a:pt x="562" y="1197"/>
                  </a:cubicBezTo>
                  <a:cubicBezTo>
                    <a:pt x="562" y="1949"/>
                    <a:pt x="1" y="2034"/>
                    <a:pt x="1" y="2944"/>
                  </a:cubicBezTo>
                  <a:cubicBezTo>
                    <a:pt x="1" y="3855"/>
                    <a:pt x="848" y="5061"/>
                    <a:pt x="848" y="5061"/>
                  </a:cubicBezTo>
                  <a:lnTo>
                    <a:pt x="2542" y="5061"/>
                  </a:lnTo>
                  <a:cubicBezTo>
                    <a:pt x="2542" y="5061"/>
                    <a:pt x="3399" y="3855"/>
                    <a:pt x="3399" y="2944"/>
                  </a:cubicBezTo>
                  <a:cubicBezTo>
                    <a:pt x="3399" y="2034"/>
                    <a:pt x="2828" y="1949"/>
                    <a:pt x="2828" y="1197"/>
                  </a:cubicBezTo>
                  <a:cubicBezTo>
                    <a:pt x="2828" y="456"/>
                    <a:pt x="3399" y="1"/>
                    <a:pt x="3399"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64" name="Google Shape;2942;p68">
              <a:extLst>
                <a:ext uri="{FF2B5EF4-FFF2-40B4-BE49-F238E27FC236}">
                  <a16:creationId xmlns:a16="http://schemas.microsoft.com/office/drawing/2014/main" id="{5B00AF38-26BA-F774-8FE9-5575CBCB8BE8}"/>
                </a:ext>
              </a:extLst>
            </p:cNvPr>
            <p:cNvSpPr/>
            <p:nvPr/>
          </p:nvSpPr>
          <p:spPr>
            <a:xfrm>
              <a:off x="4630575" y="4708700"/>
              <a:ext cx="67800" cy="144325"/>
            </a:xfrm>
            <a:custGeom>
              <a:avLst/>
              <a:gdLst/>
              <a:ahLst/>
              <a:cxnLst/>
              <a:rect l="l" t="t" r="r" b="b"/>
              <a:pathLst>
                <a:path w="2712" h="5773" extrusionOk="0">
                  <a:moveTo>
                    <a:pt x="1113" y="1"/>
                  </a:moveTo>
                  <a:cubicBezTo>
                    <a:pt x="1095" y="1"/>
                    <a:pt x="1077" y="1"/>
                    <a:pt x="1060" y="3"/>
                  </a:cubicBezTo>
                  <a:lnTo>
                    <a:pt x="1049" y="3"/>
                  </a:lnTo>
                  <a:cubicBezTo>
                    <a:pt x="1038" y="3"/>
                    <a:pt x="1017" y="13"/>
                    <a:pt x="996" y="13"/>
                  </a:cubicBezTo>
                  <a:cubicBezTo>
                    <a:pt x="732" y="55"/>
                    <a:pt x="509" y="225"/>
                    <a:pt x="351" y="447"/>
                  </a:cubicBezTo>
                  <a:cubicBezTo>
                    <a:pt x="266" y="553"/>
                    <a:pt x="202" y="669"/>
                    <a:pt x="160" y="796"/>
                  </a:cubicBezTo>
                  <a:lnTo>
                    <a:pt x="128" y="860"/>
                  </a:lnTo>
                  <a:cubicBezTo>
                    <a:pt x="33" y="1125"/>
                    <a:pt x="1" y="1410"/>
                    <a:pt x="12" y="1686"/>
                  </a:cubicBezTo>
                  <a:cubicBezTo>
                    <a:pt x="22" y="1845"/>
                    <a:pt x="43" y="2003"/>
                    <a:pt x="86" y="2151"/>
                  </a:cubicBezTo>
                  <a:cubicBezTo>
                    <a:pt x="97" y="2184"/>
                    <a:pt x="97" y="2226"/>
                    <a:pt x="107" y="2257"/>
                  </a:cubicBezTo>
                  <a:cubicBezTo>
                    <a:pt x="170" y="2490"/>
                    <a:pt x="255" y="2723"/>
                    <a:pt x="361" y="2946"/>
                  </a:cubicBezTo>
                  <a:cubicBezTo>
                    <a:pt x="435" y="3125"/>
                    <a:pt x="520" y="3306"/>
                    <a:pt x="615" y="3475"/>
                  </a:cubicBezTo>
                  <a:cubicBezTo>
                    <a:pt x="636" y="3518"/>
                    <a:pt x="668" y="3560"/>
                    <a:pt x="689" y="3602"/>
                  </a:cubicBezTo>
                  <a:cubicBezTo>
                    <a:pt x="880" y="3930"/>
                    <a:pt x="1102" y="4248"/>
                    <a:pt x="1346" y="4534"/>
                  </a:cubicBezTo>
                  <a:cubicBezTo>
                    <a:pt x="1377" y="4586"/>
                    <a:pt x="1419" y="4629"/>
                    <a:pt x="1462" y="4682"/>
                  </a:cubicBezTo>
                  <a:cubicBezTo>
                    <a:pt x="1504" y="4724"/>
                    <a:pt x="1536" y="4756"/>
                    <a:pt x="1568" y="4798"/>
                  </a:cubicBezTo>
                  <a:cubicBezTo>
                    <a:pt x="1875" y="5148"/>
                    <a:pt x="2224" y="5497"/>
                    <a:pt x="2605" y="5720"/>
                  </a:cubicBezTo>
                  <a:cubicBezTo>
                    <a:pt x="2648" y="5741"/>
                    <a:pt x="2680" y="5751"/>
                    <a:pt x="2711" y="5772"/>
                  </a:cubicBezTo>
                  <a:cubicBezTo>
                    <a:pt x="2701" y="5762"/>
                    <a:pt x="2701" y="5741"/>
                    <a:pt x="2701" y="5730"/>
                  </a:cubicBezTo>
                  <a:cubicBezTo>
                    <a:pt x="2595" y="5444"/>
                    <a:pt x="2532" y="5106"/>
                    <a:pt x="2489" y="4819"/>
                  </a:cubicBezTo>
                  <a:cubicBezTo>
                    <a:pt x="2426" y="4428"/>
                    <a:pt x="2405" y="4036"/>
                    <a:pt x="2393" y="3645"/>
                  </a:cubicBezTo>
                  <a:cubicBezTo>
                    <a:pt x="2383" y="3602"/>
                    <a:pt x="2383" y="3560"/>
                    <a:pt x="2383" y="3518"/>
                  </a:cubicBezTo>
                  <a:cubicBezTo>
                    <a:pt x="2372" y="3073"/>
                    <a:pt x="2372" y="2638"/>
                    <a:pt x="2330" y="2194"/>
                  </a:cubicBezTo>
                  <a:lnTo>
                    <a:pt x="2330" y="2088"/>
                  </a:lnTo>
                  <a:cubicBezTo>
                    <a:pt x="2299" y="1813"/>
                    <a:pt x="2266" y="1527"/>
                    <a:pt x="2203" y="1252"/>
                  </a:cubicBezTo>
                  <a:cubicBezTo>
                    <a:pt x="2182" y="1125"/>
                    <a:pt x="2139" y="998"/>
                    <a:pt x="2097" y="871"/>
                  </a:cubicBezTo>
                  <a:cubicBezTo>
                    <a:pt x="2087" y="850"/>
                    <a:pt x="2087" y="817"/>
                    <a:pt x="2076" y="796"/>
                  </a:cubicBezTo>
                  <a:cubicBezTo>
                    <a:pt x="2012" y="659"/>
                    <a:pt x="1949" y="521"/>
                    <a:pt x="1854" y="405"/>
                  </a:cubicBezTo>
                  <a:cubicBezTo>
                    <a:pt x="1758" y="288"/>
                    <a:pt x="1652" y="182"/>
                    <a:pt x="1515" y="109"/>
                  </a:cubicBezTo>
                  <a:cubicBezTo>
                    <a:pt x="1504" y="98"/>
                    <a:pt x="1483" y="98"/>
                    <a:pt x="1462" y="87"/>
                  </a:cubicBezTo>
                  <a:cubicBezTo>
                    <a:pt x="1351" y="32"/>
                    <a:pt x="1233" y="1"/>
                    <a:pt x="1113" y="1"/>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65" name="Google Shape;2943;p68">
              <a:extLst>
                <a:ext uri="{FF2B5EF4-FFF2-40B4-BE49-F238E27FC236}">
                  <a16:creationId xmlns:a16="http://schemas.microsoft.com/office/drawing/2014/main" id="{6B044FA9-972E-4F52-AE2C-A5631D6A1209}"/>
                </a:ext>
              </a:extLst>
            </p:cNvPr>
            <p:cNvSpPr/>
            <p:nvPr/>
          </p:nvSpPr>
          <p:spPr>
            <a:xfrm>
              <a:off x="4632700" y="4708750"/>
              <a:ext cx="65675" cy="144275"/>
            </a:xfrm>
            <a:custGeom>
              <a:avLst/>
              <a:gdLst/>
              <a:ahLst/>
              <a:cxnLst/>
              <a:rect l="l" t="t" r="r" b="b"/>
              <a:pathLst>
                <a:path w="2627" h="5771" extrusionOk="0">
                  <a:moveTo>
                    <a:pt x="964" y="1"/>
                  </a:moveTo>
                  <a:cubicBezTo>
                    <a:pt x="953" y="1"/>
                    <a:pt x="932" y="11"/>
                    <a:pt x="911" y="11"/>
                  </a:cubicBezTo>
                  <a:cubicBezTo>
                    <a:pt x="869" y="191"/>
                    <a:pt x="837" y="382"/>
                    <a:pt x="816" y="561"/>
                  </a:cubicBezTo>
                  <a:cubicBezTo>
                    <a:pt x="795" y="710"/>
                    <a:pt x="784" y="848"/>
                    <a:pt x="784" y="985"/>
                  </a:cubicBezTo>
                  <a:lnTo>
                    <a:pt x="784" y="1006"/>
                  </a:lnTo>
                  <a:cubicBezTo>
                    <a:pt x="774" y="1218"/>
                    <a:pt x="784" y="1429"/>
                    <a:pt x="795" y="1631"/>
                  </a:cubicBezTo>
                  <a:cubicBezTo>
                    <a:pt x="530" y="1377"/>
                    <a:pt x="276" y="1102"/>
                    <a:pt x="75" y="794"/>
                  </a:cubicBezTo>
                  <a:lnTo>
                    <a:pt x="43" y="858"/>
                  </a:lnTo>
                  <a:cubicBezTo>
                    <a:pt x="191" y="1070"/>
                    <a:pt x="360" y="1271"/>
                    <a:pt x="530" y="1462"/>
                  </a:cubicBezTo>
                  <a:cubicBezTo>
                    <a:pt x="626" y="1557"/>
                    <a:pt x="710" y="1641"/>
                    <a:pt x="805" y="1726"/>
                  </a:cubicBezTo>
                  <a:cubicBezTo>
                    <a:pt x="816" y="1789"/>
                    <a:pt x="816" y="1853"/>
                    <a:pt x="826" y="1916"/>
                  </a:cubicBezTo>
                  <a:cubicBezTo>
                    <a:pt x="869" y="2266"/>
                    <a:pt x="953" y="2605"/>
                    <a:pt x="1059" y="2944"/>
                  </a:cubicBezTo>
                  <a:cubicBezTo>
                    <a:pt x="668" y="2721"/>
                    <a:pt x="318" y="2457"/>
                    <a:pt x="1" y="2149"/>
                  </a:cubicBezTo>
                  <a:lnTo>
                    <a:pt x="1" y="2149"/>
                  </a:lnTo>
                  <a:cubicBezTo>
                    <a:pt x="12" y="2182"/>
                    <a:pt x="12" y="2224"/>
                    <a:pt x="22" y="2255"/>
                  </a:cubicBezTo>
                  <a:cubicBezTo>
                    <a:pt x="244" y="2467"/>
                    <a:pt x="477" y="2647"/>
                    <a:pt x="731" y="2817"/>
                  </a:cubicBezTo>
                  <a:lnTo>
                    <a:pt x="1080" y="3039"/>
                  </a:lnTo>
                  <a:cubicBezTo>
                    <a:pt x="1113" y="3113"/>
                    <a:pt x="1134" y="3187"/>
                    <a:pt x="1155" y="3261"/>
                  </a:cubicBezTo>
                  <a:cubicBezTo>
                    <a:pt x="1261" y="3526"/>
                    <a:pt x="1367" y="3791"/>
                    <a:pt x="1494" y="4045"/>
                  </a:cubicBezTo>
                  <a:cubicBezTo>
                    <a:pt x="1155" y="3886"/>
                    <a:pt x="826" y="3695"/>
                    <a:pt x="530" y="3473"/>
                  </a:cubicBezTo>
                  <a:lnTo>
                    <a:pt x="530" y="3473"/>
                  </a:lnTo>
                  <a:cubicBezTo>
                    <a:pt x="551" y="3516"/>
                    <a:pt x="583" y="3558"/>
                    <a:pt x="604" y="3600"/>
                  </a:cubicBezTo>
                  <a:cubicBezTo>
                    <a:pt x="890" y="3812"/>
                    <a:pt x="1207" y="3981"/>
                    <a:pt x="1536" y="4130"/>
                  </a:cubicBezTo>
                  <a:cubicBezTo>
                    <a:pt x="1610" y="4278"/>
                    <a:pt x="1684" y="4415"/>
                    <a:pt x="1758" y="4553"/>
                  </a:cubicBezTo>
                  <a:lnTo>
                    <a:pt x="2012" y="4966"/>
                  </a:lnTo>
                  <a:cubicBezTo>
                    <a:pt x="1800" y="4881"/>
                    <a:pt x="1589" y="4786"/>
                    <a:pt x="1377" y="4680"/>
                  </a:cubicBezTo>
                  <a:lnTo>
                    <a:pt x="1377" y="4680"/>
                  </a:lnTo>
                  <a:cubicBezTo>
                    <a:pt x="1419" y="4722"/>
                    <a:pt x="1451" y="4754"/>
                    <a:pt x="1483" y="4796"/>
                  </a:cubicBezTo>
                  <a:cubicBezTo>
                    <a:pt x="1673" y="4892"/>
                    <a:pt x="1864" y="4977"/>
                    <a:pt x="2065" y="5050"/>
                  </a:cubicBezTo>
                  <a:cubicBezTo>
                    <a:pt x="2214" y="5283"/>
                    <a:pt x="2362" y="5495"/>
                    <a:pt x="2520" y="5718"/>
                  </a:cubicBezTo>
                  <a:cubicBezTo>
                    <a:pt x="2563" y="5739"/>
                    <a:pt x="2595" y="5749"/>
                    <a:pt x="2626" y="5770"/>
                  </a:cubicBezTo>
                  <a:cubicBezTo>
                    <a:pt x="2616" y="5760"/>
                    <a:pt x="2616" y="5739"/>
                    <a:pt x="2616" y="5728"/>
                  </a:cubicBezTo>
                  <a:cubicBezTo>
                    <a:pt x="2362" y="5389"/>
                    <a:pt x="2118" y="5040"/>
                    <a:pt x="1906" y="4680"/>
                  </a:cubicBezTo>
                  <a:cubicBezTo>
                    <a:pt x="1864" y="4617"/>
                    <a:pt x="1833" y="4553"/>
                    <a:pt x="1800" y="4490"/>
                  </a:cubicBezTo>
                  <a:cubicBezTo>
                    <a:pt x="1981" y="4214"/>
                    <a:pt x="2150" y="3928"/>
                    <a:pt x="2308" y="3643"/>
                  </a:cubicBezTo>
                  <a:cubicBezTo>
                    <a:pt x="2298" y="3600"/>
                    <a:pt x="2298" y="3558"/>
                    <a:pt x="2298" y="3516"/>
                  </a:cubicBezTo>
                  <a:cubicBezTo>
                    <a:pt x="2214" y="3674"/>
                    <a:pt x="2129" y="3833"/>
                    <a:pt x="2044" y="3981"/>
                  </a:cubicBezTo>
                  <a:cubicBezTo>
                    <a:pt x="1949" y="4140"/>
                    <a:pt x="1854" y="4288"/>
                    <a:pt x="1758" y="4426"/>
                  </a:cubicBezTo>
                  <a:cubicBezTo>
                    <a:pt x="1705" y="4320"/>
                    <a:pt x="1642" y="4214"/>
                    <a:pt x="1589" y="4097"/>
                  </a:cubicBezTo>
                  <a:cubicBezTo>
                    <a:pt x="1589" y="4097"/>
                    <a:pt x="1589" y="4087"/>
                    <a:pt x="1578" y="4087"/>
                  </a:cubicBezTo>
                  <a:cubicBezTo>
                    <a:pt x="1494" y="3918"/>
                    <a:pt x="1419" y="3737"/>
                    <a:pt x="1346" y="3568"/>
                  </a:cubicBezTo>
                  <a:lnTo>
                    <a:pt x="1346" y="3558"/>
                  </a:lnTo>
                  <a:cubicBezTo>
                    <a:pt x="1673" y="3123"/>
                    <a:pt x="1970" y="2669"/>
                    <a:pt x="2245" y="2192"/>
                  </a:cubicBezTo>
                  <a:lnTo>
                    <a:pt x="2245" y="2086"/>
                  </a:lnTo>
                  <a:cubicBezTo>
                    <a:pt x="2054" y="2414"/>
                    <a:pt x="1854" y="2732"/>
                    <a:pt x="1642" y="3039"/>
                  </a:cubicBezTo>
                  <a:cubicBezTo>
                    <a:pt x="1536" y="3198"/>
                    <a:pt x="1430" y="3356"/>
                    <a:pt x="1313" y="3505"/>
                  </a:cubicBezTo>
                  <a:lnTo>
                    <a:pt x="1282" y="3410"/>
                  </a:lnTo>
                  <a:cubicBezTo>
                    <a:pt x="1155" y="3081"/>
                    <a:pt x="1049" y="2742"/>
                    <a:pt x="975" y="2393"/>
                  </a:cubicBezTo>
                  <a:cubicBezTo>
                    <a:pt x="1356" y="1906"/>
                    <a:pt x="1705" y="1398"/>
                    <a:pt x="2012" y="869"/>
                  </a:cubicBezTo>
                  <a:cubicBezTo>
                    <a:pt x="2002" y="848"/>
                    <a:pt x="2002" y="815"/>
                    <a:pt x="1991" y="794"/>
                  </a:cubicBezTo>
                  <a:cubicBezTo>
                    <a:pt x="1779" y="1154"/>
                    <a:pt x="1557" y="1493"/>
                    <a:pt x="1324" y="1832"/>
                  </a:cubicBezTo>
                  <a:cubicBezTo>
                    <a:pt x="1207" y="2001"/>
                    <a:pt x="1080" y="2160"/>
                    <a:pt x="953" y="2319"/>
                  </a:cubicBezTo>
                  <a:cubicBezTo>
                    <a:pt x="943" y="2245"/>
                    <a:pt x="932" y="2171"/>
                    <a:pt x="911" y="2086"/>
                  </a:cubicBezTo>
                  <a:cubicBezTo>
                    <a:pt x="859" y="1726"/>
                    <a:pt x="826" y="1366"/>
                    <a:pt x="847" y="1006"/>
                  </a:cubicBezTo>
                  <a:cubicBezTo>
                    <a:pt x="1059" y="721"/>
                    <a:pt x="1250" y="424"/>
                    <a:pt x="1430" y="107"/>
                  </a:cubicBezTo>
                  <a:cubicBezTo>
                    <a:pt x="1419" y="96"/>
                    <a:pt x="1398" y="96"/>
                    <a:pt x="1377" y="85"/>
                  </a:cubicBezTo>
                  <a:cubicBezTo>
                    <a:pt x="1218" y="361"/>
                    <a:pt x="1038" y="636"/>
                    <a:pt x="847" y="900"/>
                  </a:cubicBezTo>
                  <a:cubicBezTo>
                    <a:pt x="847" y="848"/>
                    <a:pt x="847" y="805"/>
                    <a:pt x="859" y="752"/>
                  </a:cubicBezTo>
                  <a:cubicBezTo>
                    <a:pt x="880" y="498"/>
                    <a:pt x="911" y="255"/>
                    <a:pt x="975" y="1"/>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66" name="Google Shape;2944;p68">
              <a:extLst>
                <a:ext uri="{FF2B5EF4-FFF2-40B4-BE49-F238E27FC236}">
                  <a16:creationId xmlns:a16="http://schemas.microsoft.com/office/drawing/2014/main" id="{60B8BCC0-6FD6-FE0E-F9D5-A9E8DCCFD628}"/>
                </a:ext>
              </a:extLst>
            </p:cNvPr>
            <p:cNvSpPr/>
            <p:nvPr/>
          </p:nvSpPr>
          <p:spPr>
            <a:xfrm>
              <a:off x="4697800" y="4760725"/>
              <a:ext cx="90025" cy="90175"/>
            </a:xfrm>
            <a:custGeom>
              <a:avLst/>
              <a:gdLst/>
              <a:ahLst/>
              <a:cxnLst/>
              <a:rect l="l" t="t" r="r" b="b"/>
              <a:pathLst>
                <a:path w="3601" h="3607" extrusionOk="0">
                  <a:moveTo>
                    <a:pt x="2756" y="0"/>
                  </a:moveTo>
                  <a:cubicBezTo>
                    <a:pt x="2713" y="0"/>
                    <a:pt x="2670" y="3"/>
                    <a:pt x="2627" y="7"/>
                  </a:cubicBezTo>
                  <a:lnTo>
                    <a:pt x="2563" y="7"/>
                  </a:lnTo>
                  <a:cubicBezTo>
                    <a:pt x="2351" y="39"/>
                    <a:pt x="2129" y="113"/>
                    <a:pt x="1939" y="230"/>
                  </a:cubicBezTo>
                  <a:cubicBezTo>
                    <a:pt x="1833" y="282"/>
                    <a:pt x="1727" y="357"/>
                    <a:pt x="1631" y="441"/>
                  </a:cubicBezTo>
                  <a:cubicBezTo>
                    <a:pt x="1610" y="463"/>
                    <a:pt x="1589" y="473"/>
                    <a:pt x="1568" y="494"/>
                  </a:cubicBezTo>
                  <a:cubicBezTo>
                    <a:pt x="1420" y="621"/>
                    <a:pt x="1293" y="769"/>
                    <a:pt x="1166" y="917"/>
                  </a:cubicBezTo>
                  <a:cubicBezTo>
                    <a:pt x="1071" y="1044"/>
                    <a:pt x="975" y="1161"/>
                    <a:pt x="890" y="1298"/>
                  </a:cubicBezTo>
                  <a:cubicBezTo>
                    <a:pt x="859" y="1331"/>
                    <a:pt x="838" y="1362"/>
                    <a:pt x="817" y="1394"/>
                  </a:cubicBezTo>
                  <a:cubicBezTo>
                    <a:pt x="657" y="1648"/>
                    <a:pt x="509" y="1913"/>
                    <a:pt x="393" y="2188"/>
                  </a:cubicBezTo>
                  <a:cubicBezTo>
                    <a:pt x="372" y="2241"/>
                    <a:pt x="351" y="2284"/>
                    <a:pt x="330" y="2336"/>
                  </a:cubicBezTo>
                  <a:cubicBezTo>
                    <a:pt x="319" y="2368"/>
                    <a:pt x="297" y="2411"/>
                    <a:pt x="287" y="2442"/>
                  </a:cubicBezTo>
                  <a:cubicBezTo>
                    <a:pt x="149" y="2792"/>
                    <a:pt x="22" y="3173"/>
                    <a:pt x="12" y="3522"/>
                  </a:cubicBezTo>
                  <a:cubicBezTo>
                    <a:pt x="1" y="3554"/>
                    <a:pt x="1" y="3575"/>
                    <a:pt x="1" y="3606"/>
                  </a:cubicBezTo>
                  <a:cubicBezTo>
                    <a:pt x="12" y="3606"/>
                    <a:pt x="22" y="3596"/>
                    <a:pt x="33" y="3585"/>
                  </a:cubicBezTo>
                  <a:cubicBezTo>
                    <a:pt x="203" y="3416"/>
                    <a:pt x="414" y="3246"/>
                    <a:pt x="594" y="3109"/>
                  </a:cubicBezTo>
                  <a:cubicBezTo>
                    <a:pt x="859" y="2929"/>
                    <a:pt x="1123" y="2771"/>
                    <a:pt x="1409" y="2611"/>
                  </a:cubicBezTo>
                  <a:cubicBezTo>
                    <a:pt x="1431" y="2601"/>
                    <a:pt x="1462" y="2580"/>
                    <a:pt x="1494" y="2569"/>
                  </a:cubicBezTo>
                  <a:cubicBezTo>
                    <a:pt x="1801" y="2400"/>
                    <a:pt x="2108" y="2241"/>
                    <a:pt x="2415" y="2061"/>
                  </a:cubicBezTo>
                  <a:cubicBezTo>
                    <a:pt x="2436" y="2040"/>
                    <a:pt x="2457" y="2029"/>
                    <a:pt x="2489" y="2008"/>
                  </a:cubicBezTo>
                  <a:cubicBezTo>
                    <a:pt x="2680" y="1891"/>
                    <a:pt x="2859" y="1764"/>
                    <a:pt x="3040" y="1627"/>
                  </a:cubicBezTo>
                  <a:cubicBezTo>
                    <a:pt x="3114" y="1564"/>
                    <a:pt x="3198" y="1489"/>
                    <a:pt x="3273" y="1415"/>
                  </a:cubicBezTo>
                  <a:cubicBezTo>
                    <a:pt x="3283" y="1394"/>
                    <a:pt x="3304" y="1383"/>
                    <a:pt x="3315" y="1362"/>
                  </a:cubicBezTo>
                  <a:cubicBezTo>
                    <a:pt x="3389" y="1277"/>
                    <a:pt x="3463" y="1182"/>
                    <a:pt x="3516" y="1066"/>
                  </a:cubicBezTo>
                  <a:cubicBezTo>
                    <a:pt x="3569" y="960"/>
                    <a:pt x="3601" y="844"/>
                    <a:pt x="3601" y="727"/>
                  </a:cubicBezTo>
                  <a:lnTo>
                    <a:pt x="3601" y="674"/>
                  </a:lnTo>
                  <a:cubicBezTo>
                    <a:pt x="3601" y="568"/>
                    <a:pt x="3569" y="452"/>
                    <a:pt x="3516" y="357"/>
                  </a:cubicBezTo>
                  <a:cubicBezTo>
                    <a:pt x="3506" y="346"/>
                    <a:pt x="3495" y="335"/>
                    <a:pt x="3484" y="314"/>
                  </a:cubicBezTo>
                  <a:cubicBezTo>
                    <a:pt x="3357" y="145"/>
                    <a:pt x="3156" y="49"/>
                    <a:pt x="2944" y="18"/>
                  </a:cubicBezTo>
                  <a:cubicBezTo>
                    <a:pt x="2882" y="5"/>
                    <a:pt x="2819" y="0"/>
                    <a:pt x="2756"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67" name="Google Shape;2945;p68">
              <a:extLst>
                <a:ext uri="{FF2B5EF4-FFF2-40B4-BE49-F238E27FC236}">
                  <a16:creationId xmlns:a16="http://schemas.microsoft.com/office/drawing/2014/main" id="{B153D69E-8DC7-F8C0-1EF9-C8BA8EA6D2C7}"/>
                </a:ext>
              </a:extLst>
            </p:cNvPr>
            <p:cNvSpPr/>
            <p:nvPr/>
          </p:nvSpPr>
          <p:spPr>
            <a:xfrm>
              <a:off x="4697800" y="4760875"/>
              <a:ext cx="90025" cy="90025"/>
            </a:xfrm>
            <a:custGeom>
              <a:avLst/>
              <a:gdLst/>
              <a:ahLst/>
              <a:cxnLst/>
              <a:rect l="l" t="t" r="r" b="b"/>
              <a:pathLst>
                <a:path w="3601" h="3601" extrusionOk="0">
                  <a:moveTo>
                    <a:pt x="2563" y="1"/>
                  </a:moveTo>
                  <a:cubicBezTo>
                    <a:pt x="2468" y="181"/>
                    <a:pt x="2383" y="372"/>
                    <a:pt x="2320" y="562"/>
                  </a:cubicBezTo>
                  <a:cubicBezTo>
                    <a:pt x="2288" y="657"/>
                    <a:pt x="2256" y="763"/>
                    <a:pt x="2224" y="859"/>
                  </a:cubicBezTo>
                  <a:cubicBezTo>
                    <a:pt x="2182" y="880"/>
                    <a:pt x="2140" y="911"/>
                    <a:pt x="2097" y="944"/>
                  </a:cubicBezTo>
                  <a:cubicBezTo>
                    <a:pt x="1864" y="1102"/>
                    <a:pt x="1653" y="1271"/>
                    <a:pt x="1441" y="1473"/>
                  </a:cubicBezTo>
                  <a:cubicBezTo>
                    <a:pt x="1462" y="1123"/>
                    <a:pt x="1525" y="774"/>
                    <a:pt x="1631" y="435"/>
                  </a:cubicBezTo>
                  <a:lnTo>
                    <a:pt x="1631" y="435"/>
                  </a:lnTo>
                  <a:cubicBezTo>
                    <a:pt x="1610" y="457"/>
                    <a:pt x="1589" y="467"/>
                    <a:pt x="1568" y="488"/>
                  </a:cubicBezTo>
                  <a:cubicBezTo>
                    <a:pt x="1504" y="721"/>
                    <a:pt x="1452" y="954"/>
                    <a:pt x="1420" y="1198"/>
                  </a:cubicBezTo>
                  <a:cubicBezTo>
                    <a:pt x="1409" y="1303"/>
                    <a:pt x="1398" y="1409"/>
                    <a:pt x="1398" y="1525"/>
                  </a:cubicBezTo>
                  <a:cubicBezTo>
                    <a:pt x="1346" y="1568"/>
                    <a:pt x="1304" y="1610"/>
                    <a:pt x="1261" y="1663"/>
                  </a:cubicBezTo>
                  <a:cubicBezTo>
                    <a:pt x="1102" y="1822"/>
                    <a:pt x="965" y="2002"/>
                    <a:pt x="827" y="2182"/>
                  </a:cubicBezTo>
                  <a:cubicBezTo>
                    <a:pt x="817" y="1875"/>
                    <a:pt x="838" y="1579"/>
                    <a:pt x="890" y="1292"/>
                  </a:cubicBezTo>
                  <a:lnTo>
                    <a:pt x="890" y="1292"/>
                  </a:lnTo>
                  <a:cubicBezTo>
                    <a:pt x="859" y="1325"/>
                    <a:pt x="838" y="1356"/>
                    <a:pt x="817" y="1388"/>
                  </a:cubicBezTo>
                  <a:cubicBezTo>
                    <a:pt x="774" y="1663"/>
                    <a:pt x="763" y="1949"/>
                    <a:pt x="774" y="2235"/>
                  </a:cubicBezTo>
                  <a:cubicBezTo>
                    <a:pt x="700" y="2341"/>
                    <a:pt x="626" y="2447"/>
                    <a:pt x="562" y="2553"/>
                  </a:cubicBezTo>
                  <a:cubicBezTo>
                    <a:pt x="488" y="2659"/>
                    <a:pt x="424" y="2765"/>
                    <a:pt x="351" y="2881"/>
                  </a:cubicBezTo>
                  <a:cubicBezTo>
                    <a:pt x="340" y="2690"/>
                    <a:pt x="330" y="2510"/>
                    <a:pt x="330" y="2330"/>
                  </a:cubicBezTo>
                  <a:cubicBezTo>
                    <a:pt x="319" y="2362"/>
                    <a:pt x="297" y="2405"/>
                    <a:pt x="287" y="2436"/>
                  </a:cubicBezTo>
                  <a:cubicBezTo>
                    <a:pt x="287" y="2605"/>
                    <a:pt x="297" y="2775"/>
                    <a:pt x="308" y="2944"/>
                  </a:cubicBezTo>
                  <a:lnTo>
                    <a:pt x="308" y="2955"/>
                  </a:lnTo>
                  <a:cubicBezTo>
                    <a:pt x="203" y="3135"/>
                    <a:pt x="107" y="3325"/>
                    <a:pt x="12" y="3516"/>
                  </a:cubicBezTo>
                  <a:cubicBezTo>
                    <a:pt x="1" y="3548"/>
                    <a:pt x="1" y="3569"/>
                    <a:pt x="1" y="3600"/>
                  </a:cubicBezTo>
                  <a:cubicBezTo>
                    <a:pt x="12" y="3600"/>
                    <a:pt x="22" y="3590"/>
                    <a:pt x="33" y="3579"/>
                  </a:cubicBezTo>
                  <a:cubicBezTo>
                    <a:pt x="181" y="3273"/>
                    <a:pt x="340" y="2976"/>
                    <a:pt x="520" y="2701"/>
                  </a:cubicBezTo>
                  <a:cubicBezTo>
                    <a:pt x="551" y="2648"/>
                    <a:pt x="584" y="2605"/>
                    <a:pt x="615" y="2553"/>
                  </a:cubicBezTo>
                  <a:cubicBezTo>
                    <a:pt x="880" y="2584"/>
                    <a:pt x="1144" y="2605"/>
                    <a:pt x="1409" y="2605"/>
                  </a:cubicBezTo>
                  <a:cubicBezTo>
                    <a:pt x="1431" y="2595"/>
                    <a:pt x="1462" y="2574"/>
                    <a:pt x="1494" y="2563"/>
                  </a:cubicBezTo>
                  <a:cubicBezTo>
                    <a:pt x="1346" y="2563"/>
                    <a:pt x="1208" y="2553"/>
                    <a:pt x="1060" y="2542"/>
                  </a:cubicBezTo>
                  <a:cubicBezTo>
                    <a:pt x="922" y="2542"/>
                    <a:pt x="784" y="2521"/>
                    <a:pt x="647" y="2510"/>
                  </a:cubicBezTo>
                  <a:cubicBezTo>
                    <a:pt x="700" y="2426"/>
                    <a:pt x="763" y="2341"/>
                    <a:pt x="817" y="2266"/>
                  </a:cubicBezTo>
                  <a:cubicBezTo>
                    <a:pt x="827" y="2266"/>
                    <a:pt x="827" y="2256"/>
                    <a:pt x="827" y="2256"/>
                  </a:cubicBezTo>
                  <a:cubicBezTo>
                    <a:pt x="911" y="2129"/>
                    <a:pt x="1007" y="2012"/>
                    <a:pt x="1113" y="1896"/>
                  </a:cubicBezTo>
                  <a:lnTo>
                    <a:pt x="1113" y="1907"/>
                  </a:lnTo>
                  <a:cubicBezTo>
                    <a:pt x="1547" y="1970"/>
                    <a:pt x="1981" y="2023"/>
                    <a:pt x="2415" y="2055"/>
                  </a:cubicBezTo>
                  <a:cubicBezTo>
                    <a:pt x="2436" y="2034"/>
                    <a:pt x="2457" y="2023"/>
                    <a:pt x="2489" y="2002"/>
                  </a:cubicBezTo>
                  <a:cubicBezTo>
                    <a:pt x="2182" y="1991"/>
                    <a:pt x="1885" y="1960"/>
                    <a:pt x="1589" y="1928"/>
                  </a:cubicBezTo>
                  <a:cubicBezTo>
                    <a:pt x="1441" y="1907"/>
                    <a:pt x="1293" y="1885"/>
                    <a:pt x="1144" y="1854"/>
                  </a:cubicBezTo>
                  <a:cubicBezTo>
                    <a:pt x="1166" y="1843"/>
                    <a:pt x="1177" y="1822"/>
                    <a:pt x="1198" y="1801"/>
                  </a:cubicBezTo>
                  <a:cubicBezTo>
                    <a:pt x="1388" y="1589"/>
                    <a:pt x="1589" y="1398"/>
                    <a:pt x="1812" y="1219"/>
                  </a:cubicBezTo>
                  <a:cubicBezTo>
                    <a:pt x="2299" y="1314"/>
                    <a:pt x="2786" y="1377"/>
                    <a:pt x="3273" y="1409"/>
                  </a:cubicBezTo>
                  <a:cubicBezTo>
                    <a:pt x="3283" y="1388"/>
                    <a:pt x="3304" y="1377"/>
                    <a:pt x="3315" y="1356"/>
                  </a:cubicBezTo>
                  <a:cubicBezTo>
                    <a:pt x="2986" y="1346"/>
                    <a:pt x="2659" y="1314"/>
                    <a:pt x="2330" y="1261"/>
                  </a:cubicBezTo>
                  <a:cubicBezTo>
                    <a:pt x="2172" y="1240"/>
                    <a:pt x="2012" y="1208"/>
                    <a:pt x="1854" y="1176"/>
                  </a:cubicBezTo>
                  <a:cubicBezTo>
                    <a:pt x="1907" y="1134"/>
                    <a:pt x="1960" y="1102"/>
                    <a:pt x="2012" y="1060"/>
                  </a:cubicBezTo>
                  <a:cubicBezTo>
                    <a:pt x="2245" y="890"/>
                    <a:pt x="2489" y="742"/>
                    <a:pt x="2754" y="626"/>
                  </a:cubicBezTo>
                  <a:cubicBezTo>
                    <a:pt x="3029" y="668"/>
                    <a:pt x="3315" y="700"/>
                    <a:pt x="3601" y="721"/>
                  </a:cubicBezTo>
                  <a:lnTo>
                    <a:pt x="3601" y="668"/>
                  </a:lnTo>
                  <a:cubicBezTo>
                    <a:pt x="3346" y="657"/>
                    <a:pt x="3082" y="626"/>
                    <a:pt x="2828" y="584"/>
                  </a:cubicBezTo>
                  <a:cubicBezTo>
                    <a:pt x="2870" y="573"/>
                    <a:pt x="2902" y="551"/>
                    <a:pt x="2934" y="541"/>
                  </a:cubicBezTo>
                  <a:cubicBezTo>
                    <a:pt x="3125" y="467"/>
                    <a:pt x="3315" y="403"/>
                    <a:pt x="3516" y="351"/>
                  </a:cubicBezTo>
                  <a:cubicBezTo>
                    <a:pt x="3506" y="340"/>
                    <a:pt x="3495" y="329"/>
                    <a:pt x="3484" y="308"/>
                  </a:cubicBezTo>
                  <a:cubicBezTo>
                    <a:pt x="3336" y="351"/>
                    <a:pt x="3198" y="393"/>
                    <a:pt x="3050" y="446"/>
                  </a:cubicBezTo>
                  <a:cubicBezTo>
                    <a:pt x="2944" y="478"/>
                    <a:pt x="2849" y="530"/>
                    <a:pt x="2743" y="573"/>
                  </a:cubicBezTo>
                  <a:cubicBezTo>
                    <a:pt x="2743" y="573"/>
                    <a:pt x="2732" y="573"/>
                    <a:pt x="2732" y="584"/>
                  </a:cubicBezTo>
                  <a:cubicBezTo>
                    <a:pt x="2584" y="647"/>
                    <a:pt x="2436" y="732"/>
                    <a:pt x="2288" y="816"/>
                  </a:cubicBezTo>
                  <a:cubicBezTo>
                    <a:pt x="2372" y="530"/>
                    <a:pt x="2478" y="255"/>
                    <a:pt x="2627" y="1"/>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68" name="Google Shape;2946;p68">
              <a:extLst>
                <a:ext uri="{FF2B5EF4-FFF2-40B4-BE49-F238E27FC236}">
                  <a16:creationId xmlns:a16="http://schemas.microsoft.com/office/drawing/2014/main" id="{A6169FDF-91F8-6D9D-B59F-09A252324432}"/>
                </a:ext>
              </a:extLst>
            </p:cNvPr>
            <p:cNvSpPr/>
            <p:nvPr/>
          </p:nvSpPr>
          <p:spPr>
            <a:xfrm>
              <a:off x="4685375" y="4626700"/>
              <a:ext cx="118850" cy="225775"/>
            </a:xfrm>
            <a:custGeom>
              <a:avLst/>
              <a:gdLst/>
              <a:ahLst/>
              <a:cxnLst/>
              <a:rect l="l" t="t" r="r" b="b"/>
              <a:pathLst>
                <a:path w="4754" h="9031" extrusionOk="0">
                  <a:moveTo>
                    <a:pt x="3363" y="0"/>
                  </a:moveTo>
                  <a:cubicBezTo>
                    <a:pt x="3188" y="0"/>
                    <a:pt x="3013" y="27"/>
                    <a:pt x="2848" y="74"/>
                  </a:cubicBezTo>
                  <a:cubicBezTo>
                    <a:pt x="2637" y="128"/>
                    <a:pt x="2446" y="212"/>
                    <a:pt x="2255" y="318"/>
                  </a:cubicBezTo>
                  <a:cubicBezTo>
                    <a:pt x="2224" y="328"/>
                    <a:pt x="2192" y="350"/>
                    <a:pt x="2161" y="371"/>
                  </a:cubicBezTo>
                  <a:cubicBezTo>
                    <a:pt x="1779" y="604"/>
                    <a:pt x="1451" y="921"/>
                    <a:pt x="1197" y="1281"/>
                  </a:cubicBezTo>
                  <a:cubicBezTo>
                    <a:pt x="1048" y="1483"/>
                    <a:pt x="921" y="1705"/>
                    <a:pt x="816" y="1928"/>
                  </a:cubicBezTo>
                  <a:cubicBezTo>
                    <a:pt x="794" y="1980"/>
                    <a:pt x="763" y="2033"/>
                    <a:pt x="742" y="2086"/>
                  </a:cubicBezTo>
                  <a:cubicBezTo>
                    <a:pt x="583" y="2446"/>
                    <a:pt x="467" y="2817"/>
                    <a:pt x="361" y="3187"/>
                  </a:cubicBezTo>
                  <a:cubicBezTo>
                    <a:pt x="286" y="3483"/>
                    <a:pt x="213" y="3791"/>
                    <a:pt x="159" y="4097"/>
                  </a:cubicBezTo>
                  <a:cubicBezTo>
                    <a:pt x="149" y="4172"/>
                    <a:pt x="138" y="4257"/>
                    <a:pt x="128" y="4330"/>
                  </a:cubicBezTo>
                  <a:cubicBezTo>
                    <a:pt x="43" y="4923"/>
                    <a:pt x="1" y="5537"/>
                    <a:pt x="11" y="6141"/>
                  </a:cubicBezTo>
                  <a:cubicBezTo>
                    <a:pt x="11" y="6236"/>
                    <a:pt x="11" y="6342"/>
                    <a:pt x="22" y="6448"/>
                  </a:cubicBezTo>
                  <a:cubicBezTo>
                    <a:pt x="22" y="6522"/>
                    <a:pt x="22" y="6607"/>
                    <a:pt x="32" y="6692"/>
                  </a:cubicBezTo>
                  <a:cubicBezTo>
                    <a:pt x="64" y="7422"/>
                    <a:pt x="149" y="8216"/>
                    <a:pt x="413" y="8862"/>
                  </a:cubicBezTo>
                  <a:cubicBezTo>
                    <a:pt x="434" y="8925"/>
                    <a:pt x="456" y="8978"/>
                    <a:pt x="477" y="9031"/>
                  </a:cubicBezTo>
                  <a:cubicBezTo>
                    <a:pt x="488" y="9010"/>
                    <a:pt x="498" y="8989"/>
                    <a:pt x="498" y="8967"/>
                  </a:cubicBezTo>
                  <a:cubicBezTo>
                    <a:pt x="667" y="8513"/>
                    <a:pt x="921" y="8026"/>
                    <a:pt x="1144" y="7633"/>
                  </a:cubicBezTo>
                  <a:cubicBezTo>
                    <a:pt x="1462" y="7083"/>
                    <a:pt x="1822" y="6575"/>
                    <a:pt x="2203" y="6067"/>
                  </a:cubicBezTo>
                  <a:cubicBezTo>
                    <a:pt x="2234" y="6014"/>
                    <a:pt x="2277" y="5961"/>
                    <a:pt x="2319" y="5918"/>
                  </a:cubicBezTo>
                  <a:cubicBezTo>
                    <a:pt x="2742" y="5347"/>
                    <a:pt x="3177" y="4796"/>
                    <a:pt x="3568" y="4214"/>
                  </a:cubicBezTo>
                  <a:cubicBezTo>
                    <a:pt x="3600" y="4172"/>
                    <a:pt x="3632" y="4130"/>
                    <a:pt x="3664" y="4076"/>
                  </a:cubicBezTo>
                  <a:cubicBezTo>
                    <a:pt x="3918" y="3706"/>
                    <a:pt x="4140" y="3325"/>
                    <a:pt x="4341" y="2923"/>
                  </a:cubicBezTo>
                  <a:cubicBezTo>
                    <a:pt x="4436" y="2732"/>
                    <a:pt x="4521" y="2542"/>
                    <a:pt x="4596" y="2340"/>
                  </a:cubicBezTo>
                  <a:cubicBezTo>
                    <a:pt x="4606" y="2309"/>
                    <a:pt x="4627" y="2266"/>
                    <a:pt x="4638" y="2224"/>
                  </a:cubicBezTo>
                  <a:cubicBezTo>
                    <a:pt x="4712" y="1991"/>
                    <a:pt x="4754" y="1758"/>
                    <a:pt x="4754" y="1514"/>
                  </a:cubicBezTo>
                  <a:cubicBezTo>
                    <a:pt x="4754" y="1281"/>
                    <a:pt x="4712" y="1038"/>
                    <a:pt x="4627" y="826"/>
                  </a:cubicBezTo>
                  <a:cubicBezTo>
                    <a:pt x="4617" y="794"/>
                    <a:pt x="4606" y="763"/>
                    <a:pt x="4585" y="731"/>
                  </a:cubicBezTo>
                  <a:cubicBezTo>
                    <a:pt x="4490" y="530"/>
                    <a:pt x="4352" y="361"/>
                    <a:pt x="4161" y="234"/>
                  </a:cubicBezTo>
                  <a:lnTo>
                    <a:pt x="4161" y="223"/>
                  </a:lnTo>
                  <a:cubicBezTo>
                    <a:pt x="4130" y="212"/>
                    <a:pt x="4109" y="191"/>
                    <a:pt x="4076" y="180"/>
                  </a:cubicBezTo>
                  <a:cubicBezTo>
                    <a:pt x="3864" y="55"/>
                    <a:pt x="3614" y="0"/>
                    <a:pt x="3363" y="0"/>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69" name="Google Shape;2947;p68">
              <a:extLst>
                <a:ext uri="{FF2B5EF4-FFF2-40B4-BE49-F238E27FC236}">
                  <a16:creationId xmlns:a16="http://schemas.microsoft.com/office/drawing/2014/main" id="{936A5EEC-EEF7-D510-CC11-16B14BC3320C}"/>
                </a:ext>
              </a:extLst>
            </p:cNvPr>
            <p:cNvSpPr/>
            <p:nvPr/>
          </p:nvSpPr>
          <p:spPr>
            <a:xfrm>
              <a:off x="4685900" y="4631200"/>
              <a:ext cx="115425" cy="221275"/>
            </a:xfrm>
            <a:custGeom>
              <a:avLst/>
              <a:gdLst/>
              <a:ahLst/>
              <a:cxnLst/>
              <a:rect l="l" t="t" r="r" b="b"/>
              <a:pathLst>
                <a:path w="4617" h="8851" extrusionOk="0">
                  <a:moveTo>
                    <a:pt x="4055" y="0"/>
                  </a:moveTo>
                  <a:cubicBezTo>
                    <a:pt x="3822" y="181"/>
                    <a:pt x="3601" y="381"/>
                    <a:pt x="3389" y="593"/>
                  </a:cubicBezTo>
                  <a:cubicBezTo>
                    <a:pt x="3230" y="752"/>
                    <a:pt x="3071" y="911"/>
                    <a:pt x="2923" y="1080"/>
                  </a:cubicBezTo>
                  <a:cubicBezTo>
                    <a:pt x="2923" y="1091"/>
                    <a:pt x="2912" y="1101"/>
                    <a:pt x="2912" y="1101"/>
                  </a:cubicBezTo>
                  <a:cubicBezTo>
                    <a:pt x="2690" y="1355"/>
                    <a:pt x="2488" y="1631"/>
                    <a:pt x="2298" y="1906"/>
                  </a:cubicBezTo>
                  <a:cubicBezTo>
                    <a:pt x="2213" y="1324"/>
                    <a:pt x="2192" y="720"/>
                    <a:pt x="2234" y="138"/>
                  </a:cubicBezTo>
                  <a:lnTo>
                    <a:pt x="2234" y="138"/>
                  </a:lnTo>
                  <a:cubicBezTo>
                    <a:pt x="2203" y="148"/>
                    <a:pt x="2171" y="170"/>
                    <a:pt x="2140" y="191"/>
                  </a:cubicBezTo>
                  <a:cubicBezTo>
                    <a:pt x="2107" y="604"/>
                    <a:pt x="2107" y="1017"/>
                    <a:pt x="2150" y="1430"/>
                  </a:cubicBezTo>
                  <a:cubicBezTo>
                    <a:pt x="2161" y="1631"/>
                    <a:pt x="2192" y="1832"/>
                    <a:pt x="2224" y="2023"/>
                  </a:cubicBezTo>
                  <a:lnTo>
                    <a:pt x="2065" y="2277"/>
                  </a:lnTo>
                  <a:cubicBezTo>
                    <a:pt x="1769" y="2764"/>
                    <a:pt x="1525" y="3272"/>
                    <a:pt x="1314" y="3790"/>
                  </a:cubicBezTo>
                  <a:cubicBezTo>
                    <a:pt x="1060" y="3134"/>
                    <a:pt x="879" y="2446"/>
                    <a:pt x="795" y="1748"/>
                  </a:cubicBezTo>
                  <a:cubicBezTo>
                    <a:pt x="773" y="1800"/>
                    <a:pt x="742" y="1853"/>
                    <a:pt x="721" y="1906"/>
                  </a:cubicBezTo>
                  <a:cubicBezTo>
                    <a:pt x="784" y="2383"/>
                    <a:pt x="900" y="2849"/>
                    <a:pt x="1038" y="3303"/>
                  </a:cubicBezTo>
                  <a:cubicBezTo>
                    <a:pt x="1102" y="3515"/>
                    <a:pt x="1187" y="3717"/>
                    <a:pt x="1260" y="3928"/>
                  </a:cubicBezTo>
                  <a:cubicBezTo>
                    <a:pt x="1218" y="4044"/>
                    <a:pt x="1176" y="4161"/>
                    <a:pt x="1133" y="4288"/>
                  </a:cubicBezTo>
                  <a:cubicBezTo>
                    <a:pt x="985" y="4712"/>
                    <a:pt x="869" y="5146"/>
                    <a:pt x="773" y="5580"/>
                  </a:cubicBezTo>
                  <a:cubicBezTo>
                    <a:pt x="498" y="5051"/>
                    <a:pt x="286" y="4489"/>
                    <a:pt x="138" y="3917"/>
                  </a:cubicBezTo>
                  <a:cubicBezTo>
                    <a:pt x="128" y="3992"/>
                    <a:pt x="117" y="4077"/>
                    <a:pt x="107" y="4150"/>
                  </a:cubicBezTo>
                  <a:cubicBezTo>
                    <a:pt x="265" y="4701"/>
                    <a:pt x="477" y="5230"/>
                    <a:pt x="731" y="5738"/>
                  </a:cubicBezTo>
                  <a:cubicBezTo>
                    <a:pt x="679" y="5982"/>
                    <a:pt x="636" y="6236"/>
                    <a:pt x="594" y="6490"/>
                  </a:cubicBezTo>
                  <a:cubicBezTo>
                    <a:pt x="551" y="6734"/>
                    <a:pt x="519" y="6988"/>
                    <a:pt x="498" y="7242"/>
                  </a:cubicBezTo>
                  <a:cubicBezTo>
                    <a:pt x="319" y="6924"/>
                    <a:pt x="149" y="6596"/>
                    <a:pt x="1" y="6268"/>
                  </a:cubicBezTo>
                  <a:lnTo>
                    <a:pt x="1" y="6268"/>
                  </a:lnTo>
                  <a:cubicBezTo>
                    <a:pt x="1" y="6342"/>
                    <a:pt x="1" y="6427"/>
                    <a:pt x="11" y="6512"/>
                  </a:cubicBezTo>
                  <a:cubicBezTo>
                    <a:pt x="149" y="6818"/>
                    <a:pt x="308" y="7115"/>
                    <a:pt x="477" y="7411"/>
                  </a:cubicBezTo>
                  <a:cubicBezTo>
                    <a:pt x="435" y="7835"/>
                    <a:pt x="403" y="8258"/>
                    <a:pt x="392" y="8682"/>
                  </a:cubicBezTo>
                  <a:cubicBezTo>
                    <a:pt x="413" y="8745"/>
                    <a:pt x="435" y="8798"/>
                    <a:pt x="456" y="8851"/>
                  </a:cubicBezTo>
                  <a:cubicBezTo>
                    <a:pt x="467" y="8830"/>
                    <a:pt x="477" y="8809"/>
                    <a:pt x="477" y="8787"/>
                  </a:cubicBezTo>
                  <a:cubicBezTo>
                    <a:pt x="498" y="8121"/>
                    <a:pt x="551" y="7443"/>
                    <a:pt x="646" y="6776"/>
                  </a:cubicBezTo>
                  <a:cubicBezTo>
                    <a:pt x="668" y="6670"/>
                    <a:pt x="679" y="6554"/>
                    <a:pt x="700" y="6437"/>
                  </a:cubicBezTo>
                  <a:cubicBezTo>
                    <a:pt x="1197" y="6279"/>
                    <a:pt x="1695" y="6098"/>
                    <a:pt x="2182" y="5887"/>
                  </a:cubicBezTo>
                  <a:cubicBezTo>
                    <a:pt x="2213" y="5834"/>
                    <a:pt x="2256" y="5781"/>
                    <a:pt x="2298" y="5738"/>
                  </a:cubicBezTo>
                  <a:lnTo>
                    <a:pt x="2298" y="5738"/>
                  </a:lnTo>
                  <a:cubicBezTo>
                    <a:pt x="2034" y="5844"/>
                    <a:pt x="1769" y="5961"/>
                    <a:pt x="1504" y="6056"/>
                  </a:cubicBezTo>
                  <a:cubicBezTo>
                    <a:pt x="1239" y="6152"/>
                    <a:pt x="985" y="6247"/>
                    <a:pt x="721" y="6331"/>
                  </a:cubicBezTo>
                  <a:cubicBezTo>
                    <a:pt x="752" y="6141"/>
                    <a:pt x="784" y="5940"/>
                    <a:pt x="827" y="5749"/>
                  </a:cubicBezTo>
                  <a:cubicBezTo>
                    <a:pt x="837" y="5738"/>
                    <a:pt x="837" y="5738"/>
                    <a:pt x="837" y="5717"/>
                  </a:cubicBezTo>
                  <a:cubicBezTo>
                    <a:pt x="900" y="5432"/>
                    <a:pt x="975" y="5135"/>
                    <a:pt x="1060" y="4849"/>
                  </a:cubicBezTo>
                  <a:lnTo>
                    <a:pt x="1070" y="4849"/>
                  </a:lnTo>
                  <a:cubicBezTo>
                    <a:pt x="1907" y="4616"/>
                    <a:pt x="2743" y="4352"/>
                    <a:pt x="3547" y="4034"/>
                  </a:cubicBezTo>
                  <a:cubicBezTo>
                    <a:pt x="3579" y="3992"/>
                    <a:pt x="3611" y="3950"/>
                    <a:pt x="3643" y="3896"/>
                  </a:cubicBezTo>
                  <a:lnTo>
                    <a:pt x="3643" y="3896"/>
                  </a:lnTo>
                  <a:cubicBezTo>
                    <a:pt x="3081" y="4119"/>
                    <a:pt x="2521" y="4310"/>
                    <a:pt x="1949" y="4489"/>
                  </a:cubicBezTo>
                  <a:cubicBezTo>
                    <a:pt x="1663" y="4585"/>
                    <a:pt x="1377" y="4659"/>
                    <a:pt x="1091" y="4743"/>
                  </a:cubicBezTo>
                  <a:cubicBezTo>
                    <a:pt x="1102" y="4691"/>
                    <a:pt x="1112" y="4637"/>
                    <a:pt x="1133" y="4585"/>
                  </a:cubicBezTo>
                  <a:cubicBezTo>
                    <a:pt x="1303" y="4055"/>
                    <a:pt x="1514" y="3526"/>
                    <a:pt x="1758" y="3028"/>
                  </a:cubicBezTo>
                  <a:lnTo>
                    <a:pt x="1769" y="3028"/>
                  </a:lnTo>
                  <a:cubicBezTo>
                    <a:pt x="2721" y="2806"/>
                    <a:pt x="3664" y="2520"/>
                    <a:pt x="4575" y="2160"/>
                  </a:cubicBezTo>
                  <a:cubicBezTo>
                    <a:pt x="4585" y="2129"/>
                    <a:pt x="4606" y="2086"/>
                    <a:pt x="4617" y="2044"/>
                  </a:cubicBezTo>
                  <a:lnTo>
                    <a:pt x="4617" y="2044"/>
                  </a:lnTo>
                  <a:cubicBezTo>
                    <a:pt x="4003" y="2287"/>
                    <a:pt x="3378" y="2489"/>
                    <a:pt x="2754" y="2668"/>
                  </a:cubicBezTo>
                  <a:cubicBezTo>
                    <a:pt x="2446" y="2764"/>
                    <a:pt x="2129" y="2838"/>
                    <a:pt x="1822" y="2912"/>
                  </a:cubicBezTo>
                  <a:cubicBezTo>
                    <a:pt x="1874" y="2806"/>
                    <a:pt x="1938" y="2689"/>
                    <a:pt x="1991" y="2583"/>
                  </a:cubicBezTo>
                  <a:cubicBezTo>
                    <a:pt x="2277" y="2075"/>
                    <a:pt x="2605" y="1599"/>
                    <a:pt x="2986" y="1165"/>
                  </a:cubicBezTo>
                  <a:cubicBezTo>
                    <a:pt x="3537" y="1017"/>
                    <a:pt x="4077" y="847"/>
                    <a:pt x="4606" y="646"/>
                  </a:cubicBezTo>
                  <a:cubicBezTo>
                    <a:pt x="4596" y="614"/>
                    <a:pt x="4585" y="583"/>
                    <a:pt x="4564" y="551"/>
                  </a:cubicBezTo>
                  <a:cubicBezTo>
                    <a:pt x="4088" y="741"/>
                    <a:pt x="3590" y="901"/>
                    <a:pt x="3092" y="1038"/>
                  </a:cubicBezTo>
                  <a:cubicBezTo>
                    <a:pt x="3145" y="974"/>
                    <a:pt x="3198" y="922"/>
                    <a:pt x="3251" y="868"/>
                  </a:cubicBezTo>
                  <a:cubicBezTo>
                    <a:pt x="3526" y="572"/>
                    <a:pt x="3822" y="297"/>
                    <a:pt x="4140" y="54"/>
                  </a:cubicBezTo>
                  <a:lnTo>
                    <a:pt x="4140" y="43"/>
                  </a:lnTo>
                  <a:cubicBezTo>
                    <a:pt x="4109" y="32"/>
                    <a:pt x="4088" y="11"/>
                    <a:pt x="4055" y="0"/>
                  </a:cubicBezTo>
                  <a:close/>
                </a:path>
              </a:pathLst>
            </a:custGeom>
            <a:solidFill>
              <a:srgbClr val="55A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70" name="Google Shape;2948;p68">
              <a:extLst>
                <a:ext uri="{FF2B5EF4-FFF2-40B4-BE49-F238E27FC236}">
                  <a16:creationId xmlns:a16="http://schemas.microsoft.com/office/drawing/2014/main" id="{A7A4AC0B-3F95-AB77-7E71-6AFC7EB13723}"/>
                </a:ext>
              </a:extLst>
            </p:cNvPr>
            <p:cNvSpPr/>
            <p:nvPr/>
          </p:nvSpPr>
          <p:spPr>
            <a:xfrm>
              <a:off x="4662350" y="4824150"/>
              <a:ext cx="67525" cy="27100"/>
            </a:xfrm>
            <a:custGeom>
              <a:avLst/>
              <a:gdLst/>
              <a:ahLst/>
              <a:cxnLst/>
              <a:rect l="l" t="t" r="r" b="b"/>
              <a:pathLst>
                <a:path w="2701" h="1084" extrusionOk="0">
                  <a:moveTo>
                    <a:pt x="2616" y="1"/>
                  </a:moveTo>
                  <a:lnTo>
                    <a:pt x="1832" y="22"/>
                  </a:lnTo>
                  <a:cubicBezTo>
                    <a:pt x="1271" y="434"/>
                    <a:pt x="414" y="413"/>
                    <a:pt x="75" y="699"/>
                  </a:cubicBezTo>
                  <a:cubicBezTo>
                    <a:pt x="21" y="742"/>
                    <a:pt x="0" y="805"/>
                    <a:pt x="11" y="869"/>
                  </a:cubicBezTo>
                  <a:cubicBezTo>
                    <a:pt x="21" y="953"/>
                    <a:pt x="85" y="1038"/>
                    <a:pt x="191" y="1048"/>
                  </a:cubicBezTo>
                  <a:cubicBezTo>
                    <a:pt x="498" y="1074"/>
                    <a:pt x="782" y="1083"/>
                    <a:pt x="1040" y="1083"/>
                  </a:cubicBezTo>
                  <a:cubicBezTo>
                    <a:pt x="1973" y="1083"/>
                    <a:pt x="2552" y="953"/>
                    <a:pt x="2552" y="953"/>
                  </a:cubicBezTo>
                  <a:cubicBezTo>
                    <a:pt x="2552" y="953"/>
                    <a:pt x="2584" y="869"/>
                    <a:pt x="2616" y="731"/>
                  </a:cubicBezTo>
                  <a:cubicBezTo>
                    <a:pt x="2658" y="540"/>
                    <a:pt x="2700" y="244"/>
                    <a:pt x="2616" y="1"/>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71" name="Google Shape;2949;p68">
              <a:extLst>
                <a:ext uri="{FF2B5EF4-FFF2-40B4-BE49-F238E27FC236}">
                  <a16:creationId xmlns:a16="http://schemas.microsoft.com/office/drawing/2014/main" id="{A6214D2A-FC17-1E19-856F-A7CADA258FDD}"/>
                </a:ext>
              </a:extLst>
            </p:cNvPr>
            <p:cNvSpPr/>
            <p:nvPr/>
          </p:nvSpPr>
          <p:spPr>
            <a:xfrm>
              <a:off x="4662625" y="4842400"/>
              <a:ext cx="65125" cy="8850"/>
            </a:xfrm>
            <a:custGeom>
              <a:avLst/>
              <a:gdLst/>
              <a:ahLst/>
              <a:cxnLst/>
              <a:rect l="l" t="t" r="r" b="b"/>
              <a:pathLst>
                <a:path w="2605" h="354" extrusionOk="0">
                  <a:moveTo>
                    <a:pt x="2605" y="1"/>
                  </a:moveTo>
                  <a:lnTo>
                    <a:pt x="2605" y="1"/>
                  </a:lnTo>
                  <a:cubicBezTo>
                    <a:pt x="2000" y="113"/>
                    <a:pt x="1386" y="167"/>
                    <a:pt x="772" y="167"/>
                  </a:cubicBezTo>
                  <a:cubicBezTo>
                    <a:pt x="514" y="167"/>
                    <a:pt x="257" y="157"/>
                    <a:pt x="0" y="139"/>
                  </a:cubicBezTo>
                  <a:lnTo>
                    <a:pt x="0" y="139"/>
                  </a:lnTo>
                  <a:cubicBezTo>
                    <a:pt x="10" y="223"/>
                    <a:pt x="74" y="308"/>
                    <a:pt x="180" y="318"/>
                  </a:cubicBezTo>
                  <a:cubicBezTo>
                    <a:pt x="487" y="344"/>
                    <a:pt x="771" y="353"/>
                    <a:pt x="1029" y="353"/>
                  </a:cubicBezTo>
                  <a:cubicBezTo>
                    <a:pt x="1962" y="353"/>
                    <a:pt x="2541" y="223"/>
                    <a:pt x="2541" y="223"/>
                  </a:cubicBezTo>
                  <a:cubicBezTo>
                    <a:pt x="2541" y="223"/>
                    <a:pt x="2573" y="139"/>
                    <a:pt x="2605"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72" name="Google Shape;2950;p68">
              <a:extLst>
                <a:ext uri="{FF2B5EF4-FFF2-40B4-BE49-F238E27FC236}">
                  <a16:creationId xmlns:a16="http://schemas.microsoft.com/office/drawing/2014/main" id="{C9AE2086-DDE4-D5D3-013E-C4BBBB474E20}"/>
                </a:ext>
              </a:extLst>
            </p:cNvPr>
            <p:cNvSpPr/>
            <p:nvPr/>
          </p:nvSpPr>
          <p:spPr>
            <a:xfrm>
              <a:off x="4690400" y="4831025"/>
              <a:ext cx="4800" cy="4975"/>
            </a:xfrm>
            <a:custGeom>
              <a:avLst/>
              <a:gdLst/>
              <a:ahLst/>
              <a:cxnLst/>
              <a:rect l="l" t="t" r="r" b="b"/>
              <a:pathLst>
                <a:path w="192" h="199" extrusionOk="0">
                  <a:moveTo>
                    <a:pt x="33" y="1"/>
                  </a:moveTo>
                  <a:cubicBezTo>
                    <a:pt x="22" y="11"/>
                    <a:pt x="12" y="11"/>
                    <a:pt x="12" y="22"/>
                  </a:cubicBezTo>
                  <a:cubicBezTo>
                    <a:pt x="0" y="32"/>
                    <a:pt x="0" y="43"/>
                    <a:pt x="12" y="53"/>
                  </a:cubicBezTo>
                  <a:cubicBezTo>
                    <a:pt x="12" y="64"/>
                    <a:pt x="22" y="75"/>
                    <a:pt x="22" y="75"/>
                  </a:cubicBezTo>
                  <a:lnTo>
                    <a:pt x="85" y="138"/>
                  </a:lnTo>
                  <a:cubicBezTo>
                    <a:pt x="96" y="149"/>
                    <a:pt x="106" y="159"/>
                    <a:pt x="106" y="180"/>
                  </a:cubicBezTo>
                  <a:cubicBezTo>
                    <a:pt x="113" y="193"/>
                    <a:pt x="126" y="198"/>
                    <a:pt x="141" y="198"/>
                  </a:cubicBezTo>
                  <a:cubicBezTo>
                    <a:pt x="151" y="198"/>
                    <a:pt x="161" y="196"/>
                    <a:pt x="170" y="191"/>
                  </a:cubicBezTo>
                  <a:cubicBezTo>
                    <a:pt x="181" y="180"/>
                    <a:pt x="191" y="159"/>
                    <a:pt x="181" y="138"/>
                  </a:cubicBezTo>
                  <a:cubicBezTo>
                    <a:pt x="160" y="86"/>
                    <a:pt x="117" y="43"/>
                    <a:pt x="64" y="11"/>
                  </a:cubicBezTo>
                  <a:cubicBezTo>
                    <a:pt x="64" y="1"/>
                    <a:pt x="43" y="1"/>
                    <a:pt x="33"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73" name="Google Shape;2951;p68">
              <a:extLst>
                <a:ext uri="{FF2B5EF4-FFF2-40B4-BE49-F238E27FC236}">
                  <a16:creationId xmlns:a16="http://schemas.microsoft.com/office/drawing/2014/main" id="{5DD36189-9DE9-1968-97AC-00DE15DDBBA8}"/>
                </a:ext>
              </a:extLst>
            </p:cNvPr>
            <p:cNvSpPr/>
            <p:nvPr/>
          </p:nvSpPr>
          <p:spPr>
            <a:xfrm>
              <a:off x="4695700" y="4829275"/>
              <a:ext cx="4775" cy="4950"/>
            </a:xfrm>
            <a:custGeom>
              <a:avLst/>
              <a:gdLst/>
              <a:ahLst/>
              <a:cxnLst/>
              <a:rect l="l" t="t" r="r" b="b"/>
              <a:pathLst>
                <a:path w="191" h="198" extrusionOk="0">
                  <a:moveTo>
                    <a:pt x="43" y="0"/>
                  </a:moveTo>
                  <a:cubicBezTo>
                    <a:pt x="30" y="0"/>
                    <a:pt x="17" y="5"/>
                    <a:pt x="11" y="17"/>
                  </a:cubicBezTo>
                  <a:cubicBezTo>
                    <a:pt x="0" y="39"/>
                    <a:pt x="0" y="60"/>
                    <a:pt x="21" y="71"/>
                  </a:cubicBezTo>
                  <a:cubicBezTo>
                    <a:pt x="32" y="81"/>
                    <a:pt x="43" y="102"/>
                    <a:pt x="54" y="113"/>
                  </a:cubicBezTo>
                  <a:lnTo>
                    <a:pt x="117" y="177"/>
                  </a:lnTo>
                  <a:cubicBezTo>
                    <a:pt x="117" y="187"/>
                    <a:pt x="127" y="198"/>
                    <a:pt x="138" y="198"/>
                  </a:cubicBezTo>
                  <a:cubicBezTo>
                    <a:pt x="148" y="198"/>
                    <a:pt x="159" y="198"/>
                    <a:pt x="170" y="187"/>
                  </a:cubicBezTo>
                  <a:cubicBezTo>
                    <a:pt x="181" y="177"/>
                    <a:pt x="191" y="177"/>
                    <a:pt x="191" y="156"/>
                  </a:cubicBezTo>
                  <a:cubicBezTo>
                    <a:pt x="191" y="145"/>
                    <a:pt x="181" y="134"/>
                    <a:pt x="181" y="134"/>
                  </a:cubicBezTo>
                  <a:cubicBezTo>
                    <a:pt x="148" y="81"/>
                    <a:pt x="117" y="39"/>
                    <a:pt x="64" y="7"/>
                  </a:cubicBezTo>
                  <a:cubicBezTo>
                    <a:pt x="60" y="3"/>
                    <a:pt x="51" y="0"/>
                    <a:pt x="43"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74" name="Google Shape;2952;p68">
              <a:extLst>
                <a:ext uri="{FF2B5EF4-FFF2-40B4-BE49-F238E27FC236}">
                  <a16:creationId xmlns:a16="http://schemas.microsoft.com/office/drawing/2014/main" id="{90F0DBEE-013C-BA2C-194C-476E02AAA197}"/>
                </a:ext>
              </a:extLst>
            </p:cNvPr>
            <p:cNvSpPr/>
            <p:nvPr/>
          </p:nvSpPr>
          <p:spPr>
            <a:xfrm>
              <a:off x="4700975" y="4826525"/>
              <a:ext cx="4275" cy="4525"/>
            </a:xfrm>
            <a:custGeom>
              <a:avLst/>
              <a:gdLst/>
              <a:ahLst/>
              <a:cxnLst/>
              <a:rect l="l" t="t" r="r" b="b"/>
              <a:pathLst>
                <a:path w="171" h="181" extrusionOk="0">
                  <a:moveTo>
                    <a:pt x="33" y="0"/>
                  </a:moveTo>
                  <a:cubicBezTo>
                    <a:pt x="22" y="11"/>
                    <a:pt x="12" y="11"/>
                    <a:pt x="12" y="22"/>
                  </a:cubicBezTo>
                  <a:cubicBezTo>
                    <a:pt x="1" y="33"/>
                    <a:pt x="1" y="43"/>
                    <a:pt x="1" y="54"/>
                  </a:cubicBezTo>
                  <a:cubicBezTo>
                    <a:pt x="12" y="64"/>
                    <a:pt x="12" y="75"/>
                    <a:pt x="22" y="85"/>
                  </a:cubicBezTo>
                  <a:cubicBezTo>
                    <a:pt x="43" y="96"/>
                    <a:pt x="54" y="106"/>
                    <a:pt x="65" y="127"/>
                  </a:cubicBezTo>
                  <a:lnTo>
                    <a:pt x="97" y="160"/>
                  </a:lnTo>
                  <a:cubicBezTo>
                    <a:pt x="97" y="170"/>
                    <a:pt x="107" y="181"/>
                    <a:pt x="118" y="181"/>
                  </a:cubicBezTo>
                  <a:lnTo>
                    <a:pt x="149" y="181"/>
                  </a:lnTo>
                  <a:cubicBezTo>
                    <a:pt x="160" y="170"/>
                    <a:pt x="160" y="160"/>
                    <a:pt x="170" y="149"/>
                  </a:cubicBezTo>
                  <a:cubicBezTo>
                    <a:pt x="170" y="139"/>
                    <a:pt x="170" y="127"/>
                    <a:pt x="160" y="117"/>
                  </a:cubicBezTo>
                  <a:cubicBezTo>
                    <a:pt x="139" y="75"/>
                    <a:pt x="107" y="43"/>
                    <a:pt x="65" y="11"/>
                  </a:cubicBezTo>
                  <a:cubicBezTo>
                    <a:pt x="54" y="0"/>
                    <a:pt x="43" y="0"/>
                    <a:pt x="33"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75" name="Google Shape;2953;p68">
              <a:extLst>
                <a:ext uri="{FF2B5EF4-FFF2-40B4-BE49-F238E27FC236}">
                  <a16:creationId xmlns:a16="http://schemas.microsoft.com/office/drawing/2014/main" id="{325F0C32-EA4D-5F20-9697-7C7393D9EE29}"/>
                </a:ext>
              </a:extLst>
            </p:cNvPr>
            <p:cNvSpPr/>
            <p:nvPr/>
          </p:nvSpPr>
          <p:spPr>
            <a:xfrm>
              <a:off x="4555950" y="4824150"/>
              <a:ext cx="67525" cy="27100"/>
            </a:xfrm>
            <a:custGeom>
              <a:avLst/>
              <a:gdLst/>
              <a:ahLst/>
              <a:cxnLst/>
              <a:rect l="l" t="t" r="r" b="b"/>
              <a:pathLst>
                <a:path w="2701" h="1084" extrusionOk="0">
                  <a:moveTo>
                    <a:pt x="2616" y="1"/>
                  </a:moveTo>
                  <a:lnTo>
                    <a:pt x="1832" y="22"/>
                  </a:lnTo>
                  <a:cubicBezTo>
                    <a:pt x="1271" y="434"/>
                    <a:pt x="414" y="413"/>
                    <a:pt x="75" y="699"/>
                  </a:cubicBezTo>
                  <a:cubicBezTo>
                    <a:pt x="21" y="742"/>
                    <a:pt x="0" y="805"/>
                    <a:pt x="11" y="869"/>
                  </a:cubicBezTo>
                  <a:cubicBezTo>
                    <a:pt x="21" y="953"/>
                    <a:pt x="85" y="1038"/>
                    <a:pt x="191" y="1048"/>
                  </a:cubicBezTo>
                  <a:cubicBezTo>
                    <a:pt x="498" y="1074"/>
                    <a:pt x="782" y="1083"/>
                    <a:pt x="1040" y="1083"/>
                  </a:cubicBezTo>
                  <a:cubicBezTo>
                    <a:pt x="1973" y="1083"/>
                    <a:pt x="2552" y="953"/>
                    <a:pt x="2552" y="953"/>
                  </a:cubicBezTo>
                  <a:cubicBezTo>
                    <a:pt x="2552" y="953"/>
                    <a:pt x="2584" y="869"/>
                    <a:pt x="2616" y="731"/>
                  </a:cubicBezTo>
                  <a:cubicBezTo>
                    <a:pt x="2658" y="540"/>
                    <a:pt x="2700" y="244"/>
                    <a:pt x="2616" y="1"/>
                  </a:cubicBezTo>
                  <a:close/>
                </a:path>
              </a:pathLst>
            </a:custGeom>
            <a:solidFill>
              <a:srgbClr val="78B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76" name="Google Shape;2954;p68">
              <a:extLst>
                <a:ext uri="{FF2B5EF4-FFF2-40B4-BE49-F238E27FC236}">
                  <a16:creationId xmlns:a16="http://schemas.microsoft.com/office/drawing/2014/main" id="{554D89BA-8456-032C-C7BD-A9718DDC734B}"/>
                </a:ext>
              </a:extLst>
            </p:cNvPr>
            <p:cNvSpPr/>
            <p:nvPr/>
          </p:nvSpPr>
          <p:spPr>
            <a:xfrm>
              <a:off x="4556225" y="4842400"/>
              <a:ext cx="65125" cy="8850"/>
            </a:xfrm>
            <a:custGeom>
              <a:avLst/>
              <a:gdLst/>
              <a:ahLst/>
              <a:cxnLst/>
              <a:rect l="l" t="t" r="r" b="b"/>
              <a:pathLst>
                <a:path w="2605" h="354" extrusionOk="0">
                  <a:moveTo>
                    <a:pt x="2605" y="1"/>
                  </a:moveTo>
                  <a:lnTo>
                    <a:pt x="2605" y="1"/>
                  </a:lnTo>
                  <a:cubicBezTo>
                    <a:pt x="2000" y="113"/>
                    <a:pt x="1386" y="167"/>
                    <a:pt x="772" y="167"/>
                  </a:cubicBezTo>
                  <a:cubicBezTo>
                    <a:pt x="514" y="167"/>
                    <a:pt x="257" y="157"/>
                    <a:pt x="0" y="139"/>
                  </a:cubicBezTo>
                  <a:lnTo>
                    <a:pt x="0" y="139"/>
                  </a:lnTo>
                  <a:cubicBezTo>
                    <a:pt x="10" y="223"/>
                    <a:pt x="74" y="308"/>
                    <a:pt x="180" y="318"/>
                  </a:cubicBezTo>
                  <a:cubicBezTo>
                    <a:pt x="487" y="344"/>
                    <a:pt x="771" y="353"/>
                    <a:pt x="1029" y="353"/>
                  </a:cubicBezTo>
                  <a:cubicBezTo>
                    <a:pt x="1962" y="353"/>
                    <a:pt x="2541" y="223"/>
                    <a:pt x="2541" y="223"/>
                  </a:cubicBezTo>
                  <a:cubicBezTo>
                    <a:pt x="2541" y="223"/>
                    <a:pt x="2573" y="139"/>
                    <a:pt x="2605"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77" name="Google Shape;2955;p68">
              <a:extLst>
                <a:ext uri="{FF2B5EF4-FFF2-40B4-BE49-F238E27FC236}">
                  <a16:creationId xmlns:a16="http://schemas.microsoft.com/office/drawing/2014/main" id="{4E04AC62-E40C-2F33-13F7-A881C0ADD346}"/>
                </a:ext>
              </a:extLst>
            </p:cNvPr>
            <p:cNvSpPr/>
            <p:nvPr/>
          </p:nvSpPr>
          <p:spPr>
            <a:xfrm>
              <a:off x="4584000" y="4831025"/>
              <a:ext cx="4800" cy="4975"/>
            </a:xfrm>
            <a:custGeom>
              <a:avLst/>
              <a:gdLst/>
              <a:ahLst/>
              <a:cxnLst/>
              <a:rect l="l" t="t" r="r" b="b"/>
              <a:pathLst>
                <a:path w="192" h="199" extrusionOk="0">
                  <a:moveTo>
                    <a:pt x="33" y="1"/>
                  </a:moveTo>
                  <a:cubicBezTo>
                    <a:pt x="22" y="11"/>
                    <a:pt x="12" y="11"/>
                    <a:pt x="12" y="22"/>
                  </a:cubicBezTo>
                  <a:cubicBezTo>
                    <a:pt x="1" y="32"/>
                    <a:pt x="1" y="43"/>
                    <a:pt x="12" y="53"/>
                  </a:cubicBezTo>
                  <a:cubicBezTo>
                    <a:pt x="12" y="64"/>
                    <a:pt x="12" y="75"/>
                    <a:pt x="22" y="75"/>
                  </a:cubicBezTo>
                  <a:lnTo>
                    <a:pt x="85" y="138"/>
                  </a:lnTo>
                  <a:cubicBezTo>
                    <a:pt x="96" y="149"/>
                    <a:pt x="96" y="159"/>
                    <a:pt x="106" y="180"/>
                  </a:cubicBezTo>
                  <a:cubicBezTo>
                    <a:pt x="113" y="193"/>
                    <a:pt x="126" y="198"/>
                    <a:pt x="141" y="198"/>
                  </a:cubicBezTo>
                  <a:cubicBezTo>
                    <a:pt x="151" y="198"/>
                    <a:pt x="161" y="196"/>
                    <a:pt x="170" y="191"/>
                  </a:cubicBezTo>
                  <a:cubicBezTo>
                    <a:pt x="181" y="180"/>
                    <a:pt x="191" y="159"/>
                    <a:pt x="181" y="138"/>
                  </a:cubicBezTo>
                  <a:cubicBezTo>
                    <a:pt x="149" y="86"/>
                    <a:pt x="117" y="43"/>
                    <a:pt x="64" y="11"/>
                  </a:cubicBezTo>
                  <a:cubicBezTo>
                    <a:pt x="64" y="1"/>
                    <a:pt x="43" y="1"/>
                    <a:pt x="33"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78" name="Google Shape;2956;p68">
              <a:extLst>
                <a:ext uri="{FF2B5EF4-FFF2-40B4-BE49-F238E27FC236}">
                  <a16:creationId xmlns:a16="http://schemas.microsoft.com/office/drawing/2014/main" id="{00BD0B70-7143-85A2-7F15-13B61B0BFC4D}"/>
                </a:ext>
              </a:extLst>
            </p:cNvPr>
            <p:cNvSpPr/>
            <p:nvPr/>
          </p:nvSpPr>
          <p:spPr>
            <a:xfrm>
              <a:off x="4589300" y="4829275"/>
              <a:ext cx="4775" cy="4950"/>
            </a:xfrm>
            <a:custGeom>
              <a:avLst/>
              <a:gdLst/>
              <a:ahLst/>
              <a:cxnLst/>
              <a:rect l="l" t="t" r="r" b="b"/>
              <a:pathLst>
                <a:path w="191" h="198" extrusionOk="0">
                  <a:moveTo>
                    <a:pt x="43" y="0"/>
                  </a:moveTo>
                  <a:cubicBezTo>
                    <a:pt x="31" y="0"/>
                    <a:pt x="17" y="5"/>
                    <a:pt x="11" y="17"/>
                  </a:cubicBezTo>
                  <a:cubicBezTo>
                    <a:pt x="0" y="39"/>
                    <a:pt x="0" y="60"/>
                    <a:pt x="21" y="71"/>
                  </a:cubicBezTo>
                  <a:cubicBezTo>
                    <a:pt x="32" y="81"/>
                    <a:pt x="43" y="102"/>
                    <a:pt x="54" y="113"/>
                  </a:cubicBezTo>
                  <a:lnTo>
                    <a:pt x="117" y="177"/>
                  </a:lnTo>
                  <a:cubicBezTo>
                    <a:pt x="117" y="187"/>
                    <a:pt x="127" y="198"/>
                    <a:pt x="138" y="198"/>
                  </a:cubicBezTo>
                  <a:cubicBezTo>
                    <a:pt x="148" y="198"/>
                    <a:pt x="159" y="198"/>
                    <a:pt x="170" y="187"/>
                  </a:cubicBezTo>
                  <a:cubicBezTo>
                    <a:pt x="181" y="177"/>
                    <a:pt x="191" y="177"/>
                    <a:pt x="191" y="156"/>
                  </a:cubicBezTo>
                  <a:cubicBezTo>
                    <a:pt x="191" y="145"/>
                    <a:pt x="181" y="134"/>
                    <a:pt x="181" y="134"/>
                  </a:cubicBezTo>
                  <a:cubicBezTo>
                    <a:pt x="148" y="81"/>
                    <a:pt x="106" y="39"/>
                    <a:pt x="64" y="7"/>
                  </a:cubicBezTo>
                  <a:cubicBezTo>
                    <a:pt x="60" y="3"/>
                    <a:pt x="51" y="0"/>
                    <a:pt x="43"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79" name="Google Shape;2957;p68">
              <a:extLst>
                <a:ext uri="{FF2B5EF4-FFF2-40B4-BE49-F238E27FC236}">
                  <a16:creationId xmlns:a16="http://schemas.microsoft.com/office/drawing/2014/main" id="{D16115EA-7AFE-CDB7-2F3B-5A3F420DE36A}"/>
                </a:ext>
              </a:extLst>
            </p:cNvPr>
            <p:cNvSpPr/>
            <p:nvPr/>
          </p:nvSpPr>
          <p:spPr>
            <a:xfrm>
              <a:off x="4594600" y="4826525"/>
              <a:ext cx="4250" cy="4525"/>
            </a:xfrm>
            <a:custGeom>
              <a:avLst/>
              <a:gdLst/>
              <a:ahLst/>
              <a:cxnLst/>
              <a:rect l="l" t="t" r="r" b="b"/>
              <a:pathLst>
                <a:path w="170" h="181" extrusionOk="0">
                  <a:moveTo>
                    <a:pt x="32" y="0"/>
                  </a:moveTo>
                  <a:cubicBezTo>
                    <a:pt x="21" y="11"/>
                    <a:pt x="11" y="11"/>
                    <a:pt x="11" y="22"/>
                  </a:cubicBezTo>
                  <a:cubicBezTo>
                    <a:pt x="0" y="33"/>
                    <a:pt x="0" y="43"/>
                    <a:pt x="0" y="54"/>
                  </a:cubicBezTo>
                  <a:cubicBezTo>
                    <a:pt x="11" y="64"/>
                    <a:pt x="11" y="75"/>
                    <a:pt x="21" y="85"/>
                  </a:cubicBezTo>
                  <a:cubicBezTo>
                    <a:pt x="42" y="96"/>
                    <a:pt x="53" y="106"/>
                    <a:pt x="64" y="127"/>
                  </a:cubicBezTo>
                  <a:lnTo>
                    <a:pt x="96" y="160"/>
                  </a:lnTo>
                  <a:cubicBezTo>
                    <a:pt x="96" y="170"/>
                    <a:pt x="106" y="181"/>
                    <a:pt x="117" y="181"/>
                  </a:cubicBezTo>
                  <a:lnTo>
                    <a:pt x="148" y="181"/>
                  </a:lnTo>
                  <a:cubicBezTo>
                    <a:pt x="159" y="170"/>
                    <a:pt x="159" y="160"/>
                    <a:pt x="169" y="149"/>
                  </a:cubicBezTo>
                  <a:cubicBezTo>
                    <a:pt x="169" y="139"/>
                    <a:pt x="169" y="127"/>
                    <a:pt x="159" y="117"/>
                  </a:cubicBezTo>
                  <a:cubicBezTo>
                    <a:pt x="138" y="75"/>
                    <a:pt x="106" y="43"/>
                    <a:pt x="64" y="11"/>
                  </a:cubicBezTo>
                  <a:cubicBezTo>
                    <a:pt x="53" y="0"/>
                    <a:pt x="42" y="0"/>
                    <a:pt x="32"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80" name="Google Shape;2958;p68">
              <a:extLst>
                <a:ext uri="{FF2B5EF4-FFF2-40B4-BE49-F238E27FC236}">
                  <a16:creationId xmlns:a16="http://schemas.microsoft.com/office/drawing/2014/main" id="{863348CE-7CF5-9CDA-2E10-DA61F7C9BEBA}"/>
                </a:ext>
              </a:extLst>
            </p:cNvPr>
            <p:cNvSpPr/>
            <p:nvPr/>
          </p:nvSpPr>
          <p:spPr>
            <a:xfrm>
              <a:off x="4580300" y="4482725"/>
              <a:ext cx="147175" cy="345875"/>
            </a:xfrm>
            <a:custGeom>
              <a:avLst/>
              <a:gdLst/>
              <a:ahLst/>
              <a:cxnLst/>
              <a:rect l="l" t="t" r="r" b="b"/>
              <a:pathLst>
                <a:path w="5887" h="13835" extrusionOk="0">
                  <a:moveTo>
                    <a:pt x="5262" y="0"/>
                  </a:moveTo>
                  <a:lnTo>
                    <a:pt x="614" y="74"/>
                  </a:lnTo>
                  <a:cubicBezTo>
                    <a:pt x="614" y="74"/>
                    <a:pt x="0" y="5019"/>
                    <a:pt x="858" y="13679"/>
                  </a:cubicBezTo>
                  <a:cubicBezTo>
                    <a:pt x="1030" y="13784"/>
                    <a:pt x="1134" y="13835"/>
                    <a:pt x="1235" y="13835"/>
                  </a:cubicBezTo>
                  <a:cubicBezTo>
                    <a:pt x="1346" y="13835"/>
                    <a:pt x="1453" y="13774"/>
                    <a:pt x="1642" y="13658"/>
                  </a:cubicBezTo>
                  <a:cubicBezTo>
                    <a:pt x="1642" y="13658"/>
                    <a:pt x="2329" y="8597"/>
                    <a:pt x="2075" y="7094"/>
                  </a:cubicBezTo>
                  <a:cubicBezTo>
                    <a:pt x="2192" y="5506"/>
                    <a:pt x="2595" y="3875"/>
                    <a:pt x="2753" y="2287"/>
                  </a:cubicBezTo>
                  <a:cubicBezTo>
                    <a:pt x="2838" y="2287"/>
                    <a:pt x="4034" y="8661"/>
                    <a:pt x="5114" y="13679"/>
                  </a:cubicBezTo>
                  <a:cubicBezTo>
                    <a:pt x="5280" y="13784"/>
                    <a:pt x="5382" y="13835"/>
                    <a:pt x="5481" y="13835"/>
                  </a:cubicBezTo>
                  <a:cubicBezTo>
                    <a:pt x="5591" y="13835"/>
                    <a:pt x="5698" y="13774"/>
                    <a:pt x="5887" y="13658"/>
                  </a:cubicBezTo>
                  <a:cubicBezTo>
                    <a:pt x="5887" y="13658"/>
                    <a:pt x="5802" y="8417"/>
                    <a:pt x="5241" y="6956"/>
                  </a:cubicBezTo>
                  <a:cubicBezTo>
                    <a:pt x="5124" y="5061"/>
                    <a:pt x="5336" y="2753"/>
                    <a:pt x="5262" y="0"/>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81" name="Google Shape;2959;p68">
              <a:extLst>
                <a:ext uri="{FF2B5EF4-FFF2-40B4-BE49-F238E27FC236}">
                  <a16:creationId xmlns:a16="http://schemas.microsoft.com/office/drawing/2014/main" id="{52FB2D47-6F62-EDC6-6DF8-6826EF4DBF04}"/>
                </a:ext>
              </a:extLst>
            </p:cNvPr>
            <p:cNvSpPr/>
            <p:nvPr/>
          </p:nvSpPr>
          <p:spPr>
            <a:xfrm>
              <a:off x="4589575" y="4482725"/>
              <a:ext cx="128375" cy="151150"/>
            </a:xfrm>
            <a:custGeom>
              <a:avLst/>
              <a:gdLst/>
              <a:ahLst/>
              <a:cxnLst/>
              <a:rect l="l" t="t" r="r" b="b"/>
              <a:pathLst>
                <a:path w="5135" h="6046" extrusionOk="0">
                  <a:moveTo>
                    <a:pt x="4891" y="0"/>
                  </a:moveTo>
                  <a:lnTo>
                    <a:pt x="243" y="74"/>
                  </a:lnTo>
                  <a:cubicBezTo>
                    <a:pt x="243" y="74"/>
                    <a:pt x="0" y="2139"/>
                    <a:pt x="43" y="5908"/>
                  </a:cubicBezTo>
                  <a:cubicBezTo>
                    <a:pt x="709" y="5982"/>
                    <a:pt x="1377" y="6035"/>
                    <a:pt x="2054" y="6045"/>
                  </a:cubicBezTo>
                  <a:cubicBezTo>
                    <a:pt x="2149" y="4796"/>
                    <a:pt x="2255" y="3515"/>
                    <a:pt x="2382" y="2287"/>
                  </a:cubicBezTo>
                  <a:cubicBezTo>
                    <a:pt x="2424" y="2287"/>
                    <a:pt x="2742" y="3854"/>
                    <a:pt x="3176" y="6035"/>
                  </a:cubicBezTo>
                  <a:cubicBezTo>
                    <a:pt x="3250" y="6024"/>
                    <a:pt x="3335" y="6024"/>
                    <a:pt x="3409" y="6024"/>
                  </a:cubicBezTo>
                  <a:cubicBezTo>
                    <a:pt x="3991" y="5982"/>
                    <a:pt x="4563" y="5897"/>
                    <a:pt x="5135" y="5802"/>
                  </a:cubicBezTo>
                  <a:cubicBezTo>
                    <a:pt x="5040" y="4150"/>
                    <a:pt x="4955" y="2224"/>
                    <a:pt x="4891" y="0"/>
                  </a:cubicBezTo>
                  <a:close/>
                </a:path>
              </a:pathLst>
            </a:custGeom>
            <a:solidFill>
              <a:srgbClr val="839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82" name="Google Shape;2960;p68">
              <a:extLst>
                <a:ext uri="{FF2B5EF4-FFF2-40B4-BE49-F238E27FC236}">
                  <a16:creationId xmlns:a16="http://schemas.microsoft.com/office/drawing/2014/main" id="{3FD6080E-EA8F-7F02-C674-2E64F2F744FC}"/>
                </a:ext>
              </a:extLst>
            </p:cNvPr>
            <p:cNvSpPr/>
            <p:nvPr/>
          </p:nvSpPr>
          <p:spPr>
            <a:xfrm>
              <a:off x="4593275" y="4273875"/>
              <a:ext cx="121500" cy="223400"/>
            </a:xfrm>
            <a:custGeom>
              <a:avLst/>
              <a:gdLst/>
              <a:ahLst/>
              <a:cxnLst/>
              <a:rect l="l" t="t" r="r" b="b"/>
              <a:pathLst>
                <a:path w="4860" h="8936" extrusionOk="0">
                  <a:moveTo>
                    <a:pt x="2436" y="1"/>
                  </a:moveTo>
                  <a:lnTo>
                    <a:pt x="1334" y="287"/>
                  </a:lnTo>
                  <a:cubicBezTo>
                    <a:pt x="1334" y="287"/>
                    <a:pt x="1281" y="562"/>
                    <a:pt x="1196" y="1049"/>
                  </a:cubicBezTo>
                  <a:cubicBezTo>
                    <a:pt x="1196" y="1070"/>
                    <a:pt x="1186" y="1102"/>
                    <a:pt x="1186" y="1123"/>
                  </a:cubicBezTo>
                  <a:cubicBezTo>
                    <a:pt x="1133" y="1430"/>
                    <a:pt x="1069" y="1790"/>
                    <a:pt x="996" y="2203"/>
                  </a:cubicBezTo>
                  <a:cubicBezTo>
                    <a:pt x="985" y="2235"/>
                    <a:pt x="985" y="2266"/>
                    <a:pt x="974" y="2288"/>
                  </a:cubicBezTo>
                  <a:cubicBezTo>
                    <a:pt x="921" y="2595"/>
                    <a:pt x="869" y="2923"/>
                    <a:pt x="815" y="3262"/>
                  </a:cubicBezTo>
                  <a:cubicBezTo>
                    <a:pt x="805" y="3294"/>
                    <a:pt x="805" y="3325"/>
                    <a:pt x="794" y="3346"/>
                  </a:cubicBezTo>
                  <a:cubicBezTo>
                    <a:pt x="742" y="3685"/>
                    <a:pt x="678" y="4045"/>
                    <a:pt x="625" y="4416"/>
                  </a:cubicBezTo>
                  <a:cubicBezTo>
                    <a:pt x="615" y="4437"/>
                    <a:pt x="615" y="4468"/>
                    <a:pt x="604" y="4501"/>
                  </a:cubicBezTo>
                  <a:cubicBezTo>
                    <a:pt x="582" y="4670"/>
                    <a:pt x="551" y="4839"/>
                    <a:pt x="519" y="5009"/>
                  </a:cubicBezTo>
                  <a:cubicBezTo>
                    <a:pt x="519" y="5040"/>
                    <a:pt x="509" y="5061"/>
                    <a:pt x="509" y="5094"/>
                  </a:cubicBezTo>
                  <a:cubicBezTo>
                    <a:pt x="455" y="5432"/>
                    <a:pt x="403" y="5781"/>
                    <a:pt x="339" y="6141"/>
                  </a:cubicBezTo>
                  <a:cubicBezTo>
                    <a:pt x="339" y="6162"/>
                    <a:pt x="339" y="6195"/>
                    <a:pt x="328" y="6216"/>
                  </a:cubicBezTo>
                  <a:cubicBezTo>
                    <a:pt x="297" y="6406"/>
                    <a:pt x="276" y="6597"/>
                    <a:pt x="244" y="6787"/>
                  </a:cubicBezTo>
                  <a:cubicBezTo>
                    <a:pt x="244" y="6809"/>
                    <a:pt x="233" y="6840"/>
                    <a:pt x="233" y="6861"/>
                  </a:cubicBezTo>
                  <a:cubicBezTo>
                    <a:pt x="149" y="7391"/>
                    <a:pt x="74" y="7920"/>
                    <a:pt x="0" y="8428"/>
                  </a:cubicBezTo>
                  <a:cubicBezTo>
                    <a:pt x="1420" y="8822"/>
                    <a:pt x="2508" y="8936"/>
                    <a:pt x="3291" y="8936"/>
                  </a:cubicBezTo>
                  <a:cubicBezTo>
                    <a:pt x="4359" y="8936"/>
                    <a:pt x="4860" y="8724"/>
                    <a:pt x="4860" y="8724"/>
                  </a:cubicBezTo>
                  <a:lnTo>
                    <a:pt x="4860" y="7772"/>
                  </a:lnTo>
                  <a:lnTo>
                    <a:pt x="4860" y="7687"/>
                  </a:lnTo>
                  <a:cubicBezTo>
                    <a:pt x="4860" y="7242"/>
                    <a:pt x="4860" y="6809"/>
                    <a:pt x="4849" y="6385"/>
                  </a:cubicBezTo>
                  <a:lnTo>
                    <a:pt x="4849" y="6300"/>
                  </a:lnTo>
                  <a:cubicBezTo>
                    <a:pt x="4849" y="6162"/>
                    <a:pt x="4838" y="6025"/>
                    <a:pt x="4838" y="5887"/>
                  </a:cubicBezTo>
                  <a:lnTo>
                    <a:pt x="4838" y="5802"/>
                  </a:lnTo>
                  <a:cubicBezTo>
                    <a:pt x="4817" y="5157"/>
                    <a:pt x="4796" y="4553"/>
                    <a:pt x="4775" y="3981"/>
                  </a:cubicBezTo>
                  <a:cubicBezTo>
                    <a:pt x="4775" y="3960"/>
                    <a:pt x="4775" y="3929"/>
                    <a:pt x="4765" y="3897"/>
                  </a:cubicBezTo>
                  <a:cubicBezTo>
                    <a:pt x="4765" y="3749"/>
                    <a:pt x="4754" y="3600"/>
                    <a:pt x="4743" y="3452"/>
                  </a:cubicBezTo>
                  <a:lnTo>
                    <a:pt x="4743" y="3367"/>
                  </a:lnTo>
                  <a:cubicBezTo>
                    <a:pt x="4711" y="2701"/>
                    <a:pt x="4669" y="2108"/>
                    <a:pt x="4638" y="1642"/>
                  </a:cubicBezTo>
                  <a:lnTo>
                    <a:pt x="4638" y="1568"/>
                  </a:lnTo>
                  <a:cubicBezTo>
                    <a:pt x="4616" y="1346"/>
                    <a:pt x="4605" y="1165"/>
                    <a:pt x="4595" y="1007"/>
                  </a:cubicBezTo>
                  <a:cubicBezTo>
                    <a:pt x="4595" y="986"/>
                    <a:pt x="4584" y="954"/>
                    <a:pt x="4584" y="932"/>
                  </a:cubicBezTo>
                  <a:lnTo>
                    <a:pt x="4553" y="488"/>
                  </a:lnTo>
                  <a:lnTo>
                    <a:pt x="3494" y="64"/>
                  </a:lnTo>
                  <a:lnTo>
                    <a:pt x="2436" y="1"/>
                  </a:ln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83" name="Google Shape;2961;p68">
              <a:extLst>
                <a:ext uri="{FF2B5EF4-FFF2-40B4-BE49-F238E27FC236}">
                  <a16:creationId xmlns:a16="http://schemas.microsoft.com/office/drawing/2014/main" id="{DDBB779C-875D-6709-91B1-E263DBA260F0}"/>
                </a:ext>
              </a:extLst>
            </p:cNvPr>
            <p:cNvSpPr/>
            <p:nvPr/>
          </p:nvSpPr>
          <p:spPr>
            <a:xfrm>
              <a:off x="4624500" y="4299575"/>
              <a:ext cx="69625" cy="128900"/>
            </a:xfrm>
            <a:custGeom>
              <a:avLst/>
              <a:gdLst/>
              <a:ahLst/>
              <a:cxnLst/>
              <a:rect l="l" t="t" r="r" b="b"/>
              <a:pathLst>
                <a:path w="2785" h="5156" extrusionOk="0">
                  <a:moveTo>
                    <a:pt x="2128" y="0"/>
                  </a:moveTo>
                  <a:lnTo>
                    <a:pt x="1" y="2689"/>
                  </a:lnTo>
                  <a:lnTo>
                    <a:pt x="1229" y="2678"/>
                  </a:lnTo>
                  <a:lnTo>
                    <a:pt x="1229" y="2678"/>
                  </a:lnTo>
                  <a:lnTo>
                    <a:pt x="213" y="5156"/>
                  </a:lnTo>
                  <a:lnTo>
                    <a:pt x="213" y="5156"/>
                  </a:lnTo>
                  <a:lnTo>
                    <a:pt x="2785" y="2012"/>
                  </a:lnTo>
                  <a:lnTo>
                    <a:pt x="1493" y="2012"/>
                  </a:lnTo>
                  <a:lnTo>
                    <a:pt x="2128" y="0"/>
                  </a:lnTo>
                  <a:close/>
                </a:path>
              </a:pathLst>
            </a:custGeom>
            <a:solidFill>
              <a:srgbClr val="C64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84" name="Google Shape;2962;p68">
              <a:extLst>
                <a:ext uri="{FF2B5EF4-FFF2-40B4-BE49-F238E27FC236}">
                  <a16:creationId xmlns:a16="http://schemas.microsoft.com/office/drawing/2014/main" id="{F14CE5DC-291E-AF32-26DE-895D0077FF55}"/>
                </a:ext>
              </a:extLst>
            </p:cNvPr>
            <p:cNvSpPr/>
            <p:nvPr/>
          </p:nvSpPr>
          <p:spPr>
            <a:xfrm>
              <a:off x="4547750" y="4296650"/>
              <a:ext cx="66200" cy="219975"/>
            </a:xfrm>
            <a:custGeom>
              <a:avLst/>
              <a:gdLst/>
              <a:ahLst/>
              <a:cxnLst/>
              <a:rect l="l" t="t" r="r" b="b"/>
              <a:pathLst>
                <a:path w="2648" h="8799" extrusionOk="0">
                  <a:moveTo>
                    <a:pt x="2563" y="0"/>
                  </a:moveTo>
                  <a:cubicBezTo>
                    <a:pt x="2563" y="0"/>
                    <a:pt x="509" y="2129"/>
                    <a:pt x="1" y="8745"/>
                  </a:cubicBezTo>
                  <a:lnTo>
                    <a:pt x="773" y="8798"/>
                  </a:lnTo>
                  <a:cubicBezTo>
                    <a:pt x="773" y="8798"/>
                    <a:pt x="1175" y="4754"/>
                    <a:pt x="2647" y="2372"/>
                  </a:cubicBezTo>
                  <a:lnTo>
                    <a:pt x="2563" y="0"/>
                  </a:ln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85" name="Google Shape;2963;p68">
              <a:extLst>
                <a:ext uri="{FF2B5EF4-FFF2-40B4-BE49-F238E27FC236}">
                  <a16:creationId xmlns:a16="http://schemas.microsoft.com/office/drawing/2014/main" id="{833DF345-D9B5-2770-591A-16D5B597282C}"/>
                </a:ext>
              </a:extLst>
            </p:cNvPr>
            <p:cNvSpPr/>
            <p:nvPr/>
          </p:nvSpPr>
          <p:spPr>
            <a:xfrm>
              <a:off x="4545625" y="4506850"/>
              <a:ext cx="26500" cy="40700"/>
            </a:xfrm>
            <a:custGeom>
              <a:avLst/>
              <a:gdLst/>
              <a:ahLst/>
              <a:cxnLst/>
              <a:rect l="l" t="t" r="r" b="b"/>
              <a:pathLst>
                <a:path w="1060" h="1628" extrusionOk="0">
                  <a:moveTo>
                    <a:pt x="501" y="0"/>
                  </a:moveTo>
                  <a:cubicBezTo>
                    <a:pt x="382" y="0"/>
                    <a:pt x="267" y="29"/>
                    <a:pt x="191" y="125"/>
                  </a:cubicBezTo>
                  <a:cubicBezTo>
                    <a:pt x="86" y="252"/>
                    <a:pt x="43" y="433"/>
                    <a:pt x="32" y="581"/>
                  </a:cubicBezTo>
                  <a:cubicBezTo>
                    <a:pt x="1" y="899"/>
                    <a:pt x="107" y="1237"/>
                    <a:pt x="329" y="1470"/>
                  </a:cubicBezTo>
                  <a:cubicBezTo>
                    <a:pt x="340" y="1481"/>
                    <a:pt x="361" y="1481"/>
                    <a:pt x="371" y="1481"/>
                  </a:cubicBezTo>
                  <a:cubicBezTo>
                    <a:pt x="403" y="1534"/>
                    <a:pt x="456" y="1586"/>
                    <a:pt x="519" y="1608"/>
                  </a:cubicBezTo>
                  <a:cubicBezTo>
                    <a:pt x="525" y="1611"/>
                    <a:pt x="531" y="1612"/>
                    <a:pt x="536" y="1612"/>
                  </a:cubicBezTo>
                  <a:cubicBezTo>
                    <a:pt x="551" y="1612"/>
                    <a:pt x="564" y="1602"/>
                    <a:pt x="573" y="1586"/>
                  </a:cubicBezTo>
                  <a:cubicBezTo>
                    <a:pt x="583" y="1597"/>
                    <a:pt x="594" y="1608"/>
                    <a:pt x="604" y="1608"/>
                  </a:cubicBezTo>
                  <a:cubicBezTo>
                    <a:pt x="623" y="1622"/>
                    <a:pt x="644" y="1628"/>
                    <a:pt x="665" y="1628"/>
                  </a:cubicBezTo>
                  <a:cubicBezTo>
                    <a:pt x="690" y="1628"/>
                    <a:pt x="714" y="1619"/>
                    <a:pt x="731" y="1608"/>
                  </a:cubicBezTo>
                  <a:cubicBezTo>
                    <a:pt x="747" y="1612"/>
                    <a:pt x="761" y="1614"/>
                    <a:pt x="774" y="1614"/>
                  </a:cubicBezTo>
                  <a:cubicBezTo>
                    <a:pt x="797" y="1614"/>
                    <a:pt x="817" y="1607"/>
                    <a:pt x="837" y="1586"/>
                  </a:cubicBezTo>
                  <a:cubicBezTo>
                    <a:pt x="900" y="1523"/>
                    <a:pt x="869" y="1438"/>
                    <a:pt x="848" y="1375"/>
                  </a:cubicBezTo>
                  <a:cubicBezTo>
                    <a:pt x="816" y="1280"/>
                    <a:pt x="794" y="1184"/>
                    <a:pt x="773" y="1089"/>
                  </a:cubicBezTo>
                  <a:cubicBezTo>
                    <a:pt x="763" y="951"/>
                    <a:pt x="763" y="793"/>
                    <a:pt x="794" y="655"/>
                  </a:cubicBezTo>
                  <a:cubicBezTo>
                    <a:pt x="794" y="676"/>
                    <a:pt x="805" y="697"/>
                    <a:pt x="816" y="718"/>
                  </a:cubicBezTo>
                  <a:cubicBezTo>
                    <a:pt x="837" y="793"/>
                    <a:pt x="848" y="866"/>
                    <a:pt x="879" y="930"/>
                  </a:cubicBezTo>
                  <a:cubicBezTo>
                    <a:pt x="894" y="969"/>
                    <a:pt x="927" y="996"/>
                    <a:pt x="963" y="996"/>
                  </a:cubicBezTo>
                  <a:cubicBezTo>
                    <a:pt x="977" y="996"/>
                    <a:pt x="992" y="992"/>
                    <a:pt x="1006" y="983"/>
                  </a:cubicBezTo>
                  <a:cubicBezTo>
                    <a:pt x="1060" y="951"/>
                    <a:pt x="1049" y="877"/>
                    <a:pt x="1049" y="824"/>
                  </a:cubicBezTo>
                  <a:cubicBezTo>
                    <a:pt x="1038" y="539"/>
                    <a:pt x="943" y="263"/>
                    <a:pt x="763" y="31"/>
                  </a:cubicBezTo>
                  <a:cubicBezTo>
                    <a:pt x="753" y="20"/>
                    <a:pt x="742" y="15"/>
                    <a:pt x="731" y="15"/>
                  </a:cubicBezTo>
                  <a:cubicBezTo>
                    <a:pt x="721" y="15"/>
                    <a:pt x="710" y="20"/>
                    <a:pt x="700" y="31"/>
                  </a:cubicBezTo>
                  <a:lnTo>
                    <a:pt x="689" y="20"/>
                  </a:lnTo>
                  <a:cubicBezTo>
                    <a:pt x="629" y="9"/>
                    <a:pt x="565" y="0"/>
                    <a:pt x="501" y="0"/>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86" name="Google Shape;2964;p68">
              <a:extLst>
                <a:ext uri="{FF2B5EF4-FFF2-40B4-BE49-F238E27FC236}">
                  <a16:creationId xmlns:a16="http://schemas.microsoft.com/office/drawing/2014/main" id="{7BC48851-8C37-DC3E-9BBD-CFAC7B1BF175}"/>
                </a:ext>
              </a:extLst>
            </p:cNvPr>
            <p:cNvSpPr/>
            <p:nvPr/>
          </p:nvSpPr>
          <p:spPr>
            <a:xfrm>
              <a:off x="4559400" y="4527450"/>
              <a:ext cx="4775" cy="19350"/>
            </a:xfrm>
            <a:custGeom>
              <a:avLst/>
              <a:gdLst/>
              <a:ahLst/>
              <a:cxnLst/>
              <a:rect l="l" t="t" r="r" b="b"/>
              <a:pathLst>
                <a:path w="191" h="774" extrusionOk="0">
                  <a:moveTo>
                    <a:pt x="22" y="0"/>
                  </a:moveTo>
                  <a:cubicBezTo>
                    <a:pt x="11" y="0"/>
                    <a:pt x="0" y="11"/>
                    <a:pt x="0" y="11"/>
                  </a:cubicBezTo>
                  <a:cubicBezTo>
                    <a:pt x="0" y="275"/>
                    <a:pt x="43" y="529"/>
                    <a:pt x="159" y="762"/>
                  </a:cubicBezTo>
                  <a:lnTo>
                    <a:pt x="170" y="773"/>
                  </a:lnTo>
                  <a:lnTo>
                    <a:pt x="180" y="773"/>
                  </a:lnTo>
                  <a:cubicBezTo>
                    <a:pt x="191" y="762"/>
                    <a:pt x="191" y="752"/>
                    <a:pt x="180" y="741"/>
                  </a:cubicBezTo>
                  <a:cubicBezTo>
                    <a:pt x="74" y="519"/>
                    <a:pt x="32" y="265"/>
                    <a:pt x="32" y="11"/>
                  </a:cubicBezTo>
                  <a:cubicBezTo>
                    <a:pt x="43" y="11"/>
                    <a:pt x="32" y="0"/>
                    <a:pt x="22" y="0"/>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87" name="Google Shape;2965;p68">
              <a:extLst>
                <a:ext uri="{FF2B5EF4-FFF2-40B4-BE49-F238E27FC236}">
                  <a16:creationId xmlns:a16="http://schemas.microsoft.com/office/drawing/2014/main" id="{E613001B-B636-E3C4-0128-44A6CC866FC6}"/>
                </a:ext>
              </a:extLst>
            </p:cNvPr>
            <p:cNvSpPr/>
            <p:nvPr/>
          </p:nvSpPr>
          <p:spPr>
            <a:xfrm>
              <a:off x="4555425" y="4527725"/>
              <a:ext cx="4525" cy="18025"/>
            </a:xfrm>
            <a:custGeom>
              <a:avLst/>
              <a:gdLst/>
              <a:ahLst/>
              <a:cxnLst/>
              <a:rect l="l" t="t" r="r" b="b"/>
              <a:pathLst>
                <a:path w="181" h="721" extrusionOk="0">
                  <a:moveTo>
                    <a:pt x="42" y="0"/>
                  </a:moveTo>
                  <a:cubicBezTo>
                    <a:pt x="32" y="0"/>
                    <a:pt x="21" y="10"/>
                    <a:pt x="21" y="10"/>
                  </a:cubicBezTo>
                  <a:cubicBezTo>
                    <a:pt x="0" y="254"/>
                    <a:pt x="42" y="497"/>
                    <a:pt x="148" y="709"/>
                  </a:cubicBezTo>
                  <a:cubicBezTo>
                    <a:pt x="148" y="720"/>
                    <a:pt x="159" y="720"/>
                    <a:pt x="159" y="720"/>
                  </a:cubicBezTo>
                  <a:lnTo>
                    <a:pt x="170" y="720"/>
                  </a:lnTo>
                  <a:cubicBezTo>
                    <a:pt x="170" y="709"/>
                    <a:pt x="181" y="709"/>
                    <a:pt x="170" y="699"/>
                  </a:cubicBezTo>
                  <a:cubicBezTo>
                    <a:pt x="75" y="487"/>
                    <a:pt x="32" y="254"/>
                    <a:pt x="53" y="21"/>
                  </a:cubicBezTo>
                  <a:cubicBezTo>
                    <a:pt x="53" y="10"/>
                    <a:pt x="42" y="0"/>
                    <a:pt x="42" y="0"/>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88" name="Google Shape;2966;p68">
              <a:extLst>
                <a:ext uri="{FF2B5EF4-FFF2-40B4-BE49-F238E27FC236}">
                  <a16:creationId xmlns:a16="http://schemas.microsoft.com/office/drawing/2014/main" id="{ECEBFD8B-3EA4-82CE-0258-920C73B403A5}"/>
                </a:ext>
              </a:extLst>
            </p:cNvPr>
            <p:cNvSpPr/>
            <p:nvPr/>
          </p:nvSpPr>
          <p:spPr>
            <a:xfrm>
              <a:off x="4550925" y="4527975"/>
              <a:ext cx="3975" cy="14850"/>
            </a:xfrm>
            <a:custGeom>
              <a:avLst/>
              <a:gdLst/>
              <a:ahLst/>
              <a:cxnLst/>
              <a:rect l="l" t="t" r="r" b="b"/>
              <a:pathLst>
                <a:path w="159" h="594" extrusionOk="0">
                  <a:moveTo>
                    <a:pt x="22" y="0"/>
                  </a:moveTo>
                  <a:cubicBezTo>
                    <a:pt x="11" y="0"/>
                    <a:pt x="1" y="11"/>
                    <a:pt x="1" y="21"/>
                  </a:cubicBezTo>
                  <a:cubicBezTo>
                    <a:pt x="11" y="212"/>
                    <a:pt x="43" y="403"/>
                    <a:pt x="117" y="583"/>
                  </a:cubicBezTo>
                  <a:cubicBezTo>
                    <a:pt x="128" y="583"/>
                    <a:pt x="128" y="593"/>
                    <a:pt x="138" y="593"/>
                  </a:cubicBezTo>
                  <a:cubicBezTo>
                    <a:pt x="149" y="583"/>
                    <a:pt x="159" y="572"/>
                    <a:pt x="149" y="572"/>
                  </a:cubicBezTo>
                  <a:cubicBezTo>
                    <a:pt x="74" y="392"/>
                    <a:pt x="43" y="212"/>
                    <a:pt x="32" y="21"/>
                  </a:cubicBezTo>
                  <a:cubicBezTo>
                    <a:pt x="32" y="11"/>
                    <a:pt x="22" y="0"/>
                    <a:pt x="22" y="0"/>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89" name="Google Shape;2967;p68">
              <a:extLst>
                <a:ext uri="{FF2B5EF4-FFF2-40B4-BE49-F238E27FC236}">
                  <a16:creationId xmlns:a16="http://schemas.microsoft.com/office/drawing/2014/main" id="{807C5D20-B4AB-B407-C4B3-FFB936FD95E7}"/>
                </a:ext>
              </a:extLst>
            </p:cNvPr>
            <p:cNvSpPr/>
            <p:nvPr/>
          </p:nvSpPr>
          <p:spPr>
            <a:xfrm>
              <a:off x="4577125" y="4281050"/>
              <a:ext cx="49525" cy="80200"/>
            </a:xfrm>
            <a:custGeom>
              <a:avLst/>
              <a:gdLst/>
              <a:ahLst/>
              <a:cxnLst/>
              <a:rect l="l" t="t" r="r" b="b"/>
              <a:pathLst>
                <a:path w="1981" h="3208" extrusionOk="0">
                  <a:moveTo>
                    <a:pt x="1980" y="0"/>
                  </a:moveTo>
                  <a:lnTo>
                    <a:pt x="1980" y="0"/>
                  </a:lnTo>
                  <a:cubicBezTo>
                    <a:pt x="1080" y="318"/>
                    <a:pt x="0" y="2414"/>
                    <a:pt x="0" y="2414"/>
                  </a:cubicBezTo>
                  <a:lnTo>
                    <a:pt x="1409" y="3207"/>
                  </a:lnTo>
                  <a:lnTo>
                    <a:pt x="1980" y="0"/>
                  </a:ln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90" name="Google Shape;2968;p68">
              <a:extLst>
                <a:ext uri="{FF2B5EF4-FFF2-40B4-BE49-F238E27FC236}">
                  <a16:creationId xmlns:a16="http://schemas.microsoft.com/office/drawing/2014/main" id="{7D38582A-7BE2-B9E4-13B4-1077CF70FEB7}"/>
                </a:ext>
              </a:extLst>
            </p:cNvPr>
            <p:cNvSpPr/>
            <p:nvPr/>
          </p:nvSpPr>
          <p:spPr>
            <a:xfrm>
              <a:off x="4629275" y="4395625"/>
              <a:ext cx="101125" cy="72225"/>
            </a:xfrm>
            <a:custGeom>
              <a:avLst/>
              <a:gdLst/>
              <a:ahLst/>
              <a:cxnLst/>
              <a:rect l="l" t="t" r="r" b="b"/>
              <a:pathLst>
                <a:path w="4045" h="2889" extrusionOk="0">
                  <a:moveTo>
                    <a:pt x="3674" y="1"/>
                  </a:moveTo>
                  <a:lnTo>
                    <a:pt x="0" y="191"/>
                  </a:lnTo>
                  <a:lnTo>
                    <a:pt x="0" y="2807"/>
                  </a:lnTo>
                  <a:cubicBezTo>
                    <a:pt x="480" y="2866"/>
                    <a:pt x="978" y="2889"/>
                    <a:pt x="1455" y="2889"/>
                  </a:cubicBezTo>
                  <a:cubicBezTo>
                    <a:pt x="2842" y="2889"/>
                    <a:pt x="4045" y="2701"/>
                    <a:pt x="4045" y="2701"/>
                  </a:cubicBezTo>
                  <a:cubicBezTo>
                    <a:pt x="4034" y="1546"/>
                    <a:pt x="3674" y="1"/>
                    <a:pt x="3674"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91" name="Google Shape;2969;p68">
              <a:extLst>
                <a:ext uri="{FF2B5EF4-FFF2-40B4-BE49-F238E27FC236}">
                  <a16:creationId xmlns:a16="http://schemas.microsoft.com/office/drawing/2014/main" id="{5DBEB5FD-8279-0AEB-379B-46C2F7FD9E20}"/>
                </a:ext>
              </a:extLst>
            </p:cNvPr>
            <p:cNvSpPr/>
            <p:nvPr/>
          </p:nvSpPr>
          <p:spPr>
            <a:xfrm>
              <a:off x="4621575" y="4303525"/>
              <a:ext cx="131600" cy="121250"/>
            </a:xfrm>
            <a:custGeom>
              <a:avLst/>
              <a:gdLst/>
              <a:ahLst/>
              <a:cxnLst/>
              <a:rect l="l" t="t" r="r" b="b"/>
              <a:pathLst>
                <a:path w="5264" h="4850" extrusionOk="0">
                  <a:moveTo>
                    <a:pt x="3960" y="1"/>
                  </a:moveTo>
                  <a:lnTo>
                    <a:pt x="3590" y="2341"/>
                  </a:lnTo>
                  <a:cubicBezTo>
                    <a:pt x="3781" y="2764"/>
                    <a:pt x="3939" y="3219"/>
                    <a:pt x="4066" y="3706"/>
                  </a:cubicBezTo>
                  <a:cubicBezTo>
                    <a:pt x="2847" y="3931"/>
                    <a:pt x="1865" y="3988"/>
                    <a:pt x="1184" y="3988"/>
                  </a:cubicBezTo>
                  <a:cubicBezTo>
                    <a:pt x="488" y="3988"/>
                    <a:pt x="107" y="3929"/>
                    <a:pt x="107" y="3929"/>
                  </a:cubicBezTo>
                  <a:lnTo>
                    <a:pt x="1" y="4701"/>
                  </a:lnTo>
                  <a:cubicBezTo>
                    <a:pt x="737" y="4796"/>
                    <a:pt x="1565" y="4849"/>
                    <a:pt x="2367" y="4849"/>
                  </a:cubicBezTo>
                  <a:cubicBezTo>
                    <a:pt x="3169" y="4849"/>
                    <a:pt x="3945" y="4796"/>
                    <a:pt x="4574" y="4680"/>
                  </a:cubicBezTo>
                  <a:cubicBezTo>
                    <a:pt x="4988" y="4606"/>
                    <a:pt x="5263" y="4214"/>
                    <a:pt x="5200" y="3802"/>
                  </a:cubicBezTo>
                  <a:cubicBezTo>
                    <a:pt x="4765" y="1070"/>
                    <a:pt x="3960" y="1"/>
                    <a:pt x="3960" y="1"/>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92" name="Google Shape;2970;p68">
              <a:extLst>
                <a:ext uri="{FF2B5EF4-FFF2-40B4-BE49-F238E27FC236}">
                  <a16:creationId xmlns:a16="http://schemas.microsoft.com/office/drawing/2014/main" id="{39B1A465-067E-B9A1-94C3-976AD23D8958}"/>
                </a:ext>
              </a:extLst>
            </p:cNvPr>
            <p:cNvSpPr/>
            <p:nvPr/>
          </p:nvSpPr>
          <p:spPr>
            <a:xfrm>
              <a:off x="4588225" y="4397200"/>
              <a:ext cx="41600" cy="25850"/>
            </a:xfrm>
            <a:custGeom>
              <a:avLst/>
              <a:gdLst/>
              <a:ahLst/>
              <a:cxnLst/>
              <a:rect l="l" t="t" r="r" b="b"/>
              <a:pathLst>
                <a:path w="1664" h="1034" extrusionOk="0">
                  <a:moveTo>
                    <a:pt x="768" y="1"/>
                  </a:moveTo>
                  <a:cubicBezTo>
                    <a:pt x="725" y="1"/>
                    <a:pt x="681" y="6"/>
                    <a:pt x="657" y="44"/>
                  </a:cubicBezTo>
                  <a:cubicBezTo>
                    <a:pt x="626" y="97"/>
                    <a:pt x="657" y="150"/>
                    <a:pt x="711" y="182"/>
                  </a:cubicBezTo>
                  <a:cubicBezTo>
                    <a:pt x="774" y="203"/>
                    <a:pt x="848" y="224"/>
                    <a:pt x="922" y="245"/>
                  </a:cubicBezTo>
                  <a:cubicBezTo>
                    <a:pt x="944" y="245"/>
                    <a:pt x="965" y="255"/>
                    <a:pt x="986" y="266"/>
                  </a:cubicBezTo>
                  <a:cubicBezTo>
                    <a:pt x="901" y="279"/>
                    <a:pt x="809" y="288"/>
                    <a:pt x="718" y="288"/>
                  </a:cubicBezTo>
                  <a:cubicBezTo>
                    <a:pt x="661" y="288"/>
                    <a:pt x="605" y="285"/>
                    <a:pt x="551" y="277"/>
                  </a:cubicBezTo>
                  <a:cubicBezTo>
                    <a:pt x="457" y="266"/>
                    <a:pt x="361" y="234"/>
                    <a:pt x="266" y="203"/>
                  </a:cubicBezTo>
                  <a:cubicBezTo>
                    <a:pt x="230" y="191"/>
                    <a:pt x="188" y="176"/>
                    <a:pt x="147" y="176"/>
                  </a:cubicBezTo>
                  <a:cubicBezTo>
                    <a:pt x="114" y="176"/>
                    <a:pt x="82" y="185"/>
                    <a:pt x="54" y="213"/>
                  </a:cubicBezTo>
                  <a:cubicBezTo>
                    <a:pt x="22" y="245"/>
                    <a:pt x="22" y="288"/>
                    <a:pt x="33" y="319"/>
                  </a:cubicBezTo>
                  <a:cubicBezTo>
                    <a:pt x="12" y="361"/>
                    <a:pt x="1" y="404"/>
                    <a:pt x="33" y="446"/>
                  </a:cubicBezTo>
                  <a:cubicBezTo>
                    <a:pt x="33" y="467"/>
                    <a:pt x="43" y="478"/>
                    <a:pt x="54" y="488"/>
                  </a:cubicBezTo>
                  <a:cubicBezTo>
                    <a:pt x="33" y="488"/>
                    <a:pt x="22" y="509"/>
                    <a:pt x="33" y="531"/>
                  </a:cubicBezTo>
                  <a:cubicBezTo>
                    <a:pt x="54" y="594"/>
                    <a:pt x="107" y="648"/>
                    <a:pt x="160" y="679"/>
                  </a:cubicBezTo>
                  <a:cubicBezTo>
                    <a:pt x="160" y="700"/>
                    <a:pt x="160" y="711"/>
                    <a:pt x="170" y="721"/>
                  </a:cubicBezTo>
                  <a:cubicBezTo>
                    <a:pt x="378" y="920"/>
                    <a:pt x="670" y="1034"/>
                    <a:pt x="956" y="1034"/>
                  </a:cubicBezTo>
                  <a:cubicBezTo>
                    <a:pt x="991" y="1034"/>
                    <a:pt x="1025" y="1032"/>
                    <a:pt x="1060" y="1029"/>
                  </a:cubicBezTo>
                  <a:cubicBezTo>
                    <a:pt x="1208" y="1008"/>
                    <a:pt x="1388" y="965"/>
                    <a:pt x="1515" y="869"/>
                  </a:cubicBezTo>
                  <a:cubicBezTo>
                    <a:pt x="1664" y="742"/>
                    <a:pt x="1652" y="542"/>
                    <a:pt x="1621" y="361"/>
                  </a:cubicBezTo>
                  <a:cubicBezTo>
                    <a:pt x="1621" y="361"/>
                    <a:pt x="1621" y="351"/>
                    <a:pt x="1610" y="351"/>
                  </a:cubicBezTo>
                  <a:cubicBezTo>
                    <a:pt x="1631" y="340"/>
                    <a:pt x="1631" y="309"/>
                    <a:pt x="1610" y="298"/>
                  </a:cubicBezTo>
                  <a:cubicBezTo>
                    <a:pt x="1388" y="118"/>
                    <a:pt x="1102" y="12"/>
                    <a:pt x="817" y="1"/>
                  </a:cubicBezTo>
                  <a:cubicBezTo>
                    <a:pt x="802" y="1"/>
                    <a:pt x="785" y="1"/>
                    <a:pt x="768" y="1"/>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93" name="Google Shape;2971;p68">
              <a:extLst>
                <a:ext uri="{FF2B5EF4-FFF2-40B4-BE49-F238E27FC236}">
                  <a16:creationId xmlns:a16="http://schemas.microsoft.com/office/drawing/2014/main" id="{A5FDBB5B-50E7-8498-9BBB-E9474987DF2A}"/>
                </a:ext>
              </a:extLst>
            </p:cNvPr>
            <p:cNvSpPr/>
            <p:nvPr/>
          </p:nvSpPr>
          <p:spPr>
            <a:xfrm>
              <a:off x="4589300" y="4405050"/>
              <a:ext cx="19350" cy="4675"/>
            </a:xfrm>
            <a:custGeom>
              <a:avLst/>
              <a:gdLst/>
              <a:ahLst/>
              <a:cxnLst/>
              <a:rect l="l" t="t" r="r" b="b"/>
              <a:pathLst>
                <a:path w="774" h="187" extrusionOk="0">
                  <a:moveTo>
                    <a:pt x="22" y="0"/>
                  </a:moveTo>
                  <a:cubicBezTo>
                    <a:pt x="16" y="0"/>
                    <a:pt x="11" y="5"/>
                    <a:pt x="11" y="5"/>
                  </a:cubicBezTo>
                  <a:lnTo>
                    <a:pt x="0" y="16"/>
                  </a:lnTo>
                  <a:cubicBezTo>
                    <a:pt x="0" y="26"/>
                    <a:pt x="11" y="26"/>
                    <a:pt x="11" y="37"/>
                  </a:cubicBezTo>
                  <a:cubicBezTo>
                    <a:pt x="225" y="134"/>
                    <a:pt x="466" y="187"/>
                    <a:pt x="700" y="187"/>
                  </a:cubicBezTo>
                  <a:cubicBezTo>
                    <a:pt x="721" y="187"/>
                    <a:pt x="742" y="186"/>
                    <a:pt x="763" y="185"/>
                  </a:cubicBezTo>
                  <a:cubicBezTo>
                    <a:pt x="774" y="185"/>
                    <a:pt x="774" y="174"/>
                    <a:pt x="774" y="164"/>
                  </a:cubicBezTo>
                  <a:cubicBezTo>
                    <a:pt x="774" y="153"/>
                    <a:pt x="763" y="153"/>
                    <a:pt x="763" y="153"/>
                  </a:cubicBezTo>
                  <a:cubicBezTo>
                    <a:pt x="741" y="154"/>
                    <a:pt x="719" y="155"/>
                    <a:pt x="697" y="155"/>
                  </a:cubicBezTo>
                  <a:cubicBezTo>
                    <a:pt x="465" y="155"/>
                    <a:pt x="235" y="102"/>
                    <a:pt x="32" y="5"/>
                  </a:cubicBezTo>
                  <a:cubicBezTo>
                    <a:pt x="29" y="2"/>
                    <a:pt x="25" y="0"/>
                    <a:pt x="22" y="0"/>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94" name="Google Shape;2972;p68">
              <a:extLst>
                <a:ext uri="{FF2B5EF4-FFF2-40B4-BE49-F238E27FC236}">
                  <a16:creationId xmlns:a16="http://schemas.microsoft.com/office/drawing/2014/main" id="{8F5E66DA-C7A6-F9BA-07CB-35FDCE90902F}"/>
                </a:ext>
              </a:extLst>
            </p:cNvPr>
            <p:cNvSpPr/>
            <p:nvPr/>
          </p:nvSpPr>
          <p:spPr>
            <a:xfrm>
              <a:off x="4590350" y="4409400"/>
              <a:ext cx="18025" cy="3850"/>
            </a:xfrm>
            <a:custGeom>
              <a:avLst/>
              <a:gdLst/>
              <a:ahLst/>
              <a:cxnLst/>
              <a:rect l="l" t="t" r="r" b="b"/>
              <a:pathLst>
                <a:path w="721" h="154" extrusionOk="0">
                  <a:moveTo>
                    <a:pt x="22" y="0"/>
                  </a:moveTo>
                  <a:cubicBezTo>
                    <a:pt x="22" y="0"/>
                    <a:pt x="12" y="0"/>
                    <a:pt x="1" y="11"/>
                  </a:cubicBezTo>
                  <a:cubicBezTo>
                    <a:pt x="1" y="21"/>
                    <a:pt x="1" y="21"/>
                    <a:pt x="12" y="33"/>
                  </a:cubicBezTo>
                  <a:cubicBezTo>
                    <a:pt x="188" y="111"/>
                    <a:pt x="385" y="154"/>
                    <a:pt x="587" y="154"/>
                  </a:cubicBezTo>
                  <a:cubicBezTo>
                    <a:pt x="628" y="154"/>
                    <a:pt x="669" y="152"/>
                    <a:pt x="710" y="149"/>
                  </a:cubicBezTo>
                  <a:cubicBezTo>
                    <a:pt x="710" y="149"/>
                    <a:pt x="721" y="149"/>
                    <a:pt x="721" y="138"/>
                  </a:cubicBezTo>
                  <a:cubicBezTo>
                    <a:pt x="721" y="127"/>
                    <a:pt x="710" y="117"/>
                    <a:pt x="699" y="117"/>
                  </a:cubicBezTo>
                  <a:cubicBezTo>
                    <a:pt x="660" y="121"/>
                    <a:pt x="621" y="123"/>
                    <a:pt x="581" y="123"/>
                  </a:cubicBezTo>
                  <a:cubicBezTo>
                    <a:pt x="388" y="123"/>
                    <a:pt x="198" y="80"/>
                    <a:pt x="22" y="0"/>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95" name="Google Shape;2973;p68">
              <a:extLst>
                <a:ext uri="{FF2B5EF4-FFF2-40B4-BE49-F238E27FC236}">
                  <a16:creationId xmlns:a16="http://schemas.microsoft.com/office/drawing/2014/main" id="{D4D1B632-DC64-2CA2-5899-8C92787F33D3}"/>
                </a:ext>
              </a:extLst>
            </p:cNvPr>
            <p:cNvSpPr/>
            <p:nvPr/>
          </p:nvSpPr>
          <p:spPr>
            <a:xfrm>
              <a:off x="4593275" y="4414425"/>
              <a:ext cx="14850" cy="3750"/>
            </a:xfrm>
            <a:custGeom>
              <a:avLst/>
              <a:gdLst/>
              <a:ahLst/>
              <a:cxnLst/>
              <a:rect l="l" t="t" r="r" b="b"/>
              <a:pathLst>
                <a:path w="594" h="150" extrusionOk="0">
                  <a:moveTo>
                    <a:pt x="22" y="1"/>
                  </a:moveTo>
                  <a:cubicBezTo>
                    <a:pt x="22" y="1"/>
                    <a:pt x="11" y="1"/>
                    <a:pt x="0" y="11"/>
                  </a:cubicBezTo>
                  <a:cubicBezTo>
                    <a:pt x="0" y="22"/>
                    <a:pt x="11" y="32"/>
                    <a:pt x="11" y="32"/>
                  </a:cubicBezTo>
                  <a:cubicBezTo>
                    <a:pt x="191" y="107"/>
                    <a:pt x="382" y="149"/>
                    <a:pt x="572" y="149"/>
                  </a:cubicBezTo>
                  <a:cubicBezTo>
                    <a:pt x="582" y="149"/>
                    <a:pt x="593" y="149"/>
                    <a:pt x="593" y="138"/>
                  </a:cubicBezTo>
                  <a:cubicBezTo>
                    <a:pt x="593" y="128"/>
                    <a:pt x="582" y="117"/>
                    <a:pt x="572" y="117"/>
                  </a:cubicBezTo>
                  <a:cubicBezTo>
                    <a:pt x="382" y="117"/>
                    <a:pt x="201" y="75"/>
                    <a:pt x="22" y="1"/>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96" name="Google Shape;2974;p68">
              <a:extLst>
                <a:ext uri="{FF2B5EF4-FFF2-40B4-BE49-F238E27FC236}">
                  <a16:creationId xmlns:a16="http://schemas.microsoft.com/office/drawing/2014/main" id="{E9C8B7AC-1217-F554-0BC8-44A2F0310F99}"/>
                </a:ext>
              </a:extLst>
            </p:cNvPr>
            <p:cNvSpPr/>
            <p:nvPr/>
          </p:nvSpPr>
          <p:spPr>
            <a:xfrm>
              <a:off x="4707075" y="4285800"/>
              <a:ext cx="39725" cy="81550"/>
            </a:xfrm>
            <a:custGeom>
              <a:avLst/>
              <a:gdLst/>
              <a:ahLst/>
              <a:cxnLst/>
              <a:rect l="l" t="t" r="r" b="b"/>
              <a:pathLst>
                <a:path w="1589" h="3262" extrusionOk="0">
                  <a:moveTo>
                    <a:pt x="1" y="1"/>
                  </a:moveTo>
                  <a:lnTo>
                    <a:pt x="159" y="3261"/>
                  </a:lnTo>
                  <a:lnTo>
                    <a:pt x="1589" y="2530"/>
                  </a:lnTo>
                  <a:cubicBezTo>
                    <a:pt x="1589" y="2530"/>
                    <a:pt x="848" y="445"/>
                    <a:pt x="1" y="1"/>
                  </a:cubicBezTo>
                  <a:close/>
                </a:path>
              </a:pathLst>
            </a:custGeom>
            <a:solidFill>
              <a:srgbClr val="E65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97" name="Google Shape;2975;p68">
              <a:extLst>
                <a:ext uri="{FF2B5EF4-FFF2-40B4-BE49-F238E27FC236}">
                  <a16:creationId xmlns:a16="http://schemas.microsoft.com/office/drawing/2014/main" id="{A5B0F46B-0778-9796-A82D-AFC143D260C3}"/>
                </a:ext>
              </a:extLst>
            </p:cNvPr>
            <p:cNvSpPr/>
            <p:nvPr/>
          </p:nvSpPr>
          <p:spPr>
            <a:xfrm>
              <a:off x="4603050" y="4394075"/>
              <a:ext cx="118075" cy="173625"/>
            </a:xfrm>
            <a:custGeom>
              <a:avLst/>
              <a:gdLst/>
              <a:ahLst/>
              <a:cxnLst/>
              <a:rect l="l" t="t" r="r" b="b"/>
              <a:pathLst>
                <a:path w="4723" h="6945" extrusionOk="0">
                  <a:moveTo>
                    <a:pt x="3430" y="0"/>
                  </a:moveTo>
                  <a:cubicBezTo>
                    <a:pt x="2723" y="0"/>
                    <a:pt x="1824" y="55"/>
                    <a:pt x="986" y="264"/>
                  </a:cubicBezTo>
                  <a:cubicBezTo>
                    <a:pt x="986" y="264"/>
                    <a:pt x="224" y="3737"/>
                    <a:pt x="1" y="6744"/>
                  </a:cubicBezTo>
                  <a:lnTo>
                    <a:pt x="1558" y="6934"/>
                  </a:lnTo>
                  <a:cubicBezTo>
                    <a:pt x="1558" y="6934"/>
                    <a:pt x="1970" y="2731"/>
                    <a:pt x="2732" y="1079"/>
                  </a:cubicBezTo>
                  <a:lnTo>
                    <a:pt x="2732" y="1079"/>
                  </a:lnTo>
                  <a:cubicBezTo>
                    <a:pt x="2732" y="1080"/>
                    <a:pt x="2722" y="4669"/>
                    <a:pt x="3019" y="6944"/>
                  </a:cubicBezTo>
                  <a:lnTo>
                    <a:pt x="4480" y="6638"/>
                  </a:lnTo>
                  <a:cubicBezTo>
                    <a:pt x="4480" y="6638"/>
                    <a:pt x="4511" y="2255"/>
                    <a:pt x="4723" y="63"/>
                  </a:cubicBezTo>
                  <a:cubicBezTo>
                    <a:pt x="4723" y="63"/>
                    <a:pt x="4187" y="0"/>
                    <a:pt x="3430" y="0"/>
                  </a:cubicBez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98" name="Google Shape;2976;p68">
              <a:extLst>
                <a:ext uri="{FF2B5EF4-FFF2-40B4-BE49-F238E27FC236}">
                  <a16:creationId xmlns:a16="http://schemas.microsoft.com/office/drawing/2014/main" id="{6E54191F-8F3D-E473-9A4E-B2929EE99DFF}"/>
                </a:ext>
              </a:extLst>
            </p:cNvPr>
            <p:cNvSpPr/>
            <p:nvPr/>
          </p:nvSpPr>
          <p:spPr>
            <a:xfrm>
              <a:off x="4708400" y="4398275"/>
              <a:ext cx="9300" cy="155400"/>
            </a:xfrm>
            <a:custGeom>
              <a:avLst/>
              <a:gdLst/>
              <a:ahLst/>
              <a:cxnLst/>
              <a:rect l="l" t="t" r="r" b="b"/>
              <a:pathLst>
                <a:path w="372" h="6216" extrusionOk="0">
                  <a:moveTo>
                    <a:pt x="350" y="1"/>
                  </a:moveTo>
                  <a:cubicBezTo>
                    <a:pt x="329" y="1"/>
                    <a:pt x="318" y="12"/>
                    <a:pt x="318" y="33"/>
                  </a:cubicBezTo>
                  <a:cubicBezTo>
                    <a:pt x="308" y="75"/>
                    <a:pt x="0" y="4278"/>
                    <a:pt x="85" y="6183"/>
                  </a:cubicBezTo>
                  <a:cubicBezTo>
                    <a:pt x="85" y="6205"/>
                    <a:pt x="96" y="6216"/>
                    <a:pt x="117" y="6216"/>
                  </a:cubicBezTo>
                  <a:cubicBezTo>
                    <a:pt x="127" y="6216"/>
                    <a:pt x="149" y="6205"/>
                    <a:pt x="149" y="6183"/>
                  </a:cubicBezTo>
                  <a:cubicBezTo>
                    <a:pt x="54" y="4278"/>
                    <a:pt x="371" y="75"/>
                    <a:pt x="371" y="33"/>
                  </a:cubicBezTo>
                  <a:cubicBezTo>
                    <a:pt x="371" y="22"/>
                    <a:pt x="360" y="1"/>
                    <a:pt x="350"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99" name="Google Shape;2977;p68">
              <a:extLst>
                <a:ext uri="{FF2B5EF4-FFF2-40B4-BE49-F238E27FC236}">
                  <a16:creationId xmlns:a16="http://schemas.microsoft.com/office/drawing/2014/main" id="{80E6B76D-C3B8-B2FD-444A-82C4EEF4FA0D}"/>
                </a:ext>
              </a:extLst>
            </p:cNvPr>
            <p:cNvSpPr/>
            <p:nvPr/>
          </p:nvSpPr>
          <p:spPr>
            <a:xfrm>
              <a:off x="4605175" y="4401350"/>
              <a:ext cx="26500" cy="157350"/>
            </a:xfrm>
            <a:custGeom>
              <a:avLst/>
              <a:gdLst/>
              <a:ahLst/>
              <a:cxnLst/>
              <a:rect l="l" t="t" r="r" b="b"/>
              <a:pathLst>
                <a:path w="1060" h="6294" extrusionOk="0">
                  <a:moveTo>
                    <a:pt x="1017" y="1"/>
                  </a:moveTo>
                  <a:cubicBezTo>
                    <a:pt x="1007" y="1"/>
                    <a:pt x="996" y="10"/>
                    <a:pt x="996" y="26"/>
                  </a:cubicBezTo>
                  <a:cubicBezTo>
                    <a:pt x="562" y="1656"/>
                    <a:pt x="11" y="6209"/>
                    <a:pt x="0" y="6262"/>
                  </a:cubicBezTo>
                  <a:cubicBezTo>
                    <a:pt x="0" y="6272"/>
                    <a:pt x="11" y="6283"/>
                    <a:pt x="33" y="6293"/>
                  </a:cubicBezTo>
                  <a:cubicBezTo>
                    <a:pt x="43" y="6293"/>
                    <a:pt x="64" y="6283"/>
                    <a:pt x="64" y="6262"/>
                  </a:cubicBezTo>
                  <a:cubicBezTo>
                    <a:pt x="64" y="6220"/>
                    <a:pt x="626" y="1667"/>
                    <a:pt x="1049" y="37"/>
                  </a:cubicBezTo>
                  <a:cubicBezTo>
                    <a:pt x="1059" y="26"/>
                    <a:pt x="1049" y="5"/>
                    <a:pt x="1028" y="5"/>
                  </a:cubicBezTo>
                  <a:cubicBezTo>
                    <a:pt x="1025" y="2"/>
                    <a:pt x="1021" y="1"/>
                    <a:pt x="1017" y="1"/>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00" name="Google Shape;2978;p68">
              <a:extLst>
                <a:ext uri="{FF2B5EF4-FFF2-40B4-BE49-F238E27FC236}">
                  <a16:creationId xmlns:a16="http://schemas.microsoft.com/office/drawing/2014/main" id="{10B0011E-E742-911C-6EBD-43F7018A4FC7}"/>
                </a:ext>
              </a:extLst>
            </p:cNvPr>
            <p:cNvSpPr/>
            <p:nvPr/>
          </p:nvSpPr>
          <p:spPr>
            <a:xfrm>
              <a:off x="4670550" y="4394850"/>
              <a:ext cx="4275" cy="24100"/>
            </a:xfrm>
            <a:custGeom>
              <a:avLst/>
              <a:gdLst/>
              <a:ahLst/>
              <a:cxnLst/>
              <a:rect l="l" t="t" r="r" b="b"/>
              <a:pathLst>
                <a:path w="171" h="964" extrusionOk="0">
                  <a:moveTo>
                    <a:pt x="149" y="0"/>
                  </a:moveTo>
                  <a:cubicBezTo>
                    <a:pt x="128" y="0"/>
                    <a:pt x="117" y="11"/>
                    <a:pt x="107" y="32"/>
                  </a:cubicBezTo>
                  <a:cubicBezTo>
                    <a:pt x="64" y="509"/>
                    <a:pt x="11" y="921"/>
                    <a:pt x="11" y="932"/>
                  </a:cubicBezTo>
                  <a:cubicBezTo>
                    <a:pt x="1" y="942"/>
                    <a:pt x="22" y="963"/>
                    <a:pt x="32" y="963"/>
                  </a:cubicBezTo>
                  <a:cubicBezTo>
                    <a:pt x="53" y="963"/>
                    <a:pt x="64" y="953"/>
                    <a:pt x="64" y="942"/>
                  </a:cubicBezTo>
                  <a:cubicBezTo>
                    <a:pt x="64" y="932"/>
                    <a:pt x="117" y="519"/>
                    <a:pt x="170" y="43"/>
                  </a:cubicBezTo>
                  <a:cubicBezTo>
                    <a:pt x="170" y="22"/>
                    <a:pt x="159" y="11"/>
                    <a:pt x="149" y="0"/>
                  </a:cubicBez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01" name="Google Shape;2979;p68">
              <a:extLst>
                <a:ext uri="{FF2B5EF4-FFF2-40B4-BE49-F238E27FC236}">
                  <a16:creationId xmlns:a16="http://schemas.microsoft.com/office/drawing/2014/main" id="{0F17F3E3-55D1-E38D-1D9B-532BB3FAA10E}"/>
                </a:ext>
              </a:extLst>
            </p:cNvPr>
            <p:cNvSpPr/>
            <p:nvPr/>
          </p:nvSpPr>
          <p:spPr>
            <a:xfrm>
              <a:off x="4675850" y="4554450"/>
              <a:ext cx="43150" cy="15900"/>
            </a:xfrm>
            <a:custGeom>
              <a:avLst/>
              <a:gdLst/>
              <a:ahLst/>
              <a:cxnLst/>
              <a:rect l="l" t="t" r="r" b="b"/>
              <a:pathLst>
                <a:path w="1726" h="636" extrusionOk="0">
                  <a:moveTo>
                    <a:pt x="1684" y="0"/>
                  </a:moveTo>
                  <a:lnTo>
                    <a:pt x="1" y="339"/>
                  </a:lnTo>
                  <a:lnTo>
                    <a:pt x="74" y="635"/>
                  </a:lnTo>
                  <a:lnTo>
                    <a:pt x="1726" y="318"/>
                  </a:lnTo>
                  <a:lnTo>
                    <a:pt x="1684" y="0"/>
                  </a:ln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02" name="Google Shape;2980;p68">
              <a:extLst>
                <a:ext uri="{FF2B5EF4-FFF2-40B4-BE49-F238E27FC236}">
                  <a16:creationId xmlns:a16="http://schemas.microsoft.com/office/drawing/2014/main" id="{E5EA895B-FF45-3EE3-2251-12A4B24A47B9}"/>
                </a:ext>
              </a:extLst>
            </p:cNvPr>
            <p:cNvSpPr/>
            <p:nvPr/>
          </p:nvSpPr>
          <p:spPr>
            <a:xfrm>
              <a:off x="4600950" y="4559200"/>
              <a:ext cx="43425" cy="13250"/>
            </a:xfrm>
            <a:custGeom>
              <a:avLst/>
              <a:gdLst/>
              <a:ahLst/>
              <a:cxnLst/>
              <a:rect l="l" t="t" r="r" b="b"/>
              <a:pathLst>
                <a:path w="1737" h="530" extrusionOk="0">
                  <a:moveTo>
                    <a:pt x="32" y="1"/>
                  </a:moveTo>
                  <a:lnTo>
                    <a:pt x="0" y="308"/>
                  </a:lnTo>
                  <a:lnTo>
                    <a:pt x="1673" y="530"/>
                  </a:lnTo>
                  <a:lnTo>
                    <a:pt x="1736" y="212"/>
                  </a:lnTo>
                  <a:lnTo>
                    <a:pt x="32" y="1"/>
                  </a:ln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03" name="Google Shape;2981;p68">
              <a:extLst>
                <a:ext uri="{FF2B5EF4-FFF2-40B4-BE49-F238E27FC236}">
                  <a16:creationId xmlns:a16="http://schemas.microsoft.com/office/drawing/2014/main" id="{12FB3456-D21F-A360-5889-3DD86325FC94}"/>
                </a:ext>
              </a:extLst>
            </p:cNvPr>
            <p:cNvSpPr/>
            <p:nvPr/>
          </p:nvSpPr>
          <p:spPr>
            <a:xfrm>
              <a:off x="4619475" y="4155200"/>
              <a:ext cx="94250" cy="95700"/>
            </a:xfrm>
            <a:custGeom>
              <a:avLst/>
              <a:gdLst/>
              <a:ahLst/>
              <a:cxnLst/>
              <a:rect l="l" t="t" r="r" b="b"/>
              <a:pathLst>
                <a:path w="3770" h="3828" extrusionOk="0">
                  <a:moveTo>
                    <a:pt x="1668" y="1"/>
                  </a:moveTo>
                  <a:cubicBezTo>
                    <a:pt x="1470" y="1"/>
                    <a:pt x="1278" y="31"/>
                    <a:pt x="1112" y="89"/>
                  </a:cubicBezTo>
                  <a:cubicBezTo>
                    <a:pt x="392" y="333"/>
                    <a:pt x="0" y="1148"/>
                    <a:pt x="371" y="1837"/>
                  </a:cubicBezTo>
                  <a:cubicBezTo>
                    <a:pt x="752" y="2536"/>
                    <a:pt x="1599" y="2800"/>
                    <a:pt x="1969" y="3499"/>
                  </a:cubicBezTo>
                  <a:cubicBezTo>
                    <a:pt x="2054" y="3647"/>
                    <a:pt x="2150" y="3827"/>
                    <a:pt x="2350" y="3827"/>
                  </a:cubicBezTo>
                  <a:cubicBezTo>
                    <a:pt x="2356" y="3827"/>
                    <a:pt x="2362" y="3828"/>
                    <a:pt x="2368" y="3828"/>
                  </a:cubicBezTo>
                  <a:cubicBezTo>
                    <a:pt x="2538" y="3828"/>
                    <a:pt x="2650" y="3685"/>
                    <a:pt x="2753" y="3562"/>
                  </a:cubicBezTo>
                  <a:cubicBezTo>
                    <a:pt x="3039" y="3202"/>
                    <a:pt x="3261" y="2800"/>
                    <a:pt x="3441" y="2376"/>
                  </a:cubicBezTo>
                  <a:cubicBezTo>
                    <a:pt x="3600" y="1974"/>
                    <a:pt x="3769" y="1508"/>
                    <a:pt x="3611" y="1074"/>
                  </a:cubicBezTo>
                  <a:cubicBezTo>
                    <a:pt x="3514" y="802"/>
                    <a:pt x="3247" y="592"/>
                    <a:pt x="2966" y="592"/>
                  </a:cubicBezTo>
                  <a:cubicBezTo>
                    <a:pt x="2941" y="592"/>
                    <a:pt x="2916" y="594"/>
                    <a:pt x="2891" y="598"/>
                  </a:cubicBezTo>
                  <a:cubicBezTo>
                    <a:pt x="2665" y="184"/>
                    <a:pt x="2152" y="1"/>
                    <a:pt x="1668"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04" name="Google Shape;2982;p68">
              <a:extLst>
                <a:ext uri="{FF2B5EF4-FFF2-40B4-BE49-F238E27FC236}">
                  <a16:creationId xmlns:a16="http://schemas.microsoft.com/office/drawing/2014/main" id="{610FA07D-9681-5B31-C0D1-CD66BDF745BE}"/>
                </a:ext>
              </a:extLst>
            </p:cNvPr>
            <p:cNvSpPr/>
            <p:nvPr/>
          </p:nvSpPr>
          <p:spPr>
            <a:xfrm>
              <a:off x="4623175" y="4169000"/>
              <a:ext cx="70950" cy="114500"/>
            </a:xfrm>
            <a:custGeom>
              <a:avLst/>
              <a:gdLst/>
              <a:ahLst/>
              <a:cxnLst/>
              <a:rect l="l" t="t" r="r" b="b"/>
              <a:pathLst>
                <a:path w="2838" h="4580" extrusionOk="0">
                  <a:moveTo>
                    <a:pt x="1498" y="1"/>
                  </a:moveTo>
                  <a:cubicBezTo>
                    <a:pt x="969" y="1"/>
                    <a:pt x="455" y="225"/>
                    <a:pt x="360" y="586"/>
                  </a:cubicBezTo>
                  <a:cubicBezTo>
                    <a:pt x="0" y="2015"/>
                    <a:pt x="170" y="2608"/>
                    <a:pt x="551" y="2979"/>
                  </a:cubicBezTo>
                  <a:cubicBezTo>
                    <a:pt x="985" y="3402"/>
                    <a:pt x="1292" y="3370"/>
                    <a:pt x="1240" y="4196"/>
                  </a:cubicBezTo>
                  <a:cubicBezTo>
                    <a:pt x="1320" y="4438"/>
                    <a:pt x="1555" y="4580"/>
                    <a:pt x="1791" y="4580"/>
                  </a:cubicBezTo>
                  <a:cubicBezTo>
                    <a:pt x="1989" y="4580"/>
                    <a:pt x="2187" y="4481"/>
                    <a:pt x="2298" y="4259"/>
                  </a:cubicBezTo>
                  <a:cubicBezTo>
                    <a:pt x="2362" y="3169"/>
                    <a:pt x="2785" y="2365"/>
                    <a:pt x="2785" y="2365"/>
                  </a:cubicBezTo>
                  <a:cubicBezTo>
                    <a:pt x="2785" y="2365"/>
                    <a:pt x="2838" y="988"/>
                    <a:pt x="2668" y="617"/>
                  </a:cubicBezTo>
                  <a:cubicBezTo>
                    <a:pt x="2467" y="185"/>
                    <a:pt x="1976" y="1"/>
                    <a:pt x="1498" y="1"/>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05" name="Google Shape;2983;p68">
              <a:extLst>
                <a:ext uri="{FF2B5EF4-FFF2-40B4-BE49-F238E27FC236}">
                  <a16:creationId xmlns:a16="http://schemas.microsoft.com/office/drawing/2014/main" id="{FFDD9802-BB2F-EC5B-2BA5-BC513B9DE5BC}"/>
                </a:ext>
              </a:extLst>
            </p:cNvPr>
            <p:cNvSpPr/>
            <p:nvPr/>
          </p:nvSpPr>
          <p:spPr>
            <a:xfrm>
              <a:off x="4611275" y="4145475"/>
              <a:ext cx="86550" cy="73900"/>
            </a:xfrm>
            <a:custGeom>
              <a:avLst/>
              <a:gdLst/>
              <a:ahLst/>
              <a:cxnLst/>
              <a:rect l="l" t="t" r="r" b="b"/>
              <a:pathLst>
                <a:path w="3462" h="2956" extrusionOk="0">
                  <a:moveTo>
                    <a:pt x="1220" y="0"/>
                  </a:moveTo>
                  <a:cubicBezTo>
                    <a:pt x="1202" y="0"/>
                    <a:pt x="1184" y="1"/>
                    <a:pt x="1165" y="2"/>
                  </a:cubicBezTo>
                  <a:cubicBezTo>
                    <a:pt x="911" y="24"/>
                    <a:pt x="667" y="140"/>
                    <a:pt x="476" y="320"/>
                  </a:cubicBezTo>
                  <a:cubicBezTo>
                    <a:pt x="53" y="733"/>
                    <a:pt x="0" y="1431"/>
                    <a:pt x="466" y="1855"/>
                  </a:cubicBezTo>
                  <a:cubicBezTo>
                    <a:pt x="592" y="1971"/>
                    <a:pt x="771" y="2026"/>
                    <a:pt x="947" y="2026"/>
                  </a:cubicBezTo>
                  <a:cubicBezTo>
                    <a:pt x="963" y="2026"/>
                    <a:pt x="979" y="2025"/>
                    <a:pt x="996" y="2024"/>
                  </a:cubicBezTo>
                  <a:cubicBezTo>
                    <a:pt x="1186" y="2014"/>
                    <a:pt x="1377" y="1951"/>
                    <a:pt x="1546" y="1876"/>
                  </a:cubicBezTo>
                  <a:cubicBezTo>
                    <a:pt x="1726" y="1812"/>
                    <a:pt x="1895" y="1739"/>
                    <a:pt x="2075" y="1739"/>
                  </a:cubicBezTo>
                  <a:cubicBezTo>
                    <a:pt x="2224" y="1739"/>
                    <a:pt x="2361" y="1791"/>
                    <a:pt x="2509" y="1812"/>
                  </a:cubicBezTo>
                  <a:cubicBezTo>
                    <a:pt x="2554" y="1823"/>
                    <a:pt x="2604" y="1829"/>
                    <a:pt x="2655" y="1829"/>
                  </a:cubicBezTo>
                  <a:cubicBezTo>
                    <a:pt x="2763" y="1829"/>
                    <a:pt x="2875" y="1803"/>
                    <a:pt x="2954" y="1739"/>
                  </a:cubicBezTo>
                  <a:lnTo>
                    <a:pt x="2954" y="1739"/>
                  </a:lnTo>
                  <a:cubicBezTo>
                    <a:pt x="2954" y="1739"/>
                    <a:pt x="2859" y="2681"/>
                    <a:pt x="3208" y="2956"/>
                  </a:cubicBezTo>
                  <a:lnTo>
                    <a:pt x="3462" y="2786"/>
                  </a:lnTo>
                  <a:cubicBezTo>
                    <a:pt x="3462" y="2786"/>
                    <a:pt x="3452" y="2236"/>
                    <a:pt x="3462" y="1791"/>
                  </a:cubicBezTo>
                  <a:cubicBezTo>
                    <a:pt x="3462" y="1516"/>
                    <a:pt x="3367" y="1294"/>
                    <a:pt x="3134" y="1135"/>
                  </a:cubicBezTo>
                  <a:cubicBezTo>
                    <a:pt x="3229" y="1029"/>
                    <a:pt x="3250" y="849"/>
                    <a:pt x="3198" y="711"/>
                  </a:cubicBezTo>
                  <a:cubicBezTo>
                    <a:pt x="3113" y="457"/>
                    <a:pt x="2890" y="267"/>
                    <a:pt x="2626" y="235"/>
                  </a:cubicBezTo>
                  <a:cubicBezTo>
                    <a:pt x="2572" y="226"/>
                    <a:pt x="2517" y="223"/>
                    <a:pt x="2462" y="223"/>
                  </a:cubicBezTo>
                  <a:cubicBezTo>
                    <a:pt x="2352" y="223"/>
                    <a:pt x="2241" y="235"/>
                    <a:pt x="2129" y="235"/>
                  </a:cubicBezTo>
                  <a:cubicBezTo>
                    <a:pt x="2044" y="235"/>
                    <a:pt x="1959" y="228"/>
                    <a:pt x="1874" y="203"/>
                  </a:cubicBezTo>
                  <a:cubicBezTo>
                    <a:pt x="1657" y="124"/>
                    <a:pt x="1459" y="0"/>
                    <a:pt x="1220"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06" name="Google Shape;2984;p68">
              <a:extLst>
                <a:ext uri="{FF2B5EF4-FFF2-40B4-BE49-F238E27FC236}">
                  <a16:creationId xmlns:a16="http://schemas.microsoft.com/office/drawing/2014/main" id="{6632CC8D-6ECC-22DF-33FD-352E37CEAEE6}"/>
                </a:ext>
              </a:extLst>
            </p:cNvPr>
            <p:cNvSpPr/>
            <p:nvPr/>
          </p:nvSpPr>
          <p:spPr>
            <a:xfrm>
              <a:off x="4656525" y="4213775"/>
              <a:ext cx="5600" cy="5350"/>
            </a:xfrm>
            <a:custGeom>
              <a:avLst/>
              <a:gdLst/>
              <a:ahLst/>
              <a:cxnLst/>
              <a:rect l="l" t="t" r="r" b="b"/>
              <a:pathLst>
                <a:path w="224" h="214" extrusionOk="0">
                  <a:moveTo>
                    <a:pt x="101" y="0"/>
                  </a:moveTo>
                  <a:cubicBezTo>
                    <a:pt x="46" y="0"/>
                    <a:pt x="10" y="49"/>
                    <a:pt x="0" y="97"/>
                  </a:cubicBezTo>
                  <a:cubicBezTo>
                    <a:pt x="0" y="160"/>
                    <a:pt x="43" y="214"/>
                    <a:pt x="106" y="214"/>
                  </a:cubicBezTo>
                  <a:cubicBezTo>
                    <a:pt x="160" y="214"/>
                    <a:pt x="212" y="171"/>
                    <a:pt x="223" y="118"/>
                  </a:cubicBezTo>
                  <a:cubicBezTo>
                    <a:pt x="223" y="54"/>
                    <a:pt x="181" y="2"/>
                    <a:pt x="117" y="2"/>
                  </a:cubicBezTo>
                  <a:cubicBezTo>
                    <a:pt x="112" y="1"/>
                    <a:pt x="106" y="0"/>
                    <a:pt x="101"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07" name="Google Shape;2985;p68">
              <a:extLst>
                <a:ext uri="{FF2B5EF4-FFF2-40B4-BE49-F238E27FC236}">
                  <a16:creationId xmlns:a16="http://schemas.microsoft.com/office/drawing/2014/main" id="{D866C5F4-78E9-6DC3-35DD-585E51C351E9}"/>
                </a:ext>
              </a:extLst>
            </p:cNvPr>
            <p:cNvSpPr/>
            <p:nvPr/>
          </p:nvSpPr>
          <p:spPr>
            <a:xfrm>
              <a:off x="4657325" y="4214600"/>
              <a:ext cx="2150" cy="2125"/>
            </a:xfrm>
            <a:custGeom>
              <a:avLst/>
              <a:gdLst/>
              <a:ahLst/>
              <a:cxnLst/>
              <a:rect l="l" t="t" r="r" b="b"/>
              <a:pathLst>
                <a:path w="86" h="85" extrusionOk="0">
                  <a:moveTo>
                    <a:pt x="43" y="0"/>
                  </a:moveTo>
                  <a:cubicBezTo>
                    <a:pt x="22" y="0"/>
                    <a:pt x="1" y="21"/>
                    <a:pt x="1" y="43"/>
                  </a:cubicBezTo>
                  <a:cubicBezTo>
                    <a:pt x="1" y="64"/>
                    <a:pt x="22" y="75"/>
                    <a:pt x="43" y="85"/>
                  </a:cubicBezTo>
                  <a:cubicBezTo>
                    <a:pt x="64" y="85"/>
                    <a:pt x="85" y="64"/>
                    <a:pt x="85" y="43"/>
                  </a:cubicBezTo>
                  <a:cubicBezTo>
                    <a:pt x="85" y="21"/>
                    <a:pt x="64" y="0"/>
                    <a:pt x="43" y="0"/>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08" name="Google Shape;2986;p68">
              <a:extLst>
                <a:ext uri="{FF2B5EF4-FFF2-40B4-BE49-F238E27FC236}">
                  <a16:creationId xmlns:a16="http://schemas.microsoft.com/office/drawing/2014/main" id="{25C892EF-9948-1597-BBD8-686146DB47B8}"/>
                </a:ext>
              </a:extLst>
            </p:cNvPr>
            <p:cNvSpPr/>
            <p:nvPr/>
          </p:nvSpPr>
          <p:spPr>
            <a:xfrm>
              <a:off x="4635625" y="4212450"/>
              <a:ext cx="5575" cy="5375"/>
            </a:xfrm>
            <a:custGeom>
              <a:avLst/>
              <a:gdLst/>
              <a:ahLst/>
              <a:cxnLst/>
              <a:rect l="l" t="t" r="r" b="b"/>
              <a:pathLst>
                <a:path w="223" h="215" extrusionOk="0">
                  <a:moveTo>
                    <a:pt x="103" y="0"/>
                  </a:moveTo>
                  <a:cubicBezTo>
                    <a:pt x="55" y="0"/>
                    <a:pt x="10" y="48"/>
                    <a:pt x="0" y="97"/>
                  </a:cubicBezTo>
                  <a:cubicBezTo>
                    <a:pt x="0" y="161"/>
                    <a:pt x="43" y="213"/>
                    <a:pt x="106" y="213"/>
                  </a:cubicBezTo>
                  <a:cubicBezTo>
                    <a:pt x="112" y="214"/>
                    <a:pt x="117" y="215"/>
                    <a:pt x="123" y="215"/>
                  </a:cubicBezTo>
                  <a:cubicBezTo>
                    <a:pt x="177" y="215"/>
                    <a:pt x="213" y="166"/>
                    <a:pt x="222" y="118"/>
                  </a:cubicBezTo>
                  <a:cubicBezTo>
                    <a:pt x="222" y="55"/>
                    <a:pt x="180" y="2"/>
                    <a:pt x="116" y="2"/>
                  </a:cubicBezTo>
                  <a:cubicBezTo>
                    <a:pt x="112" y="1"/>
                    <a:pt x="108" y="0"/>
                    <a:pt x="103" y="0"/>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09" name="Google Shape;2987;p68">
              <a:extLst>
                <a:ext uri="{FF2B5EF4-FFF2-40B4-BE49-F238E27FC236}">
                  <a16:creationId xmlns:a16="http://schemas.microsoft.com/office/drawing/2014/main" id="{E2DAE675-D7BE-4BD6-21D8-3456C0ACC879}"/>
                </a:ext>
              </a:extLst>
            </p:cNvPr>
            <p:cNvSpPr/>
            <p:nvPr/>
          </p:nvSpPr>
          <p:spPr>
            <a:xfrm>
              <a:off x="4636400" y="4213275"/>
              <a:ext cx="2150" cy="2150"/>
            </a:xfrm>
            <a:custGeom>
              <a:avLst/>
              <a:gdLst/>
              <a:ahLst/>
              <a:cxnLst/>
              <a:rect l="l" t="t" r="r" b="b"/>
              <a:pathLst>
                <a:path w="86" h="86" extrusionOk="0">
                  <a:moveTo>
                    <a:pt x="43" y="1"/>
                  </a:moveTo>
                  <a:cubicBezTo>
                    <a:pt x="22" y="1"/>
                    <a:pt x="1" y="22"/>
                    <a:pt x="1" y="43"/>
                  </a:cubicBezTo>
                  <a:cubicBezTo>
                    <a:pt x="1" y="64"/>
                    <a:pt x="22" y="85"/>
                    <a:pt x="43" y="85"/>
                  </a:cubicBezTo>
                  <a:cubicBezTo>
                    <a:pt x="64" y="85"/>
                    <a:pt x="85" y="64"/>
                    <a:pt x="85" y="43"/>
                  </a:cubicBezTo>
                  <a:cubicBezTo>
                    <a:pt x="85" y="22"/>
                    <a:pt x="64" y="1"/>
                    <a:pt x="43" y="1"/>
                  </a:cubicBez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10" name="Google Shape;2988;p68">
              <a:extLst>
                <a:ext uri="{FF2B5EF4-FFF2-40B4-BE49-F238E27FC236}">
                  <a16:creationId xmlns:a16="http://schemas.microsoft.com/office/drawing/2014/main" id="{71DDE2B9-FBE3-0B49-75F9-70E25318BD89}"/>
                </a:ext>
              </a:extLst>
            </p:cNvPr>
            <p:cNvSpPr/>
            <p:nvPr/>
          </p:nvSpPr>
          <p:spPr>
            <a:xfrm>
              <a:off x="4631650" y="4202825"/>
              <a:ext cx="12475" cy="4825"/>
            </a:xfrm>
            <a:custGeom>
              <a:avLst/>
              <a:gdLst/>
              <a:ahLst/>
              <a:cxnLst/>
              <a:rect l="l" t="t" r="r" b="b"/>
              <a:pathLst>
                <a:path w="499" h="193" extrusionOk="0">
                  <a:moveTo>
                    <a:pt x="259" y="1"/>
                  </a:moveTo>
                  <a:cubicBezTo>
                    <a:pt x="180" y="1"/>
                    <a:pt x="101" y="27"/>
                    <a:pt x="32" y="80"/>
                  </a:cubicBezTo>
                  <a:cubicBezTo>
                    <a:pt x="11" y="90"/>
                    <a:pt x="0" y="132"/>
                    <a:pt x="21" y="165"/>
                  </a:cubicBezTo>
                  <a:cubicBezTo>
                    <a:pt x="33" y="182"/>
                    <a:pt x="48" y="190"/>
                    <a:pt x="63" y="190"/>
                  </a:cubicBezTo>
                  <a:cubicBezTo>
                    <a:pt x="75" y="190"/>
                    <a:pt x="86" y="184"/>
                    <a:pt x="96" y="175"/>
                  </a:cubicBezTo>
                  <a:cubicBezTo>
                    <a:pt x="136" y="142"/>
                    <a:pt x="189" y="129"/>
                    <a:pt x="240" y="129"/>
                  </a:cubicBezTo>
                  <a:cubicBezTo>
                    <a:pt x="256" y="129"/>
                    <a:pt x="272" y="130"/>
                    <a:pt x="286" y="132"/>
                  </a:cubicBezTo>
                  <a:cubicBezTo>
                    <a:pt x="318" y="132"/>
                    <a:pt x="350" y="144"/>
                    <a:pt x="381" y="165"/>
                  </a:cubicBezTo>
                  <a:cubicBezTo>
                    <a:pt x="397" y="172"/>
                    <a:pt x="420" y="193"/>
                    <a:pt x="444" y="193"/>
                  </a:cubicBezTo>
                  <a:cubicBezTo>
                    <a:pt x="451" y="193"/>
                    <a:pt x="459" y="191"/>
                    <a:pt x="466" y="186"/>
                  </a:cubicBezTo>
                  <a:lnTo>
                    <a:pt x="477" y="175"/>
                  </a:lnTo>
                  <a:cubicBezTo>
                    <a:pt x="498" y="144"/>
                    <a:pt x="498" y="101"/>
                    <a:pt x="477" y="80"/>
                  </a:cubicBezTo>
                  <a:cubicBezTo>
                    <a:pt x="414" y="27"/>
                    <a:pt x="337" y="1"/>
                    <a:pt x="259"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11" name="Google Shape;2989;p68">
              <a:extLst>
                <a:ext uri="{FF2B5EF4-FFF2-40B4-BE49-F238E27FC236}">
                  <a16:creationId xmlns:a16="http://schemas.microsoft.com/office/drawing/2014/main" id="{25B9B71F-E1DD-F6F4-9562-6F40B8D159CD}"/>
                </a:ext>
              </a:extLst>
            </p:cNvPr>
            <p:cNvSpPr/>
            <p:nvPr/>
          </p:nvSpPr>
          <p:spPr>
            <a:xfrm>
              <a:off x="4653350" y="4204225"/>
              <a:ext cx="14050" cy="5475"/>
            </a:xfrm>
            <a:custGeom>
              <a:avLst/>
              <a:gdLst/>
              <a:ahLst/>
              <a:cxnLst/>
              <a:rect l="l" t="t" r="r" b="b"/>
              <a:pathLst>
                <a:path w="562" h="219" extrusionOk="0">
                  <a:moveTo>
                    <a:pt x="249" y="1"/>
                  </a:moveTo>
                  <a:cubicBezTo>
                    <a:pt x="174" y="1"/>
                    <a:pt x="100" y="19"/>
                    <a:pt x="33" y="55"/>
                  </a:cubicBezTo>
                  <a:cubicBezTo>
                    <a:pt x="0" y="66"/>
                    <a:pt x="0" y="109"/>
                    <a:pt x="11" y="140"/>
                  </a:cubicBezTo>
                  <a:lnTo>
                    <a:pt x="33" y="161"/>
                  </a:lnTo>
                  <a:cubicBezTo>
                    <a:pt x="42" y="168"/>
                    <a:pt x="52" y="170"/>
                    <a:pt x="62" y="170"/>
                  </a:cubicBezTo>
                  <a:cubicBezTo>
                    <a:pt x="84" y="170"/>
                    <a:pt x="106" y="158"/>
                    <a:pt x="127" y="151"/>
                  </a:cubicBezTo>
                  <a:cubicBezTo>
                    <a:pt x="170" y="130"/>
                    <a:pt x="202" y="130"/>
                    <a:pt x="244" y="130"/>
                  </a:cubicBezTo>
                  <a:cubicBezTo>
                    <a:pt x="318" y="130"/>
                    <a:pt x="392" y="151"/>
                    <a:pt x="445" y="204"/>
                  </a:cubicBezTo>
                  <a:cubicBezTo>
                    <a:pt x="459" y="213"/>
                    <a:pt x="476" y="218"/>
                    <a:pt x="492" y="218"/>
                  </a:cubicBezTo>
                  <a:cubicBezTo>
                    <a:pt x="511" y="218"/>
                    <a:pt x="529" y="211"/>
                    <a:pt x="541" y="193"/>
                  </a:cubicBezTo>
                  <a:cubicBezTo>
                    <a:pt x="562" y="172"/>
                    <a:pt x="562" y="130"/>
                    <a:pt x="530" y="109"/>
                  </a:cubicBezTo>
                  <a:cubicBezTo>
                    <a:pt x="451" y="35"/>
                    <a:pt x="350" y="1"/>
                    <a:pt x="249" y="1"/>
                  </a:cubicBezTo>
                  <a:close/>
                </a:path>
              </a:pathLst>
            </a:custGeom>
            <a:solidFill>
              <a:srgbClr val="343B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12" name="Google Shape;2990;p68">
              <a:extLst>
                <a:ext uri="{FF2B5EF4-FFF2-40B4-BE49-F238E27FC236}">
                  <a16:creationId xmlns:a16="http://schemas.microsoft.com/office/drawing/2014/main" id="{96F29DD6-0C60-BAED-1DF3-86C2148F5B75}"/>
                </a:ext>
              </a:extLst>
            </p:cNvPr>
            <p:cNvSpPr/>
            <p:nvPr/>
          </p:nvSpPr>
          <p:spPr>
            <a:xfrm>
              <a:off x="4641450" y="4225700"/>
              <a:ext cx="14025" cy="5350"/>
            </a:xfrm>
            <a:custGeom>
              <a:avLst/>
              <a:gdLst/>
              <a:ahLst/>
              <a:cxnLst/>
              <a:rect l="l" t="t" r="r" b="b"/>
              <a:pathLst>
                <a:path w="561" h="214" extrusionOk="0">
                  <a:moveTo>
                    <a:pt x="498" y="0"/>
                  </a:moveTo>
                  <a:cubicBezTo>
                    <a:pt x="479" y="0"/>
                    <a:pt x="458" y="9"/>
                    <a:pt x="445" y="22"/>
                  </a:cubicBezTo>
                  <a:cubicBezTo>
                    <a:pt x="417" y="58"/>
                    <a:pt x="331" y="103"/>
                    <a:pt x="236" y="103"/>
                  </a:cubicBezTo>
                  <a:cubicBezTo>
                    <a:pt x="189" y="103"/>
                    <a:pt x="140" y="92"/>
                    <a:pt x="95" y="64"/>
                  </a:cubicBezTo>
                  <a:cubicBezTo>
                    <a:pt x="88" y="57"/>
                    <a:pt x="78" y="54"/>
                    <a:pt x="67" y="54"/>
                  </a:cubicBezTo>
                  <a:cubicBezTo>
                    <a:pt x="48" y="54"/>
                    <a:pt x="28" y="65"/>
                    <a:pt x="22" y="86"/>
                  </a:cubicBezTo>
                  <a:cubicBezTo>
                    <a:pt x="0" y="107"/>
                    <a:pt x="10" y="139"/>
                    <a:pt x="43" y="160"/>
                  </a:cubicBezTo>
                  <a:cubicBezTo>
                    <a:pt x="95" y="191"/>
                    <a:pt x="159" y="213"/>
                    <a:pt x="212" y="213"/>
                  </a:cubicBezTo>
                  <a:cubicBezTo>
                    <a:pt x="223" y="214"/>
                    <a:pt x="233" y="214"/>
                    <a:pt x="243" y="214"/>
                  </a:cubicBezTo>
                  <a:cubicBezTo>
                    <a:pt x="368" y="214"/>
                    <a:pt x="481" y="155"/>
                    <a:pt x="540" y="97"/>
                  </a:cubicBezTo>
                  <a:cubicBezTo>
                    <a:pt x="561" y="64"/>
                    <a:pt x="551" y="33"/>
                    <a:pt x="530" y="12"/>
                  </a:cubicBezTo>
                  <a:cubicBezTo>
                    <a:pt x="522" y="4"/>
                    <a:pt x="510" y="0"/>
                    <a:pt x="498" y="0"/>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13" name="Google Shape;2991;p68">
              <a:extLst>
                <a:ext uri="{FF2B5EF4-FFF2-40B4-BE49-F238E27FC236}">
                  <a16:creationId xmlns:a16="http://schemas.microsoft.com/office/drawing/2014/main" id="{65A2F782-BA75-C781-08FC-CFB675168978}"/>
                </a:ext>
              </a:extLst>
            </p:cNvPr>
            <p:cNvSpPr/>
            <p:nvPr/>
          </p:nvSpPr>
          <p:spPr>
            <a:xfrm>
              <a:off x="4643025" y="4219275"/>
              <a:ext cx="4800" cy="3550"/>
            </a:xfrm>
            <a:custGeom>
              <a:avLst/>
              <a:gdLst/>
              <a:ahLst/>
              <a:cxnLst/>
              <a:rect l="l" t="t" r="r" b="b"/>
              <a:pathLst>
                <a:path w="192" h="142" extrusionOk="0">
                  <a:moveTo>
                    <a:pt x="98" y="0"/>
                  </a:moveTo>
                  <a:cubicBezTo>
                    <a:pt x="90" y="0"/>
                    <a:pt x="82" y="1"/>
                    <a:pt x="75" y="4"/>
                  </a:cubicBezTo>
                  <a:cubicBezTo>
                    <a:pt x="43" y="4"/>
                    <a:pt x="1" y="36"/>
                    <a:pt x="22" y="131"/>
                  </a:cubicBezTo>
                  <a:cubicBezTo>
                    <a:pt x="32" y="142"/>
                    <a:pt x="32" y="142"/>
                    <a:pt x="43" y="142"/>
                  </a:cubicBezTo>
                  <a:cubicBezTo>
                    <a:pt x="53" y="142"/>
                    <a:pt x="53" y="131"/>
                    <a:pt x="53" y="121"/>
                  </a:cubicBezTo>
                  <a:cubicBezTo>
                    <a:pt x="43" y="67"/>
                    <a:pt x="53" y="36"/>
                    <a:pt x="75" y="25"/>
                  </a:cubicBezTo>
                  <a:cubicBezTo>
                    <a:pt x="107" y="25"/>
                    <a:pt x="128" y="36"/>
                    <a:pt x="159" y="57"/>
                  </a:cubicBezTo>
                  <a:cubicBezTo>
                    <a:pt x="170" y="57"/>
                    <a:pt x="180" y="57"/>
                    <a:pt x="180" y="46"/>
                  </a:cubicBezTo>
                  <a:cubicBezTo>
                    <a:pt x="191" y="46"/>
                    <a:pt x="191" y="36"/>
                    <a:pt x="180" y="36"/>
                  </a:cubicBezTo>
                  <a:cubicBezTo>
                    <a:pt x="149" y="12"/>
                    <a:pt x="123" y="0"/>
                    <a:pt x="98" y="0"/>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14" name="Google Shape;2992;p68">
              <a:extLst>
                <a:ext uri="{FF2B5EF4-FFF2-40B4-BE49-F238E27FC236}">
                  <a16:creationId xmlns:a16="http://schemas.microsoft.com/office/drawing/2014/main" id="{0DDECE37-A700-FF44-33A8-256AC2F58E34}"/>
                </a:ext>
              </a:extLst>
            </p:cNvPr>
            <p:cNvSpPr/>
            <p:nvPr/>
          </p:nvSpPr>
          <p:spPr>
            <a:xfrm>
              <a:off x="4685900" y="4214525"/>
              <a:ext cx="20400" cy="18525"/>
            </a:xfrm>
            <a:custGeom>
              <a:avLst/>
              <a:gdLst/>
              <a:ahLst/>
              <a:cxnLst/>
              <a:rect l="l" t="t" r="r" b="b"/>
              <a:pathLst>
                <a:path w="816" h="741" extrusionOk="0">
                  <a:moveTo>
                    <a:pt x="490" y="0"/>
                  </a:moveTo>
                  <a:cubicBezTo>
                    <a:pt x="382" y="0"/>
                    <a:pt x="263" y="52"/>
                    <a:pt x="170" y="151"/>
                  </a:cubicBezTo>
                  <a:cubicBezTo>
                    <a:pt x="22" y="311"/>
                    <a:pt x="1" y="544"/>
                    <a:pt x="128" y="671"/>
                  </a:cubicBezTo>
                  <a:cubicBezTo>
                    <a:pt x="179" y="718"/>
                    <a:pt x="248" y="740"/>
                    <a:pt x="322" y="740"/>
                  </a:cubicBezTo>
                  <a:cubicBezTo>
                    <a:pt x="431" y="740"/>
                    <a:pt x="552" y="691"/>
                    <a:pt x="646" y="596"/>
                  </a:cubicBezTo>
                  <a:cubicBezTo>
                    <a:pt x="795" y="427"/>
                    <a:pt x="816" y="194"/>
                    <a:pt x="689" y="78"/>
                  </a:cubicBezTo>
                  <a:cubicBezTo>
                    <a:pt x="636" y="25"/>
                    <a:pt x="566" y="0"/>
                    <a:pt x="490" y="0"/>
                  </a:cubicBezTo>
                  <a:close/>
                </a:path>
              </a:pathLst>
            </a:custGeom>
            <a:solidFill>
              <a:srgbClr val="EB9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15" name="Google Shape;2993;p68">
              <a:extLst>
                <a:ext uri="{FF2B5EF4-FFF2-40B4-BE49-F238E27FC236}">
                  <a16:creationId xmlns:a16="http://schemas.microsoft.com/office/drawing/2014/main" id="{CD637DE8-8400-16DB-C75B-07C1715C51A6}"/>
                </a:ext>
              </a:extLst>
            </p:cNvPr>
            <p:cNvSpPr/>
            <p:nvPr/>
          </p:nvSpPr>
          <p:spPr>
            <a:xfrm>
              <a:off x="4691450" y="4217550"/>
              <a:ext cx="11675" cy="11625"/>
            </a:xfrm>
            <a:custGeom>
              <a:avLst/>
              <a:gdLst/>
              <a:ahLst/>
              <a:cxnLst/>
              <a:rect l="l" t="t" r="r" b="b"/>
              <a:pathLst>
                <a:path w="467" h="465" extrusionOk="0">
                  <a:moveTo>
                    <a:pt x="246" y="1"/>
                  </a:moveTo>
                  <a:cubicBezTo>
                    <a:pt x="213" y="1"/>
                    <a:pt x="180" y="7"/>
                    <a:pt x="149" y="20"/>
                  </a:cubicBezTo>
                  <a:cubicBezTo>
                    <a:pt x="107" y="42"/>
                    <a:pt x="86" y="63"/>
                    <a:pt x="64" y="84"/>
                  </a:cubicBezTo>
                  <a:cubicBezTo>
                    <a:pt x="33" y="115"/>
                    <a:pt x="22" y="158"/>
                    <a:pt x="33" y="200"/>
                  </a:cubicBezTo>
                  <a:cubicBezTo>
                    <a:pt x="43" y="232"/>
                    <a:pt x="75" y="253"/>
                    <a:pt x="97" y="274"/>
                  </a:cubicBezTo>
                  <a:cubicBezTo>
                    <a:pt x="107" y="285"/>
                    <a:pt x="118" y="296"/>
                    <a:pt x="128" y="317"/>
                  </a:cubicBezTo>
                  <a:cubicBezTo>
                    <a:pt x="139" y="338"/>
                    <a:pt x="139" y="369"/>
                    <a:pt x="118" y="390"/>
                  </a:cubicBezTo>
                  <a:cubicBezTo>
                    <a:pt x="105" y="403"/>
                    <a:pt x="89" y="408"/>
                    <a:pt x="73" y="408"/>
                  </a:cubicBezTo>
                  <a:cubicBezTo>
                    <a:pt x="62" y="408"/>
                    <a:pt x="52" y="406"/>
                    <a:pt x="43" y="401"/>
                  </a:cubicBezTo>
                  <a:cubicBezTo>
                    <a:pt x="40" y="398"/>
                    <a:pt x="36" y="397"/>
                    <a:pt x="32" y="397"/>
                  </a:cubicBezTo>
                  <a:cubicBezTo>
                    <a:pt x="21" y="397"/>
                    <a:pt x="9" y="404"/>
                    <a:pt x="1" y="412"/>
                  </a:cubicBezTo>
                  <a:cubicBezTo>
                    <a:pt x="1" y="423"/>
                    <a:pt x="1" y="444"/>
                    <a:pt x="12" y="444"/>
                  </a:cubicBezTo>
                  <a:cubicBezTo>
                    <a:pt x="33" y="454"/>
                    <a:pt x="43" y="465"/>
                    <a:pt x="64" y="465"/>
                  </a:cubicBezTo>
                  <a:cubicBezTo>
                    <a:pt x="97" y="465"/>
                    <a:pt x="128" y="454"/>
                    <a:pt x="160" y="433"/>
                  </a:cubicBezTo>
                  <a:cubicBezTo>
                    <a:pt x="191" y="390"/>
                    <a:pt x="202" y="338"/>
                    <a:pt x="181" y="285"/>
                  </a:cubicBezTo>
                  <a:cubicBezTo>
                    <a:pt x="170" y="263"/>
                    <a:pt x="149" y="242"/>
                    <a:pt x="128" y="232"/>
                  </a:cubicBezTo>
                  <a:cubicBezTo>
                    <a:pt x="107" y="211"/>
                    <a:pt x="97" y="200"/>
                    <a:pt x="86" y="179"/>
                  </a:cubicBezTo>
                  <a:cubicBezTo>
                    <a:pt x="86" y="158"/>
                    <a:pt x="86" y="136"/>
                    <a:pt x="107" y="115"/>
                  </a:cubicBezTo>
                  <a:lnTo>
                    <a:pt x="128" y="94"/>
                  </a:lnTo>
                  <a:cubicBezTo>
                    <a:pt x="160" y="105"/>
                    <a:pt x="191" y="115"/>
                    <a:pt x="202" y="126"/>
                  </a:cubicBezTo>
                  <a:cubicBezTo>
                    <a:pt x="224" y="158"/>
                    <a:pt x="234" y="190"/>
                    <a:pt x="224" y="211"/>
                  </a:cubicBezTo>
                  <a:cubicBezTo>
                    <a:pt x="224" y="232"/>
                    <a:pt x="234" y="242"/>
                    <a:pt x="245" y="253"/>
                  </a:cubicBezTo>
                  <a:lnTo>
                    <a:pt x="255" y="253"/>
                  </a:lnTo>
                  <a:cubicBezTo>
                    <a:pt x="266" y="253"/>
                    <a:pt x="276" y="242"/>
                    <a:pt x="276" y="232"/>
                  </a:cubicBezTo>
                  <a:cubicBezTo>
                    <a:pt x="287" y="179"/>
                    <a:pt x="276" y="136"/>
                    <a:pt x="255" y="94"/>
                  </a:cubicBezTo>
                  <a:cubicBezTo>
                    <a:pt x="245" y="84"/>
                    <a:pt x="224" y="73"/>
                    <a:pt x="213" y="63"/>
                  </a:cubicBezTo>
                  <a:cubicBezTo>
                    <a:pt x="224" y="60"/>
                    <a:pt x="236" y="58"/>
                    <a:pt x="249" y="58"/>
                  </a:cubicBezTo>
                  <a:cubicBezTo>
                    <a:pt x="282" y="58"/>
                    <a:pt x="317" y="68"/>
                    <a:pt x="340" y="84"/>
                  </a:cubicBezTo>
                  <a:cubicBezTo>
                    <a:pt x="382" y="105"/>
                    <a:pt x="414" y="169"/>
                    <a:pt x="382" y="221"/>
                  </a:cubicBezTo>
                  <a:cubicBezTo>
                    <a:pt x="382" y="232"/>
                    <a:pt x="382" y="253"/>
                    <a:pt x="393" y="253"/>
                  </a:cubicBezTo>
                  <a:cubicBezTo>
                    <a:pt x="399" y="256"/>
                    <a:pt x="404" y="257"/>
                    <a:pt x="409" y="257"/>
                  </a:cubicBezTo>
                  <a:cubicBezTo>
                    <a:pt x="420" y="257"/>
                    <a:pt x="428" y="250"/>
                    <a:pt x="435" y="242"/>
                  </a:cubicBezTo>
                  <a:cubicBezTo>
                    <a:pt x="467" y="179"/>
                    <a:pt x="446" y="73"/>
                    <a:pt x="372" y="30"/>
                  </a:cubicBezTo>
                  <a:cubicBezTo>
                    <a:pt x="335" y="12"/>
                    <a:pt x="291" y="1"/>
                    <a:pt x="246" y="1"/>
                  </a:cubicBezTo>
                  <a:close/>
                </a:path>
              </a:pathLst>
            </a:custGeom>
            <a:solidFill>
              <a:srgbClr val="CE5F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16" name="Google Shape;2994;p68">
              <a:extLst>
                <a:ext uri="{FF2B5EF4-FFF2-40B4-BE49-F238E27FC236}">
                  <a16:creationId xmlns:a16="http://schemas.microsoft.com/office/drawing/2014/main" id="{2B8819D7-B40F-E53E-3C7A-36C50FCC101E}"/>
                </a:ext>
              </a:extLst>
            </p:cNvPr>
            <p:cNvSpPr/>
            <p:nvPr/>
          </p:nvSpPr>
          <p:spPr>
            <a:xfrm>
              <a:off x="4253425" y="4614775"/>
              <a:ext cx="284300" cy="235875"/>
            </a:xfrm>
            <a:custGeom>
              <a:avLst/>
              <a:gdLst/>
              <a:ahLst/>
              <a:cxnLst/>
              <a:rect l="l" t="t" r="r" b="b"/>
              <a:pathLst>
                <a:path w="11372" h="9435" extrusionOk="0">
                  <a:moveTo>
                    <a:pt x="1" y="1"/>
                  </a:moveTo>
                  <a:lnTo>
                    <a:pt x="1" y="9434"/>
                  </a:lnTo>
                  <a:lnTo>
                    <a:pt x="11371" y="9434"/>
                  </a:lnTo>
                  <a:lnTo>
                    <a:pt x="11371" y="1"/>
                  </a:ln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17" name="Google Shape;2995;p68">
              <a:extLst>
                <a:ext uri="{FF2B5EF4-FFF2-40B4-BE49-F238E27FC236}">
                  <a16:creationId xmlns:a16="http://schemas.microsoft.com/office/drawing/2014/main" id="{F783F1A0-0D75-031F-C9DB-4A01DCF3B7FB}"/>
                </a:ext>
              </a:extLst>
            </p:cNvPr>
            <p:cNvSpPr/>
            <p:nvPr/>
          </p:nvSpPr>
          <p:spPr>
            <a:xfrm>
              <a:off x="4371725" y="4614775"/>
              <a:ext cx="166000" cy="235875"/>
            </a:xfrm>
            <a:custGeom>
              <a:avLst/>
              <a:gdLst/>
              <a:ahLst/>
              <a:cxnLst/>
              <a:rect l="l" t="t" r="r" b="b"/>
              <a:pathLst>
                <a:path w="6640" h="9435" extrusionOk="0">
                  <a:moveTo>
                    <a:pt x="1" y="1"/>
                  </a:moveTo>
                  <a:cubicBezTo>
                    <a:pt x="1" y="12"/>
                    <a:pt x="1" y="22"/>
                    <a:pt x="12" y="33"/>
                  </a:cubicBezTo>
                  <a:lnTo>
                    <a:pt x="3304" y="3506"/>
                  </a:lnTo>
                  <a:lnTo>
                    <a:pt x="3304" y="6162"/>
                  </a:lnTo>
                  <a:lnTo>
                    <a:pt x="12" y="9402"/>
                  </a:lnTo>
                  <a:cubicBezTo>
                    <a:pt x="1" y="9413"/>
                    <a:pt x="1" y="9423"/>
                    <a:pt x="1" y="9434"/>
                  </a:cubicBezTo>
                  <a:lnTo>
                    <a:pt x="96" y="9434"/>
                  </a:lnTo>
                  <a:lnTo>
                    <a:pt x="3336" y="6226"/>
                  </a:lnTo>
                  <a:lnTo>
                    <a:pt x="6586" y="9434"/>
                  </a:lnTo>
                  <a:lnTo>
                    <a:pt x="6639" y="9434"/>
                  </a:lnTo>
                  <a:lnTo>
                    <a:pt x="6639" y="9381"/>
                  </a:lnTo>
                  <a:lnTo>
                    <a:pt x="3378" y="6162"/>
                  </a:lnTo>
                  <a:lnTo>
                    <a:pt x="3378" y="3506"/>
                  </a:lnTo>
                  <a:lnTo>
                    <a:pt x="6639" y="64"/>
                  </a:lnTo>
                  <a:lnTo>
                    <a:pt x="6639" y="1"/>
                  </a:lnTo>
                  <a:lnTo>
                    <a:pt x="6586" y="1"/>
                  </a:lnTo>
                  <a:lnTo>
                    <a:pt x="3336" y="3431"/>
                  </a:lnTo>
                  <a:lnTo>
                    <a:pt x="96" y="1"/>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18" name="Google Shape;2996;p68">
              <a:extLst>
                <a:ext uri="{FF2B5EF4-FFF2-40B4-BE49-F238E27FC236}">
                  <a16:creationId xmlns:a16="http://schemas.microsoft.com/office/drawing/2014/main" id="{BE9CFAA8-884C-46E1-3A32-98AFA0E27802}"/>
                </a:ext>
              </a:extLst>
            </p:cNvPr>
            <p:cNvSpPr/>
            <p:nvPr/>
          </p:nvSpPr>
          <p:spPr>
            <a:xfrm>
              <a:off x="4372800" y="4614775"/>
              <a:ext cx="200650" cy="68850"/>
            </a:xfrm>
            <a:custGeom>
              <a:avLst/>
              <a:gdLst/>
              <a:ahLst/>
              <a:cxnLst/>
              <a:rect l="l" t="t" r="r" b="b"/>
              <a:pathLst>
                <a:path w="8026" h="2754" extrusionOk="0">
                  <a:moveTo>
                    <a:pt x="0" y="1"/>
                  </a:moveTo>
                  <a:lnTo>
                    <a:pt x="1430" y="2753"/>
                  </a:lnTo>
                  <a:lnTo>
                    <a:pt x="8025" y="2753"/>
                  </a:lnTo>
                  <a:lnTo>
                    <a:pt x="6596" y="1"/>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19" name="Google Shape;2997;p68">
              <a:extLst>
                <a:ext uri="{FF2B5EF4-FFF2-40B4-BE49-F238E27FC236}">
                  <a16:creationId xmlns:a16="http://schemas.microsoft.com/office/drawing/2014/main" id="{44336A24-0C26-194F-9BF1-C19D4B08618E}"/>
                </a:ext>
              </a:extLst>
            </p:cNvPr>
            <p:cNvSpPr/>
            <p:nvPr/>
          </p:nvSpPr>
          <p:spPr>
            <a:xfrm>
              <a:off x="4132200" y="4614775"/>
              <a:ext cx="240625" cy="235875"/>
            </a:xfrm>
            <a:custGeom>
              <a:avLst/>
              <a:gdLst/>
              <a:ahLst/>
              <a:cxnLst/>
              <a:rect l="l" t="t" r="r" b="b"/>
              <a:pathLst>
                <a:path w="9625" h="9435" extrusionOk="0">
                  <a:moveTo>
                    <a:pt x="1" y="1"/>
                  </a:moveTo>
                  <a:lnTo>
                    <a:pt x="1" y="9434"/>
                  </a:lnTo>
                  <a:lnTo>
                    <a:pt x="9624" y="9434"/>
                  </a:lnTo>
                  <a:lnTo>
                    <a:pt x="9624" y="1"/>
                  </a:lnTo>
                  <a:close/>
                </a:path>
              </a:pathLst>
            </a:custGeom>
            <a:solidFill>
              <a:srgbClr val="8940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20" name="Google Shape;2998;p68">
              <a:extLst>
                <a:ext uri="{FF2B5EF4-FFF2-40B4-BE49-F238E27FC236}">
                  <a16:creationId xmlns:a16="http://schemas.microsoft.com/office/drawing/2014/main" id="{F3BD95C4-4E35-DF5B-34A5-C164F1B3528D}"/>
                </a:ext>
              </a:extLst>
            </p:cNvPr>
            <p:cNvSpPr/>
            <p:nvPr/>
          </p:nvSpPr>
          <p:spPr>
            <a:xfrm>
              <a:off x="4157100" y="4784450"/>
              <a:ext cx="195600" cy="6100"/>
            </a:xfrm>
            <a:custGeom>
              <a:avLst/>
              <a:gdLst/>
              <a:ahLst/>
              <a:cxnLst/>
              <a:rect l="l" t="t" r="r" b="b"/>
              <a:pathLst>
                <a:path w="7824" h="244" extrusionOk="0">
                  <a:moveTo>
                    <a:pt x="0" y="1"/>
                  </a:moveTo>
                  <a:lnTo>
                    <a:pt x="0" y="244"/>
                  </a:lnTo>
                  <a:lnTo>
                    <a:pt x="7823" y="244"/>
                  </a:lnTo>
                  <a:lnTo>
                    <a:pt x="7823" y="1"/>
                  </a:ln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21" name="Google Shape;2999;p68">
              <a:extLst>
                <a:ext uri="{FF2B5EF4-FFF2-40B4-BE49-F238E27FC236}">
                  <a16:creationId xmlns:a16="http://schemas.microsoft.com/office/drawing/2014/main" id="{1B3468B4-1771-4737-33C3-4F69AB806C00}"/>
                </a:ext>
              </a:extLst>
            </p:cNvPr>
            <p:cNvSpPr/>
            <p:nvPr/>
          </p:nvSpPr>
          <p:spPr>
            <a:xfrm>
              <a:off x="4157100" y="4710875"/>
              <a:ext cx="195600" cy="6100"/>
            </a:xfrm>
            <a:custGeom>
              <a:avLst/>
              <a:gdLst/>
              <a:ahLst/>
              <a:cxnLst/>
              <a:rect l="l" t="t" r="r" b="b"/>
              <a:pathLst>
                <a:path w="7824" h="244" extrusionOk="0">
                  <a:moveTo>
                    <a:pt x="0" y="0"/>
                  </a:moveTo>
                  <a:lnTo>
                    <a:pt x="0" y="243"/>
                  </a:lnTo>
                  <a:lnTo>
                    <a:pt x="7823" y="243"/>
                  </a:lnTo>
                  <a:lnTo>
                    <a:pt x="7823" y="0"/>
                  </a:lnTo>
                  <a:close/>
                </a:path>
              </a:pathLst>
            </a:custGeom>
            <a:solidFill>
              <a:srgbClr val="F9E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22" name="Google Shape;3000;p68">
              <a:extLst>
                <a:ext uri="{FF2B5EF4-FFF2-40B4-BE49-F238E27FC236}">
                  <a16:creationId xmlns:a16="http://schemas.microsoft.com/office/drawing/2014/main" id="{7B8D7CE7-629D-68DC-B074-CCC5E0CE0C05}"/>
                </a:ext>
              </a:extLst>
            </p:cNvPr>
            <p:cNvSpPr/>
            <p:nvPr/>
          </p:nvSpPr>
          <p:spPr>
            <a:xfrm>
              <a:off x="4084050" y="4614775"/>
              <a:ext cx="288775" cy="68850"/>
            </a:xfrm>
            <a:custGeom>
              <a:avLst/>
              <a:gdLst/>
              <a:ahLst/>
              <a:cxnLst/>
              <a:rect l="l" t="t" r="r" b="b"/>
              <a:pathLst>
                <a:path w="11551" h="2754" extrusionOk="0">
                  <a:moveTo>
                    <a:pt x="1927" y="1"/>
                  </a:moveTo>
                  <a:lnTo>
                    <a:pt x="0" y="2753"/>
                  </a:lnTo>
                  <a:lnTo>
                    <a:pt x="9623" y="2753"/>
                  </a:lnTo>
                  <a:lnTo>
                    <a:pt x="11550" y="1"/>
                  </a:lnTo>
                  <a:close/>
                </a:path>
              </a:pathLst>
            </a:custGeom>
            <a:solidFill>
              <a:srgbClr val="703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grpSp>
      <p:pic>
        <p:nvPicPr>
          <p:cNvPr id="4323" name="Picture 4322" descr="A logo with a person in the middle&#10;&#10;Description automatically generated">
            <a:extLst>
              <a:ext uri="{FF2B5EF4-FFF2-40B4-BE49-F238E27FC236}">
                <a16:creationId xmlns:a16="http://schemas.microsoft.com/office/drawing/2014/main" id="{83543637-2173-06D6-F229-C49AEA8C027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2954" y="-2"/>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4066312"/>
      </p:ext>
    </p:extLst>
  </p:cSld>
  <p:clrMapOvr>
    <a:masterClrMapping/>
  </p:clrMapOvr>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45B14E-AD57-4554-9190-134C0B1BEB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FA3D3D-DD64-4F08-BAF8-08F0D7C879A2}">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E73FA47D-2F6C-456F-A315-A1EA12FB9E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86</TotalTime>
  <Words>2009</Words>
  <Application>Microsoft Office PowerPoint</Application>
  <PresentationFormat>Widescreen</PresentationFormat>
  <Paragraphs>172</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Aptos Display</vt:lpstr>
      <vt:lpstr>Arial</vt:lpstr>
      <vt:lpstr>Calibri</vt:lpstr>
      <vt:lpstr>Courier New</vt:lpstr>
      <vt:lpstr>Roboto</vt:lpstr>
      <vt:lpstr>Office Theme</vt:lpstr>
      <vt:lpstr>Vrywillige Organisasies</vt:lpstr>
      <vt:lpstr>Vrywillige diens en gemeenskap</vt:lpstr>
      <vt:lpstr>Vrywillige diens is ‘n verbintenis</vt:lpstr>
      <vt:lpstr>Verantwoordelikhede van ŉ vrywilliger</vt:lpstr>
      <vt:lpstr>Gemeenskapsgebaseerde Organisasies (GGO’s)</vt:lpstr>
      <vt:lpstr>Wat is nie-winsgewende organisasies (NWO’s)?</vt:lpstr>
      <vt:lpstr>CBOs and NPOs:  What’s the difference?</vt:lpstr>
      <vt:lpstr>Hoe help GGO’s die samelewing?</vt:lpstr>
      <vt:lpstr>Hoe help NWO’s die samelewing?</vt:lpstr>
      <vt:lpstr>Wat is die impak van vrywillige diens?</vt:lpstr>
      <vt:lpstr>Groepaktiwiteit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2025-07-17T05:46:56Z</dcterms:created>
  <dcterms:modified xsi:type="dcterms:W3CDTF">2025-07-17T09:17:40Z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