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3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8D1DC-120E-41B1-9E5F-7980044D7EBD}" v="1113" dt="2025-07-17T13:11:22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75623" autoAdjust="0"/>
  </p:normalViewPr>
  <p:slideViewPr>
    <p:cSldViewPr snapToGrid="0">
      <p:cViewPr>
        <p:scale>
          <a:sx n="50" d="100"/>
          <a:sy n="50" d="100"/>
        </p:scale>
        <p:origin x="-101" y="269"/>
      </p:cViewPr>
      <p:guideLst/>
    </p:cSldViewPr>
  </p:slideViewPr>
  <p:notesTextViewPr>
    <p:cViewPr>
      <p:scale>
        <a:sx n="1" d="1"/>
        <a:sy n="1" d="1"/>
      </p:scale>
      <p:origin x="0" y="-8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1A68D1DC-120E-41B1-9E5F-7980044D7EBD}"/>
    <pc:docChg chg="undo redo custSel modSld">
      <pc:chgData name="Megan Botes" userId="70568131-745a-489b-b4fe-9e78c579dd6d" providerId="ADAL" clId="{1A68D1DC-120E-41B1-9E5F-7980044D7EBD}" dt="2025-07-17T13:11:13.887" v="1509" actId="20577"/>
      <pc:docMkLst>
        <pc:docMk/>
      </pc:docMkLst>
      <pc:sldChg chg="modSp mod modAnim modNotesTx">
        <pc:chgData name="Megan Botes" userId="70568131-745a-489b-b4fe-9e78c579dd6d" providerId="ADAL" clId="{1A68D1DC-120E-41B1-9E5F-7980044D7EBD}" dt="2025-07-17T12:43:03.527" v="460" actId="790"/>
        <pc:sldMkLst>
          <pc:docMk/>
          <pc:sldMk cId="3763102541" sldId="256"/>
        </pc:sldMkLst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763102541" sldId="256"/>
            <ac:spMk id="2" creationId="{83C72711-FEC0-6BDB-99D9-8E46B071B56A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763102541" sldId="256"/>
            <ac:spMk id="3" creationId="{996EFEEE-D2C8-FE71-0219-E7970ACCD934}"/>
          </ac:spMkLst>
        </pc:spChg>
      </pc:sldChg>
      <pc:sldChg chg="modSp mod modNotesTx">
        <pc:chgData name="Megan Botes" userId="70568131-745a-489b-b4fe-9e78c579dd6d" providerId="ADAL" clId="{1A68D1DC-120E-41B1-9E5F-7980044D7EBD}" dt="2025-07-17T12:43:03.527" v="460" actId="790"/>
        <pc:sldMkLst>
          <pc:docMk/>
          <pc:sldMk cId="2266629931" sldId="257"/>
        </pc:sldMkLst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2266629931" sldId="257"/>
            <ac:spMk id="2" creationId="{257EF5CC-AB8B-94C4-100B-32A71CF00849}"/>
          </ac:spMkLst>
        </pc:spChg>
        <pc:graphicFrameChg chg="mod modGraphic">
          <ac:chgData name="Megan Botes" userId="70568131-745a-489b-b4fe-9e78c579dd6d" providerId="ADAL" clId="{1A68D1DC-120E-41B1-9E5F-7980044D7EBD}" dt="2025-07-17T12:43:03.527" v="460" actId="790"/>
          <ac:graphicFrameMkLst>
            <pc:docMk/>
            <pc:sldMk cId="2266629931" sldId="257"/>
            <ac:graphicFrameMk id="5" creationId="{176758D6-B0A7-517A-C84D-4915113ABC66}"/>
          </ac:graphicFrameMkLst>
        </pc:graphicFrameChg>
      </pc:sldChg>
      <pc:sldChg chg="modSp mod">
        <pc:chgData name="Megan Botes" userId="70568131-745a-489b-b4fe-9e78c579dd6d" providerId="ADAL" clId="{1A68D1DC-120E-41B1-9E5F-7980044D7EBD}" dt="2025-07-17T12:43:03.527" v="460" actId="790"/>
        <pc:sldMkLst>
          <pc:docMk/>
          <pc:sldMk cId="3199394925" sldId="258"/>
        </pc:sldMkLst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199394925" sldId="258"/>
            <ac:spMk id="2" creationId="{75EBE385-898F-3E81-DBFC-6EB0436C350B}"/>
          </ac:spMkLst>
        </pc:spChg>
        <pc:graphicFrameChg chg="mod modGraphic">
          <ac:chgData name="Megan Botes" userId="70568131-745a-489b-b4fe-9e78c579dd6d" providerId="ADAL" clId="{1A68D1DC-120E-41B1-9E5F-7980044D7EBD}" dt="2025-07-17T12:43:03.527" v="460" actId="790"/>
          <ac:graphicFrameMkLst>
            <pc:docMk/>
            <pc:sldMk cId="3199394925" sldId="258"/>
            <ac:graphicFrameMk id="5" creationId="{1969D3CA-444F-7C59-C9F9-90CEA86B42D5}"/>
          </ac:graphicFrameMkLst>
        </pc:graphicFrameChg>
      </pc:sldChg>
      <pc:sldChg chg="modSp mod modNotesTx">
        <pc:chgData name="Megan Botes" userId="70568131-745a-489b-b4fe-9e78c579dd6d" providerId="ADAL" clId="{1A68D1DC-120E-41B1-9E5F-7980044D7EBD}" dt="2025-07-17T12:43:03.527" v="460" actId="790"/>
        <pc:sldMkLst>
          <pc:docMk/>
          <pc:sldMk cId="3068133206" sldId="259"/>
        </pc:sldMkLst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068133206" sldId="259"/>
            <ac:spMk id="2" creationId="{3CC719C8-BE64-9C41-56C9-7D6ECE362344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068133206" sldId="259"/>
            <ac:spMk id="10" creationId="{40E5B315-592C-487A-A815-6F61A98F445C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068133206" sldId="259"/>
            <ac:spMk id="12" creationId="{D7E046CA-18CB-4F2C-A9BE-BA9720B9230C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068133206" sldId="259"/>
            <ac:spMk id="14" creationId="{ED2F258D-E518-486A-8D50-E9A11EF131A9}"/>
          </ac:spMkLst>
        </pc:spChg>
        <pc:graphicFrameChg chg="mod modGraphic">
          <ac:chgData name="Megan Botes" userId="70568131-745a-489b-b4fe-9e78c579dd6d" providerId="ADAL" clId="{1A68D1DC-120E-41B1-9E5F-7980044D7EBD}" dt="2025-07-17T12:43:03.527" v="460" actId="790"/>
          <ac:graphicFrameMkLst>
            <pc:docMk/>
            <pc:sldMk cId="3068133206" sldId="259"/>
            <ac:graphicFrameMk id="5" creationId="{1BEE9256-E2E5-B67C-436D-50E0541B9CFE}"/>
          </ac:graphicFrameMkLst>
        </pc:graphicFrameChg>
      </pc:sldChg>
      <pc:sldChg chg="modSp mod modNotesTx">
        <pc:chgData name="Megan Botes" userId="70568131-745a-489b-b4fe-9e78c579dd6d" providerId="ADAL" clId="{1A68D1DC-120E-41B1-9E5F-7980044D7EBD}" dt="2025-07-17T12:43:57.717" v="502" actId="114"/>
        <pc:sldMkLst>
          <pc:docMk/>
          <pc:sldMk cId="794979076" sldId="260"/>
        </pc:sldMkLst>
        <pc:spChg chg="mod">
          <ac:chgData name="Megan Botes" userId="70568131-745a-489b-b4fe-9e78c579dd6d" providerId="ADAL" clId="{1A68D1DC-120E-41B1-9E5F-7980044D7EBD}" dt="2025-07-17T12:43:53.450" v="501" actId="20577"/>
          <ac:spMkLst>
            <pc:docMk/>
            <pc:sldMk cId="794979076" sldId="260"/>
            <ac:spMk id="2" creationId="{013B3A55-5172-48F4-6C5E-D11328047885}"/>
          </ac:spMkLst>
        </pc:spChg>
        <pc:spChg chg="mod">
          <ac:chgData name="Megan Botes" userId="70568131-745a-489b-b4fe-9e78c579dd6d" providerId="ADAL" clId="{1A68D1DC-120E-41B1-9E5F-7980044D7EBD}" dt="2025-07-17T12:43:57.717" v="502" actId="114"/>
          <ac:spMkLst>
            <pc:docMk/>
            <pc:sldMk cId="794979076" sldId="260"/>
            <ac:spMk id="3" creationId="{151D97F7-80D7-3190-3C81-702460B59FC5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23" creationId="{52C5651E-24DA-4FE0-B027-6DE6B94D4FCB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25" creationId="{776BBFEA-E4B9-45C6-9475-C92745E8E302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27" creationId="{9F2D095B-EB8D-46B0-9DCE-4BF77151B1F1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31" creationId="{8027B12D-0C5A-4F08-B410-64FB0D1281A5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33" creationId="{116B1FD7-A282-4E58-BB87-9903282BA99E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35" creationId="{6C82A8A6-9443-41EA-9975-45F97050D020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794979076" sldId="260"/>
            <ac:spMk id="37" creationId="{3BA7CB2E-96A4-4B6D-9C9E-B94799505765}"/>
          </ac:spMkLst>
        </pc:spChg>
      </pc:sldChg>
      <pc:sldChg chg="modSp mod">
        <pc:chgData name="Megan Botes" userId="70568131-745a-489b-b4fe-9e78c579dd6d" providerId="ADAL" clId="{1A68D1DC-120E-41B1-9E5F-7980044D7EBD}" dt="2025-07-17T12:51:50.403" v="820" actId="20577"/>
        <pc:sldMkLst>
          <pc:docMk/>
          <pc:sldMk cId="2368834155" sldId="261"/>
        </pc:sldMkLst>
        <pc:spChg chg="mod">
          <ac:chgData name="Megan Botes" userId="70568131-745a-489b-b4fe-9e78c579dd6d" providerId="ADAL" clId="{1A68D1DC-120E-41B1-9E5F-7980044D7EBD}" dt="2025-07-17T12:44:34.625" v="537" actId="20577"/>
          <ac:spMkLst>
            <pc:docMk/>
            <pc:sldMk cId="2368834155" sldId="261"/>
            <ac:spMk id="2" creationId="{5329BD17-3D05-30AC-6E2B-5C7C21C8E792}"/>
          </ac:spMkLst>
        </pc:spChg>
        <pc:graphicFrameChg chg="mod modGraphic">
          <ac:chgData name="Megan Botes" userId="70568131-745a-489b-b4fe-9e78c579dd6d" providerId="ADAL" clId="{1A68D1DC-120E-41B1-9E5F-7980044D7EBD}" dt="2025-07-17T12:51:50.403" v="820" actId="20577"/>
          <ac:graphicFrameMkLst>
            <pc:docMk/>
            <pc:sldMk cId="2368834155" sldId="261"/>
            <ac:graphicFrameMk id="5" creationId="{C1860AB8-EA43-8FB6-CCE4-D7B68349C869}"/>
          </ac:graphicFrameMkLst>
        </pc:graphicFrameChg>
      </pc:sldChg>
      <pc:sldChg chg="addSp modSp mod modNotesTx">
        <pc:chgData name="Megan Botes" userId="70568131-745a-489b-b4fe-9e78c579dd6d" providerId="ADAL" clId="{1A68D1DC-120E-41B1-9E5F-7980044D7EBD}" dt="2025-07-17T12:57:10.234" v="985" actId="20577"/>
        <pc:sldMkLst>
          <pc:docMk/>
          <pc:sldMk cId="348898216" sldId="262"/>
        </pc:sldMkLst>
        <pc:spChg chg="mod">
          <ac:chgData name="Megan Botes" userId="70568131-745a-489b-b4fe-9e78c579dd6d" providerId="ADAL" clId="{1A68D1DC-120E-41B1-9E5F-7980044D7EBD}" dt="2025-07-17T12:56:56.060" v="977" actId="20577"/>
          <ac:spMkLst>
            <pc:docMk/>
            <pc:sldMk cId="348898216" sldId="262"/>
            <ac:spMk id="2" creationId="{F7BDA754-E020-4FAF-F921-406D971F0174}"/>
          </ac:spMkLst>
        </pc:spChg>
        <pc:spChg chg="mod">
          <ac:chgData name="Megan Botes" userId="70568131-745a-489b-b4fe-9e78c579dd6d" providerId="ADAL" clId="{1A68D1DC-120E-41B1-9E5F-7980044D7EBD}" dt="2025-07-17T12:54:35.060" v="894" actId="20577"/>
          <ac:spMkLst>
            <pc:docMk/>
            <pc:sldMk cId="348898216" sldId="262"/>
            <ac:spMk id="3" creationId="{73BADBAE-3199-1184-E146-96BF23B6B2E4}"/>
          </ac:spMkLst>
        </pc:spChg>
        <pc:spChg chg="add">
          <ac:chgData name="Megan Botes" userId="70568131-745a-489b-b4fe-9e78c579dd6d" providerId="ADAL" clId="{1A68D1DC-120E-41B1-9E5F-7980044D7EBD}" dt="2025-07-17T12:54:04.200" v="883"/>
          <ac:spMkLst>
            <pc:docMk/>
            <pc:sldMk cId="348898216" sldId="262"/>
            <ac:spMk id="8" creationId="{10EDB225-F4FC-D89F-7C26-719FC89FCD39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48898216" sldId="262"/>
            <ac:spMk id="27" creationId="{AB9FA1FB-6A8A-478F-BF3D-BF1548FFBB4B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48898216" sldId="262"/>
            <ac:spMk id="31" creationId="{89BC2BBB-A83A-4DC5-9A95-27F9BAD96FF3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48898216" sldId="262"/>
            <ac:spMk id="33" creationId="{CE39F981-63F0-4CCD-9A82-CD7C9A04048B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348898216" sldId="262"/>
            <ac:spMk id="35" creationId="{4C4510C0-4020-40AF-AD17-AA54DD358090}"/>
          </ac:spMkLst>
        </pc:spChg>
      </pc:sldChg>
      <pc:sldChg chg="modSp mod">
        <pc:chgData name="Megan Botes" userId="70568131-745a-489b-b4fe-9e78c579dd6d" providerId="ADAL" clId="{1A68D1DC-120E-41B1-9E5F-7980044D7EBD}" dt="2025-07-17T13:06:27.760" v="1420" actId="20577"/>
        <pc:sldMkLst>
          <pc:docMk/>
          <pc:sldMk cId="1198436707" sldId="263"/>
        </pc:sldMkLst>
        <pc:spChg chg="mod">
          <ac:chgData name="Megan Botes" userId="70568131-745a-489b-b4fe-9e78c579dd6d" providerId="ADAL" clId="{1A68D1DC-120E-41B1-9E5F-7980044D7EBD}" dt="2025-07-17T13:06:21.756" v="1414" actId="20577"/>
          <ac:spMkLst>
            <pc:docMk/>
            <pc:sldMk cId="1198436707" sldId="263"/>
            <ac:spMk id="2" creationId="{7535C393-592B-6274-FC8A-B50F10ECE3DE}"/>
          </ac:spMkLst>
        </pc:spChg>
        <pc:graphicFrameChg chg="mod modGraphic">
          <ac:chgData name="Megan Botes" userId="70568131-745a-489b-b4fe-9e78c579dd6d" providerId="ADAL" clId="{1A68D1DC-120E-41B1-9E5F-7980044D7EBD}" dt="2025-07-17T13:06:27.760" v="1420" actId="20577"/>
          <ac:graphicFrameMkLst>
            <pc:docMk/>
            <pc:sldMk cId="1198436707" sldId="263"/>
            <ac:graphicFrameMk id="6" creationId="{5E1D5886-B557-C765-9876-1F46EE6551C0}"/>
          </ac:graphicFrameMkLst>
        </pc:graphicFrameChg>
      </pc:sldChg>
      <pc:sldChg chg="modSp mod">
        <pc:chgData name="Megan Botes" userId="70568131-745a-489b-b4fe-9e78c579dd6d" providerId="ADAL" clId="{1A68D1DC-120E-41B1-9E5F-7980044D7EBD}" dt="2025-07-17T13:00:57.430" v="1258" actId="20577"/>
        <pc:sldMkLst>
          <pc:docMk/>
          <pc:sldMk cId="1010399506" sldId="264"/>
        </pc:sldMkLst>
        <pc:spChg chg="mod">
          <ac:chgData name="Megan Botes" userId="70568131-745a-489b-b4fe-9e78c579dd6d" providerId="ADAL" clId="{1A68D1DC-120E-41B1-9E5F-7980044D7EBD}" dt="2025-07-17T12:55:06.159" v="923" actId="20577"/>
          <ac:spMkLst>
            <pc:docMk/>
            <pc:sldMk cId="1010399506" sldId="264"/>
            <ac:spMk id="2" creationId="{58F82AD3-34F4-4CB7-2097-27976DD00639}"/>
          </ac:spMkLst>
        </pc:spChg>
        <pc:graphicFrameChg chg="mod modGraphic">
          <ac:chgData name="Megan Botes" userId="70568131-745a-489b-b4fe-9e78c579dd6d" providerId="ADAL" clId="{1A68D1DC-120E-41B1-9E5F-7980044D7EBD}" dt="2025-07-17T13:00:57.430" v="1258" actId="20577"/>
          <ac:graphicFrameMkLst>
            <pc:docMk/>
            <pc:sldMk cId="1010399506" sldId="264"/>
            <ac:graphicFrameMk id="6" creationId="{1B88DD72-0FCF-B41F-A0D9-F04E86DE0D93}"/>
          </ac:graphicFrameMkLst>
        </pc:graphicFrameChg>
      </pc:sldChg>
      <pc:sldChg chg="modSp mod">
        <pc:chgData name="Megan Botes" userId="70568131-745a-489b-b4fe-9e78c579dd6d" providerId="ADAL" clId="{1A68D1DC-120E-41B1-9E5F-7980044D7EBD}" dt="2025-07-17T13:10:52.827" v="1499" actId="20577"/>
        <pc:sldMkLst>
          <pc:docMk/>
          <pc:sldMk cId="3415113139" sldId="265"/>
        </pc:sldMkLst>
        <pc:spChg chg="mod">
          <ac:chgData name="Megan Botes" userId="70568131-745a-489b-b4fe-9e78c579dd6d" providerId="ADAL" clId="{1A68D1DC-120E-41B1-9E5F-7980044D7EBD}" dt="2025-07-17T13:06:45.969" v="1441" actId="20577"/>
          <ac:spMkLst>
            <pc:docMk/>
            <pc:sldMk cId="3415113139" sldId="265"/>
            <ac:spMk id="2" creationId="{E25F54F3-65C8-EDA8-293D-C2A02F82AB24}"/>
          </ac:spMkLst>
        </pc:spChg>
        <pc:graphicFrameChg chg="mod modGraphic">
          <ac:chgData name="Megan Botes" userId="70568131-745a-489b-b4fe-9e78c579dd6d" providerId="ADAL" clId="{1A68D1DC-120E-41B1-9E5F-7980044D7EBD}" dt="2025-07-17T13:10:52.827" v="1499" actId="20577"/>
          <ac:graphicFrameMkLst>
            <pc:docMk/>
            <pc:sldMk cId="3415113139" sldId="265"/>
            <ac:graphicFrameMk id="6" creationId="{32FF2C8D-CAF8-86EF-6689-62C50B0BD03D}"/>
          </ac:graphicFrameMkLst>
        </pc:graphicFrameChg>
      </pc:sldChg>
      <pc:sldChg chg="modSp mod">
        <pc:chgData name="Megan Botes" userId="70568131-745a-489b-b4fe-9e78c579dd6d" providerId="ADAL" clId="{1A68D1DC-120E-41B1-9E5F-7980044D7EBD}" dt="2025-07-17T13:11:13.887" v="1509" actId="20577"/>
        <pc:sldMkLst>
          <pc:docMk/>
          <pc:sldMk cId="1837284982" sldId="266"/>
        </pc:sldMkLst>
        <pc:spChg chg="mod">
          <ac:chgData name="Megan Botes" userId="70568131-745a-489b-b4fe-9e78c579dd6d" providerId="ADAL" clId="{1A68D1DC-120E-41B1-9E5F-7980044D7EBD}" dt="2025-07-17T13:11:13.887" v="1509" actId="20577"/>
          <ac:spMkLst>
            <pc:docMk/>
            <pc:sldMk cId="1837284982" sldId="266"/>
            <ac:spMk id="2" creationId="{92FA228B-6D99-65D4-595D-8C0BCFA64604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1837284982" sldId="266"/>
            <ac:spMk id="6" creationId="{9828E5EE-0526-D384-916D-AD0EA05AA836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1837284982" sldId="266"/>
            <ac:spMk id="10" creationId="{21D53CA0-FDE7-4B62-AE74-A671E6B82DC8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1837284982" sldId="266"/>
            <ac:spMk id="12" creationId="{06FA22A8-DAD2-4DBF-BCF6-AA00E9D83620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1837284982" sldId="266"/>
            <ac:spMk id="16" creationId="{A6926FD7-D1FB-484D-8B76-75E7737D0DFA}"/>
          </ac:spMkLst>
        </pc:spChg>
        <pc:spChg chg="mod">
          <ac:chgData name="Megan Botes" userId="70568131-745a-489b-b4fe-9e78c579dd6d" providerId="ADAL" clId="{1A68D1DC-120E-41B1-9E5F-7980044D7EBD}" dt="2025-07-17T12:43:03.527" v="460" actId="790"/>
          <ac:spMkLst>
            <pc:docMk/>
            <pc:sldMk cId="1837284982" sldId="266"/>
            <ac:spMk id="18" creationId="{E677C16E-2618-4438-AD3B-B5E72FEABA5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16D8D-F46B-4E1A-A76F-A1084D4C15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2B57312-8E69-4FDC-9E7E-EA8363D54DC4}">
      <dgm:prSet/>
      <dgm:spPr/>
      <dgm:t>
        <a:bodyPr/>
        <a:lstStyle/>
        <a:p>
          <a:r>
            <a:rPr lang="af-ZA" b="0" i="0" u="none" strike="noStrike" baseline="0" noProof="0" dirty="0">
              <a:solidFill>
                <a:schemeClr val="bg1"/>
              </a:solidFill>
              <a:latin typeface="Calibri" panose="020F0502020204030204" pitchFamily="34" charset="0"/>
            </a:rPr>
            <a:t>die belangrikheid van </a:t>
          </a:r>
          <a:r>
            <a:rPr lang="af-ZA" noProof="0" dirty="0">
              <a:solidFill>
                <a:schemeClr val="bg1"/>
              </a:solidFill>
              <a:latin typeface="Calibri" panose="020F0502020204030204" pitchFamily="34" charset="0"/>
            </a:rPr>
            <a:t>werksomstandighede</a:t>
          </a:r>
          <a:r>
            <a:rPr lang="af-ZA" b="0" i="0" u="none" strike="noStrike" baseline="0" noProof="0" dirty="0">
              <a:solidFill>
                <a:schemeClr val="bg1"/>
              </a:solidFill>
              <a:latin typeface="Calibri" panose="020F0502020204030204" pitchFamily="34" charset="0"/>
            </a:rPr>
            <a:t> in </a:t>
          </a:r>
          <a:r>
            <a:rPr lang="af-ZA" b="0" i="0" u="none" strike="noStrike" baseline="0" noProof="0" dirty="0" err="1">
              <a:solidFill>
                <a:schemeClr val="bg1"/>
              </a:solidFill>
              <a:latin typeface="Calibri" panose="020F0502020204030204" pitchFamily="34" charset="0"/>
            </a:rPr>
            <a:t>loopbaanbesluitneming</a:t>
          </a:r>
          <a:r>
            <a:rPr lang="af-ZA" b="0" i="0" u="none" strike="noStrike" baseline="0" noProof="0" dirty="0">
              <a:solidFill>
                <a:schemeClr val="bg1"/>
              </a:solidFill>
              <a:latin typeface="Calibri" panose="020F0502020204030204" pitchFamily="34" charset="0"/>
            </a:rPr>
            <a:t> te verstaan.</a:t>
          </a:r>
          <a:endParaRPr lang="af-ZA" noProof="0" dirty="0">
            <a:solidFill>
              <a:schemeClr val="bg1"/>
            </a:solidFill>
          </a:endParaRPr>
        </a:p>
      </dgm:t>
    </dgm:pt>
    <dgm:pt modelId="{6B4E89D5-E126-4250-97FF-71011F709B3A}" type="parTrans" cxnId="{2C919DCB-22F6-4869-B13C-561F8D1A00F8}">
      <dgm:prSet/>
      <dgm:spPr/>
      <dgm:t>
        <a:bodyPr/>
        <a:lstStyle/>
        <a:p>
          <a:endParaRPr lang="en-US"/>
        </a:p>
      </dgm:t>
    </dgm:pt>
    <dgm:pt modelId="{106A9CDE-364B-4EE9-9916-8D5F015CD972}" type="sibTrans" cxnId="{2C919DCB-22F6-4869-B13C-561F8D1A00F8}">
      <dgm:prSet/>
      <dgm:spPr/>
      <dgm:t>
        <a:bodyPr/>
        <a:lstStyle/>
        <a:p>
          <a:endParaRPr lang="en-US"/>
        </a:p>
      </dgm:t>
    </dgm:pt>
    <dgm:pt modelId="{5E80B03D-1D1F-427A-A7CF-D4630C4D184B}">
      <dgm:prSet/>
      <dgm:spPr/>
      <dgm:t>
        <a:bodyPr/>
        <a:lstStyle/>
        <a:p>
          <a:r>
            <a:rPr lang="af-ZA" noProof="0" dirty="0"/>
            <a:t>te evalueer hoe persoonlike voorkeure, sterkpunte en </a:t>
          </a:r>
          <a:r>
            <a:rPr lang="af-ZA" noProof="0" dirty="0" err="1"/>
            <a:t>leefstyldoelwitte</a:t>
          </a:r>
          <a:r>
            <a:rPr lang="af-ZA" noProof="0" dirty="0"/>
            <a:t> geskiktheid vir verskillende werkomstandighede en </a:t>
          </a:r>
          <a:r>
            <a:rPr lang="af-ZA" noProof="0" dirty="0" err="1"/>
            <a:t>loopbaanpaaie</a:t>
          </a:r>
          <a:r>
            <a:rPr lang="af-ZA" noProof="0" dirty="0"/>
            <a:t> beïnvloed.</a:t>
          </a:r>
        </a:p>
      </dgm:t>
    </dgm:pt>
    <dgm:pt modelId="{695722D0-D12A-4223-ADCD-C98F0364930B}" type="parTrans" cxnId="{AA7FE4D1-5831-4028-9A4E-3F58D88CF548}">
      <dgm:prSet/>
      <dgm:spPr/>
      <dgm:t>
        <a:bodyPr/>
        <a:lstStyle/>
        <a:p>
          <a:endParaRPr lang="en-US"/>
        </a:p>
      </dgm:t>
    </dgm:pt>
    <dgm:pt modelId="{5DB9411C-351E-4060-A3B1-ADFE1A20BF3A}" type="sibTrans" cxnId="{AA7FE4D1-5831-4028-9A4E-3F58D88CF548}">
      <dgm:prSet/>
      <dgm:spPr/>
      <dgm:t>
        <a:bodyPr/>
        <a:lstStyle/>
        <a:p>
          <a:endParaRPr lang="en-US"/>
        </a:p>
      </dgm:t>
    </dgm:pt>
    <dgm:pt modelId="{28715807-91B8-4042-84B0-7505AAAC8D79}">
      <dgm:prSet/>
      <dgm:spPr/>
      <dgm:t>
        <a:bodyPr/>
        <a:lstStyle/>
        <a:p>
          <a:r>
            <a:rPr lang="af-ZA" noProof="0" dirty="0"/>
            <a:t>die verskil tussen vaardighede en bevoegdhede te verstaan.</a:t>
          </a:r>
        </a:p>
      </dgm:t>
    </dgm:pt>
    <dgm:pt modelId="{8FFC7B1C-66E7-4923-9190-A583289534CD}" type="parTrans" cxnId="{F1B51586-B54B-461D-A665-E583913E9ABB}">
      <dgm:prSet/>
      <dgm:spPr/>
      <dgm:t>
        <a:bodyPr/>
        <a:lstStyle/>
        <a:p>
          <a:endParaRPr lang="en-US"/>
        </a:p>
      </dgm:t>
    </dgm:pt>
    <dgm:pt modelId="{E45A6510-774A-436D-B515-6C88377E6F96}" type="sibTrans" cxnId="{F1B51586-B54B-461D-A665-E583913E9ABB}">
      <dgm:prSet/>
      <dgm:spPr/>
      <dgm:t>
        <a:bodyPr/>
        <a:lstStyle/>
        <a:p>
          <a:endParaRPr lang="en-US"/>
        </a:p>
      </dgm:t>
    </dgm:pt>
    <dgm:pt modelId="{FBD21261-B10E-480C-843D-86A0585E3E5B}">
      <dgm:prSet/>
      <dgm:spPr/>
      <dgm:t>
        <a:bodyPr/>
        <a:lstStyle/>
        <a:p>
          <a:r>
            <a:rPr lang="af-ZA" b="0" i="0" u="none" strike="noStrike" baseline="0" noProof="0" dirty="0">
              <a:solidFill>
                <a:schemeClr val="bg1"/>
              </a:solidFill>
              <a:latin typeface="Calibri" panose="020F0502020204030204" pitchFamily="34" charset="0"/>
            </a:rPr>
            <a:t>die spesifieke vaardighede, bevoegdhede en werkomgewings wat verband hou met loopbane in ontwerp, samestelling en kweek te verstaan.</a:t>
          </a:r>
          <a:endParaRPr lang="af-ZA" noProof="0" dirty="0">
            <a:solidFill>
              <a:schemeClr val="bg1"/>
            </a:solidFill>
          </a:endParaRPr>
        </a:p>
      </dgm:t>
    </dgm:pt>
    <dgm:pt modelId="{4273B3B6-4CE1-4289-A6D5-6A8F2C2BB789}" type="parTrans" cxnId="{BB28DF29-8DCF-4FE3-8768-3077DAB6696F}">
      <dgm:prSet/>
      <dgm:spPr/>
      <dgm:t>
        <a:bodyPr/>
        <a:lstStyle/>
        <a:p>
          <a:endParaRPr lang="en-US"/>
        </a:p>
      </dgm:t>
    </dgm:pt>
    <dgm:pt modelId="{1AEEB2A1-0607-4329-A090-0C2A576F17B1}" type="sibTrans" cxnId="{BB28DF29-8DCF-4FE3-8768-3077DAB6696F}">
      <dgm:prSet/>
      <dgm:spPr/>
      <dgm:t>
        <a:bodyPr/>
        <a:lstStyle/>
        <a:p>
          <a:endParaRPr lang="en-US"/>
        </a:p>
      </dgm:t>
    </dgm:pt>
    <dgm:pt modelId="{EE8D8CD8-1F8E-4CE3-8DD3-839A6654F99C}" type="pres">
      <dgm:prSet presAssocID="{51416D8D-F46B-4E1A-A76F-A1084D4C1567}" presName="root" presStyleCnt="0">
        <dgm:presLayoutVars>
          <dgm:dir/>
          <dgm:resizeHandles val="exact"/>
        </dgm:presLayoutVars>
      </dgm:prSet>
      <dgm:spPr/>
    </dgm:pt>
    <dgm:pt modelId="{B350E7ED-EF2A-4E40-AEEB-81D32A7014D3}" type="pres">
      <dgm:prSet presAssocID="{D2B57312-8E69-4FDC-9E7E-EA8363D54DC4}" presName="compNode" presStyleCnt="0"/>
      <dgm:spPr/>
    </dgm:pt>
    <dgm:pt modelId="{BC0C64E5-292B-4B77-A947-E19A8A766D22}" type="pres">
      <dgm:prSet presAssocID="{D2B57312-8E69-4FDC-9E7E-EA8363D54DC4}" presName="bgRect" presStyleLbl="bgShp" presStyleIdx="0" presStyleCnt="4"/>
      <dgm:spPr/>
    </dgm:pt>
    <dgm:pt modelId="{5387379E-8D54-49CC-82FF-70A74B486C32}" type="pres">
      <dgm:prSet presAssocID="{D2B57312-8E69-4FDC-9E7E-EA8363D54DC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54A3CE49-4711-4C14-A5B3-4274A7E51313}" type="pres">
      <dgm:prSet presAssocID="{D2B57312-8E69-4FDC-9E7E-EA8363D54DC4}" presName="spaceRect" presStyleCnt="0"/>
      <dgm:spPr/>
    </dgm:pt>
    <dgm:pt modelId="{B3021744-D33E-4238-98F9-DBFB19B050AE}" type="pres">
      <dgm:prSet presAssocID="{D2B57312-8E69-4FDC-9E7E-EA8363D54DC4}" presName="parTx" presStyleLbl="revTx" presStyleIdx="0" presStyleCnt="4">
        <dgm:presLayoutVars>
          <dgm:chMax val="0"/>
          <dgm:chPref val="0"/>
        </dgm:presLayoutVars>
      </dgm:prSet>
      <dgm:spPr/>
    </dgm:pt>
    <dgm:pt modelId="{608E7C72-C4E6-4EEF-8A95-6767A639F392}" type="pres">
      <dgm:prSet presAssocID="{106A9CDE-364B-4EE9-9916-8D5F015CD972}" presName="sibTrans" presStyleCnt="0"/>
      <dgm:spPr/>
    </dgm:pt>
    <dgm:pt modelId="{447E8CA1-C287-4D4B-921A-B57961F8B923}" type="pres">
      <dgm:prSet presAssocID="{5E80B03D-1D1F-427A-A7CF-D4630C4D184B}" presName="compNode" presStyleCnt="0"/>
      <dgm:spPr/>
    </dgm:pt>
    <dgm:pt modelId="{38B1A06E-2E9E-4B95-A07F-AC56E1C552F7}" type="pres">
      <dgm:prSet presAssocID="{5E80B03D-1D1F-427A-A7CF-D4630C4D184B}" presName="bgRect" presStyleLbl="bgShp" presStyleIdx="1" presStyleCnt="4"/>
      <dgm:spPr/>
    </dgm:pt>
    <dgm:pt modelId="{5C57C7AB-310F-41DC-8FE7-521A0891DE15}" type="pres">
      <dgm:prSet presAssocID="{5E80B03D-1D1F-427A-A7CF-D4630C4D184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BAAC5EF-F535-4AC9-A1CD-C56B6D1C07E9}" type="pres">
      <dgm:prSet presAssocID="{5E80B03D-1D1F-427A-A7CF-D4630C4D184B}" presName="spaceRect" presStyleCnt="0"/>
      <dgm:spPr/>
    </dgm:pt>
    <dgm:pt modelId="{7093E035-B237-4A55-BA12-6E8D8DAC6132}" type="pres">
      <dgm:prSet presAssocID="{5E80B03D-1D1F-427A-A7CF-D4630C4D184B}" presName="parTx" presStyleLbl="revTx" presStyleIdx="1" presStyleCnt="4">
        <dgm:presLayoutVars>
          <dgm:chMax val="0"/>
          <dgm:chPref val="0"/>
        </dgm:presLayoutVars>
      </dgm:prSet>
      <dgm:spPr/>
    </dgm:pt>
    <dgm:pt modelId="{8ACC4077-CBAF-48FD-9D10-8DE3C054DD8F}" type="pres">
      <dgm:prSet presAssocID="{5DB9411C-351E-4060-A3B1-ADFE1A20BF3A}" presName="sibTrans" presStyleCnt="0"/>
      <dgm:spPr/>
    </dgm:pt>
    <dgm:pt modelId="{D39BD375-F177-4631-9BAF-E4DA6DAA22EF}" type="pres">
      <dgm:prSet presAssocID="{28715807-91B8-4042-84B0-7505AAAC8D79}" presName="compNode" presStyleCnt="0"/>
      <dgm:spPr/>
    </dgm:pt>
    <dgm:pt modelId="{4485C242-7D7A-4C18-A4D3-E5B8FE6E1EA6}" type="pres">
      <dgm:prSet presAssocID="{28715807-91B8-4042-84B0-7505AAAC8D79}" presName="bgRect" presStyleLbl="bgShp" presStyleIdx="2" presStyleCnt="4"/>
      <dgm:spPr/>
    </dgm:pt>
    <dgm:pt modelId="{9A657943-C772-40EA-AA65-8A16B4AA26C4}" type="pres">
      <dgm:prSet presAssocID="{28715807-91B8-4042-84B0-7505AAAC8D7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F21EFD5-7936-44A4-B78F-88E8427BF8FB}" type="pres">
      <dgm:prSet presAssocID="{28715807-91B8-4042-84B0-7505AAAC8D79}" presName="spaceRect" presStyleCnt="0"/>
      <dgm:spPr/>
    </dgm:pt>
    <dgm:pt modelId="{06E89376-6E83-40D2-9136-B62FBC64EBFB}" type="pres">
      <dgm:prSet presAssocID="{28715807-91B8-4042-84B0-7505AAAC8D79}" presName="parTx" presStyleLbl="revTx" presStyleIdx="2" presStyleCnt="4">
        <dgm:presLayoutVars>
          <dgm:chMax val="0"/>
          <dgm:chPref val="0"/>
        </dgm:presLayoutVars>
      </dgm:prSet>
      <dgm:spPr/>
    </dgm:pt>
    <dgm:pt modelId="{90709C53-9FAA-4E36-BD38-772FA51FB4D5}" type="pres">
      <dgm:prSet presAssocID="{E45A6510-774A-436D-B515-6C88377E6F96}" presName="sibTrans" presStyleCnt="0"/>
      <dgm:spPr/>
    </dgm:pt>
    <dgm:pt modelId="{113782EF-6F6A-4C1F-9E9A-0F5ED978ABC7}" type="pres">
      <dgm:prSet presAssocID="{FBD21261-B10E-480C-843D-86A0585E3E5B}" presName="compNode" presStyleCnt="0"/>
      <dgm:spPr/>
    </dgm:pt>
    <dgm:pt modelId="{8164CF60-7B71-4DAC-9FFD-3ED129665C0C}" type="pres">
      <dgm:prSet presAssocID="{FBD21261-B10E-480C-843D-86A0585E3E5B}" presName="bgRect" presStyleLbl="bgShp" presStyleIdx="3" presStyleCnt="4"/>
      <dgm:spPr/>
    </dgm:pt>
    <dgm:pt modelId="{671B0DBF-9DA0-4429-9408-A8E6CEB20E98}" type="pres">
      <dgm:prSet presAssocID="{FBD21261-B10E-480C-843D-86A0585E3E5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2AD94ED1-390D-4477-B37B-8DF19D5FA590}" type="pres">
      <dgm:prSet presAssocID="{FBD21261-B10E-480C-843D-86A0585E3E5B}" presName="spaceRect" presStyleCnt="0"/>
      <dgm:spPr/>
    </dgm:pt>
    <dgm:pt modelId="{13659C84-77C5-4EA7-A4F2-C719B1D1CAA4}" type="pres">
      <dgm:prSet presAssocID="{FBD21261-B10E-480C-843D-86A0585E3E5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FEC4519-A5E2-469D-9665-EBE6B00A8398}" type="presOf" srcId="{28715807-91B8-4042-84B0-7505AAAC8D79}" destId="{06E89376-6E83-40D2-9136-B62FBC64EBFB}" srcOrd="0" destOrd="0" presId="urn:microsoft.com/office/officeart/2018/2/layout/IconVerticalSolidList"/>
    <dgm:cxn modelId="{BB28DF29-8DCF-4FE3-8768-3077DAB6696F}" srcId="{51416D8D-F46B-4E1A-A76F-A1084D4C1567}" destId="{FBD21261-B10E-480C-843D-86A0585E3E5B}" srcOrd="3" destOrd="0" parTransId="{4273B3B6-4CE1-4289-A6D5-6A8F2C2BB789}" sibTransId="{1AEEB2A1-0607-4329-A090-0C2A576F17B1}"/>
    <dgm:cxn modelId="{BD23C65B-BE5C-42C9-AE40-5E75925BEFC0}" type="presOf" srcId="{D2B57312-8E69-4FDC-9E7E-EA8363D54DC4}" destId="{B3021744-D33E-4238-98F9-DBFB19B050AE}" srcOrd="0" destOrd="0" presId="urn:microsoft.com/office/officeart/2018/2/layout/IconVerticalSolidList"/>
    <dgm:cxn modelId="{A1B04A5E-722A-4CEC-B07F-B11BCD276685}" type="presOf" srcId="{51416D8D-F46B-4E1A-A76F-A1084D4C1567}" destId="{EE8D8CD8-1F8E-4CE3-8DD3-839A6654F99C}" srcOrd="0" destOrd="0" presId="urn:microsoft.com/office/officeart/2018/2/layout/IconVerticalSolidList"/>
    <dgm:cxn modelId="{F1B51586-B54B-461D-A665-E583913E9ABB}" srcId="{51416D8D-F46B-4E1A-A76F-A1084D4C1567}" destId="{28715807-91B8-4042-84B0-7505AAAC8D79}" srcOrd="2" destOrd="0" parTransId="{8FFC7B1C-66E7-4923-9190-A583289534CD}" sibTransId="{E45A6510-774A-436D-B515-6C88377E6F96}"/>
    <dgm:cxn modelId="{2C919DCB-22F6-4869-B13C-561F8D1A00F8}" srcId="{51416D8D-F46B-4E1A-A76F-A1084D4C1567}" destId="{D2B57312-8E69-4FDC-9E7E-EA8363D54DC4}" srcOrd="0" destOrd="0" parTransId="{6B4E89D5-E126-4250-97FF-71011F709B3A}" sibTransId="{106A9CDE-364B-4EE9-9916-8D5F015CD972}"/>
    <dgm:cxn modelId="{AA7FE4D1-5831-4028-9A4E-3F58D88CF548}" srcId="{51416D8D-F46B-4E1A-A76F-A1084D4C1567}" destId="{5E80B03D-1D1F-427A-A7CF-D4630C4D184B}" srcOrd="1" destOrd="0" parTransId="{695722D0-D12A-4223-ADCD-C98F0364930B}" sibTransId="{5DB9411C-351E-4060-A3B1-ADFE1A20BF3A}"/>
    <dgm:cxn modelId="{B22948E0-14A3-4A02-9D7A-D10AA925F919}" type="presOf" srcId="{FBD21261-B10E-480C-843D-86A0585E3E5B}" destId="{13659C84-77C5-4EA7-A4F2-C719B1D1CAA4}" srcOrd="0" destOrd="0" presId="urn:microsoft.com/office/officeart/2018/2/layout/IconVerticalSolidList"/>
    <dgm:cxn modelId="{64932EE5-5C1D-42FA-905B-8173FBD7350E}" type="presOf" srcId="{5E80B03D-1D1F-427A-A7CF-D4630C4D184B}" destId="{7093E035-B237-4A55-BA12-6E8D8DAC6132}" srcOrd="0" destOrd="0" presId="urn:microsoft.com/office/officeart/2018/2/layout/IconVerticalSolidList"/>
    <dgm:cxn modelId="{913ABDF2-4197-4554-848C-690FAF1CB840}" type="presParOf" srcId="{EE8D8CD8-1F8E-4CE3-8DD3-839A6654F99C}" destId="{B350E7ED-EF2A-4E40-AEEB-81D32A7014D3}" srcOrd="0" destOrd="0" presId="urn:microsoft.com/office/officeart/2018/2/layout/IconVerticalSolidList"/>
    <dgm:cxn modelId="{F74CA97D-5A53-4F8C-9759-2D61E5B44E51}" type="presParOf" srcId="{B350E7ED-EF2A-4E40-AEEB-81D32A7014D3}" destId="{BC0C64E5-292B-4B77-A947-E19A8A766D22}" srcOrd="0" destOrd="0" presId="urn:microsoft.com/office/officeart/2018/2/layout/IconVerticalSolidList"/>
    <dgm:cxn modelId="{332CFC6A-5EBA-4A80-8DB3-36F0E765FBC6}" type="presParOf" srcId="{B350E7ED-EF2A-4E40-AEEB-81D32A7014D3}" destId="{5387379E-8D54-49CC-82FF-70A74B486C32}" srcOrd="1" destOrd="0" presId="urn:microsoft.com/office/officeart/2018/2/layout/IconVerticalSolidList"/>
    <dgm:cxn modelId="{25AE2ECF-43CB-42EB-9A98-2E29315C2198}" type="presParOf" srcId="{B350E7ED-EF2A-4E40-AEEB-81D32A7014D3}" destId="{54A3CE49-4711-4C14-A5B3-4274A7E51313}" srcOrd="2" destOrd="0" presId="urn:microsoft.com/office/officeart/2018/2/layout/IconVerticalSolidList"/>
    <dgm:cxn modelId="{26791778-101F-43D8-ABB0-64A375E399F9}" type="presParOf" srcId="{B350E7ED-EF2A-4E40-AEEB-81D32A7014D3}" destId="{B3021744-D33E-4238-98F9-DBFB19B050AE}" srcOrd="3" destOrd="0" presId="urn:microsoft.com/office/officeart/2018/2/layout/IconVerticalSolidList"/>
    <dgm:cxn modelId="{33BF8191-ADAE-4D36-984C-6C0F8A2E33FD}" type="presParOf" srcId="{EE8D8CD8-1F8E-4CE3-8DD3-839A6654F99C}" destId="{608E7C72-C4E6-4EEF-8A95-6767A639F392}" srcOrd="1" destOrd="0" presId="urn:microsoft.com/office/officeart/2018/2/layout/IconVerticalSolidList"/>
    <dgm:cxn modelId="{B1AD7EE5-BAA8-4BF9-A52F-52C8C3B160F0}" type="presParOf" srcId="{EE8D8CD8-1F8E-4CE3-8DD3-839A6654F99C}" destId="{447E8CA1-C287-4D4B-921A-B57961F8B923}" srcOrd="2" destOrd="0" presId="urn:microsoft.com/office/officeart/2018/2/layout/IconVerticalSolidList"/>
    <dgm:cxn modelId="{9038C763-DA1D-4AA8-8F9F-050D0EA542FB}" type="presParOf" srcId="{447E8CA1-C287-4D4B-921A-B57961F8B923}" destId="{38B1A06E-2E9E-4B95-A07F-AC56E1C552F7}" srcOrd="0" destOrd="0" presId="urn:microsoft.com/office/officeart/2018/2/layout/IconVerticalSolidList"/>
    <dgm:cxn modelId="{0BF74372-F1B3-4EF3-954A-2219CF1AF32B}" type="presParOf" srcId="{447E8CA1-C287-4D4B-921A-B57961F8B923}" destId="{5C57C7AB-310F-41DC-8FE7-521A0891DE15}" srcOrd="1" destOrd="0" presId="urn:microsoft.com/office/officeart/2018/2/layout/IconVerticalSolidList"/>
    <dgm:cxn modelId="{22025C26-DF5C-466F-A47C-0CE24AC92675}" type="presParOf" srcId="{447E8CA1-C287-4D4B-921A-B57961F8B923}" destId="{EBAAC5EF-F535-4AC9-A1CD-C56B6D1C07E9}" srcOrd="2" destOrd="0" presId="urn:microsoft.com/office/officeart/2018/2/layout/IconVerticalSolidList"/>
    <dgm:cxn modelId="{844E8224-CF33-433E-B59F-F4BA1C660B28}" type="presParOf" srcId="{447E8CA1-C287-4D4B-921A-B57961F8B923}" destId="{7093E035-B237-4A55-BA12-6E8D8DAC6132}" srcOrd="3" destOrd="0" presId="urn:microsoft.com/office/officeart/2018/2/layout/IconVerticalSolidList"/>
    <dgm:cxn modelId="{DA2366D8-181D-4225-B707-B7828DA7CEA9}" type="presParOf" srcId="{EE8D8CD8-1F8E-4CE3-8DD3-839A6654F99C}" destId="{8ACC4077-CBAF-48FD-9D10-8DE3C054DD8F}" srcOrd="3" destOrd="0" presId="urn:microsoft.com/office/officeart/2018/2/layout/IconVerticalSolidList"/>
    <dgm:cxn modelId="{1CCCCAEA-1C4D-4313-900F-372109AFD0A9}" type="presParOf" srcId="{EE8D8CD8-1F8E-4CE3-8DD3-839A6654F99C}" destId="{D39BD375-F177-4631-9BAF-E4DA6DAA22EF}" srcOrd="4" destOrd="0" presId="urn:microsoft.com/office/officeart/2018/2/layout/IconVerticalSolidList"/>
    <dgm:cxn modelId="{E07CA297-3235-4320-BECF-B2868F3FACC5}" type="presParOf" srcId="{D39BD375-F177-4631-9BAF-E4DA6DAA22EF}" destId="{4485C242-7D7A-4C18-A4D3-E5B8FE6E1EA6}" srcOrd="0" destOrd="0" presId="urn:microsoft.com/office/officeart/2018/2/layout/IconVerticalSolidList"/>
    <dgm:cxn modelId="{22B938FB-637C-4A10-9987-ECCB327EDD3E}" type="presParOf" srcId="{D39BD375-F177-4631-9BAF-E4DA6DAA22EF}" destId="{9A657943-C772-40EA-AA65-8A16B4AA26C4}" srcOrd="1" destOrd="0" presId="urn:microsoft.com/office/officeart/2018/2/layout/IconVerticalSolidList"/>
    <dgm:cxn modelId="{F8212773-6CE4-4DC1-BE58-5348308C10A9}" type="presParOf" srcId="{D39BD375-F177-4631-9BAF-E4DA6DAA22EF}" destId="{CF21EFD5-7936-44A4-B78F-88E8427BF8FB}" srcOrd="2" destOrd="0" presId="urn:microsoft.com/office/officeart/2018/2/layout/IconVerticalSolidList"/>
    <dgm:cxn modelId="{D4C5221F-4CB5-4CB3-9864-0B47D9335F0C}" type="presParOf" srcId="{D39BD375-F177-4631-9BAF-E4DA6DAA22EF}" destId="{06E89376-6E83-40D2-9136-B62FBC64EBFB}" srcOrd="3" destOrd="0" presId="urn:microsoft.com/office/officeart/2018/2/layout/IconVerticalSolidList"/>
    <dgm:cxn modelId="{C6E153AF-6DC5-4BF8-B14D-D39FC905FA80}" type="presParOf" srcId="{EE8D8CD8-1F8E-4CE3-8DD3-839A6654F99C}" destId="{90709C53-9FAA-4E36-BD38-772FA51FB4D5}" srcOrd="5" destOrd="0" presId="urn:microsoft.com/office/officeart/2018/2/layout/IconVerticalSolidList"/>
    <dgm:cxn modelId="{FEE0C198-79AD-4EA6-8CA3-E25EE3CEDED8}" type="presParOf" srcId="{EE8D8CD8-1F8E-4CE3-8DD3-839A6654F99C}" destId="{113782EF-6F6A-4C1F-9E9A-0F5ED978ABC7}" srcOrd="6" destOrd="0" presId="urn:microsoft.com/office/officeart/2018/2/layout/IconVerticalSolidList"/>
    <dgm:cxn modelId="{81726F81-8940-4ECF-A73E-6ED5A4253F22}" type="presParOf" srcId="{113782EF-6F6A-4C1F-9E9A-0F5ED978ABC7}" destId="{8164CF60-7B71-4DAC-9FFD-3ED129665C0C}" srcOrd="0" destOrd="0" presId="urn:microsoft.com/office/officeart/2018/2/layout/IconVerticalSolidList"/>
    <dgm:cxn modelId="{DAD95E37-0B97-408F-86AA-A02118B3ECAB}" type="presParOf" srcId="{113782EF-6F6A-4C1F-9E9A-0F5ED978ABC7}" destId="{671B0DBF-9DA0-4429-9408-A8E6CEB20E98}" srcOrd="1" destOrd="0" presId="urn:microsoft.com/office/officeart/2018/2/layout/IconVerticalSolidList"/>
    <dgm:cxn modelId="{E4CDCB7E-669A-44A7-A1BA-41C0BEB8AD65}" type="presParOf" srcId="{113782EF-6F6A-4C1F-9E9A-0F5ED978ABC7}" destId="{2AD94ED1-390D-4477-B37B-8DF19D5FA590}" srcOrd="2" destOrd="0" presId="urn:microsoft.com/office/officeart/2018/2/layout/IconVerticalSolidList"/>
    <dgm:cxn modelId="{5DFE103D-7F85-4BCD-B896-CF64FBD21437}" type="presParOf" srcId="{113782EF-6F6A-4C1F-9E9A-0F5ED978ABC7}" destId="{13659C84-77C5-4EA7-A4F2-C719B1D1CAA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06F25C-85E1-4F34-927F-1BB9976A33A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B668FB0-2DCA-4653-86BC-12F25A3A0320}">
      <dgm:prSet/>
      <dgm:spPr/>
      <dgm:t>
        <a:bodyPr/>
        <a:lstStyle/>
        <a:p>
          <a:r>
            <a:rPr lang="af-ZA" b="1" noProof="0" dirty="0"/>
            <a:t>Waarom dit saak maak wanneer jy ’n loopbaan kies:</a:t>
          </a:r>
          <a:endParaRPr lang="af-ZA" noProof="0" dirty="0"/>
        </a:p>
      </dgm:t>
    </dgm:pt>
    <dgm:pt modelId="{2A1AE072-957C-461B-9300-46A911F80918}" type="parTrans" cxnId="{94F0CBBD-E3BE-495F-B2DE-D1E5E971BF2A}">
      <dgm:prSet/>
      <dgm:spPr/>
      <dgm:t>
        <a:bodyPr/>
        <a:lstStyle/>
        <a:p>
          <a:endParaRPr lang="en-US"/>
        </a:p>
      </dgm:t>
    </dgm:pt>
    <dgm:pt modelId="{98929912-15E4-4E39-83F3-FFD3E4A395D9}" type="sibTrans" cxnId="{94F0CBBD-E3BE-495F-B2DE-D1E5E971BF2A}">
      <dgm:prSet/>
      <dgm:spPr/>
      <dgm:t>
        <a:bodyPr/>
        <a:lstStyle/>
        <a:p>
          <a:endParaRPr lang="en-US"/>
        </a:p>
      </dgm:t>
    </dgm:pt>
    <dgm:pt modelId="{354BA9D0-30D8-48F2-948D-5697F3AD8446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Jou </a:t>
          </a:r>
          <a:r>
            <a:rPr lang="af-ZA" b="1" noProof="0" dirty="0"/>
            <a:t>voorkeure</a:t>
          </a:r>
          <a:r>
            <a:rPr lang="af-ZA" b="0" noProof="0" dirty="0"/>
            <a:t>, </a:t>
          </a:r>
          <a:r>
            <a:rPr lang="af-ZA" b="1" noProof="0" dirty="0"/>
            <a:t>sterkpunte</a:t>
          </a:r>
          <a:r>
            <a:rPr lang="af-ZA" b="0" noProof="0" dirty="0"/>
            <a:t> en </a:t>
          </a:r>
          <a:r>
            <a:rPr lang="af-ZA" b="1" noProof="0" dirty="0"/>
            <a:t>belangstellings</a:t>
          </a:r>
          <a:r>
            <a:rPr lang="af-ZA" b="0" noProof="0" dirty="0"/>
            <a:t> help bepaal watter sektor of loopbaanpad die beste vir jou is</a:t>
          </a:r>
        </a:p>
      </dgm:t>
    </dgm:pt>
    <dgm:pt modelId="{A381BB6F-22B8-4CAC-B552-2859324BD5A9}" type="parTrans" cxnId="{695BD919-A75C-4A1F-8AEE-A95B5D381B0E}">
      <dgm:prSet/>
      <dgm:spPr/>
      <dgm:t>
        <a:bodyPr/>
        <a:lstStyle/>
        <a:p>
          <a:endParaRPr lang="en-US"/>
        </a:p>
      </dgm:t>
    </dgm:pt>
    <dgm:pt modelId="{9D4D152E-FF39-4A04-8DE9-CC425260BB77}" type="sibTrans" cxnId="{695BD919-A75C-4A1F-8AEE-A95B5D381B0E}">
      <dgm:prSet/>
      <dgm:spPr/>
      <dgm:t>
        <a:bodyPr/>
        <a:lstStyle/>
        <a:p>
          <a:endParaRPr lang="en-US"/>
        </a:p>
      </dgm:t>
    </dgm:pt>
    <dgm:pt modelId="{A066DFAF-794C-4A60-BF04-05E1DD2A60D5}">
      <dgm:prSet/>
      <dgm:spPr/>
      <dgm:t>
        <a:bodyPr/>
        <a:lstStyle/>
        <a:p>
          <a:r>
            <a:rPr lang="af-ZA" b="1" noProof="0" dirty="0"/>
            <a:t>Die regte werksomgewing kan ’n invloed hê op:</a:t>
          </a:r>
          <a:endParaRPr lang="af-ZA" noProof="0" dirty="0"/>
        </a:p>
      </dgm:t>
    </dgm:pt>
    <dgm:pt modelId="{D9306907-F1D2-4A82-AAA6-577D412D1B18}" type="parTrans" cxnId="{56CF27C6-2643-4501-A914-BEB5278CCD79}">
      <dgm:prSet/>
      <dgm:spPr/>
      <dgm:t>
        <a:bodyPr/>
        <a:lstStyle/>
        <a:p>
          <a:endParaRPr lang="en-US"/>
        </a:p>
      </dgm:t>
    </dgm:pt>
    <dgm:pt modelId="{B31C8FFE-B505-4B11-99D7-84110E389EF4}" type="sibTrans" cxnId="{56CF27C6-2643-4501-A914-BEB5278CCD79}">
      <dgm:prSet/>
      <dgm:spPr/>
      <dgm:t>
        <a:bodyPr/>
        <a:lstStyle/>
        <a:p>
          <a:endParaRPr lang="en-US"/>
        </a:p>
      </dgm:t>
    </dgm:pt>
    <dgm:pt modelId="{20E2AD66-F75E-4AD1-8D04-3B59754F9585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 err="1"/>
            <a:t>Werkstevredenheid</a:t>
          </a:r>
          <a:r>
            <a:rPr lang="af-ZA" noProof="0" dirty="0"/>
            <a:t> en motivering
Gesondheid en welstand
Werk-lewe-balans
Loopbaanontwikkeling
Persoonlike voorkeur en produktiwiteit</a:t>
          </a:r>
        </a:p>
      </dgm:t>
    </dgm:pt>
    <dgm:pt modelId="{A9D1B924-016F-464A-99B7-C178207B4B43}" type="parTrans" cxnId="{D15FE61E-FE60-4DE8-A37B-4FF90A979E89}">
      <dgm:prSet/>
      <dgm:spPr/>
      <dgm:t>
        <a:bodyPr/>
        <a:lstStyle/>
        <a:p>
          <a:endParaRPr lang="en-US"/>
        </a:p>
      </dgm:t>
    </dgm:pt>
    <dgm:pt modelId="{C1284357-0F52-4A84-99EB-CD402B6841DB}" type="sibTrans" cxnId="{D15FE61E-FE60-4DE8-A37B-4FF90A979E89}">
      <dgm:prSet/>
      <dgm:spPr/>
      <dgm:t>
        <a:bodyPr/>
        <a:lstStyle/>
        <a:p>
          <a:endParaRPr lang="en-US"/>
        </a:p>
      </dgm:t>
    </dgm:pt>
    <dgm:pt modelId="{6F96638D-0688-49D4-93CF-472E39F811FC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Sommige mense verkies praktiese werk</a:t>
          </a:r>
        </a:p>
      </dgm:t>
    </dgm:pt>
    <dgm:pt modelId="{3C294400-6C23-445B-9AAE-DAF14E0B0221}" type="parTrans" cxnId="{A3164E9C-8A93-4080-8E2E-A021FE859307}">
      <dgm:prSet/>
      <dgm:spPr/>
      <dgm:t>
        <a:bodyPr/>
        <a:lstStyle/>
        <a:p>
          <a:endParaRPr lang="af-ZA"/>
        </a:p>
      </dgm:t>
    </dgm:pt>
    <dgm:pt modelId="{EE4E5DFA-265E-483D-8622-FDE04CBA623D}" type="sibTrans" cxnId="{A3164E9C-8A93-4080-8E2E-A021FE859307}">
      <dgm:prSet/>
      <dgm:spPr/>
      <dgm:t>
        <a:bodyPr/>
        <a:lstStyle/>
        <a:p>
          <a:endParaRPr lang="af-ZA"/>
        </a:p>
      </dgm:t>
    </dgm:pt>
    <dgm:pt modelId="{582387EB-62DE-4A79-90DC-E4BEE2CC364B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Ander geniet kennisgebaseerde rolle of leiersposisies</a:t>
          </a:r>
        </a:p>
      </dgm:t>
    </dgm:pt>
    <dgm:pt modelId="{E2327D6A-978F-491C-A9C1-CE7D40092845}" type="parTrans" cxnId="{672F85F7-2A18-4A6B-A752-A5ACD49E94A4}">
      <dgm:prSet/>
      <dgm:spPr/>
      <dgm:t>
        <a:bodyPr/>
        <a:lstStyle/>
        <a:p>
          <a:endParaRPr lang="af-ZA"/>
        </a:p>
      </dgm:t>
    </dgm:pt>
    <dgm:pt modelId="{1C4C6864-C735-42C7-A273-97667AD0E912}" type="sibTrans" cxnId="{672F85F7-2A18-4A6B-A752-A5ACD49E94A4}">
      <dgm:prSet/>
      <dgm:spPr/>
      <dgm:t>
        <a:bodyPr/>
        <a:lstStyle/>
        <a:p>
          <a:endParaRPr lang="af-ZA"/>
        </a:p>
      </dgm:t>
    </dgm:pt>
    <dgm:pt modelId="{3DA39B56-0429-4A22-9914-6EF08335684B}" type="pres">
      <dgm:prSet presAssocID="{B206F25C-85E1-4F34-927F-1BB9976A33A7}" presName="Name0" presStyleCnt="0">
        <dgm:presLayoutVars>
          <dgm:dir/>
          <dgm:animLvl val="lvl"/>
          <dgm:resizeHandles val="exact"/>
        </dgm:presLayoutVars>
      </dgm:prSet>
      <dgm:spPr/>
    </dgm:pt>
    <dgm:pt modelId="{5C8FFCE8-9748-4052-907F-701746CCC16E}" type="pres">
      <dgm:prSet presAssocID="{AB668FB0-2DCA-4653-86BC-12F25A3A0320}" presName="composite" presStyleCnt="0"/>
      <dgm:spPr/>
    </dgm:pt>
    <dgm:pt modelId="{F08F6A01-1CC5-4A08-B0E6-A1392C82499D}" type="pres">
      <dgm:prSet presAssocID="{AB668FB0-2DCA-4653-86BC-12F25A3A032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DFD00F8D-1118-4BCB-9E2B-65B9E3D2A620}" type="pres">
      <dgm:prSet presAssocID="{AB668FB0-2DCA-4653-86BC-12F25A3A0320}" presName="desTx" presStyleLbl="alignAccFollowNode1" presStyleIdx="0" presStyleCnt="2">
        <dgm:presLayoutVars>
          <dgm:bulletEnabled val="1"/>
        </dgm:presLayoutVars>
      </dgm:prSet>
      <dgm:spPr/>
    </dgm:pt>
    <dgm:pt modelId="{02FE7F69-7D5A-468F-B070-B3C3A91DAB70}" type="pres">
      <dgm:prSet presAssocID="{98929912-15E4-4E39-83F3-FFD3E4A395D9}" presName="space" presStyleCnt="0"/>
      <dgm:spPr/>
    </dgm:pt>
    <dgm:pt modelId="{ACFA5B6E-58B6-475A-93EA-CD0F6445A647}" type="pres">
      <dgm:prSet presAssocID="{A066DFAF-794C-4A60-BF04-05E1DD2A60D5}" presName="composite" presStyleCnt="0"/>
      <dgm:spPr/>
    </dgm:pt>
    <dgm:pt modelId="{257F9F57-FFB6-44AD-BF26-57F673C6A86D}" type="pres">
      <dgm:prSet presAssocID="{A066DFAF-794C-4A60-BF04-05E1DD2A60D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0E6D18B-3DE7-41E9-B699-60B5B646AAEB}" type="pres">
      <dgm:prSet presAssocID="{A066DFAF-794C-4A60-BF04-05E1DD2A60D5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5A0FB06-F77D-40AC-BAA9-17B08AB5EB62}" type="presOf" srcId="{20E2AD66-F75E-4AD1-8D04-3B59754F9585}" destId="{B0E6D18B-3DE7-41E9-B699-60B5B646AAEB}" srcOrd="0" destOrd="0" presId="urn:microsoft.com/office/officeart/2005/8/layout/hList1"/>
    <dgm:cxn modelId="{695BD919-A75C-4A1F-8AEE-A95B5D381B0E}" srcId="{AB668FB0-2DCA-4653-86BC-12F25A3A0320}" destId="{354BA9D0-30D8-48F2-948D-5697F3AD8446}" srcOrd="0" destOrd="0" parTransId="{A381BB6F-22B8-4CAC-B552-2859324BD5A9}" sibTransId="{9D4D152E-FF39-4A04-8DE9-CC425260BB77}"/>
    <dgm:cxn modelId="{D15FE61E-FE60-4DE8-A37B-4FF90A979E89}" srcId="{A066DFAF-794C-4A60-BF04-05E1DD2A60D5}" destId="{20E2AD66-F75E-4AD1-8D04-3B59754F9585}" srcOrd="0" destOrd="0" parTransId="{A9D1B924-016F-464A-99B7-C178207B4B43}" sibTransId="{C1284357-0F52-4A84-99EB-CD402B6841DB}"/>
    <dgm:cxn modelId="{F7ADF221-21D3-4128-8EC6-06088478A633}" type="presOf" srcId="{354BA9D0-30D8-48F2-948D-5697F3AD8446}" destId="{DFD00F8D-1118-4BCB-9E2B-65B9E3D2A620}" srcOrd="0" destOrd="0" presId="urn:microsoft.com/office/officeart/2005/8/layout/hList1"/>
    <dgm:cxn modelId="{737CCA35-8475-480F-96A5-E4741FBA10F6}" type="presOf" srcId="{B206F25C-85E1-4F34-927F-1BB9976A33A7}" destId="{3DA39B56-0429-4A22-9914-6EF08335684B}" srcOrd="0" destOrd="0" presId="urn:microsoft.com/office/officeart/2005/8/layout/hList1"/>
    <dgm:cxn modelId="{8ECE2381-2DAA-4376-BCC8-D719022B243F}" type="presOf" srcId="{AB668FB0-2DCA-4653-86BC-12F25A3A0320}" destId="{F08F6A01-1CC5-4A08-B0E6-A1392C82499D}" srcOrd="0" destOrd="0" presId="urn:microsoft.com/office/officeart/2005/8/layout/hList1"/>
    <dgm:cxn modelId="{6181B198-C9E3-4780-84E9-0AD16D89B497}" type="presOf" srcId="{A066DFAF-794C-4A60-BF04-05E1DD2A60D5}" destId="{257F9F57-FFB6-44AD-BF26-57F673C6A86D}" srcOrd="0" destOrd="0" presId="urn:microsoft.com/office/officeart/2005/8/layout/hList1"/>
    <dgm:cxn modelId="{A3164E9C-8A93-4080-8E2E-A021FE859307}" srcId="{AB668FB0-2DCA-4653-86BC-12F25A3A0320}" destId="{6F96638D-0688-49D4-93CF-472E39F811FC}" srcOrd="1" destOrd="0" parTransId="{3C294400-6C23-445B-9AAE-DAF14E0B0221}" sibTransId="{EE4E5DFA-265E-483D-8622-FDE04CBA623D}"/>
    <dgm:cxn modelId="{94F0CBBD-E3BE-495F-B2DE-D1E5E971BF2A}" srcId="{B206F25C-85E1-4F34-927F-1BB9976A33A7}" destId="{AB668FB0-2DCA-4653-86BC-12F25A3A0320}" srcOrd="0" destOrd="0" parTransId="{2A1AE072-957C-461B-9300-46A911F80918}" sibTransId="{98929912-15E4-4E39-83F3-FFD3E4A395D9}"/>
    <dgm:cxn modelId="{56CF27C6-2643-4501-A914-BEB5278CCD79}" srcId="{B206F25C-85E1-4F34-927F-1BB9976A33A7}" destId="{A066DFAF-794C-4A60-BF04-05E1DD2A60D5}" srcOrd="1" destOrd="0" parTransId="{D9306907-F1D2-4A82-AAA6-577D412D1B18}" sibTransId="{B31C8FFE-B505-4B11-99D7-84110E389EF4}"/>
    <dgm:cxn modelId="{F83E2ED6-3364-4491-BEE1-3F6D9231D4DB}" type="presOf" srcId="{582387EB-62DE-4A79-90DC-E4BEE2CC364B}" destId="{DFD00F8D-1118-4BCB-9E2B-65B9E3D2A620}" srcOrd="0" destOrd="2" presId="urn:microsoft.com/office/officeart/2005/8/layout/hList1"/>
    <dgm:cxn modelId="{4B1C68F3-DD93-4044-8563-E87CFE76CF95}" type="presOf" srcId="{6F96638D-0688-49D4-93CF-472E39F811FC}" destId="{DFD00F8D-1118-4BCB-9E2B-65B9E3D2A620}" srcOrd="0" destOrd="1" presId="urn:microsoft.com/office/officeart/2005/8/layout/hList1"/>
    <dgm:cxn modelId="{672F85F7-2A18-4A6B-A752-A5ACD49E94A4}" srcId="{AB668FB0-2DCA-4653-86BC-12F25A3A0320}" destId="{582387EB-62DE-4A79-90DC-E4BEE2CC364B}" srcOrd="2" destOrd="0" parTransId="{E2327D6A-978F-491C-A9C1-CE7D40092845}" sibTransId="{1C4C6864-C735-42C7-A273-97667AD0E912}"/>
    <dgm:cxn modelId="{62EB85C0-B625-447D-A944-0E7CADFBE2E2}" type="presParOf" srcId="{3DA39B56-0429-4A22-9914-6EF08335684B}" destId="{5C8FFCE8-9748-4052-907F-701746CCC16E}" srcOrd="0" destOrd="0" presId="urn:microsoft.com/office/officeart/2005/8/layout/hList1"/>
    <dgm:cxn modelId="{D8C8AD9A-A320-43CE-9DB4-0F195233DEA2}" type="presParOf" srcId="{5C8FFCE8-9748-4052-907F-701746CCC16E}" destId="{F08F6A01-1CC5-4A08-B0E6-A1392C82499D}" srcOrd="0" destOrd="0" presId="urn:microsoft.com/office/officeart/2005/8/layout/hList1"/>
    <dgm:cxn modelId="{6F842569-290A-4449-8694-A422E55B7CD2}" type="presParOf" srcId="{5C8FFCE8-9748-4052-907F-701746CCC16E}" destId="{DFD00F8D-1118-4BCB-9E2B-65B9E3D2A620}" srcOrd="1" destOrd="0" presId="urn:microsoft.com/office/officeart/2005/8/layout/hList1"/>
    <dgm:cxn modelId="{A2DF6AE0-060D-4255-B119-C5B63A47AC05}" type="presParOf" srcId="{3DA39B56-0429-4A22-9914-6EF08335684B}" destId="{02FE7F69-7D5A-468F-B070-B3C3A91DAB70}" srcOrd="1" destOrd="0" presId="urn:microsoft.com/office/officeart/2005/8/layout/hList1"/>
    <dgm:cxn modelId="{3F9640B9-28C0-4CC5-8BF6-BADD5D4C20FB}" type="presParOf" srcId="{3DA39B56-0429-4A22-9914-6EF08335684B}" destId="{ACFA5B6E-58B6-475A-93EA-CD0F6445A647}" srcOrd="2" destOrd="0" presId="urn:microsoft.com/office/officeart/2005/8/layout/hList1"/>
    <dgm:cxn modelId="{7C82930F-728B-4CEC-B983-BFD7DEE19C17}" type="presParOf" srcId="{ACFA5B6E-58B6-475A-93EA-CD0F6445A647}" destId="{257F9F57-FFB6-44AD-BF26-57F673C6A86D}" srcOrd="0" destOrd="0" presId="urn:microsoft.com/office/officeart/2005/8/layout/hList1"/>
    <dgm:cxn modelId="{91F96E76-8601-417D-91DE-C918ACB87917}" type="presParOf" srcId="{ACFA5B6E-58B6-475A-93EA-CD0F6445A647}" destId="{B0E6D18B-3DE7-41E9-B699-60B5B646AAE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4393E1-8086-41B1-AD74-67E3218B8B48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99F99E2-8B76-4A69-8782-8C2CD1D8CA9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af-ZA" b="1" noProof="0" dirty="0"/>
            <a:t>Binnenshuise werk:</a:t>
          </a:r>
          <a:endParaRPr lang="af-ZA" noProof="0" dirty="0"/>
        </a:p>
      </dgm:t>
    </dgm:pt>
    <dgm:pt modelId="{E5174634-36FE-43DD-841C-D69D06E25EC8}" type="parTrans" cxnId="{1BBAAA45-2779-4650-8A54-FD99F4B5CF63}">
      <dgm:prSet/>
      <dgm:spPr/>
      <dgm:t>
        <a:bodyPr/>
        <a:lstStyle/>
        <a:p>
          <a:endParaRPr lang="en-US"/>
        </a:p>
      </dgm:t>
    </dgm:pt>
    <dgm:pt modelId="{D759FEE5-0218-463A-9E3D-9331B77A40BB}" type="sibTrans" cxnId="{1BBAAA45-2779-4650-8A54-FD99F4B5CF63}">
      <dgm:prSet/>
      <dgm:spPr/>
      <dgm:t>
        <a:bodyPr/>
        <a:lstStyle/>
        <a:p>
          <a:endParaRPr lang="en-US"/>
        </a:p>
      </dgm:t>
    </dgm:pt>
    <dgm:pt modelId="{C1FBB0B0-D09C-490A-B913-21A09E592806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Vind plaas in kantore, skole, hospitale of fabrieke</a:t>
          </a:r>
          <a:endParaRPr lang="af-ZA" b="0" noProof="0" dirty="0"/>
        </a:p>
      </dgm:t>
    </dgm:pt>
    <dgm:pt modelId="{3956978D-09C6-40D9-A3E1-C0406A742709}" type="parTrans" cxnId="{9BF079BF-8DA2-4099-BC8B-48F939602DAA}">
      <dgm:prSet/>
      <dgm:spPr/>
      <dgm:t>
        <a:bodyPr/>
        <a:lstStyle/>
        <a:p>
          <a:endParaRPr lang="en-US"/>
        </a:p>
      </dgm:t>
    </dgm:pt>
    <dgm:pt modelId="{1211936D-125E-44B6-8AD5-926CE81E44FC}" type="sibTrans" cxnId="{9BF079BF-8DA2-4099-BC8B-48F939602DAA}">
      <dgm:prSet/>
      <dgm:spPr/>
      <dgm:t>
        <a:bodyPr/>
        <a:lstStyle/>
        <a:p>
          <a:endParaRPr lang="en-US"/>
        </a:p>
      </dgm:t>
    </dgm:pt>
    <dgm:pt modelId="{970A18D1-B350-450D-88C3-DA8C2DA85671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Behels take soos rekenaarwerk, vergaderings, onderrig of vervaardiging </a:t>
          </a:r>
          <a:endParaRPr lang="af-ZA" noProof="0" dirty="0"/>
        </a:p>
      </dgm:t>
    </dgm:pt>
    <dgm:pt modelId="{0053DCE9-2203-4289-80FB-9210AC3346A2}" type="parTrans" cxnId="{766DE10C-3A4E-4F08-998F-2A94ABEF3BAB}">
      <dgm:prSet/>
      <dgm:spPr/>
      <dgm:t>
        <a:bodyPr/>
        <a:lstStyle/>
        <a:p>
          <a:endParaRPr lang="en-US"/>
        </a:p>
      </dgm:t>
    </dgm:pt>
    <dgm:pt modelId="{07432085-AE5B-4BCA-A7B3-63A88B98EE72}" type="sibTrans" cxnId="{766DE10C-3A4E-4F08-998F-2A94ABEF3BAB}">
      <dgm:prSet/>
      <dgm:spPr/>
      <dgm:t>
        <a:bodyPr/>
        <a:lstStyle/>
        <a:p>
          <a:endParaRPr lang="en-US"/>
        </a:p>
      </dgm:t>
    </dgm:pt>
    <dgm:pt modelId="{FDA26684-2FA3-447B-A9B3-AC641D7D45B9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Bied stabiliteit, klimaatbeheer en gestruktureerde skedules</a:t>
          </a:r>
          <a:endParaRPr lang="af-ZA" noProof="0" dirty="0"/>
        </a:p>
      </dgm:t>
    </dgm:pt>
    <dgm:pt modelId="{F68B5E63-A341-4067-B354-203BEFAC289A}" type="parTrans" cxnId="{961ACCC4-EBB9-4B8E-B0C0-85F01D117F3A}">
      <dgm:prSet/>
      <dgm:spPr/>
      <dgm:t>
        <a:bodyPr/>
        <a:lstStyle/>
        <a:p>
          <a:endParaRPr lang="en-US"/>
        </a:p>
      </dgm:t>
    </dgm:pt>
    <dgm:pt modelId="{50FF2950-0DB8-4E8E-BC1C-1DAF0BFD06B0}" type="sibTrans" cxnId="{961ACCC4-EBB9-4B8E-B0C0-85F01D117F3A}">
      <dgm:prSet/>
      <dgm:spPr/>
      <dgm:t>
        <a:bodyPr/>
        <a:lstStyle/>
        <a:p>
          <a:endParaRPr lang="en-US"/>
        </a:p>
      </dgm:t>
    </dgm:pt>
    <dgm:pt modelId="{12E952CA-FA80-4AEA-88EF-839A37C8C06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af-ZA" b="1" noProof="0" dirty="0"/>
            <a:t>Buitenshuise werk:</a:t>
          </a:r>
          <a:endParaRPr lang="af-ZA" noProof="0" dirty="0"/>
        </a:p>
      </dgm:t>
    </dgm:pt>
    <dgm:pt modelId="{C21DD1DC-47A6-4278-9BE3-62E3086C5D94}" type="parTrans" cxnId="{A1E6EE1F-17A0-4D5E-9F26-8A4AC7238BDD}">
      <dgm:prSet/>
      <dgm:spPr/>
      <dgm:t>
        <a:bodyPr/>
        <a:lstStyle/>
        <a:p>
          <a:endParaRPr lang="en-US"/>
        </a:p>
      </dgm:t>
    </dgm:pt>
    <dgm:pt modelId="{A6A1278A-8C5D-40AC-9784-14B20ACA3F9C}" type="sibTrans" cxnId="{A1E6EE1F-17A0-4D5E-9F26-8A4AC7238BDD}">
      <dgm:prSet/>
      <dgm:spPr/>
      <dgm:t>
        <a:bodyPr/>
        <a:lstStyle/>
        <a:p>
          <a:endParaRPr lang="en-US"/>
        </a:p>
      </dgm:t>
    </dgm:pt>
    <dgm:pt modelId="{D649BEE5-56A5-4741-9856-1B404BB02142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Sluit konstruksie, landbou en </a:t>
          </a:r>
          <a:r>
            <a:rPr lang="af-ZA" noProof="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omgewingsnavorsing</a:t>
          </a: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 in</a:t>
          </a:r>
          <a:endParaRPr lang="af-ZA" noProof="0" dirty="0"/>
        </a:p>
      </dgm:t>
    </dgm:pt>
    <dgm:pt modelId="{3C222C50-7D61-41EC-9E54-04B3124C4BFA}" type="parTrans" cxnId="{8150841C-302F-4AAE-BDEF-9610F4513C34}">
      <dgm:prSet/>
      <dgm:spPr/>
      <dgm:t>
        <a:bodyPr/>
        <a:lstStyle/>
        <a:p>
          <a:endParaRPr lang="en-US"/>
        </a:p>
      </dgm:t>
    </dgm:pt>
    <dgm:pt modelId="{72FCA13D-DEF9-42D3-BED5-641DBABCE07B}" type="sibTrans" cxnId="{8150841C-302F-4AAE-BDEF-9610F4513C34}">
      <dgm:prSet/>
      <dgm:spPr/>
      <dgm:t>
        <a:bodyPr/>
        <a:lstStyle/>
        <a:p>
          <a:endParaRPr lang="en-US"/>
        </a:p>
      </dgm:t>
    </dgm:pt>
    <dgm:pt modelId="{F647CFB4-ABD2-41DD-8313-780A7BB19F76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Behels werk in veranderende weerstoestande en vereis dikwels fisiese arbeid</a:t>
          </a:r>
          <a:endParaRPr lang="af-ZA" noProof="0" dirty="0"/>
        </a:p>
      </dgm:t>
    </dgm:pt>
    <dgm:pt modelId="{4A5D3664-9C5C-4200-98A9-A94757F7E990}" type="parTrans" cxnId="{FC28B3DF-BB0E-4DF3-BF94-BB1CA5C143B3}">
      <dgm:prSet/>
      <dgm:spPr/>
      <dgm:t>
        <a:bodyPr/>
        <a:lstStyle/>
        <a:p>
          <a:endParaRPr lang="en-US"/>
        </a:p>
      </dgm:t>
    </dgm:pt>
    <dgm:pt modelId="{53656CB0-E9D6-498D-8F7D-F3C6CEBC77EA}" type="sibTrans" cxnId="{FC28B3DF-BB0E-4DF3-BF94-BB1CA5C143B3}">
      <dgm:prSet/>
      <dgm:spPr/>
      <dgm:t>
        <a:bodyPr/>
        <a:lstStyle/>
        <a:p>
          <a:endParaRPr lang="en-US"/>
        </a:p>
      </dgm:t>
    </dgm:pt>
    <dgm:pt modelId="{5890131A-38CB-4B54-AE6B-C1BCBE017CE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af-ZA" b="1" noProof="0" dirty="0"/>
            <a:t>Mengsel van beide:</a:t>
          </a:r>
          <a:endParaRPr lang="af-ZA" noProof="0" dirty="0"/>
        </a:p>
      </dgm:t>
    </dgm:pt>
    <dgm:pt modelId="{0022DDAF-679C-4C28-BB1B-BF8E48E798A8}" type="parTrans" cxnId="{CC0EF03A-D230-4510-9D78-16615E254A49}">
      <dgm:prSet/>
      <dgm:spPr/>
      <dgm:t>
        <a:bodyPr/>
        <a:lstStyle/>
        <a:p>
          <a:endParaRPr lang="en-US"/>
        </a:p>
      </dgm:t>
    </dgm:pt>
    <dgm:pt modelId="{248627FA-5603-4CF3-8D39-5B57AF50E914}" type="sibTrans" cxnId="{CC0EF03A-D230-4510-9D78-16615E254A49}">
      <dgm:prSet/>
      <dgm:spPr/>
      <dgm:t>
        <a:bodyPr/>
        <a:lstStyle/>
        <a:p>
          <a:endParaRPr lang="en-US"/>
        </a:p>
      </dgm:t>
    </dgm:pt>
    <dgm:pt modelId="{83955C83-6B4C-4E2C-A724-6AD634AA5F0B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/>
            <a:t>Sommige beroepe behels ŉ mengsel van beide binne- en buitewerk</a:t>
          </a:r>
        </a:p>
      </dgm:t>
    </dgm:pt>
    <dgm:pt modelId="{C59C5DA6-C47F-42DD-BFA9-B5BAAB9823CA}" type="parTrans" cxnId="{236ACA08-1F2D-447A-BD5B-293D1ED2807B}">
      <dgm:prSet/>
      <dgm:spPr/>
      <dgm:t>
        <a:bodyPr/>
        <a:lstStyle/>
        <a:p>
          <a:endParaRPr lang="en-US"/>
        </a:p>
      </dgm:t>
    </dgm:pt>
    <dgm:pt modelId="{179468DD-A805-437A-92C2-EAE38DF0D02D}" type="sibTrans" cxnId="{236ACA08-1F2D-447A-BD5B-293D1ED2807B}">
      <dgm:prSet/>
      <dgm:spPr/>
      <dgm:t>
        <a:bodyPr/>
        <a:lstStyle/>
        <a:p>
          <a:endParaRPr lang="en-US"/>
        </a:p>
      </dgm:t>
    </dgm:pt>
    <dgm:pt modelId="{B9AF6588-9215-4C01-B2CC-A12664C8E6D7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noProof="0" dirty="0"/>
            <a:t>Voorbeelde: </a:t>
          </a:r>
          <a:r>
            <a:rPr lang="af-ZA" noProof="0" dirty="0" err="1"/>
            <a:t>G</a:t>
          </a:r>
          <a:r>
            <a:rPr lang="af-ZA" noProof="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eleentheidsbeplanning</a:t>
          </a:r>
          <a:r>
            <a:rPr lang="af-ZA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, verkope en veldnavorsing</a:t>
          </a:r>
          <a:endParaRPr lang="af-ZA" noProof="0" dirty="0"/>
        </a:p>
      </dgm:t>
    </dgm:pt>
    <dgm:pt modelId="{629123DA-414C-4197-9454-6A8FE003270C}" type="parTrans" cxnId="{5453B6B6-B6AA-4D71-A024-32A70EBBA46D}">
      <dgm:prSet/>
      <dgm:spPr/>
      <dgm:t>
        <a:bodyPr/>
        <a:lstStyle/>
        <a:p>
          <a:endParaRPr lang="en-US"/>
        </a:p>
      </dgm:t>
    </dgm:pt>
    <dgm:pt modelId="{BE4E1DF6-3AF7-497B-B6FF-A0E4C5F731A7}" type="sibTrans" cxnId="{5453B6B6-B6AA-4D71-A024-32A70EBBA46D}">
      <dgm:prSet/>
      <dgm:spPr/>
      <dgm:t>
        <a:bodyPr/>
        <a:lstStyle/>
        <a:p>
          <a:endParaRPr lang="en-US"/>
        </a:p>
      </dgm:t>
    </dgm:pt>
    <dgm:pt modelId="{9FBEE3D2-4038-4822-8D95-F04220A00F12}" type="pres">
      <dgm:prSet presAssocID="{C24393E1-8086-41B1-AD74-67E3218B8B48}" presName="root" presStyleCnt="0">
        <dgm:presLayoutVars>
          <dgm:dir/>
          <dgm:resizeHandles val="exact"/>
        </dgm:presLayoutVars>
      </dgm:prSet>
      <dgm:spPr/>
    </dgm:pt>
    <dgm:pt modelId="{3AA41FF3-42CF-41D3-9F1C-FD5F9C647E27}" type="pres">
      <dgm:prSet presAssocID="{199F99E2-8B76-4A69-8782-8C2CD1D8CA95}" presName="compNode" presStyleCnt="0"/>
      <dgm:spPr/>
    </dgm:pt>
    <dgm:pt modelId="{683B5575-7708-408B-9B2E-75FA0A0B730B}" type="pres">
      <dgm:prSet presAssocID="{199F99E2-8B76-4A69-8782-8C2CD1D8CA9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AE51ADC2-1290-41F8-98FC-3D2CA6537A0B}" type="pres">
      <dgm:prSet presAssocID="{199F99E2-8B76-4A69-8782-8C2CD1D8CA95}" presName="iconSpace" presStyleCnt="0"/>
      <dgm:spPr/>
    </dgm:pt>
    <dgm:pt modelId="{E078B1C0-C836-451A-A78F-83DCA3F00BF1}" type="pres">
      <dgm:prSet presAssocID="{199F99E2-8B76-4A69-8782-8C2CD1D8CA95}" presName="parTx" presStyleLbl="revTx" presStyleIdx="0" presStyleCnt="6">
        <dgm:presLayoutVars>
          <dgm:chMax val="0"/>
          <dgm:chPref val="0"/>
        </dgm:presLayoutVars>
      </dgm:prSet>
      <dgm:spPr/>
    </dgm:pt>
    <dgm:pt modelId="{EA402D2C-0E0F-4DCF-A340-C6BBA00FCFE8}" type="pres">
      <dgm:prSet presAssocID="{199F99E2-8B76-4A69-8782-8C2CD1D8CA95}" presName="txSpace" presStyleCnt="0"/>
      <dgm:spPr/>
    </dgm:pt>
    <dgm:pt modelId="{160E55AB-35B6-432B-A393-5E4D3C421665}" type="pres">
      <dgm:prSet presAssocID="{199F99E2-8B76-4A69-8782-8C2CD1D8CA95}" presName="desTx" presStyleLbl="revTx" presStyleIdx="1" presStyleCnt="6">
        <dgm:presLayoutVars/>
      </dgm:prSet>
      <dgm:spPr/>
    </dgm:pt>
    <dgm:pt modelId="{E000E2E3-39A0-4A6E-8BDF-221219D50F45}" type="pres">
      <dgm:prSet presAssocID="{D759FEE5-0218-463A-9E3D-9331B77A40BB}" presName="sibTrans" presStyleCnt="0"/>
      <dgm:spPr/>
    </dgm:pt>
    <dgm:pt modelId="{91164829-3154-455A-86FF-ADC962B3B6A6}" type="pres">
      <dgm:prSet presAssocID="{12E952CA-FA80-4AEA-88EF-839A37C8C067}" presName="compNode" presStyleCnt="0"/>
      <dgm:spPr/>
    </dgm:pt>
    <dgm:pt modelId="{C77EA219-C832-4065-8DE7-E6B101C57989}" type="pres">
      <dgm:prSet presAssocID="{12E952CA-FA80-4AEA-88EF-839A37C8C06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1E5969B5-DB67-4296-9F7E-A50B97D2DEA9}" type="pres">
      <dgm:prSet presAssocID="{12E952CA-FA80-4AEA-88EF-839A37C8C067}" presName="iconSpace" presStyleCnt="0"/>
      <dgm:spPr/>
    </dgm:pt>
    <dgm:pt modelId="{A6D2359A-3B77-42A2-8178-279EFFA04586}" type="pres">
      <dgm:prSet presAssocID="{12E952CA-FA80-4AEA-88EF-839A37C8C067}" presName="parTx" presStyleLbl="revTx" presStyleIdx="2" presStyleCnt="6">
        <dgm:presLayoutVars>
          <dgm:chMax val="0"/>
          <dgm:chPref val="0"/>
        </dgm:presLayoutVars>
      </dgm:prSet>
      <dgm:spPr/>
    </dgm:pt>
    <dgm:pt modelId="{F66D704B-46AB-4C63-80FA-1CDAEA883121}" type="pres">
      <dgm:prSet presAssocID="{12E952CA-FA80-4AEA-88EF-839A37C8C067}" presName="txSpace" presStyleCnt="0"/>
      <dgm:spPr/>
    </dgm:pt>
    <dgm:pt modelId="{A6437919-F39A-4213-9628-D9A762E5B87F}" type="pres">
      <dgm:prSet presAssocID="{12E952CA-FA80-4AEA-88EF-839A37C8C067}" presName="desTx" presStyleLbl="revTx" presStyleIdx="3" presStyleCnt="6">
        <dgm:presLayoutVars/>
      </dgm:prSet>
      <dgm:spPr/>
    </dgm:pt>
    <dgm:pt modelId="{9E4C83CD-38DE-4D57-ABA1-F3DF411F2DE1}" type="pres">
      <dgm:prSet presAssocID="{A6A1278A-8C5D-40AC-9784-14B20ACA3F9C}" presName="sibTrans" presStyleCnt="0"/>
      <dgm:spPr/>
    </dgm:pt>
    <dgm:pt modelId="{0B1DB8FE-7434-4C95-A0BB-53AF327BDCC4}" type="pres">
      <dgm:prSet presAssocID="{5890131A-38CB-4B54-AE6B-C1BCBE017CEF}" presName="compNode" presStyleCnt="0"/>
      <dgm:spPr/>
    </dgm:pt>
    <dgm:pt modelId="{2FE04260-923F-4CCB-8985-11E7AE125212}" type="pres">
      <dgm:prSet presAssocID="{5890131A-38CB-4B54-AE6B-C1BCBE017CE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6ED05DF-C849-4148-B82E-44C4E7FCFCAF}" type="pres">
      <dgm:prSet presAssocID="{5890131A-38CB-4B54-AE6B-C1BCBE017CEF}" presName="iconSpace" presStyleCnt="0"/>
      <dgm:spPr/>
    </dgm:pt>
    <dgm:pt modelId="{45A6A80E-DF1E-47D6-B2D8-4E7674F3AD77}" type="pres">
      <dgm:prSet presAssocID="{5890131A-38CB-4B54-AE6B-C1BCBE017CEF}" presName="parTx" presStyleLbl="revTx" presStyleIdx="4" presStyleCnt="6">
        <dgm:presLayoutVars>
          <dgm:chMax val="0"/>
          <dgm:chPref val="0"/>
        </dgm:presLayoutVars>
      </dgm:prSet>
      <dgm:spPr/>
    </dgm:pt>
    <dgm:pt modelId="{7BC3DD49-9A17-49BE-9069-FE541B129999}" type="pres">
      <dgm:prSet presAssocID="{5890131A-38CB-4B54-AE6B-C1BCBE017CEF}" presName="txSpace" presStyleCnt="0"/>
      <dgm:spPr/>
    </dgm:pt>
    <dgm:pt modelId="{C0912236-4E05-4B72-8188-A518FD28FB24}" type="pres">
      <dgm:prSet presAssocID="{5890131A-38CB-4B54-AE6B-C1BCBE017CEF}" presName="desTx" presStyleLbl="revTx" presStyleIdx="5" presStyleCnt="6">
        <dgm:presLayoutVars/>
      </dgm:prSet>
      <dgm:spPr/>
    </dgm:pt>
  </dgm:ptLst>
  <dgm:cxnLst>
    <dgm:cxn modelId="{236ACA08-1F2D-447A-BD5B-293D1ED2807B}" srcId="{5890131A-38CB-4B54-AE6B-C1BCBE017CEF}" destId="{83955C83-6B4C-4E2C-A724-6AD634AA5F0B}" srcOrd="0" destOrd="0" parTransId="{C59C5DA6-C47F-42DD-BFA9-B5BAAB9823CA}" sibTransId="{179468DD-A805-437A-92C2-EAE38DF0D02D}"/>
    <dgm:cxn modelId="{766DE10C-3A4E-4F08-998F-2A94ABEF3BAB}" srcId="{199F99E2-8B76-4A69-8782-8C2CD1D8CA95}" destId="{970A18D1-B350-450D-88C3-DA8C2DA85671}" srcOrd="1" destOrd="0" parTransId="{0053DCE9-2203-4289-80FB-9210AC3346A2}" sibTransId="{07432085-AE5B-4BCA-A7B3-63A88B98EE72}"/>
    <dgm:cxn modelId="{CDEFFB0D-AC05-4FA4-8B36-FD081433EE0E}" type="presOf" srcId="{B9AF6588-9215-4C01-B2CC-A12664C8E6D7}" destId="{C0912236-4E05-4B72-8188-A518FD28FB24}" srcOrd="0" destOrd="1" presId="urn:microsoft.com/office/officeart/2018/2/layout/IconLabelDescriptionList"/>
    <dgm:cxn modelId="{8150841C-302F-4AAE-BDEF-9610F4513C34}" srcId="{12E952CA-FA80-4AEA-88EF-839A37C8C067}" destId="{D649BEE5-56A5-4741-9856-1B404BB02142}" srcOrd="0" destOrd="0" parTransId="{3C222C50-7D61-41EC-9E54-04B3124C4BFA}" sibTransId="{72FCA13D-DEF9-42D3-BED5-641DBABCE07B}"/>
    <dgm:cxn modelId="{A1E6EE1F-17A0-4D5E-9F26-8A4AC7238BDD}" srcId="{C24393E1-8086-41B1-AD74-67E3218B8B48}" destId="{12E952CA-FA80-4AEA-88EF-839A37C8C067}" srcOrd="1" destOrd="0" parTransId="{C21DD1DC-47A6-4278-9BE3-62E3086C5D94}" sibTransId="{A6A1278A-8C5D-40AC-9784-14B20ACA3F9C}"/>
    <dgm:cxn modelId="{316B1C2B-C80C-48CC-84C9-B603A62F26CA}" type="presOf" srcId="{F647CFB4-ABD2-41DD-8313-780A7BB19F76}" destId="{A6437919-F39A-4213-9628-D9A762E5B87F}" srcOrd="0" destOrd="1" presId="urn:microsoft.com/office/officeart/2018/2/layout/IconLabelDescriptionList"/>
    <dgm:cxn modelId="{CC0EF03A-D230-4510-9D78-16615E254A49}" srcId="{C24393E1-8086-41B1-AD74-67E3218B8B48}" destId="{5890131A-38CB-4B54-AE6B-C1BCBE017CEF}" srcOrd="2" destOrd="0" parTransId="{0022DDAF-679C-4C28-BB1B-BF8E48E798A8}" sibTransId="{248627FA-5603-4CF3-8D39-5B57AF50E914}"/>
    <dgm:cxn modelId="{1BBAAA45-2779-4650-8A54-FD99F4B5CF63}" srcId="{C24393E1-8086-41B1-AD74-67E3218B8B48}" destId="{199F99E2-8B76-4A69-8782-8C2CD1D8CA95}" srcOrd="0" destOrd="0" parTransId="{E5174634-36FE-43DD-841C-D69D06E25EC8}" sibTransId="{D759FEE5-0218-463A-9E3D-9331B77A40BB}"/>
    <dgm:cxn modelId="{2ED4AC65-BB1A-4544-914C-94F225CA9525}" type="presOf" srcId="{12E952CA-FA80-4AEA-88EF-839A37C8C067}" destId="{A6D2359A-3B77-42A2-8178-279EFFA04586}" srcOrd="0" destOrd="0" presId="urn:microsoft.com/office/officeart/2018/2/layout/IconLabelDescriptionList"/>
    <dgm:cxn modelId="{70FE5458-97FF-4F6A-A260-7F640E834D33}" type="presOf" srcId="{970A18D1-B350-450D-88C3-DA8C2DA85671}" destId="{160E55AB-35B6-432B-A393-5E4D3C421665}" srcOrd="0" destOrd="1" presId="urn:microsoft.com/office/officeart/2018/2/layout/IconLabelDescriptionList"/>
    <dgm:cxn modelId="{EF38D080-1856-4DBA-B8B2-817D78086591}" type="presOf" srcId="{199F99E2-8B76-4A69-8782-8C2CD1D8CA95}" destId="{E078B1C0-C836-451A-A78F-83DCA3F00BF1}" srcOrd="0" destOrd="0" presId="urn:microsoft.com/office/officeart/2018/2/layout/IconLabelDescriptionList"/>
    <dgm:cxn modelId="{3732EB94-5199-4CB7-940F-13BBAC246C95}" type="presOf" srcId="{D649BEE5-56A5-4741-9856-1B404BB02142}" destId="{A6437919-F39A-4213-9628-D9A762E5B87F}" srcOrd="0" destOrd="0" presId="urn:microsoft.com/office/officeart/2018/2/layout/IconLabelDescriptionList"/>
    <dgm:cxn modelId="{E9DF2CAC-CEE9-43B0-B7C5-62228216A675}" type="presOf" srcId="{C1FBB0B0-D09C-490A-B913-21A09E592806}" destId="{160E55AB-35B6-432B-A393-5E4D3C421665}" srcOrd="0" destOrd="0" presId="urn:microsoft.com/office/officeart/2018/2/layout/IconLabelDescriptionList"/>
    <dgm:cxn modelId="{D0EFDBAC-5185-473D-96BF-BB62E73ADFFA}" type="presOf" srcId="{FDA26684-2FA3-447B-A9B3-AC641D7D45B9}" destId="{160E55AB-35B6-432B-A393-5E4D3C421665}" srcOrd="0" destOrd="2" presId="urn:microsoft.com/office/officeart/2018/2/layout/IconLabelDescriptionList"/>
    <dgm:cxn modelId="{5453B6B6-B6AA-4D71-A024-32A70EBBA46D}" srcId="{5890131A-38CB-4B54-AE6B-C1BCBE017CEF}" destId="{B9AF6588-9215-4C01-B2CC-A12664C8E6D7}" srcOrd="1" destOrd="0" parTransId="{629123DA-414C-4197-9454-6A8FE003270C}" sibTransId="{BE4E1DF6-3AF7-497B-B6FF-A0E4C5F731A7}"/>
    <dgm:cxn modelId="{9BF079BF-8DA2-4099-BC8B-48F939602DAA}" srcId="{199F99E2-8B76-4A69-8782-8C2CD1D8CA95}" destId="{C1FBB0B0-D09C-490A-B913-21A09E592806}" srcOrd="0" destOrd="0" parTransId="{3956978D-09C6-40D9-A3E1-C0406A742709}" sibTransId="{1211936D-125E-44B6-8AD5-926CE81E44FC}"/>
    <dgm:cxn modelId="{961ACCC4-EBB9-4B8E-B0C0-85F01D117F3A}" srcId="{199F99E2-8B76-4A69-8782-8C2CD1D8CA95}" destId="{FDA26684-2FA3-447B-A9B3-AC641D7D45B9}" srcOrd="2" destOrd="0" parTransId="{F68B5E63-A341-4067-B354-203BEFAC289A}" sibTransId="{50FF2950-0DB8-4E8E-BC1C-1DAF0BFD06B0}"/>
    <dgm:cxn modelId="{FC28B3DF-BB0E-4DF3-BF94-BB1CA5C143B3}" srcId="{12E952CA-FA80-4AEA-88EF-839A37C8C067}" destId="{F647CFB4-ABD2-41DD-8313-780A7BB19F76}" srcOrd="1" destOrd="0" parTransId="{4A5D3664-9C5C-4200-98A9-A94757F7E990}" sibTransId="{53656CB0-E9D6-498D-8F7D-F3C6CEBC77EA}"/>
    <dgm:cxn modelId="{E9D794EF-1972-4080-AAC7-6C02C0DD1E44}" type="presOf" srcId="{5890131A-38CB-4B54-AE6B-C1BCBE017CEF}" destId="{45A6A80E-DF1E-47D6-B2D8-4E7674F3AD77}" srcOrd="0" destOrd="0" presId="urn:microsoft.com/office/officeart/2018/2/layout/IconLabelDescriptionList"/>
    <dgm:cxn modelId="{FA5747F5-6512-446B-AD41-34A65C0462A0}" type="presOf" srcId="{C24393E1-8086-41B1-AD74-67E3218B8B48}" destId="{9FBEE3D2-4038-4822-8D95-F04220A00F12}" srcOrd="0" destOrd="0" presId="urn:microsoft.com/office/officeart/2018/2/layout/IconLabelDescriptionList"/>
    <dgm:cxn modelId="{8A4298F8-E999-4BD6-AAAA-3AEA28A40364}" type="presOf" srcId="{83955C83-6B4C-4E2C-A724-6AD634AA5F0B}" destId="{C0912236-4E05-4B72-8188-A518FD28FB24}" srcOrd="0" destOrd="0" presId="urn:microsoft.com/office/officeart/2018/2/layout/IconLabelDescriptionList"/>
    <dgm:cxn modelId="{2B10FD1C-66AE-4EA3-8B1C-3CF96841FAA0}" type="presParOf" srcId="{9FBEE3D2-4038-4822-8D95-F04220A00F12}" destId="{3AA41FF3-42CF-41D3-9F1C-FD5F9C647E27}" srcOrd="0" destOrd="0" presId="urn:microsoft.com/office/officeart/2018/2/layout/IconLabelDescriptionList"/>
    <dgm:cxn modelId="{A87BA66C-1BDB-42CB-9582-A2A0A5C9A967}" type="presParOf" srcId="{3AA41FF3-42CF-41D3-9F1C-FD5F9C647E27}" destId="{683B5575-7708-408B-9B2E-75FA0A0B730B}" srcOrd="0" destOrd="0" presId="urn:microsoft.com/office/officeart/2018/2/layout/IconLabelDescriptionList"/>
    <dgm:cxn modelId="{7E8B2627-8B27-4CE7-9215-A0B1DA8B32C1}" type="presParOf" srcId="{3AA41FF3-42CF-41D3-9F1C-FD5F9C647E27}" destId="{AE51ADC2-1290-41F8-98FC-3D2CA6537A0B}" srcOrd="1" destOrd="0" presId="urn:microsoft.com/office/officeart/2018/2/layout/IconLabelDescriptionList"/>
    <dgm:cxn modelId="{6FA7D909-BA0C-46CB-AB91-3F45F3E03848}" type="presParOf" srcId="{3AA41FF3-42CF-41D3-9F1C-FD5F9C647E27}" destId="{E078B1C0-C836-451A-A78F-83DCA3F00BF1}" srcOrd="2" destOrd="0" presId="urn:microsoft.com/office/officeart/2018/2/layout/IconLabelDescriptionList"/>
    <dgm:cxn modelId="{FA3C9C2E-16BA-4A3B-B78B-BB3D9F47D877}" type="presParOf" srcId="{3AA41FF3-42CF-41D3-9F1C-FD5F9C647E27}" destId="{EA402D2C-0E0F-4DCF-A340-C6BBA00FCFE8}" srcOrd="3" destOrd="0" presId="urn:microsoft.com/office/officeart/2018/2/layout/IconLabelDescriptionList"/>
    <dgm:cxn modelId="{5FB4E633-0B85-48FA-A94D-7F141E393873}" type="presParOf" srcId="{3AA41FF3-42CF-41D3-9F1C-FD5F9C647E27}" destId="{160E55AB-35B6-432B-A393-5E4D3C421665}" srcOrd="4" destOrd="0" presId="urn:microsoft.com/office/officeart/2018/2/layout/IconLabelDescriptionList"/>
    <dgm:cxn modelId="{DEB941AD-EB25-4EF8-9173-8B7E2D03603A}" type="presParOf" srcId="{9FBEE3D2-4038-4822-8D95-F04220A00F12}" destId="{E000E2E3-39A0-4A6E-8BDF-221219D50F45}" srcOrd="1" destOrd="0" presId="urn:microsoft.com/office/officeart/2018/2/layout/IconLabelDescriptionList"/>
    <dgm:cxn modelId="{41A90014-FA41-430B-92A6-F3CBA1BF1D1E}" type="presParOf" srcId="{9FBEE3D2-4038-4822-8D95-F04220A00F12}" destId="{91164829-3154-455A-86FF-ADC962B3B6A6}" srcOrd="2" destOrd="0" presId="urn:microsoft.com/office/officeart/2018/2/layout/IconLabelDescriptionList"/>
    <dgm:cxn modelId="{B8076AB6-0ED2-42DB-8020-DA950FF437B5}" type="presParOf" srcId="{91164829-3154-455A-86FF-ADC962B3B6A6}" destId="{C77EA219-C832-4065-8DE7-E6B101C57989}" srcOrd="0" destOrd="0" presId="urn:microsoft.com/office/officeart/2018/2/layout/IconLabelDescriptionList"/>
    <dgm:cxn modelId="{CC2F4EA8-E68F-4D10-BAD1-44BA11C0EF68}" type="presParOf" srcId="{91164829-3154-455A-86FF-ADC962B3B6A6}" destId="{1E5969B5-DB67-4296-9F7E-A50B97D2DEA9}" srcOrd="1" destOrd="0" presId="urn:microsoft.com/office/officeart/2018/2/layout/IconLabelDescriptionList"/>
    <dgm:cxn modelId="{27BA2FBD-35EE-4D6F-9F10-6402A07C4DFB}" type="presParOf" srcId="{91164829-3154-455A-86FF-ADC962B3B6A6}" destId="{A6D2359A-3B77-42A2-8178-279EFFA04586}" srcOrd="2" destOrd="0" presId="urn:microsoft.com/office/officeart/2018/2/layout/IconLabelDescriptionList"/>
    <dgm:cxn modelId="{8404880F-7230-425D-93DC-4FCCF5BBBF4A}" type="presParOf" srcId="{91164829-3154-455A-86FF-ADC962B3B6A6}" destId="{F66D704B-46AB-4C63-80FA-1CDAEA883121}" srcOrd="3" destOrd="0" presId="urn:microsoft.com/office/officeart/2018/2/layout/IconLabelDescriptionList"/>
    <dgm:cxn modelId="{C5ED57C7-BE1C-428A-A16A-1FE027F0D82A}" type="presParOf" srcId="{91164829-3154-455A-86FF-ADC962B3B6A6}" destId="{A6437919-F39A-4213-9628-D9A762E5B87F}" srcOrd="4" destOrd="0" presId="urn:microsoft.com/office/officeart/2018/2/layout/IconLabelDescriptionList"/>
    <dgm:cxn modelId="{1800B416-0F3C-41D4-A188-8B754009EB9B}" type="presParOf" srcId="{9FBEE3D2-4038-4822-8D95-F04220A00F12}" destId="{9E4C83CD-38DE-4D57-ABA1-F3DF411F2DE1}" srcOrd="3" destOrd="0" presId="urn:microsoft.com/office/officeart/2018/2/layout/IconLabelDescriptionList"/>
    <dgm:cxn modelId="{8B9A171E-F98A-440B-95F8-ECFFA1EE3BEF}" type="presParOf" srcId="{9FBEE3D2-4038-4822-8D95-F04220A00F12}" destId="{0B1DB8FE-7434-4C95-A0BB-53AF327BDCC4}" srcOrd="4" destOrd="0" presId="urn:microsoft.com/office/officeart/2018/2/layout/IconLabelDescriptionList"/>
    <dgm:cxn modelId="{05BA5DC4-7041-48BC-997B-22A4675B46EF}" type="presParOf" srcId="{0B1DB8FE-7434-4C95-A0BB-53AF327BDCC4}" destId="{2FE04260-923F-4CCB-8985-11E7AE125212}" srcOrd="0" destOrd="0" presId="urn:microsoft.com/office/officeart/2018/2/layout/IconLabelDescriptionList"/>
    <dgm:cxn modelId="{E586A5C0-D154-4AA7-AFD1-DE118CD6D376}" type="presParOf" srcId="{0B1DB8FE-7434-4C95-A0BB-53AF327BDCC4}" destId="{96ED05DF-C849-4148-B82E-44C4E7FCFCAF}" srcOrd="1" destOrd="0" presId="urn:microsoft.com/office/officeart/2018/2/layout/IconLabelDescriptionList"/>
    <dgm:cxn modelId="{2026A8A9-A4E7-44FC-BADF-D8129423DAE9}" type="presParOf" srcId="{0B1DB8FE-7434-4C95-A0BB-53AF327BDCC4}" destId="{45A6A80E-DF1E-47D6-B2D8-4E7674F3AD77}" srcOrd="2" destOrd="0" presId="urn:microsoft.com/office/officeart/2018/2/layout/IconLabelDescriptionList"/>
    <dgm:cxn modelId="{055AAA4C-DFC5-40AE-90E0-06E4B7D39C00}" type="presParOf" srcId="{0B1DB8FE-7434-4C95-A0BB-53AF327BDCC4}" destId="{7BC3DD49-9A17-49BE-9069-FE541B129999}" srcOrd="3" destOrd="0" presId="urn:microsoft.com/office/officeart/2018/2/layout/IconLabelDescriptionList"/>
    <dgm:cxn modelId="{67828E1A-C0F6-4CD1-B985-8DE9A4A0CD06}" type="presParOf" srcId="{0B1DB8FE-7434-4C95-A0BB-53AF327BDCC4}" destId="{C0912236-4E05-4B72-8188-A518FD28FB2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7B8C08-C06B-4221-A848-163975AEBA97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E8D47B8-CEFB-4A2C-9AE6-D5661BDC39B5}">
      <dgm:prSet/>
      <dgm:spPr/>
      <dgm:t>
        <a:bodyPr/>
        <a:lstStyle/>
        <a:p>
          <a:r>
            <a:rPr lang="af-ZA" b="1" noProof="0" dirty="0"/>
            <a:t>Vaardighede </a:t>
          </a:r>
          <a:r>
            <a:rPr lang="af-ZA" noProof="0" dirty="0"/>
            <a:t>= Spesifieke vermoëns (help jou om spesifieke take effektief uit te voer)</a:t>
          </a:r>
        </a:p>
      </dgm:t>
    </dgm:pt>
    <dgm:pt modelId="{F4262585-3AD9-4FD9-89C0-8D7043A754DC}" type="parTrans" cxnId="{EBB49370-C4A7-4420-9A5F-6F6F4A521C56}">
      <dgm:prSet/>
      <dgm:spPr/>
      <dgm:t>
        <a:bodyPr/>
        <a:lstStyle/>
        <a:p>
          <a:endParaRPr lang="en-US"/>
        </a:p>
      </dgm:t>
    </dgm:pt>
    <dgm:pt modelId="{0B4207E5-496F-49AE-BCFF-47EB635A97E9}" type="sibTrans" cxnId="{EBB49370-C4A7-4420-9A5F-6F6F4A521C56}">
      <dgm:prSet/>
      <dgm:spPr/>
      <dgm:t>
        <a:bodyPr/>
        <a:lstStyle/>
        <a:p>
          <a:endParaRPr lang="en-US"/>
        </a:p>
      </dgm:t>
    </dgm:pt>
    <dgm:pt modelId="{ED0F2A4A-B269-46DD-BCE0-74DD1B36A341}">
      <dgm:prSet/>
      <dgm:spPr/>
      <dgm:t>
        <a:bodyPr/>
        <a:lstStyle/>
        <a:p>
          <a:r>
            <a:rPr lang="af-ZA" b="1" noProof="0" dirty="0"/>
            <a:t>Harde vaardighede </a:t>
          </a:r>
          <a:r>
            <a:rPr lang="af-ZA" noProof="0" dirty="0"/>
            <a:t>– tegnies (bv.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kodering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masjineriegebruik</a:t>
          </a:r>
          <a:r>
            <a:rPr lang="af-ZA" noProof="0" dirty="0"/>
            <a:t>)</a:t>
          </a:r>
        </a:p>
      </dgm:t>
    </dgm:pt>
    <dgm:pt modelId="{F8D6EE48-4153-4B6B-83F4-FCCBBB47A841}" type="parTrans" cxnId="{634F9F1B-C32F-4175-8798-50EC24431E1D}">
      <dgm:prSet/>
      <dgm:spPr/>
      <dgm:t>
        <a:bodyPr/>
        <a:lstStyle/>
        <a:p>
          <a:endParaRPr lang="en-US"/>
        </a:p>
      </dgm:t>
    </dgm:pt>
    <dgm:pt modelId="{EBB1D3BD-6F05-45B5-A721-71912F083F4C}" type="sibTrans" cxnId="{634F9F1B-C32F-4175-8798-50EC24431E1D}">
      <dgm:prSet/>
      <dgm:spPr/>
      <dgm:t>
        <a:bodyPr/>
        <a:lstStyle/>
        <a:p>
          <a:endParaRPr lang="en-US"/>
        </a:p>
      </dgm:t>
    </dgm:pt>
    <dgm:pt modelId="{C08B4795-55C6-42AE-810A-85FA5DAA651A}">
      <dgm:prSet/>
      <dgm:spPr/>
      <dgm:t>
        <a:bodyPr/>
        <a:lstStyle/>
        <a:p>
          <a:r>
            <a:rPr lang="af-ZA" b="1" noProof="0" dirty="0"/>
            <a:t>Sagte vaardighede </a:t>
          </a:r>
          <a:r>
            <a:rPr lang="af-ZA" noProof="0" dirty="0"/>
            <a:t>–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interpersoonlik</a:t>
          </a:r>
          <a:r>
            <a:rPr lang="af-ZA" noProof="0" dirty="0"/>
            <a:t> (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bv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kommunikasie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spanwerk</a:t>
          </a:r>
          <a:r>
            <a:rPr lang="af-ZA" noProof="0" dirty="0"/>
            <a:t>)</a:t>
          </a:r>
        </a:p>
      </dgm:t>
    </dgm:pt>
    <dgm:pt modelId="{C73A898C-368E-4323-B209-86E8154640B0}" type="parTrans" cxnId="{0F3C8566-06D3-460E-B67E-C381DFD992E9}">
      <dgm:prSet/>
      <dgm:spPr/>
      <dgm:t>
        <a:bodyPr/>
        <a:lstStyle/>
        <a:p>
          <a:endParaRPr lang="en-US"/>
        </a:p>
      </dgm:t>
    </dgm:pt>
    <dgm:pt modelId="{916A5951-FE91-4702-9E72-7F702343FF17}" type="sibTrans" cxnId="{0F3C8566-06D3-460E-B67E-C381DFD992E9}">
      <dgm:prSet/>
      <dgm:spPr/>
      <dgm:t>
        <a:bodyPr/>
        <a:lstStyle/>
        <a:p>
          <a:endParaRPr lang="en-US"/>
        </a:p>
      </dgm:t>
    </dgm:pt>
    <dgm:pt modelId="{EC879D11-0F45-4C96-88BB-FCFD822F0A90}">
      <dgm:prSet/>
      <dgm:spPr/>
      <dgm:t>
        <a:bodyPr/>
        <a:lstStyle/>
        <a:p>
          <a:r>
            <a:rPr lang="af-ZA" i="1" noProof="0" dirty="0"/>
            <a:t>Voorbeeld: </a:t>
          </a:r>
          <a:r>
            <a:rPr lang="nl-NL" i="0" noProof="0" dirty="0"/>
            <a:t>’n Fiksheidafrigter beskik oor vaardighede in gewigsopteltegnieke en voedingsbeplanning</a:t>
          </a:r>
          <a:endParaRPr lang="af-ZA" i="0" noProof="0" dirty="0"/>
        </a:p>
      </dgm:t>
    </dgm:pt>
    <dgm:pt modelId="{D0B02285-467F-4AC0-8BF6-1413D951E825}" type="parTrans" cxnId="{58BB963F-CB0D-4D4B-94D3-7347336FC3FB}">
      <dgm:prSet/>
      <dgm:spPr/>
      <dgm:t>
        <a:bodyPr/>
        <a:lstStyle/>
        <a:p>
          <a:endParaRPr lang="en-US"/>
        </a:p>
      </dgm:t>
    </dgm:pt>
    <dgm:pt modelId="{CAEE3909-8457-4EA5-88FA-C2B79A95B6C7}" type="sibTrans" cxnId="{58BB963F-CB0D-4D4B-94D3-7347336FC3FB}">
      <dgm:prSet/>
      <dgm:spPr/>
      <dgm:t>
        <a:bodyPr/>
        <a:lstStyle/>
        <a:p>
          <a:endParaRPr lang="en-US"/>
        </a:p>
      </dgm:t>
    </dgm:pt>
    <dgm:pt modelId="{45F210D8-2D8D-4676-8B6B-9382CC778518}">
      <dgm:prSet/>
      <dgm:spPr/>
      <dgm:t>
        <a:bodyPr/>
        <a:lstStyle/>
        <a:p>
          <a:r>
            <a:rPr lang="af-ZA" b="1" noProof="0" dirty="0"/>
            <a:t>Bevoegdhede </a:t>
          </a:r>
          <a:r>
            <a:rPr lang="af-ZA" noProof="0" dirty="0"/>
            <a:t>= Breër eienskappe (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sluit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kennis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gedrag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</a:t>
          </a:r>
          <a:r>
            <a:rPr lang="af-ZA" noProof="0" dirty="0"/>
            <a:t>)</a:t>
          </a:r>
        </a:p>
      </dgm:t>
    </dgm:pt>
    <dgm:pt modelId="{BE74BE6F-BDFA-4E0D-9B25-F889633CE10A}" type="parTrans" cxnId="{83D21918-55D1-4488-9744-E939671D24F5}">
      <dgm:prSet/>
      <dgm:spPr/>
      <dgm:t>
        <a:bodyPr/>
        <a:lstStyle/>
        <a:p>
          <a:endParaRPr lang="en-US"/>
        </a:p>
      </dgm:t>
    </dgm:pt>
    <dgm:pt modelId="{5CAA3E6A-D10E-4E7B-92A4-3F6BD39AA215}" type="sibTrans" cxnId="{83D21918-55D1-4488-9744-E939671D24F5}">
      <dgm:prSet/>
      <dgm:spPr/>
      <dgm:t>
        <a:bodyPr/>
        <a:lstStyle/>
        <a:p>
          <a:endParaRPr lang="en-US"/>
        </a:p>
      </dgm:t>
    </dgm:pt>
    <dgm:pt modelId="{84229ACF-09C6-40ED-AEDB-CEDB8F354A93}">
      <dgm:prSet/>
      <dgm:spPr/>
      <dgm:t>
        <a:bodyPr/>
        <a:lstStyle/>
        <a:p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Kernvaardighede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noProof="0" dirty="0"/>
            <a:t>–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noodsaaklike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vir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enige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noProof="0" dirty="0"/>
            <a:t>(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bv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probleemoplossing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aanpasbaarheid</a:t>
          </a:r>
          <a:r>
            <a:rPr lang="af-ZA" noProof="0" dirty="0"/>
            <a:t>)</a:t>
          </a:r>
        </a:p>
      </dgm:t>
    </dgm:pt>
    <dgm:pt modelId="{C7A52437-F336-477E-91A4-BF1CBA062A9D}" type="parTrans" cxnId="{AB07F4BE-70AB-4EF8-A808-8BF203CCC9BA}">
      <dgm:prSet/>
      <dgm:spPr/>
      <dgm:t>
        <a:bodyPr/>
        <a:lstStyle/>
        <a:p>
          <a:endParaRPr lang="en-US"/>
        </a:p>
      </dgm:t>
    </dgm:pt>
    <dgm:pt modelId="{F121039B-30C5-45B0-A728-C012CAB564C2}" type="sibTrans" cxnId="{AB07F4BE-70AB-4EF8-A808-8BF203CCC9BA}">
      <dgm:prSet/>
      <dgm:spPr/>
      <dgm:t>
        <a:bodyPr/>
        <a:lstStyle/>
        <a:p>
          <a:endParaRPr lang="en-US"/>
        </a:p>
      </dgm:t>
    </dgm:pt>
    <dgm:pt modelId="{0D623B35-AA1B-4C14-B427-ABA0B248F51A}">
      <dgm:prSet/>
      <dgm:spPr/>
      <dgm:t>
        <a:bodyPr/>
        <a:lstStyle/>
        <a:p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Werkspesifieke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noProof="0" dirty="0"/>
            <a:t>– word in ’n spesifieke veld benodig (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bv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strategiese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beplanning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in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sportbestuur</a:t>
          </a:r>
          <a:r>
            <a:rPr lang="af-ZA" noProof="0" dirty="0"/>
            <a:t>)</a:t>
          </a:r>
        </a:p>
      </dgm:t>
    </dgm:pt>
    <dgm:pt modelId="{E91015A3-BFE8-472B-BFC1-817B5AD40595}" type="parTrans" cxnId="{26E3DCE7-7166-4DF9-BDB5-589D9C6A0FB9}">
      <dgm:prSet/>
      <dgm:spPr/>
      <dgm:t>
        <a:bodyPr/>
        <a:lstStyle/>
        <a:p>
          <a:endParaRPr lang="en-US"/>
        </a:p>
      </dgm:t>
    </dgm:pt>
    <dgm:pt modelId="{A549BC8B-4703-4166-895D-3506E0D228F8}" type="sibTrans" cxnId="{26E3DCE7-7166-4DF9-BDB5-589D9C6A0FB9}">
      <dgm:prSet/>
      <dgm:spPr/>
      <dgm:t>
        <a:bodyPr/>
        <a:lstStyle/>
        <a:p>
          <a:endParaRPr lang="en-US"/>
        </a:p>
      </dgm:t>
    </dgm:pt>
    <dgm:pt modelId="{8A53205C-0997-4BA5-AA0B-4DE660D7B612}">
      <dgm:prSet/>
      <dgm:spPr/>
      <dgm:t>
        <a:bodyPr/>
        <a:lstStyle/>
        <a:p>
          <a:r>
            <a:rPr lang="af-ZA" i="1" noProof="0" dirty="0"/>
            <a:t>Voorbeeld:</a:t>
          </a:r>
          <a:r>
            <a:rPr lang="af-ZA" noProof="0" dirty="0"/>
            <a:t> </a:t>
          </a:r>
          <a:r>
            <a:rPr lang="nl-NL" noProof="0" dirty="0"/>
            <a:t>'n Fiksheidsafrigter se bevoegdheid in kliëntmotivering sluit in: </a:t>
          </a:r>
          <a:endParaRPr lang="af-ZA" noProof="0" dirty="0"/>
        </a:p>
      </dgm:t>
    </dgm:pt>
    <dgm:pt modelId="{9631A099-0B1C-4C25-B92E-01B0CA51E8B1}" type="parTrans" cxnId="{8A960852-8123-4540-868A-6C571766C577}">
      <dgm:prSet/>
      <dgm:spPr/>
      <dgm:t>
        <a:bodyPr/>
        <a:lstStyle/>
        <a:p>
          <a:endParaRPr lang="en-US"/>
        </a:p>
      </dgm:t>
    </dgm:pt>
    <dgm:pt modelId="{C9CDC690-47C5-45BB-82F0-6CBB0C1B76A1}" type="sibTrans" cxnId="{8A960852-8123-4540-868A-6C571766C577}">
      <dgm:prSet/>
      <dgm:spPr/>
      <dgm:t>
        <a:bodyPr/>
        <a:lstStyle/>
        <a:p>
          <a:endParaRPr lang="en-US"/>
        </a:p>
      </dgm:t>
    </dgm:pt>
    <dgm:pt modelId="{46ADB156-AC38-44FF-A22E-25E29843BB54}">
      <dgm:prSet/>
      <dgm:spPr/>
      <dgm:t>
        <a:bodyPr/>
        <a:lstStyle/>
        <a:p>
          <a:r>
            <a:rPr lang="en-ZA" i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Kommunikasievaardighede</a:t>
          </a:r>
          <a:r>
            <a:rPr lang="en-ZA" i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af-ZA" noProof="0" dirty="0"/>
        </a:p>
      </dgm:t>
    </dgm:pt>
    <dgm:pt modelId="{C1C906D0-5091-4DDE-93AD-5B931B28CB28}" type="parTrans" cxnId="{EEE30383-2AD6-4260-BCB9-3A24302829F6}">
      <dgm:prSet/>
      <dgm:spPr/>
      <dgm:t>
        <a:bodyPr/>
        <a:lstStyle/>
        <a:p>
          <a:endParaRPr lang="en-US"/>
        </a:p>
      </dgm:t>
    </dgm:pt>
    <dgm:pt modelId="{B6F6C4DA-969F-4FAF-85C4-C4ACCCC497A3}" type="sibTrans" cxnId="{EEE30383-2AD6-4260-BCB9-3A24302829F6}">
      <dgm:prSet/>
      <dgm:spPr/>
      <dgm:t>
        <a:bodyPr/>
        <a:lstStyle/>
        <a:p>
          <a:endParaRPr lang="en-US"/>
        </a:p>
      </dgm:t>
    </dgm:pt>
    <dgm:pt modelId="{B06074FC-43D2-4858-A662-C9C2E218BBFC}">
      <dgm:prSet/>
      <dgm:spPr/>
      <dgm:t>
        <a:bodyPr/>
        <a:lstStyle/>
        <a:p>
          <a:r>
            <a:rPr lang="en-ZA" i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Emosionele</a:t>
          </a:r>
          <a:r>
            <a:rPr lang="en-ZA" i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i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intelligensie</a:t>
          </a:r>
          <a:endParaRPr lang="af-ZA" noProof="0" dirty="0"/>
        </a:p>
      </dgm:t>
    </dgm:pt>
    <dgm:pt modelId="{CA4A8F9B-2CAB-46FB-B38D-F633209EEE64}" type="parTrans" cxnId="{A12895B0-5949-44F8-952D-6640751EEDDE}">
      <dgm:prSet/>
      <dgm:spPr/>
      <dgm:t>
        <a:bodyPr/>
        <a:lstStyle/>
        <a:p>
          <a:endParaRPr lang="af-ZA"/>
        </a:p>
      </dgm:t>
    </dgm:pt>
    <dgm:pt modelId="{106FA4C2-F033-461E-A60F-A5EF7D972A7F}" type="sibTrans" cxnId="{A12895B0-5949-44F8-952D-6640751EEDDE}">
      <dgm:prSet/>
      <dgm:spPr/>
      <dgm:t>
        <a:bodyPr/>
        <a:lstStyle/>
        <a:p>
          <a:endParaRPr lang="af-ZA"/>
        </a:p>
      </dgm:t>
    </dgm:pt>
    <dgm:pt modelId="{91FC0D73-3B30-46D1-930A-5475509069F1}">
      <dgm:prSet/>
      <dgm:spPr/>
      <dgm:t>
        <a:bodyPr/>
        <a:lstStyle/>
        <a:p>
          <a:r>
            <a:rPr lang="en-ZA" i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Doelwitstellingstegnieke</a:t>
          </a:r>
          <a:endParaRPr lang="af-ZA" noProof="0" dirty="0"/>
        </a:p>
      </dgm:t>
    </dgm:pt>
    <dgm:pt modelId="{33FFD274-4A6E-4656-B575-23777F5BCB5D}" type="parTrans" cxnId="{C013B2DF-71F7-4F48-B43B-02E2B0C34D03}">
      <dgm:prSet/>
      <dgm:spPr/>
      <dgm:t>
        <a:bodyPr/>
        <a:lstStyle/>
        <a:p>
          <a:endParaRPr lang="af-ZA"/>
        </a:p>
      </dgm:t>
    </dgm:pt>
    <dgm:pt modelId="{1A88A765-AE37-4EE4-8474-41A0BAF13713}" type="sibTrans" cxnId="{C013B2DF-71F7-4F48-B43B-02E2B0C34D03}">
      <dgm:prSet/>
      <dgm:spPr/>
      <dgm:t>
        <a:bodyPr/>
        <a:lstStyle/>
        <a:p>
          <a:endParaRPr lang="af-ZA"/>
        </a:p>
      </dgm:t>
    </dgm:pt>
    <dgm:pt modelId="{F66E18DB-3143-4844-BC79-3DCD19E0627D}" type="pres">
      <dgm:prSet presAssocID="{D87B8C08-C06B-4221-A848-163975AEBA97}" presName="linear" presStyleCnt="0">
        <dgm:presLayoutVars>
          <dgm:dir/>
          <dgm:animLvl val="lvl"/>
          <dgm:resizeHandles val="exact"/>
        </dgm:presLayoutVars>
      </dgm:prSet>
      <dgm:spPr/>
    </dgm:pt>
    <dgm:pt modelId="{99BADFC8-00A1-4486-916A-E373752BD082}" type="pres">
      <dgm:prSet presAssocID="{9E8D47B8-CEFB-4A2C-9AE6-D5661BDC39B5}" presName="parentLin" presStyleCnt="0"/>
      <dgm:spPr/>
    </dgm:pt>
    <dgm:pt modelId="{9FA36F49-61CE-4604-B1BB-19E3D7FA01E7}" type="pres">
      <dgm:prSet presAssocID="{9E8D47B8-CEFB-4A2C-9AE6-D5661BDC39B5}" presName="parentLeftMargin" presStyleLbl="node1" presStyleIdx="0" presStyleCnt="2"/>
      <dgm:spPr/>
    </dgm:pt>
    <dgm:pt modelId="{E5D7D94F-F4F3-430B-B947-9BD84DBB7656}" type="pres">
      <dgm:prSet presAssocID="{9E8D47B8-CEFB-4A2C-9AE6-D5661BDC39B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7FF9462-9D4C-4F97-AB6C-7A27A6E14362}" type="pres">
      <dgm:prSet presAssocID="{9E8D47B8-CEFB-4A2C-9AE6-D5661BDC39B5}" presName="negativeSpace" presStyleCnt="0"/>
      <dgm:spPr/>
    </dgm:pt>
    <dgm:pt modelId="{C77BA79F-0B67-4BA4-8F1F-5976F198F367}" type="pres">
      <dgm:prSet presAssocID="{9E8D47B8-CEFB-4A2C-9AE6-D5661BDC39B5}" presName="childText" presStyleLbl="conFgAcc1" presStyleIdx="0" presStyleCnt="2">
        <dgm:presLayoutVars>
          <dgm:bulletEnabled val="1"/>
        </dgm:presLayoutVars>
      </dgm:prSet>
      <dgm:spPr/>
    </dgm:pt>
    <dgm:pt modelId="{DFD5BBF2-EE2C-4C60-859A-D80AFCA861D0}" type="pres">
      <dgm:prSet presAssocID="{0B4207E5-496F-49AE-BCFF-47EB635A97E9}" presName="spaceBetweenRectangles" presStyleCnt="0"/>
      <dgm:spPr/>
    </dgm:pt>
    <dgm:pt modelId="{5A1B09E0-DA3C-4437-AC7D-0D9B0B775D7D}" type="pres">
      <dgm:prSet presAssocID="{45F210D8-2D8D-4676-8B6B-9382CC778518}" presName="parentLin" presStyleCnt="0"/>
      <dgm:spPr/>
    </dgm:pt>
    <dgm:pt modelId="{B0DB18D0-65C6-404A-9DE6-88CD61888304}" type="pres">
      <dgm:prSet presAssocID="{45F210D8-2D8D-4676-8B6B-9382CC778518}" presName="parentLeftMargin" presStyleLbl="node1" presStyleIdx="0" presStyleCnt="2"/>
      <dgm:spPr/>
    </dgm:pt>
    <dgm:pt modelId="{F878BD1A-7D1D-4C20-90D2-BC20D4A0B8E8}" type="pres">
      <dgm:prSet presAssocID="{45F210D8-2D8D-4676-8B6B-9382CC77851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3A2E580-DC7F-4750-90F0-ADEE268C052C}" type="pres">
      <dgm:prSet presAssocID="{45F210D8-2D8D-4676-8B6B-9382CC778518}" presName="negativeSpace" presStyleCnt="0"/>
      <dgm:spPr/>
    </dgm:pt>
    <dgm:pt modelId="{53151AB8-01D1-4CF9-A4B4-FF175FDF8F14}" type="pres">
      <dgm:prSet presAssocID="{45F210D8-2D8D-4676-8B6B-9382CC77851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436AA03-7FE8-4AAF-86D2-BFC5D1D3749F}" type="presOf" srcId="{C08B4795-55C6-42AE-810A-85FA5DAA651A}" destId="{C77BA79F-0B67-4BA4-8F1F-5976F198F367}" srcOrd="0" destOrd="1" presId="urn:microsoft.com/office/officeart/2005/8/layout/list1"/>
    <dgm:cxn modelId="{A382FC04-B53D-4F3B-96A2-C161C42B0BE9}" type="presOf" srcId="{9E8D47B8-CEFB-4A2C-9AE6-D5661BDC39B5}" destId="{9FA36F49-61CE-4604-B1BB-19E3D7FA01E7}" srcOrd="0" destOrd="0" presId="urn:microsoft.com/office/officeart/2005/8/layout/list1"/>
    <dgm:cxn modelId="{E326EE08-4E71-44FD-A7B0-786ADF29A883}" type="presOf" srcId="{ED0F2A4A-B269-46DD-BCE0-74DD1B36A341}" destId="{C77BA79F-0B67-4BA4-8F1F-5976F198F367}" srcOrd="0" destOrd="0" presId="urn:microsoft.com/office/officeart/2005/8/layout/list1"/>
    <dgm:cxn modelId="{83D21918-55D1-4488-9744-E939671D24F5}" srcId="{D87B8C08-C06B-4221-A848-163975AEBA97}" destId="{45F210D8-2D8D-4676-8B6B-9382CC778518}" srcOrd="1" destOrd="0" parTransId="{BE74BE6F-BDFA-4E0D-9B25-F889633CE10A}" sibTransId="{5CAA3E6A-D10E-4E7B-92A4-3F6BD39AA215}"/>
    <dgm:cxn modelId="{634F9F1B-C32F-4175-8798-50EC24431E1D}" srcId="{9E8D47B8-CEFB-4A2C-9AE6-D5661BDC39B5}" destId="{ED0F2A4A-B269-46DD-BCE0-74DD1B36A341}" srcOrd="0" destOrd="0" parTransId="{F8D6EE48-4153-4B6B-83F4-FCCBBB47A841}" sibTransId="{EBB1D3BD-6F05-45B5-A721-71912F083F4C}"/>
    <dgm:cxn modelId="{AEF1AE28-783F-45E8-99EB-A145CC4D0436}" type="presOf" srcId="{B06074FC-43D2-4858-A662-C9C2E218BBFC}" destId="{53151AB8-01D1-4CF9-A4B4-FF175FDF8F14}" srcOrd="0" destOrd="4" presId="urn:microsoft.com/office/officeart/2005/8/layout/list1"/>
    <dgm:cxn modelId="{626BFD3B-F976-4D5F-9614-4BB5B2BAB2DB}" type="presOf" srcId="{0D623B35-AA1B-4C14-B427-ABA0B248F51A}" destId="{53151AB8-01D1-4CF9-A4B4-FF175FDF8F14}" srcOrd="0" destOrd="1" presId="urn:microsoft.com/office/officeart/2005/8/layout/list1"/>
    <dgm:cxn modelId="{7C1B093F-04FD-4247-BAE0-F664DF72FE96}" type="presOf" srcId="{84229ACF-09C6-40ED-AEDB-CEDB8F354A93}" destId="{53151AB8-01D1-4CF9-A4B4-FF175FDF8F14}" srcOrd="0" destOrd="0" presId="urn:microsoft.com/office/officeart/2005/8/layout/list1"/>
    <dgm:cxn modelId="{58BB963F-CB0D-4D4B-94D3-7347336FC3FB}" srcId="{9E8D47B8-CEFB-4A2C-9AE6-D5661BDC39B5}" destId="{EC879D11-0F45-4C96-88BB-FCFD822F0A90}" srcOrd="2" destOrd="0" parTransId="{D0B02285-467F-4AC0-8BF6-1413D951E825}" sibTransId="{CAEE3909-8457-4EA5-88FA-C2B79A95B6C7}"/>
    <dgm:cxn modelId="{0F3C8566-06D3-460E-B67E-C381DFD992E9}" srcId="{9E8D47B8-CEFB-4A2C-9AE6-D5661BDC39B5}" destId="{C08B4795-55C6-42AE-810A-85FA5DAA651A}" srcOrd="1" destOrd="0" parTransId="{C73A898C-368E-4323-B209-86E8154640B0}" sibTransId="{916A5951-FE91-4702-9E72-7F702343FF17}"/>
    <dgm:cxn modelId="{E072DA4B-4FC1-4C13-8231-E83FAD4F9322}" type="presOf" srcId="{46ADB156-AC38-44FF-A22E-25E29843BB54}" destId="{53151AB8-01D1-4CF9-A4B4-FF175FDF8F14}" srcOrd="0" destOrd="3" presId="urn:microsoft.com/office/officeart/2005/8/layout/list1"/>
    <dgm:cxn modelId="{EBB49370-C4A7-4420-9A5F-6F6F4A521C56}" srcId="{D87B8C08-C06B-4221-A848-163975AEBA97}" destId="{9E8D47B8-CEFB-4A2C-9AE6-D5661BDC39B5}" srcOrd="0" destOrd="0" parTransId="{F4262585-3AD9-4FD9-89C0-8D7043A754DC}" sibTransId="{0B4207E5-496F-49AE-BCFF-47EB635A97E9}"/>
    <dgm:cxn modelId="{6735E770-E05D-4429-8420-673D20B4F89A}" type="presOf" srcId="{45F210D8-2D8D-4676-8B6B-9382CC778518}" destId="{F878BD1A-7D1D-4C20-90D2-BC20D4A0B8E8}" srcOrd="1" destOrd="0" presId="urn:microsoft.com/office/officeart/2005/8/layout/list1"/>
    <dgm:cxn modelId="{15B7D971-0AFB-4B28-9011-2B51F79A5837}" type="presOf" srcId="{D87B8C08-C06B-4221-A848-163975AEBA97}" destId="{F66E18DB-3143-4844-BC79-3DCD19E0627D}" srcOrd="0" destOrd="0" presId="urn:microsoft.com/office/officeart/2005/8/layout/list1"/>
    <dgm:cxn modelId="{8A960852-8123-4540-868A-6C571766C577}" srcId="{45F210D8-2D8D-4676-8B6B-9382CC778518}" destId="{8A53205C-0997-4BA5-AA0B-4DE660D7B612}" srcOrd="2" destOrd="0" parTransId="{9631A099-0B1C-4C25-B92E-01B0CA51E8B1}" sibTransId="{C9CDC690-47C5-45BB-82F0-6CBB0C1B76A1}"/>
    <dgm:cxn modelId="{EEE30383-2AD6-4260-BCB9-3A24302829F6}" srcId="{8A53205C-0997-4BA5-AA0B-4DE660D7B612}" destId="{46ADB156-AC38-44FF-A22E-25E29843BB54}" srcOrd="0" destOrd="0" parTransId="{C1C906D0-5091-4DDE-93AD-5B931B28CB28}" sibTransId="{B6F6C4DA-969F-4FAF-85C4-C4ACCCC497A3}"/>
    <dgm:cxn modelId="{F00EFFA6-8A50-49BB-91A1-755292CEA082}" type="presOf" srcId="{9E8D47B8-CEFB-4A2C-9AE6-D5661BDC39B5}" destId="{E5D7D94F-F4F3-430B-B947-9BD84DBB7656}" srcOrd="1" destOrd="0" presId="urn:microsoft.com/office/officeart/2005/8/layout/list1"/>
    <dgm:cxn modelId="{DECCF9AF-741E-4280-A524-ACDEC4E41586}" type="presOf" srcId="{91FC0D73-3B30-46D1-930A-5475509069F1}" destId="{53151AB8-01D1-4CF9-A4B4-FF175FDF8F14}" srcOrd="0" destOrd="5" presId="urn:microsoft.com/office/officeart/2005/8/layout/list1"/>
    <dgm:cxn modelId="{A12895B0-5949-44F8-952D-6640751EEDDE}" srcId="{8A53205C-0997-4BA5-AA0B-4DE660D7B612}" destId="{B06074FC-43D2-4858-A662-C9C2E218BBFC}" srcOrd="1" destOrd="0" parTransId="{CA4A8F9B-2CAB-46FB-B38D-F633209EEE64}" sibTransId="{106FA4C2-F033-461E-A60F-A5EF7D972A7F}"/>
    <dgm:cxn modelId="{AB07F4BE-70AB-4EF8-A808-8BF203CCC9BA}" srcId="{45F210D8-2D8D-4676-8B6B-9382CC778518}" destId="{84229ACF-09C6-40ED-AEDB-CEDB8F354A93}" srcOrd="0" destOrd="0" parTransId="{C7A52437-F336-477E-91A4-BF1CBA062A9D}" sibTransId="{F121039B-30C5-45B0-A728-C012CAB564C2}"/>
    <dgm:cxn modelId="{D29FB3C0-544B-4195-BE93-5EC5E1079891}" type="presOf" srcId="{8A53205C-0997-4BA5-AA0B-4DE660D7B612}" destId="{53151AB8-01D1-4CF9-A4B4-FF175FDF8F14}" srcOrd="0" destOrd="2" presId="urn:microsoft.com/office/officeart/2005/8/layout/list1"/>
    <dgm:cxn modelId="{B5629ACA-3A75-4463-B038-54343453E3AA}" type="presOf" srcId="{EC879D11-0F45-4C96-88BB-FCFD822F0A90}" destId="{C77BA79F-0B67-4BA4-8F1F-5976F198F367}" srcOrd="0" destOrd="2" presId="urn:microsoft.com/office/officeart/2005/8/layout/list1"/>
    <dgm:cxn modelId="{C013B2DF-71F7-4F48-B43B-02E2B0C34D03}" srcId="{8A53205C-0997-4BA5-AA0B-4DE660D7B612}" destId="{91FC0D73-3B30-46D1-930A-5475509069F1}" srcOrd="2" destOrd="0" parTransId="{33FFD274-4A6E-4656-B575-23777F5BCB5D}" sibTransId="{1A88A765-AE37-4EE4-8474-41A0BAF13713}"/>
    <dgm:cxn modelId="{26E3DCE7-7166-4DF9-BDB5-589D9C6A0FB9}" srcId="{45F210D8-2D8D-4676-8B6B-9382CC778518}" destId="{0D623B35-AA1B-4C14-B427-ABA0B248F51A}" srcOrd="1" destOrd="0" parTransId="{E91015A3-BFE8-472B-BFC1-817B5AD40595}" sibTransId="{A549BC8B-4703-4166-895D-3506E0D228F8}"/>
    <dgm:cxn modelId="{EAFAA4EC-AD14-4FE7-9BA3-3CC2D1962C64}" type="presOf" srcId="{45F210D8-2D8D-4676-8B6B-9382CC778518}" destId="{B0DB18D0-65C6-404A-9DE6-88CD61888304}" srcOrd="0" destOrd="0" presId="urn:microsoft.com/office/officeart/2005/8/layout/list1"/>
    <dgm:cxn modelId="{99784B73-C037-40B8-9E6D-2354F6A04B1B}" type="presParOf" srcId="{F66E18DB-3143-4844-BC79-3DCD19E0627D}" destId="{99BADFC8-00A1-4486-916A-E373752BD082}" srcOrd="0" destOrd="0" presId="urn:microsoft.com/office/officeart/2005/8/layout/list1"/>
    <dgm:cxn modelId="{03D05718-01DB-4E6E-8D5E-BE847BAB081C}" type="presParOf" srcId="{99BADFC8-00A1-4486-916A-E373752BD082}" destId="{9FA36F49-61CE-4604-B1BB-19E3D7FA01E7}" srcOrd="0" destOrd="0" presId="urn:microsoft.com/office/officeart/2005/8/layout/list1"/>
    <dgm:cxn modelId="{7D16B290-F9BE-4A7F-9CD7-C21304AC30DD}" type="presParOf" srcId="{99BADFC8-00A1-4486-916A-E373752BD082}" destId="{E5D7D94F-F4F3-430B-B947-9BD84DBB7656}" srcOrd="1" destOrd="0" presId="urn:microsoft.com/office/officeart/2005/8/layout/list1"/>
    <dgm:cxn modelId="{4726D593-4AD8-47E3-A52F-ED4ABDF44569}" type="presParOf" srcId="{F66E18DB-3143-4844-BC79-3DCD19E0627D}" destId="{17FF9462-9D4C-4F97-AB6C-7A27A6E14362}" srcOrd="1" destOrd="0" presId="urn:microsoft.com/office/officeart/2005/8/layout/list1"/>
    <dgm:cxn modelId="{B6F2A050-85B9-4688-9EC1-866251F8CC8E}" type="presParOf" srcId="{F66E18DB-3143-4844-BC79-3DCD19E0627D}" destId="{C77BA79F-0B67-4BA4-8F1F-5976F198F367}" srcOrd="2" destOrd="0" presId="urn:microsoft.com/office/officeart/2005/8/layout/list1"/>
    <dgm:cxn modelId="{1B20290F-F81E-44A6-B6BB-FC1AB84570F9}" type="presParOf" srcId="{F66E18DB-3143-4844-BC79-3DCD19E0627D}" destId="{DFD5BBF2-EE2C-4C60-859A-D80AFCA861D0}" srcOrd="3" destOrd="0" presId="urn:microsoft.com/office/officeart/2005/8/layout/list1"/>
    <dgm:cxn modelId="{E2D60FF5-C582-42D0-B3E2-62ECC96F3694}" type="presParOf" srcId="{F66E18DB-3143-4844-BC79-3DCD19E0627D}" destId="{5A1B09E0-DA3C-4437-AC7D-0D9B0B775D7D}" srcOrd="4" destOrd="0" presId="urn:microsoft.com/office/officeart/2005/8/layout/list1"/>
    <dgm:cxn modelId="{378D2427-47CF-4E65-9EA7-B52003593AED}" type="presParOf" srcId="{5A1B09E0-DA3C-4437-AC7D-0D9B0B775D7D}" destId="{B0DB18D0-65C6-404A-9DE6-88CD61888304}" srcOrd="0" destOrd="0" presId="urn:microsoft.com/office/officeart/2005/8/layout/list1"/>
    <dgm:cxn modelId="{6EEA053B-ACC7-49E5-876A-1D5E2016E9D4}" type="presParOf" srcId="{5A1B09E0-DA3C-4437-AC7D-0D9B0B775D7D}" destId="{F878BD1A-7D1D-4C20-90D2-BC20D4A0B8E8}" srcOrd="1" destOrd="0" presId="urn:microsoft.com/office/officeart/2005/8/layout/list1"/>
    <dgm:cxn modelId="{AB96FF9C-FF02-4F2A-B68A-1D1F5E2A98B3}" type="presParOf" srcId="{F66E18DB-3143-4844-BC79-3DCD19E0627D}" destId="{D3A2E580-DC7F-4750-90F0-ADEE268C052C}" srcOrd="5" destOrd="0" presId="urn:microsoft.com/office/officeart/2005/8/layout/list1"/>
    <dgm:cxn modelId="{5789EA6F-4234-43CB-BE45-667375FA01A9}" type="presParOf" srcId="{F66E18DB-3143-4844-BC79-3DCD19E0627D}" destId="{53151AB8-01D1-4CF9-A4B4-FF175FDF8F1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56F31-98AC-4213-BC56-75BC772885C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E016B8F1-EE01-4B4F-A296-F42DB90F14F1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Behels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die 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skep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ontwikkeling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van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nuwe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produkte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stelsels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oplossings</a:t>
          </a:r>
          <a:endParaRPr lang="af-ZA" noProof="0" dirty="0"/>
        </a:p>
      </dgm:t>
    </dgm:pt>
    <dgm:pt modelId="{191A331D-8C4A-4B4A-A374-F6CF13C736E7}" type="parTrans" cxnId="{6B4DE46D-F8EC-4EF8-9A37-62351370F620}">
      <dgm:prSet/>
      <dgm:spPr/>
      <dgm:t>
        <a:bodyPr/>
        <a:lstStyle/>
        <a:p>
          <a:endParaRPr lang="en-US"/>
        </a:p>
      </dgm:t>
    </dgm:pt>
    <dgm:pt modelId="{6FBBF259-410F-4512-A412-EC32D1B39E79}" type="sibTrans" cxnId="{6B4DE46D-F8EC-4EF8-9A37-62351370F620}">
      <dgm:prSet/>
      <dgm:spPr/>
      <dgm:t>
        <a:bodyPr/>
        <a:lstStyle/>
        <a:p>
          <a:endParaRPr lang="en-US"/>
        </a:p>
      </dgm:t>
    </dgm:pt>
    <dgm:pt modelId="{69863E0C-40F8-40E3-A321-9603B75A6548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Tipiese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werksomgewing</a:t>
          </a:r>
          <a:r>
            <a:rPr lang="af-ZA" b="1" noProof="0" dirty="0"/>
            <a:t>: </a:t>
          </a:r>
        </a:p>
      </dgm:t>
    </dgm:pt>
    <dgm:pt modelId="{35760C4B-2CB9-4149-8AC5-2FB56796E70C}" type="parTrans" cxnId="{C6892CED-8DAF-4E82-9F46-853D50763495}">
      <dgm:prSet/>
      <dgm:spPr/>
      <dgm:t>
        <a:bodyPr/>
        <a:lstStyle/>
        <a:p>
          <a:endParaRPr lang="en-US"/>
        </a:p>
      </dgm:t>
    </dgm:pt>
    <dgm:pt modelId="{070AA62D-D64D-491F-8B05-A3D0399545EE}" type="sibTrans" cxnId="{C6892CED-8DAF-4E82-9F46-853D50763495}">
      <dgm:prSet/>
      <dgm:spPr/>
      <dgm:t>
        <a:bodyPr/>
        <a:lstStyle/>
        <a:p>
          <a:endParaRPr lang="en-US"/>
        </a:p>
      </dgm:t>
    </dgm:pt>
    <dgm:pt modelId="{6BCEC26A-A581-4881-9895-6239B4A8B676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Hoofsaaklik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binnenshuis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</a:p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Ateljees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kantore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ontwerplaboratoriums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</a:t>
          </a:r>
          <a:endParaRPr lang="af-ZA" b="0" noProof="0" dirty="0"/>
        </a:p>
      </dgm:t>
    </dgm:pt>
    <dgm:pt modelId="{A1CA8D95-09E3-44BE-9954-D929B6B0258F}" type="parTrans" cxnId="{D01CC2AC-C87F-453C-B764-069E9070B318}">
      <dgm:prSet/>
      <dgm:spPr/>
      <dgm:t>
        <a:bodyPr/>
        <a:lstStyle/>
        <a:p>
          <a:endParaRPr lang="en-US"/>
        </a:p>
      </dgm:t>
    </dgm:pt>
    <dgm:pt modelId="{0D67D6C2-3B5F-444B-BA7B-3A5ED50E4A51}" type="sibTrans" cxnId="{D01CC2AC-C87F-453C-B764-069E9070B318}">
      <dgm:prSet/>
      <dgm:spPr/>
      <dgm:t>
        <a:bodyPr/>
        <a:lstStyle/>
        <a:p>
          <a:endParaRPr lang="en-US"/>
        </a:p>
      </dgm:t>
    </dgm:pt>
    <dgm:pt modelId="{3B9F3940-E8EB-4303-B9C7-47982D534EEC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bevoegdhede</a:t>
          </a:r>
          <a:r>
            <a:rPr lang="af-ZA" b="1" noProof="0" dirty="0"/>
            <a:t>: </a:t>
          </a:r>
        </a:p>
      </dgm:t>
    </dgm:pt>
    <dgm:pt modelId="{606B04B9-171E-425A-87D3-C5BC731127C3}" type="parTrans" cxnId="{7A53B698-43E1-49DB-A6B2-79DCFA2E75B7}">
      <dgm:prSet/>
      <dgm:spPr/>
      <dgm:t>
        <a:bodyPr/>
        <a:lstStyle/>
        <a:p>
          <a:endParaRPr lang="en-US"/>
        </a:p>
      </dgm:t>
    </dgm:pt>
    <dgm:pt modelId="{F4E01B5C-D562-42ED-8EBD-0580441ABED4}" type="sibTrans" cxnId="{7A53B698-43E1-49DB-A6B2-79DCFA2E75B7}">
      <dgm:prSet/>
      <dgm:spPr/>
      <dgm:t>
        <a:bodyPr/>
        <a:lstStyle/>
        <a:p>
          <a:endParaRPr lang="en-US"/>
        </a:p>
      </dgm:t>
    </dgm:pt>
    <dgm:pt modelId="{DD7BA76A-EBC7-4734-BAC9-F1C23A71F18C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Kreatiwiteit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tegniese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kennis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</a:p>
        <a:p>
          <a:pPr>
            <a:lnSpc>
              <a:spcPct val="100000"/>
            </a:lnSpc>
          </a:pPr>
          <a:r>
            <a:rPr lang="af-ZA" b="0" noProof="0" dirty="0"/>
            <a:t>Take: Navorsing, dinkskrum, spanwerk, skakeling met kliënte</a:t>
          </a:r>
        </a:p>
      </dgm:t>
    </dgm:pt>
    <dgm:pt modelId="{12192CEA-3E38-4214-ACA4-66EC28ADA971}" type="parTrans" cxnId="{99E4F72D-CD4E-4D99-AF57-7C7734FEA520}">
      <dgm:prSet/>
      <dgm:spPr/>
      <dgm:t>
        <a:bodyPr/>
        <a:lstStyle/>
        <a:p>
          <a:endParaRPr lang="en-US"/>
        </a:p>
      </dgm:t>
    </dgm:pt>
    <dgm:pt modelId="{C58C9B09-2755-4898-8412-442FF5D872B9}" type="sibTrans" cxnId="{99E4F72D-CD4E-4D99-AF57-7C7734FEA520}">
      <dgm:prSet/>
      <dgm:spPr/>
      <dgm:t>
        <a:bodyPr/>
        <a:lstStyle/>
        <a:p>
          <a:endParaRPr lang="en-US"/>
        </a:p>
      </dgm:t>
    </dgm:pt>
    <dgm:pt modelId="{E50CE663-77AC-4F91-A126-662BCE08D904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Voorbeelde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poste in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ontwerp</a:t>
          </a:r>
          <a:r>
            <a:rPr lang="af-ZA" b="1" noProof="0" dirty="0"/>
            <a:t>:</a:t>
          </a:r>
          <a:endParaRPr lang="af-ZA" noProof="0" dirty="0"/>
        </a:p>
      </dgm:t>
    </dgm:pt>
    <dgm:pt modelId="{96CA4B44-19C0-4A6F-9CD3-728CCC334E1F}" type="parTrans" cxnId="{500A9BFD-D022-4EF8-8864-61C8AFF47AB1}">
      <dgm:prSet/>
      <dgm:spPr/>
      <dgm:t>
        <a:bodyPr/>
        <a:lstStyle/>
        <a:p>
          <a:endParaRPr lang="en-US"/>
        </a:p>
      </dgm:t>
    </dgm:pt>
    <dgm:pt modelId="{FEE8B2D1-0542-4C8D-B4C7-FCDB529A3A8A}" type="sibTrans" cxnId="{500A9BFD-D022-4EF8-8864-61C8AFF47AB1}">
      <dgm:prSet/>
      <dgm:spPr/>
      <dgm:t>
        <a:bodyPr/>
        <a:lstStyle/>
        <a:p>
          <a:endParaRPr lang="en-US"/>
        </a:p>
      </dgm:t>
    </dgm:pt>
    <dgm:pt modelId="{2F11FBBE-E9FE-4057-A374-6C9373D13DAC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 err="1"/>
            <a:t>Produkontwerper</a:t>
          </a:r>
          <a:endParaRPr lang="af-ZA" b="0" noProof="0" dirty="0"/>
        </a:p>
      </dgm:t>
    </dgm:pt>
    <dgm:pt modelId="{3D286264-4C68-4017-A546-89F2639F67CF}" type="parTrans" cxnId="{DA1A6494-EF40-4065-97F8-DE2ED398414B}">
      <dgm:prSet/>
      <dgm:spPr/>
      <dgm:t>
        <a:bodyPr/>
        <a:lstStyle/>
        <a:p>
          <a:endParaRPr lang="en-US"/>
        </a:p>
      </dgm:t>
    </dgm:pt>
    <dgm:pt modelId="{5176125A-2912-4A89-87E7-882253CA309E}" type="sibTrans" cxnId="{DA1A6494-EF40-4065-97F8-DE2ED398414B}">
      <dgm:prSet/>
      <dgm:spPr/>
      <dgm:t>
        <a:bodyPr/>
        <a:lstStyle/>
        <a:p>
          <a:endParaRPr lang="en-US"/>
        </a:p>
      </dgm:t>
    </dgm:pt>
    <dgm:pt modelId="{1697731B-5EBC-431C-BCB1-7BD603210030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 err="1"/>
            <a:t>Gafiese</a:t>
          </a:r>
          <a:r>
            <a:rPr lang="af-ZA" b="0" noProof="0" dirty="0"/>
            <a:t> ontwerper</a:t>
          </a:r>
        </a:p>
      </dgm:t>
    </dgm:pt>
    <dgm:pt modelId="{4EB59967-C366-4B24-846E-BE913F2CF237}" type="parTrans" cxnId="{96DFA20C-CF1D-40FE-B0F7-A52CB1DF08BE}">
      <dgm:prSet/>
      <dgm:spPr/>
      <dgm:t>
        <a:bodyPr/>
        <a:lstStyle/>
        <a:p>
          <a:endParaRPr lang="en-US"/>
        </a:p>
      </dgm:t>
    </dgm:pt>
    <dgm:pt modelId="{28A18A7F-58F1-462D-B29B-BD5944EF0664}" type="sibTrans" cxnId="{96DFA20C-CF1D-40FE-B0F7-A52CB1DF08BE}">
      <dgm:prSet/>
      <dgm:spPr/>
      <dgm:t>
        <a:bodyPr/>
        <a:lstStyle/>
        <a:p>
          <a:endParaRPr lang="en-US"/>
        </a:p>
      </dgm:t>
    </dgm:pt>
    <dgm:pt modelId="{4E024E54-B666-4C2F-97E3-D8D01C4F2794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Binnenshuise ontwerper</a:t>
          </a:r>
        </a:p>
      </dgm:t>
    </dgm:pt>
    <dgm:pt modelId="{4A5E307E-D82A-4D31-A97A-46BF840E8C90}" type="parTrans" cxnId="{9C4DCD07-BB77-451F-B41D-C7A36794E864}">
      <dgm:prSet/>
      <dgm:spPr/>
      <dgm:t>
        <a:bodyPr/>
        <a:lstStyle/>
        <a:p>
          <a:endParaRPr lang="en-US"/>
        </a:p>
      </dgm:t>
    </dgm:pt>
    <dgm:pt modelId="{ECD6A506-4CEC-47E5-AF4F-E7BE6AE7423B}" type="sibTrans" cxnId="{9C4DCD07-BB77-451F-B41D-C7A36794E864}">
      <dgm:prSet/>
      <dgm:spPr/>
      <dgm:t>
        <a:bodyPr/>
        <a:lstStyle/>
        <a:p>
          <a:endParaRPr lang="en-US"/>
        </a:p>
      </dgm:t>
    </dgm:pt>
    <dgm:pt modelId="{BC641335-11A9-41F6-A7DA-26863324303D}" type="pres">
      <dgm:prSet presAssocID="{5D056F31-98AC-4213-BC56-75BC772885CC}" presName="root" presStyleCnt="0">
        <dgm:presLayoutVars>
          <dgm:dir/>
          <dgm:resizeHandles val="exact"/>
        </dgm:presLayoutVars>
      </dgm:prSet>
      <dgm:spPr/>
    </dgm:pt>
    <dgm:pt modelId="{17616CA9-BDBB-4D90-8FE1-64D226DD3A01}" type="pres">
      <dgm:prSet presAssocID="{E016B8F1-EE01-4B4F-A296-F42DB90F14F1}" presName="compNode" presStyleCnt="0"/>
      <dgm:spPr/>
    </dgm:pt>
    <dgm:pt modelId="{7E75BBAA-A3DB-4BCB-A4E0-C778FF36577C}" type="pres">
      <dgm:prSet presAssocID="{E016B8F1-EE01-4B4F-A296-F42DB90F14F1}" presName="bgRect" presStyleLbl="bgShp" presStyleIdx="0" presStyleCnt="4"/>
      <dgm:spPr/>
    </dgm:pt>
    <dgm:pt modelId="{FBDFB74C-427B-4DFB-8088-339E7B88E38A}" type="pres">
      <dgm:prSet presAssocID="{E016B8F1-EE01-4B4F-A296-F42DB90F14F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BD429454-017A-4D9A-AC4E-83F597D4D320}" type="pres">
      <dgm:prSet presAssocID="{E016B8F1-EE01-4B4F-A296-F42DB90F14F1}" presName="spaceRect" presStyleCnt="0"/>
      <dgm:spPr/>
    </dgm:pt>
    <dgm:pt modelId="{5D164B7F-7CDA-4AC5-B05F-2C2598E1FD65}" type="pres">
      <dgm:prSet presAssocID="{E016B8F1-EE01-4B4F-A296-F42DB90F14F1}" presName="parTx" presStyleLbl="revTx" presStyleIdx="0" presStyleCnt="7">
        <dgm:presLayoutVars>
          <dgm:chMax val="0"/>
          <dgm:chPref val="0"/>
        </dgm:presLayoutVars>
      </dgm:prSet>
      <dgm:spPr/>
    </dgm:pt>
    <dgm:pt modelId="{70167E83-B971-4BF8-A45D-4BD2AD13732C}" type="pres">
      <dgm:prSet presAssocID="{6FBBF259-410F-4512-A412-EC32D1B39E79}" presName="sibTrans" presStyleCnt="0"/>
      <dgm:spPr/>
    </dgm:pt>
    <dgm:pt modelId="{142CB464-854B-41B3-A84A-EB14B6D9336C}" type="pres">
      <dgm:prSet presAssocID="{69863E0C-40F8-40E3-A321-9603B75A6548}" presName="compNode" presStyleCnt="0"/>
      <dgm:spPr/>
    </dgm:pt>
    <dgm:pt modelId="{333B2851-C18D-433D-82B2-F2A3CAF179F8}" type="pres">
      <dgm:prSet presAssocID="{69863E0C-40F8-40E3-A321-9603B75A6548}" presName="bgRect" presStyleLbl="bgShp" presStyleIdx="1" presStyleCnt="4"/>
      <dgm:spPr/>
    </dgm:pt>
    <dgm:pt modelId="{F2DB5315-ED4B-4EFA-A572-002690524A3F}" type="pres">
      <dgm:prSet presAssocID="{69863E0C-40F8-40E3-A321-9603B75A654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Chair with solid fill"/>
        </a:ext>
      </dgm:extLst>
    </dgm:pt>
    <dgm:pt modelId="{558CDD95-EB87-4EC8-A20F-6D23E49BD1E0}" type="pres">
      <dgm:prSet presAssocID="{69863E0C-40F8-40E3-A321-9603B75A6548}" presName="spaceRect" presStyleCnt="0"/>
      <dgm:spPr/>
    </dgm:pt>
    <dgm:pt modelId="{92943185-FB63-4899-A00E-4C7E4D4FCC59}" type="pres">
      <dgm:prSet presAssocID="{69863E0C-40F8-40E3-A321-9603B75A6548}" presName="parTx" presStyleLbl="revTx" presStyleIdx="1" presStyleCnt="7">
        <dgm:presLayoutVars>
          <dgm:chMax val="0"/>
          <dgm:chPref val="0"/>
        </dgm:presLayoutVars>
      </dgm:prSet>
      <dgm:spPr/>
    </dgm:pt>
    <dgm:pt modelId="{3C87CE12-0009-4375-95E2-90FD41BEA208}" type="pres">
      <dgm:prSet presAssocID="{69863E0C-40F8-40E3-A321-9603B75A6548}" presName="desTx" presStyleLbl="revTx" presStyleIdx="2" presStyleCnt="7">
        <dgm:presLayoutVars/>
      </dgm:prSet>
      <dgm:spPr/>
    </dgm:pt>
    <dgm:pt modelId="{0BE388DC-62DE-4579-884D-2AA1EB818DC8}" type="pres">
      <dgm:prSet presAssocID="{070AA62D-D64D-491F-8B05-A3D0399545EE}" presName="sibTrans" presStyleCnt="0"/>
      <dgm:spPr/>
    </dgm:pt>
    <dgm:pt modelId="{0C28409B-15B8-413A-991E-61B40AD6D312}" type="pres">
      <dgm:prSet presAssocID="{3B9F3940-E8EB-4303-B9C7-47982D534EEC}" presName="compNode" presStyleCnt="0"/>
      <dgm:spPr/>
    </dgm:pt>
    <dgm:pt modelId="{6EBB257E-C6BC-44AE-85D0-EDAF2559399C}" type="pres">
      <dgm:prSet presAssocID="{3B9F3940-E8EB-4303-B9C7-47982D534EEC}" presName="bgRect" presStyleLbl="bgShp" presStyleIdx="2" presStyleCnt="4" custLinFactNeighborX="-300"/>
      <dgm:spPr/>
    </dgm:pt>
    <dgm:pt modelId="{453065EA-BC6E-44C7-9135-E487AF97E858}" type="pres">
      <dgm:prSet presAssocID="{3B9F3940-E8EB-4303-B9C7-47982D534EE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ternet with solid fill"/>
        </a:ext>
      </dgm:extLst>
    </dgm:pt>
    <dgm:pt modelId="{803FC5E6-A54B-4BDF-A296-1795DC030A73}" type="pres">
      <dgm:prSet presAssocID="{3B9F3940-E8EB-4303-B9C7-47982D534EEC}" presName="spaceRect" presStyleCnt="0"/>
      <dgm:spPr/>
    </dgm:pt>
    <dgm:pt modelId="{A210641C-8AAF-4104-909A-9EB7C3C9DCCF}" type="pres">
      <dgm:prSet presAssocID="{3B9F3940-E8EB-4303-B9C7-47982D534EEC}" presName="parTx" presStyleLbl="revTx" presStyleIdx="3" presStyleCnt="7">
        <dgm:presLayoutVars>
          <dgm:chMax val="0"/>
          <dgm:chPref val="0"/>
        </dgm:presLayoutVars>
      </dgm:prSet>
      <dgm:spPr/>
    </dgm:pt>
    <dgm:pt modelId="{01FBE8E1-D0E9-49D6-93A8-9425DE9D0563}" type="pres">
      <dgm:prSet presAssocID="{3B9F3940-E8EB-4303-B9C7-47982D534EEC}" presName="desTx" presStyleLbl="revTx" presStyleIdx="4" presStyleCnt="7">
        <dgm:presLayoutVars/>
      </dgm:prSet>
      <dgm:spPr/>
    </dgm:pt>
    <dgm:pt modelId="{3F6913B0-FA00-4A12-A67E-002133AE4170}" type="pres">
      <dgm:prSet presAssocID="{F4E01B5C-D562-42ED-8EBD-0580441ABED4}" presName="sibTrans" presStyleCnt="0"/>
      <dgm:spPr/>
    </dgm:pt>
    <dgm:pt modelId="{28E5B922-AC31-4353-AFD9-03D28D5EB949}" type="pres">
      <dgm:prSet presAssocID="{E50CE663-77AC-4F91-A126-662BCE08D904}" presName="compNode" presStyleCnt="0"/>
      <dgm:spPr/>
    </dgm:pt>
    <dgm:pt modelId="{399110FB-8D63-42FD-9351-1AB3E543E6CE}" type="pres">
      <dgm:prSet presAssocID="{E50CE663-77AC-4F91-A126-662BCE08D904}" presName="bgRect" presStyleLbl="bgShp" presStyleIdx="3" presStyleCnt="4"/>
      <dgm:spPr/>
    </dgm:pt>
    <dgm:pt modelId="{E280B7E1-133D-45E3-8598-7D25F46AEDF0}" type="pres">
      <dgm:prSet presAssocID="{E50CE663-77AC-4F91-A126-662BCE08D90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tist male with solid fill"/>
        </a:ext>
      </dgm:extLst>
    </dgm:pt>
    <dgm:pt modelId="{40C43EDC-559C-4860-907C-35AAB021160F}" type="pres">
      <dgm:prSet presAssocID="{E50CE663-77AC-4F91-A126-662BCE08D904}" presName="spaceRect" presStyleCnt="0"/>
      <dgm:spPr/>
    </dgm:pt>
    <dgm:pt modelId="{1D53EF6B-EE8E-434C-9E84-CB4B886DB08F}" type="pres">
      <dgm:prSet presAssocID="{E50CE663-77AC-4F91-A126-662BCE08D904}" presName="parTx" presStyleLbl="revTx" presStyleIdx="5" presStyleCnt="7">
        <dgm:presLayoutVars>
          <dgm:chMax val="0"/>
          <dgm:chPref val="0"/>
        </dgm:presLayoutVars>
      </dgm:prSet>
      <dgm:spPr/>
    </dgm:pt>
    <dgm:pt modelId="{B26B9CD4-6BA5-4B3A-A3DF-0B154FEE6989}" type="pres">
      <dgm:prSet presAssocID="{E50CE663-77AC-4F91-A126-662BCE08D904}" presName="desTx" presStyleLbl="revTx" presStyleIdx="6" presStyleCnt="7">
        <dgm:presLayoutVars/>
      </dgm:prSet>
      <dgm:spPr/>
    </dgm:pt>
  </dgm:ptLst>
  <dgm:cxnLst>
    <dgm:cxn modelId="{9C4DCD07-BB77-451F-B41D-C7A36794E864}" srcId="{E50CE663-77AC-4F91-A126-662BCE08D904}" destId="{4E024E54-B666-4C2F-97E3-D8D01C4F2794}" srcOrd="2" destOrd="0" parTransId="{4A5E307E-D82A-4D31-A97A-46BF840E8C90}" sibTransId="{ECD6A506-4CEC-47E5-AF4F-E7BE6AE7423B}"/>
    <dgm:cxn modelId="{96DFA20C-CF1D-40FE-B0F7-A52CB1DF08BE}" srcId="{E50CE663-77AC-4F91-A126-662BCE08D904}" destId="{1697731B-5EBC-431C-BCB1-7BD603210030}" srcOrd="1" destOrd="0" parTransId="{4EB59967-C366-4B24-846E-BE913F2CF237}" sibTransId="{28A18A7F-58F1-462D-B29B-BD5944EF0664}"/>
    <dgm:cxn modelId="{E9B42C29-E589-4E36-AF39-2B5735916CD2}" type="presOf" srcId="{E50CE663-77AC-4F91-A126-662BCE08D904}" destId="{1D53EF6B-EE8E-434C-9E84-CB4B886DB08F}" srcOrd="0" destOrd="0" presId="urn:microsoft.com/office/officeart/2018/2/layout/IconVerticalSolidList"/>
    <dgm:cxn modelId="{99E4F72D-CD4E-4D99-AF57-7C7734FEA520}" srcId="{3B9F3940-E8EB-4303-B9C7-47982D534EEC}" destId="{DD7BA76A-EBC7-4734-BAC9-F1C23A71F18C}" srcOrd="0" destOrd="0" parTransId="{12192CEA-3E38-4214-ACA4-66EC28ADA971}" sibTransId="{C58C9B09-2755-4898-8412-442FF5D872B9}"/>
    <dgm:cxn modelId="{13188138-271C-4D34-81B6-C1C25DB455FD}" type="presOf" srcId="{2F11FBBE-E9FE-4057-A374-6C9373D13DAC}" destId="{B26B9CD4-6BA5-4B3A-A3DF-0B154FEE6989}" srcOrd="0" destOrd="0" presId="urn:microsoft.com/office/officeart/2018/2/layout/IconVerticalSolidList"/>
    <dgm:cxn modelId="{4521D039-4D61-4700-9B81-6AB50CF0D9C5}" type="presOf" srcId="{69863E0C-40F8-40E3-A321-9603B75A6548}" destId="{92943185-FB63-4899-A00E-4C7E4D4FCC59}" srcOrd="0" destOrd="0" presId="urn:microsoft.com/office/officeart/2018/2/layout/IconVerticalSolidList"/>
    <dgm:cxn modelId="{6E47525E-DE7F-4E8A-8CFE-D444DFB6146A}" type="presOf" srcId="{1697731B-5EBC-431C-BCB1-7BD603210030}" destId="{B26B9CD4-6BA5-4B3A-A3DF-0B154FEE6989}" srcOrd="0" destOrd="1" presId="urn:microsoft.com/office/officeart/2018/2/layout/IconVerticalSolidList"/>
    <dgm:cxn modelId="{592E7565-C292-48F4-99EC-337A5566B477}" type="presOf" srcId="{E016B8F1-EE01-4B4F-A296-F42DB90F14F1}" destId="{5D164B7F-7CDA-4AC5-B05F-2C2598E1FD65}" srcOrd="0" destOrd="0" presId="urn:microsoft.com/office/officeart/2018/2/layout/IconVerticalSolidList"/>
    <dgm:cxn modelId="{13DE504D-67F6-4765-88C4-ACB88E04D438}" type="presOf" srcId="{6BCEC26A-A581-4881-9895-6239B4A8B676}" destId="{3C87CE12-0009-4375-95E2-90FD41BEA208}" srcOrd="0" destOrd="0" presId="urn:microsoft.com/office/officeart/2018/2/layout/IconVerticalSolidList"/>
    <dgm:cxn modelId="{6B4DE46D-F8EC-4EF8-9A37-62351370F620}" srcId="{5D056F31-98AC-4213-BC56-75BC772885CC}" destId="{E016B8F1-EE01-4B4F-A296-F42DB90F14F1}" srcOrd="0" destOrd="0" parTransId="{191A331D-8C4A-4B4A-A374-F6CF13C736E7}" sibTransId="{6FBBF259-410F-4512-A412-EC32D1B39E79}"/>
    <dgm:cxn modelId="{FDD63A70-CD10-4798-A215-941C0363815A}" type="presOf" srcId="{3B9F3940-E8EB-4303-B9C7-47982D534EEC}" destId="{A210641C-8AAF-4104-909A-9EB7C3C9DCCF}" srcOrd="0" destOrd="0" presId="urn:microsoft.com/office/officeart/2018/2/layout/IconVerticalSolidList"/>
    <dgm:cxn modelId="{DA1A6494-EF40-4065-97F8-DE2ED398414B}" srcId="{E50CE663-77AC-4F91-A126-662BCE08D904}" destId="{2F11FBBE-E9FE-4057-A374-6C9373D13DAC}" srcOrd="0" destOrd="0" parTransId="{3D286264-4C68-4017-A546-89F2639F67CF}" sibTransId="{5176125A-2912-4A89-87E7-882253CA309E}"/>
    <dgm:cxn modelId="{7A53B698-43E1-49DB-A6B2-79DCFA2E75B7}" srcId="{5D056F31-98AC-4213-BC56-75BC772885CC}" destId="{3B9F3940-E8EB-4303-B9C7-47982D534EEC}" srcOrd="2" destOrd="0" parTransId="{606B04B9-171E-425A-87D3-C5BC731127C3}" sibTransId="{F4E01B5C-D562-42ED-8EBD-0580441ABED4}"/>
    <dgm:cxn modelId="{D01CC2AC-C87F-453C-B764-069E9070B318}" srcId="{69863E0C-40F8-40E3-A321-9603B75A6548}" destId="{6BCEC26A-A581-4881-9895-6239B4A8B676}" srcOrd="0" destOrd="0" parTransId="{A1CA8D95-09E3-44BE-9954-D929B6B0258F}" sibTransId="{0D67D6C2-3B5F-444B-BA7B-3A5ED50E4A51}"/>
    <dgm:cxn modelId="{47FE85B0-9737-4F2E-9AB9-A6946893DCDC}" type="presOf" srcId="{4E024E54-B666-4C2F-97E3-D8D01C4F2794}" destId="{B26B9CD4-6BA5-4B3A-A3DF-0B154FEE6989}" srcOrd="0" destOrd="2" presId="urn:microsoft.com/office/officeart/2018/2/layout/IconVerticalSolidList"/>
    <dgm:cxn modelId="{A09E8ED1-FA5F-4148-9B89-551208B1E5FD}" type="presOf" srcId="{DD7BA76A-EBC7-4734-BAC9-F1C23A71F18C}" destId="{01FBE8E1-D0E9-49D6-93A8-9425DE9D0563}" srcOrd="0" destOrd="0" presId="urn:microsoft.com/office/officeart/2018/2/layout/IconVerticalSolidList"/>
    <dgm:cxn modelId="{C6892CED-8DAF-4E82-9F46-853D50763495}" srcId="{5D056F31-98AC-4213-BC56-75BC772885CC}" destId="{69863E0C-40F8-40E3-A321-9603B75A6548}" srcOrd="1" destOrd="0" parTransId="{35760C4B-2CB9-4149-8AC5-2FB56796E70C}" sibTransId="{070AA62D-D64D-491F-8B05-A3D0399545EE}"/>
    <dgm:cxn modelId="{8B3CDEFA-1811-420B-A1F0-E37C6C77EEAA}" type="presOf" srcId="{5D056F31-98AC-4213-BC56-75BC772885CC}" destId="{BC641335-11A9-41F6-A7DA-26863324303D}" srcOrd="0" destOrd="0" presId="urn:microsoft.com/office/officeart/2018/2/layout/IconVerticalSolidList"/>
    <dgm:cxn modelId="{500A9BFD-D022-4EF8-8864-61C8AFF47AB1}" srcId="{5D056F31-98AC-4213-BC56-75BC772885CC}" destId="{E50CE663-77AC-4F91-A126-662BCE08D904}" srcOrd="3" destOrd="0" parTransId="{96CA4B44-19C0-4A6F-9CD3-728CCC334E1F}" sibTransId="{FEE8B2D1-0542-4C8D-B4C7-FCDB529A3A8A}"/>
    <dgm:cxn modelId="{50BD937C-9B99-490E-AC2E-267F272D4AF8}" type="presParOf" srcId="{BC641335-11A9-41F6-A7DA-26863324303D}" destId="{17616CA9-BDBB-4D90-8FE1-64D226DD3A01}" srcOrd="0" destOrd="0" presId="urn:microsoft.com/office/officeart/2018/2/layout/IconVerticalSolidList"/>
    <dgm:cxn modelId="{C43F8766-A5AE-482B-93CF-CA9F2A84FF73}" type="presParOf" srcId="{17616CA9-BDBB-4D90-8FE1-64D226DD3A01}" destId="{7E75BBAA-A3DB-4BCB-A4E0-C778FF36577C}" srcOrd="0" destOrd="0" presId="urn:microsoft.com/office/officeart/2018/2/layout/IconVerticalSolidList"/>
    <dgm:cxn modelId="{0BA71747-A273-44B2-B4B9-59492FD8BA2C}" type="presParOf" srcId="{17616CA9-BDBB-4D90-8FE1-64D226DD3A01}" destId="{FBDFB74C-427B-4DFB-8088-339E7B88E38A}" srcOrd="1" destOrd="0" presId="urn:microsoft.com/office/officeart/2018/2/layout/IconVerticalSolidList"/>
    <dgm:cxn modelId="{D229457C-7EF3-4F63-9C0F-2E11A85AC5EF}" type="presParOf" srcId="{17616CA9-BDBB-4D90-8FE1-64D226DD3A01}" destId="{BD429454-017A-4D9A-AC4E-83F597D4D320}" srcOrd="2" destOrd="0" presId="urn:microsoft.com/office/officeart/2018/2/layout/IconVerticalSolidList"/>
    <dgm:cxn modelId="{E264781E-3252-4F10-AB36-3D5CE0C875F7}" type="presParOf" srcId="{17616CA9-BDBB-4D90-8FE1-64D226DD3A01}" destId="{5D164B7F-7CDA-4AC5-B05F-2C2598E1FD65}" srcOrd="3" destOrd="0" presId="urn:microsoft.com/office/officeart/2018/2/layout/IconVerticalSolidList"/>
    <dgm:cxn modelId="{0441199C-90E2-49BB-9EF8-06E48BD62F3B}" type="presParOf" srcId="{BC641335-11A9-41F6-A7DA-26863324303D}" destId="{70167E83-B971-4BF8-A45D-4BD2AD13732C}" srcOrd="1" destOrd="0" presId="urn:microsoft.com/office/officeart/2018/2/layout/IconVerticalSolidList"/>
    <dgm:cxn modelId="{3DA07517-A628-492D-84C6-98713AC5768D}" type="presParOf" srcId="{BC641335-11A9-41F6-A7DA-26863324303D}" destId="{142CB464-854B-41B3-A84A-EB14B6D9336C}" srcOrd="2" destOrd="0" presId="urn:microsoft.com/office/officeart/2018/2/layout/IconVerticalSolidList"/>
    <dgm:cxn modelId="{799AE301-94AA-4905-A577-1319EBAE5225}" type="presParOf" srcId="{142CB464-854B-41B3-A84A-EB14B6D9336C}" destId="{333B2851-C18D-433D-82B2-F2A3CAF179F8}" srcOrd="0" destOrd="0" presId="urn:microsoft.com/office/officeart/2018/2/layout/IconVerticalSolidList"/>
    <dgm:cxn modelId="{A7111692-0790-4CC7-8CE2-E2F1C69FE6BD}" type="presParOf" srcId="{142CB464-854B-41B3-A84A-EB14B6D9336C}" destId="{F2DB5315-ED4B-4EFA-A572-002690524A3F}" srcOrd="1" destOrd="0" presId="urn:microsoft.com/office/officeart/2018/2/layout/IconVerticalSolidList"/>
    <dgm:cxn modelId="{F5BDFA12-B514-48F8-8498-E117D238017C}" type="presParOf" srcId="{142CB464-854B-41B3-A84A-EB14B6D9336C}" destId="{558CDD95-EB87-4EC8-A20F-6D23E49BD1E0}" srcOrd="2" destOrd="0" presId="urn:microsoft.com/office/officeart/2018/2/layout/IconVerticalSolidList"/>
    <dgm:cxn modelId="{80A0C300-0C29-4A73-88EE-D9D50F45815F}" type="presParOf" srcId="{142CB464-854B-41B3-A84A-EB14B6D9336C}" destId="{92943185-FB63-4899-A00E-4C7E4D4FCC59}" srcOrd="3" destOrd="0" presId="urn:microsoft.com/office/officeart/2018/2/layout/IconVerticalSolidList"/>
    <dgm:cxn modelId="{ED20EC1E-4CB9-4A79-95C7-B4B270A347F6}" type="presParOf" srcId="{142CB464-854B-41B3-A84A-EB14B6D9336C}" destId="{3C87CE12-0009-4375-95E2-90FD41BEA208}" srcOrd="4" destOrd="0" presId="urn:microsoft.com/office/officeart/2018/2/layout/IconVerticalSolidList"/>
    <dgm:cxn modelId="{AC34DD5F-4F67-488D-B895-8627FE7010FC}" type="presParOf" srcId="{BC641335-11A9-41F6-A7DA-26863324303D}" destId="{0BE388DC-62DE-4579-884D-2AA1EB818DC8}" srcOrd="3" destOrd="0" presId="urn:microsoft.com/office/officeart/2018/2/layout/IconVerticalSolidList"/>
    <dgm:cxn modelId="{79A2CDFE-6A95-4883-AF52-36F715666D76}" type="presParOf" srcId="{BC641335-11A9-41F6-A7DA-26863324303D}" destId="{0C28409B-15B8-413A-991E-61B40AD6D312}" srcOrd="4" destOrd="0" presId="urn:microsoft.com/office/officeart/2018/2/layout/IconVerticalSolidList"/>
    <dgm:cxn modelId="{BE45333B-51FE-4530-AED0-BDACD995773D}" type="presParOf" srcId="{0C28409B-15B8-413A-991E-61B40AD6D312}" destId="{6EBB257E-C6BC-44AE-85D0-EDAF2559399C}" srcOrd="0" destOrd="0" presId="urn:microsoft.com/office/officeart/2018/2/layout/IconVerticalSolidList"/>
    <dgm:cxn modelId="{12F5399A-0EDD-4000-94F9-FAAA8320F227}" type="presParOf" srcId="{0C28409B-15B8-413A-991E-61B40AD6D312}" destId="{453065EA-BC6E-44C7-9135-E487AF97E858}" srcOrd="1" destOrd="0" presId="urn:microsoft.com/office/officeart/2018/2/layout/IconVerticalSolidList"/>
    <dgm:cxn modelId="{315B6478-A604-4D5C-9EFE-A88AF8F71FB4}" type="presParOf" srcId="{0C28409B-15B8-413A-991E-61B40AD6D312}" destId="{803FC5E6-A54B-4BDF-A296-1795DC030A73}" srcOrd="2" destOrd="0" presId="urn:microsoft.com/office/officeart/2018/2/layout/IconVerticalSolidList"/>
    <dgm:cxn modelId="{36F0349F-50EA-4C8C-A304-1931329C594A}" type="presParOf" srcId="{0C28409B-15B8-413A-991E-61B40AD6D312}" destId="{A210641C-8AAF-4104-909A-9EB7C3C9DCCF}" srcOrd="3" destOrd="0" presId="urn:microsoft.com/office/officeart/2018/2/layout/IconVerticalSolidList"/>
    <dgm:cxn modelId="{1D1699A3-9E0C-4B1A-AD92-484A39C79D41}" type="presParOf" srcId="{0C28409B-15B8-413A-991E-61B40AD6D312}" destId="{01FBE8E1-D0E9-49D6-93A8-9425DE9D0563}" srcOrd="4" destOrd="0" presId="urn:microsoft.com/office/officeart/2018/2/layout/IconVerticalSolidList"/>
    <dgm:cxn modelId="{DEA7DB63-D3E7-4DB4-8923-850CF62509C4}" type="presParOf" srcId="{BC641335-11A9-41F6-A7DA-26863324303D}" destId="{3F6913B0-FA00-4A12-A67E-002133AE4170}" srcOrd="5" destOrd="0" presId="urn:microsoft.com/office/officeart/2018/2/layout/IconVerticalSolidList"/>
    <dgm:cxn modelId="{7136F785-A041-44A3-B3F3-2DD263F0A072}" type="presParOf" srcId="{BC641335-11A9-41F6-A7DA-26863324303D}" destId="{28E5B922-AC31-4353-AFD9-03D28D5EB949}" srcOrd="6" destOrd="0" presId="urn:microsoft.com/office/officeart/2018/2/layout/IconVerticalSolidList"/>
    <dgm:cxn modelId="{20FC0CBA-E8CF-41D3-9FD3-E7A64D09CFB9}" type="presParOf" srcId="{28E5B922-AC31-4353-AFD9-03D28D5EB949}" destId="{399110FB-8D63-42FD-9351-1AB3E543E6CE}" srcOrd="0" destOrd="0" presId="urn:microsoft.com/office/officeart/2018/2/layout/IconVerticalSolidList"/>
    <dgm:cxn modelId="{4C35076F-AA59-47D0-9BE9-7B588DB357E4}" type="presParOf" srcId="{28E5B922-AC31-4353-AFD9-03D28D5EB949}" destId="{E280B7E1-133D-45E3-8598-7D25F46AEDF0}" srcOrd="1" destOrd="0" presId="urn:microsoft.com/office/officeart/2018/2/layout/IconVerticalSolidList"/>
    <dgm:cxn modelId="{FCE78AF5-3171-49AF-A72E-156796464079}" type="presParOf" srcId="{28E5B922-AC31-4353-AFD9-03D28D5EB949}" destId="{40C43EDC-559C-4860-907C-35AAB021160F}" srcOrd="2" destOrd="0" presId="urn:microsoft.com/office/officeart/2018/2/layout/IconVerticalSolidList"/>
    <dgm:cxn modelId="{60F9F38E-6A31-4609-BD18-5639D1DB315C}" type="presParOf" srcId="{28E5B922-AC31-4353-AFD9-03D28D5EB949}" destId="{1D53EF6B-EE8E-434C-9E84-CB4B886DB08F}" srcOrd="3" destOrd="0" presId="urn:microsoft.com/office/officeart/2018/2/layout/IconVerticalSolidList"/>
    <dgm:cxn modelId="{9C19E2AC-D7A7-4E6A-83BE-6BE8900D1113}" type="presParOf" srcId="{28E5B922-AC31-4353-AFD9-03D28D5EB949}" destId="{B26B9CD4-6BA5-4B3A-A3DF-0B154FEE698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056F31-98AC-4213-BC56-75BC772885C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E016B8F1-EE01-4B4F-A296-F42DB90F14F1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Verwys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na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die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konstruksie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samestelling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van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komponente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om 'n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volledige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produk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vorm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</a:t>
          </a:r>
          <a:r>
            <a:rPr lang="af-ZA" noProof="0" dirty="0"/>
            <a:t>  </a:t>
          </a:r>
        </a:p>
      </dgm:t>
    </dgm:pt>
    <dgm:pt modelId="{191A331D-8C4A-4B4A-A374-F6CF13C736E7}" type="parTrans" cxnId="{6B4DE46D-F8EC-4EF8-9A37-62351370F620}">
      <dgm:prSet/>
      <dgm:spPr/>
      <dgm:t>
        <a:bodyPr/>
        <a:lstStyle/>
        <a:p>
          <a:endParaRPr lang="en-US"/>
        </a:p>
      </dgm:t>
    </dgm:pt>
    <dgm:pt modelId="{6FBBF259-410F-4512-A412-EC32D1B39E79}" type="sibTrans" cxnId="{6B4DE46D-F8EC-4EF8-9A37-62351370F620}">
      <dgm:prSet/>
      <dgm:spPr/>
      <dgm:t>
        <a:bodyPr/>
        <a:lstStyle/>
        <a:p>
          <a:endParaRPr lang="en-US"/>
        </a:p>
      </dgm:t>
    </dgm:pt>
    <dgm:pt modelId="{69863E0C-40F8-40E3-A321-9603B75A6548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Tipiese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werksomgewing</a:t>
          </a:r>
          <a:r>
            <a:rPr lang="af-ZA" b="1" noProof="0" dirty="0"/>
            <a:t>: </a:t>
          </a:r>
        </a:p>
      </dgm:t>
    </dgm:pt>
    <dgm:pt modelId="{35760C4B-2CB9-4149-8AC5-2FB56796E70C}" type="parTrans" cxnId="{C6892CED-8DAF-4E82-9F46-853D50763495}">
      <dgm:prSet/>
      <dgm:spPr/>
      <dgm:t>
        <a:bodyPr/>
        <a:lstStyle/>
        <a:p>
          <a:endParaRPr lang="en-US"/>
        </a:p>
      </dgm:t>
    </dgm:pt>
    <dgm:pt modelId="{070AA62D-D64D-491F-8B05-A3D0399545EE}" type="sibTrans" cxnId="{C6892CED-8DAF-4E82-9F46-853D50763495}">
      <dgm:prSet/>
      <dgm:spPr/>
      <dgm:t>
        <a:bodyPr/>
        <a:lstStyle/>
        <a:p>
          <a:endParaRPr lang="en-US"/>
        </a:p>
      </dgm:t>
    </dgm:pt>
    <dgm:pt modelId="{6BCEC26A-A581-4881-9895-6239B4A8B676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Meestal binnenshuis: Fabrieke, werkswinkels</a:t>
          </a:r>
        </a:p>
        <a:p>
          <a:pPr>
            <a:lnSpc>
              <a:spcPct val="100000"/>
            </a:lnSpc>
          </a:pPr>
          <a:r>
            <a:rPr lang="nl-NL" noProof="0" dirty="0"/>
            <a:t>Sommige buitenshuis: konstruksie</a:t>
          </a:r>
          <a:endParaRPr lang="af-ZA" noProof="0" dirty="0"/>
        </a:p>
      </dgm:t>
    </dgm:pt>
    <dgm:pt modelId="{A1CA8D95-09E3-44BE-9954-D929B6B0258F}" type="parTrans" cxnId="{D01CC2AC-C87F-453C-B764-069E9070B318}">
      <dgm:prSet/>
      <dgm:spPr/>
      <dgm:t>
        <a:bodyPr/>
        <a:lstStyle/>
        <a:p>
          <a:endParaRPr lang="en-US"/>
        </a:p>
      </dgm:t>
    </dgm:pt>
    <dgm:pt modelId="{0D67D6C2-3B5F-444B-BA7B-3A5ED50E4A51}" type="sibTrans" cxnId="{D01CC2AC-C87F-453C-B764-069E9070B318}">
      <dgm:prSet/>
      <dgm:spPr/>
      <dgm:t>
        <a:bodyPr/>
        <a:lstStyle/>
        <a:p>
          <a:endParaRPr lang="en-US"/>
        </a:p>
      </dgm:t>
    </dgm:pt>
    <dgm:pt modelId="{3B9F3940-E8EB-4303-B9C7-47982D534EEC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bevoegdhede</a:t>
          </a:r>
          <a:r>
            <a:rPr lang="af-ZA" b="1" noProof="0" dirty="0"/>
            <a:t>: </a:t>
          </a:r>
        </a:p>
      </dgm:t>
    </dgm:pt>
    <dgm:pt modelId="{606B04B9-171E-425A-87D3-C5BC731127C3}" type="parTrans" cxnId="{7A53B698-43E1-49DB-A6B2-79DCFA2E75B7}">
      <dgm:prSet/>
      <dgm:spPr/>
      <dgm:t>
        <a:bodyPr/>
        <a:lstStyle/>
        <a:p>
          <a:endParaRPr lang="en-US"/>
        </a:p>
      </dgm:t>
    </dgm:pt>
    <dgm:pt modelId="{F4E01B5C-D562-42ED-8EBD-0580441ABED4}" type="sibTrans" cxnId="{7A53B698-43E1-49DB-A6B2-79DCFA2E75B7}">
      <dgm:prSet/>
      <dgm:spPr/>
      <dgm:t>
        <a:bodyPr/>
        <a:lstStyle/>
        <a:p>
          <a:endParaRPr lang="en-US"/>
        </a:p>
      </dgm:t>
    </dgm:pt>
    <dgm:pt modelId="{DD7BA76A-EBC7-4734-BAC9-F1C23A71F18C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Praktiese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aktiwiteite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in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produksielyne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werkswinkels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konstruksieterreine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af-ZA" b="0" noProof="0" dirty="0"/>
        </a:p>
      </dgm:t>
    </dgm:pt>
    <dgm:pt modelId="{12192CEA-3E38-4214-ACA4-66EC28ADA971}" type="parTrans" cxnId="{99E4F72D-CD4E-4D99-AF57-7C7734FEA520}">
      <dgm:prSet/>
      <dgm:spPr/>
      <dgm:t>
        <a:bodyPr/>
        <a:lstStyle/>
        <a:p>
          <a:endParaRPr lang="en-US"/>
        </a:p>
      </dgm:t>
    </dgm:pt>
    <dgm:pt modelId="{C58C9B09-2755-4898-8412-442FF5D872B9}" type="sibTrans" cxnId="{99E4F72D-CD4E-4D99-AF57-7C7734FEA520}">
      <dgm:prSet/>
      <dgm:spPr/>
      <dgm:t>
        <a:bodyPr/>
        <a:lstStyle/>
        <a:p>
          <a:endParaRPr lang="en-US"/>
        </a:p>
      </dgm:t>
    </dgm:pt>
    <dgm:pt modelId="{E50CE663-77AC-4F91-A126-662BCE08D904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Voorbeelde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poste in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montering</a:t>
          </a:r>
          <a:r>
            <a:rPr lang="af-ZA" b="1" noProof="0" dirty="0"/>
            <a:t>:</a:t>
          </a:r>
          <a:endParaRPr lang="af-ZA" noProof="0" dirty="0"/>
        </a:p>
      </dgm:t>
    </dgm:pt>
    <dgm:pt modelId="{96CA4B44-19C0-4A6F-9CD3-728CCC334E1F}" type="parTrans" cxnId="{500A9BFD-D022-4EF8-8864-61C8AFF47AB1}">
      <dgm:prSet/>
      <dgm:spPr/>
      <dgm:t>
        <a:bodyPr/>
        <a:lstStyle/>
        <a:p>
          <a:endParaRPr lang="en-US"/>
        </a:p>
      </dgm:t>
    </dgm:pt>
    <dgm:pt modelId="{FEE8B2D1-0542-4C8D-B4C7-FCDB529A3A8A}" type="sibTrans" cxnId="{500A9BFD-D022-4EF8-8864-61C8AFF47AB1}">
      <dgm:prSet/>
      <dgm:spPr/>
      <dgm:t>
        <a:bodyPr/>
        <a:lstStyle/>
        <a:p>
          <a:endParaRPr lang="en-US"/>
        </a:p>
      </dgm:t>
    </dgm:pt>
    <dgm:pt modelId="{2F11FBBE-E9FE-4057-A374-6C9373D13DAC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 err="1"/>
            <a:t>Monteerbandwerker</a:t>
          </a:r>
          <a:endParaRPr lang="af-ZA" b="0" noProof="0" dirty="0"/>
        </a:p>
      </dgm:t>
    </dgm:pt>
    <dgm:pt modelId="{3D286264-4C68-4017-A546-89F2639F67CF}" type="parTrans" cxnId="{DA1A6494-EF40-4065-97F8-DE2ED398414B}">
      <dgm:prSet/>
      <dgm:spPr/>
      <dgm:t>
        <a:bodyPr/>
        <a:lstStyle/>
        <a:p>
          <a:endParaRPr lang="en-US"/>
        </a:p>
      </dgm:t>
    </dgm:pt>
    <dgm:pt modelId="{5176125A-2912-4A89-87E7-882253CA309E}" type="sibTrans" cxnId="{DA1A6494-EF40-4065-97F8-DE2ED398414B}">
      <dgm:prSet/>
      <dgm:spPr/>
      <dgm:t>
        <a:bodyPr/>
        <a:lstStyle/>
        <a:p>
          <a:endParaRPr lang="en-US"/>
        </a:p>
      </dgm:t>
    </dgm:pt>
    <dgm:pt modelId="{1697731B-5EBC-431C-BCB1-7BD603210030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Tegnikus</a:t>
          </a:r>
        </a:p>
      </dgm:t>
    </dgm:pt>
    <dgm:pt modelId="{4EB59967-C366-4B24-846E-BE913F2CF237}" type="parTrans" cxnId="{96DFA20C-CF1D-40FE-B0F7-A52CB1DF08BE}">
      <dgm:prSet/>
      <dgm:spPr/>
      <dgm:t>
        <a:bodyPr/>
        <a:lstStyle/>
        <a:p>
          <a:endParaRPr lang="en-US"/>
        </a:p>
      </dgm:t>
    </dgm:pt>
    <dgm:pt modelId="{28A18A7F-58F1-462D-B29B-BD5944EF0664}" type="sibTrans" cxnId="{96DFA20C-CF1D-40FE-B0F7-A52CB1DF08BE}">
      <dgm:prSet/>
      <dgm:spPr/>
      <dgm:t>
        <a:bodyPr/>
        <a:lstStyle/>
        <a:p>
          <a:endParaRPr lang="en-US"/>
        </a:p>
      </dgm:t>
    </dgm:pt>
    <dgm:pt modelId="{4E024E54-B666-4C2F-97E3-D8D01C4F2794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Konstruksiewerker</a:t>
          </a:r>
        </a:p>
      </dgm:t>
    </dgm:pt>
    <dgm:pt modelId="{4A5E307E-D82A-4D31-A97A-46BF840E8C90}" type="parTrans" cxnId="{9C4DCD07-BB77-451F-B41D-C7A36794E864}">
      <dgm:prSet/>
      <dgm:spPr/>
      <dgm:t>
        <a:bodyPr/>
        <a:lstStyle/>
        <a:p>
          <a:endParaRPr lang="en-US"/>
        </a:p>
      </dgm:t>
    </dgm:pt>
    <dgm:pt modelId="{ECD6A506-4CEC-47E5-AF4F-E7BE6AE7423B}" type="sibTrans" cxnId="{9C4DCD07-BB77-451F-B41D-C7A36794E864}">
      <dgm:prSet/>
      <dgm:spPr/>
      <dgm:t>
        <a:bodyPr/>
        <a:lstStyle/>
        <a:p>
          <a:endParaRPr lang="en-US"/>
        </a:p>
      </dgm:t>
    </dgm:pt>
    <dgm:pt modelId="{B4E72B49-286B-4B91-99BB-A637B6A82FE6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Vereis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dikwels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tegniese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akkuraatheid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gehaltebeheer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b="0" noProof="0" dirty="0"/>
            <a:t> </a:t>
          </a:r>
        </a:p>
      </dgm:t>
    </dgm:pt>
    <dgm:pt modelId="{D6148576-C2EF-4C3E-A81B-AF935184693C}" type="parTrans" cxnId="{53CA7CFD-6BA6-4F49-A104-B274362E920B}">
      <dgm:prSet/>
      <dgm:spPr/>
      <dgm:t>
        <a:bodyPr/>
        <a:lstStyle/>
        <a:p>
          <a:endParaRPr lang="af-ZA"/>
        </a:p>
      </dgm:t>
    </dgm:pt>
    <dgm:pt modelId="{8730F24E-221D-4D85-8E31-20F9BCEFA456}" type="sibTrans" cxnId="{53CA7CFD-6BA6-4F49-A104-B274362E920B}">
      <dgm:prSet/>
      <dgm:spPr/>
      <dgm:t>
        <a:bodyPr/>
        <a:lstStyle/>
        <a:p>
          <a:endParaRPr lang="af-ZA"/>
        </a:p>
      </dgm:t>
    </dgm:pt>
    <dgm:pt modelId="{BC641335-11A9-41F6-A7DA-26863324303D}" type="pres">
      <dgm:prSet presAssocID="{5D056F31-98AC-4213-BC56-75BC772885CC}" presName="root" presStyleCnt="0">
        <dgm:presLayoutVars>
          <dgm:dir/>
          <dgm:resizeHandles val="exact"/>
        </dgm:presLayoutVars>
      </dgm:prSet>
      <dgm:spPr/>
    </dgm:pt>
    <dgm:pt modelId="{17616CA9-BDBB-4D90-8FE1-64D226DD3A01}" type="pres">
      <dgm:prSet presAssocID="{E016B8F1-EE01-4B4F-A296-F42DB90F14F1}" presName="compNode" presStyleCnt="0"/>
      <dgm:spPr/>
    </dgm:pt>
    <dgm:pt modelId="{7E75BBAA-A3DB-4BCB-A4E0-C778FF36577C}" type="pres">
      <dgm:prSet presAssocID="{E016B8F1-EE01-4B4F-A296-F42DB90F14F1}" presName="bgRect" presStyleLbl="bgShp" presStyleIdx="0" presStyleCnt="4"/>
      <dgm:spPr/>
    </dgm:pt>
    <dgm:pt modelId="{FBDFB74C-427B-4DFB-8088-339E7B88E38A}" type="pres">
      <dgm:prSet presAssocID="{E016B8F1-EE01-4B4F-A296-F42DB90F14F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BD429454-017A-4D9A-AC4E-83F597D4D320}" type="pres">
      <dgm:prSet presAssocID="{E016B8F1-EE01-4B4F-A296-F42DB90F14F1}" presName="spaceRect" presStyleCnt="0"/>
      <dgm:spPr/>
    </dgm:pt>
    <dgm:pt modelId="{5D164B7F-7CDA-4AC5-B05F-2C2598E1FD65}" type="pres">
      <dgm:prSet presAssocID="{E016B8F1-EE01-4B4F-A296-F42DB90F14F1}" presName="parTx" presStyleLbl="revTx" presStyleIdx="0" presStyleCnt="7">
        <dgm:presLayoutVars>
          <dgm:chMax val="0"/>
          <dgm:chPref val="0"/>
        </dgm:presLayoutVars>
      </dgm:prSet>
      <dgm:spPr/>
    </dgm:pt>
    <dgm:pt modelId="{70167E83-B971-4BF8-A45D-4BD2AD13732C}" type="pres">
      <dgm:prSet presAssocID="{6FBBF259-410F-4512-A412-EC32D1B39E79}" presName="sibTrans" presStyleCnt="0"/>
      <dgm:spPr/>
    </dgm:pt>
    <dgm:pt modelId="{142CB464-854B-41B3-A84A-EB14B6D9336C}" type="pres">
      <dgm:prSet presAssocID="{69863E0C-40F8-40E3-A321-9603B75A6548}" presName="compNode" presStyleCnt="0"/>
      <dgm:spPr/>
    </dgm:pt>
    <dgm:pt modelId="{333B2851-C18D-433D-82B2-F2A3CAF179F8}" type="pres">
      <dgm:prSet presAssocID="{69863E0C-40F8-40E3-A321-9603B75A6548}" presName="bgRect" presStyleLbl="bgShp" presStyleIdx="1" presStyleCnt="4"/>
      <dgm:spPr/>
    </dgm:pt>
    <dgm:pt modelId="{F2DB5315-ED4B-4EFA-A572-002690524A3F}" type="pres">
      <dgm:prSet presAssocID="{69863E0C-40F8-40E3-A321-9603B75A654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558CDD95-EB87-4EC8-A20F-6D23E49BD1E0}" type="pres">
      <dgm:prSet presAssocID="{69863E0C-40F8-40E3-A321-9603B75A6548}" presName="spaceRect" presStyleCnt="0"/>
      <dgm:spPr/>
    </dgm:pt>
    <dgm:pt modelId="{92943185-FB63-4899-A00E-4C7E4D4FCC59}" type="pres">
      <dgm:prSet presAssocID="{69863E0C-40F8-40E3-A321-9603B75A6548}" presName="parTx" presStyleLbl="revTx" presStyleIdx="1" presStyleCnt="7">
        <dgm:presLayoutVars>
          <dgm:chMax val="0"/>
          <dgm:chPref val="0"/>
        </dgm:presLayoutVars>
      </dgm:prSet>
      <dgm:spPr/>
    </dgm:pt>
    <dgm:pt modelId="{3C87CE12-0009-4375-95E2-90FD41BEA208}" type="pres">
      <dgm:prSet presAssocID="{69863E0C-40F8-40E3-A321-9603B75A6548}" presName="desTx" presStyleLbl="revTx" presStyleIdx="2" presStyleCnt="7">
        <dgm:presLayoutVars/>
      </dgm:prSet>
      <dgm:spPr/>
    </dgm:pt>
    <dgm:pt modelId="{0BE388DC-62DE-4579-884D-2AA1EB818DC8}" type="pres">
      <dgm:prSet presAssocID="{070AA62D-D64D-491F-8B05-A3D0399545EE}" presName="sibTrans" presStyleCnt="0"/>
      <dgm:spPr/>
    </dgm:pt>
    <dgm:pt modelId="{0C28409B-15B8-413A-991E-61B40AD6D312}" type="pres">
      <dgm:prSet presAssocID="{3B9F3940-E8EB-4303-B9C7-47982D534EEC}" presName="compNode" presStyleCnt="0"/>
      <dgm:spPr/>
    </dgm:pt>
    <dgm:pt modelId="{6EBB257E-C6BC-44AE-85D0-EDAF2559399C}" type="pres">
      <dgm:prSet presAssocID="{3B9F3940-E8EB-4303-B9C7-47982D534EEC}" presName="bgRect" presStyleLbl="bgShp" presStyleIdx="2" presStyleCnt="4"/>
      <dgm:spPr/>
    </dgm:pt>
    <dgm:pt modelId="{453065EA-BC6E-44C7-9135-E487AF97E858}" type="pres">
      <dgm:prSet presAssocID="{3B9F3940-E8EB-4303-B9C7-47982D534EE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803FC5E6-A54B-4BDF-A296-1795DC030A73}" type="pres">
      <dgm:prSet presAssocID="{3B9F3940-E8EB-4303-B9C7-47982D534EEC}" presName="spaceRect" presStyleCnt="0"/>
      <dgm:spPr/>
    </dgm:pt>
    <dgm:pt modelId="{A210641C-8AAF-4104-909A-9EB7C3C9DCCF}" type="pres">
      <dgm:prSet presAssocID="{3B9F3940-E8EB-4303-B9C7-47982D534EEC}" presName="parTx" presStyleLbl="revTx" presStyleIdx="3" presStyleCnt="7">
        <dgm:presLayoutVars>
          <dgm:chMax val="0"/>
          <dgm:chPref val="0"/>
        </dgm:presLayoutVars>
      </dgm:prSet>
      <dgm:spPr/>
    </dgm:pt>
    <dgm:pt modelId="{01FBE8E1-D0E9-49D6-93A8-9425DE9D0563}" type="pres">
      <dgm:prSet presAssocID="{3B9F3940-E8EB-4303-B9C7-47982D534EEC}" presName="desTx" presStyleLbl="revTx" presStyleIdx="4" presStyleCnt="7">
        <dgm:presLayoutVars/>
      </dgm:prSet>
      <dgm:spPr/>
    </dgm:pt>
    <dgm:pt modelId="{3F6913B0-FA00-4A12-A67E-002133AE4170}" type="pres">
      <dgm:prSet presAssocID="{F4E01B5C-D562-42ED-8EBD-0580441ABED4}" presName="sibTrans" presStyleCnt="0"/>
      <dgm:spPr/>
    </dgm:pt>
    <dgm:pt modelId="{28E5B922-AC31-4353-AFD9-03D28D5EB949}" type="pres">
      <dgm:prSet presAssocID="{E50CE663-77AC-4F91-A126-662BCE08D904}" presName="compNode" presStyleCnt="0"/>
      <dgm:spPr/>
    </dgm:pt>
    <dgm:pt modelId="{399110FB-8D63-42FD-9351-1AB3E543E6CE}" type="pres">
      <dgm:prSet presAssocID="{E50CE663-77AC-4F91-A126-662BCE08D904}" presName="bgRect" presStyleLbl="bgShp" presStyleIdx="3" presStyleCnt="4" custLinFactNeighborX="-10906" custLinFactNeighborY="4411"/>
      <dgm:spPr/>
    </dgm:pt>
    <dgm:pt modelId="{E280B7E1-133D-45E3-8598-7D25F46AEDF0}" type="pres">
      <dgm:prSet presAssocID="{E50CE663-77AC-4F91-A126-662BCE08D90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40C43EDC-559C-4860-907C-35AAB021160F}" type="pres">
      <dgm:prSet presAssocID="{E50CE663-77AC-4F91-A126-662BCE08D904}" presName="spaceRect" presStyleCnt="0"/>
      <dgm:spPr/>
    </dgm:pt>
    <dgm:pt modelId="{1D53EF6B-EE8E-434C-9E84-CB4B886DB08F}" type="pres">
      <dgm:prSet presAssocID="{E50CE663-77AC-4F91-A126-662BCE08D904}" presName="parTx" presStyleLbl="revTx" presStyleIdx="5" presStyleCnt="7">
        <dgm:presLayoutVars>
          <dgm:chMax val="0"/>
          <dgm:chPref val="0"/>
        </dgm:presLayoutVars>
      </dgm:prSet>
      <dgm:spPr/>
    </dgm:pt>
    <dgm:pt modelId="{B26B9CD4-6BA5-4B3A-A3DF-0B154FEE6989}" type="pres">
      <dgm:prSet presAssocID="{E50CE663-77AC-4F91-A126-662BCE08D904}" presName="desTx" presStyleLbl="revTx" presStyleIdx="6" presStyleCnt="7">
        <dgm:presLayoutVars/>
      </dgm:prSet>
      <dgm:spPr/>
    </dgm:pt>
  </dgm:ptLst>
  <dgm:cxnLst>
    <dgm:cxn modelId="{9C4DCD07-BB77-451F-B41D-C7A36794E864}" srcId="{E50CE663-77AC-4F91-A126-662BCE08D904}" destId="{4E024E54-B666-4C2F-97E3-D8D01C4F2794}" srcOrd="2" destOrd="0" parTransId="{4A5E307E-D82A-4D31-A97A-46BF840E8C90}" sibTransId="{ECD6A506-4CEC-47E5-AF4F-E7BE6AE7423B}"/>
    <dgm:cxn modelId="{96DFA20C-CF1D-40FE-B0F7-A52CB1DF08BE}" srcId="{E50CE663-77AC-4F91-A126-662BCE08D904}" destId="{1697731B-5EBC-431C-BCB1-7BD603210030}" srcOrd="1" destOrd="0" parTransId="{4EB59967-C366-4B24-846E-BE913F2CF237}" sibTransId="{28A18A7F-58F1-462D-B29B-BD5944EF0664}"/>
    <dgm:cxn modelId="{E9B42C29-E589-4E36-AF39-2B5735916CD2}" type="presOf" srcId="{E50CE663-77AC-4F91-A126-662BCE08D904}" destId="{1D53EF6B-EE8E-434C-9E84-CB4B886DB08F}" srcOrd="0" destOrd="0" presId="urn:microsoft.com/office/officeart/2018/2/layout/IconVerticalSolidList"/>
    <dgm:cxn modelId="{99E4F72D-CD4E-4D99-AF57-7C7734FEA520}" srcId="{3B9F3940-E8EB-4303-B9C7-47982D534EEC}" destId="{DD7BA76A-EBC7-4734-BAC9-F1C23A71F18C}" srcOrd="0" destOrd="0" parTransId="{12192CEA-3E38-4214-ACA4-66EC28ADA971}" sibTransId="{C58C9B09-2755-4898-8412-442FF5D872B9}"/>
    <dgm:cxn modelId="{F33D0A36-4F0B-42D9-81D6-8DF84A4B72A1}" type="presOf" srcId="{B4E72B49-286B-4B91-99BB-A637B6A82FE6}" destId="{01FBE8E1-D0E9-49D6-93A8-9425DE9D0563}" srcOrd="0" destOrd="1" presId="urn:microsoft.com/office/officeart/2018/2/layout/IconVerticalSolidList"/>
    <dgm:cxn modelId="{13188138-271C-4D34-81B6-C1C25DB455FD}" type="presOf" srcId="{2F11FBBE-E9FE-4057-A374-6C9373D13DAC}" destId="{B26B9CD4-6BA5-4B3A-A3DF-0B154FEE6989}" srcOrd="0" destOrd="0" presId="urn:microsoft.com/office/officeart/2018/2/layout/IconVerticalSolidList"/>
    <dgm:cxn modelId="{4521D039-4D61-4700-9B81-6AB50CF0D9C5}" type="presOf" srcId="{69863E0C-40F8-40E3-A321-9603B75A6548}" destId="{92943185-FB63-4899-A00E-4C7E4D4FCC59}" srcOrd="0" destOrd="0" presId="urn:microsoft.com/office/officeart/2018/2/layout/IconVerticalSolidList"/>
    <dgm:cxn modelId="{6E47525E-DE7F-4E8A-8CFE-D444DFB6146A}" type="presOf" srcId="{1697731B-5EBC-431C-BCB1-7BD603210030}" destId="{B26B9CD4-6BA5-4B3A-A3DF-0B154FEE6989}" srcOrd="0" destOrd="1" presId="urn:microsoft.com/office/officeart/2018/2/layout/IconVerticalSolidList"/>
    <dgm:cxn modelId="{592E7565-C292-48F4-99EC-337A5566B477}" type="presOf" srcId="{E016B8F1-EE01-4B4F-A296-F42DB90F14F1}" destId="{5D164B7F-7CDA-4AC5-B05F-2C2598E1FD65}" srcOrd="0" destOrd="0" presId="urn:microsoft.com/office/officeart/2018/2/layout/IconVerticalSolidList"/>
    <dgm:cxn modelId="{13DE504D-67F6-4765-88C4-ACB88E04D438}" type="presOf" srcId="{6BCEC26A-A581-4881-9895-6239B4A8B676}" destId="{3C87CE12-0009-4375-95E2-90FD41BEA208}" srcOrd="0" destOrd="0" presId="urn:microsoft.com/office/officeart/2018/2/layout/IconVerticalSolidList"/>
    <dgm:cxn modelId="{6B4DE46D-F8EC-4EF8-9A37-62351370F620}" srcId="{5D056F31-98AC-4213-BC56-75BC772885CC}" destId="{E016B8F1-EE01-4B4F-A296-F42DB90F14F1}" srcOrd="0" destOrd="0" parTransId="{191A331D-8C4A-4B4A-A374-F6CF13C736E7}" sibTransId="{6FBBF259-410F-4512-A412-EC32D1B39E79}"/>
    <dgm:cxn modelId="{FDD63A70-CD10-4798-A215-941C0363815A}" type="presOf" srcId="{3B9F3940-E8EB-4303-B9C7-47982D534EEC}" destId="{A210641C-8AAF-4104-909A-9EB7C3C9DCCF}" srcOrd="0" destOrd="0" presId="urn:microsoft.com/office/officeart/2018/2/layout/IconVerticalSolidList"/>
    <dgm:cxn modelId="{DA1A6494-EF40-4065-97F8-DE2ED398414B}" srcId="{E50CE663-77AC-4F91-A126-662BCE08D904}" destId="{2F11FBBE-E9FE-4057-A374-6C9373D13DAC}" srcOrd="0" destOrd="0" parTransId="{3D286264-4C68-4017-A546-89F2639F67CF}" sibTransId="{5176125A-2912-4A89-87E7-882253CA309E}"/>
    <dgm:cxn modelId="{7A53B698-43E1-49DB-A6B2-79DCFA2E75B7}" srcId="{5D056F31-98AC-4213-BC56-75BC772885CC}" destId="{3B9F3940-E8EB-4303-B9C7-47982D534EEC}" srcOrd="2" destOrd="0" parTransId="{606B04B9-171E-425A-87D3-C5BC731127C3}" sibTransId="{F4E01B5C-D562-42ED-8EBD-0580441ABED4}"/>
    <dgm:cxn modelId="{D01CC2AC-C87F-453C-B764-069E9070B318}" srcId="{69863E0C-40F8-40E3-A321-9603B75A6548}" destId="{6BCEC26A-A581-4881-9895-6239B4A8B676}" srcOrd="0" destOrd="0" parTransId="{A1CA8D95-09E3-44BE-9954-D929B6B0258F}" sibTransId="{0D67D6C2-3B5F-444B-BA7B-3A5ED50E4A51}"/>
    <dgm:cxn modelId="{47FE85B0-9737-4F2E-9AB9-A6946893DCDC}" type="presOf" srcId="{4E024E54-B666-4C2F-97E3-D8D01C4F2794}" destId="{B26B9CD4-6BA5-4B3A-A3DF-0B154FEE6989}" srcOrd="0" destOrd="2" presId="urn:microsoft.com/office/officeart/2018/2/layout/IconVerticalSolidList"/>
    <dgm:cxn modelId="{A09E8ED1-FA5F-4148-9B89-551208B1E5FD}" type="presOf" srcId="{DD7BA76A-EBC7-4734-BAC9-F1C23A71F18C}" destId="{01FBE8E1-D0E9-49D6-93A8-9425DE9D0563}" srcOrd="0" destOrd="0" presId="urn:microsoft.com/office/officeart/2018/2/layout/IconVerticalSolidList"/>
    <dgm:cxn modelId="{C6892CED-8DAF-4E82-9F46-853D50763495}" srcId="{5D056F31-98AC-4213-BC56-75BC772885CC}" destId="{69863E0C-40F8-40E3-A321-9603B75A6548}" srcOrd="1" destOrd="0" parTransId="{35760C4B-2CB9-4149-8AC5-2FB56796E70C}" sibTransId="{070AA62D-D64D-491F-8B05-A3D0399545EE}"/>
    <dgm:cxn modelId="{8B3CDEFA-1811-420B-A1F0-E37C6C77EEAA}" type="presOf" srcId="{5D056F31-98AC-4213-BC56-75BC772885CC}" destId="{BC641335-11A9-41F6-A7DA-26863324303D}" srcOrd="0" destOrd="0" presId="urn:microsoft.com/office/officeart/2018/2/layout/IconVerticalSolidList"/>
    <dgm:cxn modelId="{53CA7CFD-6BA6-4F49-A104-B274362E920B}" srcId="{3B9F3940-E8EB-4303-B9C7-47982D534EEC}" destId="{B4E72B49-286B-4B91-99BB-A637B6A82FE6}" srcOrd="1" destOrd="0" parTransId="{D6148576-C2EF-4C3E-A81B-AF935184693C}" sibTransId="{8730F24E-221D-4D85-8E31-20F9BCEFA456}"/>
    <dgm:cxn modelId="{500A9BFD-D022-4EF8-8864-61C8AFF47AB1}" srcId="{5D056F31-98AC-4213-BC56-75BC772885CC}" destId="{E50CE663-77AC-4F91-A126-662BCE08D904}" srcOrd="3" destOrd="0" parTransId="{96CA4B44-19C0-4A6F-9CD3-728CCC334E1F}" sibTransId="{FEE8B2D1-0542-4C8D-B4C7-FCDB529A3A8A}"/>
    <dgm:cxn modelId="{50BD937C-9B99-490E-AC2E-267F272D4AF8}" type="presParOf" srcId="{BC641335-11A9-41F6-A7DA-26863324303D}" destId="{17616CA9-BDBB-4D90-8FE1-64D226DD3A01}" srcOrd="0" destOrd="0" presId="urn:microsoft.com/office/officeart/2018/2/layout/IconVerticalSolidList"/>
    <dgm:cxn modelId="{C43F8766-A5AE-482B-93CF-CA9F2A84FF73}" type="presParOf" srcId="{17616CA9-BDBB-4D90-8FE1-64D226DD3A01}" destId="{7E75BBAA-A3DB-4BCB-A4E0-C778FF36577C}" srcOrd="0" destOrd="0" presId="urn:microsoft.com/office/officeart/2018/2/layout/IconVerticalSolidList"/>
    <dgm:cxn modelId="{0BA71747-A273-44B2-B4B9-59492FD8BA2C}" type="presParOf" srcId="{17616CA9-BDBB-4D90-8FE1-64D226DD3A01}" destId="{FBDFB74C-427B-4DFB-8088-339E7B88E38A}" srcOrd="1" destOrd="0" presId="urn:microsoft.com/office/officeart/2018/2/layout/IconVerticalSolidList"/>
    <dgm:cxn modelId="{D229457C-7EF3-4F63-9C0F-2E11A85AC5EF}" type="presParOf" srcId="{17616CA9-BDBB-4D90-8FE1-64D226DD3A01}" destId="{BD429454-017A-4D9A-AC4E-83F597D4D320}" srcOrd="2" destOrd="0" presId="urn:microsoft.com/office/officeart/2018/2/layout/IconVerticalSolidList"/>
    <dgm:cxn modelId="{E264781E-3252-4F10-AB36-3D5CE0C875F7}" type="presParOf" srcId="{17616CA9-BDBB-4D90-8FE1-64D226DD3A01}" destId="{5D164B7F-7CDA-4AC5-B05F-2C2598E1FD65}" srcOrd="3" destOrd="0" presId="urn:microsoft.com/office/officeart/2018/2/layout/IconVerticalSolidList"/>
    <dgm:cxn modelId="{0441199C-90E2-49BB-9EF8-06E48BD62F3B}" type="presParOf" srcId="{BC641335-11A9-41F6-A7DA-26863324303D}" destId="{70167E83-B971-4BF8-A45D-4BD2AD13732C}" srcOrd="1" destOrd="0" presId="urn:microsoft.com/office/officeart/2018/2/layout/IconVerticalSolidList"/>
    <dgm:cxn modelId="{3DA07517-A628-492D-84C6-98713AC5768D}" type="presParOf" srcId="{BC641335-11A9-41F6-A7DA-26863324303D}" destId="{142CB464-854B-41B3-A84A-EB14B6D9336C}" srcOrd="2" destOrd="0" presId="urn:microsoft.com/office/officeart/2018/2/layout/IconVerticalSolidList"/>
    <dgm:cxn modelId="{799AE301-94AA-4905-A577-1319EBAE5225}" type="presParOf" srcId="{142CB464-854B-41B3-A84A-EB14B6D9336C}" destId="{333B2851-C18D-433D-82B2-F2A3CAF179F8}" srcOrd="0" destOrd="0" presId="urn:microsoft.com/office/officeart/2018/2/layout/IconVerticalSolidList"/>
    <dgm:cxn modelId="{A7111692-0790-4CC7-8CE2-E2F1C69FE6BD}" type="presParOf" srcId="{142CB464-854B-41B3-A84A-EB14B6D9336C}" destId="{F2DB5315-ED4B-4EFA-A572-002690524A3F}" srcOrd="1" destOrd="0" presId="urn:microsoft.com/office/officeart/2018/2/layout/IconVerticalSolidList"/>
    <dgm:cxn modelId="{F5BDFA12-B514-48F8-8498-E117D238017C}" type="presParOf" srcId="{142CB464-854B-41B3-A84A-EB14B6D9336C}" destId="{558CDD95-EB87-4EC8-A20F-6D23E49BD1E0}" srcOrd="2" destOrd="0" presId="urn:microsoft.com/office/officeart/2018/2/layout/IconVerticalSolidList"/>
    <dgm:cxn modelId="{80A0C300-0C29-4A73-88EE-D9D50F45815F}" type="presParOf" srcId="{142CB464-854B-41B3-A84A-EB14B6D9336C}" destId="{92943185-FB63-4899-A00E-4C7E4D4FCC59}" srcOrd="3" destOrd="0" presId="urn:microsoft.com/office/officeart/2018/2/layout/IconVerticalSolidList"/>
    <dgm:cxn modelId="{ED20EC1E-4CB9-4A79-95C7-B4B270A347F6}" type="presParOf" srcId="{142CB464-854B-41B3-A84A-EB14B6D9336C}" destId="{3C87CE12-0009-4375-95E2-90FD41BEA208}" srcOrd="4" destOrd="0" presId="urn:microsoft.com/office/officeart/2018/2/layout/IconVerticalSolidList"/>
    <dgm:cxn modelId="{AC34DD5F-4F67-488D-B895-8627FE7010FC}" type="presParOf" srcId="{BC641335-11A9-41F6-A7DA-26863324303D}" destId="{0BE388DC-62DE-4579-884D-2AA1EB818DC8}" srcOrd="3" destOrd="0" presId="urn:microsoft.com/office/officeart/2018/2/layout/IconVerticalSolidList"/>
    <dgm:cxn modelId="{79A2CDFE-6A95-4883-AF52-36F715666D76}" type="presParOf" srcId="{BC641335-11A9-41F6-A7DA-26863324303D}" destId="{0C28409B-15B8-413A-991E-61B40AD6D312}" srcOrd="4" destOrd="0" presId="urn:microsoft.com/office/officeart/2018/2/layout/IconVerticalSolidList"/>
    <dgm:cxn modelId="{BE45333B-51FE-4530-AED0-BDACD995773D}" type="presParOf" srcId="{0C28409B-15B8-413A-991E-61B40AD6D312}" destId="{6EBB257E-C6BC-44AE-85D0-EDAF2559399C}" srcOrd="0" destOrd="0" presId="urn:microsoft.com/office/officeart/2018/2/layout/IconVerticalSolidList"/>
    <dgm:cxn modelId="{12F5399A-0EDD-4000-94F9-FAAA8320F227}" type="presParOf" srcId="{0C28409B-15B8-413A-991E-61B40AD6D312}" destId="{453065EA-BC6E-44C7-9135-E487AF97E858}" srcOrd="1" destOrd="0" presId="urn:microsoft.com/office/officeart/2018/2/layout/IconVerticalSolidList"/>
    <dgm:cxn modelId="{315B6478-A604-4D5C-9EFE-A88AF8F71FB4}" type="presParOf" srcId="{0C28409B-15B8-413A-991E-61B40AD6D312}" destId="{803FC5E6-A54B-4BDF-A296-1795DC030A73}" srcOrd="2" destOrd="0" presId="urn:microsoft.com/office/officeart/2018/2/layout/IconVerticalSolidList"/>
    <dgm:cxn modelId="{36F0349F-50EA-4C8C-A304-1931329C594A}" type="presParOf" srcId="{0C28409B-15B8-413A-991E-61B40AD6D312}" destId="{A210641C-8AAF-4104-909A-9EB7C3C9DCCF}" srcOrd="3" destOrd="0" presId="urn:microsoft.com/office/officeart/2018/2/layout/IconVerticalSolidList"/>
    <dgm:cxn modelId="{1D1699A3-9E0C-4B1A-AD92-484A39C79D41}" type="presParOf" srcId="{0C28409B-15B8-413A-991E-61B40AD6D312}" destId="{01FBE8E1-D0E9-49D6-93A8-9425DE9D0563}" srcOrd="4" destOrd="0" presId="urn:microsoft.com/office/officeart/2018/2/layout/IconVerticalSolidList"/>
    <dgm:cxn modelId="{DEA7DB63-D3E7-4DB4-8923-850CF62509C4}" type="presParOf" srcId="{BC641335-11A9-41F6-A7DA-26863324303D}" destId="{3F6913B0-FA00-4A12-A67E-002133AE4170}" srcOrd="5" destOrd="0" presId="urn:microsoft.com/office/officeart/2018/2/layout/IconVerticalSolidList"/>
    <dgm:cxn modelId="{7136F785-A041-44A3-B3F3-2DD263F0A072}" type="presParOf" srcId="{BC641335-11A9-41F6-A7DA-26863324303D}" destId="{28E5B922-AC31-4353-AFD9-03D28D5EB949}" srcOrd="6" destOrd="0" presId="urn:microsoft.com/office/officeart/2018/2/layout/IconVerticalSolidList"/>
    <dgm:cxn modelId="{20FC0CBA-E8CF-41D3-9FD3-E7A64D09CFB9}" type="presParOf" srcId="{28E5B922-AC31-4353-AFD9-03D28D5EB949}" destId="{399110FB-8D63-42FD-9351-1AB3E543E6CE}" srcOrd="0" destOrd="0" presId="urn:microsoft.com/office/officeart/2018/2/layout/IconVerticalSolidList"/>
    <dgm:cxn modelId="{4C35076F-AA59-47D0-9BE9-7B588DB357E4}" type="presParOf" srcId="{28E5B922-AC31-4353-AFD9-03D28D5EB949}" destId="{E280B7E1-133D-45E3-8598-7D25F46AEDF0}" srcOrd="1" destOrd="0" presId="urn:microsoft.com/office/officeart/2018/2/layout/IconVerticalSolidList"/>
    <dgm:cxn modelId="{FCE78AF5-3171-49AF-A72E-156796464079}" type="presParOf" srcId="{28E5B922-AC31-4353-AFD9-03D28D5EB949}" destId="{40C43EDC-559C-4860-907C-35AAB021160F}" srcOrd="2" destOrd="0" presId="urn:microsoft.com/office/officeart/2018/2/layout/IconVerticalSolidList"/>
    <dgm:cxn modelId="{60F9F38E-6A31-4609-BD18-5639D1DB315C}" type="presParOf" srcId="{28E5B922-AC31-4353-AFD9-03D28D5EB949}" destId="{1D53EF6B-EE8E-434C-9E84-CB4B886DB08F}" srcOrd="3" destOrd="0" presId="urn:microsoft.com/office/officeart/2018/2/layout/IconVerticalSolidList"/>
    <dgm:cxn modelId="{9C19E2AC-D7A7-4E6A-83BE-6BE8900D1113}" type="presParOf" srcId="{28E5B922-AC31-4353-AFD9-03D28D5EB949}" destId="{B26B9CD4-6BA5-4B3A-A3DF-0B154FEE698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056F31-98AC-4213-BC56-75BC772885C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E016B8F1-EE01-4B4F-A296-F42DB90F14F1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Kweek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behels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die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verbouing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plante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organismes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landbou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- of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natuurlike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omgewings</a:t>
          </a:r>
          <a:endParaRPr lang="af-ZA" noProof="0" dirty="0"/>
        </a:p>
      </dgm:t>
    </dgm:pt>
    <dgm:pt modelId="{191A331D-8C4A-4B4A-A374-F6CF13C736E7}" type="parTrans" cxnId="{6B4DE46D-F8EC-4EF8-9A37-62351370F620}">
      <dgm:prSet/>
      <dgm:spPr/>
      <dgm:t>
        <a:bodyPr/>
        <a:lstStyle/>
        <a:p>
          <a:endParaRPr lang="en-US"/>
        </a:p>
      </dgm:t>
    </dgm:pt>
    <dgm:pt modelId="{6FBBF259-410F-4512-A412-EC32D1B39E79}" type="sibTrans" cxnId="{6B4DE46D-F8EC-4EF8-9A37-62351370F620}">
      <dgm:prSet/>
      <dgm:spPr/>
      <dgm:t>
        <a:bodyPr/>
        <a:lstStyle/>
        <a:p>
          <a:endParaRPr lang="en-US"/>
        </a:p>
      </dgm:t>
    </dgm:pt>
    <dgm:pt modelId="{69863E0C-40F8-40E3-A321-9603B75A6548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Tipiese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werkomgewing</a:t>
          </a:r>
          <a:r>
            <a:rPr lang="af-ZA" b="1" noProof="0" dirty="0"/>
            <a:t>: </a:t>
          </a:r>
        </a:p>
      </dgm:t>
    </dgm:pt>
    <dgm:pt modelId="{35760C4B-2CB9-4149-8AC5-2FB56796E70C}" type="parTrans" cxnId="{C6892CED-8DAF-4E82-9F46-853D50763495}">
      <dgm:prSet/>
      <dgm:spPr/>
      <dgm:t>
        <a:bodyPr/>
        <a:lstStyle/>
        <a:p>
          <a:endParaRPr lang="en-US"/>
        </a:p>
      </dgm:t>
    </dgm:pt>
    <dgm:pt modelId="{070AA62D-D64D-491F-8B05-A3D0399545EE}" type="sibTrans" cxnId="{C6892CED-8DAF-4E82-9F46-853D50763495}">
      <dgm:prSet/>
      <dgm:spPr/>
      <dgm:t>
        <a:bodyPr/>
        <a:lstStyle/>
        <a:p>
          <a:endParaRPr lang="en-US"/>
        </a:p>
      </dgm:t>
    </dgm:pt>
    <dgm:pt modelId="{6BCEC26A-A581-4881-9895-6239B4A8B676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Hoofsaaklik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buite</a:t>
          </a:r>
          <a:endParaRPr lang="en-ZA" dirty="0">
            <a:effectLst/>
            <a:latin typeface="Calibri" panose="020F0502020204030204" pitchFamily="34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Plase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tuine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navorsingsvelde</a:t>
          </a:r>
          <a:endParaRPr lang="af-ZA" b="0" noProof="0" dirty="0"/>
        </a:p>
      </dgm:t>
    </dgm:pt>
    <dgm:pt modelId="{A1CA8D95-09E3-44BE-9954-D929B6B0258F}" type="parTrans" cxnId="{D01CC2AC-C87F-453C-B764-069E9070B318}">
      <dgm:prSet/>
      <dgm:spPr/>
      <dgm:t>
        <a:bodyPr/>
        <a:lstStyle/>
        <a:p>
          <a:endParaRPr lang="en-US"/>
        </a:p>
      </dgm:t>
    </dgm:pt>
    <dgm:pt modelId="{0D67D6C2-3B5F-444B-BA7B-3A5ED50E4A51}" type="sibTrans" cxnId="{D01CC2AC-C87F-453C-B764-069E9070B318}">
      <dgm:prSet/>
      <dgm:spPr/>
      <dgm:t>
        <a:bodyPr/>
        <a:lstStyle/>
        <a:p>
          <a:endParaRPr lang="en-US"/>
        </a:p>
      </dgm:t>
    </dgm:pt>
    <dgm:pt modelId="{3B9F3940-E8EB-4303-B9C7-47982D534EEC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bevoegdhede</a:t>
          </a:r>
          <a:r>
            <a:rPr lang="af-ZA" b="1" noProof="0" dirty="0"/>
            <a:t>: </a:t>
          </a:r>
        </a:p>
      </dgm:t>
    </dgm:pt>
    <dgm:pt modelId="{606B04B9-171E-425A-87D3-C5BC731127C3}" type="parTrans" cxnId="{7A53B698-43E1-49DB-A6B2-79DCFA2E75B7}">
      <dgm:prSet/>
      <dgm:spPr/>
      <dgm:t>
        <a:bodyPr/>
        <a:lstStyle/>
        <a:p>
          <a:endParaRPr lang="en-US"/>
        </a:p>
      </dgm:t>
    </dgm:pt>
    <dgm:pt modelId="{F4E01B5C-D562-42ED-8EBD-0580441ABED4}" type="sibTrans" cxnId="{7A53B698-43E1-49DB-A6B2-79DCFA2E75B7}">
      <dgm:prSet/>
      <dgm:spPr/>
      <dgm:t>
        <a:bodyPr/>
        <a:lstStyle/>
        <a:p>
          <a:endParaRPr lang="en-US"/>
        </a:p>
      </dgm:t>
    </dgm:pt>
    <dgm:pt modelId="{DD7BA76A-EBC7-4734-BAC9-F1C23A71F18C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Grondvoorbereiding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plant,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monitering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oes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af-ZA" b="0" noProof="0" dirty="0"/>
        </a:p>
      </dgm:t>
    </dgm:pt>
    <dgm:pt modelId="{12192CEA-3E38-4214-ACA4-66EC28ADA971}" type="parTrans" cxnId="{99E4F72D-CD4E-4D99-AF57-7C7734FEA520}">
      <dgm:prSet/>
      <dgm:spPr/>
      <dgm:t>
        <a:bodyPr/>
        <a:lstStyle/>
        <a:p>
          <a:endParaRPr lang="en-US"/>
        </a:p>
      </dgm:t>
    </dgm:pt>
    <dgm:pt modelId="{C58C9B09-2755-4898-8412-442FF5D872B9}" type="sibTrans" cxnId="{99E4F72D-CD4E-4D99-AF57-7C7734FEA520}">
      <dgm:prSet/>
      <dgm:spPr/>
      <dgm:t>
        <a:bodyPr/>
        <a:lstStyle/>
        <a:p>
          <a:endParaRPr lang="en-US"/>
        </a:p>
      </dgm:t>
    </dgm:pt>
    <dgm:pt modelId="{E50CE663-77AC-4F91-A126-662BCE08D904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Voorbeelde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werksgeleenthede</a:t>
          </a:r>
          <a:r>
            <a:rPr lang="en-ZA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in </a:t>
          </a:r>
          <a:r>
            <a:rPr lang="en-ZA" b="1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kweek</a:t>
          </a:r>
          <a:r>
            <a:rPr lang="af-ZA" b="1" noProof="0" dirty="0"/>
            <a:t>:</a:t>
          </a:r>
          <a:endParaRPr lang="af-ZA" noProof="0" dirty="0"/>
        </a:p>
      </dgm:t>
    </dgm:pt>
    <dgm:pt modelId="{96CA4B44-19C0-4A6F-9CD3-728CCC334E1F}" type="parTrans" cxnId="{500A9BFD-D022-4EF8-8864-61C8AFF47AB1}">
      <dgm:prSet/>
      <dgm:spPr/>
      <dgm:t>
        <a:bodyPr/>
        <a:lstStyle/>
        <a:p>
          <a:endParaRPr lang="en-US"/>
        </a:p>
      </dgm:t>
    </dgm:pt>
    <dgm:pt modelId="{FEE8B2D1-0542-4C8D-B4C7-FCDB529A3A8A}" type="sibTrans" cxnId="{500A9BFD-D022-4EF8-8864-61C8AFF47AB1}">
      <dgm:prSet/>
      <dgm:spPr/>
      <dgm:t>
        <a:bodyPr/>
        <a:lstStyle/>
        <a:p>
          <a:endParaRPr lang="en-US"/>
        </a:p>
      </dgm:t>
    </dgm:pt>
    <dgm:pt modelId="{2F11FBBE-E9FE-4057-A374-6C9373D13DAC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0" noProof="0" dirty="0"/>
            <a:t>Tuinboukundige</a:t>
          </a:r>
        </a:p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Boomkundige</a:t>
          </a:r>
          <a:endParaRPr lang="en-ZA" dirty="0">
            <a:effectLst/>
            <a:latin typeface="Calibri" panose="020F0502020204030204" pitchFamily="34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</a:pPr>
          <a:r>
            <a:rPr lang="af-ZA" b="0" noProof="0" dirty="0"/>
            <a:t>Bloemis</a:t>
          </a:r>
        </a:p>
      </dgm:t>
    </dgm:pt>
    <dgm:pt modelId="{3D286264-4C68-4017-A546-89F2639F67CF}" type="parTrans" cxnId="{DA1A6494-EF40-4065-97F8-DE2ED398414B}">
      <dgm:prSet/>
      <dgm:spPr/>
      <dgm:t>
        <a:bodyPr/>
        <a:lstStyle/>
        <a:p>
          <a:endParaRPr lang="en-US"/>
        </a:p>
      </dgm:t>
    </dgm:pt>
    <dgm:pt modelId="{5176125A-2912-4A89-87E7-882253CA309E}" type="sibTrans" cxnId="{DA1A6494-EF40-4065-97F8-DE2ED398414B}">
      <dgm:prSet/>
      <dgm:spPr/>
      <dgm:t>
        <a:bodyPr/>
        <a:lstStyle/>
        <a:p>
          <a:endParaRPr lang="en-US"/>
        </a:p>
      </dgm:t>
    </dgm:pt>
    <dgm:pt modelId="{E344AE6C-299A-497F-A412-D5E3EFCDFB88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Plaagbeheer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plantgesondheidsbestuur</a:t>
          </a:r>
          <a:endParaRPr lang="af-ZA" b="0" noProof="0" dirty="0"/>
        </a:p>
      </dgm:t>
    </dgm:pt>
    <dgm:pt modelId="{C9DD4852-7C40-48A4-86A0-E0989876DA58}" type="parTrans" cxnId="{D7F4AA26-5BA0-4532-AD77-20F82D17FB14}">
      <dgm:prSet/>
      <dgm:spPr/>
      <dgm:t>
        <a:bodyPr/>
        <a:lstStyle/>
        <a:p>
          <a:endParaRPr lang="af-ZA"/>
        </a:p>
      </dgm:t>
    </dgm:pt>
    <dgm:pt modelId="{0109864C-0947-4E60-88AC-8AAAC45FE62E}" type="sibTrans" cxnId="{D7F4AA26-5BA0-4532-AD77-20F82D17FB14}">
      <dgm:prSet/>
      <dgm:spPr/>
      <dgm:t>
        <a:bodyPr/>
        <a:lstStyle/>
        <a:p>
          <a:endParaRPr lang="af-ZA"/>
        </a:p>
      </dgm:t>
    </dgm:pt>
    <dgm:pt modelId="{19C790D1-AEC1-41D8-9A34-5A5BCE259D0C}" type="pres">
      <dgm:prSet presAssocID="{5D056F31-98AC-4213-BC56-75BC772885CC}" presName="root" presStyleCnt="0">
        <dgm:presLayoutVars>
          <dgm:dir/>
          <dgm:resizeHandles val="exact"/>
        </dgm:presLayoutVars>
      </dgm:prSet>
      <dgm:spPr/>
    </dgm:pt>
    <dgm:pt modelId="{72A73FBC-8FD2-4076-85E0-2391E9ACAC14}" type="pres">
      <dgm:prSet presAssocID="{E016B8F1-EE01-4B4F-A296-F42DB90F14F1}" presName="compNode" presStyleCnt="0"/>
      <dgm:spPr/>
    </dgm:pt>
    <dgm:pt modelId="{67A2522C-D70F-4094-B9F9-8E4D593DF552}" type="pres">
      <dgm:prSet presAssocID="{E016B8F1-EE01-4B4F-A296-F42DB90F14F1}" presName="bgRect" presStyleLbl="bgShp" presStyleIdx="0" presStyleCnt="4"/>
      <dgm:spPr/>
    </dgm:pt>
    <dgm:pt modelId="{59D3CEA7-26FE-46D9-A0E2-772045F03324}" type="pres">
      <dgm:prSet presAssocID="{E016B8F1-EE01-4B4F-A296-F42DB90F14F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3EBB3B2C-52BB-4A56-A486-865442A259FC}" type="pres">
      <dgm:prSet presAssocID="{E016B8F1-EE01-4B4F-A296-F42DB90F14F1}" presName="spaceRect" presStyleCnt="0"/>
      <dgm:spPr/>
    </dgm:pt>
    <dgm:pt modelId="{410DBA19-E693-47C3-9582-5172E2599476}" type="pres">
      <dgm:prSet presAssocID="{E016B8F1-EE01-4B4F-A296-F42DB90F14F1}" presName="parTx" presStyleLbl="revTx" presStyleIdx="0" presStyleCnt="7">
        <dgm:presLayoutVars>
          <dgm:chMax val="0"/>
          <dgm:chPref val="0"/>
        </dgm:presLayoutVars>
      </dgm:prSet>
      <dgm:spPr/>
    </dgm:pt>
    <dgm:pt modelId="{0F0DBDAE-B171-45F6-BB13-6715D6E4AA90}" type="pres">
      <dgm:prSet presAssocID="{6FBBF259-410F-4512-A412-EC32D1B39E79}" presName="sibTrans" presStyleCnt="0"/>
      <dgm:spPr/>
    </dgm:pt>
    <dgm:pt modelId="{26CE6A1E-2268-40EA-8C05-54954C70C661}" type="pres">
      <dgm:prSet presAssocID="{69863E0C-40F8-40E3-A321-9603B75A6548}" presName="compNode" presStyleCnt="0"/>
      <dgm:spPr/>
    </dgm:pt>
    <dgm:pt modelId="{5BAADE33-0618-4C9D-9824-614ABD0CE899}" type="pres">
      <dgm:prSet presAssocID="{69863E0C-40F8-40E3-A321-9603B75A6548}" presName="bgRect" presStyleLbl="bgShp" presStyleIdx="1" presStyleCnt="4"/>
      <dgm:spPr/>
    </dgm:pt>
    <dgm:pt modelId="{03A8D066-67A1-496F-B327-B52678CCC7A8}" type="pres">
      <dgm:prSet presAssocID="{69863E0C-40F8-40E3-A321-9603B75A654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FEE6142E-6B2A-43D5-99C9-BEEDFF34131E}" type="pres">
      <dgm:prSet presAssocID="{69863E0C-40F8-40E3-A321-9603B75A6548}" presName="spaceRect" presStyleCnt="0"/>
      <dgm:spPr/>
    </dgm:pt>
    <dgm:pt modelId="{D37D21F6-3C96-4409-AEF1-8AB0A1D6E5E8}" type="pres">
      <dgm:prSet presAssocID="{69863E0C-40F8-40E3-A321-9603B75A6548}" presName="parTx" presStyleLbl="revTx" presStyleIdx="1" presStyleCnt="7">
        <dgm:presLayoutVars>
          <dgm:chMax val="0"/>
          <dgm:chPref val="0"/>
        </dgm:presLayoutVars>
      </dgm:prSet>
      <dgm:spPr/>
    </dgm:pt>
    <dgm:pt modelId="{6A205FB4-CE42-4C02-BB84-F08AA3181E90}" type="pres">
      <dgm:prSet presAssocID="{69863E0C-40F8-40E3-A321-9603B75A6548}" presName="desTx" presStyleLbl="revTx" presStyleIdx="2" presStyleCnt="7">
        <dgm:presLayoutVars/>
      </dgm:prSet>
      <dgm:spPr/>
    </dgm:pt>
    <dgm:pt modelId="{8B77C5AB-2006-4CE0-A918-49468470E784}" type="pres">
      <dgm:prSet presAssocID="{070AA62D-D64D-491F-8B05-A3D0399545EE}" presName="sibTrans" presStyleCnt="0"/>
      <dgm:spPr/>
    </dgm:pt>
    <dgm:pt modelId="{CECAB17E-C64C-4ADB-9304-D8EEE8B2B43B}" type="pres">
      <dgm:prSet presAssocID="{3B9F3940-E8EB-4303-B9C7-47982D534EEC}" presName="compNode" presStyleCnt="0"/>
      <dgm:spPr/>
    </dgm:pt>
    <dgm:pt modelId="{88F56F06-7B23-4314-A00E-4AA03984BF33}" type="pres">
      <dgm:prSet presAssocID="{3B9F3940-E8EB-4303-B9C7-47982D534EEC}" presName="bgRect" presStyleLbl="bgShp" presStyleIdx="2" presStyleCnt="4"/>
      <dgm:spPr/>
    </dgm:pt>
    <dgm:pt modelId="{512A0364-10B0-4A1F-91BD-94A30D3E9CFD}" type="pres">
      <dgm:prSet presAssocID="{3B9F3940-E8EB-4303-B9C7-47982D534EE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g spray"/>
        </a:ext>
      </dgm:extLst>
    </dgm:pt>
    <dgm:pt modelId="{3ADEED38-1C49-45F8-8CCD-BDF216F022E4}" type="pres">
      <dgm:prSet presAssocID="{3B9F3940-E8EB-4303-B9C7-47982D534EEC}" presName="spaceRect" presStyleCnt="0"/>
      <dgm:spPr/>
    </dgm:pt>
    <dgm:pt modelId="{5489A148-3BEE-468D-B181-AFE11ED794C4}" type="pres">
      <dgm:prSet presAssocID="{3B9F3940-E8EB-4303-B9C7-47982D534EEC}" presName="parTx" presStyleLbl="revTx" presStyleIdx="3" presStyleCnt="7">
        <dgm:presLayoutVars>
          <dgm:chMax val="0"/>
          <dgm:chPref val="0"/>
        </dgm:presLayoutVars>
      </dgm:prSet>
      <dgm:spPr/>
    </dgm:pt>
    <dgm:pt modelId="{63327452-703C-48CE-9E07-EA1B462CAA92}" type="pres">
      <dgm:prSet presAssocID="{3B9F3940-E8EB-4303-B9C7-47982D534EEC}" presName="desTx" presStyleLbl="revTx" presStyleIdx="4" presStyleCnt="7">
        <dgm:presLayoutVars/>
      </dgm:prSet>
      <dgm:spPr/>
    </dgm:pt>
    <dgm:pt modelId="{503B7206-2D18-431A-A9AD-0316E6C2F71F}" type="pres">
      <dgm:prSet presAssocID="{F4E01B5C-D562-42ED-8EBD-0580441ABED4}" presName="sibTrans" presStyleCnt="0"/>
      <dgm:spPr/>
    </dgm:pt>
    <dgm:pt modelId="{DDD5A446-4549-47DB-A356-1689B116540B}" type="pres">
      <dgm:prSet presAssocID="{E50CE663-77AC-4F91-A126-662BCE08D904}" presName="compNode" presStyleCnt="0"/>
      <dgm:spPr/>
    </dgm:pt>
    <dgm:pt modelId="{3D7FAF35-96DC-4E1F-97FF-B5409B1EA80B}" type="pres">
      <dgm:prSet presAssocID="{E50CE663-77AC-4F91-A126-662BCE08D904}" presName="bgRect" presStyleLbl="bgShp" presStyleIdx="3" presStyleCnt="4"/>
      <dgm:spPr/>
    </dgm:pt>
    <dgm:pt modelId="{FE7E341C-38CE-45A1-8B46-D604800A0A41}" type="pres">
      <dgm:prSet presAssocID="{E50CE663-77AC-4F91-A126-662BCE08D90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n"/>
        </a:ext>
      </dgm:extLst>
    </dgm:pt>
    <dgm:pt modelId="{C7B4403C-D0F7-457E-A237-31B78416EDD6}" type="pres">
      <dgm:prSet presAssocID="{E50CE663-77AC-4F91-A126-662BCE08D904}" presName="spaceRect" presStyleCnt="0"/>
      <dgm:spPr/>
    </dgm:pt>
    <dgm:pt modelId="{F9950D01-DBC1-4ED5-97C2-C730452906DD}" type="pres">
      <dgm:prSet presAssocID="{E50CE663-77AC-4F91-A126-662BCE08D904}" presName="parTx" presStyleLbl="revTx" presStyleIdx="5" presStyleCnt="7">
        <dgm:presLayoutVars>
          <dgm:chMax val="0"/>
          <dgm:chPref val="0"/>
        </dgm:presLayoutVars>
      </dgm:prSet>
      <dgm:spPr/>
    </dgm:pt>
    <dgm:pt modelId="{C54C8421-FFFD-4CCC-92DA-8EB479C687A3}" type="pres">
      <dgm:prSet presAssocID="{E50CE663-77AC-4F91-A126-662BCE08D904}" presName="desTx" presStyleLbl="revTx" presStyleIdx="6" presStyleCnt="7">
        <dgm:presLayoutVars/>
      </dgm:prSet>
      <dgm:spPr/>
    </dgm:pt>
  </dgm:ptLst>
  <dgm:cxnLst>
    <dgm:cxn modelId="{BB7EA811-1F55-4BB0-A331-F65363B38BC0}" type="presOf" srcId="{DD7BA76A-EBC7-4734-BAC9-F1C23A71F18C}" destId="{63327452-703C-48CE-9E07-EA1B462CAA92}" srcOrd="0" destOrd="0" presId="urn:microsoft.com/office/officeart/2018/2/layout/IconVerticalSolidList"/>
    <dgm:cxn modelId="{9B0B051D-6F73-4EC0-ACA8-5425F56E4950}" type="presOf" srcId="{3B9F3940-E8EB-4303-B9C7-47982D534EEC}" destId="{5489A148-3BEE-468D-B181-AFE11ED794C4}" srcOrd="0" destOrd="0" presId="urn:microsoft.com/office/officeart/2018/2/layout/IconVerticalSolidList"/>
    <dgm:cxn modelId="{D7F4AA26-5BA0-4532-AD77-20F82D17FB14}" srcId="{3B9F3940-E8EB-4303-B9C7-47982D534EEC}" destId="{E344AE6C-299A-497F-A412-D5E3EFCDFB88}" srcOrd="1" destOrd="0" parTransId="{C9DD4852-7C40-48A4-86A0-E0989876DA58}" sibTransId="{0109864C-0947-4E60-88AC-8AAAC45FE62E}"/>
    <dgm:cxn modelId="{99E4F72D-CD4E-4D99-AF57-7C7734FEA520}" srcId="{3B9F3940-E8EB-4303-B9C7-47982D534EEC}" destId="{DD7BA76A-EBC7-4734-BAC9-F1C23A71F18C}" srcOrd="0" destOrd="0" parTransId="{12192CEA-3E38-4214-ACA4-66EC28ADA971}" sibTransId="{C58C9B09-2755-4898-8412-442FF5D872B9}"/>
    <dgm:cxn modelId="{53379B42-4E29-4C66-97DF-E7B5E48998A7}" type="presOf" srcId="{5D056F31-98AC-4213-BC56-75BC772885CC}" destId="{19C790D1-AEC1-41D8-9A34-5A5BCE259D0C}" srcOrd="0" destOrd="0" presId="urn:microsoft.com/office/officeart/2018/2/layout/IconVerticalSolidList"/>
    <dgm:cxn modelId="{6B4DE46D-F8EC-4EF8-9A37-62351370F620}" srcId="{5D056F31-98AC-4213-BC56-75BC772885CC}" destId="{E016B8F1-EE01-4B4F-A296-F42DB90F14F1}" srcOrd="0" destOrd="0" parTransId="{191A331D-8C4A-4B4A-A374-F6CF13C736E7}" sibTransId="{6FBBF259-410F-4512-A412-EC32D1B39E79}"/>
    <dgm:cxn modelId="{9E9F264E-9F83-4A0D-93C5-09F1B6AED419}" type="presOf" srcId="{2F11FBBE-E9FE-4057-A374-6C9373D13DAC}" destId="{C54C8421-FFFD-4CCC-92DA-8EB479C687A3}" srcOrd="0" destOrd="0" presId="urn:microsoft.com/office/officeart/2018/2/layout/IconVerticalSolidList"/>
    <dgm:cxn modelId="{3EF31374-51D8-4895-859B-34D64D04406D}" type="presOf" srcId="{E016B8F1-EE01-4B4F-A296-F42DB90F14F1}" destId="{410DBA19-E693-47C3-9582-5172E2599476}" srcOrd="0" destOrd="0" presId="urn:microsoft.com/office/officeart/2018/2/layout/IconVerticalSolidList"/>
    <dgm:cxn modelId="{DA1A6494-EF40-4065-97F8-DE2ED398414B}" srcId="{E50CE663-77AC-4F91-A126-662BCE08D904}" destId="{2F11FBBE-E9FE-4057-A374-6C9373D13DAC}" srcOrd="0" destOrd="0" parTransId="{3D286264-4C68-4017-A546-89F2639F67CF}" sibTransId="{5176125A-2912-4A89-87E7-882253CA309E}"/>
    <dgm:cxn modelId="{7A53B698-43E1-49DB-A6B2-79DCFA2E75B7}" srcId="{5D056F31-98AC-4213-BC56-75BC772885CC}" destId="{3B9F3940-E8EB-4303-B9C7-47982D534EEC}" srcOrd="2" destOrd="0" parTransId="{606B04B9-171E-425A-87D3-C5BC731127C3}" sibTransId="{F4E01B5C-D562-42ED-8EBD-0580441ABED4}"/>
    <dgm:cxn modelId="{D01CC2AC-C87F-453C-B764-069E9070B318}" srcId="{69863E0C-40F8-40E3-A321-9603B75A6548}" destId="{6BCEC26A-A581-4881-9895-6239B4A8B676}" srcOrd="0" destOrd="0" parTransId="{A1CA8D95-09E3-44BE-9954-D929B6B0258F}" sibTransId="{0D67D6C2-3B5F-444B-BA7B-3A5ED50E4A51}"/>
    <dgm:cxn modelId="{CAC6C7C0-3AE4-4FF0-8D3C-565ACCE9F44C}" type="presOf" srcId="{69863E0C-40F8-40E3-A321-9603B75A6548}" destId="{D37D21F6-3C96-4409-AEF1-8AB0A1D6E5E8}" srcOrd="0" destOrd="0" presId="urn:microsoft.com/office/officeart/2018/2/layout/IconVerticalSolidList"/>
    <dgm:cxn modelId="{6FC0D0E9-4A80-4E81-8BD0-FC7A5D172B4A}" type="presOf" srcId="{E50CE663-77AC-4F91-A126-662BCE08D904}" destId="{F9950D01-DBC1-4ED5-97C2-C730452906DD}" srcOrd="0" destOrd="0" presId="urn:microsoft.com/office/officeart/2018/2/layout/IconVerticalSolidList"/>
    <dgm:cxn modelId="{C6892CED-8DAF-4E82-9F46-853D50763495}" srcId="{5D056F31-98AC-4213-BC56-75BC772885CC}" destId="{69863E0C-40F8-40E3-A321-9603B75A6548}" srcOrd="1" destOrd="0" parTransId="{35760C4B-2CB9-4149-8AC5-2FB56796E70C}" sibTransId="{070AA62D-D64D-491F-8B05-A3D0399545EE}"/>
    <dgm:cxn modelId="{661F93EF-8450-4DE9-8B83-75650D0A2C5E}" type="presOf" srcId="{6BCEC26A-A581-4881-9895-6239B4A8B676}" destId="{6A205FB4-CE42-4C02-BB84-F08AA3181E90}" srcOrd="0" destOrd="0" presId="urn:microsoft.com/office/officeart/2018/2/layout/IconVerticalSolidList"/>
    <dgm:cxn modelId="{1884D5F1-F1A4-4962-A0B3-DC4B1E6F9CEA}" type="presOf" srcId="{E344AE6C-299A-497F-A412-D5E3EFCDFB88}" destId="{63327452-703C-48CE-9E07-EA1B462CAA92}" srcOrd="0" destOrd="1" presId="urn:microsoft.com/office/officeart/2018/2/layout/IconVerticalSolidList"/>
    <dgm:cxn modelId="{500A9BFD-D022-4EF8-8864-61C8AFF47AB1}" srcId="{5D056F31-98AC-4213-BC56-75BC772885CC}" destId="{E50CE663-77AC-4F91-A126-662BCE08D904}" srcOrd="3" destOrd="0" parTransId="{96CA4B44-19C0-4A6F-9CD3-728CCC334E1F}" sibTransId="{FEE8B2D1-0542-4C8D-B4C7-FCDB529A3A8A}"/>
    <dgm:cxn modelId="{CE4F10C1-500D-434D-9C91-914506A93865}" type="presParOf" srcId="{19C790D1-AEC1-41D8-9A34-5A5BCE259D0C}" destId="{72A73FBC-8FD2-4076-85E0-2391E9ACAC14}" srcOrd="0" destOrd="0" presId="urn:microsoft.com/office/officeart/2018/2/layout/IconVerticalSolidList"/>
    <dgm:cxn modelId="{A6A2C49B-AFEC-40A2-84A0-8541D3DF5D73}" type="presParOf" srcId="{72A73FBC-8FD2-4076-85E0-2391E9ACAC14}" destId="{67A2522C-D70F-4094-B9F9-8E4D593DF552}" srcOrd="0" destOrd="0" presId="urn:microsoft.com/office/officeart/2018/2/layout/IconVerticalSolidList"/>
    <dgm:cxn modelId="{1BB7492E-AD86-4240-AD1A-CFE53ED54F0A}" type="presParOf" srcId="{72A73FBC-8FD2-4076-85E0-2391E9ACAC14}" destId="{59D3CEA7-26FE-46D9-A0E2-772045F03324}" srcOrd="1" destOrd="0" presId="urn:microsoft.com/office/officeart/2018/2/layout/IconVerticalSolidList"/>
    <dgm:cxn modelId="{475C2523-9297-4733-9F41-A873D9D54275}" type="presParOf" srcId="{72A73FBC-8FD2-4076-85E0-2391E9ACAC14}" destId="{3EBB3B2C-52BB-4A56-A486-865442A259FC}" srcOrd="2" destOrd="0" presId="urn:microsoft.com/office/officeart/2018/2/layout/IconVerticalSolidList"/>
    <dgm:cxn modelId="{12B6388D-BF17-4ACA-AEB2-D5CAB8529B83}" type="presParOf" srcId="{72A73FBC-8FD2-4076-85E0-2391E9ACAC14}" destId="{410DBA19-E693-47C3-9582-5172E2599476}" srcOrd="3" destOrd="0" presId="urn:microsoft.com/office/officeart/2018/2/layout/IconVerticalSolidList"/>
    <dgm:cxn modelId="{6A8A75C4-80C1-4C31-A5FF-5AB068472255}" type="presParOf" srcId="{19C790D1-AEC1-41D8-9A34-5A5BCE259D0C}" destId="{0F0DBDAE-B171-45F6-BB13-6715D6E4AA90}" srcOrd="1" destOrd="0" presId="urn:microsoft.com/office/officeart/2018/2/layout/IconVerticalSolidList"/>
    <dgm:cxn modelId="{B73776EA-D6BA-4AD7-B7E7-CBDF8227FB19}" type="presParOf" srcId="{19C790D1-AEC1-41D8-9A34-5A5BCE259D0C}" destId="{26CE6A1E-2268-40EA-8C05-54954C70C661}" srcOrd="2" destOrd="0" presId="urn:microsoft.com/office/officeart/2018/2/layout/IconVerticalSolidList"/>
    <dgm:cxn modelId="{6F5FEA09-95C8-4962-A544-D380F5D4BF2B}" type="presParOf" srcId="{26CE6A1E-2268-40EA-8C05-54954C70C661}" destId="{5BAADE33-0618-4C9D-9824-614ABD0CE899}" srcOrd="0" destOrd="0" presId="urn:microsoft.com/office/officeart/2018/2/layout/IconVerticalSolidList"/>
    <dgm:cxn modelId="{B1148E51-D66E-4A02-A24D-E35CB789A62A}" type="presParOf" srcId="{26CE6A1E-2268-40EA-8C05-54954C70C661}" destId="{03A8D066-67A1-496F-B327-B52678CCC7A8}" srcOrd="1" destOrd="0" presId="urn:microsoft.com/office/officeart/2018/2/layout/IconVerticalSolidList"/>
    <dgm:cxn modelId="{FD7D4667-10B5-4A93-AF57-1637B45C749B}" type="presParOf" srcId="{26CE6A1E-2268-40EA-8C05-54954C70C661}" destId="{FEE6142E-6B2A-43D5-99C9-BEEDFF34131E}" srcOrd="2" destOrd="0" presId="urn:microsoft.com/office/officeart/2018/2/layout/IconVerticalSolidList"/>
    <dgm:cxn modelId="{5FEA08D3-1EAB-41F0-AC5E-3774AB694480}" type="presParOf" srcId="{26CE6A1E-2268-40EA-8C05-54954C70C661}" destId="{D37D21F6-3C96-4409-AEF1-8AB0A1D6E5E8}" srcOrd="3" destOrd="0" presId="urn:microsoft.com/office/officeart/2018/2/layout/IconVerticalSolidList"/>
    <dgm:cxn modelId="{15A65287-EC60-4234-A2EC-8E39E44E8BE0}" type="presParOf" srcId="{26CE6A1E-2268-40EA-8C05-54954C70C661}" destId="{6A205FB4-CE42-4C02-BB84-F08AA3181E90}" srcOrd="4" destOrd="0" presId="urn:microsoft.com/office/officeart/2018/2/layout/IconVerticalSolidList"/>
    <dgm:cxn modelId="{2B52E65A-1589-4978-B46D-042F63F9A359}" type="presParOf" srcId="{19C790D1-AEC1-41D8-9A34-5A5BCE259D0C}" destId="{8B77C5AB-2006-4CE0-A918-49468470E784}" srcOrd="3" destOrd="0" presId="urn:microsoft.com/office/officeart/2018/2/layout/IconVerticalSolidList"/>
    <dgm:cxn modelId="{01E464E2-17F4-49A1-ABC1-2F69671CA7F4}" type="presParOf" srcId="{19C790D1-AEC1-41D8-9A34-5A5BCE259D0C}" destId="{CECAB17E-C64C-4ADB-9304-D8EEE8B2B43B}" srcOrd="4" destOrd="0" presId="urn:microsoft.com/office/officeart/2018/2/layout/IconVerticalSolidList"/>
    <dgm:cxn modelId="{9A7F4DB5-AD13-4972-8AEF-4510A5BDF069}" type="presParOf" srcId="{CECAB17E-C64C-4ADB-9304-D8EEE8B2B43B}" destId="{88F56F06-7B23-4314-A00E-4AA03984BF33}" srcOrd="0" destOrd="0" presId="urn:microsoft.com/office/officeart/2018/2/layout/IconVerticalSolidList"/>
    <dgm:cxn modelId="{E934FB8C-085D-4B4E-8813-432EDCA451F0}" type="presParOf" srcId="{CECAB17E-C64C-4ADB-9304-D8EEE8B2B43B}" destId="{512A0364-10B0-4A1F-91BD-94A30D3E9CFD}" srcOrd="1" destOrd="0" presId="urn:microsoft.com/office/officeart/2018/2/layout/IconVerticalSolidList"/>
    <dgm:cxn modelId="{BC325F55-760C-4A57-B605-6F37A957F78B}" type="presParOf" srcId="{CECAB17E-C64C-4ADB-9304-D8EEE8B2B43B}" destId="{3ADEED38-1C49-45F8-8CCD-BDF216F022E4}" srcOrd="2" destOrd="0" presId="urn:microsoft.com/office/officeart/2018/2/layout/IconVerticalSolidList"/>
    <dgm:cxn modelId="{F5BA1BF4-DCE4-4BCE-861A-3DC745C6F70F}" type="presParOf" srcId="{CECAB17E-C64C-4ADB-9304-D8EEE8B2B43B}" destId="{5489A148-3BEE-468D-B181-AFE11ED794C4}" srcOrd="3" destOrd="0" presId="urn:microsoft.com/office/officeart/2018/2/layout/IconVerticalSolidList"/>
    <dgm:cxn modelId="{CB35D076-52BC-4847-9989-E9CFA97B27F7}" type="presParOf" srcId="{CECAB17E-C64C-4ADB-9304-D8EEE8B2B43B}" destId="{63327452-703C-48CE-9E07-EA1B462CAA92}" srcOrd="4" destOrd="0" presId="urn:microsoft.com/office/officeart/2018/2/layout/IconVerticalSolidList"/>
    <dgm:cxn modelId="{9791B4FD-3D69-4DC5-B681-85251968B7A1}" type="presParOf" srcId="{19C790D1-AEC1-41D8-9A34-5A5BCE259D0C}" destId="{503B7206-2D18-431A-A9AD-0316E6C2F71F}" srcOrd="5" destOrd="0" presId="urn:microsoft.com/office/officeart/2018/2/layout/IconVerticalSolidList"/>
    <dgm:cxn modelId="{29B45EDD-2C7E-4BF0-A7FD-701F3EDDB08B}" type="presParOf" srcId="{19C790D1-AEC1-41D8-9A34-5A5BCE259D0C}" destId="{DDD5A446-4549-47DB-A356-1689B116540B}" srcOrd="6" destOrd="0" presId="urn:microsoft.com/office/officeart/2018/2/layout/IconVerticalSolidList"/>
    <dgm:cxn modelId="{9671CB84-7908-4090-8554-4FCF51370989}" type="presParOf" srcId="{DDD5A446-4549-47DB-A356-1689B116540B}" destId="{3D7FAF35-96DC-4E1F-97FF-B5409B1EA80B}" srcOrd="0" destOrd="0" presId="urn:microsoft.com/office/officeart/2018/2/layout/IconVerticalSolidList"/>
    <dgm:cxn modelId="{BEDD6C10-BAA0-4FC3-8C30-6C69312B2186}" type="presParOf" srcId="{DDD5A446-4549-47DB-A356-1689B116540B}" destId="{FE7E341C-38CE-45A1-8B46-D604800A0A41}" srcOrd="1" destOrd="0" presId="urn:microsoft.com/office/officeart/2018/2/layout/IconVerticalSolidList"/>
    <dgm:cxn modelId="{F3B2FDBC-D904-4789-8D80-163989801BAA}" type="presParOf" srcId="{DDD5A446-4549-47DB-A356-1689B116540B}" destId="{C7B4403C-D0F7-457E-A237-31B78416EDD6}" srcOrd="2" destOrd="0" presId="urn:microsoft.com/office/officeart/2018/2/layout/IconVerticalSolidList"/>
    <dgm:cxn modelId="{3A35DB49-19A2-4FB5-90B7-4AE25E9AAB4E}" type="presParOf" srcId="{DDD5A446-4549-47DB-A356-1689B116540B}" destId="{F9950D01-DBC1-4ED5-97C2-C730452906DD}" srcOrd="3" destOrd="0" presId="urn:microsoft.com/office/officeart/2018/2/layout/IconVerticalSolidList"/>
    <dgm:cxn modelId="{9AC0C2D1-ED52-4EC9-9780-A338C9F674D1}" type="presParOf" srcId="{DDD5A446-4549-47DB-A356-1689B116540B}" destId="{C54C8421-FFFD-4CCC-92DA-8EB479C687A3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C64E5-292B-4B77-A947-E19A8A766D22}">
      <dsp:nvSpPr>
        <dsp:cNvPr id="0" name=""/>
        <dsp:cNvSpPr/>
      </dsp:nvSpPr>
      <dsp:spPr>
        <a:xfrm>
          <a:off x="0" y="1571"/>
          <a:ext cx="10058399" cy="7964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7379E-8D54-49CC-82FF-70A74B486C32}">
      <dsp:nvSpPr>
        <dsp:cNvPr id="0" name=""/>
        <dsp:cNvSpPr/>
      </dsp:nvSpPr>
      <dsp:spPr>
        <a:xfrm>
          <a:off x="240913" y="180763"/>
          <a:ext cx="438024" cy="4380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021744-D33E-4238-98F9-DBFB19B050AE}">
      <dsp:nvSpPr>
        <dsp:cNvPr id="0" name=""/>
        <dsp:cNvSpPr/>
      </dsp:nvSpPr>
      <dsp:spPr>
        <a:xfrm>
          <a:off x="919851" y="1571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0" i="0" u="none" strike="noStrike" kern="1200" baseline="0" noProof="0" dirty="0">
              <a:solidFill>
                <a:schemeClr val="bg1"/>
              </a:solidFill>
              <a:latin typeface="Calibri" panose="020F0502020204030204" pitchFamily="34" charset="0"/>
            </a:rPr>
            <a:t>die belangrikheid van </a:t>
          </a:r>
          <a:r>
            <a:rPr lang="af-ZA" sz="2100" kern="1200" noProof="0" dirty="0">
              <a:solidFill>
                <a:schemeClr val="bg1"/>
              </a:solidFill>
              <a:latin typeface="Calibri" panose="020F0502020204030204" pitchFamily="34" charset="0"/>
            </a:rPr>
            <a:t>werksomstandighede</a:t>
          </a:r>
          <a:r>
            <a:rPr lang="af-ZA" sz="2100" b="0" i="0" u="none" strike="noStrike" kern="1200" baseline="0" noProof="0" dirty="0">
              <a:solidFill>
                <a:schemeClr val="bg1"/>
              </a:solidFill>
              <a:latin typeface="Calibri" panose="020F0502020204030204" pitchFamily="34" charset="0"/>
            </a:rPr>
            <a:t> in </a:t>
          </a:r>
          <a:r>
            <a:rPr lang="af-ZA" sz="2100" b="0" i="0" u="none" strike="noStrike" kern="1200" baseline="0" noProof="0" dirty="0" err="1">
              <a:solidFill>
                <a:schemeClr val="bg1"/>
              </a:solidFill>
              <a:latin typeface="Calibri" panose="020F0502020204030204" pitchFamily="34" charset="0"/>
            </a:rPr>
            <a:t>loopbaanbesluitneming</a:t>
          </a:r>
          <a:r>
            <a:rPr lang="af-ZA" sz="2100" b="0" i="0" u="none" strike="noStrike" kern="1200" baseline="0" noProof="0" dirty="0">
              <a:solidFill>
                <a:schemeClr val="bg1"/>
              </a:solidFill>
              <a:latin typeface="Calibri" panose="020F0502020204030204" pitchFamily="34" charset="0"/>
            </a:rPr>
            <a:t> te verstaan.</a:t>
          </a:r>
          <a:endParaRPr lang="af-ZA" sz="2100" kern="1200" noProof="0" dirty="0">
            <a:solidFill>
              <a:schemeClr val="bg1"/>
            </a:solidFill>
          </a:endParaRPr>
        </a:p>
      </dsp:txBody>
      <dsp:txXfrm>
        <a:off x="919851" y="1571"/>
        <a:ext cx="9138548" cy="796407"/>
      </dsp:txXfrm>
    </dsp:sp>
    <dsp:sp modelId="{38B1A06E-2E9E-4B95-A07F-AC56E1C552F7}">
      <dsp:nvSpPr>
        <dsp:cNvPr id="0" name=""/>
        <dsp:cNvSpPr/>
      </dsp:nvSpPr>
      <dsp:spPr>
        <a:xfrm>
          <a:off x="0" y="997081"/>
          <a:ext cx="10058399" cy="7964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7C7AB-310F-41DC-8FE7-521A0891DE15}">
      <dsp:nvSpPr>
        <dsp:cNvPr id="0" name=""/>
        <dsp:cNvSpPr/>
      </dsp:nvSpPr>
      <dsp:spPr>
        <a:xfrm>
          <a:off x="240913" y="1176272"/>
          <a:ext cx="438024" cy="4380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3E035-B237-4A55-BA12-6E8D8DAC6132}">
      <dsp:nvSpPr>
        <dsp:cNvPr id="0" name=""/>
        <dsp:cNvSpPr/>
      </dsp:nvSpPr>
      <dsp:spPr>
        <a:xfrm>
          <a:off x="919851" y="997081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kern="1200" noProof="0" dirty="0"/>
            <a:t>te evalueer hoe persoonlike voorkeure, sterkpunte en </a:t>
          </a:r>
          <a:r>
            <a:rPr lang="af-ZA" sz="2100" kern="1200" noProof="0" dirty="0" err="1"/>
            <a:t>leefstyldoelwitte</a:t>
          </a:r>
          <a:r>
            <a:rPr lang="af-ZA" sz="2100" kern="1200" noProof="0" dirty="0"/>
            <a:t> geskiktheid vir verskillende werkomstandighede en </a:t>
          </a:r>
          <a:r>
            <a:rPr lang="af-ZA" sz="2100" kern="1200" noProof="0" dirty="0" err="1"/>
            <a:t>loopbaanpaaie</a:t>
          </a:r>
          <a:r>
            <a:rPr lang="af-ZA" sz="2100" kern="1200" noProof="0" dirty="0"/>
            <a:t> beïnvloed.</a:t>
          </a:r>
        </a:p>
      </dsp:txBody>
      <dsp:txXfrm>
        <a:off x="919851" y="997081"/>
        <a:ext cx="9138548" cy="796407"/>
      </dsp:txXfrm>
    </dsp:sp>
    <dsp:sp modelId="{4485C242-7D7A-4C18-A4D3-E5B8FE6E1EA6}">
      <dsp:nvSpPr>
        <dsp:cNvPr id="0" name=""/>
        <dsp:cNvSpPr/>
      </dsp:nvSpPr>
      <dsp:spPr>
        <a:xfrm>
          <a:off x="0" y="1992590"/>
          <a:ext cx="10058399" cy="7964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57943-C772-40EA-AA65-8A16B4AA26C4}">
      <dsp:nvSpPr>
        <dsp:cNvPr id="0" name=""/>
        <dsp:cNvSpPr/>
      </dsp:nvSpPr>
      <dsp:spPr>
        <a:xfrm>
          <a:off x="240913" y="2171782"/>
          <a:ext cx="438024" cy="4380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89376-6E83-40D2-9136-B62FBC64EBFB}">
      <dsp:nvSpPr>
        <dsp:cNvPr id="0" name=""/>
        <dsp:cNvSpPr/>
      </dsp:nvSpPr>
      <dsp:spPr>
        <a:xfrm>
          <a:off x="919851" y="1992590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kern="1200" noProof="0" dirty="0"/>
            <a:t>die verskil tussen vaardighede en bevoegdhede te verstaan.</a:t>
          </a:r>
        </a:p>
      </dsp:txBody>
      <dsp:txXfrm>
        <a:off x="919851" y="1992590"/>
        <a:ext cx="9138548" cy="796407"/>
      </dsp:txXfrm>
    </dsp:sp>
    <dsp:sp modelId="{8164CF60-7B71-4DAC-9FFD-3ED129665C0C}">
      <dsp:nvSpPr>
        <dsp:cNvPr id="0" name=""/>
        <dsp:cNvSpPr/>
      </dsp:nvSpPr>
      <dsp:spPr>
        <a:xfrm>
          <a:off x="0" y="2988100"/>
          <a:ext cx="10058399" cy="7964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B0DBF-9DA0-4429-9408-A8E6CEB20E98}">
      <dsp:nvSpPr>
        <dsp:cNvPr id="0" name=""/>
        <dsp:cNvSpPr/>
      </dsp:nvSpPr>
      <dsp:spPr>
        <a:xfrm>
          <a:off x="240913" y="3167292"/>
          <a:ext cx="438024" cy="4380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59C84-77C5-4EA7-A4F2-C719B1D1CAA4}">
      <dsp:nvSpPr>
        <dsp:cNvPr id="0" name=""/>
        <dsp:cNvSpPr/>
      </dsp:nvSpPr>
      <dsp:spPr>
        <a:xfrm>
          <a:off x="919851" y="2988100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0" i="0" u="none" strike="noStrike" kern="1200" baseline="0" noProof="0" dirty="0">
              <a:solidFill>
                <a:schemeClr val="bg1"/>
              </a:solidFill>
              <a:latin typeface="Calibri" panose="020F0502020204030204" pitchFamily="34" charset="0"/>
            </a:rPr>
            <a:t>die spesifieke vaardighede, bevoegdhede en werkomgewings wat verband hou met loopbane in ontwerp, samestelling en kweek te verstaan.</a:t>
          </a:r>
          <a:endParaRPr lang="af-ZA" sz="2100" kern="1200" noProof="0" dirty="0">
            <a:solidFill>
              <a:schemeClr val="bg1"/>
            </a:solidFill>
          </a:endParaRPr>
        </a:p>
      </dsp:txBody>
      <dsp:txXfrm>
        <a:off x="919851" y="2988100"/>
        <a:ext cx="9138548" cy="7964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F6A01-1CC5-4A08-B0E6-A1392C82499D}">
      <dsp:nvSpPr>
        <dsp:cNvPr id="0" name=""/>
        <dsp:cNvSpPr/>
      </dsp:nvSpPr>
      <dsp:spPr>
        <a:xfrm>
          <a:off x="49" y="12166"/>
          <a:ext cx="4700141" cy="7642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noProof="0" dirty="0"/>
            <a:t>Waarom dit saak maak wanneer jy ’n loopbaan kies:</a:t>
          </a:r>
          <a:endParaRPr lang="af-ZA" sz="2100" kern="1200" noProof="0" dirty="0"/>
        </a:p>
      </dsp:txBody>
      <dsp:txXfrm>
        <a:off x="49" y="12166"/>
        <a:ext cx="4700141" cy="764207"/>
      </dsp:txXfrm>
    </dsp:sp>
    <dsp:sp modelId="{DFD00F8D-1118-4BCB-9E2B-65B9E3D2A620}">
      <dsp:nvSpPr>
        <dsp:cNvPr id="0" name=""/>
        <dsp:cNvSpPr/>
      </dsp:nvSpPr>
      <dsp:spPr>
        <a:xfrm>
          <a:off x="49" y="776373"/>
          <a:ext cx="4700141" cy="29975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0" kern="1200" noProof="0" dirty="0"/>
            <a:t>Jou </a:t>
          </a:r>
          <a:r>
            <a:rPr lang="af-ZA" sz="2100" b="1" kern="1200" noProof="0" dirty="0"/>
            <a:t>voorkeure</a:t>
          </a:r>
          <a:r>
            <a:rPr lang="af-ZA" sz="2100" b="0" kern="1200" noProof="0" dirty="0"/>
            <a:t>, </a:t>
          </a:r>
          <a:r>
            <a:rPr lang="af-ZA" sz="2100" b="1" kern="1200" noProof="0" dirty="0"/>
            <a:t>sterkpunte</a:t>
          </a:r>
          <a:r>
            <a:rPr lang="af-ZA" sz="2100" b="0" kern="1200" noProof="0" dirty="0"/>
            <a:t> en </a:t>
          </a:r>
          <a:r>
            <a:rPr lang="af-ZA" sz="2100" b="1" kern="1200" noProof="0" dirty="0"/>
            <a:t>belangstellings</a:t>
          </a:r>
          <a:r>
            <a:rPr lang="af-ZA" sz="2100" b="0" kern="1200" noProof="0" dirty="0"/>
            <a:t> help bepaal watter sektor of loopbaanpad die beste vir jou is</a:t>
          </a:r>
        </a:p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0" kern="1200" noProof="0" dirty="0"/>
            <a:t>Sommige mense verkies praktiese werk</a:t>
          </a:r>
        </a:p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0" kern="1200" noProof="0" dirty="0"/>
            <a:t>Ander geniet kennisgebaseerde rolle of leiersposisies</a:t>
          </a:r>
        </a:p>
      </dsp:txBody>
      <dsp:txXfrm>
        <a:off x="49" y="776373"/>
        <a:ext cx="4700141" cy="2997540"/>
      </dsp:txXfrm>
    </dsp:sp>
    <dsp:sp modelId="{257F9F57-FFB6-44AD-BF26-57F673C6A86D}">
      <dsp:nvSpPr>
        <dsp:cNvPr id="0" name=""/>
        <dsp:cNvSpPr/>
      </dsp:nvSpPr>
      <dsp:spPr>
        <a:xfrm>
          <a:off x="5358209" y="12166"/>
          <a:ext cx="4700141" cy="764207"/>
        </a:xfrm>
        <a:prstGeom prst="rect">
          <a:avLst/>
        </a:prstGeom>
        <a:solidFill>
          <a:schemeClr val="accent2">
            <a:hueOff val="-882696"/>
            <a:satOff val="4218"/>
            <a:lumOff val="5883"/>
            <a:alphaOff val="0"/>
          </a:schemeClr>
        </a:solidFill>
        <a:ln w="15875" cap="flat" cmpd="sng" algn="ctr">
          <a:solidFill>
            <a:schemeClr val="accent2">
              <a:hueOff val="-882696"/>
              <a:satOff val="4218"/>
              <a:lumOff val="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noProof="0" dirty="0"/>
            <a:t>Die regte werksomgewing kan ’n invloed hê op:</a:t>
          </a:r>
          <a:endParaRPr lang="af-ZA" sz="2100" kern="1200" noProof="0" dirty="0"/>
        </a:p>
      </dsp:txBody>
      <dsp:txXfrm>
        <a:off x="5358209" y="12166"/>
        <a:ext cx="4700141" cy="764207"/>
      </dsp:txXfrm>
    </dsp:sp>
    <dsp:sp modelId="{B0E6D18B-3DE7-41E9-B699-60B5B646AAEB}">
      <dsp:nvSpPr>
        <dsp:cNvPr id="0" name=""/>
        <dsp:cNvSpPr/>
      </dsp:nvSpPr>
      <dsp:spPr>
        <a:xfrm>
          <a:off x="5358209" y="776373"/>
          <a:ext cx="4700141" cy="2997540"/>
        </a:xfrm>
        <a:prstGeom prst="rect">
          <a:avLst/>
        </a:prstGeom>
        <a:solidFill>
          <a:schemeClr val="accent2">
            <a:tint val="40000"/>
            <a:alpha val="90000"/>
            <a:hueOff val="-1194440"/>
            <a:satOff val="13969"/>
            <a:lumOff val="153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194440"/>
              <a:satOff val="13969"/>
              <a:lumOff val="15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kern="1200" noProof="0" dirty="0" err="1"/>
            <a:t>Werkstevredenheid</a:t>
          </a:r>
          <a:r>
            <a:rPr lang="af-ZA" sz="2100" kern="1200" noProof="0" dirty="0"/>
            <a:t> en motivering
Gesondheid en welstand
Werk-lewe-balans
Loopbaanontwikkeling
Persoonlike voorkeur en produktiwiteit</a:t>
          </a:r>
        </a:p>
      </dsp:txBody>
      <dsp:txXfrm>
        <a:off x="5358209" y="776373"/>
        <a:ext cx="4700141" cy="29975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3B5575-7708-408B-9B2E-75FA0A0B730B}">
      <dsp:nvSpPr>
        <dsp:cNvPr id="0" name=""/>
        <dsp:cNvSpPr/>
      </dsp:nvSpPr>
      <dsp:spPr>
        <a:xfrm>
          <a:off x="7359" y="0"/>
          <a:ext cx="1137317" cy="10567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8B1C0-C836-451A-A78F-83DCA3F00BF1}">
      <dsp:nvSpPr>
        <dsp:cNvPr id="0" name=""/>
        <dsp:cNvSpPr/>
      </dsp:nvSpPr>
      <dsp:spPr>
        <a:xfrm>
          <a:off x="7359" y="1201328"/>
          <a:ext cx="3249479" cy="452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2900" b="1" kern="1200" noProof="0" dirty="0"/>
            <a:t>Binnenshuise werk:</a:t>
          </a:r>
          <a:endParaRPr lang="af-ZA" sz="2900" kern="1200" noProof="0" dirty="0"/>
        </a:p>
      </dsp:txBody>
      <dsp:txXfrm>
        <a:off x="7359" y="1201328"/>
        <a:ext cx="3249479" cy="452883"/>
      </dsp:txXfrm>
    </dsp:sp>
    <dsp:sp modelId="{160E55AB-35B6-432B-A393-5E4D3C421665}">
      <dsp:nvSpPr>
        <dsp:cNvPr id="0" name=""/>
        <dsp:cNvSpPr/>
      </dsp:nvSpPr>
      <dsp:spPr>
        <a:xfrm>
          <a:off x="7359" y="1721467"/>
          <a:ext cx="3249479" cy="189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Vind plaas in kantore, skole, hospitale of fabrieke</a:t>
          </a:r>
          <a:endParaRPr lang="af-ZA" sz="1700" b="0" kern="1200" noProof="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Behels take soos rekenaarwerk, vergaderings, onderrig of vervaardiging </a:t>
          </a:r>
          <a:endParaRPr lang="af-ZA" sz="1700" kern="1200" noProof="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Bied stabiliteit, klimaatbeheer en gestruktureerde skedules</a:t>
          </a:r>
          <a:endParaRPr lang="af-ZA" sz="1700" kern="1200" noProof="0" dirty="0"/>
        </a:p>
      </dsp:txBody>
      <dsp:txXfrm>
        <a:off x="7359" y="1721467"/>
        <a:ext cx="3249479" cy="1897774"/>
      </dsp:txXfrm>
    </dsp:sp>
    <dsp:sp modelId="{C77EA219-C832-4065-8DE7-E6B101C57989}">
      <dsp:nvSpPr>
        <dsp:cNvPr id="0" name=""/>
        <dsp:cNvSpPr/>
      </dsp:nvSpPr>
      <dsp:spPr>
        <a:xfrm>
          <a:off x="3825498" y="0"/>
          <a:ext cx="1137317" cy="10567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2359A-3B77-42A2-8178-279EFFA04586}">
      <dsp:nvSpPr>
        <dsp:cNvPr id="0" name=""/>
        <dsp:cNvSpPr/>
      </dsp:nvSpPr>
      <dsp:spPr>
        <a:xfrm>
          <a:off x="3825498" y="1201328"/>
          <a:ext cx="3249479" cy="452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2900" b="1" kern="1200" noProof="0" dirty="0"/>
            <a:t>Buitenshuise werk:</a:t>
          </a:r>
          <a:endParaRPr lang="af-ZA" sz="2900" kern="1200" noProof="0" dirty="0"/>
        </a:p>
      </dsp:txBody>
      <dsp:txXfrm>
        <a:off x="3825498" y="1201328"/>
        <a:ext cx="3249479" cy="452883"/>
      </dsp:txXfrm>
    </dsp:sp>
    <dsp:sp modelId="{A6437919-F39A-4213-9628-D9A762E5B87F}">
      <dsp:nvSpPr>
        <dsp:cNvPr id="0" name=""/>
        <dsp:cNvSpPr/>
      </dsp:nvSpPr>
      <dsp:spPr>
        <a:xfrm>
          <a:off x="3825498" y="1721467"/>
          <a:ext cx="3249479" cy="189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Sluit konstruksie, landbou en </a:t>
          </a:r>
          <a:r>
            <a:rPr lang="af-ZA" sz="1700" kern="1200" noProof="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omgewingsnavorsing</a:t>
          </a: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 in</a:t>
          </a:r>
          <a:endParaRPr lang="af-ZA" sz="1700" kern="1200" noProof="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Behels werk in veranderende weerstoestande en vereis dikwels fisiese arbeid</a:t>
          </a:r>
          <a:endParaRPr lang="af-ZA" sz="1700" kern="1200" noProof="0" dirty="0"/>
        </a:p>
      </dsp:txBody>
      <dsp:txXfrm>
        <a:off x="3825498" y="1721467"/>
        <a:ext cx="3249479" cy="1897774"/>
      </dsp:txXfrm>
    </dsp:sp>
    <dsp:sp modelId="{2FE04260-923F-4CCB-8985-11E7AE125212}">
      <dsp:nvSpPr>
        <dsp:cNvPr id="0" name=""/>
        <dsp:cNvSpPr/>
      </dsp:nvSpPr>
      <dsp:spPr>
        <a:xfrm>
          <a:off x="7643637" y="0"/>
          <a:ext cx="1137317" cy="10567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6A80E-DF1E-47D6-B2D8-4E7674F3AD77}">
      <dsp:nvSpPr>
        <dsp:cNvPr id="0" name=""/>
        <dsp:cNvSpPr/>
      </dsp:nvSpPr>
      <dsp:spPr>
        <a:xfrm>
          <a:off x="7643637" y="1201328"/>
          <a:ext cx="3249479" cy="452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2900" b="1" kern="1200" noProof="0" dirty="0"/>
            <a:t>Mengsel van beide:</a:t>
          </a:r>
          <a:endParaRPr lang="af-ZA" sz="2900" kern="1200" noProof="0" dirty="0"/>
        </a:p>
      </dsp:txBody>
      <dsp:txXfrm>
        <a:off x="7643637" y="1201328"/>
        <a:ext cx="3249479" cy="452883"/>
      </dsp:txXfrm>
    </dsp:sp>
    <dsp:sp modelId="{C0912236-4E05-4B72-8188-A518FD28FB24}">
      <dsp:nvSpPr>
        <dsp:cNvPr id="0" name=""/>
        <dsp:cNvSpPr/>
      </dsp:nvSpPr>
      <dsp:spPr>
        <a:xfrm>
          <a:off x="7643637" y="1721467"/>
          <a:ext cx="3249479" cy="189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/>
            <a:t>Sommige beroepe behels ŉ mengsel van beide binne- en buitewerk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noProof="0" dirty="0"/>
            <a:t>Voorbeelde: </a:t>
          </a:r>
          <a:r>
            <a:rPr lang="af-ZA" sz="1700" kern="1200" noProof="0" dirty="0" err="1"/>
            <a:t>G</a:t>
          </a:r>
          <a:r>
            <a:rPr lang="af-ZA" sz="1700" kern="1200" noProof="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eleentheidsbeplanning</a:t>
          </a:r>
          <a:r>
            <a:rPr lang="af-ZA" sz="1700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rPr>
            <a:t>, verkope en veldnavorsing</a:t>
          </a:r>
          <a:endParaRPr lang="af-ZA" sz="1700" kern="1200" noProof="0" dirty="0"/>
        </a:p>
      </dsp:txBody>
      <dsp:txXfrm>
        <a:off x="7643637" y="1721467"/>
        <a:ext cx="3249479" cy="18977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7BA79F-0B67-4BA4-8F1F-5976F198F367}">
      <dsp:nvSpPr>
        <dsp:cNvPr id="0" name=""/>
        <dsp:cNvSpPr/>
      </dsp:nvSpPr>
      <dsp:spPr>
        <a:xfrm>
          <a:off x="0" y="444040"/>
          <a:ext cx="10058399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291592" rIns="78064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400" b="1" kern="1200" noProof="0" dirty="0"/>
            <a:t>Harde vaardighede </a:t>
          </a:r>
          <a:r>
            <a:rPr lang="af-ZA" sz="1400" kern="1200" noProof="0" dirty="0"/>
            <a:t>– tegnies (bv.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kodering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masjineriegebruik</a:t>
          </a:r>
          <a:r>
            <a:rPr lang="af-ZA" sz="1400" kern="1200" noProof="0" dirty="0"/>
            <a:t>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400" b="1" kern="1200" noProof="0" dirty="0"/>
            <a:t>Sagte vaardighede </a:t>
          </a:r>
          <a:r>
            <a:rPr lang="af-ZA" sz="1400" kern="1200" noProof="0" dirty="0"/>
            <a:t>–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interpersoonlik</a:t>
          </a:r>
          <a:r>
            <a:rPr lang="af-ZA" sz="1400" kern="1200" noProof="0" dirty="0"/>
            <a:t> (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bv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kommunikasie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spanwerk</a:t>
          </a:r>
          <a:r>
            <a:rPr lang="af-ZA" sz="1400" kern="1200" noProof="0" dirty="0"/>
            <a:t>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400" i="1" kern="1200" noProof="0" dirty="0"/>
            <a:t>Voorbeeld: </a:t>
          </a:r>
          <a:r>
            <a:rPr lang="nl-NL" sz="1400" i="0" kern="1200" noProof="0" dirty="0"/>
            <a:t>’n Fiksheidafrigter beskik oor vaardighede in gewigsopteltegnieke en voedingsbeplanning</a:t>
          </a:r>
          <a:endParaRPr lang="af-ZA" sz="1400" i="0" kern="1200" noProof="0" dirty="0"/>
        </a:p>
      </dsp:txBody>
      <dsp:txXfrm>
        <a:off x="0" y="444040"/>
        <a:ext cx="10058399" cy="1058400"/>
      </dsp:txXfrm>
    </dsp:sp>
    <dsp:sp modelId="{E5D7D94F-F4F3-430B-B947-9BD84DBB7656}">
      <dsp:nvSpPr>
        <dsp:cNvPr id="0" name=""/>
        <dsp:cNvSpPr/>
      </dsp:nvSpPr>
      <dsp:spPr>
        <a:xfrm>
          <a:off x="502920" y="237400"/>
          <a:ext cx="7040880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b="1" kern="1200" noProof="0" dirty="0"/>
            <a:t>Vaardighede </a:t>
          </a:r>
          <a:r>
            <a:rPr lang="af-ZA" sz="1400" kern="1200" noProof="0" dirty="0"/>
            <a:t>= Spesifieke vermoëns (help jou om spesifieke take effektief uit te voer)</a:t>
          </a:r>
        </a:p>
      </dsp:txBody>
      <dsp:txXfrm>
        <a:off x="523095" y="257575"/>
        <a:ext cx="7000530" cy="372930"/>
      </dsp:txXfrm>
    </dsp:sp>
    <dsp:sp modelId="{53151AB8-01D1-4CF9-A4B4-FF175FDF8F14}">
      <dsp:nvSpPr>
        <dsp:cNvPr id="0" name=""/>
        <dsp:cNvSpPr/>
      </dsp:nvSpPr>
      <dsp:spPr>
        <a:xfrm>
          <a:off x="0" y="1784680"/>
          <a:ext cx="10058399" cy="17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291592" rIns="78064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Kernvaardighede</a:t>
          </a:r>
          <a:r>
            <a:rPr lang="en-ZA" sz="14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sz="1400" kern="1200" noProof="0" dirty="0"/>
            <a:t>–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noodsaaklike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vir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enige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sz="1400" kern="1200" noProof="0" dirty="0"/>
            <a:t>(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bv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probleemoplossing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aanpasbaarheid</a:t>
          </a:r>
          <a:r>
            <a:rPr lang="af-ZA" sz="1400" kern="1200" noProof="0" dirty="0"/>
            <a:t>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Werkspesifieke</a:t>
          </a:r>
          <a:r>
            <a:rPr lang="en-ZA" sz="14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sz="1400" kern="1200" noProof="0" dirty="0"/>
            <a:t>– word in ’n spesifieke veld benodig (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bv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strategiese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beplanning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in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sportbestuur</a:t>
          </a:r>
          <a:r>
            <a:rPr lang="af-ZA" sz="1400" kern="1200" noProof="0" dirty="0"/>
            <a:t>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400" i="1" kern="1200" noProof="0" dirty="0"/>
            <a:t>Voorbeeld:</a:t>
          </a:r>
          <a:r>
            <a:rPr lang="af-ZA" sz="1400" kern="1200" noProof="0" dirty="0"/>
            <a:t> </a:t>
          </a:r>
          <a:r>
            <a:rPr lang="nl-NL" sz="1400" kern="1200" noProof="0" dirty="0"/>
            <a:t>'n Fiksheidsafrigter se bevoegdheid in kliëntmotivering sluit in: </a:t>
          </a:r>
          <a:endParaRPr lang="af-ZA" sz="1400" kern="1200" noProof="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i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Kommunikasievaardighede</a:t>
          </a:r>
          <a:r>
            <a:rPr lang="en-ZA" sz="1400" i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af-ZA" sz="1400" kern="1200" noProof="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i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Emosionele</a:t>
          </a:r>
          <a:r>
            <a:rPr lang="en-ZA" sz="1400" i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i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intelligensie</a:t>
          </a:r>
          <a:endParaRPr lang="af-ZA" sz="1400" kern="1200" noProof="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i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Doelwitstellingstegnieke</a:t>
          </a:r>
          <a:endParaRPr lang="af-ZA" sz="1400" kern="1200" noProof="0" dirty="0"/>
        </a:p>
      </dsp:txBody>
      <dsp:txXfrm>
        <a:off x="0" y="1784680"/>
        <a:ext cx="10058399" cy="1764000"/>
      </dsp:txXfrm>
    </dsp:sp>
    <dsp:sp modelId="{F878BD1A-7D1D-4C20-90D2-BC20D4A0B8E8}">
      <dsp:nvSpPr>
        <dsp:cNvPr id="0" name=""/>
        <dsp:cNvSpPr/>
      </dsp:nvSpPr>
      <dsp:spPr>
        <a:xfrm>
          <a:off x="502920" y="1578040"/>
          <a:ext cx="7040880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b="1" kern="1200" noProof="0" dirty="0"/>
            <a:t>Bevoegdhede </a:t>
          </a:r>
          <a:r>
            <a:rPr lang="af-ZA" sz="1400" kern="1200" noProof="0" dirty="0"/>
            <a:t>= Breër eienskappe (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sluit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kennis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gedrag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</a:t>
          </a:r>
          <a:r>
            <a:rPr lang="af-ZA" sz="1400" kern="1200" noProof="0" dirty="0"/>
            <a:t>)</a:t>
          </a:r>
        </a:p>
      </dsp:txBody>
      <dsp:txXfrm>
        <a:off x="523095" y="1598215"/>
        <a:ext cx="7000530" cy="372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5BBAA-A3DB-4BCB-A4E0-C778FF36577C}">
      <dsp:nvSpPr>
        <dsp:cNvPr id="0" name=""/>
        <dsp:cNvSpPr/>
      </dsp:nvSpPr>
      <dsp:spPr>
        <a:xfrm>
          <a:off x="0" y="3418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FB74C-427B-4DFB-8088-339E7B88E38A}">
      <dsp:nvSpPr>
        <dsp:cNvPr id="0" name=""/>
        <dsp:cNvSpPr/>
      </dsp:nvSpPr>
      <dsp:spPr>
        <a:xfrm>
          <a:off x="240678" y="182435"/>
          <a:ext cx="437596" cy="4375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164B7F-7CDA-4AC5-B05F-2C2598E1FD65}">
      <dsp:nvSpPr>
        <dsp:cNvPr id="0" name=""/>
        <dsp:cNvSpPr/>
      </dsp:nvSpPr>
      <dsp:spPr>
        <a:xfrm>
          <a:off x="918952" y="3418"/>
          <a:ext cx="913854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2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Behels</a:t>
          </a:r>
          <a:r>
            <a:rPr lang="en-ZA" sz="22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die </a:t>
          </a:r>
          <a:r>
            <a:rPr lang="en-ZA" sz="22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skep </a:t>
          </a:r>
          <a:r>
            <a:rPr lang="en-ZA" sz="22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22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2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ontwikkeling</a:t>
          </a:r>
          <a:r>
            <a:rPr lang="en-ZA" sz="22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2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van </a:t>
          </a:r>
          <a:r>
            <a:rPr lang="en-ZA" sz="22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nuwe</a:t>
          </a:r>
          <a:r>
            <a:rPr lang="en-ZA" sz="22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2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produkte</a:t>
          </a:r>
          <a:r>
            <a:rPr lang="en-ZA" sz="22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22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stelsels</a:t>
          </a:r>
          <a:r>
            <a:rPr lang="en-ZA" sz="22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sz="22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oplossings</a:t>
          </a:r>
          <a:endParaRPr lang="af-ZA" sz="2200" kern="1200" noProof="0" dirty="0"/>
        </a:p>
      </dsp:txBody>
      <dsp:txXfrm>
        <a:off x="918952" y="3418"/>
        <a:ext cx="9138548" cy="795630"/>
      </dsp:txXfrm>
    </dsp:sp>
    <dsp:sp modelId="{333B2851-C18D-433D-82B2-F2A3CAF179F8}">
      <dsp:nvSpPr>
        <dsp:cNvPr id="0" name=""/>
        <dsp:cNvSpPr/>
      </dsp:nvSpPr>
      <dsp:spPr>
        <a:xfrm>
          <a:off x="0" y="997956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B5315-ED4B-4EFA-A572-002690524A3F}">
      <dsp:nvSpPr>
        <dsp:cNvPr id="0" name=""/>
        <dsp:cNvSpPr/>
      </dsp:nvSpPr>
      <dsp:spPr>
        <a:xfrm>
          <a:off x="240678" y="1176972"/>
          <a:ext cx="437596" cy="4375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43185-FB63-4899-A00E-4C7E4D4FCC59}">
      <dsp:nvSpPr>
        <dsp:cNvPr id="0" name=""/>
        <dsp:cNvSpPr/>
      </dsp:nvSpPr>
      <dsp:spPr>
        <a:xfrm>
          <a:off x="918952" y="997956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2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Tipiese</a:t>
          </a:r>
          <a:r>
            <a:rPr lang="en-ZA" sz="22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2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werksomgewing</a:t>
          </a:r>
          <a:r>
            <a:rPr lang="af-ZA" sz="2200" b="1" kern="1200" noProof="0" dirty="0"/>
            <a:t>: </a:t>
          </a:r>
        </a:p>
      </dsp:txBody>
      <dsp:txXfrm>
        <a:off x="918952" y="997956"/>
        <a:ext cx="4526280" cy="795630"/>
      </dsp:txXfrm>
    </dsp:sp>
    <dsp:sp modelId="{3C87CE12-0009-4375-95E2-90FD41BEA208}">
      <dsp:nvSpPr>
        <dsp:cNvPr id="0" name=""/>
        <dsp:cNvSpPr/>
      </dsp:nvSpPr>
      <dsp:spPr>
        <a:xfrm>
          <a:off x="5445232" y="997956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Hoofsaaklik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binnenshuis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Ateljees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kantore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ontwerplaboratoriums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</a:t>
          </a:r>
          <a:endParaRPr lang="af-ZA" sz="1100" b="0" kern="1200" noProof="0" dirty="0"/>
        </a:p>
      </dsp:txBody>
      <dsp:txXfrm>
        <a:off x="5445232" y="997956"/>
        <a:ext cx="4612268" cy="795630"/>
      </dsp:txXfrm>
    </dsp:sp>
    <dsp:sp modelId="{6EBB257E-C6BC-44AE-85D0-EDAF2559399C}">
      <dsp:nvSpPr>
        <dsp:cNvPr id="0" name=""/>
        <dsp:cNvSpPr/>
      </dsp:nvSpPr>
      <dsp:spPr>
        <a:xfrm>
          <a:off x="0" y="1992493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065EA-BC6E-44C7-9135-E487AF97E858}">
      <dsp:nvSpPr>
        <dsp:cNvPr id="0" name=""/>
        <dsp:cNvSpPr/>
      </dsp:nvSpPr>
      <dsp:spPr>
        <a:xfrm>
          <a:off x="240678" y="2171510"/>
          <a:ext cx="437596" cy="4375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0641C-8AAF-4104-909A-9EB7C3C9DCCF}">
      <dsp:nvSpPr>
        <dsp:cNvPr id="0" name=""/>
        <dsp:cNvSpPr/>
      </dsp:nvSpPr>
      <dsp:spPr>
        <a:xfrm>
          <a:off x="918952" y="1992493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2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sz="22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2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22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2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bevoegdhede</a:t>
          </a:r>
          <a:r>
            <a:rPr lang="af-ZA" sz="2200" b="1" kern="1200" noProof="0" dirty="0"/>
            <a:t>: </a:t>
          </a:r>
        </a:p>
      </dsp:txBody>
      <dsp:txXfrm>
        <a:off x="918952" y="1992493"/>
        <a:ext cx="4526280" cy="795630"/>
      </dsp:txXfrm>
    </dsp:sp>
    <dsp:sp modelId="{01FBE8E1-D0E9-49D6-93A8-9425DE9D0563}">
      <dsp:nvSpPr>
        <dsp:cNvPr id="0" name=""/>
        <dsp:cNvSpPr/>
      </dsp:nvSpPr>
      <dsp:spPr>
        <a:xfrm>
          <a:off x="5445232" y="1992493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Kreatiwiteit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tegniese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kennis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Take: Navorsing, dinkskrum, spanwerk, skakeling met kliënte</a:t>
          </a:r>
        </a:p>
      </dsp:txBody>
      <dsp:txXfrm>
        <a:off x="5445232" y="1992493"/>
        <a:ext cx="4612268" cy="795630"/>
      </dsp:txXfrm>
    </dsp:sp>
    <dsp:sp modelId="{399110FB-8D63-42FD-9351-1AB3E543E6CE}">
      <dsp:nvSpPr>
        <dsp:cNvPr id="0" name=""/>
        <dsp:cNvSpPr/>
      </dsp:nvSpPr>
      <dsp:spPr>
        <a:xfrm>
          <a:off x="0" y="2987031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80B7E1-133D-45E3-8598-7D25F46AEDF0}">
      <dsp:nvSpPr>
        <dsp:cNvPr id="0" name=""/>
        <dsp:cNvSpPr/>
      </dsp:nvSpPr>
      <dsp:spPr>
        <a:xfrm>
          <a:off x="240678" y="3166048"/>
          <a:ext cx="437596" cy="4375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3EF6B-EE8E-434C-9E84-CB4B886DB08F}">
      <dsp:nvSpPr>
        <dsp:cNvPr id="0" name=""/>
        <dsp:cNvSpPr/>
      </dsp:nvSpPr>
      <dsp:spPr>
        <a:xfrm>
          <a:off x="918952" y="2987031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2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Voorbeelde</a:t>
          </a:r>
          <a:r>
            <a:rPr lang="en-ZA" sz="22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poste in </a:t>
          </a:r>
          <a:r>
            <a:rPr lang="en-ZA" sz="22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ontwerp</a:t>
          </a:r>
          <a:r>
            <a:rPr lang="af-ZA" sz="2200" b="1" kern="1200" noProof="0" dirty="0"/>
            <a:t>:</a:t>
          </a:r>
          <a:endParaRPr lang="af-ZA" sz="2200" kern="1200" noProof="0" dirty="0"/>
        </a:p>
      </dsp:txBody>
      <dsp:txXfrm>
        <a:off x="918952" y="2987031"/>
        <a:ext cx="4526280" cy="795630"/>
      </dsp:txXfrm>
    </dsp:sp>
    <dsp:sp modelId="{B26B9CD4-6BA5-4B3A-A3DF-0B154FEE6989}">
      <dsp:nvSpPr>
        <dsp:cNvPr id="0" name=""/>
        <dsp:cNvSpPr/>
      </dsp:nvSpPr>
      <dsp:spPr>
        <a:xfrm>
          <a:off x="5445232" y="2987031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 err="1"/>
            <a:t>Produkontwerper</a:t>
          </a:r>
          <a:endParaRPr lang="af-ZA" sz="1100" b="0" kern="1200" noProof="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 err="1"/>
            <a:t>Gafiese</a:t>
          </a:r>
          <a:r>
            <a:rPr lang="af-ZA" sz="1100" b="0" kern="1200" noProof="0" dirty="0"/>
            <a:t> ontwerper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Binnenshuise ontwerper</a:t>
          </a:r>
        </a:p>
      </dsp:txBody>
      <dsp:txXfrm>
        <a:off x="5445232" y="2987031"/>
        <a:ext cx="4612268" cy="7956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5BBAA-A3DB-4BCB-A4E0-C778FF36577C}">
      <dsp:nvSpPr>
        <dsp:cNvPr id="0" name=""/>
        <dsp:cNvSpPr/>
      </dsp:nvSpPr>
      <dsp:spPr>
        <a:xfrm>
          <a:off x="0" y="3418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FB74C-427B-4DFB-8088-339E7B88E38A}">
      <dsp:nvSpPr>
        <dsp:cNvPr id="0" name=""/>
        <dsp:cNvSpPr/>
      </dsp:nvSpPr>
      <dsp:spPr>
        <a:xfrm>
          <a:off x="240678" y="182435"/>
          <a:ext cx="437596" cy="4375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164B7F-7CDA-4AC5-B05F-2C2598E1FD65}">
      <dsp:nvSpPr>
        <dsp:cNvPr id="0" name=""/>
        <dsp:cNvSpPr/>
      </dsp:nvSpPr>
      <dsp:spPr>
        <a:xfrm>
          <a:off x="918952" y="3418"/>
          <a:ext cx="913854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Verwys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na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die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konstruksie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samestelling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van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komponente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om 'n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volledige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produk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vorm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.</a:t>
          </a:r>
          <a:r>
            <a:rPr lang="af-ZA" sz="2000" kern="1200" noProof="0" dirty="0"/>
            <a:t>  </a:t>
          </a:r>
        </a:p>
      </dsp:txBody>
      <dsp:txXfrm>
        <a:off x="918952" y="3418"/>
        <a:ext cx="9138548" cy="795630"/>
      </dsp:txXfrm>
    </dsp:sp>
    <dsp:sp modelId="{333B2851-C18D-433D-82B2-F2A3CAF179F8}">
      <dsp:nvSpPr>
        <dsp:cNvPr id="0" name=""/>
        <dsp:cNvSpPr/>
      </dsp:nvSpPr>
      <dsp:spPr>
        <a:xfrm>
          <a:off x="0" y="997956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B5315-ED4B-4EFA-A572-002690524A3F}">
      <dsp:nvSpPr>
        <dsp:cNvPr id="0" name=""/>
        <dsp:cNvSpPr/>
      </dsp:nvSpPr>
      <dsp:spPr>
        <a:xfrm>
          <a:off x="240678" y="1176972"/>
          <a:ext cx="437596" cy="4375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43185-FB63-4899-A00E-4C7E4D4FCC59}">
      <dsp:nvSpPr>
        <dsp:cNvPr id="0" name=""/>
        <dsp:cNvSpPr/>
      </dsp:nvSpPr>
      <dsp:spPr>
        <a:xfrm>
          <a:off x="918952" y="997956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Tipiese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werksomgewing</a:t>
          </a:r>
          <a:r>
            <a:rPr lang="af-ZA" sz="2000" b="1" kern="1200" noProof="0" dirty="0"/>
            <a:t>: </a:t>
          </a:r>
        </a:p>
      </dsp:txBody>
      <dsp:txXfrm>
        <a:off x="918952" y="997956"/>
        <a:ext cx="4526280" cy="795630"/>
      </dsp:txXfrm>
    </dsp:sp>
    <dsp:sp modelId="{3C87CE12-0009-4375-95E2-90FD41BEA208}">
      <dsp:nvSpPr>
        <dsp:cNvPr id="0" name=""/>
        <dsp:cNvSpPr/>
      </dsp:nvSpPr>
      <dsp:spPr>
        <a:xfrm>
          <a:off x="5445232" y="997956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noProof="0" dirty="0"/>
            <a:t>Meestal binnenshuis: Fabrieke, werkswinkels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noProof="0" dirty="0"/>
            <a:t>Sommige buitenshuis: konstruksie</a:t>
          </a:r>
          <a:endParaRPr lang="af-ZA" sz="1100" kern="1200" noProof="0" dirty="0"/>
        </a:p>
      </dsp:txBody>
      <dsp:txXfrm>
        <a:off x="5445232" y="997956"/>
        <a:ext cx="4612268" cy="795630"/>
      </dsp:txXfrm>
    </dsp:sp>
    <dsp:sp modelId="{6EBB257E-C6BC-44AE-85D0-EDAF2559399C}">
      <dsp:nvSpPr>
        <dsp:cNvPr id="0" name=""/>
        <dsp:cNvSpPr/>
      </dsp:nvSpPr>
      <dsp:spPr>
        <a:xfrm>
          <a:off x="0" y="1992493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065EA-BC6E-44C7-9135-E487AF97E858}">
      <dsp:nvSpPr>
        <dsp:cNvPr id="0" name=""/>
        <dsp:cNvSpPr/>
      </dsp:nvSpPr>
      <dsp:spPr>
        <a:xfrm>
          <a:off x="240678" y="2171510"/>
          <a:ext cx="437596" cy="4375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0641C-8AAF-4104-909A-9EB7C3C9DCCF}">
      <dsp:nvSpPr>
        <dsp:cNvPr id="0" name=""/>
        <dsp:cNvSpPr/>
      </dsp:nvSpPr>
      <dsp:spPr>
        <a:xfrm>
          <a:off x="918952" y="1992493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bevoegdhede</a:t>
          </a:r>
          <a:r>
            <a:rPr lang="af-ZA" sz="2000" b="1" kern="1200" noProof="0" dirty="0"/>
            <a:t>: </a:t>
          </a:r>
        </a:p>
      </dsp:txBody>
      <dsp:txXfrm>
        <a:off x="918952" y="1992493"/>
        <a:ext cx="4526280" cy="795630"/>
      </dsp:txXfrm>
    </dsp:sp>
    <dsp:sp modelId="{01FBE8E1-D0E9-49D6-93A8-9425DE9D0563}">
      <dsp:nvSpPr>
        <dsp:cNvPr id="0" name=""/>
        <dsp:cNvSpPr/>
      </dsp:nvSpPr>
      <dsp:spPr>
        <a:xfrm>
          <a:off x="5445232" y="1992493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Praktiese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aktiwiteite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in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produksielyne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werkswinkels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konstruksieterreine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af-ZA" sz="1100" b="0" kern="1200" noProof="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Vereis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dikwels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tegniese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akkuraatheid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gehaltebeheer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sz="1100" b="0" kern="1200" noProof="0" dirty="0"/>
            <a:t> </a:t>
          </a:r>
        </a:p>
      </dsp:txBody>
      <dsp:txXfrm>
        <a:off x="5445232" y="1992493"/>
        <a:ext cx="4612268" cy="795630"/>
      </dsp:txXfrm>
    </dsp:sp>
    <dsp:sp modelId="{399110FB-8D63-42FD-9351-1AB3E543E6CE}">
      <dsp:nvSpPr>
        <dsp:cNvPr id="0" name=""/>
        <dsp:cNvSpPr/>
      </dsp:nvSpPr>
      <dsp:spPr>
        <a:xfrm>
          <a:off x="0" y="2990449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80B7E1-133D-45E3-8598-7D25F46AEDF0}">
      <dsp:nvSpPr>
        <dsp:cNvPr id="0" name=""/>
        <dsp:cNvSpPr/>
      </dsp:nvSpPr>
      <dsp:spPr>
        <a:xfrm>
          <a:off x="240678" y="3166048"/>
          <a:ext cx="437596" cy="4375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3EF6B-EE8E-434C-9E84-CB4B886DB08F}">
      <dsp:nvSpPr>
        <dsp:cNvPr id="0" name=""/>
        <dsp:cNvSpPr/>
      </dsp:nvSpPr>
      <dsp:spPr>
        <a:xfrm>
          <a:off x="918952" y="2987031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Voorbeelde</a:t>
          </a:r>
          <a:r>
            <a:rPr lang="en-ZA" sz="20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poste in </a:t>
          </a: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montering</a:t>
          </a:r>
          <a:r>
            <a:rPr lang="af-ZA" sz="2000" b="1" kern="1200" noProof="0" dirty="0"/>
            <a:t>:</a:t>
          </a:r>
          <a:endParaRPr lang="af-ZA" sz="2000" kern="1200" noProof="0" dirty="0"/>
        </a:p>
      </dsp:txBody>
      <dsp:txXfrm>
        <a:off x="918952" y="2987031"/>
        <a:ext cx="4526280" cy="795630"/>
      </dsp:txXfrm>
    </dsp:sp>
    <dsp:sp modelId="{B26B9CD4-6BA5-4B3A-A3DF-0B154FEE6989}">
      <dsp:nvSpPr>
        <dsp:cNvPr id="0" name=""/>
        <dsp:cNvSpPr/>
      </dsp:nvSpPr>
      <dsp:spPr>
        <a:xfrm>
          <a:off x="5445232" y="2987031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 err="1"/>
            <a:t>Monteerbandwerker</a:t>
          </a:r>
          <a:endParaRPr lang="af-ZA" sz="1100" b="0" kern="1200" noProof="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Tegnikus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Konstruksiewerker</a:t>
          </a:r>
        </a:p>
      </dsp:txBody>
      <dsp:txXfrm>
        <a:off x="5445232" y="2987031"/>
        <a:ext cx="4612268" cy="7956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2522C-D70F-4094-B9F9-8E4D593DF552}">
      <dsp:nvSpPr>
        <dsp:cNvPr id="0" name=""/>
        <dsp:cNvSpPr/>
      </dsp:nvSpPr>
      <dsp:spPr>
        <a:xfrm>
          <a:off x="0" y="3418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3CEA7-26FE-46D9-A0E2-772045F03324}">
      <dsp:nvSpPr>
        <dsp:cNvPr id="0" name=""/>
        <dsp:cNvSpPr/>
      </dsp:nvSpPr>
      <dsp:spPr>
        <a:xfrm>
          <a:off x="240678" y="182435"/>
          <a:ext cx="437596" cy="4375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DBA19-E693-47C3-9582-5172E2599476}">
      <dsp:nvSpPr>
        <dsp:cNvPr id="0" name=""/>
        <dsp:cNvSpPr/>
      </dsp:nvSpPr>
      <dsp:spPr>
        <a:xfrm>
          <a:off x="918952" y="3418"/>
          <a:ext cx="913854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Kweek</a:t>
          </a:r>
          <a:r>
            <a:rPr lang="en-ZA" sz="20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behels</a:t>
          </a:r>
          <a:r>
            <a:rPr lang="en-ZA" sz="20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die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verbouing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plante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of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organismes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in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landbou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- of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natuurlike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omgewings</a:t>
          </a:r>
          <a:endParaRPr lang="af-ZA" sz="2000" kern="1200" noProof="0" dirty="0"/>
        </a:p>
      </dsp:txBody>
      <dsp:txXfrm>
        <a:off x="918952" y="3418"/>
        <a:ext cx="9138548" cy="795630"/>
      </dsp:txXfrm>
    </dsp:sp>
    <dsp:sp modelId="{5BAADE33-0618-4C9D-9824-614ABD0CE899}">
      <dsp:nvSpPr>
        <dsp:cNvPr id="0" name=""/>
        <dsp:cNvSpPr/>
      </dsp:nvSpPr>
      <dsp:spPr>
        <a:xfrm>
          <a:off x="0" y="997956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8D066-67A1-496F-B327-B52678CCC7A8}">
      <dsp:nvSpPr>
        <dsp:cNvPr id="0" name=""/>
        <dsp:cNvSpPr/>
      </dsp:nvSpPr>
      <dsp:spPr>
        <a:xfrm>
          <a:off x="240678" y="1176972"/>
          <a:ext cx="437596" cy="4375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21F6-3C96-4409-AEF1-8AB0A1D6E5E8}">
      <dsp:nvSpPr>
        <dsp:cNvPr id="0" name=""/>
        <dsp:cNvSpPr/>
      </dsp:nvSpPr>
      <dsp:spPr>
        <a:xfrm>
          <a:off x="918952" y="997956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Tipiese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werkomgewing</a:t>
          </a:r>
          <a:r>
            <a:rPr lang="af-ZA" sz="2000" b="1" kern="1200" noProof="0" dirty="0"/>
            <a:t>: </a:t>
          </a:r>
        </a:p>
      </dsp:txBody>
      <dsp:txXfrm>
        <a:off x="918952" y="997956"/>
        <a:ext cx="4526280" cy="795630"/>
      </dsp:txXfrm>
    </dsp:sp>
    <dsp:sp modelId="{6A205FB4-CE42-4C02-BB84-F08AA3181E90}">
      <dsp:nvSpPr>
        <dsp:cNvPr id="0" name=""/>
        <dsp:cNvSpPr/>
      </dsp:nvSpPr>
      <dsp:spPr>
        <a:xfrm>
          <a:off x="5445232" y="997956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Hoofsaaklik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buite</a:t>
          </a:r>
          <a:endParaRPr lang="en-ZA" sz="1100" kern="1200" dirty="0">
            <a:effectLst/>
            <a:latin typeface="Calibri" panose="020F0502020204030204" pitchFamily="34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Plase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tuine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navorsingsvelde</a:t>
          </a:r>
          <a:endParaRPr lang="af-ZA" sz="1100" b="0" kern="1200" noProof="0" dirty="0"/>
        </a:p>
      </dsp:txBody>
      <dsp:txXfrm>
        <a:off x="5445232" y="997956"/>
        <a:ext cx="4612268" cy="795630"/>
      </dsp:txXfrm>
    </dsp:sp>
    <dsp:sp modelId="{88F56F06-7B23-4314-A00E-4AA03984BF33}">
      <dsp:nvSpPr>
        <dsp:cNvPr id="0" name=""/>
        <dsp:cNvSpPr/>
      </dsp:nvSpPr>
      <dsp:spPr>
        <a:xfrm>
          <a:off x="0" y="1992493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A0364-10B0-4A1F-91BD-94A30D3E9CFD}">
      <dsp:nvSpPr>
        <dsp:cNvPr id="0" name=""/>
        <dsp:cNvSpPr/>
      </dsp:nvSpPr>
      <dsp:spPr>
        <a:xfrm>
          <a:off x="240678" y="2171510"/>
          <a:ext cx="437596" cy="4375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9A148-3BEE-468D-B181-AFE11ED794C4}">
      <dsp:nvSpPr>
        <dsp:cNvPr id="0" name=""/>
        <dsp:cNvSpPr/>
      </dsp:nvSpPr>
      <dsp:spPr>
        <a:xfrm>
          <a:off x="918952" y="1992493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Vaardighede</a:t>
          </a:r>
          <a:r>
            <a:rPr lang="en-ZA" sz="20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20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bevoegdhede</a:t>
          </a:r>
          <a:r>
            <a:rPr lang="af-ZA" sz="2000" b="1" kern="1200" noProof="0" dirty="0"/>
            <a:t>: </a:t>
          </a:r>
        </a:p>
      </dsp:txBody>
      <dsp:txXfrm>
        <a:off x="918952" y="1992493"/>
        <a:ext cx="4526280" cy="795630"/>
      </dsp:txXfrm>
    </dsp:sp>
    <dsp:sp modelId="{63327452-703C-48CE-9E07-EA1B462CAA92}">
      <dsp:nvSpPr>
        <dsp:cNvPr id="0" name=""/>
        <dsp:cNvSpPr/>
      </dsp:nvSpPr>
      <dsp:spPr>
        <a:xfrm>
          <a:off x="5445232" y="1992493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Grondvoorbereiding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, plant,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monitering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oes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af-ZA" sz="1100" b="0" kern="1200" noProof="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Plaagbeheer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1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plantgesondheidsbestuur</a:t>
          </a:r>
          <a:endParaRPr lang="af-ZA" sz="1100" b="0" kern="1200" noProof="0" dirty="0"/>
        </a:p>
      </dsp:txBody>
      <dsp:txXfrm>
        <a:off x="5445232" y="1992493"/>
        <a:ext cx="4612268" cy="795630"/>
      </dsp:txXfrm>
    </dsp:sp>
    <dsp:sp modelId="{3D7FAF35-96DC-4E1F-97FF-B5409B1EA80B}">
      <dsp:nvSpPr>
        <dsp:cNvPr id="0" name=""/>
        <dsp:cNvSpPr/>
      </dsp:nvSpPr>
      <dsp:spPr>
        <a:xfrm>
          <a:off x="0" y="2987031"/>
          <a:ext cx="10058399" cy="795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E341C-38CE-45A1-8B46-D604800A0A41}">
      <dsp:nvSpPr>
        <dsp:cNvPr id="0" name=""/>
        <dsp:cNvSpPr/>
      </dsp:nvSpPr>
      <dsp:spPr>
        <a:xfrm>
          <a:off x="240678" y="3166048"/>
          <a:ext cx="437596" cy="4375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50D01-DBC1-4ED5-97C2-C730452906DD}">
      <dsp:nvSpPr>
        <dsp:cNvPr id="0" name=""/>
        <dsp:cNvSpPr/>
      </dsp:nvSpPr>
      <dsp:spPr>
        <a:xfrm>
          <a:off x="918952" y="2987031"/>
          <a:ext cx="4526280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Voorbeelde</a:t>
          </a:r>
          <a:r>
            <a:rPr lang="en-ZA" sz="20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van </a:t>
          </a: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werksgeleenthede</a:t>
          </a:r>
          <a:r>
            <a:rPr lang="en-ZA" sz="20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in </a:t>
          </a:r>
          <a:r>
            <a:rPr lang="en-ZA" sz="2000" b="1" kern="1200" dirty="0" err="1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kweek</a:t>
          </a:r>
          <a:r>
            <a:rPr lang="af-ZA" sz="2000" b="1" kern="1200" noProof="0" dirty="0"/>
            <a:t>:</a:t>
          </a:r>
          <a:endParaRPr lang="af-ZA" sz="2000" kern="1200" noProof="0" dirty="0"/>
        </a:p>
      </dsp:txBody>
      <dsp:txXfrm>
        <a:off x="918952" y="2987031"/>
        <a:ext cx="4526280" cy="795630"/>
      </dsp:txXfrm>
    </dsp:sp>
    <dsp:sp modelId="{C54C8421-FFFD-4CCC-92DA-8EB479C687A3}">
      <dsp:nvSpPr>
        <dsp:cNvPr id="0" name=""/>
        <dsp:cNvSpPr/>
      </dsp:nvSpPr>
      <dsp:spPr>
        <a:xfrm>
          <a:off x="5445232" y="2987031"/>
          <a:ext cx="4612268" cy="79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04" tIns="84204" rIns="84204" bIns="8420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Tuinboukundige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Boomkundige</a:t>
          </a:r>
          <a:endParaRPr lang="en-ZA" sz="1100" kern="1200" dirty="0">
            <a:effectLst/>
            <a:latin typeface="Calibri" panose="020F0502020204030204" pitchFamily="34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b="0" kern="1200" noProof="0" dirty="0"/>
            <a:t>Bloemis</a:t>
          </a:r>
        </a:p>
      </dsp:txBody>
      <dsp:txXfrm>
        <a:off x="5445232" y="2987031"/>
        <a:ext cx="4612268" cy="795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0307B-D9E6-4C70-B47A-FC3CBC204BA8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0B9CB-5E30-462E-89B7-A24D2966A178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946918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qZHE00APZk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Inleiding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&amp; </a:t>
            </a:r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Aktiwiteit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(3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Goeiedag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graad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10's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!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vandag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se les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ondersoek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hoe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werksomstandighede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binnenshuis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buitenshuis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mengsel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albei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verband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met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werksaktiwiteite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soos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ontwerp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samestelling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kweek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Ons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ook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kyk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hoe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werkomgewings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werksverantwoordelikhede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vaardighede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langtermyn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loopbaantevredenheid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beïnvloed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dirty="0"/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059716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10: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Kweek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verbouing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organismes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natuurlike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omgewings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grondvoorbereiding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plant,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sowel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plaagbeheer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plantgesondheidsbestuur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Tipiese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Hoofsaaklik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tuine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navorsingsvelde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grondvoorbereiding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plant,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sowel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plaagbeheer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plantgesondheidsbestuur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Voorbeelde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werksgeleenthede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Tuinboukundige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landskappe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groot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ruimtes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buitelug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Boomkundige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versorg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bestudeer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struike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Bloemis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rangskik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verkoop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blomme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daarop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betrokke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by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wissel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werksrol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15337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Individuele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Aktiwiteit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(10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  <a:tabLst>
                <a:tab pos="5943600" algn="r"/>
              </a:tabLst>
            </a:pPr>
            <a:r>
              <a:rPr lang="en-US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11: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volgende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‘n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klasaktiwiteit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  <a:tabLst>
                <a:tab pos="5943600" algn="r"/>
              </a:tabLst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nou met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2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laaste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begin.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asseblief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huiswerk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  <a:tabLst>
                <a:tab pos="5943600" algn="r"/>
              </a:tabLst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gevallestudie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lê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twee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soortgelyke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maar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verhale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betrekking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uiteen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Moontlike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antwoorde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beskikbaar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2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MEMO</a:t>
            </a:r>
            <a:r>
              <a:rPr lang="en-ZA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11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780120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Teen die einde van die les behoort jy in staat te wees om: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belangrikheid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werksomstandighede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loopbaanbesluitneming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evalueer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hoe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voorkeure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sterkpunte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leefstyldoelwitte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geskiktheid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werkomstandighede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loopbaanpaaie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beïnvloed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tussen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-"/>
            </a:pP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werkomgewings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verband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hou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samestelling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kweek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les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is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daar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konsepkaart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'n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paar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definisies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moet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invul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voortgaan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8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</a:t>
            </a:r>
            <a:r>
              <a:rPr lang="en-Z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2 – </a:t>
            </a:r>
            <a:r>
              <a:rPr lang="en-ZA" sz="18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het al die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definisies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uiteengesit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Jy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definisies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moet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ken.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761619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Onderrig</a:t>
            </a:r>
            <a:r>
              <a:rPr lang="en-GB" dirty="0"/>
              <a:t> &amp; Kyk Video (10 min)</a:t>
            </a:r>
          </a:p>
          <a:p>
            <a:endParaRPr lang="en-GB" dirty="0"/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3: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werkomgewing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wanneer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want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beïnvloed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werkstevredenheid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werk-lewe-balans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loopbaangroei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voorkeure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punte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belangstellings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speel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groot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bepaal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watter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by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pas.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floreer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kennisgedrewe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leiersposisies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kwinêre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geld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aspekte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lewe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Beroepskeuses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lewenstyl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leerstyle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selfs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ontspannings-aktiwiteite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erken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is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sleutel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ingeligte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bevredigende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keuses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korrekte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volgende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gevolge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hê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Werkstevredenheid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motivering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Gemaklike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verhoog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moraal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betrokke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Binnenshuise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stabiliteit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buitenshuise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weerblootstelling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eise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Werk-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lewe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balans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poste het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vaste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reis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onreëlmatige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skedules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Loopbaangroei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bedrywe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vereis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instellings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so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keuse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help met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langtermyn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sukses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–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voorkeur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produktiwiteit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stil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aktiewe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werkplek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help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gelukkig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produktief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499562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4: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Werkomgewings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wissel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gelang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werktoestande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werksverantwoordelikhede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Binnenshuise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gewoonlik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plaas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skole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hospitale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fabrieke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take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rekenaarwerk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vergaderings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onderrig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vervaardiging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behels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omgewings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stabiliteit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klimaatbeheer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gestruktureerde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skedules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Buitenshuise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soos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konstruksie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landbou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omgewingsnavorsing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behels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veranderende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weerstoestande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vereis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dikwels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fisiese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Sommige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soos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geleentheidsbeplanning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verkope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veldnavorsing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behels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mengsel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beide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binne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buitewerk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bietjie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introspeksie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Dink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jouself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belangstellings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voorkeure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Sal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Hoekom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905724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 5: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Kyk: 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Indoor/Outdoor-Fav #7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hlinkClick r:id="rId3"/>
              </a:rPr>
              <a:t>https://www.youtube.com/watch?v=qqZHE00APZk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 min 0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.)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kardinale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bevrediging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langtermyn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loopbaansukses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Deur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behoeftes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omgewings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soek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toelaat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floreer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sukses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geluk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toekomstige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verhoog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Onthou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heroorweeg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veranderinge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bring 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jouself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omgewing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bevind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sleutel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selfbewus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behoeftes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wees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ooreenstem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voorkeure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0700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Onderrig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&amp; </a:t>
            </a:r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Bespreking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(17 min)</a:t>
            </a:r>
          </a:p>
          <a:p>
            <a:endParaRPr lang="en-US" dirty="0"/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6: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'n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Belangrike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oorweging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hierdie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konteks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om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jou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bevoegdhede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ag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neem.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Alhoewel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terme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dikwels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uitruilbaar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word, het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betekenisse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professionele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opvoedkundige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vermoëns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take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effektief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wees: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Harde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tegniese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vermoëns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kodering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masjineriegebruik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Sagte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interpersoonlike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vermoëns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kommunikasie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spanwerk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800" b="1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Voorbeeld</a:t>
            </a:r>
            <a:r>
              <a:rPr lang="en-ZA" sz="1800" b="1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'n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Fiksheidsafrigter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het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gewigopteltegnieke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voedingsbeplanning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ZA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breër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gedrag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wat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nodig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om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suksesvol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wees in 'n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verskeie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situasies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wees: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Kernvaardighede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noodsaaklike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eienskappe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enige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(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probleemoplossing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aanpasbaarheid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Werkspesifieke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bedryfsverwante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vermoëns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(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strategiese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beplanning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800" b="1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Voorbeeld</a:t>
            </a:r>
            <a:r>
              <a:rPr lang="en-ZA" sz="1800" b="1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'n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Fiksheidsafrigter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bevoegdheid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kliëntmotivering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kommunikasievaardighede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emosionele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intelligensie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doelwitstellingstegnieke</a:t>
            </a:r>
            <a:r>
              <a:rPr lang="en-ZA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512680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7: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nou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kyk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drie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werksfunksie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omgewings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vaardighede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bevoegdhede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wat met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elkeen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hulle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gepaard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endParaRPr lang="en-US" dirty="0"/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8898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8: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skep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stelsels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oplossings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Tipiese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Hoofsaaklik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binnenshuis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ateljees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kantore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ontwerplaboratoriums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kreatiwiteit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gereedskap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rekenaarondersteunde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(CAD)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sagteware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idees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konseptualiseer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beplan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verfyn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dikwels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dinkskrums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spanwerk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skakel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kliënte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Voorbeelde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poste in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Produkontwerper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skep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funksionele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aantreklike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produkkonsepte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Grafiese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visuele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inhoud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gedrukte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platforms.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Binnenshuise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beplan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binneruimtes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beide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styl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932678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9: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Montering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samestelling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komponente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volledige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Tipiese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werksomgewing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Meestal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binnenshuis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fabrieke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werkswinkels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buitenshuis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bevoegdhede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produksielyne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werkswinkels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konstruksieterreine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plaasvind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dikwels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akkuraatheid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gehaltebeheer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vereis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Voorbeelde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poste in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montering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Monteerbandwerker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onderdele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produksie-omgewing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saam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Tegnikus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monteer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herstel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masjiene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toestelle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Konstruksiewerker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paaie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geboue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0B9CB-5E30-462E-89B7-A24D2966A178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7829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50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73609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55829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7621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57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32401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34870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63433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af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0856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0379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48847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779A87C-97B4-4E5F-AC8B-1665BD19D111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CB1CF18-3216-467A-8E43-8AC76230A011}" type="slidenum">
              <a:rPr lang="af-ZA" smtClean="0"/>
              <a:t>‹#›</a:t>
            </a:fld>
            <a:endParaRPr lang="af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55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qqZHE00APZk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4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ss field with trees and a river in the background&#10;&#10;AI-generated content may be incorrect.">
            <a:extLst>
              <a:ext uri="{FF2B5EF4-FFF2-40B4-BE49-F238E27FC236}">
                <a16:creationId xmlns:a16="http://schemas.microsoft.com/office/drawing/2014/main" id="{1578E50A-12B8-1FC2-0918-4EA3DD03FD4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3" b="985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C72711-FEC0-6BDB-99D9-8E46B071B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f-ZA" noProof="0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Werksomstandighede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6EFEEE-D2C8-FE71-0219-E7970ACCD9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f-ZA" noProof="0" dirty="0">
                <a:solidFill>
                  <a:srgbClr val="FFFFFF"/>
                </a:solidFill>
              </a:rPr>
              <a:t>Loopbane en Loopbaankeuses – Diversiteit &amp; </a:t>
            </a:r>
            <a:r>
              <a:rPr lang="af-ZA" noProof="0" dirty="0" err="1">
                <a:solidFill>
                  <a:srgbClr val="FFFFFF"/>
                </a:solidFill>
              </a:rPr>
              <a:t>Werksektore</a:t>
            </a:r>
            <a:endParaRPr lang="af-ZA" noProof="0" dirty="0">
              <a:solidFill>
                <a:srgbClr val="FFFFFF"/>
              </a:solidFill>
            </a:endParaRPr>
          </a:p>
          <a:p>
            <a:r>
              <a:rPr lang="af-ZA" noProof="0" dirty="0">
                <a:solidFill>
                  <a:srgbClr val="FFFFFF"/>
                </a:solidFill>
              </a:rPr>
              <a:t>KWARTAAL 3: Les 2</a:t>
            </a:r>
          </a:p>
          <a:p>
            <a:endParaRPr lang="af-ZA" noProof="0" dirty="0">
              <a:solidFill>
                <a:srgbClr val="FFFFFF"/>
              </a:solidFill>
            </a:endParaRPr>
          </a:p>
        </p:txBody>
      </p:sp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D29C9D58-657A-162F-381D-760FA18D9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102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505EC9-5D84-6641-48E9-11CCA62E0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ree Greenhouse Slide Tunnel photo and picture">
            <a:extLst>
              <a:ext uri="{FF2B5EF4-FFF2-40B4-BE49-F238E27FC236}">
                <a16:creationId xmlns:a16="http://schemas.microsoft.com/office/drawing/2014/main" id="{008DA1A5-F852-FDA3-3190-87B0717C1C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5F54F3-65C8-EDA8-293D-C2A02F82A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af-ZA" noProof="0" dirty="0" err="1"/>
              <a:t>Werksfunksie</a:t>
            </a:r>
            <a:r>
              <a:rPr lang="af-ZA" noProof="0" dirty="0"/>
              <a:t>: </a:t>
            </a:r>
            <a:r>
              <a:rPr lang="af-ZA" b="1" noProof="0" dirty="0"/>
              <a:t>Kweek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2FF2C8D-CAF8-86EF-6689-62C50B0BD0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942526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974B9952-6CD0-B08C-2A56-205427B9B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113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light bulb with a drawing of formulas&#10;&#10;AI-generated content may be incorrect.">
            <a:extLst>
              <a:ext uri="{FF2B5EF4-FFF2-40B4-BE49-F238E27FC236}">
                <a16:creationId xmlns:a16="http://schemas.microsoft.com/office/drawing/2014/main" id="{3419D27E-6FAF-EA27-4E9F-1D2206392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711"/>
          <a:stretch>
            <a:fillRect/>
          </a:stretch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926FD7-D1FB-484D-8B76-75E7737D0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rgbClr val="6F6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FA228B-6D99-65D4-595D-8C0BCFA64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f-ZA" sz="4400" noProof="0" dirty="0">
                <a:solidFill>
                  <a:srgbClr val="FFFFFF"/>
                </a:solidFill>
              </a:rPr>
              <a:t>Aktiwiteit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77C16E-2618-4438-AD3B-B5E72FEA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rgbClr val="FFF6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8E5EE-0526-D384-916D-AD0EA05AA836}"/>
              </a:ext>
            </a:extLst>
          </p:cNvPr>
          <p:cNvSpPr txBox="1"/>
          <p:nvPr/>
        </p:nvSpPr>
        <p:spPr>
          <a:xfrm>
            <a:off x="3175" y="6443496"/>
            <a:ext cx="3126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f-ZA" sz="1400" noProof="0" dirty="0" err="1">
                <a:solidFill>
                  <a:schemeClr val="bg1">
                    <a:lumMod val="85000"/>
                  </a:schemeClr>
                </a:solidFill>
              </a:rPr>
              <a:t>Source</a:t>
            </a:r>
            <a:r>
              <a:rPr lang="af-ZA" sz="1400" noProof="0"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lang="af-ZA" sz="1400" noProof="0" dirty="0" err="1">
                <a:solidFill>
                  <a:schemeClr val="bg1">
                    <a:lumMod val="85000"/>
                  </a:schemeClr>
                </a:solidFill>
              </a:rPr>
              <a:t>Jannoon028</a:t>
            </a:r>
            <a:r>
              <a:rPr lang="af-ZA" sz="1400" noProof="0" dirty="0">
                <a:solidFill>
                  <a:schemeClr val="bg1">
                    <a:lumMod val="85000"/>
                  </a:schemeClr>
                </a:solidFill>
              </a:rPr>
              <a:t> on </a:t>
            </a:r>
            <a:r>
              <a:rPr lang="af-ZA" sz="1400" noProof="0" dirty="0" err="1">
                <a:solidFill>
                  <a:schemeClr val="bg1">
                    <a:lumMod val="85000"/>
                  </a:schemeClr>
                </a:solidFill>
              </a:rPr>
              <a:t>Freepik</a:t>
            </a:r>
            <a:endParaRPr lang="af-ZA" sz="14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75E7558-3864-9324-5D44-3D4BD06AD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284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F5CC-AB8B-94C4-100B-32A71CF0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af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Teen die einde van hierdie les behoort jy in staat te wees om:</a:t>
            </a:r>
            <a:endParaRPr lang="af-ZA" noProof="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6758D6-B0A7-517A-C84D-4915113ABC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972018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192A17D-EB21-58ED-DD31-1E52D191F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62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BE385-898F-3E81-DBFC-6EB0436C3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af-ZA" noProof="0" dirty="0"/>
              <a:t>Die belangrikheid van</a:t>
            </a:r>
            <a:br>
              <a:rPr lang="af-ZA" noProof="0" dirty="0"/>
            </a:br>
            <a:r>
              <a:rPr lang="af-ZA" b="1" noProof="0" dirty="0"/>
              <a:t>werksomgewing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69D3CA-444F-7C59-C9F9-90CEA86B42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2860714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6C90D73-CAE7-C67C-B2A3-45BC28F7A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39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0E5B315-592C-487A-A815-6F61A98F4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E046CA-18CB-4F2C-A9BE-BA9720B9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719C8-BE64-9C41-56C9-7D6ECE362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252936"/>
            <a:ext cx="10058400" cy="1028715"/>
          </a:xfrm>
        </p:spPr>
        <p:txBody>
          <a:bodyPr>
            <a:normAutofit/>
          </a:bodyPr>
          <a:lstStyle/>
          <a:p>
            <a:pPr algn="ctr"/>
            <a:r>
              <a:rPr lang="af-ZA" noProof="0" dirty="0">
                <a:solidFill>
                  <a:srgbClr val="FFFFFF"/>
                </a:solidFill>
              </a:rPr>
              <a:t>Werksomgewings: Waar werk mense?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2F258D-E518-486A-8D50-E9A11EF13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EE9256-E2E5-B67C-436D-50E0541B9C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783460"/>
              </p:ext>
            </p:extLst>
          </p:nvPr>
        </p:nvGraphicFramePr>
        <p:xfrm>
          <a:off x="643466" y="643467"/>
          <a:ext cx="10900477" cy="3619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DD451C7-7DF1-41CA-BF07-A1BBD7EA8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13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2C5651E-24DA-4FE0-B027-6DE6B94D4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B3A55-5172-48F4-6C5E-D1132804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459" y="634946"/>
            <a:ext cx="4821283" cy="1450757"/>
          </a:xfrm>
        </p:spPr>
        <p:txBody>
          <a:bodyPr>
            <a:normAutofit/>
          </a:bodyPr>
          <a:lstStyle/>
          <a:p>
            <a:r>
              <a:rPr lang="af-ZA" noProof="0" dirty="0"/>
              <a:t>Vind die regte werksomgewing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6BBFEA-E4B9-45C6-9475-C92745E8E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21733"/>
            <a:ext cx="3057906" cy="340823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pic>
        <p:nvPicPr>
          <p:cNvPr id="18" name="Picture 6" descr="Free Ai Generated Girl illustration and picture">
            <a:extLst>
              <a:ext uri="{FF2B5EF4-FFF2-40B4-BE49-F238E27FC236}">
                <a16:creationId xmlns:a16="http://schemas.microsoft.com/office/drawing/2014/main" id="{A96B7B19-97EC-2FF7-AD8B-287EE3050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36" y="981589"/>
            <a:ext cx="2784700" cy="20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F2D095B-EB8D-46B0-9DCE-4BF77151B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061" y="321733"/>
            <a:ext cx="2583939" cy="1955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212716B-B6B2-4848-B7EB-12A894078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40096" y="2085703"/>
            <a:ext cx="41148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027B12D-0C5A-4F08-B410-64FB0D128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879167"/>
            <a:ext cx="3057906" cy="2104612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pic>
        <p:nvPicPr>
          <p:cNvPr id="6" name="Picture 4" descr="Free Ranger Lonely photo and picture">
            <a:extLst>
              <a:ext uri="{FF2B5EF4-FFF2-40B4-BE49-F238E27FC236}">
                <a16:creationId xmlns:a16="http://schemas.microsoft.com/office/drawing/2014/main" id="{E1E06DCF-FF26-92F5-50D5-7646BFB6A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858" y="4013574"/>
            <a:ext cx="2725658" cy="181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16B1FD7-A282-4E58-BB87-9903282BA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8588" y="2451014"/>
            <a:ext cx="2567411" cy="3532765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pic>
        <p:nvPicPr>
          <p:cNvPr id="4" name="Picture 2" descr="Free Ai Generated Workplace illustration and picture">
            <a:extLst>
              <a:ext uri="{FF2B5EF4-FFF2-40B4-BE49-F238E27FC236}">
                <a16:creationId xmlns:a16="http://schemas.microsoft.com/office/drawing/2014/main" id="{FA9CBA36-5FC1-9D91-FCB7-643215233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4752" y="3353872"/>
            <a:ext cx="2295082" cy="172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D97F7-80D7-3190-3C81-702460B59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459" y="2198914"/>
            <a:ext cx="4821283" cy="3670180"/>
          </a:xfrm>
        </p:spPr>
        <p:txBody>
          <a:bodyPr>
            <a:normAutofit/>
          </a:bodyPr>
          <a:lstStyle/>
          <a:p>
            <a:pPr algn="ctr"/>
            <a:r>
              <a:rPr lang="af-ZA" dirty="0"/>
              <a:t>Kyk</a:t>
            </a:r>
            <a:r>
              <a:rPr lang="af-ZA" noProof="0" dirty="0"/>
              <a:t>: </a:t>
            </a:r>
            <a:r>
              <a:rPr lang="af-ZA" b="1" i="1" noProof="0" dirty="0" err="1"/>
              <a:t>Indoor</a:t>
            </a:r>
            <a:r>
              <a:rPr lang="af-ZA" b="1" i="1" noProof="0" dirty="0"/>
              <a:t>/</a:t>
            </a:r>
            <a:r>
              <a:rPr lang="af-ZA" b="1" i="1" noProof="0" dirty="0" err="1"/>
              <a:t>Outdoor-Fav</a:t>
            </a:r>
            <a:r>
              <a:rPr lang="af-ZA" b="1" i="1" noProof="0" dirty="0"/>
              <a:t> #7 </a:t>
            </a:r>
            <a:r>
              <a:rPr lang="af-ZA" noProof="0" dirty="0">
                <a:hlinkClick r:id="rId6"/>
              </a:rPr>
              <a:t>https://www.youtube.com/watch?v=qqZHE00APZk</a:t>
            </a:r>
            <a:r>
              <a:rPr lang="af-ZA" noProof="0" dirty="0"/>
              <a:t> (1 min 0 sec) </a:t>
            </a:r>
          </a:p>
          <a:p>
            <a:endParaRPr lang="af-ZA" noProof="0" dirty="0"/>
          </a:p>
          <a:p>
            <a:endParaRPr lang="af-ZA" noProof="0" dirty="0"/>
          </a:p>
          <a:p>
            <a:endParaRPr lang="af-ZA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C82A8A6-9443-41EA-9975-45F97050D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BA7CB2E-96A4-4B6D-9C9E-B94799505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pic>
        <p:nvPicPr>
          <p:cNvPr id="20" name="Picture 2" descr="Free Ai Generated Youtube illustration and picture">
            <a:extLst>
              <a:ext uri="{FF2B5EF4-FFF2-40B4-BE49-F238E27FC236}">
                <a16:creationId xmlns:a16="http://schemas.microsoft.com/office/drawing/2014/main" id="{2A283D1E-0BC2-D264-79AB-242E2662B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40"/>
          <a:stretch>
            <a:fillRect/>
          </a:stretch>
        </p:blipFill>
        <p:spPr bwMode="auto">
          <a:xfrm>
            <a:off x="7944464" y="3269785"/>
            <a:ext cx="2728379" cy="266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4FAF81EE-20F3-6F06-40BC-9091529A8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97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9BD17-3D05-30AC-6E2B-5C7C21C8E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af-ZA" noProof="0" dirty="0"/>
              <a:t>Verstaan vaardighede en bevoegdhede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860AB8-EA43-8FB6-CCE4-D7B68349C8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6864424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DB92F48-FD4F-8986-D653-13BE4B344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834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B9FA1FB-6A8A-478F-BF3D-BF1548FFB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BDA754-E020-4FAF-F921-406D971F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634946"/>
            <a:ext cx="4015087" cy="1450757"/>
          </a:xfrm>
        </p:spPr>
        <p:txBody>
          <a:bodyPr>
            <a:normAutofit fontScale="90000"/>
          </a:bodyPr>
          <a:lstStyle/>
          <a:p>
            <a:r>
              <a:rPr lang="af-ZA" sz="3400" noProof="0" dirty="0" err="1"/>
              <a:t>Werksfunksie</a:t>
            </a:r>
            <a:r>
              <a:rPr lang="af-ZA" sz="3400" noProof="0" dirty="0"/>
              <a:t>, omgewings, vaardighede en bevoegdhede</a:t>
            </a:r>
          </a:p>
        </p:txBody>
      </p:sp>
      <p:pic>
        <p:nvPicPr>
          <p:cNvPr id="4" name="Picture 4" descr="Free Woman Laptop vector and picture">
            <a:extLst>
              <a:ext uri="{FF2B5EF4-FFF2-40B4-BE49-F238E27FC236}">
                <a16:creationId xmlns:a16="http://schemas.microsoft.com/office/drawing/2014/main" id="{906F62E8-BB5C-CB73-3585-FE2388CB4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6" r="24892" b="2"/>
          <a:stretch>
            <a:fillRect/>
          </a:stretch>
        </p:blipFill>
        <p:spPr bwMode="auto">
          <a:xfrm>
            <a:off x="804670" y="798507"/>
            <a:ext cx="2370646" cy="472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Free Soldering Electronics photo and picture">
            <a:extLst>
              <a:ext uri="{FF2B5EF4-FFF2-40B4-BE49-F238E27FC236}">
                <a16:creationId xmlns:a16="http://schemas.microsoft.com/office/drawing/2014/main" id="{F1C417D8-16B2-FD08-2EE8-D0FE3C20D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" b="-2"/>
          <a:stretch>
            <a:fillRect/>
          </a:stretch>
        </p:blipFill>
        <p:spPr bwMode="auto">
          <a:xfrm>
            <a:off x="3339251" y="795786"/>
            <a:ext cx="3678284" cy="277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BE8CDEA-1C88-4BD3-A490-003378EB1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5671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9BC2BBB-A83A-4DC5-9A95-27F9BAD96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9251" y="3722753"/>
            <a:ext cx="1233119" cy="1794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pic>
        <p:nvPicPr>
          <p:cNvPr id="6" name="Picture 10" descr="Free Ecology Environment photo and picture">
            <a:extLst>
              <a:ext uri="{FF2B5EF4-FFF2-40B4-BE49-F238E27FC236}">
                <a16:creationId xmlns:a16="http://schemas.microsoft.com/office/drawing/2014/main" id="{5530BAF8-08C3-C495-A9E0-A96B06F15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1" b="-1"/>
          <a:stretch>
            <a:fillRect/>
          </a:stretch>
        </p:blipFill>
        <p:spPr bwMode="auto">
          <a:xfrm>
            <a:off x="4736305" y="3722753"/>
            <a:ext cx="2273529" cy="179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ADBAE-3199-1184-E146-96BF23B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2198914"/>
            <a:ext cx="4015087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dirty="0"/>
              <a:t>Ons gaan nou drie verskillende werksfunksies verken, met fokus op:</a:t>
            </a:r>
          </a:p>
          <a:p>
            <a:pPr lvl="1"/>
            <a:r>
              <a:rPr lang="nl-NL" noProof="0" dirty="0"/>
              <a:t>Hul </a:t>
            </a:r>
            <a:r>
              <a:rPr lang="nl-NL" b="1" noProof="0" dirty="0"/>
              <a:t>werksomgewings</a:t>
            </a:r>
          </a:p>
          <a:p>
            <a:pPr lvl="1"/>
            <a:r>
              <a:rPr lang="nl-NL" noProof="0" dirty="0"/>
              <a:t>Die </a:t>
            </a:r>
            <a:r>
              <a:rPr lang="nl-NL" b="1" noProof="0" dirty="0"/>
              <a:t>vaardighede</a:t>
            </a:r>
            <a:r>
              <a:rPr lang="nl-NL" noProof="0" dirty="0"/>
              <a:t> wat hulle vereis</a:t>
            </a:r>
          </a:p>
          <a:p>
            <a:pPr lvl="1"/>
            <a:r>
              <a:rPr lang="nl-NL" noProof="0" dirty="0"/>
              <a:t>Die </a:t>
            </a:r>
            <a:r>
              <a:rPr lang="nl-NL" b="1" noProof="0" dirty="0"/>
              <a:t>bevoegdhede</a:t>
            </a:r>
            <a:r>
              <a:rPr lang="nl-NL" noProof="0" dirty="0"/>
              <a:t> wat mense help </a:t>
            </a:r>
            <a:r>
              <a:rPr lang="nl-NL" dirty="0"/>
              <a:t>om sukses in daardie rolle </a:t>
            </a:r>
            <a:r>
              <a:rPr lang="nl-NL" noProof="0" dirty="0"/>
              <a:t>te behaal</a:t>
            </a:r>
            <a:endParaRPr lang="af-ZA" noProof="0" dirty="0"/>
          </a:p>
          <a:p>
            <a:endParaRPr lang="af-ZA" sz="1800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E39F981-63F0-4CCD-9A82-CD7C9A040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4510C0-4020-40AF-AD17-AA54DD358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BD1485C-800C-7F54-06AA-517C24954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9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01C49-18A3-3ECC-9E3A-36B396BA1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ee Art Drawing photo and picture">
            <a:extLst>
              <a:ext uri="{FF2B5EF4-FFF2-40B4-BE49-F238E27FC236}">
                <a16:creationId xmlns:a16="http://schemas.microsoft.com/office/drawing/2014/main" id="{92CFFCFC-D4A1-337A-44C8-1C0D5F6F21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93"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F82AD3-34F4-4CB7-2097-27976DD00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af-ZA" noProof="0" dirty="0" err="1"/>
              <a:t>Werksfunksie</a:t>
            </a:r>
            <a:r>
              <a:rPr lang="af-ZA" noProof="0" dirty="0"/>
              <a:t>: </a:t>
            </a:r>
            <a:r>
              <a:rPr lang="af-ZA" b="1" noProof="0" dirty="0"/>
              <a:t>Ontwerp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B88DD72-0FCF-B41F-A0D9-F04E86DE0D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38201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40B449BC-0B55-12B3-2B8B-DB9037CE6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39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ree Worker Grinder photo and picture">
            <a:extLst>
              <a:ext uri="{FF2B5EF4-FFF2-40B4-BE49-F238E27FC236}">
                <a16:creationId xmlns:a16="http://schemas.microsoft.com/office/drawing/2014/main" id="{57B08FB8-27C1-DB0F-61A5-E96783B26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1"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35C393-592B-6274-FC8A-B50F10ECE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af-ZA" noProof="0" dirty="0" err="1"/>
              <a:t>Werksfunksie</a:t>
            </a:r>
            <a:r>
              <a:rPr lang="af-ZA" noProof="0" dirty="0"/>
              <a:t>: </a:t>
            </a:r>
            <a:r>
              <a:rPr lang="af-ZA" b="1" noProof="0" dirty="0"/>
              <a:t>Monteer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E1D5886-B557-C765-9876-1F46EE6551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394152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96422A3F-E024-FB8F-A232-9DE8146C8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43670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f9bb933567494aaa2a6b81286c406b8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1d11c5b60a53f6d9f3b6cd84ce6302db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A8A201-2D37-40B6-8F28-AE9251CA7248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customXml/itemProps2.xml><?xml version="1.0" encoding="utf-8"?>
<ds:datastoreItem xmlns:ds="http://schemas.openxmlformats.org/officeDocument/2006/customXml" ds:itemID="{9F32436D-D3F0-4B0A-BCB9-3325704C1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EF2DCE-4404-487E-A4FA-3740F77C65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225</TotalTime>
  <Words>1886</Words>
  <Application>Microsoft Office PowerPoint</Application>
  <PresentationFormat>Widescreen</PresentationFormat>
  <Paragraphs>170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Courier New</vt:lpstr>
      <vt:lpstr>Symbol</vt:lpstr>
      <vt:lpstr>Retrospect</vt:lpstr>
      <vt:lpstr>Werksomstandighede</vt:lpstr>
      <vt:lpstr>Teen die einde van hierdie les behoort jy in staat te wees om:</vt:lpstr>
      <vt:lpstr>Die belangrikheid van werksomgewing</vt:lpstr>
      <vt:lpstr>Werksomgewings: Waar werk mense?</vt:lpstr>
      <vt:lpstr>Vind die regte werksomgewing</vt:lpstr>
      <vt:lpstr>Verstaan vaardighede en bevoegdhede</vt:lpstr>
      <vt:lpstr>Werksfunksie, omgewings, vaardighede en bevoegdhede</vt:lpstr>
      <vt:lpstr>Werksfunksie: Ontwerp</vt:lpstr>
      <vt:lpstr>Werksfunksie: Monteer</vt:lpstr>
      <vt:lpstr>Werksfunksie: Kweek</vt:lpstr>
      <vt:lpstr>Aktiwiteit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1</cp:revision>
  <dcterms:created xsi:type="dcterms:W3CDTF">2025-07-16T10:35:43Z</dcterms:created>
  <dcterms:modified xsi:type="dcterms:W3CDTF">2025-07-17T13:11:24Z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