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7"/>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6BD11-54F5-447A-A1B2-351E8AFE5E42}" v="3" dt="2025-07-17T09:21:45.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66186" autoAdjust="0"/>
  </p:normalViewPr>
  <p:slideViewPr>
    <p:cSldViewPr snapToGrid="0">
      <p:cViewPr varScale="1">
        <p:scale>
          <a:sx n="43" d="100"/>
          <a:sy n="43" d="100"/>
        </p:scale>
        <p:origin x="215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5686BD11-54F5-447A-A1B2-351E8AFE5E42}"/>
    <pc:docChg chg="modSld">
      <pc:chgData name="Megan Botes" userId="70568131-745a-489b-b4fe-9e78c579dd6d" providerId="ADAL" clId="{5686BD11-54F5-447A-A1B2-351E8AFE5E42}" dt="2025-07-17T09:21:45.089" v="2" actId="20577"/>
      <pc:docMkLst>
        <pc:docMk/>
      </pc:docMkLst>
      <pc:sldChg chg="modSp">
        <pc:chgData name="Megan Botes" userId="70568131-745a-489b-b4fe-9e78c579dd6d" providerId="ADAL" clId="{5686BD11-54F5-447A-A1B2-351E8AFE5E42}" dt="2025-07-17T09:21:45.089" v="2" actId="20577"/>
        <pc:sldMkLst>
          <pc:docMk/>
          <pc:sldMk cId="2291091025" sldId="256"/>
        </pc:sldMkLst>
        <pc:spChg chg="mod">
          <ac:chgData name="Megan Botes" userId="70568131-745a-489b-b4fe-9e78c579dd6d" providerId="ADAL" clId="{5686BD11-54F5-447A-A1B2-351E8AFE5E42}" dt="2025-07-17T09:21:45.089" v="2" actId="20577"/>
          <ac:spMkLst>
            <pc:docMk/>
            <pc:sldMk cId="2291091025" sldId="256"/>
            <ac:spMk id="3" creationId="{E59543A0-24E7-69EF-84C0-C90DA8C39BFC}"/>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5082F-F7B3-4B4A-8862-84A0377D8812}" type="doc">
      <dgm:prSet loTypeId="urn:microsoft.com/office/officeart/2005/8/layout/process4" loCatId="process" qsTypeId="urn:microsoft.com/office/officeart/2005/8/quickstyle/simple1" qsCatId="simple" csTypeId="urn:microsoft.com/office/officeart/2005/8/colors/accent6_2" csCatId="accent6"/>
      <dgm:spPr/>
      <dgm:t>
        <a:bodyPr/>
        <a:lstStyle/>
        <a:p>
          <a:endParaRPr lang="en-US"/>
        </a:p>
      </dgm:t>
    </dgm:pt>
    <dgm:pt modelId="{EEDAB3C3-3FBB-4F40-97A1-BC293E36BA59}">
      <dgm:prSet/>
      <dgm:spPr/>
      <dgm:t>
        <a:bodyPr/>
        <a:lstStyle/>
        <a:p>
          <a:r>
            <a:rPr lang="en-US" dirty="0"/>
            <a:t>Volunteerism is when you </a:t>
          </a:r>
          <a:r>
            <a:rPr lang="en-US" b="1" dirty="0"/>
            <a:t>willingly offer </a:t>
          </a:r>
          <a:r>
            <a:rPr lang="en-US" dirty="0"/>
            <a:t>your time, skills or services.</a:t>
          </a:r>
        </a:p>
      </dgm:t>
    </dgm:pt>
    <dgm:pt modelId="{05638DF5-65E2-4161-B8D6-7B7323A2AE14}" type="parTrans" cxnId="{1B5D5732-82B9-4A76-88CF-2DFF119C20FD}">
      <dgm:prSet/>
      <dgm:spPr/>
      <dgm:t>
        <a:bodyPr/>
        <a:lstStyle/>
        <a:p>
          <a:endParaRPr lang="en-US"/>
        </a:p>
      </dgm:t>
    </dgm:pt>
    <dgm:pt modelId="{B2FC9B4D-6668-4DA6-B0FA-9C05407BD208}" type="sibTrans" cxnId="{1B5D5732-82B9-4A76-88CF-2DFF119C20FD}">
      <dgm:prSet/>
      <dgm:spPr/>
      <dgm:t>
        <a:bodyPr/>
        <a:lstStyle/>
        <a:p>
          <a:endParaRPr lang="en-US"/>
        </a:p>
      </dgm:t>
    </dgm:pt>
    <dgm:pt modelId="{ED93FBA4-D05C-42CA-8E77-B29FC8D410D3}">
      <dgm:prSet/>
      <dgm:spPr/>
      <dgm:t>
        <a:bodyPr/>
        <a:lstStyle/>
        <a:p>
          <a:r>
            <a:rPr lang="en-US" dirty="0"/>
            <a:t>You do </a:t>
          </a:r>
          <a:r>
            <a:rPr lang="en-US" b="1" dirty="0"/>
            <a:t>this without expecting payment</a:t>
          </a:r>
          <a:r>
            <a:rPr lang="en-US" dirty="0"/>
            <a:t>.</a:t>
          </a:r>
        </a:p>
      </dgm:t>
    </dgm:pt>
    <dgm:pt modelId="{31D8D42C-34A6-4963-90C2-802B3F7A4C4F}" type="parTrans" cxnId="{A6DB09F6-B2CF-48F2-BA9C-F6D023883AB6}">
      <dgm:prSet/>
      <dgm:spPr/>
      <dgm:t>
        <a:bodyPr/>
        <a:lstStyle/>
        <a:p>
          <a:endParaRPr lang="en-US"/>
        </a:p>
      </dgm:t>
    </dgm:pt>
    <dgm:pt modelId="{EEEC4CEE-666A-4F43-9455-1B3543AB42D4}" type="sibTrans" cxnId="{A6DB09F6-B2CF-48F2-BA9C-F6D023883AB6}">
      <dgm:prSet/>
      <dgm:spPr/>
      <dgm:t>
        <a:bodyPr/>
        <a:lstStyle/>
        <a:p>
          <a:endParaRPr lang="en-US"/>
        </a:p>
      </dgm:t>
    </dgm:pt>
    <dgm:pt modelId="{8F87C1BE-FE8D-4917-A650-461A16FF9317}">
      <dgm:prSet/>
      <dgm:spPr/>
      <dgm:t>
        <a:bodyPr/>
        <a:lstStyle/>
        <a:p>
          <a:r>
            <a:rPr lang="en-US" dirty="0"/>
            <a:t>The goal is to </a:t>
          </a:r>
          <a:r>
            <a:rPr lang="en-US" b="1" dirty="0"/>
            <a:t>help others</a:t>
          </a:r>
          <a:r>
            <a:rPr lang="en-US" dirty="0"/>
            <a:t>, </a:t>
          </a:r>
          <a:r>
            <a:rPr lang="en-US" b="1" dirty="0"/>
            <a:t>support a cause</a:t>
          </a:r>
          <a:r>
            <a:rPr lang="en-US" dirty="0"/>
            <a:t>, or </a:t>
          </a:r>
          <a:r>
            <a:rPr lang="en-US" b="1" dirty="0"/>
            <a:t>improve your community</a:t>
          </a:r>
          <a:r>
            <a:rPr lang="en-US" dirty="0"/>
            <a:t>.</a:t>
          </a:r>
        </a:p>
      </dgm:t>
    </dgm:pt>
    <dgm:pt modelId="{9C2800B6-2CFF-47A2-9164-8934BFBD293D}" type="parTrans" cxnId="{D8BFF78D-0960-4E35-929D-159FAFB417D9}">
      <dgm:prSet/>
      <dgm:spPr/>
      <dgm:t>
        <a:bodyPr/>
        <a:lstStyle/>
        <a:p>
          <a:endParaRPr lang="en-US"/>
        </a:p>
      </dgm:t>
    </dgm:pt>
    <dgm:pt modelId="{FC14ACC0-346D-440B-BF99-A7CC1C32F16B}" type="sibTrans" cxnId="{D8BFF78D-0960-4E35-929D-159FAFB417D9}">
      <dgm:prSet/>
      <dgm:spPr/>
      <dgm:t>
        <a:bodyPr/>
        <a:lstStyle/>
        <a:p>
          <a:endParaRPr lang="en-US"/>
        </a:p>
      </dgm:t>
    </dgm:pt>
    <dgm:pt modelId="{74C1192E-0355-4F88-9574-D4AABCA7386F}" type="pres">
      <dgm:prSet presAssocID="{4765082F-F7B3-4B4A-8862-84A0377D8812}" presName="Name0" presStyleCnt="0">
        <dgm:presLayoutVars>
          <dgm:dir/>
          <dgm:animLvl val="lvl"/>
          <dgm:resizeHandles val="exact"/>
        </dgm:presLayoutVars>
      </dgm:prSet>
      <dgm:spPr/>
    </dgm:pt>
    <dgm:pt modelId="{0459A6C1-BCAB-47EA-8960-2A1B22651305}" type="pres">
      <dgm:prSet presAssocID="{8F87C1BE-FE8D-4917-A650-461A16FF9317}" presName="boxAndChildren" presStyleCnt="0"/>
      <dgm:spPr/>
    </dgm:pt>
    <dgm:pt modelId="{1C3E7E32-502B-4B2E-8197-86CD5DDA00CF}" type="pres">
      <dgm:prSet presAssocID="{8F87C1BE-FE8D-4917-A650-461A16FF9317}" presName="parentTextBox" presStyleLbl="node1" presStyleIdx="0" presStyleCnt="3"/>
      <dgm:spPr/>
    </dgm:pt>
    <dgm:pt modelId="{AA65DE66-020C-4749-AAB4-B4BBE3B11EAD}" type="pres">
      <dgm:prSet presAssocID="{EEEC4CEE-666A-4F43-9455-1B3543AB42D4}" presName="sp" presStyleCnt="0"/>
      <dgm:spPr/>
    </dgm:pt>
    <dgm:pt modelId="{9B913CF7-033F-42DB-8A73-A1B6CCCFC09B}" type="pres">
      <dgm:prSet presAssocID="{ED93FBA4-D05C-42CA-8E77-B29FC8D410D3}" presName="arrowAndChildren" presStyleCnt="0"/>
      <dgm:spPr/>
    </dgm:pt>
    <dgm:pt modelId="{BD05CC1B-325F-404D-8803-D00B078E9DEA}" type="pres">
      <dgm:prSet presAssocID="{ED93FBA4-D05C-42CA-8E77-B29FC8D410D3}" presName="parentTextArrow" presStyleLbl="node1" presStyleIdx="1" presStyleCnt="3"/>
      <dgm:spPr/>
    </dgm:pt>
    <dgm:pt modelId="{C271037E-B0D5-4DDE-9C0B-1C3C72F3A711}" type="pres">
      <dgm:prSet presAssocID="{B2FC9B4D-6668-4DA6-B0FA-9C05407BD208}" presName="sp" presStyleCnt="0"/>
      <dgm:spPr/>
    </dgm:pt>
    <dgm:pt modelId="{2079FC7E-7112-4103-8514-73438AC5C2B0}" type="pres">
      <dgm:prSet presAssocID="{EEDAB3C3-3FBB-4F40-97A1-BC293E36BA59}" presName="arrowAndChildren" presStyleCnt="0"/>
      <dgm:spPr/>
    </dgm:pt>
    <dgm:pt modelId="{9F00FE16-F0AD-49C7-B09E-813D4304C18C}" type="pres">
      <dgm:prSet presAssocID="{EEDAB3C3-3FBB-4F40-97A1-BC293E36BA59}" presName="parentTextArrow" presStyleLbl="node1" presStyleIdx="2" presStyleCnt="3"/>
      <dgm:spPr/>
    </dgm:pt>
  </dgm:ptLst>
  <dgm:cxnLst>
    <dgm:cxn modelId="{E14BC304-5A20-4857-A791-8C93DEC3A52F}" type="presOf" srcId="{8F87C1BE-FE8D-4917-A650-461A16FF9317}" destId="{1C3E7E32-502B-4B2E-8197-86CD5DDA00CF}" srcOrd="0" destOrd="0" presId="urn:microsoft.com/office/officeart/2005/8/layout/process4"/>
    <dgm:cxn modelId="{1B5D5732-82B9-4A76-88CF-2DFF119C20FD}" srcId="{4765082F-F7B3-4B4A-8862-84A0377D8812}" destId="{EEDAB3C3-3FBB-4F40-97A1-BC293E36BA59}" srcOrd="0" destOrd="0" parTransId="{05638DF5-65E2-4161-B8D6-7B7323A2AE14}" sibTransId="{B2FC9B4D-6668-4DA6-B0FA-9C05407BD208}"/>
    <dgm:cxn modelId="{4D5E365B-CA6B-4473-A651-4A3BE2949C39}" type="presOf" srcId="{4765082F-F7B3-4B4A-8862-84A0377D8812}" destId="{74C1192E-0355-4F88-9574-D4AABCA7386F}" srcOrd="0" destOrd="0" presId="urn:microsoft.com/office/officeart/2005/8/layout/process4"/>
    <dgm:cxn modelId="{4D4F0F42-FFBC-4D4B-A933-CB3C3E9D5FA9}" type="presOf" srcId="{ED93FBA4-D05C-42CA-8E77-B29FC8D410D3}" destId="{BD05CC1B-325F-404D-8803-D00B078E9DEA}" srcOrd="0" destOrd="0" presId="urn:microsoft.com/office/officeart/2005/8/layout/process4"/>
    <dgm:cxn modelId="{5F095158-2ADB-4488-A862-923ABFA6B3F7}" type="presOf" srcId="{EEDAB3C3-3FBB-4F40-97A1-BC293E36BA59}" destId="{9F00FE16-F0AD-49C7-B09E-813D4304C18C}" srcOrd="0" destOrd="0" presId="urn:microsoft.com/office/officeart/2005/8/layout/process4"/>
    <dgm:cxn modelId="{D8BFF78D-0960-4E35-929D-159FAFB417D9}" srcId="{4765082F-F7B3-4B4A-8862-84A0377D8812}" destId="{8F87C1BE-FE8D-4917-A650-461A16FF9317}" srcOrd="2" destOrd="0" parTransId="{9C2800B6-2CFF-47A2-9164-8934BFBD293D}" sibTransId="{FC14ACC0-346D-440B-BF99-A7CC1C32F16B}"/>
    <dgm:cxn modelId="{A6DB09F6-B2CF-48F2-BA9C-F6D023883AB6}" srcId="{4765082F-F7B3-4B4A-8862-84A0377D8812}" destId="{ED93FBA4-D05C-42CA-8E77-B29FC8D410D3}" srcOrd="1" destOrd="0" parTransId="{31D8D42C-34A6-4963-90C2-802B3F7A4C4F}" sibTransId="{EEEC4CEE-666A-4F43-9455-1B3543AB42D4}"/>
    <dgm:cxn modelId="{72C19B6B-B820-429A-A581-6FE273B4EC2F}" type="presParOf" srcId="{74C1192E-0355-4F88-9574-D4AABCA7386F}" destId="{0459A6C1-BCAB-47EA-8960-2A1B22651305}" srcOrd="0" destOrd="0" presId="urn:microsoft.com/office/officeart/2005/8/layout/process4"/>
    <dgm:cxn modelId="{1028B7A4-E3B3-4E7E-B48F-969F2C7C7483}" type="presParOf" srcId="{0459A6C1-BCAB-47EA-8960-2A1B22651305}" destId="{1C3E7E32-502B-4B2E-8197-86CD5DDA00CF}" srcOrd="0" destOrd="0" presId="urn:microsoft.com/office/officeart/2005/8/layout/process4"/>
    <dgm:cxn modelId="{BACFD8A3-A330-47CE-9650-C8461B3FC0E5}" type="presParOf" srcId="{74C1192E-0355-4F88-9574-D4AABCA7386F}" destId="{AA65DE66-020C-4749-AAB4-B4BBE3B11EAD}" srcOrd="1" destOrd="0" presId="urn:microsoft.com/office/officeart/2005/8/layout/process4"/>
    <dgm:cxn modelId="{102D7462-99B6-4ACC-A87D-DFEE2A9484D6}" type="presParOf" srcId="{74C1192E-0355-4F88-9574-D4AABCA7386F}" destId="{9B913CF7-033F-42DB-8A73-A1B6CCCFC09B}" srcOrd="2" destOrd="0" presId="urn:microsoft.com/office/officeart/2005/8/layout/process4"/>
    <dgm:cxn modelId="{5B3DD11F-C82B-4613-A893-09C841EF9E57}" type="presParOf" srcId="{9B913CF7-033F-42DB-8A73-A1B6CCCFC09B}" destId="{BD05CC1B-325F-404D-8803-D00B078E9DEA}" srcOrd="0" destOrd="0" presId="urn:microsoft.com/office/officeart/2005/8/layout/process4"/>
    <dgm:cxn modelId="{A533C015-543E-472A-AA07-7E1B004FC564}" type="presParOf" srcId="{74C1192E-0355-4F88-9574-D4AABCA7386F}" destId="{C271037E-B0D5-4DDE-9C0B-1C3C72F3A711}" srcOrd="3" destOrd="0" presId="urn:microsoft.com/office/officeart/2005/8/layout/process4"/>
    <dgm:cxn modelId="{66CB8601-5967-4FB6-9D78-DB2F4D443A10}" type="presParOf" srcId="{74C1192E-0355-4F88-9574-D4AABCA7386F}" destId="{2079FC7E-7112-4103-8514-73438AC5C2B0}" srcOrd="4" destOrd="0" presId="urn:microsoft.com/office/officeart/2005/8/layout/process4"/>
    <dgm:cxn modelId="{73BAA5AA-3E57-485C-98C0-C24C1CAAF58E}" type="presParOf" srcId="{2079FC7E-7112-4103-8514-73438AC5C2B0}" destId="{9F00FE16-F0AD-49C7-B09E-813D4304C18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1E970-EAE4-4723-9BC1-ABF72C19D6DC}"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C0857866-2469-43A9-80E6-EB85C4A94940}">
      <dgm:prSet/>
      <dgm:spPr/>
      <dgm:t>
        <a:bodyPr/>
        <a:lstStyle/>
        <a:p>
          <a:r>
            <a:rPr lang="en-US"/>
            <a:t>Volunteerism has deep roots in the</a:t>
          </a:r>
          <a:r>
            <a:rPr lang="en-US" b="1"/>
            <a:t> human desire to help others </a:t>
          </a:r>
          <a:r>
            <a:rPr lang="en-US"/>
            <a:t>and contribute to society.</a:t>
          </a:r>
        </a:p>
      </dgm:t>
    </dgm:pt>
    <dgm:pt modelId="{F5CC13AD-A0C2-42D0-A56E-18417FDFC307}" type="parTrans" cxnId="{B4B66A0C-02E9-4708-AA64-0FC46EC8E5C4}">
      <dgm:prSet/>
      <dgm:spPr/>
      <dgm:t>
        <a:bodyPr/>
        <a:lstStyle/>
        <a:p>
          <a:endParaRPr lang="en-US"/>
        </a:p>
      </dgm:t>
    </dgm:pt>
    <dgm:pt modelId="{BDA0EA4B-8012-45EA-BA30-D3E3F2A45AB7}" type="sibTrans" cxnId="{B4B66A0C-02E9-4708-AA64-0FC46EC8E5C4}">
      <dgm:prSet/>
      <dgm:spPr/>
      <dgm:t>
        <a:bodyPr/>
        <a:lstStyle/>
        <a:p>
          <a:endParaRPr lang="en-US"/>
        </a:p>
      </dgm:t>
    </dgm:pt>
    <dgm:pt modelId="{B51A7ACE-F535-4126-B973-2B06D65D4374}">
      <dgm:prSet/>
      <dgm:spPr/>
      <dgm:t>
        <a:bodyPr/>
        <a:lstStyle/>
        <a:p>
          <a:r>
            <a:rPr lang="en-US"/>
            <a:t>It started in ancient cultures as a </a:t>
          </a:r>
          <a:r>
            <a:rPr lang="en-US" b="1"/>
            <a:t>moral duty</a:t>
          </a:r>
          <a:r>
            <a:rPr lang="en-US"/>
            <a:t>.</a:t>
          </a:r>
        </a:p>
      </dgm:t>
    </dgm:pt>
    <dgm:pt modelId="{FE26C129-AE6E-4361-A016-5CC183ECDDD5}" type="parTrans" cxnId="{B170F2D1-9A2B-4BFE-B0ED-6F856BD6F1F6}">
      <dgm:prSet/>
      <dgm:spPr/>
      <dgm:t>
        <a:bodyPr/>
        <a:lstStyle/>
        <a:p>
          <a:endParaRPr lang="en-US"/>
        </a:p>
      </dgm:t>
    </dgm:pt>
    <dgm:pt modelId="{5ECB5762-3A1A-43AC-BEAB-00834648C507}" type="sibTrans" cxnId="{B170F2D1-9A2B-4BFE-B0ED-6F856BD6F1F6}">
      <dgm:prSet/>
      <dgm:spPr/>
      <dgm:t>
        <a:bodyPr/>
        <a:lstStyle/>
        <a:p>
          <a:endParaRPr lang="en-US"/>
        </a:p>
      </dgm:t>
    </dgm:pt>
    <dgm:pt modelId="{A38396D0-A32C-4FED-AE05-764715DF257B}">
      <dgm:prSet/>
      <dgm:spPr/>
      <dgm:t>
        <a:bodyPr/>
        <a:lstStyle/>
        <a:p>
          <a:r>
            <a:rPr lang="en-US"/>
            <a:t>Influenced by </a:t>
          </a:r>
          <a:r>
            <a:rPr lang="en-US" b="1"/>
            <a:t>religious beliefs</a:t>
          </a:r>
          <a:r>
            <a:rPr lang="en-US"/>
            <a:t>, </a:t>
          </a:r>
          <a:r>
            <a:rPr lang="en-US" b="1"/>
            <a:t>cultural values</a:t>
          </a:r>
          <a:r>
            <a:rPr lang="en-US"/>
            <a:t>, and </a:t>
          </a:r>
          <a:r>
            <a:rPr lang="en-US" b="1"/>
            <a:t>organised giving</a:t>
          </a:r>
          <a:r>
            <a:rPr lang="en-US"/>
            <a:t>.</a:t>
          </a:r>
        </a:p>
      </dgm:t>
    </dgm:pt>
    <dgm:pt modelId="{EF9A9BA2-7077-409D-B0BA-CC59BA048CE2}" type="parTrans" cxnId="{862C9C43-3CFF-4986-871A-DE2451BE287E}">
      <dgm:prSet/>
      <dgm:spPr/>
      <dgm:t>
        <a:bodyPr/>
        <a:lstStyle/>
        <a:p>
          <a:endParaRPr lang="en-US"/>
        </a:p>
      </dgm:t>
    </dgm:pt>
    <dgm:pt modelId="{105BE2CA-6821-4BAE-BE2A-C37ACC0C61E8}" type="sibTrans" cxnId="{862C9C43-3CFF-4986-871A-DE2451BE287E}">
      <dgm:prSet/>
      <dgm:spPr/>
      <dgm:t>
        <a:bodyPr/>
        <a:lstStyle/>
        <a:p>
          <a:endParaRPr lang="en-US"/>
        </a:p>
      </dgm:t>
    </dgm:pt>
    <dgm:pt modelId="{9AA46B46-6FB8-45E4-A288-1FBD3BBC6B55}">
      <dgm:prSet/>
      <dgm:spPr/>
      <dgm:t>
        <a:bodyPr/>
        <a:lstStyle/>
        <a:p>
          <a:r>
            <a:rPr lang="en-US"/>
            <a:t>Motivated by </a:t>
          </a:r>
          <a:r>
            <a:rPr lang="en-US" b="1"/>
            <a:t>compassion</a:t>
          </a:r>
          <a:r>
            <a:rPr lang="en-US"/>
            <a:t> and the </a:t>
          </a:r>
          <a:r>
            <a:rPr lang="en-US" b="1"/>
            <a:t>desire to create positive change</a:t>
          </a:r>
          <a:r>
            <a:rPr lang="en-US"/>
            <a:t>.</a:t>
          </a:r>
        </a:p>
      </dgm:t>
    </dgm:pt>
    <dgm:pt modelId="{149B8568-8F43-4011-91B7-FC19CD3D6C00}" type="parTrans" cxnId="{945EFDB5-88BA-49B6-9541-ECD7945B1A11}">
      <dgm:prSet/>
      <dgm:spPr/>
      <dgm:t>
        <a:bodyPr/>
        <a:lstStyle/>
        <a:p>
          <a:endParaRPr lang="en-US"/>
        </a:p>
      </dgm:t>
    </dgm:pt>
    <dgm:pt modelId="{FEDF6574-471B-4517-9BFC-A9153261EB22}" type="sibTrans" cxnId="{945EFDB5-88BA-49B6-9541-ECD7945B1A11}">
      <dgm:prSet/>
      <dgm:spPr/>
      <dgm:t>
        <a:bodyPr/>
        <a:lstStyle/>
        <a:p>
          <a:endParaRPr lang="en-US"/>
        </a:p>
      </dgm:t>
    </dgm:pt>
    <dgm:pt modelId="{12A363A5-04BD-4A91-9674-213DD58DCCE9}">
      <dgm:prSet/>
      <dgm:spPr/>
      <dgm:t>
        <a:bodyPr/>
        <a:lstStyle/>
        <a:p>
          <a:r>
            <a:rPr lang="en-US"/>
            <a:t>Today, it supports community strength, social unity, and global development.</a:t>
          </a:r>
        </a:p>
      </dgm:t>
    </dgm:pt>
    <dgm:pt modelId="{C4BB3BE5-7054-4C20-9456-6F1140D46F04}" type="parTrans" cxnId="{ADDCD3C2-5A27-4447-A19F-A38B9368674A}">
      <dgm:prSet/>
      <dgm:spPr/>
      <dgm:t>
        <a:bodyPr/>
        <a:lstStyle/>
        <a:p>
          <a:endParaRPr lang="en-US"/>
        </a:p>
      </dgm:t>
    </dgm:pt>
    <dgm:pt modelId="{15B1D563-05E7-4E6D-B97B-D859396A2374}" type="sibTrans" cxnId="{ADDCD3C2-5A27-4447-A19F-A38B9368674A}">
      <dgm:prSet/>
      <dgm:spPr/>
      <dgm:t>
        <a:bodyPr/>
        <a:lstStyle/>
        <a:p>
          <a:endParaRPr lang="en-US"/>
        </a:p>
      </dgm:t>
    </dgm:pt>
    <dgm:pt modelId="{A60EE65B-1A2C-4AE0-ACD2-7865BE52B40A}" type="pres">
      <dgm:prSet presAssocID="{B1C1E970-EAE4-4723-9BC1-ABF72C19D6DC}" presName="Name0" presStyleCnt="0">
        <dgm:presLayoutVars>
          <dgm:dir/>
          <dgm:resizeHandles val="exact"/>
        </dgm:presLayoutVars>
      </dgm:prSet>
      <dgm:spPr/>
    </dgm:pt>
    <dgm:pt modelId="{5EE35E43-1E40-4BA2-9695-CE9D75907ABD}" type="pres">
      <dgm:prSet presAssocID="{C0857866-2469-43A9-80E6-EB85C4A94940}" presName="node" presStyleLbl="node1" presStyleIdx="0" presStyleCnt="5">
        <dgm:presLayoutVars>
          <dgm:bulletEnabled val="1"/>
        </dgm:presLayoutVars>
      </dgm:prSet>
      <dgm:spPr/>
    </dgm:pt>
    <dgm:pt modelId="{45474A01-01A2-4845-B901-9ED315B06B9B}" type="pres">
      <dgm:prSet presAssocID="{BDA0EA4B-8012-45EA-BA30-D3E3F2A45AB7}" presName="sibTrans" presStyleLbl="sibTrans1D1" presStyleIdx="0" presStyleCnt="4"/>
      <dgm:spPr/>
    </dgm:pt>
    <dgm:pt modelId="{2F457846-59B2-4B74-999C-7CB2516B8756}" type="pres">
      <dgm:prSet presAssocID="{BDA0EA4B-8012-45EA-BA30-D3E3F2A45AB7}" presName="connectorText" presStyleLbl="sibTrans1D1" presStyleIdx="0" presStyleCnt="4"/>
      <dgm:spPr/>
    </dgm:pt>
    <dgm:pt modelId="{F4F5AECF-C090-4ACB-B21E-6D20493B8848}" type="pres">
      <dgm:prSet presAssocID="{B51A7ACE-F535-4126-B973-2B06D65D4374}" presName="node" presStyleLbl="node1" presStyleIdx="1" presStyleCnt="5">
        <dgm:presLayoutVars>
          <dgm:bulletEnabled val="1"/>
        </dgm:presLayoutVars>
      </dgm:prSet>
      <dgm:spPr/>
    </dgm:pt>
    <dgm:pt modelId="{5B1A8154-6FBE-43FE-AB1F-A0CA28350988}" type="pres">
      <dgm:prSet presAssocID="{5ECB5762-3A1A-43AC-BEAB-00834648C507}" presName="sibTrans" presStyleLbl="sibTrans1D1" presStyleIdx="1" presStyleCnt="4"/>
      <dgm:spPr/>
    </dgm:pt>
    <dgm:pt modelId="{4CA46ECC-902B-4B35-96EB-EB01380C2638}" type="pres">
      <dgm:prSet presAssocID="{5ECB5762-3A1A-43AC-BEAB-00834648C507}" presName="connectorText" presStyleLbl="sibTrans1D1" presStyleIdx="1" presStyleCnt="4"/>
      <dgm:spPr/>
    </dgm:pt>
    <dgm:pt modelId="{B346FAA6-377E-4CC5-AD35-04DE9D6E89BD}" type="pres">
      <dgm:prSet presAssocID="{A38396D0-A32C-4FED-AE05-764715DF257B}" presName="node" presStyleLbl="node1" presStyleIdx="2" presStyleCnt="5">
        <dgm:presLayoutVars>
          <dgm:bulletEnabled val="1"/>
        </dgm:presLayoutVars>
      </dgm:prSet>
      <dgm:spPr/>
    </dgm:pt>
    <dgm:pt modelId="{BC784865-7977-4154-861D-844D0EBBBC3C}" type="pres">
      <dgm:prSet presAssocID="{105BE2CA-6821-4BAE-BE2A-C37ACC0C61E8}" presName="sibTrans" presStyleLbl="sibTrans1D1" presStyleIdx="2" presStyleCnt="4"/>
      <dgm:spPr/>
    </dgm:pt>
    <dgm:pt modelId="{758F1215-D589-475E-BA69-E56C55B055A0}" type="pres">
      <dgm:prSet presAssocID="{105BE2CA-6821-4BAE-BE2A-C37ACC0C61E8}" presName="connectorText" presStyleLbl="sibTrans1D1" presStyleIdx="2" presStyleCnt="4"/>
      <dgm:spPr/>
    </dgm:pt>
    <dgm:pt modelId="{82D0C4A6-B820-40CC-9598-A1C2F054975D}" type="pres">
      <dgm:prSet presAssocID="{9AA46B46-6FB8-45E4-A288-1FBD3BBC6B55}" presName="node" presStyleLbl="node1" presStyleIdx="3" presStyleCnt="5">
        <dgm:presLayoutVars>
          <dgm:bulletEnabled val="1"/>
        </dgm:presLayoutVars>
      </dgm:prSet>
      <dgm:spPr/>
    </dgm:pt>
    <dgm:pt modelId="{173DC657-A3CF-4D7E-B137-CA39B82A655D}" type="pres">
      <dgm:prSet presAssocID="{FEDF6574-471B-4517-9BFC-A9153261EB22}" presName="sibTrans" presStyleLbl="sibTrans1D1" presStyleIdx="3" presStyleCnt="4"/>
      <dgm:spPr/>
    </dgm:pt>
    <dgm:pt modelId="{DECC8CF5-45AD-44E7-AEBB-866BA590799D}" type="pres">
      <dgm:prSet presAssocID="{FEDF6574-471B-4517-9BFC-A9153261EB22}" presName="connectorText" presStyleLbl="sibTrans1D1" presStyleIdx="3" presStyleCnt="4"/>
      <dgm:spPr/>
    </dgm:pt>
    <dgm:pt modelId="{4061642D-973F-4D9C-8643-389848E26335}" type="pres">
      <dgm:prSet presAssocID="{12A363A5-04BD-4A91-9674-213DD58DCCE9}" presName="node" presStyleLbl="node1" presStyleIdx="4" presStyleCnt="5">
        <dgm:presLayoutVars>
          <dgm:bulletEnabled val="1"/>
        </dgm:presLayoutVars>
      </dgm:prSet>
      <dgm:spPr/>
    </dgm:pt>
  </dgm:ptLst>
  <dgm:cxnLst>
    <dgm:cxn modelId="{B4B66A0C-02E9-4708-AA64-0FC46EC8E5C4}" srcId="{B1C1E970-EAE4-4723-9BC1-ABF72C19D6DC}" destId="{C0857866-2469-43A9-80E6-EB85C4A94940}" srcOrd="0" destOrd="0" parTransId="{F5CC13AD-A0C2-42D0-A56E-18417FDFC307}" sibTransId="{BDA0EA4B-8012-45EA-BA30-D3E3F2A45AB7}"/>
    <dgm:cxn modelId="{5FA6D936-9B40-454A-AEAC-8FA8CCBB88C4}" type="presOf" srcId="{105BE2CA-6821-4BAE-BE2A-C37ACC0C61E8}" destId="{BC784865-7977-4154-861D-844D0EBBBC3C}" srcOrd="0" destOrd="0" presId="urn:microsoft.com/office/officeart/2016/7/layout/RepeatingBendingProcessNew"/>
    <dgm:cxn modelId="{F814B938-8302-4534-8783-92CA57C977C5}" type="presOf" srcId="{B51A7ACE-F535-4126-B973-2B06D65D4374}" destId="{F4F5AECF-C090-4ACB-B21E-6D20493B8848}" srcOrd="0" destOrd="0" presId="urn:microsoft.com/office/officeart/2016/7/layout/RepeatingBendingProcessNew"/>
    <dgm:cxn modelId="{609AE53C-C852-4C10-82DF-69E4C03D06DC}" type="presOf" srcId="{B1C1E970-EAE4-4723-9BC1-ABF72C19D6DC}" destId="{A60EE65B-1A2C-4AE0-ACD2-7865BE52B40A}" srcOrd="0" destOrd="0" presId="urn:microsoft.com/office/officeart/2016/7/layout/RepeatingBendingProcessNew"/>
    <dgm:cxn modelId="{071F065E-B6BC-44C9-81E7-EE005829D9FF}" type="presOf" srcId="{9AA46B46-6FB8-45E4-A288-1FBD3BBC6B55}" destId="{82D0C4A6-B820-40CC-9598-A1C2F054975D}" srcOrd="0" destOrd="0" presId="urn:microsoft.com/office/officeart/2016/7/layout/RepeatingBendingProcessNew"/>
    <dgm:cxn modelId="{9E714A60-FF4C-4C05-B77C-3607D3D2B4B7}" type="presOf" srcId="{A38396D0-A32C-4FED-AE05-764715DF257B}" destId="{B346FAA6-377E-4CC5-AD35-04DE9D6E89BD}" srcOrd="0" destOrd="0" presId="urn:microsoft.com/office/officeart/2016/7/layout/RepeatingBendingProcessNew"/>
    <dgm:cxn modelId="{9C6B6B63-B28B-46B9-8E8A-276BA14DBEFA}" type="presOf" srcId="{C0857866-2469-43A9-80E6-EB85C4A94940}" destId="{5EE35E43-1E40-4BA2-9695-CE9D75907ABD}" srcOrd="0" destOrd="0" presId="urn:microsoft.com/office/officeart/2016/7/layout/RepeatingBendingProcessNew"/>
    <dgm:cxn modelId="{862C9C43-3CFF-4986-871A-DE2451BE287E}" srcId="{B1C1E970-EAE4-4723-9BC1-ABF72C19D6DC}" destId="{A38396D0-A32C-4FED-AE05-764715DF257B}" srcOrd="2" destOrd="0" parTransId="{EF9A9BA2-7077-409D-B0BA-CC59BA048CE2}" sibTransId="{105BE2CA-6821-4BAE-BE2A-C37ACC0C61E8}"/>
    <dgm:cxn modelId="{378CA843-FEF3-45B8-B78E-67133F711A56}" type="presOf" srcId="{105BE2CA-6821-4BAE-BE2A-C37ACC0C61E8}" destId="{758F1215-D589-475E-BA69-E56C55B055A0}" srcOrd="1" destOrd="0" presId="urn:microsoft.com/office/officeart/2016/7/layout/RepeatingBendingProcessNew"/>
    <dgm:cxn modelId="{2E44C764-3273-4974-9109-2A7ADD325F85}" type="presOf" srcId="{FEDF6574-471B-4517-9BFC-A9153261EB22}" destId="{173DC657-A3CF-4D7E-B137-CA39B82A655D}" srcOrd="0" destOrd="0" presId="urn:microsoft.com/office/officeart/2016/7/layout/RepeatingBendingProcessNew"/>
    <dgm:cxn modelId="{C0199568-CFAC-4FF4-A1F3-91AE98207353}" type="presOf" srcId="{12A363A5-04BD-4A91-9674-213DD58DCCE9}" destId="{4061642D-973F-4D9C-8643-389848E26335}" srcOrd="0" destOrd="0" presId="urn:microsoft.com/office/officeart/2016/7/layout/RepeatingBendingProcessNew"/>
    <dgm:cxn modelId="{4C69E86F-5A9A-4E6C-BA47-57DDD9674C8D}" type="presOf" srcId="{FEDF6574-471B-4517-9BFC-A9153261EB22}" destId="{DECC8CF5-45AD-44E7-AEBB-866BA590799D}" srcOrd="1" destOrd="0" presId="urn:microsoft.com/office/officeart/2016/7/layout/RepeatingBendingProcessNew"/>
    <dgm:cxn modelId="{A5C2EE73-8E66-4329-BE8A-F983E66CE7DC}" type="presOf" srcId="{5ECB5762-3A1A-43AC-BEAB-00834648C507}" destId="{4CA46ECC-902B-4B35-96EB-EB01380C2638}" srcOrd="1" destOrd="0" presId="urn:microsoft.com/office/officeart/2016/7/layout/RepeatingBendingProcessNew"/>
    <dgm:cxn modelId="{B9B68A84-17E0-42E6-8BC4-140EF30158F6}" type="presOf" srcId="{BDA0EA4B-8012-45EA-BA30-D3E3F2A45AB7}" destId="{45474A01-01A2-4845-B901-9ED315B06B9B}" srcOrd="0" destOrd="0" presId="urn:microsoft.com/office/officeart/2016/7/layout/RepeatingBendingProcessNew"/>
    <dgm:cxn modelId="{486CD7AF-FC7A-48EC-BD67-A29FFB306B2F}" type="presOf" srcId="{BDA0EA4B-8012-45EA-BA30-D3E3F2A45AB7}" destId="{2F457846-59B2-4B74-999C-7CB2516B8756}" srcOrd="1" destOrd="0" presId="urn:microsoft.com/office/officeart/2016/7/layout/RepeatingBendingProcessNew"/>
    <dgm:cxn modelId="{945EFDB5-88BA-49B6-9541-ECD7945B1A11}" srcId="{B1C1E970-EAE4-4723-9BC1-ABF72C19D6DC}" destId="{9AA46B46-6FB8-45E4-A288-1FBD3BBC6B55}" srcOrd="3" destOrd="0" parTransId="{149B8568-8F43-4011-91B7-FC19CD3D6C00}" sibTransId="{FEDF6574-471B-4517-9BFC-A9153261EB22}"/>
    <dgm:cxn modelId="{ADDCD3C2-5A27-4447-A19F-A38B9368674A}" srcId="{B1C1E970-EAE4-4723-9BC1-ABF72C19D6DC}" destId="{12A363A5-04BD-4A91-9674-213DD58DCCE9}" srcOrd="4" destOrd="0" parTransId="{C4BB3BE5-7054-4C20-9456-6F1140D46F04}" sibTransId="{15B1D563-05E7-4E6D-B97B-D859396A2374}"/>
    <dgm:cxn modelId="{B170F2D1-9A2B-4BFE-B0ED-6F856BD6F1F6}" srcId="{B1C1E970-EAE4-4723-9BC1-ABF72C19D6DC}" destId="{B51A7ACE-F535-4126-B973-2B06D65D4374}" srcOrd="1" destOrd="0" parTransId="{FE26C129-AE6E-4361-A016-5CC183ECDDD5}" sibTransId="{5ECB5762-3A1A-43AC-BEAB-00834648C507}"/>
    <dgm:cxn modelId="{D09022F7-7414-4E81-9724-FD690241114E}" type="presOf" srcId="{5ECB5762-3A1A-43AC-BEAB-00834648C507}" destId="{5B1A8154-6FBE-43FE-AB1F-A0CA28350988}" srcOrd="0" destOrd="0" presId="urn:microsoft.com/office/officeart/2016/7/layout/RepeatingBendingProcessNew"/>
    <dgm:cxn modelId="{7F57A6C6-A9B0-4DB8-B364-3A7344365008}" type="presParOf" srcId="{A60EE65B-1A2C-4AE0-ACD2-7865BE52B40A}" destId="{5EE35E43-1E40-4BA2-9695-CE9D75907ABD}" srcOrd="0" destOrd="0" presId="urn:microsoft.com/office/officeart/2016/7/layout/RepeatingBendingProcessNew"/>
    <dgm:cxn modelId="{CFE6E623-36C5-443A-A9A0-251CFF7B43D7}" type="presParOf" srcId="{A60EE65B-1A2C-4AE0-ACD2-7865BE52B40A}" destId="{45474A01-01A2-4845-B901-9ED315B06B9B}" srcOrd="1" destOrd="0" presId="urn:microsoft.com/office/officeart/2016/7/layout/RepeatingBendingProcessNew"/>
    <dgm:cxn modelId="{3BDBED16-C032-49FE-BEAE-36EB72F3E9AD}" type="presParOf" srcId="{45474A01-01A2-4845-B901-9ED315B06B9B}" destId="{2F457846-59B2-4B74-999C-7CB2516B8756}" srcOrd="0" destOrd="0" presId="urn:microsoft.com/office/officeart/2016/7/layout/RepeatingBendingProcessNew"/>
    <dgm:cxn modelId="{E40C1EAB-07BF-4816-8708-1BE64A311FD5}" type="presParOf" srcId="{A60EE65B-1A2C-4AE0-ACD2-7865BE52B40A}" destId="{F4F5AECF-C090-4ACB-B21E-6D20493B8848}" srcOrd="2" destOrd="0" presId="urn:microsoft.com/office/officeart/2016/7/layout/RepeatingBendingProcessNew"/>
    <dgm:cxn modelId="{3E056F42-F71B-400C-9748-CE37D18614A4}" type="presParOf" srcId="{A60EE65B-1A2C-4AE0-ACD2-7865BE52B40A}" destId="{5B1A8154-6FBE-43FE-AB1F-A0CA28350988}" srcOrd="3" destOrd="0" presId="urn:microsoft.com/office/officeart/2016/7/layout/RepeatingBendingProcessNew"/>
    <dgm:cxn modelId="{E67CDC1F-8DCC-460E-B276-B4EAAB400EC8}" type="presParOf" srcId="{5B1A8154-6FBE-43FE-AB1F-A0CA28350988}" destId="{4CA46ECC-902B-4B35-96EB-EB01380C2638}" srcOrd="0" destOrd="0" presId="urn:microsoft.com/office/officeart/2016/7/layout/RepeatingBendingProcessNew"/>
    <dgm:cxn modelId="{88DE0E4B-DEA9-4674-A7B6-43765A920CED}" type="presParOf" srcId="{A60EE65B-1A2C-4AE0-ACD2-7865BE52B40A}" destId="{B346FAA6-377E-4CC5-AD35-04DE9D6E89BD}" srcOrd="4" destOrd="0" presId="urn:microsoft.com/office/officeart/2016/7/layout/RepeatingBendingProcessNew"/>
    <dgm:cxn modelId="{5CC2678E-C64D-40EF-9EAF-0E5E42663572}" type="presParOf" srcId="{A60EE65B-1A2C-4AE0-ACD2-7865BE52B40A}" destId="{BC784865-7977-4154-861D-844D0EBBBC3C}" srcOrd="5" destOrd="0" presId="urn:microsoft.com/office/officeart/2016/7/layout/RepeatingBendingProcessNew"/>
    <dgm:cxn modelId="{E2065A5D-6217-4D52-8533-EDE7E2C054B5}" type="presParOf" srcId="{BC784865-7977-4154-861D-844D0EBBBC3C}" destId="{758F1215-D589-475E-BA69-E56C55B055A0}" srcOrd="0" destOrd="0" presId="urn:microsoft.com/office/officeart/2016/7/layout/RepeatingBendingProcessNew"/>
    <dgm:cxn modelId="{5A748A72-FB67-4325-8645-30AA0C4F79BB}" type="presParOf" srcId="{A60EE65B-1A2C-4AE0-ACD2-7865BE52B40A}" destId="{82D0C4A6-B820-40CC-9598-A1C2F054975D}" srcOrd="6" destOrd="0" presId="urn:microsoft.com/office/officeart/2016/7/layout/RepeatingBendingProcessNew"/>
    <dgm:cxn modelId="{3AC21E52-2572-409E-A18F-A41CE6CAD368}" type="presParOf" srcId="{A60EE65B-1A2C-4AE0-ACD2-7865BE52B40A}" destId="{173DC657-A3CF-4D7E-B137-CA39B82A655D}" srcOrd="7" destOrd="0" presId="urn:microsoft.com/office/officeart/2016/7/layout/RepeatingBendingProcessNew"/>
    <dgm:cxn modelId="{F9095BA4-04B9-45DC-9C5D-C88D33B32DDA}" type="presParOf" srcId="{173DC657-A3CF-4D7E-B137-CA39B82A655D}" destId="{DECC8CF5-45AD-44E7-AEBB-866BA590799D}" srcOrd="0" destOrd="0" presId="urn:microsoft.com/office/officeart/2016/7/layout/RepeatingBendingProcessNew"/>
    <dgm:cxn modelId="{46B213EB-2592-42AB-A966-3FE0D3CA422C}" type="presParOf" srcId="{A60EE65B-1A2C-4AE0-ACD2-7865BE52B40A}" destId="{4061642D-973F-4D9C-8643-389848E26335}"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3B7347-80B2-495F-89F8-DEBC54A98115}"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4C271E0-5448-4DE6-B7CA-983739B2C2ED}">
      <dgm:prSet/>
      <dgm:spPr/>
      <dgm:t>
        <a:bodyPr/>
        <a:lstStyle/>
        <a:p>
          <a:pPr>
            <a:lnSpc>
              <a:spcPct val="100000"/>
            </a:lnSpc>
            <a:defRPr b="1"/>
          </a:pPr>
          <a:r>
            <a:rPr lang="en-US" b="1"/>
            <a:t>Formal volunteering </a:t>
          </a:r>
          <a:r>
            <a:rPr lang="en-US"/>
            <a:t>= organised and recorded (e.g. through a nonprofit)</a:t>
          </a:r>
        </a:p>
      </dgm:t>
    </dgm:pt>
    <dgm:pt modelId="{EF030BCB-C700-4B19-AE5A-6EEAA56CD577}" type="parTrans" cxnId="{8C7E5F4B-A287-4BA7-98F2-BF10029F32DD}">
      <dgm:prSet/>
      <dgm:spPr/>
      <dgm:t>
        <a:bodyPr/>
        <a:lstStyle/>
        <a:p>
          <a:endParaRPr lang="en-US"/>
        </a:p>
      </dgm:t>
    </dgm:pt>
    <dgm:pt modelId="{397DEAB5-5DC2-4071-8A5C-97F4FD19F34E}" type="sibTrans" cxnId="{8C7E5F4B-A287-4BA7-98F2-BF10029F32DD}">
      <dgm:prSet/>
      <dgm:spPr/>
      <dgm:t>
        <a:bodyPr/>
        <a:lstStyle/>
        <a:p>
          <a:endParaRPr lang="en-US"/>
        </a:p>
      </dgm:t>
    </dgm:pt>
    <dgm:pt modelId="{460C4680-1B39-4E8F-BB6F-F89714D065E4}">
      <dgm:prSet/>
      <dgm:spPr/>
      <dgm:t>
        <a:bodyPr/>
        <a:lstStyle/>
        <a:p>
          <a:pPr>
            <a:lnSpc>
              <a:spcPct val="100000"/>
            </a:lnSpc>
          </a:pPr>
          <a:r>
            <a:rPr lang="en-US"/>
            <a:t>Volunteering at a food bank or soup kitchen</a:t>
          </a:r>
        </a:p>
      </dgm:t>
    </dgm:pt>
    <dgm:pt modelId="{CE1ABE88-F36C-4FBC-9F6D-E941AD3306EA}" type="parTrans" cxnId="{51BECF81-92CF-4C2D-8FCE-B0621E702327}">
      <dgm:prSet/>
      <dgm:spPr/>
      <dgm:t>
        <a:bodyPr/>
        <a:lstStyle/>
        <a:p>
          <a:endParaRPr lang="en-US"/>
        </a:p>
      </dgm:t>
    </dgm:pt>
    <dgm:pt modelId="{F985E981-97DA-4D5F-A0C1-12069B2581E7}" type="sibTrans" cxnId="{51BECF81-92CF-4C2D-8FCE-B0621E702327}">
      <dgm:prSet/>
      <dgm:spPr/>
      <dgm:t>
        <a:bodyPr/>
        <a:lstStyle/>
        <a:p>
          <a:endParaRPr lang="en-US"/>
        </a:p>
      </dgm:t>
    </dgm:pt>
    <dgm:pt modelId="{319C6D9F-269B-4245-967E-9BBB7BB4FE2C}">
      <dgm:prSet/>
      <dgm:spPr/>
      <dgm:t>
        <a:bodyPr/>
        <a:lstStyle/>
        <a:p>
          <a:pPr>
            <a:lnSpc>
              <a:spcPct val="100000"/>
            </a:lnSpc>
          </a:pPr>
          <a:r>
            <a:rPr lang="en-US"/>
            <a:t>Helping at a hospital or nursing home</a:t>
          </a:r>
        </a:p>
      </dgm:t>
    </dgm:pt>
    <dgm:pt modelId="{F1029957-3EE3-4C50-85DC-ED16620DB6C4}" type="parTrans" cxnId="{3BA5E061-2DFD-4268-9317-28911DB6E95C}">
      <dgm:prSet/>
      <dgm:spPr/>
      <dgm:t>
        <a:bodyPr/>
        <a:lstStyle/>
        <a:p>
          <a:endParaRPr lang="en-US"/>
        </a:p>
      </dgm:t>
    </dgm:pt>
    <dgm:pt modelId="{EB0C51B8-7983-4027-88F1-D278A2631DEC}" type="sibTrans" cxnId="{3BA5E061-2DFD-4268-9317-28911DB6E95C}">
      <dgm:prSet/>
      <dgm:spPr/>
      <dgm:t>
        <a:bodyPr/>
        <a:lstStyle/>
        <a:p>
          <a:endParaRPr lang="en-US"/>
        </a:p>
      </dgm:t>
    </dgm:pt>
    <dgm:pt modelId="{47F5D41B-431B-4730-828F-998D96058BAA}">
      <dgm:prSet/>
      <dgm:spPr/>
      <dgm:t>
        <a:bodyPr/>
        <a:lstStyle/>
        <a:p>
          <a:pPr>
            <a:lnSpc>
              <a:spcPct val="100000"/>
            </a:lnSpc>
          </a:pPr>
          <a:r>
            <a:rPr lang="en-US"/>
            <a:t>Joining a community clean-up</a:t>
          </a:r>
        </a:p>
      </dgm:t>
    </dgm:pt>
    <dgm:pt modelId="{52D7CDDA-0A50-4C3A-A6ED-489A7DFB3EBF}" type="parTrans" cxnId="{C48ED9C7-8185-4712-9C34-B1DBC82E5CEB}">
      <dgm:prSet/>
      <dgm:spPr/>
      <dgm:t>
        <a:bodyPr/>
        <a:lstStyle/>
        <a:p>
          <a:endParaRPr lang="en-US"/>
        </a:p>
      </dgm:t>
    </dgm:pt>
    <dgm:pt modelId="{FF2D0D61-7FC7-49E8-AB94-93AE463C189A}" type="sibTrans" cxnId="{C48ED9C7-8185-4712-9C34-B1DBC82E5CEB}">
      <dgm:prSet/>
      <dgm:spPr/>
      <dgm:t>
        <a:bodyPr/>
        <a:lstStyle/>
        <a:p>
          <a:endParaRPr lang="en-US"/>
        </a:p>
      </dgm:t>
    </dgm:pt>
    <dgm:pt modelId="{EA14F7B3-B71C-4B90-91C3-20B65465C781}">
      <dgm:prSet/>
      <dgm:spPr/>
      <dgm:t>
        <a:bodyPr/>
        <a:lstStyle/>
        <a:p>
          <a:pPr>
            <a:lnSpc>
              <a:spcPct val="100000"/>
            </a:lnSpc>
          </a:pPr>
          <a:r>
            <a:rPr lang="en-US"/>
            <a:t>Mentoring or tutoring through a programme</a:t>
          </a:r>
        </a:p>
      </dgm:t>
    </dgm:pt>
    <dgm:pt modelId="{38EDA0C7-FCF7-4F05-B56C-DA68C141A10C}" type="parTrans" cxnId="{B436D93D-0828-49D0-A73B-AA9099231D11}">
      <dgm:prSet/>
      <dgm:spPr/>
      <dgm:t>
        <a:bodyPr/>
        <a:lstStyle/>
        <a:p>
          <a:endParaRPr lang="en-US"/>
        </a:p>
      </dgm:t>
    </dgm:pt>
    <dgm:pt modelId="{E3EB155E-172E-431B-8FC2-869469638766}" type="sibTrans" cxnId="{B436D93D-0828-49D0-A73B-AA9099231D11}">
      <dgm:prSet/>
      <dgm:spPr/>
      <dgm:t>
        <a:bodyPr/>
        <a:lstStyle/>
        <a:p>
          <a:endParaRPr lang="en-US"/>
        </a:p>
      </dgm:t>
    </dgm:pt>
    <dgm:pt modelId="{47947C25-566D-453C-8058-60B7BC3BF404}">
      <dgm:prSet/>
      <dgm:spPr/>
      <dgm:t>
        <a:bodyPr/>
        <a:lstStyle/>
        <a:p>
          <a:pPr>
            <a:lnSpc>
              <a:spcPct val="100000"/>
            </a:lnSpc>
            <a:defRPr b="1"/>
          </a:pPr>
          <a:r>
            <a:rPr lang="en-US" b="1"/>
            <a:t>Informal volunteering </a:t>
          </a:r>
          <a:r>
            <a:rPr lang="en-US"/>
            <a:t>= helping out in your community when needed</a:t>
          </a:r>
        </a:p>
      </dgm:t>
    </dgm:pt>
    <dgm:pt modelId="{95E75097-ACF0-4220-BE8D-597D76AF746E}" type="parTrans" cxnId="{0596F8C1-0AFA-4120-9552-E2966E0BAE09}">
      <dgm:prSet/>
      <dgm:spPr/>
      <dgm:t>
        <a:bodyPr/>
        <a:lstStyle/>
        <a:p>
          <a:endParaRPr lang="en-US"/>
        </a:p>
      </dgm:t>
    </dgm:pt>
    <dgm:pt modelId="{108A079B-9C20-4A20-9AFE-80A239EE4D25}" type="sibTrans" cxnId="{0596F8C1-0AFA-4120-9552-E2966E0BAE09}">
      <dgm:prSet/>
      <dgm:spPr/>
      <dgm:t>
        <a:bodyPr/>
        <a:lstStyle/>
        <a:p>
          <a:endParaRPr lang="en-US"/>
        </a:p>
      </dgm:t>
    </dgm:pt>
    <dgm:pt modelId="{05870752-5A05-450A-8987-9FDD1F515C85}">
      <dgm:prSet/>
      <dgm:spPr/>
      <dgm:t>
        <a:bodyPr/>
        <a:lstStyle/>
        <a:p>
          <a:pPr>
            <a:lnSpc>
              <a:spcPct val="100000"/>
            </a:lnSpc>
          </a:pPr>
          <a:r>
            <a:rPr lang="en-US"/>
            <a:t>Helping a neighbour with chores</a:t>
          </a:r>
        </a:p>
      </dgm:t>
    </dgm:pt>
    <dgm:pt modelId="{5FE7BCF9-E48B-41E7-BDF7-178978135F92}" type="parTrans" cxnId="{86435C19-DF15-44CC-BB36-ED569B6E37F2}">
      <dgm:prSet/>
      <dgm:spPr/>
      <dgm:t>
        <a:bodyPr/>
        <a:lstStyle/>
        <a:p>
          <a:endParaRPr lang="en-US"/>
        </a:p>
      </dgm:t>
    </dgm:pt>
    <dgm:pt modelId="{6D90EE33-75E7-45FF-898B-08DB238C9659}" type="sibTrans" cxnId="{86435C19-DF15-44CC-BB36-ED569B6E37F2}">
      <dgm:prSet/>
      <dgm:spPr/>
      <dgm:t>
        <a:bodyPr/>
        <a:lstStyle/>
        <a:p>
          <a:endParaRPr lang="en-US"/>
        </a:p>
      </dgm:t>
    </dgm:pt>
    <dgm:pt modelId="{B71EC2AB-B003-4925-B434-6FBA63F07906}">
      <dgm:prSet/>
      <dgm:spPr/>
      <dgm:t>
        <a:bodyPr/>
        <a:lstStyle/>
        <a:p>
          <a:pPr>
            <a:lnSpc>
              <a:spcPct val="100000"/>
            </a:lnSpc>
          </a:pPr>
          <a:r>
            <a:rPr lang="en-US"/>
            <a:t>Babysitting for a friend in need</a:t>
          </a:r>
        </a:p>
      </dgm:t>
    </dgm:pt>
    <dgm:pt modelId="{62F6AF99-096C-4FAE-87FB-04F984252A21}" type="parTrans" cxnId="{393DA9C5-10A5-4402-B752-811A4DB945BE}">
      <dgm:prSet/>
      <dgm:spPr/>
      <dgm:t>
        <a:bodyPr/>
        <a:lstStyle/>
        <a:p>
          <a:endParaRPr lang="en-US"/>
        </a:p>
      </dgm:t>
    </dgm:pt>
    <dgm:pt modelId="{2B438576-97EF-424D-81BA-7F615C286E67}" type="sibTrans" cxnId="{393DA9C5-10A5-4402-B752-811A4DB945BE}">
      <dgm:prSet/>
      <dgm:spPr/>
      <dgm:t>
        <a:bodyPr/>
        <a:lstStyle/>
        <a:p>
          <a:endParaRPr lang="en-US"/>
        </a:p>
      </dgm:t>
    </dgm:pt>
    <dgm:pt modelId="{0E9888EF-2F7B-4259-B05E-37122F23DACD}">
      <dgm:prSet/>
      <dgm:spPr/>
      <dgm:t>
        <a:bodyPr/>
        <a:lstStyle/>
        <a:p>
          <a:pPr>
            <a:lnSpc>
              <a:spcPct val="100000"/>
            </a:lnSpc>
          </a:pPr>
          <a:r>
            <a:rPr lang="en-US" dirty="0"/>
            <a:t>Assisting an elderly person with shopping</a:t>
          </a:r>
        </a:p>
        <a:p>
          <a:pPr>
            <a:lnSpc>
              <a:spcPct val="100000"/>
            </a:lnSpc>
          </a:pPr>
          <a:r>
            <a:rPr lang="en-US" dirty="0"/>
            <a:t>Picking up litter in a park</a:t>
          </a:r>
        </a:p>
      </dgm:t>
    </dgm:pt>
    <dgm:pt modelId="{35FF665B-4785-4846-96EB-3CA9AC5DD9BE}" type="parTrans" cxnId="{4953A298-721D-4F8E-ADDB-07767C6E5BFB}">
      <dgm:prSet/>
      <dgm:spPr/>
      <dgm:t>
        <a:bodyPr/>
        <a:lstStyle/>
        <a:p>
          <a:endParaRPr lang="en-US"/>
        </a:p>
      </dgm:t>
    </dgm:pt>
    <dgm:pt modelId="{615F024B-7C28-4BBB-85FA-21B363832EEA}" type="sibTrans" cxnId="{4953A298-721D-4F8E-ADDB-07767C6E5BFB}">
      <dgm:prSet/>
      <dgm:spPr/>
      <dgm:t>
        <a:bodyPr/>
        <a:lstStyle/>
        <a:p>
          <a:endParaRPr lang="en-US"/>
        </a:p>
      </dgm:t>
    </dgm:pt>
    <dgm:pt modelId="{D842C9AE-998C-426A-BF57-E8B6D627EC1B}" type="pres">
      <dgm:prSet presAssocID="{913B7347-80B2-495F-89F8-DEBC54A98115}" presName="root" presStyleCnt="0">
        <dgm:presLayoutVars>
          <dgm:dir/>
          <dgm:resizeHandles val="exact"/>
        </dgm:presLayoutVars>
      </dgm:prSet>
      <dgm:spPr/>
    </dgm:pt>
    <dgm:pt modelId="{1D6831DF-9FFB-4462-9228-42D1A9E671FF}" type="pres">
      <dgm:prSet presAssocID="{B4C271E0-5448-4DE6-B7CA-983739B2C2ED}" presName="compNode" presStyleCnt="0"/>
      <dgm:spPr/>
    </dgm:pt>
    <dgm:pt modelId="{FF494389-AFAA-4011-B374-05775467E04F}" type="pres">
      <dgm:prSet presAssocID="{B4C271E0-5448-4DE6-B7CA-983739B2C2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f"/>
        </a:ext>
      </dgm:extLst>
    </dgm:pt>
    <dgm:pt modelId="{B26B4138-0587-4CD8-A47A-ACD46560D5F3}" type="pres">
      <dgm:prSet presAssocID="{B4C271E0-5448-4DE6-B7CA-983739B2C2ED}" presName="iconSpace" presStyleCnt="0"/>
      <dgm:spPr/>
    </dgm:pt>
    <dgm:pt modelId="{06D25B7E-472D-486B-B5BF-83F6F43504F2}" type="pres">
      <dgm:prSet presAssocID="{B4C271E0-5448-4DE6-B7CA-983739B2C2ED}" presName="parTx" presStyleLbl="revTx" presStyleIdx="0" presStyleCnt="4">
        <dgm:presLayoutVars>
          <dgm:chMax val="0"/>
          <dgm:chPref val="0"/>
        </dgm:presLayoutVars>
      </dgm:prSet>
      <dgm:spPr/>
    </dgm:pt>
    <dgm:pt modelId="{AAC75F5E-04F7-48E0-9202-693D4A50040A}" type="pres">
      <dgm:prSet presAssocID="{B4C271E0-5448-4DE6-B7CA-983739B2C2ED}" presName="txSpace" presStyleCnt="0"/>
      <dgm:spPr/>
    </dgm:pt>
    <dgm:pt modelId="{91E54268-9BDA-43F4-A46A-4EADD1CCC1FC}" type="pres">
      <dgm:prSet presAssocID="{B4C271E0-5448-4DE6-B7CA-983739B2C2ED}" presName="desTx" presStyleLbl="revTx" presStyleIdx="1" presStyleCnt="4">
        <dgm:presLayoutVars/>
      </dgm:prSet>
      <dgm:spPr/>
    </dgm:pt>
    <dgm:pt modelId="{83CEC43B-DACE-4774-970C-6BDF823823F2}" type="pres">
      <dgm:prSet presAssocID="{397DEAB5-5DC2-4071-8A5C-97F4FD19F34E}" presName="sibTrans" presStyleCnt="0"/>
      <dgm:spPr/>
    </dgm:pt>
    <dgm:pt modelId="{E78B255B-E64D-41A4-B614-19CC64414516}" type="pres">
      <dgm:prSet presAssocID="{47947C25-566D-453C-8058-60B7BC3BF404}" presName="compNode" presStyleCnt="0"/>
      <dgm:spPr/>
    </dgm:pt>
    <dgm:pt modelId="{ED17625B-542F-4509-8AF6-4E98B6B58D2C}" type="pres">
      <dgm:prSet presAssocID="{47947C25-566D-453C-8058-60B7BC3BF40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E3F4D133-E88E-4D42-93E4-41433D9E410D}" type="pres">
      <dgm:prSet presAssocID="{47947C25-566D-453C-8058-60B7BC3BF404}" presName="iconSpace" presStyleCnt="0"/>
      <dgm:spPr/>
    </dgm:pt>
    <dgm:pt modelId="{1BFFCF86-D750-4258-9BEE-F1BDB2304688}" type="pres">
      <dgm:prSet presAssocID="{47947C25-566D-453C-8058-60B7BC3BF404}" presName="parTx" presStyleLbl="revTx" presStyleIdx="2" presStyleCnt="4">
        <dgm:presLayoutVars>
          <dgm:chMax val="0"/>
          <dgm:chPref val="0"/>
        </dgm:presLayoutVars>
      </dgm:prSet>
      <dgm:spPr/>
    </dgm:pt>
    <dgm:pt modelId="{6758905C-509F-43E9-A11D-DDAF98981D80}" type="pres">
      <dgm:prSet presAssocID="{47947C25-566D-453C-8058-60B7BC3BF404}" presName="txSpace" presStyleCnt="0"/>
      <dgm:spPr/>
    </dgm:pt>
    <dgm:pt modelId="{E9EEFF0A-FFCA-4531-8F8F-B39C8F9FA362}" type="pres">
      <dgm:prSet presAssocID="{47947C25-566D-453C-8058-60B7BC3BF404}" presName="desTx" presStyleLbl="revTx" presStyleIdx="3" presStyleCnt="4">
        <dgm:presLayoutVars/>
      </dgm:prSet>
      <dgm:spPr/>
    </dgm:pt>
  </dgm:ptLst>
  <dgm:cxnLst>
    <dgm:cxn modelId="{5D4AC80B-BA62-4CEB-ADF3-42DF72302D5C}" type="presOf" srcId="{47947C25-566D-453C-8058-60B7BC3BF404}" destId="{1BFFCF86-D750-4258-9BEE-F1BDB2304688}" srcOrd="0" destOrd="0" presId="urn:microsoft.com/office/officeart/2018/2/layout/IconLabelDescriptionList"/>
    <dgm:cxn modelId="{BB999017-34D5-4764-9EB9-4645567696F1}" type="presOf" srcId="{47F5D41B-431B-4730-828F-998D96058BAA}" destId="{91E54268-9BDA-43F4-A46A-4EADD1CCC1FC}" srcOrd="0" destOrd="2" presId="urn:microsoft.com/office/officeart/2018/2/layout/IconLabelDescriptionList"/>
    <dgm:cxn modelId="{86435C19-DF15-44CC-BB36-ED569B6E37F2}" srcId="{47947C25-566D-453C-8058-60B7BC3BF404}" destId="{05870752-5A05-450A-8987-9FDD1F515C85}" srcOrd="0" destOrd="0" parTransId="{5FE7BCF9-E48B-41E7-BDF7-178978135F92}" sibTransId="{6D90EE33-75E7-45FF-898B-08DB238C9659}"/>
    <dgm:cxn modelId="{2F8EF42C-B322-4E20-B28A-174C32312C17}" type="presOf" srcId="{460C4680-1B39-4E8F-BB6F-F89714D065E4}" destId="{91E54268-9BDA-43F4-A46A-4EADD1CCC1FC}" srcOrd="0" destOrd="0" presId="urn:microsoft.com/office/officeart/2018/2/layout/IconLabelDescriptionList"/>
    <dgm:cxn modelId="{7F1E9236-6DEE-407A-920D-353E035CAE1C}" type="presOf" srcId="{0E9888EF-2F7B-4259-B05E-37122F23DACD}" destId="{E9EEFF0A-FFCA-4531-8F8F-B39C8F9FA362}" srcOrd="0" destOrd="2" presId="urn:microsoft.com/office/officeart/2018/2/layout/IconLabelDescriptionList"/>
    <dgm:cxn modelId="{C48B373C-E107-4267-88C5-40C477C9E9BF}" type="presOf" srcId="{B71EC2AB-B003-4925-B434-6FBA63F07906}" destId="{E9EEFF0A-FFCA-4531-8F8F-B39C8F9FA362}" srcOrd="0" destOrd="1" presId="urn:microsoft.com/office/officeart/2018/2/layout/IconLabelDescriptionList"/>
    <dgm:cxn modelId="{B436D93D-0828-49D0-A73B-AA9099231D11}" srcId="{B4C271E0-5448-4DE6-B7CA-983739B2C2ED}" destId="{EA14F7B3-B71C-4B90-91C3-20B65465C781}" srcOrd="3" destOrd="0" parTransId="{38EDA0C7-FCF7-4F05-B56C-DA68C141A10C}" sibTransId="{E3EB155E-172E-431B-8FC2-869469638766}"/>
    <dgm:cxn modelId="{3BA5E061-2DFD-4268-9317-28911DB6E95C}" srcId="{B4C271E0-5448-4DE6-B7CA-983739B2C2ED}" destId="{319C6D9F-269B-4245-967E-9BBB7BB4FE2C}" srcOrd="1" destOrd="0" parTransId="{F1029957-3EE3-4C50-85DC-ED16620DB6C4}" sibTransId="{EB0C51B8-7983-4027-88F1-D278A2631DEC}"/>
    <dgm:cxn modelId="{8C7E5F4B-A287-4BA7-98F2-BF10029F32DD}" srcId="{913B7347-80B2-495F-89F8-DEBC54A98115}" destId="{B4C271E0-5448-4DE6-B7CA-983739B2C2ED}" srcOrd="0" destOrd="0" parTransId="{EF030BCB-C700-4B19-AE5A-6EEAA56CD577}" sibTransId="{397DEAB5-5DC2-4071-8A5C-97F4FD19F34E}"/>
    <dgm:cxn modelId="{76312681-4765-4B37-BF3C-85DA1ED32745}" type="presOf" srcId="{B4C271E0-5448-4DE6-B7CA-983739B2C2ED}" destId="{06D25B7E-472D-486B-B5BF-83F6F43504F2}" srcOrd="0" destOrd="0" presId="urn:microsoft.com/office/officeart/2018/2/layout/IconLabelDescriptionList"/>
    <dgm:cxn modelId="{51BECF81-92CF-4C2D-8FCE-B0621E702327}" srcId="{B4C271E0-5448-4DE6-B7CA-983739B2C2ED}" destId="{460C4680-1B39-4E8F-BB6F-F89714D065E4}" srcOrd="0" destOrd="0" parTransId="{CE1ABE88-F36C-4FBC-9F6D-E941AD3306EA}" sibTransId="{F985E981-97DA-4D5F-A0C1-12069B2581E7}"/>
    <dgm:cxn modelId="{4953A298-721D-4F8E-ADDB-07767C6E5BFB}" srcId="{47947C25-566D-453C-8058-60B7BC3BF404}" destId="{0E9888EF-2F7B-4259-B05E-37122F23DACD}" srcOrd="2" destOrd="0" parTransId="{35FF665B-4785-4846-96EB-3CA9AC5DD9BE}" sibTransId="{615F024B-7C28-4BBB-85FA-21B363832EEA}"/>
    <dgm:cxn modelId="{019176A4-C389-4ACB-B66E-CC0911F1B8B9}" type="presOf" srcId="{05870752-5A05-450A-8987-9FDD1F515C85}" destId="{E9EEFF0A-FFCA-4531-8F8F-B39C8F9FA362}" srcOrd="0" destOrd="0" presId="urn:microsoft.com/office/officeart/2018/2/layout/IconLabelDescriptionList"/>
    <dgm:cxn modelId="{0596F8C1-0AFA-4120-9552-E2966E0BAE09}" srcId="{913B7347-80B2-495F-89F8-DEBC54A98115}" destId="{47947C25-566D-453C-8058-60B7BC3BF404}" srcOrd="1" destOrd="0" parTransId="{95E75097-ACF0-4220-BE8D-597D76AF746E}" sibTransId="{108A079B-9C20-4A20-9AFE-80A239EE4D25}"/>
    <dgm:cxn modelId="{393DA9C5-10A5-4402-B752-811A4DB945BE}" srcId="{47947C25-566D-453C-8058-60B7BC3BF404}" destId="{B71EC2AB-B003-4925-B434-6FBA63F07906}" srcOrd="1" destOrd="0" parTransId="{62F6AF99-096C-4FAE-87FB-04F984252A21}" sibTransId="{2B438576-97EF-424D-81BA-7F615C286E67}"/>
    <dgm:cxn modelId="{C48ED9C7-8185-4712-9C34-B1DBC82E5CEB}" srcId="{B4C271E0-5448-4DE6-B7CA-983739B2C2ED}" destId="{47F5D41B-431B-4730-828F-998D96058BAA}" srcOrd="2" destOrd="0" parTransId="{52D7CDDA-0A50-4C3A-A6ED-489A7DFB3EBF}" sibTransId="{FF2D0D61-7FC7-49E8-AB94-93AE463C189A}"/>
    <dgm:cxn modelId="{8538E5E3-4F26-4C6D-8ACF-D0D8A4813C84}" type="presOf" srcId="{913B7347-80B2-495F-89F8-DEBC54A98115}" destId="{D842C9AE-998C-426A-BF57-E8B6D627EC1B}" srcOrd="0" destOrd="0" presId="urn:microsoft.com/office/officeart/2018/2/layout/IconLabelDescriptionList"/>
    <dgm:cxn modelId="{C3C756ED-5DDF-4E92-AD9E-8E60BEE8F201}" type="presOf" srcId="{EA14F7B3-B71C-4B90-91C3-20B65465C781}" destId="{91E54268-9BDA-43F4-A46A-4EADD1CCC1FC}" srcOrd="0" destOrd="3" presId="urn:microsoft.com/office/officeart/2018/2/layout/IconLabelDescriptionList"/>
    <dgm:cxn modelId="{C3E849F4-EC12-474E-A837-1D9E28CA2416}" type="presOf" srcId="{319C6D9F-269B-4245-967E-9BBB7BB4FE2C}" destId="{91E54268-9BDA-43F4-A46A-4EADD1CCC1FC}" srcOrd="0" destOrd="1" presId="urn:microsoft.com/office/officeart/2018/2/layout/IconLabelDescriptionList"/>
    <dgm:cxn modelId="{61BC42E5-A67C-4331-A06E-767567FED687}" type="presParOf" srcId="{D842C9AE-998C-426A-BF57-E8B6D627EC1B}" destId="{1D6831DF-9FFB-4462-9228-42D1A9E671FF}" srcOrd="0" destOrd="0" presId="urn:microsoft.com/office/officeart/2018/2/layout/IconLabelDescriptionList"/>
    <dgm:cxn modelId="{BFDA03C8-B2AA-4FE9-87A7-9F98BC7E42B3}" type="presParOf" srcId="{1D6831DF-9FFB-4462-9228-42D1A9E671FF}" destId="{FF494389-AFAA-4011-B374-05775467E04F}" srcOrd="0" destOrd="0" presId="urn:microsoft.com/office/officeart/2018/2/layout/IconLabelDescriptionList"/>
    <dgm:cxn modelId="{AD32F5B1-CA89-45A6-A475-0F8B50EA6FA4}" type="presParOf" srcId="{1D6831DF-9FFB-4462-9228-42D1A9E671FF}" destId="{B26B4138-0587-4CD8-A47A-ACD46560D5F3}" srcOrd="1" destOrd="0" presId="urn:microsoft.com/office/officeart/2018/2/layout/IconLabelDescriptionList"/>
    <dgm:cxn modelId="{3F8CE894-46E8-4C0C-93E3-92A14CFF5C81}" type="presParOf" srcId="{1D6831DF-9FFB-4462-9228-42D1A9E671FF}" destId="{06D25B7E-472D-486B-B5BF-83F6F43504F2}" srcOrd="2" destOrd="0" presId="urn:microsoft.com/office/officeart/2018/2/layout/IconLabelDescriptionList"/>
    <dgm:cxn modelId="{9C6461EF-FF53-4F3F-82F3-A9BEEE5DEB1D}" type="presParOf" srcId="{1D6831DF-9FFB-4462-9228-42D1A9E671FF}" destId="{AAC75F5E-04F7-48E0-9202-693D4A50040A}" srcOrd="3" destOrd="0" presId="urn:microsoft.com/office/officeart/2018/2/layout/IconLabelDescriptionList"/>
    <dgm:cxn modelId="{AEBB700A-FBE0-4DF5-A84C-FE651A005892}" type="presParOf" srcId="{1D6831DF-9FFB-4462-9228-42D1A9E671FF}" destId="{91E54268-9BDA-43F4-A46A-4EADD1CCC1FC}" srcOrd="4" destOrd="0" presId="urn:microsoft.com/office/officeart/2018/2/layout/IconLabelDescriptionList"/>
    <dgm:cxn modelId="{AB0A1209-6EBE-4382-BF6F-97A455746A8E}" type="presParOf" srcId="{D842C9AE-998C-426A-BF57-E8B6D627EC1B}" destId="{83CEC43B-DACE-4774-970C-6BDF823823F2}" srcOrd="1" destOrd="0" presId="urn:microsoft.com/office/officeart/2018/2/layout/IconLabelDescriptionList"/>
    <dgm:cxn modelId="{FD7BB712-4BE7-4247-95C3-6EB22C85E954}" type="presParOf" srcId="{D842C9AE-998C-426A-BF57-E8B6D627EC1B}" destId="{E78B255B-E64D-41A4-B614-19CC64414516}" srcOrd="2" destOrd="0" presId="urn:microsoft.com/office/officeart/2018/2/layout/IconLabelDescriptionList"/>
    <dgm:cxn modelId="{615E8E15-86D1-4CED-8037-DE5427B630A5}" type="presParOf" srcId="{E78B255B-E64D-41A4-B614-19CC64414516}" destId="{ED17625B-542F-4509-8AF6-4E98B6B58D2C}" srcOrd="0" destOrd="0" presId="urn:microsoft.com/office/officeart/2018/2/layout/IconLabelDescriptionList"/>
    <dgm:cxn modelId="{20FA0096-6A82-4420-A8A6-3F6C22D863DF}" type="presParOf" srcId="{E78B255B-E64D-41A4-B614-19CC64414516}" destId="{E3F4D133-E88E-4D42-93E4-41433D9E410D}" srcOrd="1" destOrd="0" presId="urn:microsoft.com/office/officeart/2018/2/layout/IconLabelDescriptionList"/>
    <dgm:cxn modelId="{E3C5737B-6CCE-4E03-9528-D098C025BA08}" type="presParOf" srcId="{E78B255B-E64D-41A4-B614-19CC64414516}" destId="{1BFFCF86-D750-4258-9BEE-F1BDB2304688}" srcOrd="2" destOrd="0" presId="urn:microsoft.com/office/officeart/2018/2/layout/IconLabelDescriptionList"/>
    <dgm:cxn modelId="{83601DF7-0AF9-4DAE-968B-35696A47BEC1}" type="presParOf" srcId="{E78B255B-E64D-41A4-B614-19CC64414516}" destId="{6758905C-509F-43E9-A11D-DDAF98981D80}" srcOrd="3" destOrd="0" presId="urn:microsoft.com/office/officeart/2018/2/layout/IconLabelDescriptionList"/>
    <dgm:cxn modelId="{65AC07D3-A214-42B0-81A2-279B42D3F594}" type="presParOf" srcId="{E78B255B-E64D-41A4-B614-19CC64414516}" destId="{E9EEFF0A-FFCA-4531-8F8F-B39C8F9FA36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C0E21C-F8CE-40DD-982C-861F92506ECF}" type="doc">
      <dgm:prSet loTypeId="urn:microsoft.com/office/officeart/2005/8/layout/process4" loCatId="process" qsTypeId="urn:microsoft.com/office/officeart/2005/8/quickstyle/simple1" qsCatId="simple" csTypeId="urn:microsoft.com/office/officeart/2005/8/colors/colorful4" csCatId="colorful"/>
      <dgm:spPr/>
      <dgm:t>
        <a:bodyPr/>
        <a:lstStyle/>
        <a:p>
          <a:endParaRPr lang="en-US"/>
        </a:p>
      </dgm:t>
    </dgm:pt>
    <dgm:pt modelId="{29DE3247-3D0F-4F74-98AA-5D36B1E9ABBF}">
      <dgm:prSet/>
      <dgm:spPr/>
      <dgm:t>
        <a:bodyPr/>
        <a:lstStyle/>
        <a:p>
          <a:r>
            <a:rPr lang="en-US"/>
            <a:t>Volunteers are not employees and are not protected by employment law</a:t>
          </a:r>
        </a:p>
      </dgm:t>
    </dgm:pt>
    <dgm:pt modelId="{1E01316E-A6C6-4C7D-BD00-9E57EC07882D}" type="parTrans" cxnId="{322D25EA-4807-43ED-AD3B-8488ACDAE245}">
      <dgm:prSet/>
      <dgm:spPr/>
      <dgm:t>
        <a:bodyPr/>
        <a:lstStyle/>
        <a:p>
          <a:endParaRPr lang="en-US"/>
        </a:p>
      </dgm:t>
    </dgm:pt>
    <dgm:pt modelId="{B39C05B6-B26E-43F5-89E0-BBCE4243605E}" type="sibTrans" cxnId="{322D25EA-4807-43ED-AD3B-8488ACDAE245}">
      <dgm:prSet/>
      <dgm:spPr/>
      <dgm:t>
        <a:bodyPr/>
        <a:lstStyle/>
        <a:p>
          <a:endParaRPr lang="en-US"/>
        </a:p>
      </dgm:t>
    </dgm:pt>
    <dgm:pt modelId="{974E4160-D5FA-47DF-9D31-468AAB3CBBFC}">
      <dgm:prSet/>
      <dgm:spPr/>
      <dgm:t>
        <a:bodyPr/>
        <a:lstStyle/>
        <a:p>
          <a:r>
            <a:rPr lang="en-US"/>
            <a:t>Volunteering is always the volunteer’s own choice</a:t>
          </a:r>
        </a:p>
      </dgm:t>
    </dgm:pt>
    <dgm:pt modelId="{567DC130-72FE-4427-B8EC-19ED9A7F97D8}" type="parTrans" cxnId="{5A4BE90A-4F0E-42E1-95D8-7DC3EAE74B9D}">
      <dgm:prSet/>
      <dgm:spPr/>
      <dgm:t>
        <a:bodyPr/>
        <a:lstStyle/>
        <a:p>
          <a:endParaRPr lang="en-US"/>
        </a:p>
      </dgm:t>
    </dgm:pt>
    <dgm:pt modelId="{599AE8A3-23E6-4701-9C22-93DDFC0AAB0D}" type="sibTrans" cxnId="{5A4BE90A-4F0E-42E1-95D8-7DC3EAE74B9D}">
      <dgm:prSet/>
      <dgm:spPr/>
      <dgm:t>
        <a:bodyPr/>
        <a:lstStyle/>
        <a:p>
          <a:endParaRPr lang="en-US"/>
        </a:p>
      </dgm:t>
    </dgm:pt>
    <dgm:pt modelId="{397E12E0-3E7F-45D0-A73C-819458AF2AA1}">
      <dgm:prSet/>
      <dgm:spPr/>
      <dgm:t>
        <a:bodyPr/>
        <a:lstStyle/>
        <a:p>
          <a:r>
            <a:rPr lang="en-US"/>
            <a:t>Volunteer roles are different from employee roles</a:t>
          </a:r>
        </a:p>
      </dgm:t>
    </dgm:pt>
    <dgm:pt modelId="{3E433C2E-0208-4DBE-8E1D-87C894B3AF53}" type="parTrans" cxnId="{467517D5-8547-4000-98B5-48A1847E8F21}">
      <dgm:prSet/>
      <dgm:spPr/>
      <dgm:t>
        <a:bodyPr/>
        <a:lstStyle/>
        <a:p>
          <a:endParaRPr lang="en-US"/>
        </a:p>
      </dgm:t>
    </dgm:pt>
    <dgm:pt modelId="{96E8102F-7DC5-43A1-83FC-8EE10FE3F316}" type="sibTrans" cxnId="{467517D5-8547-4000-98B5-48A1847E8F21}">
      <dgm:prSet/>
      <dgm:spPr/>
      <dgm:t>
        <a:bodyPr/>
        <a:lstStyle/>
        <a:p>
          <a:endParaRPr lang="en-US"/>
        </a:p>
      </dgm:t>
    </dgm:pt>
    <dgm:pt modelId="{700FB642-2864-4759-A81F-92CCB882F21D}">
      <dgm:prSet/>
      <dgm:spPr/>
      <dgm:t>
        <a:bodyPr/>
        <a:lstStyle/>
        <a:p>
          <a:r>
            <a:rPr lang="en-US"/>
            <a:t>Volunteers should not replace paid staff</a:t>
          </a:r>
        </a:p>
      </dgm:t>
    </dgm:pt>
    <dgm:pt modelId="{DDC529DF-9D5D-4D28-908E-20266E95E3D9}" type="parTrans" cxnId="{B55DD8A8-4A58-4BE8-81CC-ED22FBFF560D}">
      <dgm:prSet/>
      <dgm:spPr/>
      <dgm:t>
        <a:bodyPr/>
        <a:lstStyle/>
        <a:p>
          <a:endParaRPr lang="en-US"/>
        </a:p>
      </dgm:t>
    </dgm:pt>
    <dgm:pt modelId="{87CADDCE-1CA1-49C0-8ED3-849B8CE1C0F4}" type="sibTrans" cxnId="{B55DD8A8-4A58-4BE8-81CC-ED22FBFF560D}">
      <dgm:prSet/>
      <dgm:spPr/>
      <dgm:t>
        <a:bodyPr/>
        <a:lstStyle/>
        <a:p>
          <a:endParaRPr lang="en-US"/>
        </a:p>
      </dgm:t>
    </dgm:pt>
    <dgm:pt modelId="{EF36C18A-EE4A-4CBF-876D-CDAF7684BCD5}" type="pres">
      <dgm:prSet presAssocID="{CBC0E21C-F8CE-40DD-982C-861F92506ECF}" presName="Name0" presStyleCnt="0">
        <dgm:presLayoutVars>
          <dgm:dir/>
          <dgm:animLvl val="lvl"/>
          <dgm:resizeHandles val="exact"/>
        </dgm:presLayoutVars>
      </dgm:prSet>
      <dgm:spPr/>
    </dgm:pt>
    <dgm:pt modelId="{66CC37BF-487C-4E88-915A-95BD929E6384}" type="pres">
      <dgm:prSet presAssocID="{700FB642-2864-4759-A81F-92CCB882F21D}" presName="boxAndChildren" presStyleCnt="0"/>
      <dgm:spPr/>
    </dgm:pt>
    <dgm:pt modelId="{0AA57D73-0AAB-4437-A895-155921235B0E}" type="pres">
      <dgm:prSet presAssocID="{700FB642-2864-4759-A81F-92CCB882F21D}" presName="parentTextBox" presStyleLbl="node1" presStyleIdx="0" presStyleCnt="4"/>
      <dgm:spPr/>
    </dgm:pt>
    <dgm:pt modelId="{3906DA1D-DD30-4D54-9038-D5AF317457AE}" type="pres">
      <dgm:prSet presAssocID="{96E8102F-7DC5-43A1-83FC-8EE10FE3F316}" presName="sp" presStyleCnt="0"/>
      <dgm:spPr/>
    </dgm:pt>
    <dgm:pt modelId="{F8F63B93-7169-4174-B28D-34483583824D}" type="pres">
      <dgm:prSet presAssocID="{397E12E0-3E7F-45D0-A73C-819458AF2AA1}" presName="arrowAndChildren" presStyleCnt="0"/>
      <dgm:spPr/>
    </dgm:pt>
    <dgm:pt modelId="{D1661B42-7257-4D35-B618-86FDA3335BCA}" type="pres">
      <dgm:prSet presAssocID="{397E12E0-3E7F-45D0-A73C-819458AF2AA1}" presName="parentTextArrow" presStyleLbl="node1" presStyleIdx="1" presStyleCnt="4"/>
      <dgm:spPr/>
    </dgm:pt>
    <dgm:pt modelId="{04C93D35-BD7F-41A6-8137-171E2094B137}" type="pres">
      <dgm:prSet presAssocID="{599AE8A3-23E6-4701-9C22-93DDFC0AAB0D}" presName="sp" presStyleCnt="0"/>
      <dgm:spPr/>
    </dgm:pt>
    <dgm:pt modelId="{7220BE84-94ED-4A14-86C9-99B7B61B74AB}" type="pres">
      <dgm:prSet presAssocID="{974E4160-D5FA-47DF-9D31-468AAB3CBBFC}" presName="arrowAndChildren" presStyleCnt="0"/>
      <dgm:spPr/>
    </dgm:pt>
    <dgm:pt modelId="{B40860F4-DE82-486B-8235-BD6E2A0BD897}" type="pres">
      <dgm:prSet presAssocID="{974E4160-D5FA-47DF-9D31-468AAB3CBBFC}" presName="parentTextArrow" presStyleLbl="node1" presStyleIdx="2" presStyleCnt="4"/>
      <dgm:spPr/>
    </dgm:pt>
    <dgm:pt modelId="{6C65E531-6083-47BC-A5B1-F790454F6EBE}" type="pres">
      <dgm:prSet presAssocID="{B39C05B6-B26E-43F5-89E0-BBCE4243605E}" presName="sp" presStyleCnt="0"/>
      <dgm:spPr/>
    </dgm:pt>
    <dgm:pt modelId="{38A16E65-773B-4D0C-9DA3-0F9F04A9B116}" type="pres">
      <dgm:prSet presAssocID="{29DE3247-3D0F-4F74-98AA-5D36B1E9ABBF}" presName="arrowAndChildren" presStyleCnt="0"/>
      <dgm:spPr/>
    </dgm:pt>
    <dgm:pt modelId="{FFCC10AC-CA25-46A6-AD76-FD90DDD59481}" type="pres">
      <dgm:prSet presAssocID="{29DE3247-3D0F-4F74-98AA-5D36B1E9ABBF}" presName="parentTextArrow" presStyleLbl="node1" presStyleIdx="3" presStyleCnt="4"/>
      <dgm:spPr/>
    </dgm:pt>
  </dgm:ptLst>
  <dgm:cxnLst>
    <dgm:cxn modelId="{5A4BE90A-4F0E-42E1-95D8-7DC3EAE74B9D}" srcId="{CBC0E21C-F8CE-40DD-982C-861F92506ECF}" destId="{974E4160-D5FA-47DF-9D31-468AAB3CBBFC}" srcOrd="1" destOrd="0" parTransId="{567DC130-72FE-4427-B8EC-19ED9A7F97D8}" sibTransId="{599AE8A3-23E6-4701-9C22-93DDFC0AAB0D}"/>
    <dgm:cxn modelId="{EB5B5E1C-9553-452B-A1E2-517F507141A2}" type="presOf" srcId="{29DE3247-3D0F-4F74-98AA-5D36B1E9ABBF}" destId="{FFCC10AC-CA25-46A6-AD76-FD90DDD59481}" srcOrd="0" destOrd="0" presId="urn:microsoft.com/office/officeart/2005/8/layout/process4"/>
    <dgm:cxn modelId="{C3FB8585-D932-4763-94B0-C33B7FBEBED1}" type="presOf" srcId="{700FB642-2864-4759-A81F-92CCB882F21D}" destId="{0AA57D73-0AAB-4437-A895-155921235B0E}" srcOrd="0" destOrd="0" presId="urn:microsoft.com/office/officeart/2005/8/layout/process4"/>
    <dgm:cxn modelId="{B71FE39F-69EC-43F0-91FF-4D332C11E62B}" type="presOf" srcId="{397E12E0-3E7F-45D0-A73C-819458AF2AA1}" destId="{D1661B42-7257-4D35-B618-86FDA3335BCA}" srcOrd="0" destOrd="0" presId="urn:microsoft.com/office/officeart/2005/8/layout/process4"/>
    <dgm:cxn modelId="{B55DD8A8-4A58-4BE8-81CC-ED22FBFF560D}" srcId="{CBC0E21C-F8CE-40DD-982C-861F92506ECF}" destId="{700FB642-2864-4759-A81F-92CCB882F21D}" srcOrd="3" destOrd="0" parTransId="{DDC529DF-9D5D-4D28-908E-20266E95E3D9}" sibTransId="{87CADDCE-1CA1-49C0-8ED3-849B8CE1C0F4}"/>
    <dgm:cxn modelId="{2342C5AB-20B4-496E-9095-46F3B6E5B27A}" type="presOf" srcId="{974E4160-D5FA-47DF-9D31-468AAB3CBBFC}" destId="{B40860F4-DE82-486B-8235-BD6E2A0BD897}" srcOrd="0" destOrd="0" presId="urn:microsoft.com/office/officeart/2005/8/layout/process4"/>
    <dgm:cxn modelId="{D67311B1-53E2-4658-84B4-C284AB9A5DCB}" type="presOf" srcId="{CBC0E21C-F8CE-40DD-982C-861F92506ECF}" destId="{EF36C18A-EE4A-4CBF-876D-CDAF7684BCD5}" srcOrd="0" destOrd="0" presId="urn:microsoft.com/office/officeart/2005/8/layout/process4"/>
    <dgm:cxn modelId="{467517D5-8547-4000-98B5-48A1847E8F21}" srcId="{CBC0E21C-F8CE-40DD-982C-861F92506ECF}" destId="{397E12E0-3E7F-45D0-A73C-819458AF2AA1}" srcOrd="2" destOrd="0" parTransId="{3E433C2E-0208-4DBE-8E1D-87C894B3AF53}" sibTransId="{96E8102F-7DC5-43A1-83FC-8EE10FE3F316}"/>
    <dgm:cxn modelId="{322D25EA-4807-43ED-AD3B-8488ACDAE245}" srcId="{CBC0E21C-F8CE-40DD-982C-861F92506ECF}" destId="{29DE3247-3D0F-4F74-98AA-5D36B1E9ABBF}" srcOrd="0" destOrd="0" parTransId="{1E01316E-A6C6-4C7D-BD00-9E57EC07882D}" sibTransId="{B39C05B6-B26E-43F5-89E0-BBCE4243605E}"/>
    <dgm:cxn modelId="{E139F743-45EC-4554-AA40-7BC0D081575D}" type="presParOf" srcId="{EF36C18A-EE4A-4CBF-876D-CDAF7684BCD5}" destId="{66CC37BF-487C-4E88-915A-95BD929E6384}" srcOrd="0" destOrd="0" presId="urn:microsoft.com/office/officeart/2005/8/layout/process4"/>
    <dgm:cxn modelId="{F50D9EFD-216F-49EC-9653-E6E257C68648}" type="presParOf" srcId="{66CC37BF-487C-4E88-915A-95BD929E6384}" destId="{0AA57D73-0AAB-4437-A895-155921235B0E}" srcOrd="0" destOrd="0" presId="urn:microsoft.com/office/officeart/2005/8/layout/process4"/>
    <dgm:cxn modelId="{9E204577-5579-4201-8F48-EA725ABFF025}" type="presParOf" srcId="{EF36C18A-EE4A-4CBF-876D-CDAF7684BCD5}" destId="{3906DA1D-DD30-4D54-9038-D5AF317457AE}" srcOrd="1" destOrd="0" presId="urn:microsoft.com/office/officeart/2005/8/layout/process4"/>
    <dgm:cxn modelId="{130288EA-1A3A-475A-B867-964E3359497C}" type="presParOf" srcId="{EF36C18A-EE4A-4CBF-876D-CDAF7684BCD5}" destId="{F8F63B93-7169-4174-B28D-34483583824D}" srcOrd="2" destOrd="0" presId="urn:microsoft.com/office/officeart/2005/8/layout/process4"/>
    <dgm:cxn modelId="{7681F320-D74F-47E9-802A-A70AB2E2CD63}" type="presParOf" srcId="{F8F63B93-7169-4174-B28D-34483583824D}" destId="{D1661B42-7257-4D35-B618-86FDA3335BCA}" srcOrd="0" destOrd="0" presId="urn:microsoft.com/office/officeart/2005/8/layout/process4"/>
    <dgm:cxn modelId="{0EB36A36-DDD5-4AAE-864E-C1C030B30C7A}" type="presParOf" srcId="{EF36C18A-EE4A-4CBF-876D-CDAF7684BCD5}" destId="{04C93D35-BD7F-41A6-8137-171E2094B137}" srcOrd="3" destOrd="0" presId="urn:microsoft.com/office/officeart/2005/8/layout/process4"/>
    <dgm:cxn modelId="{5D9820D6-4B17-46D0-87C4-FC75AFB8EF76}" type="presParOf" srcId="{EF36C18A-EE4A-4CBF-876D-CDAF7684BCD5}" destId="{7220BE84-94ED-4A14-86C9-99B7B61B74AB}" srcOrd="4" destOrd="0" presId="urn:microsoft.com/office/officeart/2005/8/layout/process4"/>
    <dgm:cxn modelId="{EF5BDA06-F31A-4102-8A25-BAFF7A657E26}" type="presParOf" srcId="{7220BE84-94ED-4A14-86C9-99B7B61B74AB}" destId="{B40860F4-DE82-486B-8235-BD6E2A0BD897}" srcOrd="0" destOrd="0" presId="urn:microsoft.com/office/officeart/2005/8/layout/process4"/>
    <dgm:cxn modelId="{D3707A54-0A21-4E8F-94B5-7DE3288C7222}" type="presParOf" srcId="{EF36C18A-EE4A-4CBF-876D-CDAF7684BCD5}" destId="{6C65E531-6083-47BC-A5B1-F790454F6EBE}" srcOrd="5" destOrd="0" presId="urn:microsoft.com/office/officeart/2005/8/layout/process4"/>
    <dgm:cxn modelId="{C376A685-F105-402A-B24E-A7BED1F97192}" type="presParOf" srcId="{EF36C18A-EE4A-4CBF-876D-CDAF7684BCD5}" destId="{38A16E65-773B-4D0C-9DA3-0F9F04A9B116}" srcOrd="6" destOrd="0" presId="urn:microsoft.com/office/officeart/2005/8/layout/process4"/>
    <dgm:cxn modelId="{E91E2E55-08ED-4CAB-90AC-2CDB36D96529}" type="presParOf" srcId="{38A16E65-773B-4D0C-9DA3-0F9F04A9B116}" destId="{FFCC10AC-CA25-46A6-AD76-FD90DDD59481}"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113514-FB19-4DC1-95E3-073E9263C844}"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A81C8CE7-A209-4905-822F-9F614E5AB496}">
      <dgm:prSet/>
      <dgm:spPr/>
      <dgm:t>
        <a:bodyPr/>
        <a:lstStyle/>
        <a:p>
          <a:r>
            <a:rPr lang="en-US"/>
            <a:t>Volunteers give crucial support in both crisis and peace</a:t>
          </a:r>
        </a:p>
      </dgm:t>
    </dgm:pt>
    <dgm:pt modelId="{81F3BA8D-398F-4C4F-B1F2-D0D301532B31}" type="parTrans" cxnId="{D827A4EE-1682-4A7E-BC28-9339C7C16A0E}">
      <dgm:prSet/>
      <dgm:spPr/>
      <dgm:t>
        <a:bodyPr/>
        <a:lstStyle/>
        <a:p>
          <a:endParaRPr lang="en-US"/>
        </a:p>
      </dgm:t>
    </dgm:pt>
    <dgm:pt modelId="{3FB9DC84-4882-4081-80BB-07647576A68E}" type="sibTrans" cxnId="{D827A4EE-1682-4A7E-BC28-9339C7C16A0E}">
      <dgm:prSet/>
      <dgm:spPr/>
      <dgm:t>
        <a:bodyPr/>
        <a:lstStyle/>
        <a:p>
          <a:endParaRPr lang="en-US"/>
        </a:p>
      </dgm:t>
    </dgm:pt>
    <dgm:pt modelId="{81D866DE-A98E-42D0-9709-39B05321C23F}">
      <dgm:prSet/>
      <dgm:spPr/>
      <dgm:t>
        <a:bodyPr/>
        <a:lstStyle/>
        <a:p>
          <a:r>
            <a:rPr lang="en-US"/>
            <a:t>Many nonprofits rely on volunteers to keep running</a:t>
          </a:r>
        </a:p>
      </dgm:t>
    </dgm:pt>
    <dgm:pt modelId="{E92F3737-4A92-468B-993D-AC47A0312965}" type="parTrans" cxnId="{550631AE-81E1-4932-B2D5-46887DCC3CA4}">
      <dgm:prSet/>
      <dgm:spPr/>
      <dgm:t>
        <a:bodyPr/>
        <a:lstStyle/>
        <a:p>
          <a:endParaRPr lang="en-US"/>
        </a:p>
      </dgm:t>
    </dgm:pt>
    <dgm:pt modelId="{DD0B442B-62F8-42C6-A59F-3F1D79F4013D}" type="sibTrans" cxnId="{550631AE-81E1-4932-B2D5-46887DCC3CA4}">
      <dgm:prSet/>
      <dgm:spPr/>
      <dgm:t>
        <a:bodyPr/>
        <a:lstStyle/>
        <a:p>
          <a:endParaRPr lang="en-US"/>
        </a:p>
      </dgm:t>
    </dgm:pt>
    <dgm:pt modelId="{F9C1C546-E4BA-471C-9FA1-50321E8E8399}">
      <dgm:prSet/>
      <dgm:spPr/>
      <dgm:t>
        <a:bodyPr/>
        <a:lstStyle/>
        <a:p>
          <a:r>
            <a:rPr lang="en-US"/>
            <a:t>Volunteerism helps:</a:t>
          </a:r>
        </a:p>
      </dgm:t>
    </dgm:pt>
    <dgm:pt modelId="{1BD7D599-B7B1-41D9-A413-9BF24F636491}" type="parTrans" cxnId="{B65EB970-7DDD-44E4-884F-9FC3A770CC72}">
      <dgm:prSet/>
      <dgm:spPr/>
      <dgm:t>
        <a:bodyPr/>
        <a:lstStyle/>
        <a:p>
          <a:endParaRPr lang="en-US"/>
        </a:p>
      </dgm:t>
    </dgm:pt>
    <dgm:pt modelId="{92C509DF-3451-47BC-9B0A-F74040EDA2F6}" type="sibTrans" cxnId="{B65EB970-7DDD-44E4-884F-9FC3A770CC72}">
      <dgm:prSet/>
      <dgm:spPr/>
      <dgm:t>
        <a:bodyPr/>
        <a:lstStyle/>
        <a:p>
          <a:endParaRPr lang="en-US"/>
        </a:p>
      </dgm:t>
    </dgm:pt>
    <dgm:pt modelId="{511F30AA-580E-468B-A5F0-AA69E6197280}">
      <dgm:prSet/>
      <dgm:spPr/>
      <dgm:t>
        <a:bodyPr/>
        <a:lstStyle/>
        <a:p>
          <a:r>
            <a:rPr lang="en-US"/>
            <a:t>Nonprofits and community organisations</a:t>
          </a:r>
        </a:p>
      </dgm:t>
    </dgm:pt>
    <dgm:pt modelId="{0DC19893-DCCF-4D3A-B62A-00F21EA72BFD}" type="parTrans" cxnId="{A0668E30-9B9B-4DF4-8BF9-2142E1AAF58F}">
      <dgm:prSet/>
      <dgm:spPr/>
      <dgm:t>
        <a:bodyPr/>
        <a:lstStyle/>
        <a:p>
          <a:endParaRPr lang="en-US"/>
        </a:p>
      </dgm:t>
    </dgm:pt>
    <dgm:pt modelId="{40AA6FEA-87AF-45F3-B19F-78434EC3775A}" type="sibTrans" cxnId="{A0668E30-9B9B-4DF4-8BF9-2142E1AAF58F}">
      <dgm:prSet/>
      <dgm:spPr/>
      <dgm:t>
        <a:bodyPr/>
        <a:lstStyle/>
        <a:p>
          <a:endParaRPr lang="en-US"/>
        </a:p>
      </dgm:t>
    </dgm:pt>
    <dgm:pt modelId="{046BD3FF-A649-4AD0-9336-1C08B9645893}">
      <dgm:prSet/>
      <dgm:spPr/>
      <dgm:t>
        <a:bodyPr/>
        <a:lstStyle/>
        <a:p>
          <a:r>
            <a:rPr lang="en-US"/>
            <a:t>The volunteers themselves</a:t>
          </a:r>
        </a:p>
      </dgm:t>
    </dgm:pt>
    <dgm:pt modelId="{C28A005B-20EF-441A-B0E6-848D8AC301F5}" type="parTrans" cxnId="{BDE25809-C20C-4721-859F-3D4C9E02A46F}">
      <dgm:prSet/>
      <dgm:spPr/>
      <dgm:t>
        <a:bodyPr/>
        <a:lstStyle/>
        <a:p>
          <a:endParaRPr lang="en-US"/>
        </a:p>
      </dgm:t>
    </dgm:pt>
    <dgm:pt modelId="{B59620A0-E232-47D1-B8B2-649AF56FA87A}" type="sibTrans" cxnId="{BDE25809-C20C-4721-859F-3D4C9E02A46F}">
      <dgm:prSet/>
      <dgm:spPr/>
      <dgm:t>
        <a:bodyPr/>
        <a:lstStyle/>
        <a:p>
          <a:endParaRPr lang="en-US"/>
        </a:p>
      </dgm:t>
    </dgm:pt>
    <dgm:pt modelId="{2E789C13-D5E6-4DE8-B3BA-74009BA5AEF5}" type="pres">
      <dgm:prSet presAssocID="{00113514-FB19-4DC1-95E3-073E9263C844}" presName="root" presStyleCnt="0">
        <dgm:presLayoutVars>
          <dgm:dir/>
          <dgm:resizeHandles val="exact"/>
        </dgm:presLayoutVars>
      </dgm:prSet>
      <dgm:spPr/>
    </dgm:pt>
    <dgm:pt modelId="{686E6AA3-03FF-4F64-BB53-D4E06291A27C}" type="pres">
      <dgm:prSet presAssocID="{A81C8CE7-A209-4905-822F-9F614E5AB496}" presName="compNode" presStyleCnt="0"/>
      <dgm:spPr/>
    </dgm:pt>
    <dgm:pt modelId="{0973D368-D466-49C0-BE23-970B224A8469}" type="pres">
      <dgm:prSet presAssocID="{A81C8CE7-A209-4905-822F-9F614E5AB496}" presName="bgRect" presStyleLbl="bgShp" presStyleIdx="0" presStyleCnt="3"/>
      <dgm:spPr/>
    </dgm:pt>
    <dgm:pt modelId="{971FFEC9-7E6A-4507-8FAF-6BDB1C88BDFE}" type="pres">
      <dgm:prSet presAssocID="{A81C8CE7-A209-4905-822F-9F614E5AB4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1C8CE4B3-ED3E-4C42-B47B-8861A87DB38C}" type="pres">
      <dgm:prSet presAssocID="{A81C8CE7-A209-4905-822F-9F614E5AB496}" presName="spaceRect" presStyleCnt="0"/>
      <dgm:spPr/>
    </dgm:pt>
    <dgm:pt modelId="{7DDA3966-404E-4585-800C-7EF1B9BD0382}" type="pres">
      <dgm:prSet presAssocID="{A81C8CE7-A209-4905-822F-9F614E5AB496}" presName="parTx" presStyleLbl="revTx" presStyleIdx="0" presStyleCnt="4">
        <dgm:presLayoutVars>
          <dgm:chMax val="0"/>
          <dgm:chPref val="0"/>
        </dgm:presLayoutVars>
      </dgm:prSet>
      <dgm:spPr/>
    </dgm:pt>
    <dgm:pt modelId="{150370B8-0EE7-493B-8EFB-828D2BE5454C}" type="pres">
      <dgm:prSet presAssocID="{3FB9DC84-4882-4081-80BB-07647576A68E}" presName="sibTrans" presStyleCnt="0"/>
      <dgm:spPr/>
    </dgm:pt>
    <dgm:pt modelId="{1BF67D52-5BBD-448C-BA74-B72ECBD3FA44}" type="pres">
      <dgm:prSet presAssocID="{81D866DE-A98E-42D0-9709-39B05321C23F}" presName="compNode" presStyleCnt="0"/>
      <dgm:spPr/>
    </dgm:pt>
    <dgm:pt modelId="{7F454D49-92DC-4338-9518-4021001A7860}" type="pres">
      <dgm:prSet presAssocID="{81D866DE-A98E-42D0-9709-39B05321C23F}" presName="bgRect" presStyleLbl="bgShp" presStyleIdx="1" presStyleCnt="3"/>
      <dgm:spPr/>
    </dgm:pt>
    <dgm:pt modelId="{E59E2C49-6379-4D61-9F4A-BFCF68268C0D}" type="pres">
      <dgm:prSet presAssocID="{81D866DE-A98E-42D0-9709-39B05321C2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95139713-B13B-4AA0-9F2F-06F9E1EEB7ED}" type="pres">
      <dgm:prSet presAssocID="{81D866DE-A98E-42D0-9709-39B05321C23F}" presName="spaceRect" presStyleCnt="0"/>
      <dgm:spPr/>
    </dgm:pt>
    <dgm:pt modelId="{EECB7ED4-F971-4C65-8A7E-07B600D492B2}" type="pres">
      <dgm:prSet presAssocID="{81D866DE-A98E-42D0-9709-39B05321C23F}" presName="parTx" presStyleLbl="revTx" presStyleIdx="1" presStyleCnt="4">
        <dgm:presLayoutVars>
          <dgm:chMax val="0"/>
          <dgm:chPref val="0"/>
        </dgm:presLayoutVars>
      </dgm:prSet>
      <dgm:spPr/>
    </dgm:pt>
    <dgm:pt modelId="{5DC08C79-1564-46CE-B64A-BEA0AB0E6E6A}" type="pres">
      <dgm:prSet presAssocID="{DD0B442B-62F8-42C6-A59F-3F1D79F4013D}" presName="sibTrans" presStyleCnt="0"/>
      <dgm:spPr/>
    </dgm:pt>
    <dgm:pt modelId="{E0A904B5-D123-4C54-82C9-754AD3AA5BE5}" type="pres">
      <dgm:prSet presAssocID="{F9C1C546-E4BA-471C-9FA1-50321E8E8399}" presName="compNode" presStyleCnt="0"/>
      <dgm:spPr/>
    </dgm:pt>
    <dgm:pt modelId="{CED1AD76-D539-4457-8740-48254A24D78F}" type="pres">
      <dgm:prSet presAssocID="{F9C1C546-E4BA-471C-9FA1-50321E8E8399}" presName="bgRect" presStyleLbl="bgShp" presStyleIdx="2" presStyleCnt="3"/>
      <dgm:spPr/>
    </dgm:pt>
    <dgm:pt modelId="{467C8879-49D8-40C4-A4DF-B6555693E343}" type="pres">
      <dgm:prSet presAssocID="{F9C1C546-E4BA-471C-9FA1-50321E8E83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2AD80655-07E1-4714-B6F6-E9DFF3FFE773}" type="pres">
      <dgm:prSet presAssocID="{F9C1C546-E4BA-471C-9FA1-50321E8E8399}" presName="spaceRect" presStyleCnt="0"/>
      <dgm:spPr/>
    </dgm:pt>
    <dgm:pt modelId="{9AC771F9-6F57-4093-81E3-B4AF83282669}" type="pres">
      <dgm:prSet presAssocID="{F9C1C546-E4BA-471C-9FA1-50321E8E8399}" presName="parTx" presStyleLbl="revTx" presStyleIdx="2" presStyleCnt="4">
        <dgm:presLayoutVars>
          <dgm:chMax val="0"/>
          <dgm:chPref val="0"/>
        </dgm:presLayoutVars>
      </dgm:prSet>
      <dgm:spPr/>
    </dgm:pt>
    <dgm:pt modelId="{517BF843-4334-4965-9326-8B7E6B66AF6C}" type="pres">
      <dgm:prSet presAssocID="{F9C1C546-E4BA-471C-9FA1-50321E8E8399}" presName="desTx" presStyleLbl="revTx" presStyleIdx="3" presStyleCnt="4">
        <dgm:presLayoutVars/>
      </dgm:prSet>
      <dgm:spPr/>
    </dgm:pt>
  </dgm:ptLst>
  <dgm:cxnLst>
    <dgm:cxn modelId="{C245A502-7A2B-4FDD-865A-90DDDBE9EADF}" type="presOf" srcId="{81D866DE-A98E-42D0-9709-39B05321C23F}" destId="{EECB7ED4-F971-4C65-8A7E-07B600D492B2}" srcOrd="0" destOrd="0" presId="urn:microsoft.com/office/officeart/2018/2/layout/IconVerticalSolidList"/>
    <dgm:cxn modelId="{BDE25809-C20C-4721-859F-3D4C9E02A46F}" srcId="{F9C1C546-E4BA-471C-9FA1-50321E8E8399}" destId="{046BD3FF-A649-4AD0-9336-1C08B9645893}" srcOrd="1" destOrd="0" parTransId="{C28A005B-20EF-441A-B0E6-848D8AC301F5}" sibTransId="{B59620A0-E232-47D1-B8B2-649AF56FA87A}"/>
    <dgm:cxn modelId="{6D7E3C30-BB6F-4297-BAB9-520A1C8513BD}" type="presOf" srcId="{511F30AA-580E-468B-A5F0-AA69E6197280}" destId="{517BF843-4334-4965-9326-8B7E6B66AF6C}" srcOrd="0" destOrd="0" presId="urn:microsoft.com/office/officeart/2018/2/layout/IconVerticalSolidList"/>
    <dgm:cxn modelId="{A0668E30-9B9B-4DF4-8BF9-2142E1AAF58F}" srcId="{F9C1C546-E4BA-471C-9FA1-50321E8E8399}" destId="{511F30AA-580E-468B-A5F0-AA69E6197280}" srcOrd="0" destOrd="0" parTransId="{0DC19893-DCCF-4D3A-B62A-00F21EA72BFD}" sibTransId="{40AA6FEA-87AF-45F3-B19F-78434EC3775A}"/>
    <dgm:cxn modelId="{B65EB970-7DDD-44E4-884F-9FC3A770CC72}" srcId="{00113514-FB19-4DC1-95E3-073E9263C844}" destId="{F9C1C546-E4BA-471C-9FA1-50321E8E8399}" srcOrd="2" destOrd="0" parTransId="{1BD7D599-B7B1-41D9-A413-9BF24F636491}" sibTransId="{92C509DF-3451-47BC-9B0A-F74040EDA2F6}"/>
    <dgm:cxn modelId="{6A2C8551-0E26-44E8-A6ED-7732EEB26BBC}" type="presOf" srcId="{046BD3FF-A649-4AD0-9336-1C08B9645893}" destId="{517BF843-4334-4965-9326-8B7E6B66AF6C}" srcOrd="0" destOrd="1" presId="urn:microsoft.com/office/officeart/2018/2/layout/IconVerticalSolidList"/>
    <dgm:cxn modelId="{E54F0974-EE3F-4D44-B3D7-F31A08306605}" type="presOf" srcId="{00113514-FB19-4DC1-95E3-073E9263C844}" destId="{2E789C13-D5E6-4DE8-B3BA-74009BA5AEF5}" srcOrd="0" destOrd="0" presId="urn:microsoft.com/office/officeart/2018/2/layout/IconVerticalSolidList"/>
    <dgm:cxn modelId="{0461E657-7DA2-436C-93FB-8BB6894097DA}" type="presOf" srcId="{F9C1C546-E4BA-471C-9FA1-50321E8E8399}" destId="{9AC771F9-6F57-4093-81E3-B4AF83282669}" srcOrd="0" destOrd="0" presId="urn:microsoft.com/office/officeart/2018/2/layout/IconVerticalSolidList"/>
    <dgm:cxn modelId="{550631AE-81E1-4932-B2D5-46887DCC3CA4}" srcId="{00113514-FB19-4DC1-95E3-073E9263C844}" destId="{81D866DE-A98E-42D0-9709-39B05321C23F}" srcOrd="1" destOrd="0" parTransId="{E92F3737-4A92-468B-993D-AC47A0312965}" sibTransId="{DD0B442B-62F8-42C6-A59F-3F1D79F4013D}"/>
    <dgm:cxn modelId="{871C43B9-19FD-4991-B1A4-E31D18BC7B5C}" type="presOf" srcId="{A81C8CE7-A209-4905-822F-9F614E5AB496}" destId="{7DDA3966-404E-4585-800C-7EF1B9BD0382}" srcOrd="0" destOrd="0" presId="urn:microsoft.com/office/officeart/2018/2/layout/IconVerticalSolidList"/>
    <dgm:cxn modelId="{D827A4EE-1682-4A7E-BC28-9339C7C16A0E}" srcId="{00113514-FB19-4DC1-95E3-073E9263C844}" destId="{A81C8CE7-A209-4905-822F-9F614E5AB496}" srcOrd="0" destOrd="0" parTransId="{81F3BA8D-398F-4C4F-B1F2-D0D301532B31}" sibTransId="{3FB9DC84-4882-4081-80BB-07647576A68E}"/>
    <dgm:cxn modelId="{5A05BC1D-8F0D-4060-8B62-C4EC1372478D}" type="presParOf" srcId="{2E789C13-D5E6-4DE8-B3BA-74009BA5AEF5}" destId="{686E6AA3-03FF-4F64-BB53-D4E06291A27C}" srcOrd="0" destOrd="0" presId="urn:microsoft.com/office/officeart/2018/2/layout/IconVerticalSolidList"/>
    <dgm:cxn modelId="{16A47E4B-35A8-440F-961E-EE4554E316C0}" type="presParOf" srcId="{686E6AA3-03FF-4F64-BB53-D4E06291A27C}" destId="{0973D368-D466-49C0-BE23-970B224A8469}" srcOrd="0" destOrd="0" presId="urn:microsoft.com/office/officeart/2018/2/layout/IconVerticalSolidList"/>
    <dgm:cxn modelId="{69D73635-0CCB-46B5-A672-F88DB4C4FDA7}" type="presParOf" srcId="{686E6AA3-03FF-4F64-BB53-D4E06291A27C}" destId="{971FFEC9-7E6A-4507-8FAF-6BDB1C88BDFE}" srcOrd="1" destOrd="0" presId="urn:microsoft.com/office/officeart/2018/2/layout/IconVerticalSolidList"/>
    <dgm:cxn modelId="{4E07DB0D-7CA3-4EC1-B428-2D02DB6445E6}" type="presParOf" srcId="{686E6AA3-03FF-4F64-BB53-D4E06291A27C}" destId="{1C8CE4B3-ED3E-4C42-B47B-8861A87DB38C}" srcOrd="2" destOrd="0" presId="urn:microsoft.com/office/officeart/2018/2/layout/IconVerticalSolidList"/>
    <dgm:cxn modelId="{1238B901-F43D-45B7-8C89-AB731FA719A5}" type="presParOf" srcId="{686E6AA3-03FF-4F64-BB53-D4E06291A27C}" destId="{7DDA3966-404E-4585-800C-7EF1B9BD0382}" srcOrd="3" destOrd="0" presId="urn:microsoft.com/office/officeart/2018/2/layout/IconVerticalSolidList"/>
    <dgm:cxn modelId="{9A0E9EDD-84B5-4792-8393-F7228D56D525}" type="presParOf" srcId="{2E789C13-D5E6-4DE8-B3BA-74009BA5AEF5}" destId="{150370B8-0EE7-493B-8EFB-828D2BE5454C}" srcOrd="1" destOrd="0" presId="urn:microsoft.com/office/officeart/2018/2/layout/IconVerticalSolidList"/>
    <dgm:cxn modelId="{5B85FDB0-FBCE-4DE6-A09E-81BA35D89773}" type="presParOf" srcId="{2E789C13-D5E6-4DE8-B3BA-74009BA5AEF5}" destId="{1BF67D52-5BBD-448C-BA74-B72ECBD3FA44}" srcOrd="2" destOrd="0" presId="urn:microsoft.com/office/officeart/2018/2/layout/IconVerticalSolidList"/>
    <dgm:cxn modelId="{7B454C28-E6F9-4C89-A6DD-792FAC7BD9DC}" type="presParOf" srcId="{1BF67D52-5BBD-448C-BA74-B72ECBD3FA44}" destId="{7F454D49-92DC-4338-9518-4021001A7860}" srcOrd="0" destOrd="0" presId="urn:microsoft.com/office/officeart/2018/2/layout/IconVerticalSolidList"/>
    <dgm:cxn modelId="{3A141C10-58E1-404C-B6F4-03A0B93372DA}" type="presParOf" srcId="{1BF67D52-5BBD-448C-BA74-B72ECBD3FA44}" destId="{E59E2C49-6379-4D61-9F4A-BFCF68268C0D}" srcOrd="1" destOrd="0" presId="urn:microsoft.com/office/officeart/2018/2/layout/IconVerticalSolidList"/>
    <dgm:cxn modelId="{E448A93B-BD11-4D16-8DBF-B6D83276B087}" type="presParOf" srcId="{1BF67D52-5BBD-448C-BA74-B72ECBD3FA44}" destId="{95139713-B13B-4AA0-9F2F-06F9E1EEB7ED}" srcOrd="2" destOrd="0" presId="urn:microsoft.com/office/officeart/2018/2/layout/IconVerticalSolidList"/>
    <dgm:cxn modelId="{A870BAD7-A085-44E3-A227-D54B351BA779}" type="presParOf" srcId="{1BF67D52-5BBD-448C-BA74-B72ECBD3FA44}" destId="{EECB7ED4-F971-4C65-8A7E-07B600D492B2}" srcOrd="3" destOrd="0" presId="urn:microsoft.com/office/officeart/2018/2/layout/IconVerticalSolidList"/>
    <dgm:cxn modelId="{D55A64BD-336B-4378-8794-5A983433A537}" type="presParOf" srcId="{2E789C13-D5E6-4DE8-B3BA-74009BA5AEF5}" destId="{5DC08C79-1564-46CE-B64A-BEA0AB0E6E6A}" srcOrd="3" destOrd="0" presId="urn:microsoft.com/office/officeart/2018/2/layout/IconVerticalSolidList"/>
    <dgm:cxn modelId="{E9578AD8-D98A-420A-84C4-B202B4ED3316}" type="presParOf" srcId="{2E789C13-D5E6-4DE8-B3BA-74009BA5AEF5}" destId="{E0A904B5-D123-4C54-82C9-754AD3AA5BE5}" srcOrd="4" destOrd="0" presId="urn:microsoft.com/office/officeart/2018/2/layout/IconVerticalSolidList"/>
    <dgm:cxn modelId="{CF0B2F20-D1EE-45C3-AEBF-48904744831B}" type="presParOf" srcId="{E0A904B5-D123-4C54-82C9-754AD3AA5BE5}" destId="{CED1AD76-D539-4457-8740-48254A24D78F}" srcOrd="0" destOrd="0" presId="urn:microsoft.com/office/officeart/2018/2/layout/IconVerticalSolidList"/>
    <dgm:cxn modelId="{D00DC270-E5D8-4DA0-B345-CC3E1EFD1503}" type="presParOf" srcId="{E0A904B5-D123-4C54-82C9-754AD3AA5BE5}" destId="{467C8879-49D8-40C4-A4DF-B6555693E343}" srcOrd="1" destOrd="0" presId="urn:microsoft.com/office/officeart/2018/2/layout/IconVerticalSolidList"/>
    <dgm:cxn modelId="{BE94D20F-0AEC-4D08-89E8-359453F7DD51}" type="presParOf" srcId="{E0A904B5-D123-4C54-82C9-754AD3AA5BE5}" destId="{2AD80655-07E1-4714-B6F6-E9DFF3FFE773}" srcOrd="2" destOrd="0" presId="urn:microsoft.com/office/officeart/2018/2/layout/IconVerticalSolidList"/>
    <dgm:cxn modelId="{AE883D16-0DAA-430B-A8E1-413ADF84D6CA}" type="presParOf" srcId="{E0A904B5-D123-4C54-82C9-754AD3AA5BE5}" destId="{9AC771F9-6F57-4093-81E3-B4AF83282669}" srcOrd="3" destOrd="0" presId="urn:microsoft.com/office/officeart/2018/2/layout/IconVerticalSolidList"/>
    <dgm:cxn modelId="{A58188FF-9F19-4799-84BE-02FEB025F276}" type="presParOf" srcId="{E0A904B5-D123-4C54-82C9-754AD3AA5BE5}" destId="{517BF843-4334-4965-9326-8B7E6B66AF6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CC857A-B777-4C4D-A549-09B2D1436D1E}"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18E753DB-0A96-4372-A5A1-15CBA0E3CA83}">
      <dgm:prSet/>
      <dgm:spPr/>
      <dgm:t>
        <a:bodyPr/>
        <a:lstStyle/>
        <a:p>
          <a:r>
            <a:rPr lang="en-US" dirty="0"/>
            <a:t>Kahlil Gibran said: “You give but little when you give of your possessions. It is when you give of yourself that you truly give.”</a:t>
          </a:r>
        </a:p>
      </dgm:t>
    </dgm:pt>
    <dgm:pt modelId="{81399B9E-9B13-4B98-BB18-75CF459E54DC}" type="parTrans" cxnId="{C6A64ED2-0D38-4720-9DBB-9233A09D92C9}">
      <dgm:prSet/>
      <dgm:spPr/>
      <dgm:t>
        <a:bodyPr/>
        <a:lstStyle/>
        <a:p>
          <a:endParaRPr lang="en-US"/>
        </a:p>
      </dgm:t>
    </dgm:pt>
    <dgm:pt modelId="{751FB2DB-E856-4493-AD3F-A9634F2DE18B}" type="sibTrans" cxnId="{C6A64ED2-0D38-4720-9DBB-9233A09D92C9}">
      <dgm:prSet/>
      <dgm:spPr/>
      <dgm:t>
        <a:bodyPr/>
        <a:lstStyle/>
        <a:p>
          <a:endParaRPr lang="en-US"/>
        </a:p>
      </dgm:t>
    </dgm:pt>
    <dgm:pt modelId="{72A5C068-60AC-4D25-99B6-A7ECB727CB2F}">
      <dgm:prSet/>
      <dgm:spPr/>
      <dgm:t>
        <a:bodyPr/>
        <a:lstStyle/>
        <a:p>
          <a:r>
            <a:rPr lang="en-US"/>
            <a:t>What does this mean?</a:t>
          </a:r>
        </a:p>
      </dgm:t>
    </dgm:pt>
    <dgm:pt modelId="{F0E1D4C1-E127-4355-9EFB-6D92B6EDE4B6}" type="parTrans" cxnId="{4C0F68D7-5937-4866-8D6C-13721DD41C4F}">
      <dgm:prSet/>
      <dgm:spPr/>
      <dgm:t>
        <a:bodyPr/>
        <a:lstStyle/>
        <a:p>
          <a:endParaRPr lang="en-US"/>
        </a:p>
      </dgm:t>
    </dgm:pt>
    <dgm:pt modelId="{44A6D39F-AF08-4765-9569-F13A72F01629}" type="sibTrans" cxnId="{4C0F68D7-5937-4866-8D6C-13721DD41C4F}">
      <dgm:prSet/>
      <dgm:spPr/>
      <dgm:t>
        <a:bodyPr/>
        <a:lstStyle/>
        <a:p>
          <a:endParaRPr lang="en-US"/>
        </a:p>
      </dgm:t>
    </dgm:pt>
    <dgm:pt modelId="{F48AA5E4-B8E7-49F7-9635-38F981137F6D}">
      <dgm:prSet/>
      <dgm:spPr/>
      <dgm:t>
        <a:bodyPr/>
        <a:lstStyle/>
        <a:p>
          <a:r>
            <a:rPr lang="en-US"/>
            <a:t>Volunteering gives social and personal benefits</a:t>
          </a:r>
        </a:p>
      </dgm:t>
    </dgm:pt>
    <dgm:pt modelId="{7A3AD68E-CD09-4076-9BBF-70CC476ED618}" type="parTrans" cxnId="{0E438F24-A123-493B-B53B-153763CE2CC3}">
      <dgm:prSet/>
      <dgm:spPr/>
      <dgm:t>
        <a:bodyPr/>
        <a:lstStyle/>
        <a:p>
          <a:endParaRPr lang="en-US"/>
        </a:p>
      </dgm:t>
    </dgm:pt>
    <dgm:pt modelId="{72E5C6D5-3658-44E2-BD66-B6A8FD11458A}" type="sibTrans" cxnId="{0E438F24-A123-493B-B53B-153763CE2CC3}">
      <dgm:prSet/>
      <dgm:spPr/>
      <dgm:t>
        <a:bodyPr/>
        <a:lstStyle/>
        <a:p>
          <a:endParaRPr lang="en-US"/>
        </a:p>
      </dgm:t>
    </dgm:pt>
    <dgm:pt modelId="{87716154-E278-458C-82DD-60A28542D07E}">
      <dgm:prSet/>
      <dgm:spPr/>
      <dgm:t>
        <a:bodyPr/>
        <a:lstStyle/>
        <a:p>
          <a:r>
            <a:rPr lang="en-US"/>
            <a:t>It helps to build a culture of empathy, support, and mutual growth</a:t>
          </a:r>
        </a:p>
      </dgm:t>
    </dgm:pt>
    <dgm:pt modelId="{FE4BCB26-47ED-48F3-BA55-66ADE077939F}" type="parTrans" cxnId="{5ABD19B8-7C10-4D77-935E-FA04238E0827}">
      <dgm:prSet/>
      <dgm:spPr/>
      <dgm:t>
        <a:bodyPr/>
        <a:lstStyle/>
        <a:p>
          <a:endParaRPr lang="en-US"/>
        </a:p>
      </dgm:t>
    </dgm:pt>
    <dgm:pt modelId="{49044887-BF21-4E91-B06E-4171894B8B81}" type="sibTrans" cxnId="{5ABD19B8-7C10-4D77-935E-FA04238E0827}">
      <dgm:prSet/>
      <dgm:spPr/>
      <dgm:t>
        <a:bodyPr/>
        <a:lstStyle/>
        <a:p>
          <a:endParaRPr lang="en-US"/>
        </a:p>
      </dgm:t>
    </dgm:pt>
    <dgm:pt modelId="{58597F6B-68AA-4D29-8AD1-1500A1C0E4A2}" type="pres">
      <dgm:prSet presAssocID="{BFCC857A-B777-4C4D-A549-09B2D1436D1E}" presName="Name0" presStyleCnt="0">
        <dgm:presLayoutVars>
          <dgm:dir/>
          <dgm:animLvl val="lvl"/>
          <dgm:resizeHandles val="exact"/>
        </dgm:presLayoutVars>
      </dgm:prSet>
      <dgm:spPr/>
    </dgm:pt>
    <dgm:pt modelId="{EB3E3B77-40EF-4107-BEB0-9BAB70601C7E}" type="pres">
      <dgm:prSet presAssocID="{72A5C068-60AC-4D25-99B6-A7ECB727CB2F}" presName="boxAndChildren" presStyleCnt="0"/>
      <dgm:spPr/>
    </dgm:pt>
    <dgm:pt modelId="{2EDD281E-D0EC-416F-9A85-19AE81B0FEBB}" type="pres">
      <dgm:prSet presAssocID="{72A5C068-60AC-4D25-99B6-A7ECB727CB2F}" presName="parentTextBox" presStyleLbl="node1" presStyleIdx="0" presStyleCnt="2"/>
      <dgm:spPr/>
    </dgm:pt>
    <dgm:pt modelId="{68E58275-6659-490D-9DB5-EFBBF5B86B56}" type="pres">
      <dgm:prSet presAssocID="{72A5C068-60AC-4D25-99B6-A7ECB727CB2F}" presName="entireBox" presStyleLbl="node1" presStyleIdx="0" presStyleCnt="2"/>
      <dgm:spPr/>
    </dgm:pt>
    <dgm:pt modelId="{047CF4CD-1E8E-4533-B074-83366A14D2A7}" type="pres">
      <dgm:prSet presAssocID="{72A5C068-60AC-4D25-99B6-A7ECB727CB2F}" presName="descendantBox" presStyleCnt="0"/>
      <dgm:spPr/>
    </dgm:pt>
    <dgm:pt modelId="{D0F84430-72E2-4303-8F41-3EB980F7AFAC}" type="pres">
      <dgm:prSet presAssocID="{F48AA5E4-B8E7-49F7-9635-38F981137F6D}" presName="childTextBox" presStyleLbl="fgAccFollowNode1" presStyleIdx="0" presStyleCnt="2">
        <dgm:presLayoutVars>
          <dgm:bulletEnabled val="1"/>
        </dgm:presLayoutVars>
      </dgm:prSet>
      <dgm:spPr/>
    </dgm:pt>
    <dgm:pt modelId="{40B6E69B-77BA-41AB-8B4A-F56A3EA7C7CD}" type="pres">
      <dgm:prSet presAssocID="{87716154-E278-458C-82DD-60A28542D07E}" presName="childTextBox" presStyleLbl="fgAccFollowNode1" presStyleIdx="1" presStyleCnt="2">
        <dgm:presLayoutVars>
          <dgm:bulletEnabled val="1"/>
        </dgm:presLayoutVars>
      </dgm:prSet>
      <dgm:spPr/>
    </dgm:pt>
    <dgm:pt modelId="{8824D1D8-38F4-4D25-B4A9-6AE97F02CBD7}" type="pres">
      <dgm:prSet presAssocID="{751FB2DB-E856-4493-AD3F-A9634F2DE18B}" presName="sp" presStyleCnt="0"/>
      <dgm:spPr/>
    </dgm:pt>
    <dgm:pt modelId="{08D264B6-6A78-45CA-898A-06A285DAD0C5}" type="pres">
      <dgm:prSet presAssocID="{18E753DB-0A96-4372-A5A1-15CBA0E3CA83}" presName="arrowAndChildren" presStyleCnt="0"/>
      <dgm:spPr/>
    </dgm:pt>
    <dgm:pt modelId="{AE03BB15-78EC-4161-A4F5-276F73753CA9}" type="pres">
      <dgm:prSet presAssocID="{18E753DB-0A96-4372-A5A1-15CBA0E3CA83}" presName="parentTextArrow" presStyleLbl="node1" presStyleIdx="1" presStyleCnt="2"/>
      <dgm:spPr/>
    </dgm:pt>
  </dgm:ptLst>
  <dgm:cxnLst>
    <dgm:cxn modelId="{0E438F24-A123-493B-B53B-153763CE2CC3}" srcId="{72A5C068-60AC-4D25-99B6-A7ECB727CB2F}" destId="{F48AA5E4-B8E7-49F7-9635-38F981137F6D}" srcOrd="0" destOrd="0" parTransId="{7A3AD68E-CD09-4076-9BBF-70CC476ED618}" sibTransId="{72E5C6D5-3658-44E2-BD66-B6A8FD11458A}"/>
    <dgm:cxn modelId="{5DE8B039-7D32-4FE7-9739-18E8F08A7D65}" type="presOf" srcId="{18E753DB-0A96-4372-A5A1-15CBA0E3CA83}" destId="{AE03BB15-78EC-4161-A4F5-276F73753CA9}" srcOrd="0" destOrd="0" presId="urn:microsoft.com/office/officeart/2005/8/layout/process4"/>
    <dgm:cxn modelId="{83F6A64B-4A46-4ED1-8204-C8173BB7ADB9}" type="presOf" srcId="{87716154-E278-458C-82DD-60A28542D07E}" destId="{40B6E69B-77BA-41AB-8B4A-F56A3EA7C7CD}" srcOrd="0" destOrd="0" presId="urn:microsoft.com/office/officeart/2005/8/layout/process4"/>
    <dgm:cxn modelId="{40B8C56D-4FBB-4778-827F-682DFA00745F}" type="presOf" srcId="{F48AA5E4-B8E7-49F7-9635-38F981137F6D}" destId="{D0F84430-72E2-4303-8F41-3EB980F7AFAC}" srcOrd="0" destOrd="0" presId="urn:microsoft.com/office/officeart/2005/8/layout/process4"/>
    <dgm:cxn modelId="{815D9A6F-01AA-4B22-9C43-2BB304DD03A4}" type="presOf" srcId="{BFCC857A-B777-4C4D-A549-09B2D1436D1E}" destId="{58597F6B-68AA-4D29-8AD1-1500A1C0E4A2}" srcOrd="0" destOrd="0" presId="urn:microsoft.com/office/officeart/2005/8/layout/process4"/>
    <dgm:cxn modelId="{5ABD19B8-7C10-4D77-935E-FA04238E0827}" srcId="{72A5C068-60AC-4D25-99B6-A7ECB727CB2F}" destId="{87716154-E278-458C-82DD-60A28542D07E}" srcOrd="1" destOrd="0" parTransId="{FE4BCB26-47ED-48F3-BA55-66ADE077939F}" sibTransId="{49044887-BF21-4E91-B06E-4171894B8B81}"/>
    <dgm:cxn modelId="{35D2C6BF-7826-4B9A-9E24-758049F3FA25}" type="presOf" srcId="{72A5C068-60AC-4D25-99B6-A7ECB727CB2F}" destId="{68E58275-6659-490D-9DB5-EFBBF5B86B56}" srcOrd="1" destOrd="0" presId="urn:microsoft.com/office/officeart/2005/8/layout/process4"/>
    <dgm:cxn modelId="{C6A64ED2-0D38-4720-9DBB-9233A09D92C9}" srcId="{BFCC857A-B777-4C4D-A549-09B2D1436D1E}" destId="{18E753DB-0A96-4372-A5A1-15CBA0E3CA83}" srcOrd="0" destOrd="0" parTransId="{81399B9E-9B13-4B98-BB18-75CF459E54DC}" sibTransId="{751FB2DB-E856-4493-AD3F-A9634F2DE18B}"/>
    <dgm:cxn modelId="{4C0F68D7-5937-4866-8D6C-13721DD41C4F}" srcId="{BFCC857A-B777-4C4D-A549-09B2D1436D1E}" destId="{72A5C068-60AC-4D25-99B6-A7ECB727CB2F}" srcOrd="1" destOrd="0" parTransId="{F0E1D4C1-E127-4355-9EFB-6D92B6EDE4B6}" sibTransId="{44A6D39F-AF08-4765-9569-F13A72F01629}"/>
    <dgm:cxn modelId="{BDD80AF9-D4CF-4FF4-9889-124E13E839EE}" type="presOf" srcId="{72A5C068-60AC-4D25-99B6-A7ECB727CB2F}" destId="{2EDD281E-D0EC-416F-9A85-19AE81B0FEBB}" srcOrd="0" destOrd="0" presId="urn:microsoft.com/office/officeart/2005/8/layout/process4"/>
    <dgm:cxn modelId="{B13CD5F5-1E6B-496D-8133-0272302FB342}" type="presParOf" srcId="{58597F6B-68AA-4D29-8AD1-1500A1C0E4A2}" destId="{EB3E3B77-40EF-4107-BEB0-9BAB70601C7E}" srcOrd="0" destOrd="0" presId="urn:microsoft.com/office/officeart/2005/8/layout/process4"/>
    <dgm:cxn modelId="{20A4C6DF-8502-4116-99AD-4467088AEC0C}" type="presParOf" srcId="{EB3E3B77-40EF-4107-BEB0-9BAB70601C7E}" destId="{2EDD281E-D0EC-416F-9A85-19AE81B0FEBB}" srcOrd="0" destOrd="0" presId="urn:microsoft.com/office/officeart/2005/8/layout/process4"/>
    <dgm:cxn modelId="{970ABBC0-0512-4F51-A24F-988EF8507DCD}" type="presParOf" srcId="{EB3E3B77-40EF-4107-BEB0-9BAB70601C7E}" destId="{68E58275-6659-490D-9DB5-EFBBF5B86B56}" srcOrd="1" destOrd="0" presId="urn:microsoft.com/office/officeart/2005/8/layout/process4"/>
    <dgm:cxn modelId="{B7CDEFA3-CE51-4C1A-AADC-28CADF50D72F}" type="presParOf" srcId="{EB3E3B77-40EF-4107-BEB0-9BAB70601C7E}" destId="{047CF4CD-1E8E-4533-B074-83366A14D2A7}" srcOrd="2" destOrd="0" presId="urn:microsoft.com/office/officeart/2005/8/layout/process4"/>
    <dgm:cxn modelId="{13BB0C83-270E-4D4B-BD9C-4DB2A4BF5CE8}" type="presParOf" srcId="{047CF4CD-1E8E-4533-B074-83366A14D2A7}" destId="{D0F84430-72E2-4303-8F41-3EB980F7AFAC}" srcOrd="0" destOrd="0" presId="urn:microsoft.com/office/officeart/2005/8/layout/process4"/>
    <dgm:cxn modelId="{ED8945A8-AAF4-413E-A353-BC7247D5F120}" type="presParOf" srcId="{047CF4CD-1E8E-4533-B074-83366A14D2A7}" destId="{40B6E69B-77BA-41AB-8B4A-F56A3EA7C7CD}" srcOrd="1" destOrd="0" presId="urn:microsoft.com/office/officeart/2005/8/layout/process4"/>
    <dgm:cxn modelId="{9C2E3A21-22E0-43DB-B2F0-6A4E8BD9C2AA}" type="presParOf" srcId="{58597F6B-68AA-4D29-8AD1-1500A1C0E4A2}" destId="{8824D1D8-38F4-4D25-B4A9-6AE97F02CBD7}" srcOrd="1" destOrd="0" presId="urn:microsoft.com/office/officeart/2005/8/layout/process4"/>
    <dgm:cxn modelId="{3CC0FA51-3A64-4312-A1A2-67427123A618}" type="presParOf" srcId="{58597F6B-68AA-4D29-8AD1-1500A1C0E4A2}" destId="{08D264B6-6A78-45CA-898A-06A285DAD0C5}" srcOrd="2" destOrd="0" presId="urn:microsoft.com/office/officeart/2005/8/layout/process4"/>
    <dgm:cxn modelId="{1F201079-7E0C-47BA-B658-7254379C1051}" type="presParOf" srcId="{08D264B6-6A78-45CA-898A-06A285DAD0C5}" destId="{AE03BB15-78EC-4161-A4F5-276F73753CA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8C872-17DC-4C3C-93C0-38B2F52C0D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211022D-424B-4094-ACBE-51EC4B9702A6}">
      <dgm:prSet/>
      <dgm:spPr/>
      <dgm:t>
        <a:bodyPr/>
        <a:lstStyle/>
        <a:p>
          <a:pPr>
            <a:defRPr b="1"/>
          </a:pPr>
          <a:r>
            <a:rPr lang="en-US"/>
            <a:t>Volunteering helps you:</a:t>
          </a:r>
        </a:p>
      </dgm:t>
    </dgm:pt>
    <dgm:pt modelId="{AB84F178-0227-48FB-BFAB-5968276093A5}" type="parTrans" cxnId="{E0805FD6-7551-4C2C-89FD-CF927968779E}">
      <dgm:prSet/>
      <dgm:spPr/>
      <dgm:t>
        <a:bodyPr/>
        <a:lstStyle/>
        <a:p>
          <a:endParaRPr lang="en-US"/>
        </a:p>
      </dgm:t>
    </dgm:pt>
    <dgm:pt modelId="{5E38FB39-D3FE-42E8-9BF2-DEFC1F38BD14}" type="sibTrans" cxnId="{E0805FD6-7551-4C2C-89FD-CF927968779E}">
      <dgm:prSet/>
      <dgm:spPr/>
      <dgm:t>
        <a:bodyPr/>
        <a:lstStyle/>
        <a:p>
          <a:endParaRPr lang="en-US"/>
        </a:p>
      </dgm:t>
    </dgm:pt>
    <dgm:pt modelId="{B2169C36-83A6-4B29-BE4B-0C8C36A94A5B}">
      <dgm:prSet/>
      <dgm:spPr/>
      <dgm:t>
        <a:bodyPr/>
        <a:lstStyle/>
        <a:p>
          <a:r>
            <a:rPr lang="en-US"/>
            <a:t>Give back to your community</a:t>
          </a:r>
        </a:p>
      </dgm:t>
    </dgm:pt>
    <dgm:pt modelId="{8DA2BA23-D89A-4DE5-8D33-0568D70AFB0C}" type="parTrans" cxnId="{77941DC1-1B65-4203-81ED-F2D08B890CBB}">
      <dgm:prSet/>
      <dgm:spPr/>
      <dgm:t>
        <a:bodyPr/>
        <a:lstStyle/>
        <a:p>
          <a:endParaRPr lang="en-US"/>
        </a:p>
      </dgm:t>
    </dgm:pt>
    <dgm:pt modelId="{6ECB2FA8-59D0-4AC1-96A4-CE435E1F5450}" type="sibTrans" cxnId="{77941DC1-1B65-4203-81ED-F2D08B890CBB}">
      <dgm:prSet/>
      <dgm:spPr/>
      <dgm:t>
        <a:bodyPr/>
        <a:lstStyle/>
        <a:p>
          <a:endParaRPr lang="en-US"/>
        </a:p>
      </dgm:t>
    </dgm:pt>
    <dgm:pt modelId="{C0AE3D15-FB5C-4F0C-8AC2-6511D7A5E8C0}">
      <dgm:prSet/>
      <dgm:spPr/>
      <dgm:t>
        <a:bodyPr/>
        <a:lstStyle/>
        <a:p>
          <a:r>
            <a:rPr lang="en-US"/>
            <a:t>Feel a stronger sense of purpose, belonging and connection</a:t>
          </a:r>
        </a:p>
      </dgm:t>
    </dgm:pt>
    <dgm:pt modelId="{490FBBAA-D3D5-4E5B-977E-57B6C0DC4421}" type="parTrans" cxnId="{92CE9BE4-1281-43F5-BB2A-765495A48341}">
      <dgm:prSet/>
      <dgm:spPr/>
      <dgm:t>
        <a:bodyPr/>
        <a:lstStyle/>
        <a:p>
          <a:endParaRPr lang="en-US"/>
        </a:p>
      </dgm:t>
    </dgm:pt>
    <dgm:pt modelId="{4FAFD1E1-099B-43AE-A9BE-AFC0CEBD03D5}" type="sibTrans" cxnId="{92CE9BE4-1281-43F5-BB2A-765495A48341}">
      <dgm:prSet/>
      <dgm:spPr/>
      <dgm:t>
        <a:bodyPr/>
        <a:lstStyle/>
        <a:p>
          <a:endParaRPr lang="en-US"/>
        </a:p>
      </dgm:t>
    </dgm:pt>
    <dgm:pt modelId="{A0919CCD-A208-48EA-B5C4-1D70CBF3FF1F}">
      <dgm:prSet/>
      <dgm:spPr/>
      <dgm:t>
        <a:bodyPr/>
        <a:lstStyle/>
        <a:p>
          <a:r>
            <a:rPr lang="en-US"/>
            <a:t>Improve your mental and physical health</a:t>
          </a:r>
        </a:p>
      </dgm:t>
    </dgm:pt>
    <dgm:pt modelId="{8B2B3894-F896-45B9-8222-104C4F4033D5}" type="parTrans" cxnId="{E55E1F12-99BC-4116-B937-72417255CA2C}">
      <dgm:prSet/>
      <dgm:spPr/>
      <dgm:t>
        <a:bodyPr/>
        <a:lstStyle/>
        <a:p>
          <a:endParaRPr lang="en-US"/>
        </a:p>
      </dgm:t>
    </dgm:pt>
    <dgm:pt modelId="{79C3B76B-F100-4D51-964C-EE09AFF891FF}" type="sibTrans" cxnId="{E55E1F12-99BC-4116-B937-72417255CA2C}">
      <dgm:prSet/>
      <dgm:spPr/>
      <dgm:t>
        <a:bodyPr/>
        <a:lstStyle/>
        <a:p>
          <a:endParaRPr lang="en-US"/>
        </a:p>
      </dgm:t>
    </dgm:pt>
    <dgm:pt modelId="{8C5F8A52-2789-4D94-A753-2D0FFC8ED632}">
      <dgm:prSet/>
      <dgm:spPr/>
      <dgm:t>
        <a:bodyPr/>
        <a:lstStyle/>
        <a:p>
          <a:pPr>
            <a:defRPr b="1"/>
          </a:pPr>
          <a:r>
            <a:rPr lang="en-US"/>
            <a:t>Other benefits include:</a:t>
          </a:r>
        </a:p>
      </dgm:t>
    </dgm:pt>
    <dgm:pt modelId="{F27A04DD-3DE6-492A-BEF0-04EA4A7B53BE}" type="parTrans" cxnId="{2AE18F90-B0C3-451E-BD55-79C725FDE891}">
      <dgm:prSet/>
      <dgm:spPr/>
      <dgm:t>
        <a:bodyPr/>
        <a:lstStyle/>
        <a:p>
          <a:endParaRPr lang="en-US"/>
        </a:p>
      </dgm:t>
    </dgm:pt>
    <dgm:pt modelId="{1C3AB3E0-EF6F-409F-BBF5-41C5274BBA84}" type="sibTrans" cxnId="{2AE18F90-B0C3-451E-BD55-79C725FDE891}">
      <dgm:prSet/>
      <dgm:spPr/>
      <dgm:t>
        <a:bodyPr/>
        <a:lstStyle/>
        <a:p>
          <a:endParaRPr lang="en-US"/>
        </a:p>
      </dgm:t>
    </dgm:pt>
    <dgm:pt modelId="{5EE9E406-2C65-4744-989B-11667CED255D}">
      <dgm:prSet/>
      <dgm:spPr/>
      <dgm:t>
        <a:bodyPr/>
        <a:lstStyle/>
        <a:p>
          <a:r>
            <a:rPr lang="en-US"/>
            <a:t>Connecting with others and making a real difference</a:t>
          </a:r>
        </a:p>
      </dgm:t>
    </dgm:pt>
    <dgm:pt modelId="{0BAB61BA-DDAA-4211-A2A0-4AD73A1AAFB2}" type="parTrans" cxnId="{7CFC1E97-03EA-4405-AC35-DB4F499F867B}">
      <dgm:prSet/>
      <dgm:spPr/>
      <dgm:t>
        <a:bodyPr/>
        <a:lstStyle/>
        <a:p>
          <a:endParaRPr lang="en-US"/>
        </a:p>
      </dgm:t>
    </dgm:pt>
    <dgm:pt modelId="{4EA7DE0F-DA93-49C8-8E1F-9DE46A4B52CF}" type="sibTrans" cxnId="{7CFC1E97-03EA-4405-AC35-DB4F499F867B}">
      <dgm:prSet/>
      <dgm:spPr/>
      <dgm:t>
        <a:bodyPr/>
        <a:lstStyle/>
        <a:p>
          <a:endParaRPr lang="en-US"/>
        </a:p>
      </dgm:t>
    </dgm:pt>
    <dgm:pt modelId="{ECAB858E-72F3-4C81-B5ED-BD0F77D8EE1E}">
      <dgm:prSet/>
      <dgm:spPr/>
      <dgm:t>
        <a:bodyPr/>
        <a:lstStyle/>
        <a:p>
          <a:r>
            <a:rPr lang="en-US"/>
            <a:t>Meeting new people and growing your support network</a:t>
          </a:r>
        </a:p>
      </dgm:t>
    </dgm:pt>
    <dgm:pt modelId="{15B10053-52F0-4EAF-A77A-F37E8126E649}" type="parTrans" cxnId="{AAC3BD2A-7929-4A9B-90D5-5B371A918820}">
      <dgm:prSet/>
      <dgm:spPr/>
      <dgm:t>
        <a:bodyPr/>
        <a:lstStyle/>
        <a:p>
          <a:endParaRPr lang="en-US"/>
        </a:p>
      </dgm:t>
    </dgm:pt>
    <dgm:pt modelId="{B849E336-3FE6-4C05-A2D3-A4B50455E7A5}" type="sibTrans" cxnId="{AAC3BD2A-7929-4A9B-90D5-5B371A918820}">
      <dgm:prSet/>
      <dgm:spPr/>
      <dgm:t>
        <a:bodyPr/>
        <a:lstStyle/>
        <a:p>
          <a:endParaRPr lang="en-US"/>
        </a:p>
      </dgm:t>
    </dgm:pt>
    <dgm:pt modelId="{0118A1BB-3FD4-447A-87A7-3FBDDDFDEC99}">
      <dgm:prSet/>
      <dgm:spPr/>
      <dgm:t>
        <a:bodyPr/>
        <a:lstStyle/>
        <a:p>
          <a:r>
            <a:rPr lang="en-US"/>
            <a:t>Building relationships and practising social skills</a:t>
          </a:r>
        </a:p>
      </dgm:t>
    </dgm:pt>
    <dgm:pt modelId="{AE0F7353-E7BC-4A18-AA85-60F90E8C5779}" type="parTrans" cxnId="{7AEB730F-400D-480E-AFF9-DBBCA9BBD71B}">
      <dgm:prSet/>
      <dgm:spPr/>
      <dgm:t>
        <a:bodyPr/>
        <a:lstStyle/>
        <a:p>
          <a:endParaRPr lang="en-US"/>
        </a:p>
      </dgm:t>
    </dgm:pt>
    <dgm:pt modelId="{584EAE10-C03D-4944-BB2B-67C1D538641D}" type="sibTrans" cxnId="{7AEB730F-400D-480E-AFF9-DBBCA9BBD71B}">
      <dgm:prSet/>
      <dgm:spPr/>
      <dgm:t>
        <a:bodyPr/>
        <a:lstStyle/>
        <a:p>
          <a:endParaRPr lang="en-US"/>
        </a:p>
      </dgm:t>
    </dgm:pt>
    <dgm:pt modelId="{95F2EC14-45E2-4305-8CA4-0B2D36850F28}">
      <dgm:prSet/>
      <dgm:spPr/>
      <dgm:t>
        <a:bodyPr/>
        <a:lstStyle/>
        <a:p>
          <a:r>
            <a:rPr lang="en-US"/>
            <a:t>Reducing stress, anger and anxiety</a:t>
          </a:r>
        </a:p>
      </dgm:t>
    </dgm:pt>
    <dgm:pt modelId="{DCEE1C8C-1878-44C1-8750-6B7685BF658B}" type="parTrans" cxnId="{DE59C85A-1ADC-46F7-AAC1-6ABF2CB80139}">
      <dgm:prSet/>
      <dgm:spPr/>
      <dgm:t>
        <a:bodyPr/>
        <a:lstStyle/>
        <a:p>
          <a:endParaRPr lang="en-US"/>
        </a:p>
      </dgm:t>
    </dgm:pt>
    <dgm:pt modelId="{9AACF56A-B5F6-4377-8A6F-DEDF4F9D829B}" type="sibTrans" cxnId="{DE59C85A-1ADC-46F7-AAC1-6ABF2CB80139}">
      <dgm:prSet/>
      <dgm:spPr/>
      <dgm:t>
        <a:bodyPr/>
        <a:lstStyle/>
        <a:p>
          <a:endParaRPr lang="en-US"/>
        </a:p>
      </dgm:t>
    </dgm:pt>
    <dgm:pt modelId="{25203E45-5D7F-4EBD-BE43-09EAE97D7E5B}">
      <dgm:prSet/>
      <dgm:spPr/>
      <dgm:t>
        <a:bodyPr/>
        <a:lstStyle/>
        <a:p>
          <a:r>
            <a:rPr lang="en-US"/>
            <a:t>Gaining a sense of pride, identity and accomplishment</a:t>
          </a:r>
        </a:p>
      </dgm:t>
    </dgm:pt>
    <dgm:pt modelId="{266DA15D-C7CB-4635-B88B-E707A62045A8}" type="parTrans" cxnId="{0E78958E-7F94-41B8-A8F2-FFC486BA27AC}">
      <dgm:prSet/>
      <dgm:spPr/>
      <dgm:t>
        <a:bodyPr/>
        <a:lstStyle/>
        <a:p>
          <a:endParaRPr lang="en-US"/>
        </a:p>
      </dgm:t>
    </dgm:pt>
    <dgm:pt modelId="{61DDF3FF-C259-4E30-A722-F0CAB5D88B40}" type="sibTrans" cxnId="{0E78958E-7F94-41B8-A8F2-FFC486BA27AC}">
      <dgm:prSet/>
      <dgm:spPr/>
      <dgm:t>
        <a:bodyPr/>
        <a:lstStyle/>
        <a:p>
          <a:endParaRPr lang="en-US"/>
        </a:p>
      </dgm:t>
    </dgm:pt>
    <dgm:pt modelId="{98F89404-3061-4063-93ED-517188B5CC0E}">
      <dgm:prSet/>
      <dgm:spPr/>
      <dgm:t>
        <a:bodyPr/>
        <a:lstStyle/>
        <a:p>
          <a:r>
            <a:rPr lang="en-US"/>
            <a:t>Adding purpose to your life and boosting your mood</a:t>
          </a:r>
        </a:p>
      </dgm:t>
    </dgm:pt>
    <dgm:pt modelId="{C0F7A5EA-D98D-421D-9791-40C09A29EF3E}" type="parTrans" cxnId="{DBD5B505-B85A-4A15-903E-581DFF93E869}">
      <dgm:prSet/>
      <dgm:spPr/>
      <dgm:t>
        <a:bodyPr/>
        <a:lstStyle/>
        <a:p>
          <a:endParaRPr lang="en-US"/>
        </a:p>
      </dgm:t>
    </dgm:pt>
    <dgm:pt modelId="{EA819065-AE50-4DBD-8320-28F731BBAFDB}" type="sibTrans" cxnId="{DBD5B505-B85A-4A15-903E-581DFF93E869}">
      <dgm:prSet/>
      <dgm:spPr/>
      <dgm:t>
        <a:bodyPr/>
        <a:lstStyle/>
        <a:p>
          <a:endParaRPr lang="en-US"/>
        </a:p>
      </dgm:t>
    </dgm:pt>
    <dgm:pt modelId="{12C4C69A-21D3-4979-890D-1A64DBA95E10}">
      <dgm:prSet/>
      <dgm:spPr/>
      <dgm:t>
        <a:bodyPr/>
        <a:lstStyle/>
        <a:p>
          <a:r>
            <a:rPr lang="en-US"/>
            <a:t>Staying active and feeling stronger and healthier</a:t>
          </a:r>
        </a:p>
      </dgm:t>
    </dgm:pt>
    <dgm:pt modelId="{6263C8EA-137C-40E1-99A2-33A259473C99}" type="parTrans" cxnId="{072CE24F-5FE3-4E82-A46B-05A10C68AA0C}">
      <dgm:prSet/>
      <dgm:spPr/>
      <dgm:t>
        <a:bodyPr/>
        <a:lstStyle/>
        <a:p>
          <a:endParaRPr lang="en-US"/>
        </a:p>
      </dgm:t>
    </dgm:pt>
    <dgm:pt modelId="{5EDF277F-E584-4F30-8E2F-DA1F9A68F38D}" type="sibTrans" cxnId="{072CE24F-5FE3-4E82-A46B-05A10C68AA0C}">
      <dgm:prSet/>
      <dgm:spPr/>
      <dgm:t>
        <a:bodyPr/>
        <a:lstStyle/>
        <a:p>
          <a:endParaRPr lang="en-US"/>
        </a:p>
      </dgm:t>
    </dgm:pt>
    <dgm:pt modelId="{3B84DB0F-9D68-42E2-9DE6-B1D2708E37D2}">
      <dgm:prSet/>
      <dgm:spPr/>
      <dgm:t>
        <a:bodyPr/>
        <a:lstStyle/>
        <a:p>
          <a:r>
            <a:rPr lang="en-US"/>
            <a:t>Learning new skills like leadership, planning, and time management</a:t>
          </a:r>
        </a:p>
      </dgm:t>
    </dgm:pt>
    <dgm:pt modelId="{E98DA2EE-088B-4AD2-A472-5A9138FE3DB1}" type="parTrans" cxnId="{531D470D-796B-45DD-976F-35D0E7060E4F}">
      <dgm:prSet/>
      <dgm:spPr/>
      <dgm:t>
        <a:bodyPr/>
        <a:lstStyle/>
        <a:p>
          <a:endParaRPr lang="en-US"/>
        </a:p>
      </dgm:t>
    </dgm:pt>
    <dgm:pt modelId="{D3D5EE25-F9DB-4E71-8B72-29FC94CC8DBF}" type="sibTrans" cxnId="{531D470D-796B-45DD-976F-35D0E7060E4F}">
      <dgm:prSet/>
      <dgm:spPr/>
      <dgm:t>
        <a:bodyPr/>
        <a:lstStyle/>
        <a:p>
          <a:endParaRPr lang="en-US"/>
        </a:p>
      </dgm:t>
    </dgm:pt>
    <dgm:pt modelId="{83DF8A37-1318-4D44-8731-D498C52C517F}">
      <dgm:prSet/>
      <dgm:spPr/>
      <dgm:t>
        <a:bodyPr/>
        <a:lstStyle/>
        <a:p>
          <a:r>
            <a:rPr lang="en-US"/>
            <a:t>Gaining insight into different people and communities</a:t>
          </a:r>
        </a:p>
      </dgm:t>
    </dgm:pt>
    <dgm:pt modelId="{80E39B9A-2750-47FE-B8EB-BB68EB22277D}" type="parTrans" cxnId="{D0F7290E-AF42-4D66-B771-DCD81F7EB041}">
      <dgm:prSet/>
      <dgm:spPr/>
      <dgm:t>
        <a:bodyPr/>
        <a:lstStyle/>
        <a:p>
          <a:endParaRPr lang="en-US"/>
        </a:p>
      </dgm:t>
    </dgm:pt>
    <dgm:pt modelId="{83B9E571-257C-455A-8D3F-FC491EFD1958}" type="sibTrans" cxnId="{D0F7290E-AF42-4D66-B771-DCD81F7EB041}">
      <dgm:prSet/>
      <dgm:spPr/>
      <dgm:t>
        <a:bodyPr/>
        <a:lstStyle/>
        <a:p>
          <a:endParaRPr lang="en-US"/>
        </a:p>
      </dgm:t>
    </dgm:pt>
    <dgm:pt modelId="{74407F6C-E5B9-44A0-B878-521C39C11EBC}" type="pres">
      <dgm:prSet presAssocID="{7068C872-17DC-4C3C-93C0-38B2F52C0DB2}" presName="linear" presStyleCnt="0">
        <dgm:presLayoutVars>
          <dgm:dir/>
          <dgm:animLvl val="lvl"/>
          <dgm:resizeHandles val="exact"/>
        </dgm:presLayoutVars>
      </dgm:prSet>
      <dgm:spPr/>
    </dgm:pt>
    <dgm:pt modelId="{C0BCF65C-5B03-4641-B40C-A4576CE04BAA}" type="pres">
      <dgm:prSet presAssocID="{9211022D-424B-4094-ACBE-51EC4B9702A6}" presName="parentLin" presStyleCnt="0"/>
      <dgm:spPr/>
    </dgm:pt>
    <dgm:pt modelId="{3775447D-F054-499C-90B7-257D843101AD}" type="pres">
      <dgm:prSet presAssocID="{9211022D-424B-4094-ACBE-51EC4B9702A6}" presName="parentLeftMargin" presStyleLbl="node1" presStyleIdx="0" presStyleCnt="2"/>
      <dgm:spPr/>
    </dgm:pt>
    <dgm:pt modelId="{427A9CAD-EC3D-4075-8F62-A160F67B1728}" type="pres">
      <dgm:prSet presAssocID="{9211022D-424B-4094-ACBE-51EC4B9702A6}" presName="parentText" presStyleLbl="node1" presStyleIdx="0" presStyleCnt="2">
        <dgm:presLayoutVars>
          <dgm:chMax val="0"/>
          <dgm:bulletEnabled val="1"/>
        </dgm:presLayoutVars>
      </dgm:prSet>
      <dgm:spPr/>
    </dgm:pt>
    <dgm:pt modelId="{35F053C3-0184-48E1-AA33-7FC5E837CA46}" type="pres">
      <dgm:prSet presAssocID="{9211022D-424B-4094-ACBE-51EC4B9702A6}" presName="negativeSpace" presStyleCnt="0"/>
      <dgm:spPr/>
    </dgm:pt>
    <dgm:pt modelId="{279AB133-3ED4-41B8-AD2F-E110B29020A2}" type="pres">
      <dgm:prSet presAssocID="{9211022D-424B-4094-ACBE-51EC4B9702A6}" presName="childText" presStyleLbl="conFgAcc1" presStyleIdx="0" presStyleCnt="2">
        <dgm:presLayoutVars>
          <dgm:bulletEnabled val="1"/>
        </dgm:presLayoutVars>
      </dgm:prSet>
      <dgm:spPr/>
    </dgm:pt>
    <dgm:pt modelId="{B0364C50-803D-46B5-A5D1-5A41101BEC1F}" type="pres">
      <dgm:prSet presAssocID="{5E38FB39-D3FE-42E8-9BF2-DEFC1F38BD14}" presName="spaceBetweenRectangles" presStyleCnt="0"/>
      <dgm:spPr/>
    </dgm:pt>
    <dgm:pt modelId="{05DDC513-0DC9-4983-A7FA-629CFA479366}" type="pres">
      <dgm:prSet presAssocID="{8C5F8A52-2789-4D94-A753-2D0FFC8ED632}" presName="parentLin" presStyleCnt="0"/>
      <dgm:spPr/>
    </dgm:pt>
    <dgm:pt modelId="{9ABEF55E-53EE-4CE8-AB1D-1E5D363768BB}" type="pres">
      <dgm:prSet presAssocID="{8C5F8A52-2789-4D94-A753-2D0FFC8ED632}" presName="parentLeftMargin" presStyleLbl="node1" presStyleIdx="0" presStyleCnt="2"/>
      <dgm:spPr/>
    </dgm:pt>
    <dgm:pt modelId="{80737697-7976-45A6-BE90-015CD8E0D001}" type="pres">
      <dgm:prSet presAssocID="{8C5F8A52-2789-4D94-A753-2D0FFC8ED632}" presName="parentText" presStyleLbl="node1" presStyleIdx="1" presStyleCnt="2">
        <dgm:presLayoutVars>
          <dgm:chMax val="0"/>
          <dgm:bulletEnabled val="1"/>
        </dgm:presLayoutVars>
      </dgm:prSet>
      <dgm:spPr/>
    </dgm:pt>
    <dgm:pt modelId="{3530E997-1765-4925-9F53-921C54F39771}" type="pres">
      <dgm:prSet presAssocID="{8C5F8A52-2789-4D94-A753-2D0FFC8ED632}" presName="negativeSpace" presStyleCnt="0"/>
      <dgm:spPr/>
    </dgm:pt>
    <dgm:pt modelId="{A4A2E839-A516-4A5D-8288-61D7BF2FE9FD}" type="pres">
      <dgm:prSet presAssocID="{8C5F8A52-2789-4D94-A753-2D0FFC8ED632}" presName="childText" presStyleLbl="conFgAcc1" presStyleIdx="1" presStyleCnt="2">
        <dgm:presLayoutVars>
          <dgm:bulletEnabled val="1"/>
        </dgm:presLayoutVars>
      </dgm:prSet>
      <dgm:spPr/>
    </dgm:pt>
  </dgm:ptLst>
  <dgm:cxnLst>
    <dgm:cxn modelId="{2C6DF304-92F3-4408-999E-4BEBCC6CDF12}" type="presOf" srcId="{98F89404-3061-4063-93ED-517188B5CC0E}" destId="{A4A2E839-A516-4A5D-8288-61D7BF2FE9FD}" srcOrd="0" destOrd="5" presId="urn:microsoft.com/office/officeart/2005/8/layout/list1"/>
    <dgm:cxn modelId="{DBD5B505-B85A-4A15-903E-581DFF93E869}" srcId="{8C5F8A52-2789-4D94-A753-2D0FFC8ED632}" destId="{98F89404-3061-4063-93ED-517188B5CC0E}" srcOrd="5" destOrd="0" parTransId="{C0F7A5EA-D98D-421D-9791-40C09A29EF3E}" sibTransId="{EA819065-AE50-4DBD-8320-28F731BBAFDB}"/>
    <dgm:cxn modelId="{531D470D-796B-45DD-976F-35D0E7060E4F}" srcId="{8C5F8A52-2789-4D94-A753-2D0FFC8ED632}" destId="{3B84DB0F-9D68-42E2-9DE6-B1D2708E37D2}" srcOrd="7" destOrd="0" parTransId="{E98DA2EE-088B-4AD2-A472-5A9138FE3DB1}" sibTransId="{D3D5EE25-F9DB-4E71-8B72-29FC94CC8DBF}"/>
    <dgm:cxn modelId="{D0F7290E-AF42-4D66-B771-DCD81F7EB041}" srcId="{8C5F8A52-2789-4D94-A753-2D0FFC8ED632}" destId="{83DF8A37-1318-4D44-8731-D498C52C517F}" srcOrd="8" destOrd="0" parTransId="{80E39B9A-2750-47FE-B8EB-BB68EB22277D}" sibTransId="{83B9E571-257C-455A-8D3F-FC491EFD1958}"/>
    <dgm:cxn modelId="{7AEB730F-400D-480E-AFF9-DBBCA9BBD71B}" srcId="{8C5F8A52-2789-4D94-A753-2D0FFC8ED632}" destId="{0118A1BB-3FD4-447A-87A7-3FBDDDFDEC99}" srcOrd="2" destOrd="0" parTransId="{AE0F7353-E7BC-4A18-AA85-60F90E8C5779}" sibTransId="{584EAE10-C03D-4944-BB2B-67C1D538641D}"/>
    <dgm:cxn modelId="{E55E1F12-99BC-4116-B937-72417255CA2C}" srcId="{9211022D-424B-4094-ACBE-51EC4B9702A6}" destId="{A0919CCD-A208-48EA-B5C4-1D70CBF3FF1F}" srcOrd="2" destOrd="0" parTransId="{8B2B3894-F896-45B9-8222-104C4F4033D5}" sibTransId="{79C3B76B-F100-4D51-964C-EE09AFF891FF}"/>
    <dgm:cxn modelId="{8E3DE917-5DB3-4989-8B0F-945D2D5EEA84}" type="presOf" srcId="{B2169C36-83A6-4B29-BE4B-0C8C36A94A5B}" destId="{279AB133-3ED4-41B8-AD2F-E110B29020A2}" srcOrd="0" destOrd="0" presId="urn:microsoft.com/office/officeart/2005/8/layout/list1"/>
    <dgm:cxn modelId="{B08C2F18-93D3-42D3-8129-E60AFF78448E}" type="presOf" srcId="{8C5F8A52-2789-4D94-A753-2D0FFC8ED632}" destId="{80737697-7976-45A6-BE90-015CD8E0D001}" srcOrd="1" destOrd="0" presId="urn:microsoft.com/office/officeart/2005/8/layout/list1"/>
    <dgm:cxn modelId="{A25EC01E-D15E-44C6-A6D8-441160880325}" type="presOf" srcId="{A0919CCD-A208-48EA-B5C4-1D70CBF3FF1F}" destId="{279AB133-3ED4-41B8-AD2F-E110B29020A2}" srcOrd="0" destOrd="2" presId="urn:microsoft.com/office/officeart/2005/8/layout/list1"/>
    <dgm:cxn modelId="{B75E9129-A567-48A5-B7F3-C49875551B26}" type="presOf" srcId="{25203E45-5D7F-4EBD-BE43-09EAE97D7E5B}" destId="{A4A2E839-A516-4A5D-8288-61D7BF2FE9FD}" srcOrd="0" destOrd="4" presId="urn:microsoft.com/office/officeart/2005/8/layout/list1"/>
    <dgm:cxn modelId="{AAC3BD2A-7929-4A9B-90D5-5B371A918820}" srcId="{8C5F8A52-2789-4D94-A753-2D0FFC8ED632}" destId="{ECAB858E-72F3-4C81-B5ED-BD0F77D8EE1E}" srcOrd="1" destOrd="0" parTransId="{15B10053-52F0-4EAF-A77A-F37E8126E649}" sibTransId="{B849E336-3FE6-4C05-A2D3-A4B50455E7A5}"/>
    <dgm:cxn modelId="{32A6333C-41FF-4177-A34E-815F9BC25DFB}" type="presOf" srcId="{83DF8A37-1318-4D44-8731-D498C52C517F}" destId="{A4A2E839-A516-4A5D-8288-61D7BF2FE9FD}" srcOrd="0" destOrd="8" presId="urn:microsoft.com/office/officeart/2005/8/layout/list1"/>
    <dgm:cxn modelId="{072CE24F-5FE3-4E82-A46B-05A10C68AA0C}" srcId="{8C5F8A52-2789-4D94-A753-2D0FFC8ED632}" destId="{12C4C69A-21D3-4979-890D-1A64DBA95E10}" srcOrd="6" destOrd="0" parTransId="{6263C8EA-137C-40E1-99A2-33A259473C99}" sibTransId="{5EDF277F-E584-4F30-8E2F-DA1F9A68F38D}"/>
    <dgm:cxn modelId="{4BC61F73-080B-4F54-8E59-4DD33C2EF7BC}" type="presOf" srcId="{9211022D-424B-4094-ACBE-51EC4B9702A6}" destId="{427A9CAD-EC3D-4075-8F62-A160F67B1728}" srcOrd="1" destOrd="0" presId="urn:microsoft.com/office/officeart/2005/8/layout/list1"/>
    <dgm:cxn modelId="{DE59C85A-1ADC-46F7-AAC1-6ABF2CB80139}" srcId="{8C5F8A52-2789-4D94-A753-2D0FFC8ED632}" destId="{95F2EC14-45E2-4305-8CA4-0B2D36850F28}" srcOrd="3" destOrd="0" parTransId="{DCEE1C8C-1878-44C1-8750-6B7685BF658B}" sibTransId="{9AACF56A-B5F6-4377-8A6F-DEDF4F9D829B}"/>
    <dgm:cxn modelId="{0E78958E-7F94-41B8-A8F2-FFC486BA27AC}" srcId="{8C5F8A52-2789-4D94-A753-2D0FFC8ED632}" destId="{25203E45-5D7F-4EBD-BE43-09EAE97D7E5B}" srcOrd="4" destOrd="0" parTransId="{266DA15D-C7CB-4635-B88B-E707A62045A8}" sibTransId="{61DDF3FF-C259-4E30-A722-F0CAB5D88B40}"/>
    <dgm:cxn modelId="{2AE18F90-B0C3-451E-BD55-79C725FDE891}" srcId="{7068C872-17DC-4C3C-93C0-38B2F52C0DB2}" destId="{8C5F8A52-2789-4D94-A753-2D0FFC8ED632}" srcOrd="1" destOrd="0" parTransId="{F27A04DD-3DE6-492A-BEF0-04EA4A7B53BE}" sibTransId="{1C3AB3E0-EF6F-409F-BBF5-41C5274BBA84}"/>
    <dgm:cxn modelId="{7CFC1E97-03EA-4405-AC35-DB4F499F867B}" srcId="{8C5F8A52-2789-4D94-A753-2D0FFC8ED632}" destId="{5EE9E406-2C65-4744-989B-11667CED255D}" srcOrd="0" destOrd="0" parTransId="{0BAB61BA-DDAA-4211-A2A0-4AD73A1AAFB2}" sibTransId="{4EA7DE0F-DA93-49C8-8E1F-9DE46A4B52CF}"/>
    <dgm:cxn modelId="{EFF2CFA4-DEAA-4828-93DD-C3571F56D37A}" type="presOf" srcId="{ECAB858E-72F3-4C81-B5ED-BD0F77D8EE1E}" destId="{A4A2E839-A516-4A5D-8288-61D7BF2FE9FD}" srcOrd="0" destOrd="1" presId="urn:microsoft.com/office/officeart/2005/8/layout/list1"/>
    <dgm:cxn modelId="{B658E2B3-C058-45E9-AEF2-8FEE1ABDCF2D}" type="presOf" srcId="{3B84DB0F-9D68-42E2-9DE6-B1D2708E37D2}" destId="{A4A2E839-A516-4A5D-8288-61D7BF2FE9FD}" srcOrd="0" destOrd="7" presId="urn:microsoft.com/office/officeart/2005/8/layout/list1"/>
    <dgm:cxn modelId="{D0F1CCBA-6478-491C-A5A7-414EDDC40B4E}" type="presOf" srcId="{5EE9E406-2C65-4744-989B-11667CED255D}" destId="{A4A2E839-A516-4A5D-8288-61D7BF2FE9FD}" srcOrd="0" destOrd="0" presId="urn:microsoft.com/office/officeart/2005/8/layout/list1"/>
    <dgm:cxn modelId="{AE8BF2BA-3AC0-4CB8-8CFD-089E270767B1}" type="presOf" srcId="{C0AE3D15-FB5C-4F0C-8AC2-6511D7A5E8C0}" destId="{279AB133-3ED4-41B8-AD2F-E110B29020A2}" srcOrd="0" destOrd="1" presId="urn:microsoft.com/office/officeart/2005/8/layout/list1"/>
    <dgm:cxn modelId="{77941DC1-1B65-4203-81ED-F2D08B890CBB}" srcId="{9211022D-424B-4094-ACBE-51EC4B9702A6}" destId="{B2169C36-83A6-4B29-BE4B-0C8C36A94A5B}" srcOrd="0" destOrd="0" parTransId="{8DA2BA23-D89A-4DE5-8D33-0568D70AFB0C}" sibTransId="{6ECB2FA8-59D0-4AC1-96A4-CE435E1F5450}"/>
    <dgm:cxn modelId="{6FA540C3-B343-458F-A822-C4C0125FE157}" type="presOf" srcId="{95F2EC14-45E2-4305-8CA4-0B2D36850F28}" destId="{A4A2E839-A516-4A5D-8288-61D7BF2FE9FD}" srcOrd="0" destOrd="3" presId="urn:microsoft.com/office/officeart/2005/8/layout/list1"/>
    <dgm:cxn modelId="{01C7F4CD-58D8-4DA3-B309-9C839F5E5EDC}" type="presOf" srcId="{9211022D-424B-4094-ACBE-51EC4B9702A6}" destId="{3775447D-F054-499C-90B7-257D843101AD}" srcOrd="0" destOrd="0" presId="urn:microsoft.com/office/officeart/2005/8/layout/list1"/>
    <dgm:cxn modelId="{E0805FD6-7551-4C2C-89FD-CF927968779E}" srcId="{7068C872-17DC-4C3C-93C0-38B2F52C0DB2}" destId="{9211022D-424B-4094-ACBE-51EC4B9702A6}" srcOrd="0" destOrd="0" parTransId="{AB84F178-0227-48FB-BFAB-5968276093A5}" sibTransId="{5E38FB39-D3FE-42E8-9BF2-DEFC1F38BD14}"/>
    <dgm:cxn modelId="{92CE9BE4-1281-43F5-BB2A-765495A48341}" srcId="{9211022D-424B-4094-ACBE-51EC4B9702A6}" destId="{C0AE3D15-FB5C-4F0C-8AC2-6511D7A5E8C0}" srcOrd="1" destOrd="0" parTransId="{490FBBAA-D3D5-4E5B-977E-57B6C0DC4421}" sibTransId="{4FAFD1E1-099B-43AE-A9BE-AFC0CEBD03D5}"/>
    <dgm:cxn modelId="{C548F3E8-6AEB-4431-AB0D-6013043E314A}" type="presOf" srcId="{7068C872-17DC-4C3C-93C0-38B2F52C0DB2}" destId="{74407F6C-E5B9-44A0-B878-521C39C11EBC}" srcOrd="0" destOrd="0" presId="urn:microsoft.com/office/officeart/2005/8/layout/list1"/>
    <dgm:cxn modelId="{D7A621EB-1DBB-43E6-97DE-8D0085F9A569}" type="presOf" srcId="{8C5F8A52-2789-4D94-A753-2D0FFC8ED632}" destId="{9ABEF55E-53EE-4CE8-AB1D-1E5D363768BB}" srcOrd="0" destOrd="0" presId="urn:microsoft.com/office/officeart/2005/8/layout/list1"/>
    <dgm:cxn modelId="{1FF1EAF8-DC0C-4A7F-A7C9-A4AB10322977}" type="presOf" srcId="{12C4C69A-21D3-4979-890D-1A64DBA95E10}" destId="{A4A2E839-A516-4A5D-8288-61D7BF2FE9FD}" srcOrd="0" destOrd="6" presId="urn:microsoft.com/office/officeart/2005/8/layout/list1"/>
    <dgm:cxn modelId="{DBE31FFD-162D-4C8D-A630-65FC43BC9038}" type="presOf" srcId="{0118A1BB-3FD4-447A-87A7-3FBDDDFDEC99}" destId="{A4A2E839-A516-4A5D-8288-61D7BF2FE9FD}" srcOrd="0" destOrd="2" presId="urn:microsoft.com/office/officeart/2005/8/layout/list1"/>
    <dgm:cxn modelId="{787497CA-8D37-4751-B6A6-20B533C09169}" type="presParOf" srcId="{74407F6C-E5B9-44A0-B878-521C39C11EBC}" destId="{C0BCF65C-5B03-4641-B40C-A4576CE04BAA}" srcOrd="0" destOrd="0" presId="urn:microsoft.com/office/officeart/2005/8/layout/list1"/>
    <dgm:cxn modelId="{F39CD60C-57B5-421A-B4BF-4365DDE36D09}" type="presParOf" srcId="{C0BCF65C-5B03-4641-B40C-A4576CE04BAA}" destId="{3775447D-F054-499C-90B7-257D843101AD}" srcOrd="0" destOrd="0" presId="urn:microsoft.com/office/officeart/2005/8/layout/list1"/>
    <dgm:cxn modelId="{61414A7A-8DDB-4FBF-8A0E-2E550973FD9A}" type="presParOf" srcId="{C0BCF65C-5B03-4641-B40C-A4576CE04BAA}" destId="{427A9CAD-EC3D-4075-8F62-A160F67B1728}" srcOrd="1" destOrd="0" presId="urn:microsoft.com/office/officeart/2005/8/layout/list1"/>
    <dgm:cxn modelId="{C4B7FA17-BBB4-442B-8D49-5B40FE19EB8B}" type="presParOf" srcId="{74407F6C-E5B9-44A0-B878-521C39C11EBC}" destId="{35F053C3-0184-48E1-AA33-7FC5E837CA46}" srcOrd="1" destOrd="0" presId="urn:microsoft.com/office/officeart/2005/8/layout/list1"/>
    <dgm:cxn modelId="{F781B1AB-B151-4BB5-901A-C2569ECFE5EE}" type="presParOf" srcId="{74407F6C-E5B9-44A0-B878-521C39C11EBC}" destId="{279AB133-3ED4-41B8-AD2F-E110B29020A2}" srcOrd="2" destOrd="0" presId="urn:microsoft.com/office/officeart/2005/8/layout/list1"/>
    <dgm:cxn modelId="{2376C1BF-8F35-471F-AAC9-3227075E3E83}" type="presParOf" srcId="{74407F6C-E5B9-44A0-B878-521C39C11EBC}" destId="{B0364C50-803D-46B5-A5D1-5A41101BEC1F}" srcOrd="3" destOrd="0" presId="urn:microsoft.com/office/officeart/2005/8/layout/list1"/>
    <dgm:cxn modelId="{FF285FC9-F487-4C1E-A094-3CF6EA49629E}" type="presParOf" srcId="{74407F6C-E5B9-44A0-B878-521C39C11EBC}" destId="{05DDC513-0DC9-4983-A7FA-629CFA479366}" srcOrd="4" destOrd="0" presId="urn:microsoft.com/office/officeart/2005/8/layout/list1"/>
    <dgm:cxn modelId="{ABCE1A8D-6DA6-4EC5-ADC4-83A91A51ED92}" type="presParOf" srcId="{05DDC513-0DC9-4983-A7FA-629CFA479366}" destId="{9ABEF55E-53EE-4CE8-AB1D-1E5D363768BB}" srcOrd="0" destOrd="0" presId="urn:microsoft.com/office/officeart/2005/8/layout/list1"/>
    <dgm:cxn modelId="{17D128A8-02AA-4588-B153-903DBA94D678}" type="presParOf" srcId="{05DDC513-0DC9-4983-A7FA-629CFA479366}" destId="{80737697-7976-45A6-BE90-015CD8E0D001}" srcOrd="1" destOrd="0" presId="urn:microsoft.com/office/officeart/2005/8/layout/list1"/>
    <dgm:cxn modelId="{82A93E11-FA8A-44B8-8E07-7B8F5281E367}" type="presParOf" srcId="{74407F6C-E5B9-44A0-B878-521C39C11EBC}" destId="{3530E997-1765-4925-9F53-921C54F39771}" srcOrd="5" destOrd="0" presId="urn:microsoft.com/office/officeart/2005/8/layout/list1"/>
    <dgm:cxn modelId="{81513FDA-312E-4D20-8573-16B1A631B51F}" type="presParOf" srcId="{74407F6C-E5B9-44A0-B878-521C39C11EBC}" destId="{A4A2E839-A516-4A5D-8288-61D7BF2FE9F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0BE6DD-E5BF-46C8-A3B3-DC9EC2A6937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6284959E-83A0-4BD1-B1B9-09DB4F2C0E23}">
      <dgm:prSet/>
      <dgm:spPr/>
      <dgm:t>
        <a:bodyPr/>
        <a:lstStyle/>
        <a:p>
          <a:r>
            <a:rPr lang="en-US" dirty="0"/>
            <a:t>Helping your community or supporting a nonprofit</a:t>
          </a:r>
        </a:p>
      </dgm:t>
    </dgm:pt>
    <dgm:pt modelId="{90C898DD-A0F7-4EB2-A828-6B282C7E3030}" type="parTrans" cxnId="{1979CD64-DFC9-40E2-AD6B-A605FA6E08CD}">
      <dgm:prSet/>
      <dgm:spPr/>
      <dgm:t>
        <a:bodyPr/>
        <a:lstStyle/>
        <a:p>
          <a:endParaRPr lang="en-US"/>
        </a:p>
      </dgm:t>
    </dgm:pt>
    <dgm:pt modelId="{469BD59C-AE45-479F-AAC2-5B11C2774FAD}" type="sibTrans" cxnId="{1979CD64-DFC9-40E2-AD6B-A605FA6E08CD}">
      <dgm:prSet/>
      <dgm:spPr/>
      <dgm:t>
        <a:bodyPr/>
        <a:lstStyle/>
        <a:p>
          <a:endParaRPr lang="en-US"/>
        </a:p>
      </dgm:t>
    </dgm:pt>
    <dgm:pt modelId="{CEB2058C-F51B-4D97-ACFF-6DD861D31B01}">
      <dgm:prSet/>
      <dgm:spPr/>
      <dgm:t>
        <a:bodyPr/>
        <a:lstStyle/>
        <a:p>
          <a:r>
            <a:rPr lang="en-US" dirty="0"/>
            <a:t>Giving your time, effort, or skills to help others</a:t>
          </a:r>
        </a:p>
      </dgm:t>
    </dgm:pt>
    <dgm:pt modelId="{8684FF7B-4548-44A7-ACAF-33CD19D947AF}" type="parTrans" cxnId="{872E56B1-07AD-4E28-B794-1F62EF2F24EC}">
      <dgm:prSet/>
      <dgm:spPr/>
      <dgm:t>
        <a:bodyPr/>
        <a:lstStyle/>
        <a:p>
          <a:endParaRPr lang="en-US"/>
        </a:p>
      </dgm:t>
    </dgm:pt>
    <dgm:pt modelId="{1953816D-667D-43EB-B163-14040C919E73}" type="sibTrans" cxnId="{872E56B1-07AD-4E28-B794-1F62EF2F24EC}">
      <dgm:prSet/>
      <dgm:spPr/>
      <dgm:t>
        <a:bodyPr/>
        <a:lstStyle/>
        <a:p>
          <a:endParaRPr lang="en-US"/>
        </a:p>
      </dgm:t>
    </dgm:pt>
    <dgm:pt modelId="{008C59E8-09A6-4FAC-9F61-56DC07CE850D}">
      <dgm:prSet/>
      <dgm:spPr/>
      <dgm:t>
        <a:bodyPr/>
        <a:lstStyle/>
        <a:p>
          <a:r>
            <a:rPr lang="en-US" dirty="0"/>
            <a:t>Do it without expecting personal gain</a:t>
          </a:r>
        </a:p>
      </dgm:t>
    </dgm:pt>
    <dgm:pt modelId="{A3837F8F-CFEE-40FB-8172-CFA356393ECD}" type="parTrans" cxnId="{1105B692-409C-4DBA-9F1D-7E08D04244EE}">
      <dgm:prSet/>
      <dgm:spPr/>
      <dgm:t>
        <a:bodyPr/>
        <a:lstStyle/>
        <a:p>
          <a:endParaRPr lang="en-US"/>
        </a:p>
      </dgm:t>
    </dgm:pt>
    <dgm:pt modelId="{C78F6208-3982-4B4A-9544-51AD15A5F9D6}" type="sibTrans" cxnId="{1105B692-409C-4DBA-9F1D-7E08D04244EE}">
      <dgm:prSet/>
      <dgm:spPr/>
      <dgm:t>
        <a:bodyPr/>
        <a:lstStyle/>
        <a:p>
          <a:endParaRPr lang="en-US"/>
        </a:p>
      </dgm:t>
    </dgm:pt>
    <dgm:pt modelId="{79624C59-1E51-4E10-81C8-251419FC3204}">
      <dgm:prSet/>
      <dgm:spPr/>
      <dgm:t>
        <a:bodyPr/>
        <a:lstStyle/>
        <a:p>
          <a:r>
            <a:rPr lang="en-US"/>
            <a:t>It’s not about self-promotion, but about inspiring others to join a cause</a:t>
          </a:r>
        </a:p>
      </dgm:t>
    </dgm:pt>
    <dgm:pt modelId="{CBAD8FE9-48DA-4F85-B3B7-174D4B7A3FA3}" type="parTrans" cxnId="{2300DF16-EBCC-4D0D-A2BD-4BBC470BF046}">
      <dgm:prSet/>
      <dgm:spPr/>
      <dgm:t>
        <a:bodyPr/>
        <a:lstStyle/>
        <a:p>
          <a:endParaRPr lang="en-US"/>
        </a:p>
      </dgm:t>
    </dgm:pt>
    <dgm:pt modelId="{8A5B60EB-7287-4B23-9156-5EFB6A1062D5}" type="sibTrans" cxnId="{2300DF16-EBCC-4D0D-A2BD-4BBC470BF046}">
      <dgm:prSet/>
      <dgm:spPr/>
      <dgm:t>
        <a:bodyPr/>
        <a:lstStyle/>
        <a:p>
          <a:endParaRPr lang="en-US"/>
        </a:p>
      </dgm:t>
    </dgm:pt>
    <dgm:pt modelId="{F3FA51ED-BBBC-435F-9C0E-B0E5FAC42D78}">
      <dgm:prSet/>
      <dgm:spPr/>
      <dgm:t>
        <a:bodyPr/>
        <a:lstStyle/>
        <a:p>
          <a:r>
            <a:rPr lang="en-US" dirty="0"/>
            <a:t>Volunteers make up one-third of the nonprofit workforce</a:t>
          </a:r>
        </a:p>
      </dgm:t>
    </dgm:pt>
    <dgm:pt modelId="{5F334BCA-F7B1-4262-AB0F-B1A94EA671B8}" type="parTrans" cxnId="{12F5B0DC-80FE-46EC-88B6-D1ADD8AFEC51}">
      <dgm:prSet/>
      <dgm:spPr/>
      <dgm:t>
        <a:bodyPr/>
        <a:lstStyle/>
        <a:p>
          <a:endParaRPr lang="en-US"/>
        </a:p>
      </dgm:t>
    </dgm:pt>
    <dgm:pt modelId="{F7FE109D-2860-4B18-9629-7553C81E924D}" type="sibTrans" cxnId="{12F5B0DC-80FE-46EC-88B6-D1ADD8AFEC51}">
      <dgm:prSet/>
      <dgm:spPr/>
      <dgm:t>
        <a:bodyPr/>
        <a:lstStyle/>
        <a:p>
          <a:endParaRPr lang="en-US"/>
        </a:p>
      </dgm:t>
    </dgm:pt>
    <dgm:pt modelId="{B6947EE9-01FE-4E31-9B6A-C80CC35C307F}">
      <dgm:prSet/>
      <dgm:spPr/>
      <dgm:t>
        <a:bodyPr/>
        <a:lstStyle/>
        <a:p>
          <a:r>
            <a:rPr lang="en-US"/>
            <a:t>They play a key role in bringing people together and changing lives</a:t>
          </a:r>
        </a:p>
      </dgm:t>
    </dgm:pt>
    <dgm:pt modelId="{70A672EA-099A-4957-8997-3EDE8A0B37F9}" type="parTrans" cxnId="{C7A27EC9-7911-4D07-97B4-E4A8B8A813D4}">
      <dgm:prSet/>
      <dgm:spPr/>
      <dgm:t>
        <a:bodyPr/>
        <a:lstStyle/>
        <a:p>
          <a:endParaRPr lang="en-US"/>
        </a:p>
      </dgm:t>
    </dgm:pt>
    <dgm:pt modelId="{1E9D4EFC-E052-4F2B-9798-F3713B510F5D}" type="sibTrans" cxnId="{C7A27EC9-7911-4D07-97B4-E4A8B8A813D4}">
      <dgm:prSet/>
      <dgm:spPr/>
      <dgm:t>
        <a:bodyPr/>
        <a:lstStyle/>
        <a:p>
          <a:endParaRPr lang="en-US"/>
        </a:p>
      </dgm:t>
    </dgm:pt>
    <dgm:pt modelId="{7E36593C-ACFA-4EFB-A342-48B9C687A9DB}" type="pres">
      <dgm:prSet presAssocID="{910BE6DD-E5BF-46C8-A3B3-DC9EC2A69370}" presName="Name0" presStyleCnt="0">
        <dgm:presLayoutVars>
          <dgm:dir/>
          <dgm:resizeHandles val="exact"/>
        </dgm:presLayoutVars>
      </dgm:prSet>
      <dgm:spPr/>
    </dgm:pt>
    <dgm:pt modelId="{8C5D2860-D71E-4601-908A-47F2D6EBD042}" type="pres">
      <dgm:prSet presAssocID="{6284959E-83A0-4BD1-B1B9-09DB4F2C0E23}" presName="node" presStyleLbl="node1" presStyleIdx="0" presStyleCnt="6">
        <dgm:presLayoutVars>
          <dgm:bulletEnabled val="1"/>
        </dgm:presLayoutVars>
      </dgm:prSet>
      <dgm:spPr/>
    </dgm:pt>
    <dgm:pt modelId="{91C04BA6-61E2-498C-8F19-D559DA934A09}" type="pres">
      <dgm:prSet presAssocID="{469BD59C-AE45-479F-AAC2-5B11C2774FAD}" presName="sibTrans" presStyleLbl="sibTrans1D1" presStyleIdx="0" presStyleCnt="5"/>
      <dgm:spPr/>
    </dgm:pt>
    <dgm:pt modelId="{3FFA724C-7140-4169-BF9A-4FDAEFAEA780}" type="pres">
      <dgm:prSet presAssocID="{469BD59C-AE45-479F-AAC2-5B11C2774FAD}" presName="connectorText" presStyleLbl="sibTrans1D1" presStyleIdx="0" presStyleCnt="5"/>
      <dgm:spPr/>
    </dgm:pt>
    <dgm:pt modelId="{FB5DAF35-8577-4489-A82C-70AB331EA644}" type="pres">
      <dgm:prSet presAssocID="{CEB2058C-F51B-4D97-ACFF-6DD861D31B01}" presName="node" presStyleLbl="node1" presStyleIdx="1" presStyleCnt="6">
        <dgm:presLayoutVars>
          <dgm:bulletEnabled val="1"/>
        </dgm:presLayoutVars>
      </dgm:prSet>
      <dgm:spPr/>
    </dgm:pt>
    <dgm:pt modelId="{6A2DAFDB-D73A-40F6-9D00-5154D3F2D6FE}" type="pres">
      <dgm:prSet presAssocID="{1953816D-667D-43EB-B163-14040C919E73}" presName="sibTrans" presStyleLbl="sibTrans1D1" presStyleIdx="1" presStyleCnt="5"/>
      <dgm:spPr/>
    </dgm:pt>
    <dgm:pt modelId="{CEF5F833-D3C7-4764-B891-713EED2788A5}" type="pres">
      <dgm:prSet presAssocID="{1953816D-667D-43EB-B163-14040C919E73}" presName="connectorText" presStyleLbl="sibTrans1D1" presStyleIdx="1" presStyleCnt="5"/>
      <dgm:spPr/>
    </dgm:pt>
    <dgm:pt modelId="{D16320F7-0F7D-4322-91BB-971735A0660C}" type="pres">
      <dgm:prSet presAssocID="{008C59E8-09A6-4FAC-9F61-56DC07CE850D}" presName="node" presStyleLbl="node1" presStyleIdx="2" presStyleCnt="6">
        <dgm:presLayoutVars>
          <dgm:bulletEnabled val="1"/>
        </dgm:presLayoutVars>
      </dgm:prSet>
      <dgm:spPr/>
    </dgm:pt>
    <dgm:pt modelId="{D70D741E-2A96-4389-9CF6-D1F0584EB147}" type="pres">
      <dgm:prSet presAssocID="{C78F6208-3982-4B4A-9544-51AD15A5F9D6}" presName="sibTrans" presStyleLbl="sibTrans1D1" presStyleIdx="2" presStyleCnt="5"/>
      <dgm:spPr/>
    </dgm:pt>
    <dgm:pt modelId="{FC61F0EC-5FC0-40D4-9FFF-C333EEEA1EBA}" type="pres">
      <dgm:prSet presAssocID="{C78F6208-3982-4B4A-9544-51AD15A5F9D6}" presName="connectorText" presStyleLbl="sibTrans1D1" presStyleIdx="2" presStyleCnt="5"/>
      <dgm:spPr/>
    </dgm:pt>
    <dgm:pt modelId="{D5AB6C94-C5C8-46A4-B855-703B53B1773B}" type="pres">
      <dgm:prSet presAssocID="{79624C59-1E51-4E10-81C8-251419FC3204}" presName="node" presStyleLbl="node1" presStyleIdx="3" presStyleCnt="6">
        <dgm:presLayoutVars>
          <dgm:bulletEnabled val="1"/>
        </dgm:presLayoutVars>
      </dgm:prSet>
      <dgm:spPr/>
    </dgm:pt>
    <dgm:pt modelId="{4DBCF54C-2CB1-42E6-B54F-77A499E2ED1B}" type="pres">
      <dgm:prSet presAssocID="{8A5B60EB-7287-4B23-9156-5EFB6A1062D5}" presName="sibTrans" presStyleLbl="sibTrans1D1" presStyleIdx="3" presStyleCnt="5"/>
      <dgm:spPr/>
    </dgm:pt>
    <dgm:pt modelId="{21C7533B-635D-4D51-A189-D0E35421A5A2}" type="pres">
      <dgm:prSet presAssocID="{8A5B60EB-7287-4B23-9156-5EFB6A1062D5}" presName="connectorText" presStyleLbl="sibTrans1D1" presStyleIdx="3" presStyleCnt="5"/>
      <dgm:spPr/>
    </dgm:pt>
    <dgm:pt modelId="{7F3894CF-66B2-4656-9DC2-3DE04FB732FF}" type="pres">
      <dgm:prSet presAssocID="{F3FA51ED-BBBC-435F-9C0E-B0E5FAC42D78}" presName="node" presStyleLbl="node1" presStyleIdx="4" presStyleCnt="6">
        <dgm:presLayoutVars>
          <dgm:bulletEnabled val="1"/>
        </dgm:presLayoutVars>
      </dgm:prSet>
      <dgm:spPr/>
    </dgm:pt>
    <dgm:pt modelId="{E92353A2-1773-4685-9B6A-7B9D6EC14101}" type="pres">
      <dgm:prSet presAssocID="{F7FE109D-2860-4B18-9629-7553C81E924D}" presName="sibTrans" presStyleLbl="sibTrans1D1" presStyleIdx="4" presStyleCnt="5"/>
      <dgm:spPr/>
    </dgm:pt>
    <dgm:pt modelId="{1B4C344F-3F1A-4683-AB51-D87BFBF13DAC}" type="pres">
      <dgm:prSet presAssocID="{F7FE109D-2860-4B18-9629-7553C81E924D}" presName="connectorText" presStyleLbl="sibTrans1D1" presStyleIdx="4" presStyleCnt="5"/>
      <dgm:spPr/>
    </dgm:pt>
    <dgm:pt modelId="{56CC7174-E748-479F-9929-8A2562B18091}" type="pres">
      <dgm:prSet presAssocID="{B6947EE9-01FE-4E31-9B6A-C80CC35C307F}" presName="node" presStyleLbl="node1" presStyleIdx="5" presStyleCnt="6">
        <dgm:presLayoutVars>
          <dgm:bulletEnabled val="1"/>
        </dgm:presLayoutVars>
      </dgm:prSet>
      <dgm:spPr/>
    </dgm:pt>
  </dgm:ptLst>
  <dgm:cxnLst>
    <dgm:cxn modelId="{9A99D502-74ED-489E-9F0F-7744398527B2}" type="presOf" srcId="{CEB2058C-F51B-4D97-ACFF-6DD861D31B01}" destId="{FB5DAF35-8577-4489-A82C-70AB331EA644}" srcOrd="0" destOrd="0" presId="urn:microsoft.com/office/officeart/2016/7/layout/RepeatingBendingProcessNew"/>
    <dgm:cxn modelId="{2300DF16-EBCC-4D0D-A2BD-4BBC470BF046}" srcId="{910BE6DD-E5BF-46C8-A3B3-DC9EC2A69370}" destId="{79624C59-1E51-4E10-81C8-251419FC3204}" srcOrd="3" destOrd="0" parTransId="{CBAD8FE9-48DA-4F85-B3B7-174D4B7A3FA3}" sibTransId="{8A5B60EB-7287-4B23-9156-5EFB6A1062D5}"/>
    <dgm:cxn modelId="{6653E51E-05E1-4395-9CD2-72980081E895}" type="presOf" srcId="{1953816D-667D-43EB-B163-14040C919E73}" destId="{6A2DAFDB-D73A-40F6-9D00-5154D3F2D6FE}" srcOrd="0" destOrd="0" presId="urn:microsoft.com/office/officeart/2016/7/layout/RepeatingBendingProcessNew"/>
    <dgm:cxn modelId="{B6DBC02C-DE1F-4B2F-B3EB-34C5ECA5DC79}" type="presOf" srcId="{F3FA51ED-BBBC-435F-9C0E-B0E5FAC42D78}" destId="{7F3894CF-66B2-4656-9DC2-3DE04FB732FF}" srcOrd="0" destOrd="0" presId="urn:microsoft.com/office/officeart/2016/7/layout/RepeatingBendingProcessNew"/>
    <dgm:cxn modelId="{1979CD64-DFC9-40E2-AD6B-A605FA6E08CD}" srcId="{910BE6DD-E5BF-46C8-A3B3-DC9EC2A69370}" destId="{6284959E-83A0-4BD1-B1B9-09DB4F2C0E23}" srcOrd="0" destOrd="0" parTransId="{90C898DD-A0F7-4EB2-A828-6B282C7E3030}" sibTransId="{469BD59C-AE45-479F-AAC2-5B11C2774FAD}"/>
    <dgm:cxn modelId="{1C23E465-D103-4E0B-BEEC-144EFA95B16A}" type="presOf" srcId="{C78F6208-3982-4B4A-9544-51AD15A5F9D6}" destId="{D70D741E-2A96-4389-9CF6-D1F0584EB147}" srcOrd="0" destOrd="0" presId="urn:microsoft.com/office/officeart/2016/7/layout/RepeatingBendingProcessNew"/>
    <dgm:cxn modelId="{96A1FB46-91C8-46F0-978E-04368AB202ED}" type="presOf" srcId="{469BD59C-AE45-479F-AAC2-5B11C2774FAD}" destId="{3FFA724C-7140-4169-BF9A-4FDAEFAEA780}" srcOrd="1" destOrd="0" presId="urn:microsoft.com/office/officeart/2016/7/layout/RepeatingBendingProcessNew"/>
    <dgm:cxn modelId="{8B537547-6A17-40E1-8213-751147DD3956}" type="presOf" srcId="{8A5B60EB-7287-4B23-9156-5EFB6A1062D5}" destId="{4DBCF54C-2CB1-42E6-B54F-77A499E2ED1B}" srcOrd="0" destOrd="0" presId="urn:microsoft.com/office/officeart/2016/7/layout/RepeatingBendingProcessNew"/>
    <dgm:cxn modelId="{BA8A1A6E-26D0-4498-A4BB-1361AA7DC0EF}" type="presOf" srcId="{6284959E-83A0-4BD1-B1B9-09DB4F2C0E23}" destId="{8C5D2860-D71E-4601-908A-47F2D6EBD042}" srcOrd="0" destOrd="0" presId="urn:microsoft.com/office/officeart/2016/7/layout/RepeatingBendingProcessNew"/>
    <dgm:cxn modelId="{E31A6E57-CC22-409F-9E9C-5AB6C8EACA73}" type="presOf" srcId="{910BE6DD-E5BF-46C8-A3B3-DC9EC2A69370}" destId="{7E36593C-ACFA-4EFB-A342-48B9C687A9DB}" srcOrd="0" destOrd="0" presId="urn:microsoft.com/office/officeart/2016/7/layout/RepeatingBendingProcessNew"/>
    <dgm:cxn modelId="{93D3998B-E7F2-4716-8602-A10704AB51F0}" type="presOf" srcId="{F7FE109D-2860-4B18-9629-7553C81E924D}" destId="{E92353A2-1773-4685-9B6A-7B9D6EC14101}" srcOrd="0" destOrd="0" presId="urn:microsoft.com/office/officeart/2016/7/layout/RepeatingBendingProcessNew"/>
    <dgm:cxn modelId="{1105B692-409C-4DBA-9F1D-7E08D04244EE}" srcId="{910BE6DD-E5BF-46C8-A3B3-DC9EC2A69370}" destId="{008C59E8-09A6-4FAC-9F61-56DC07CE850D}" srcOrd="2" destOrd="0" parTransId="{A3837F8F-CFEE-40FB-8172-CFA356393ECD}" sibTransId="{C78F6208-3982-4B4A-9544-51AD15A5F9D6}"/>
    <dgm:cxn modelId="{8D7F3295-CD22-4649-8DDC-7C75A71EF4C0}" type="presOf" srcId="{B6947EE9-01FE-4E31-9B6A-C80CC35C307F}" destId="{56CC7174-E748-479F-9929-8A2562B18091}" srcOrd="0" destOrd="0" presId="urn:microsoft.com/office/officeart/2016/7/layout/RepeatingBendingProcessNew"/>
    <dgm:cxn modelId="{64D22AA2-7B94-4FA6-BD40-90F56B494F37}" type="presOf" srcId="{79624C59-1E51-4E10-81C8-251419FC3204}" destId="{D5AB6C94-C5C8-46A4-B855-703B53B1773B}" srcOrd="0" destOrd="0" presId="urn:microsoft.com/office/officeart/2016/7/layout/RepeatingBendingProcessNew"/>
    <dgm:cxn modelId="{872E56B1-07AD-4E28-B794-1F62EF2F24EC}" srcId="{910BE6DD-E5BF-46C8-A3B3-DC9EC2A69370}" destId="{CEB2058C-F51B-4D97-ACFF-6DD861D31B01}" srcOrd="1" destOrd="0" parTransId="{8684FF7B-4548-44A7-ACAF-33CD19D947AF}" sibTransId="{1953816D-667D-43EB-B163-14040C919E73}"/>
    <dgm:cxn modelId="{603BDEB4-3749-4D3C-A9C4-C920684F6179}" type="presOf" srcId="{1953816D-667D-43EB-B163-14040C919E73}" destId="{CEF5F833-D3C7-4764-B891-713EED2788A5}" srcOrd="1" destOrd="0" presId="urn:microsoft.com/office/officeart/2016/7/layout/RepeatingBendingProcessNew"/>
    <dgm:cxn modelId="{C7A27EC9-7911-4D07-97B4-E4A8B8A813D4}" srcId="{910BE6DD-E5BF-46C8-A3B3-DC9EC2A69370}" destId="{B6947EE9-01FE-4E31-9B6A-C80CC35C307F}" srcOrd="5" destOrd="0" parTransId="{70A672EA-099A-4957-8997-3EDE8A0B37F9}" sibTransId="{1E9D4EFC-E052-4F2B-9798-F3713B510F5D}"/>
    <dgm:cxn modelId="{F06E98CC-B99D-4E4B-B037-755B796F8981}" type="presOf" srcId="{008C59E8-09A6-4FAC-9F61-56DC07CE850D}" destId="{D16320F7-0F7D-4322-91BB-971735A0660C}" srcOrd="0" destOrd="0" presId="urn:microsoft.com/office/officeart/2016/7/layout/RepeatingBendingProcessNew"/>
    <dgm:cxn modelId="{12F5B0DC-80FE-46EC-88B6-D1ADD8AFEC51}" srcId="{910BE6DD-E5BF-46C8-A3B3-DC9EC2A69370}" destId="{F3FA51ED-BBBC-435F-9C0E-B0E5FAC42D78}" srcOrd="4" destOrd="0" parTransId="{5F334BCA-F7B1-4262-AB0F-B1A94EA671B8}" sibTransId="{F7FE109D-2860-4B18-9629-7553C81E924D}"/>
    <dgm:cxn modelId="{37F75DE5-95CC-451C-BE12-8AC98BC631C9}" type="presOf" srcId="{8A5B60EB-7287-4B23-9156-5EFB6A1062D5}" destId="{21C7533B-635D-4D51-A189-D0E35421A5A2}" srcOrd="1" destOrd="0" presId="urn:microsoft.com/office/officeart/2016/7/layout/RepeatingBendingProcessNew"/>
    <dgm:cxn modelId="{E5E437ED-A767-4802-BCCE-B09CC9279A2C}" type="presOf" srcId="{F7FE109D-2860-4B18-9629-7553C81E924D}" destId="{1B4C344F-3F1A-4683-AB51-D87BFBF13DAC}" srcOrd="1" destOrd="0" presId="urn:microsoft.com/office/officeart/2016/7/layout/RepeatingBendingProcessNew"/>
    <dgm:cxn modelId="{1A5587F2-E4A9-44FD-A86D-C580F5DBB3C6}" type="presOf" srcId="{469BD59C-AE45-479F-AAC2-5B11C2774FAD}" destId="{91C04BA6-61E2-498C-8F19-D559DA934A09}" srcOrd="0" destOrd="0" presId="urn:microsoft.com/office/officeart/2016/7/layout/RepeatingBendingProcessNew"/>
    <dgm:cxn modelId="{79638EF5-0EEF-4514-BD2B-038B3495F5CD}" type="presOf" srcId="{C78F6208-3982-4B4A-9544-51AD15A5F9D6}" destId="{FC61F0EC-5FC0-40D4-9FFF-C333EEEA1EBA}" srcOrd="1" destOrd="0" presId="urn:microsoft.com/office/officeart/2016/7/layout/RepeatingBendingProcessNew"/>
    <dgm:cxn modelId="{6C822679-0460-4151-BEC7-BD1DEB35C087}" type="presParOf" srcId="{7E36593C-ACFA-4EFB-A342-48B9C687A9DB}" destId="{8C5D2860-D71E-4601-908A-47F2D6EBD042}" srcOrd="0" destOrd="0" presId="urn:microsoft.com/office/officeart/2016/7/layout/RepeatingBendingProcessNew"/>
    <dgm:cxn modelId="{09AC9E2B-2EB6-46BE-8D26-9E34894001BE}" type="presParOf" srcId="{7E36593C-ACFA-4EFB-A342-48B9C687A9DB}" destId="{91C04BA6-61E2-498C-8F19-D559DA934A09}" srcOrd="1" destOrd="0" presId="urn:microsoft.com/office/officeart/2016/7/layout/RepeatingBendingProcessNew"/>
    <dgm:cxn modelId="{29077F46-4781-4D2B-97F7-174195E60BD6}" type="presParOf" srcId="{91C04BA6-61E2-498C-8F19-D559DA934A09}" destId="{3FFA724C-7140-4169-BF9A-4FDAEFAEA780}" srcOrd="0" destOrd="0" presId="urn:microsoft.com/office/officeart/2016/7/layout/RepeatingBendingProcessNew"/>
    <dgm:cxn modelId="{228BCD8D-017B-48E7-A7FF-5DD334817938}" type="presParOf" srcId="{7E36593C-ACFA-4EFB-A342-48B9C687A9DB}" destId="{FB5DAF35-8577-4489-A82C-70AB331EA644}" srcOrd="2" destOrd="0" presId="urn:microsoft.com/office/officeart/2016/7/layout/RepeatingBendingProcessNew"/>
    <dgm:cxn modelId="{E9511405-D82F-4DD6-B395-6CD61423FCF1}" type="presParOf" srcId="{7E36593C-ACFA-4EFB-A342-48B9C687A9DB}" destId="{6A2DAFDB-D73A-40F6-9D00-5154D3F2D6FE}" srcOrd="3" destOrd="0" presId="urn:microsoft.com/office/officeart/2016/7/layout/RepeatingBendingProcessNew"/>
    <dgm:cxn modelId="{32C32E50-5C48-43E4-829C-C643CD7685E8}" type="presParOf" srcId="{6A2DAFDB-D73A-40F6-9D00-5154D3F2D6FE}" destId="{CEF5F833-D3C7-4764-B891-713EED2788A5}" srcOrd="0" destOrd="0" presId="urn:microsoft.com/office/officeart/2016/7/layout/RepeatingBendingProcessNew"/>
    <dgm:cxn modelId="{79D0C4E8-8FCC-4D21-88B2-E1D12AC59E77}" type="presParOf" srcId="{7E36593C-ACFA-4EFB-A342-48B9C687A9DB}" destId="{D16320F7-0F7D-4322-91BB-971735A0660C}" srcOrd="4" destOrd="0" presId="urn:microsoft.com/office/officeart/2016/7/layout/RepeatingBendingProcessNew"/>
    <dgm:cxn modelId="{3F69FE4B-8664-4BDE-A4AC-18DABF08B994}" type="presParOf" srcId="{7E36593C-ACFA-4EFB-A342-48B9C687A9DB}" destId="{D70D741E-2A96-4389-9CF6-D1F0584EB147}" srcOrd="5" destOrd="0" presId="urn:microsoft.com/office/officeart/2016/7/layout/RepeatingBendingProcessNew"/>
    <dgm:cxn modelId="{985A205D-88E9-4553-9F3C-ED1F58860AE0}" type="presParOf" srcId="{D70D741E-2A96-4389-9CF6-D1F0584EB147}" destId="{FC61F0EC-5FC0-40D4-9FFF-C333EEEA1EBA}" srcOrd="0" destOrd="0" presId="urn:microsoft.com/office/officeart/2016/7/layout/RepeatingBendingProcessNew"/>
    <dgm:cxn modelId="{BD4B4556-41A6-4069-86FF-4000C4BBB4C1}" type="presParOf" srcId="{7E36593C-ACFA-4EFB-A342-48B9C687A9DB}" destId="{D5AB6C94-C5C8-46A4-B855-703B53B1773B}" srcOrd="6" destOrd="0" presId="urn:microsoft.com/office/officeart/2016/7/layout/RepeatingBendingProcessNew"/>
    <dgm:cxn modelId="{E0798A01-9FB6-4F65-8A22-8D0CD057B7C2}" type="presParOf" srcId="{7E36593C-ACFA-4EFB-A342-48B9C687A9DB}" destId="{4DBCF54C-2CB1-42E6-B54F-77A499E2ED1B}" srcOrd="7" destOrd="0" presId="urn:microsoft.com/office/officeart/2016/7/layout/RepeatingBendingProcessNew"/>
    <dgm:cxn modelId="{A6C2F839-3777-487A-BE1D-4E4612ABFC6E}" type="presParOf" srcId="{4DBCF54C-2CB1-42E6-B54F-77A499E2ED1B}" destId="{21C7533B-635D-4D51-A189-D0E35421A5A2}" srcOrd="0" destOrd="0" presId="urn:microsoft.com/office/officeart/2016/7/layout/RepeatingBendingProcessNew"/>
    <dgm:cxn modelId="{D7A3C59D-B6B3-4D90-9CB6-5372AC019B2D}" type="presParOf" srcId="{7E36593C-ACFA-4EFB-A342-48B9C687A9DB}" destId="{7F3894CF-66B2-4656-9DC2-3DE04FB732FF}" srcOrd="8" destOrd="0" presId="urn:microsoft.com/office/officeart/2016/7/layout/RepeatingBendingProcessNew"/>
    <dgm:cxn modelId="{50C32C38-7A67-4C5A-8928-23CE50C914ED}" type="presParOf" srcId="{7E36593C-ACFA-4EFB-A342-48B9C687A9DB}" destId="{E92353A2-1773-4685-9B6A-7B9D6EC14101}" srcOrd="9" destOrd="0" presId="urn:microsoft.com/office/officeart/2016/7/layout/RepeatingBendingProcessNew"/>
    <dgm:cxn modelId="{CE055147-4F56-4D18-864C-738F01C066F1}" type="presParOf" srcId="{E92353A2-1773-4685-9B6A-7B9D6EC14101}" destId="{1B4C344F-3F1A-4683-AB51-D87BFBF13DAC}" srcOrd="0" destOrd="0" presId="urn:microsoft.com/office/officeart/2016/7/layout/RepeatingBendingProcessNew"/>
    <dgm:cxn modelId="{9CE899FC-7889-4AC9-A155-2EDDC611FD4F}" type="presParOf" srcId="{7E36593C-ACFA-4EFB-A342-48B9C687A9DB}" destId="{56CC7174-E748-479F-9929-8A2562B18091}"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E7E32-502B-4B2E-8197-86CD5DDA00CF}">
      <dsp:nvSpPr>
        <dsp:cNvPr id="0" name=""/>
        <dsp:cNvSpPr/>
      </dsp:nvSpPr>
      <dsp:spPr>
        <a:xfrm>
          <a:off x="0" y="3083661"/>
          <a:ext cx="4361687" cy="101212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The goal is to </a:t>
          </a:r>
          <a:r>
            <a:rPr lang="en-US" sz="1800" b="1" kern="1200" dirty="0"/>
            <a:t>help others</a:t>
          </a:r>
          <a:r>
            <a:rPr lang="en-US" sz="1800" kern="1200" dirty="0"/>
            <a:t>, </a:t>
          </a:r>
          <a:r>
            <a:rPr lang="en-US" sz="1800" b="1" kern="1200" dirty="0"/>
            <a:t>support a cause</a:t>
          </a:r>
          <a:r>
            <a:rPr lang="en-US" sz="1800" kern="1200" dirty="0"/>
            <a:t>, or </a:t>
          </a:r>
          <a:r>
            <a:rPr lang="en-US" sz="1800" b="1" kern="1200" dirty="0"/>
            <a:t>improve your community</a:t>
          </a:r>
          <a:r>
            <a:rPr lang="en-US" sz="1800" kern="1200" dirty="0"/>
            <a:t>.</a:t>
          </a:r>
        </a:p>
      </dsp:txBody>
      <dsp:txXfrm>
        <a:off x="0" y="3083661"/>
        <a:ext cx="4361687" cy="1012126"/>
      </dsp:txXfrm>
    </dsp:sp>
    <dsp:sp modelId="{BD05CC1B-325F-404D-8803-D00B078E9DEA}">
      <dsp:nvSpPr>
        <dsp:cNvPr id="0" name=""/>
        <dsp:cNvSpPr/>
      </dsp:nvSpPr>
      <dsp:spPr>
        <a:xfrm rot="10800000">
          <a:off x="0" y="1542192"/>
          <a:ext cx="4361687" cy="1556650"/>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You do </a:t>
          </a:r>
          <a:r>
            <a:rPr lang="en-US" sz="1800" b="1" kern="1200" dirty="0"/>
            <a:t>this without expecting payment</a:t>
          </a:r>
          <a:r>
            <a:rPr lang="en-US" sz="1800" kern="1200" dirty="0"/>
            <a:t>.</a:t>
          </a:r>
        </a:p>
      </dsp:txBody>
      <dsp:txXfrm rot="10800000">
        <a:off x="0" y="1542192"/>
        <a:ext cx="4361687" cy="1011464"/>
      </dsp:txXfrm>
    </dsp:sp>
    <dsp:sp modelId="{9F00FE16-F0AD-49C7-B09E-813D4304C18C}">
      <dsp:nvSpPr>
        <dsp:cNvPr id="0" name=""/>
        <dsp:cNvSpPr/>
      </dsp:nvSpPr>
      <dsp:spPr>
        <a:xfrm rot="10800000">
          <a:off x="0" y="724"/>
          <a:ext cx="4361687" cy="1556650"/>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Volunteerism is when you </a:t>
          </a:r>
          <a:r>
            <a:rPr lang="en-US" sz="1800" b="1" kern="1200" dirty="0"/>
            <a:t>willingly offer </a:t>
          </a:r>
          <a:r>
            <a:rPr lang="en-US" sz="1800" kern="1200" dirty="0"/>
            <a:t>your time, skills or services.</a:t>
          </a:r>
        </a:p>
      </dsp:txBody>
      <dsp:txXfrm rot="10800000">
        <a:off x="0" y="724"/>
        <a:ext cx="4361687" cy="101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74A01-01A2-4845-B901-9ED315B06B9B}">
      <dsp:nvSpPr>
        <dsp:cNvPr id="0" name=""/>
        <dsp:cNvSpPr/>
      </dsp:nvSpPr>
      <dsp:spPr>
        <a:xfrm>
          <a:off x="3219664" y="881748"/>
          <a:ext cx="678636" cy="91440"/>
        </a:xfrm>
        <a:custGeom>
          <a:avLst/>
          <a:gdLst/>
          <a:ahLst/>
          <a:cxnLst/>
          <a:rect l="0" t="0" r="0" b="0"/>
          <a:pathLst>
            <a:path>
              <a:moveTo>
                <a:pt x="0" y="45720"/>
              </a:moveTo>
              <a:lnTo>
                <a:pt x="67863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1251" y="923921"/>
        <a:ext cx="35461" cy="7092"/>
      </dsp:txXfrm>
    </dsp:sp>
    <dsp:sp modelId="{5EE35E43-1E40-4BA2-9695-CE9D75907ABD}">
      <dsp:nvSpPr>
        <dsp:cNvPr id="0" name=""/>
        <dsp:cNvSpPr/>
      </dsp:nvSpPr>
      <dsp:spPr>
        <a:xfrm>
          <a:off x="137828" y="2377"/>
          <a:ext cx="3083635" cy="18501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33450">
            <a:lnSpc>
              <a:spcPct val="90000"/>
            </a:lnSpc>
            <a:spcBef>
              <a:spcPct val="0"/>
            </a:spcBef>
            <a:spcAft>
              <a:spcPct val="35000"/>
            </a:spcAft>
            <a:buNone/>
          </a:pPr>
          <a:r>
            <a:rPr lang="en-US" sz="2100" kern="1200"/>
            <a:t>Volunteerism has deep roots in the</a:t>
          </a:r>
          <a:r>
            <a:rPr lang="en-US" sz="2100" b="1" kern="1200"/>
            <a:t> human desire to help others </a:t>
          </a:r>
          <a:r>
            <a:rPr lang="en-US" sz="2100" kern="1200"/>
            <a:t>and contribute to society.</a:t>
          </a:r>
        </a:p>
      </dsp:txBody>
      <dsp:txXfrm>
        <a:off x="137828" y="2377"/>
        <a:ext cx="3083635" cy="1850181"/>
      </dsp:txXfrm>
    </dsp:sp>
    <dsp:sp modelId="{5B1A8154-6FBE-43FE-AB1F-A0CA28350988}">
      <dsp:nvSpPr>
        <dsp:cNvPr id="0" name=""/>
        <dsp:cNvSpPr/>
      </dsp:nvSpPr>
      <dsp:spPr>
        <a:xfrm>
          <a:off x="7012536" y="881748"/>
          <a:ext cx="678636" cy="91440"/>
        </a:xfrm>
        <a:custGeom>
          <a:avLst/>
          <a:gdLst/>
          <a:ahLst/>
          <a:cxnLst/>
          <a:rect l="0" t="0" r="0" b="0"/>
          <a:pathLst>
            <a:path>
              <a:moveTo>
                <a:pt x="0" y="45720"/>
              </a:moveTo>
              <a:lnTo>
                <a:pt x="67863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34123" y="923921"/>
        <a:ext cx="35461" cy="7092"/>
      </dsp:txXfrm>
    </dsp:sp>
    <dsp:sp modelId="{F4F5AECF-C090-4ACB-B21E-6D20493B8848}">
      <dsp:nvSpPr>
        <dsp:cNvPr id="0" name=""/>
        <dsp:cNvSpPr/>
      </dsp:nvSpPr>
      <dsp:spPr>
        <a:xfrm>
          <a:off x="3930700" y="2377"/>
          <a:ext cx="3083635" cy="18501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33450">
            <a:lnSpc>
              <a:spcPct val="90000"/>
            </a:lnSpc>
            <a:spcBef>
              <a:spcPct val="0"/>
            </a:spcBef>
            <a:spcAft>
              <a:spcPct val="35000"/>
            </a:spcAft>
            <a:buNone/>
          </a:pPr>
          <a:r>
            <a:rPr lang="en-US" sz="2100" kern="1200"/>
            <a:t>It started in ancient cultures as a </a:t>
          </a:r>
          <a:r>
            <a:rPr lang="en-US" sz="2100" b="1" kern="1200"/>
            <a:t>moral duty</a:t>
          </a:r>
          <a:r>
            <a:rPr lang="en-US" sz="2100" kern="1200"/>
            <a:t>.</a:t>
          </a:r>
        </a:p>
      </dsp:txBody>
      <dsp:txXfrm>
        <a:off x="3930700" y="2377"/>
        <a:ext cx="3083635" cy="1850181"/>
      </dsp:txXfrm>
    </dsp:sp>
    <dsp:sp modelId="{BC784865-7977-4154-861D-844D0EBBBC3C}">
      <dsp:nvSpPr>
        <dsp:cNvPr id="0" name=""/>
        <dsp:cNvSpPr/>
      </dsp:nvSpPr>
      <dsp:spPr>
        <a:xfrm>
          <a:off x="1679646" y="1850758"/>
          <a:ext cx="7585744" cy="678636"/>
        </a:xfrm>
        <a:custGeom>
          <a:avLst/>
          <a:gdLst/>
          <a:ahLst/>
          <a:cxnLst/>
          <a:rect l="0" t="0" r="0" b="0"/>
          <a:pathLst>
            <a:path>
              <a:moveTo>
                <a:pt x="7585744" y="0"/>
              </a:moveTo>
              <a:lnTo>
                <a:pt x="7585744" y="356418"/>
              </a:lnTo>
              <a:lnTo>
                <a:pt x="0" y="356418"/>
              </a:lnTo>
              <a:lnTo>
                <a:pt x="0" y="67863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2047" y="2186530"/>
        <a:ext cx="380941" cy="7092"/>
      </dsp:txXfrm>
    </dsp:sp>
    <dsp:sp modelId="{B346FAA6-377E-4CC5-AD35-04DE9D6E89BD}">
      <dsp:nvSpPr>
        <dsp:cNvPr id="0" name=""/>
        <dsp:cNvSpPr/>
      </dsp:nvSpPr>
      <dsp:spPr>
        <a:xfrm>
          <a:off x="7723572" y="2377"/>
          <a:ext cx="3083635" cy="18501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33450">
            <a:lnSpc>
              <a:spcPct val="90000"/>
            </a:lnSpc>
            <a:spcBef>
              <a:spcPct val="0"/>
            </a:spcBef>
            <a:spcAft>
              <a:spcPct val="35000"/>
            </a:spcAft>
            <a:buNone/>
          </a:pPr>
          <a:r>
            <a:rPr lang="en-US" sz="2100" kern="1200"/>
            <a:t>Influenced by </a:t>
          </a:r>
          <a:r>
            <a:rPr lang="en-US" sz="2100" b="1" kern="1200"/>
            <a:t>religious beliefs</a:t>
          </a:r>
          <a:r>
            <a:rPr lang="en-US" sz="2100" kern="1200"/>
            <a:t>, </a:t>
          </a:r>
          <a:r>
            <a:rPr lang="en-US" sz="2100" b="1" kern="1200"/>
            <a:t>cultural values</a:t>
          </a:r>
          <a:r>
            <a:rPr lang="en-US" sz="2100" kern="1200"/>
            <a:t>, and </a:t>
          </a:r>
          <a:r>
            <a:rPr lang="en-US" sz="2100" b="1" kern="1200"/>
            <a:t>organised giving</a:t>
          </a:r>
          <a:r>
            <a:rPr lang="en-US" sz="2100" kern="1200"/>
            <a:t>.</a:t>
          </a:r>
        </a:p>
      </dsp:txBody>
      <dsp:txXfrm>
        <a:off x="7723572" y="2377"/>
        <a:ext cx="3083635" cy="1850181"/>
      </dsp:txXfrm>
    </dsp:sp>
    <dsp:sp modelId="{173DC657-A3CF-4D7E-B137-CA39B82A655D}">
      <dsp:nvSpPr>
        <dsp:cNvPr id="0" name=""/>
        <dsp:cNvSpPr/>
      </dsp:nvSpPr>
      <dsp:spPr>
        <a:xfrm>
          <a:off x="3219664" y="3441165"/>
          <a:ext cx="678636" cy="91440"/>
        </a:xfrm>
        <a:custGeom>
          <a:avLst/>
          <a:gdLst/>
          <a:ahLst/>
          <a:cxnLst/>
          <a:rect l="0" t="0" r="0" b="0"/>
          <a:pathLst>
            <a:path>
              <a:moveTo>
                <a:pt x="0" y="45720"/>
              </a:moveTo>
              <a:lnTo>
                <a:pt x="67863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1251" y="3483339"/>
        <a:ext cx="35461" cy="7092"/>
      </dsp:txXfrm>
    </dsp:sp>
    <dsp:sp modelId="{82D0C4A6-B820-40CC-9598-A1C2F054975D}">
      <dsp:nvSpPr>
        <dsp:cNvPr id="0" name=""/>
        <dsp:cNvSpPr/>
      </dsp:nvSpPr>
      <dsp:spPr>
        <a:xfrm>
          <a:off x="137828" y="2561795"/>
          <a:ext cx="3083635" cy="18501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33450">
            <a:lnSpc>
              <a:spcPct val="90000"/>
            </a:lnSpc>
            <a:spcBef>
              <a:spcPct val="0"/>
            </a:spcBef>
            <a:spcAft>
              <a:spcPct val="35000"/>
            </a:spcAft>
            <a:buNone/>
          </a:pPr>
          <a:r>
            <a:rPr lang="en-US" sz="2100" kern="1200"/>
            <a:t>Motivated by </a:t>
          </a:r>
          <a:r>
            <a:rPr lang="en-US" sz="2100" b="1" kern="1200"/>
            <a:t>compassion</a:t>
          </a:r>
          <a:r>
            <a:rPr lang="en-US" sz="2100" kern="1200"/>
            <a:t> and the </a:t>
          </a:r>
          <a:r>
            <a:rPr lang="en-US" sz="2100" b="1" kern="1200"/>
            <a:t>desire to create positive change</a:t>
          </a:r>
          <a:r>
            <a:rPr lang="en-US" sz="2100" kern="1200"/>
            <a:t>.</a:t>
          </a:r>
        </a:p>
      </dsp:txBody>
      <dsp:txXfrm>
        <a:off x="137828" y="2561795"/>
        <a:ext cx="3083635" cy="1850181"/>
      </dsp:txXfrm>
    </dsp:sp>
    <dsp:sp modelId="{4061642D-973F-4D9C-8643-389848E26335}">
      <dsp:nvSpPr>
        <dsp:cNvPr id="0" name=""/>
        <dsp:cNvSpPr/>
      </dsp:nvSpPr>
      <dsp:spPr>
        <a:xfrm>
          <a:off x="3930700" y="2561795"/>
          <a:ext cx="3083635" cy="185018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33450">
            <a:lnSpc>
              <a:spcPct val="90000"/>
            </a:lnSpc>
            <a:spcBef>
              <a:spcPct val="0"/>
            </a:spcBef>
            <a:spcAft>
              <a:spcPct val="35000"/>
            </a:spcAft>
            <a:buNone/>
          </a:pPr>
          <a:r>
            <a:rPr lang="en-US" sz="2100" kern="1200"/>
            <a:t>Today, it supports community strength, social unity, and global development.</a:t>
          </a:r>
        </a:p>
      </dsp:txBody>
      <dsp:txXfrm>
        <a:off x="3930700" y="2561795"/>
        <a:ext cx="3083635" cy="1850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94389-AFAA-4011-B374-05775467E04F}">
      <dsp:nvSpPr>
        <dsp:cNvPr id="0" name=""/>
        <dsp:cNvSpPr/>
      </dsp:nvSpPr>
      <dsp:spPr>
        <a:xfrm>
          <a:off x="774518" y="44671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D25B7E-472D-486B-B5BF-83F6F43504F2}">
      <dsp:nvSpPr>
        <dsp:cNvPr id="0" name=""/>
        <dsp:cNvSpPr/>
      </dsp:nvSpPr>
      <dsp:spPr>
        <a:xfrm>
          <a:off x="774518" y="211011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b="1" kern="1200"/>
            <a:t>Formal volunteering </a:t>
          </a:r>
          <a:r>
            <a:rPr lang="en-US" sz="1900" kern="1200"/>
            <a:t>= organised and recorded (e.g. through a nonprofit)</a:t>
          </a:r>
        </a:p>
      </dsp:txBody>
      <dsp:txXfrm>
        <a:off x="774518" y="2110115"/>
        <a:ext cx="4320000" cy="648000"/>
      </dsp:txXfrm>
    </dsp:sp>
    <dsp:sp modelId="{91E54268-9BDA-43F4-A46A-4EADD1CCC1FC}">
      <dsp:nvSpPr>
        <dsp:cNvPr id="0" name=""/>
        <dsp:cNvSpPr/>
      </dsp:nvSpPr>
      <dsp:spPr>
        <a:xfrm>
          <a:off x="774518" y="2828534"/>
          <a:ext cx="4320000" cy="11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a:t>Volunteering at a food bank or soup kitchen</a:t>
          </a:r>
        </a:p>
        <a:p>
          <a:pPr marL="0" lvl="0" indent="0" algn="l" defTabSz="622300">
            <a:lnSpc>
              <a:spcPct val="100000"/>
            </a:lnSpc>
            <a:spcBef>
              <a:spcPct val="0"/>
            </a:spcBef>
            <a:spcAft>
              <a:spcPct val="35000"/>
            </a:spcAft>
            <a:buNone/>
          </a:pPr>
          <a:r>
            <a:rPr lang="en-US" sz="1400" kern="1200"/>
            <a:t>Helping at a hospital or nursing home</a:t>
          </a:r>
        </a:p>
        <a:p>
          <a:pPr marL="0" lvl="0" indent="0" algn="l" defTabSz="622300">
            <a:lnSpc>
              <a:spcPct val="100000"/>
            </a:lnSpc>
            <a:spcBef>
              <a:spcPct val="0"/>
            </a:spcBef>
            <a:spcAft>
              <a:spcPct val="35000"/>
            </a:spcAft>
            <a:buNone/>
          </a:pPr>
          <a:r>
            <a:rPr lang="en-US" sz="1400" kern="1200"/>
            <a:t>Joining a community clean-up</a:t>
          </a:r>
        </a:p>
        <a:p>
          <a:pPr marL="0" lvl="0" indent="0" algn="l" defTabSz="622300">
            <a:lnSpc>
              <a:spcPct val="100000"/>
            </a:lnSpc>
            <a:spcBef>
              <a:spcPct val="0"/>
            </a:spcBef>
            <a:spcAft>
              <a:spcPct val="35000"/>
            </a:spcAft>
            <a:buNone/>
          </a:pPr>
          <a:r>
            <a:rPr lang="en-US" sz="1400" kern="1200"/>
            <a:t>Mentoring or tutoring through a programme</a:t>
          </a:r>
        </a:p>
      </dsp:txBody>
      <dsp:txXfrm>
        <a:off x="774518" y="2828534"/>
        <a:ext cx="4320000" cy="1139103"/>
      </dsp:txXfrm>
    </dsp:sp>
    <dsp:sp modelId="{ED17625B-542F-4509-8AF6-4E98B6B58D2C}">
      <dsp:nvSpPr>
        <dsp:cNvPr id="0" name=""/>
        <dsp:cNvSpPr/>
      </dsp:nvSpPr>
      <dsp:spPr>
        <a:xfrm>
          <a:off x="5850518" y="44671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FFCF86-D750-4258-9BEE-F1BDB2304688}">
      <dsp:nvSpPr>
        <dsp:cNvPr id="0" name=""/>
        <dsp:cNvSpPr/>
      </dsp:nvSpPr>
      <dsp:spPr>
        <a:xfrm>
          <a:off x="5850518" y="211011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b="1" kern="1200"/>
            <a:t>Informal volunteering </a:t>
          </a:r>
          <a:r>
            <a:rPr lang="en-US" sz="1900" kern="1200"/>
            <a:t>= helping out in your community when needed</a:t>
          </a:r>
        </a:p>
      </dsp:txBody>
      <dsp:txXfrm>
        <a:off x="5850518" y="2110115"/>
        <a:ext cx="4320000" cy="648000"/>
      </dsp:txXfrm>
    </dsp:sp>
    <dsp:sp modelId="{E9EEFF0A-FFCA-4531-8F8F-B39C8F9FA362}">
      <dsp:nvSpPr>
        <dsp:cNvPr id="0" name=""/>
        <dsp:cNvSpPr/>
      </dsp:nvSpPr>
      <dsp:spPr>
        <a:xfrm>
          <a:off x="5850518" y="2828534"/>
          <a:ext cx="4320000" cy="11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a:t>Helping a neighbour with chores</a:t>
          </a:r>
        </a:p>
        <a:p>
          <a:pPr marL="0" lvl="0" indent="0" algn="l" defTabSz="622300">
            <a:lnSpc>
              <a:spcPct val="100000"/>
            </a:lnSpc>
            <a:spcBef>
              <a:spcPct val="0"/>
            </a:spcBef>
            <a:spcAft>
              <a:spcPct val="35000"/>
            </a:spcAft>
            <a:buNone/>
          </a:pPr>
          <a:r>
            <a:rPr lang="en-US" sz="1400" kern="1200"/>
            <a:t>Babysitting for a friend in need</a:t>
          </a:r>
        </a:p>
        <a:p>
          <a:pPr marL="0" lvl="0" indent="0" algn="l" defTabSz="622300">
            <a:lnSpc>
              <a:spcPct val="100000"/>
            </a:lnSpc>
            <a:spcBef>
              <a:spcPct val="0"/>
            </a:spcBef>
            <a:spcAft>
              <a:spcPct val="35000"/>
            </a:spcAft>
            <a:buNone/>
          </a:pPr>
          <a:r>
            <a:rPr lang="en-US" sz="1400" kern="1200" dirty="0"/>
            <a:t>Assisting an elderly person with shopping</a:t>
          </a:r>
        </a:p>
        <a:p>
          <a:pPr marL="0" lvl="0" indent="0" algn="l" defTabSz="622300">
            <a:lnSpc>
              <a:spcPct val="100000"/>
            </a:lnSpc>
            <a:spcBef>
              <a:spcPct val="0"/>
            </a:spcBef>
            <a:spcAft>
              <a:spcPct val="35000"/>
            </a:spcAft>
            <a:buNone/>
          </a:pPr>
          <a:r>
            <a:rPr lang="en-US" sz="1400" kern="1200" dirty="0"/>
            <a:t>Picking up litter in a park</a:t>
          </a:r>
        </a:p>
      </dsp:txBody>
      <dsp:txXfrm>
        <a:off x="5850518" y="2828534"/>
        <a:ext cx="4320000" cy="1139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57D73-0AAB-4437-A895-155921235B0E}">
      <dsp:nvSpPr>
        <dsp:cNvPr id="0" name=""/>
        <dsp:cNvSpPr/>
      </dsp:nvSpPr>
      <dsp:spPr>
        <a:xfrm>
          <a:off x="0" y="4725041"/>
          <a:ext cx="5546770" cy="10337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Volunteers should not replace paid staff</a:t>
          </a:r>
        </a:p>
      </dsp:txBody>
      <dsp:txXfrm>
        <a:off x="0" y="4725041"/>
        <a:ext cx="5546770" cy="1033723"/>
      </dsp:txXfrm>
    </dsp:sp>
    <dsp:sp modelId="{D1661B42-7257-4D35-B618-86FDA3335BCA}">
      <dsp:nvSpPr>
        <dsp:cNvPr id="0" name=""/>
        <dsp:cNvSpPr/>
      </dsp:nvSpPr>
      <dsp:spPr>
        <a:xfrm rot="10800000">
          <a:off x="0" y="3150680"/>
          <a:ext cx="5546770" cy="1589866"/>
        </a:xfrm>
        <a:prstGeom prst="upArrowCallout">
          <a:avLst/>
        </a:prstGeom>
        <a:solidFill>
          <a:schemeClr val="accent4">
            <a:hueOff val="-1525761"/>
            <a:satOff val="-2617"/>
            <a:lumOff val="-18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Volunteer roles are different from employee roles</a:t>
          </a:r>
        </a:p>
      </dsp:txBody>
      <dsp:txXfrm rot="10800000">
        <a:off x="0" y="3150680"/>
        <a:ext cx="5546770" cy="1033047"/>
      </dsp:txXfrm>
    </dsp:sp>
    <dsp:sp modelId="{B40860F4-DE82-486B-8235-BD6E2A0BD897}">
      <dsp:nvSpPr>
        <dsp:cNvPr id="0" name=""/>
        <dsp:cNvSpPr/>
      </dsp:nvSpPr>
      <dsp:spPr>
        <a:xfrm rot="10800000">
          <a:off x="0" y="1576319"/>
          <a:ext cx="5546770" cy="1589866"/>
        </a:xfrm>
        <a:prstGeom prst="upArrowCallout">
          <a:avLst/>
        </a:prstGeom>
        <a:solidFill>
          <a:schemeClr val="accent4">
            <a:hueOff val="-3051521"/>
            <a:satOff val="-5234"/>
            <a:lumOff val="-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Volunteering is always the volunteer’s own choice</a:t>
          </a:r>
        </a:p>
      </dsp:txBody>
      <dsp:txXfrm rot="10800000">
        <a:off x="0" y="1576319"/>
        <a:ext cx="5546770" cy="1033047"/>
      </dsp:txXfrm>
    </dsp:sp>
    <dsp:sp modelId="{FFCC10AC-CA25-46A6-AD76-FD90DDD59481}">
      <dsp:nvSpPr>
        <dsp:cNvPr id="0" name=""/>
        <dsp:cNvSpPr/>
      </dsp:nvSpPr>
      <dsp:spPr>
        <a:xfrm rot="10800000">
          <a:off x="0" y="1958"/>
          <a:ext cx="5546770" cy="1589866"/>
        </a:xfrm>
        <a:prstGeom prst="upArrowCallout">
          <a:avLst/>
        </a:prstGeom>
        <a:solidFill>
          <a:schemeClr val="accent4">
            <a:hueOff val="-4577281"/>
            <a:satOff val="-7851"/>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Volunteers are not employees and are not protected by employment law</a:t>
          </a:r>
        </a:p>
      </dsp:txBody>
      <dsp:txXfrm rot="10800000">
        <a:off x="0" y="1958"/>
        <a:ext cx="5546770" cy="10330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3D368-D466-49C0-BE23-970B224A8469}">
      <dsp:nvSpPr>
        <dsp:cNvPr id="0" name=""/>
        <dsp:cNvSpPr/>
      </dsp:nvSpPr>
      <dsp:spPr>
        <a:xfrm>
          <a:off x="0" y="496"/>
          <a:ext cx="10335350" cy="1161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FFEC9-7E6A-4507-8FAF-6BDB1C88BDFE}">
      <dsp:nvSpPr>
        <dsp:cNvPr id="0" name=""/>
        <dsp:cNvSpPr/>
      </dsp:nvSpPr>
      <dsp:spPr>
        <a:xfrm>
          <a:off x="351370" y="261845"/>
          <a:ext cx="638854" cy="638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DA3966-404E-4585-800C-7EF1B9BD0382}">
      <dsp:nvSpPr>
        <dsp:cNvPr id="0" name=""/>
        <dsp:cNvSpPr/>
      </dsp:nvSpPr>
      <dsp:spPr>
        <a:xfrm>
          <a:off x="1341594" y="496"/>
          <a:ext cx="8993755" cy="116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31" tIns="122931" rIns="122931" bIns="122931" numCol="1" spcCol="1270" anchor="ctr" anchorCtr="0">
          <a:noAutofit/>
        </a:bodyPr>
        <a:lstStyle/>
        <a:p>
          <a:pPr marL="0" lvl="0" indent="0" algn="l" defTabSz="1111250">
            <a:lnSpc>
              <a:spcPct val="90000"/>
            </a:lnSpc>
            <a:spcBef>
              <a:spcPct val="0"/>
            </a:spcBef>
            <a:spcAft>
              <a:spcPct val="35000"/>
            </a:spcAft>
            <a:buNone/>
          </a:pPr>
          <a:r>
            <a:rPr lang="en-US" sz="2500" kern="1200"/>
            <a:t>Volunteers give crucial support in both crisis and peace</a:t>
          </a:r>
        </a:p>
      </dsp:txBody>
      <dsp:txXfrm>
        <a:off x="1341594" y="496"/>
        <a:ext cx="8993755" cy="1161553"/>
      </dsp:txXfrm>
    </dsp:sp>
    <dsp:sp modelId="{7F454D49-92DC-4338-9518-4021001A7860}">
      <dsp:nvSpPr>
        <dsp:cNvPr id="0" name=""/>
        <dsp:cNvSpPr/>
      </dsp:nvSpPr>
      <dsp:spPr>
        <a:xfrm>
          <a:off x="0" y="1452438"/>
          <a:ext cx="10335350" cy="1161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9E2C49-6379-4D61-9F4A-BFCF68268C0D}">
      <dsp:nvSpPr>
        <dsp:cNvPr id="0" name=""/>
        <dsp:cNvSpPr/>
      </dsp:nvSpPr>
      <dsp:spPr>
        <a:xfrm>
          <a:off x="351370" y="1713788"/>
          <a:ext cx="638854" cy="638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CB7ED4-F971-4C65-8A7E-07B600D492B2}">
      <dsp:nvSpPr>
        <dsp:cNvPr id="0" name=""/>
        <dsp:cNvSpPr/>
      </dsp:nvSpPr>
      <dsp:spPr>
        <a:xfrm>
          <a:off x="1341594" y="1452438"/>
          <a:ext cx="8993755" cy="116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31" tIns="122931" rIns="122931" bIns="122931" numCol="1" spcCol="1270" anchor="ctr" anchorCtr="0">
          <a:noAutofit/>
        </a:bodyPr>
        <a:lstStyle/>
        <a:p>
          <a:pPr marL="0" lvl="0" indent="0" algn="l" defTabSz="1111250">
            <a:lnSpc>
              <a:spcPct val="90000"/>
            </a:lnSpc>
            <a:spcBef>
              <a:spcPct val="0"/>
            </a:spcBef>
            <a:spcAft>
              <a:spcPct val="35000"/>
            </a:spcAft>
            <a:buNone/>
          </a:pPr>
          <a:r>
            <a:rPr lang="en-US" sz="2500" kern="1200"/>
            <a:t>Many nonprofits rely on volunteers to keep running</a:t>
          </a:r>
        </a:p>
      </dsp:txBody>
      <dsp:txXfrm>
        <a:off x="1341594" y="1452438"/>
        <a:ext cx="8993755" cy="1161553"/>
      </dsp:txXfrm>
    </dsp:sp>
    <dsp:sp modelId="{CED1AD76-D539-4457-8740-48254A24D78F}">
      <dsp:nvSpPr>
        <dsp:cNvPr id="0" name=""/>
        <dsp:cNvSpPr/>
      </dsp:nvSpPr>
      <dsp:spPr>
        <a:xfrm>
          <a:off x="0" y="2904380"/>
          <a:ext cx="10335350" cy="1161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C8879-49D8-40C4-A4DF-B6555693E343}">
      <dsp:nvSpPr>
        <dsp:cNvPr id="0" name=""/>
        <dsp:cNvSpPr/>
      </dsp:nvSpPr>
      <dsp:spPr>
        <a:xfrm>
          <a:off x="351370" y="3165730"/>
          <a:ext cx="638854" cy="638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C771F9-6F57-4093-81E3-B4AF83282669}">
      <dsp:nvSpPr>
        <dsp:cNvPr id="0" name=""/>
        <dsp:cNvSpPr/>
      </dsp:nvSpPr>
      <dsp:spPr>
        <a:xfrm>
          <a:off x="1341594" y="2904380"/>
          <a:ext cx="4650907" cy="116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31" tIns="122931" rIns="122931" bIns="122931" numCol="1" spcCol="1270" anchor="ctr" anchorCtr="0">
          <a:noAutofit/>
        </a:bodyPr>
        <a:lstStyle/>
        <a:p>
          <a:pPr marL="0" lvl="0" indent="0" algn="l" defTabSz="1111250">
            <a:lnSpc>
              <a:spcPct val="90000"/>
            </a:lnSpc>
            <a:spcBef>
              <a:spcPct val="0"/>
            </a:spcBef>
            <a:spcAft>
              <a:spcPct val="35000"/>
            </a:spcAft>
            <a:buNone/>
          </a:pPr>
          <a:r>
            <a:rPr lang="en-US" sz="2500" kern="1200"/>
            <a:t>Volunteerism helps:</a:t>
          </a:r>
        </a:p>
      </dsp:txBody>
      <dsp:txXfrm>
        <a:off x="1341594" y="2904380"/>
        <a:ext cx="4650907" cy="1161553"/>
      </dsp:txXfrm>
    </dsp:sp>
    <dsp:sp modelId="{517BF843-4334-4965-9326-8B7E6B66AF6C}">
      <dsp:nvSpPr>
        <dsp:cNvPr id="0" name=""/>
        <dsp:cNvSpPr/>
      </dsp:nvSpPr>
      <dsp:spPr>
        <a:xfrm>
          <a:off x="5992502" y="2904380"/>
          <a:ext cx="4342847" cy="116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31" tIns="122931" rIns="122931" bIns="122931" numCol="1" spcCol="1270" anchor="ctr" anchorCtr="0">
          <a:noAutofit/>
        </a:bodyPr>
        <a:lstStyle/>
        <a:p>
          <a:pPr marL="0" lvl="0" indent="0" algn="l" defTabSz="800100">
            <a:lnSpc>
              <a:spcPct val="90000"/>
            </a:lnSpc>
            <a:spcBef>
              <a:spcPct val="0"/>
            </a:spcBef>
            <a:spcAft>
              <a:spcPct val="35000"/>
            </a:spcAft>
            <a:buNone/>
          </a:pPr>
          <a:r>
            <a:rPr lang="en-US" sz="1800" kern="1200"/>
            <a:t>Nonprofits and community organisations</a:t>
          </a:r>
        </a:p>
        <a:p>
          <a:pPr marL="0" lvl="0" indent="0" algn="l" defTabSz="800100">
            <a:lnSpc>
              <a:spcPct val="90000"/>
            </a:lnSpc>
            <a:spcBef>
              <a:spcPct val="0"/>
            </a:spcBef>
            <a:spcAft>
              <a:spcPct val="35000"/>
            </a:spcAft>
            <a:buNone/>
          </a:pPr>
          <a:r>
            <a:rPr lang="en-US" sz="1800" kern="1200"/>
            <a:t>The volunteers themselves</a:t>
          </a:r>
        </a:p>
      </dsp:txBody>
      <dsp:txXfrm>
        <a:off x="5992502" y="2904380"/>
        <a:ext cx="4342847" cy="11615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58275-6659-490D-9DB5-EFBBF5B86B56}">
      <dsp:nvSpPr>
        <dsp:cNvPr id="0" name=""/>
        <dsp:cNvSpPr/>
      </dsp:nvSpPr>
      <dsp:spPr>
        <a:xfrm>
          <a:off x="0" y="2471596"/>
          <a:ext cx="5916169" cy="16216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What does this mean?</a:t>
          </a:r>
        </a:p>
      </dsp:txBody>
      <dsp:txXfrm>
        <a:off x="0" y="2471596"/>
        <a:ext cx="5916169" cy="875682"/>
      </dsp:txXfrm>
    </dsp:sp>
    <dsp:sp modelId="{D0F84430-72E2-4303-8F41-3EB980F7AFAC}">
      <dsp:nvSpPr>
        <dsp:cNvPr id="0" name=""/>
        <dsp:cNvSpPr/>
      </dsp:nvSpPr>
      <dsp:spPr>
        <a:xfrm>
          <a:off x="0" y="3314846"/>
          <a:ext cx="2958084" cy="74595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Volunteering gives social and personal benefits</a:t>
          </a:r>
        </a:p>
      </dsp:txBody>
      <dsp:txXfrm>
        <a:off x="0" y="3314846"/>
        <a:ext cx="2958084" cy="745952"/>
      </dsp:txXfrm>
    </dsp:sp>
    <dsp:sp modelId="{40B6E69B-77BA-41AB-8B4A-F56A3EA7C7CD}">
      <dsp:nvSpPr>
        <dsp:cNvPr id="0" name=""/>
        <dsp:cNvSpPr/>
      </dsp:nvSpPr>
      <dsp:spPr>
        <a:xfrm>
          <a:off x="2958084" y="3314846"/>
          <a:ext cx="2958084" cy="745952"/>
        </a:xfrm>
        <a:prstGeom prst="rect">
          <a:avLst/>
        </a:prstGeom>
        <a:solidFill>
          <a:schemeClr val="accent3">
            <a:tint val="40000"/>
            <a:alpha val="90000"/>
            <a:hueOff val="18197034"/>
            <a:satOff val="-35078"/>
            <a:lumOff val="1381"/>
            <a:alphaOff val="0"/>
          </a:schemeClr>
        </a:solidFill>
        <a:ln w="12700" cap="flat" cmpd="sng" algn="ctr">
          <a:solidFill>
            <a:schemeClr val="accent3">
              <a:tint val="40000"/>
              <a:alpha val="90000"/>
              <a:hueOff val="18197034"/>
              <a:satOff val="-35078"/>
              <a:lumOff val="13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It helps to build a culture of empathy, support, and mutual growth</a:t>
          </a:r>
        </a:p>
      </dsp:txBody>
      <dsp:txXfrm>
        <a:off x="2958084" y="3314846"/>
        <a:ext cx="2958084" cy="745952"/>
      </dsp:txXfrm>
    </dsp:sp>
    <dsp:sp modelId="{AE03BB15-78EC-4161-A4F5-276F73753CA9}">
      <dsp:nvSpPr>
        <dsp:cNvPr id="0" name=""/>
        <dsp:cNvSpPr/>
      </dsp:nvSpPr>
      <dsp:spPr>
        <a:xfrm rot="10800000">
          <a:off x="0" y="1846"/>
          <a:ext cx="5916169" cy="2494074"/>
        </a:xfrm>
        <a:prstGeom prst="upArrowCallout">
          <a:avLst/>
        </a:prstGeom>
        <a:solidFill>
          <a:schemeClr val="accent3">
            <a:hueOff val="17595342"/>
            <a:satOff val="-40088"/>
            <a:lumOff val="16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Kahlil Gibran said: “You give but little when you give of your possessions. It is when you give of yourself that you truly give.”</a:t>
          </a:r>
        </a:p>
      </dsp:txBody>
      <dsp:txXfrm rot="10800000">
        <a:off x="0" y="1846"/>
        <a:ext cx="5916169" cy="16205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AB133-3ED4-41B8-AD2F-E110B29020A2}">
      <dsp:nvSpPr>
        <dsp:cNvPr id="0" name=""/>
        <dsp:cNvSpPr/>
      </dsp:nvSpPr>
      <dsp:spPr>
        <a:xfrm>
          <a:off x="0" y="437668"/>
          <a:ext cx="6949440" cy="15529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9354" tIns="354076" rIns="53935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Give back to your community</a:t>
          </a:r>
        </a:p>
        <a:p>
          <a:pPr marL="171450" lvl="1" indent="-171450" algn="l" defTabSz="755650">
            <a:lnSpc>
              <a:spcPct val="90000"/>
            </a:lnSpc>
            <a:spcBef>
              <a:spcPct val="0"/>
            </a:spcBef>
            <a:spcAft>
              <a:spcPct val="15000"/>
            </a:spcAft>
            <a:buChar char="•"/>
          </a:pPr>
          <a:r>
            <a:rPr lang="en-US" sz="1700" kern="1200"/>
            <a:t>Feel a stronger sense of purpose, belonging and connection</a:t>
          </a:r>
        </a:p>
        <a:p>
          <a:pPr marL="171450" lvl="1" indent="-171450" algn="l" defTabSz="755650">
            <a:lnSpc>
              <a:spcPct val="90000"/>
            </a:lnSpc>
            <a:spcBef>
              <a:spcPct val="0"/>
            </a:spcBef>
            <a:spcAft>
              <a:spcPct val="15000"/>
            </a:spcAft>
            <a:buChar char="•"/>
          </a:pPr>
          <a:r>
            <a:rPr lang="en-US" sz="1700" kern="1200"/>
            <a:t>Improve your mental and physical health</a:t>
          </a:r>
        </a:p>
      </dsp:txBody>
      <dsp:txXfrm>
        <a:off x="0" y="437668"/>
        <a:ext cx="6949440" cy="1552950"/>
      </dsp:txXfrm>
    </dsp:sp>
    <dsp:sp modelId="{427A9CAD-EC3D-4075-8F62-A160F67B1728}">
      <dsp:nvSpPr>
        <dsp:cNvPr id="0" name=""/>
        <dsp:cNvSpPr/>
      </dsp:nvSpPr>
      <dsp:spPr>
        <a:xfrm>
          <a:off x="347472" y="186748"/>
          <a:ext cx="4864608"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marL="0" lvl="0" indent="0" algn="l" defTabSz="755650">
            <a:lnSpc>
              <a:spcPct val="90000"/>
            </a:lnSpc>
            <a:spcBef>
              <a:spcPct val="0"/>
            </a:spcBef>
            <a:spcAft>
              <a:spcPct val="35000"/>
            </a:spcAft>
            <a:buNone/>
            <a:defRPr b="1"/>
          </a:pPr>
          <a:r>
            <a:rPr lang="en-US" sz="1700" kern="1200"/>
            <a:t>Volunteering helps you:</a:t>
          </a:r>
        </a:p>
      </dsp:txBody>
      <dsp:txXfrm>
        <a:off x="371970" y="211246"/>
        <a:ext cx="4815612" cy="452844"/>
      </dsp:txXfrm>
    </dsp:sp>
    <dsp:sp modelId="{A4A2E839-A516-4A5D-8288-61D7BF2FE9FD}">
      <dsp:nvSpPr>
        <dsp:cNvPr id="0" name=""/>
        <dsp:cNvSpPr/>
      </dsp:nvSpPr>
      <dsp:spPr>
        <a:xfrm>
          <a:off x="0" y="2333339"/>
          <a:ext cx="6949440" cy="3266550"/>
        </a:xfrm>
        <a:prstGeom prst="rect">
          <a:avLst/>
        </a:prstGeom>
        <a:solidFill>
          <a:schemeClr val="lt1">
            <a:alpha val="90000"/>
            <a:hueOff val="0"/>
            <a:satOff val="0"/>
            <a:lumOff val="0"/>
            <a:alphaOff val="0"/>
          </a:schemeClr>
        </a:solidFill>
        <a:ln w="12700" cap="flat" cmpd="sng" algn="ctr">
          <a:solidFill>
            <a:schemeClr val="accent3">
              <a:hueOff val="17595342"/>
              <a:satOff val="-40088"/>
              <a:lumOff val="160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9354" tIns="354076" rIns="53935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Connecting with others and making a real difference</a:t>
          </a:r>
        </a:p>
        <a:p>
          <a:pPr marL="171450" lvl="1" indent="-171450" algn="l" defTabSz="755650">
            <a:lnSpc>
              <a:spcPct val="90000"/>
            </a:lnSpc>
            <a:spcBef>
              <a:spcPct val="0"/>
            </a:spcBef>
            <a:spcAft>
              <a:spcPct val="15000"/>
            </a:spcAft>
            <a:buChar char="•"/>
          </a:pPr>
          <a:r>
            <a:rPr lang="en-US" sz="1700" kern="1200"/>
            <a:t>Meeting new people and growing your support network</a:t>
          </a:r>
        </a:p>
        <a:p>
          <a:pPr marL="171450" lvl="1" indent="-171450" algn="l" defTabSz="755650">
            <a:lnSpc>
              <a:spcPct val="90000"/>
            </a:lnSpc>
            <a:spcBef>
              <a:spcPct val="0"/>
            </a:spcBef>
            <a:spcAft>
              <a:spcPct val="15000"/>
            </a:spcAft>
            <a:buChar char="•"/>
          </a:pPr>
          <a:r>
            <a:rPr lang="en-US" sz="1700" kern="1200"/>
            <a:t>Building relationships and practising social skills</a:t>
          </a:r>
        </a:p>
        <a:p>
          <a:pPr marL="171450" lvl="1" indent="-171450" algn="l" defTabSz="755650">
            <a:lnSpc>
              <a:spcPct val="90000"/>
            </a:lnSpc>
            <a:spcBef>
              <a:spcPct val="0"/>
            </a:spcBef>
            <a:spcAft>
              <a:spcPct val="15000"/>
            </a:spcAft>
            <a:buChar char="•"/>
          </a:pPr>
          <a:r>
            <a:rPr lang="en-US" sz="1700" kern="1200"/>
            <a:t>Reducing stress, anger and anxiety</a:t>
          </a:r>
        </a:p>
        <a:p>
          <a:pPr marL="171450" lvl="1" indent="-171450" algn="l" defTabSz="755650">
            <a:lnSpc>
              <a:spcPct val="90000"/>
            </a:lnSpc>
            <a:spcBef>
              <a:spcPct val="0"/>
            </a:spcBef>
            <a:spcAft>
              <a:spcPct val="15000"/>
            </a:spcAft>
            <a:buChar char="•"/>
          </a:pPr>
          <a:r>
            <a:rPr lang="en-US" sz="1700" kern="1200"/>
            <a:t>Gaining a sense of pride, identity and accomplishment</a:t>
          </a:r>
        </a:p>
        <a:p>
          <a:pPr marL="171450" lvl="1" indent="-171450" algn="l" defTabSz="755650">
            <a:lnSpc>
              <a:spcPct val="90000"/>
            </a:lnSpc>
            <a:spcBef>
              <a:spcPct val="0"/>
            </a:spcBef>
            <a:spcAft>
              <a:spcPct val="15000"/>
            </a:spcAft>
            <a:buChar char="•"/>
          </a:pPr>
          <a:r>
            <a:rPr lang="en-US" sz="1700" kern="1200"/>
            <a:t>Adding purpose to your life and boosting your mood</a:t>
          </a:r>
        </a:p>
        <a:p>
          <a:pPr marL="171450" lvl="1" indent="-171450" algn="l" defTabSz="755650">
            <a:lnSpc>
              <a:spcPct val="90000"/>
            </a:lnSpc>
            <a:spcBef>
              <a:spcPct val="0"/>
            </a:spcBef>
            <a:spcAft>
              <a:spcPct val="15000"/>
            </a:spcAft>
            <a:buChar char="•"/>
          </a:pPr>
          <a:r>
            <a:rPr lang="en-US" sz="1700" kern="1200"/>
            <a:t>Staying active and feeling stronger and healthier</a:t>
          </a:r>
        </a:p>
        <a:p>
          <a:pPr marL="171450" lvl="1" indent="-171450" algn="l" defTabSz="755650">
            <a:lnSpc>
              <a:spcPct val="90000"/>
            </a:lnSpc>
            <a:spcBef>
              <a:spcPct val="0"/>
            </a:spcBef>
            <a:spcAft>
              <a:spcPct val="15000"/>
            </a:spcAft>
            <a:buChar char="•"/>
          </a:pPr>
          <a:r>
            <a:rPr lang="en-US" sz="1700" kern="1200"/>
            <a:t>Learning new skills like leadership, planning, and time management</a:t>
          </a:r>
        </a:p>
        <a:p>
          <a:pPr marL="171450" lvl="1" indent="-171450" algn="l" defTabSz="755650">
            <a:lnSpc>
              <a:spcPct val="90000"/>
            </a:lnSpc>
            <a:spcBef>
              <a:spcPct val="0"/>
            </a:spcBef>
            <a:spcAft>
              <a:spcPct val="15000"/>
            </a:spcAft>
            <a:buChar char="•"/>
          </a:pPr>
          <a:r>
            <a:rPr lang="en-US" sz="1700" kern="1200"/>
            <a:t>Gaining insight into different people and communities</a:t>
          </a:r>
        </a:p>
      </dsp:txBody>
      <dsp:txXfrm>
        <a:off x="0" y="2333339"/>
        <a:ext cx="6949440" cy="3266550"/>
      </dsp:txXfrm>
    </dsp:sp>
    <dsp:sp modelId="{80737697-7976-45A6-BE90-015CD8E0D001}">
      <dsp:nvSpPr>
        <dsp:cNvPr id="0" name=""/>
        <dsp:cNvSpPr/>
      </dsp:nvSpPr>
      <dsp:spPr>
        <a:xfrm>
          <a:off x="347472" y="2082419"/>
          <a:ext cx="4864608" cy="501840"/>
        </a:xfrm>
        <a:prstGeom prst="roundRect">
          <a:avLst/>
        </a:prstGeom>
        <a:solidFill>
          <a:schemeClr val="accent3">
            <a:hueOff val="17595342"/>
            <a:satOff val="-40088"/>
            <a:lumOff val="16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marL="0" lvl="0" indent="0" algn="l" defTabSz="755650">
            <a:lnSpc>
              <a:spcPct val="90000"/>
            </a:lnSpc>
            <a:spcBef>
              <a:spcPct val="0"/>
            </a:spcBef>
            <a:spcAft>
              <a:spcPct val="35000"/>
            </a:spcAft>
            <a:buNone/>
            <a:defRPr b="1"/>
          </a:pPr>
          <a:r>
            <a:rPr lang="en-US" sz="1700" kern="1200"/>
            <a:t>Other benefits include:</a:t>
          </a:r>
        </a:p>
      </dsp:txBody>
      <dsp:txXfrm>
        <a:off x="371970" y="2106917"/>
        <a:ext cx="4815612"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04BA6-61E2-498C-8F19-D559DA934A09}">
      <dsp:nvSpPr>
        <dsp:cNvPr id="0" name=""/>
        <dsp:cNvSpPr/>
      </dsp:nvSpPr>
      <dsp:spPr>
        <a:xfrm>
          <a:off x="3219664" y="881748"/>
          <a:ext cx="678636" cy="91440"/>
        </a:xfrm>
        <a:custGeom>
          <a:avLst/>
          <a:gdLst/>
          <a:ahLst/>
          <a:cxnLst/>
          <a:rect l="0" t="0" r="0" b="0"/>
          <a:pathLst>
            <a:path>
              <a:moveTo>
                <a:pt x="0" y="45720"/>
              </a:moveTo>
              <a:lnTo>
                <a:pt x="67863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1251" y="923921"/>
        <a:ext cx="35461" cy="7092"/>
      </dsp:txXfrm>
    </dsp:sp>
    <dsp:sp modelId="{8C5D2860-D71E-4601-908A-47F2D6EBD042}">
      <dsp:nvSpPr>
        <dsp:cNvPr id="0" name=""/>
        <dsp:cNvSpPr/>
      </dsp:nvSpPr>
      <dsp:spPr>
        <a:xfrm>
          <a:off x="137828" y="2377"/>
          <a:ext cx="3083635" cy="18501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77900">
            <a:lnSpc>
              <a:spcPct val="90000"/>
            </a:lnSpc>
            <a:spcBef>
              <a:spcPct val="0"/>
            </a:spcBef>
            <a:spcAft>
              <a:spcPct val="35000"/>
            </a:spcAft>
            <a:buNone/>
          </a:pPr>
          <a:r>
            <a:rPr lang="en-US" sz="2200" kern="1200" dirty="0"/>
            <a:t>Helping your community or supporting a nonprofit</a:t>
          </a:r>
        </a:p>
      </dsp:txBody>
      <dsp:txXfrm>
        <a:off x="137828" y="2377"/>
        <a:ext cx="3083635" cy="1850181"/>
      </dsp:txXfrm>
    </dsp:sp>
    <dsp:sp modelId="{6A2DAFDB-D73A-40F6-9D00-5154D3F2D6FE}">
      <dsp:nvSpPr>
        <dsp:cNvPr id="0" name=""/>
        <dsp:cNvSpPr/>
      </dsp:nvSpPr>
      <dsp:spPr>
        <a:xfrm>
          <a:off x="7012536" y="881748"/>
          <a:ext cx="678636" cy="91440"/>
        </a:xfrm>
        <a:custGeom>
          <a:avLst/>
          <a:gdLst/>
          <a:ahLst/>
          <a:cxnLst/>
          <a:rect l="0" t="0" r="0" b="0"/>
          <a:pathLst>
            <a:path>
              <a:moveTo>
                <a:pt x="0" y="45720"/>
              </a:moveTo>
              <a:lnTo>
                <a:pt x="67863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34123" y="923921"/>
        <a:ext cx="35461" cy="7092"/>
      </dsp:txXfrm>
    </dsp:sp>
    <dsp:sp modelId="{FB5DAF35-8577-4489-A82C-70AB331EA644}">
      <dsp:nvSpPr>
        <dsp:cNvPr id="0" name=""/>
        <dsp:cNvSpPr/>
      </dsp:nvSpPr>
      <dsp:spPr>
        <a:xfrm>
          <a:off x="3930700" y="2377"/>
          <a:ext cx="3083635" cy="18501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77900">
            <a:lnSpc>
              <a:spcPct val="90000"/>
            </a:lnSpc>
            <a:spcBef>
              <a:spcPct val="0"/>
            </a:spcBef>
            <a:spcAft>
              <a:spcPct val="35000"/>
            </a:spcAft>
            <a:buNone/>
          </a:pPr>
          <a:r>
            <a:rPr lang="en-US" sz="2200" kern="1200" dirty="0"/>
            <a:t>Giving your time, effort, or skills to help others</a:t>
          </a:r>
        </a:p>
      </dsp:txBody>
      <dsp:txXfrm>
        <a:off x="3930700" y="2377"/>
        <a:ext cx="3083635" cy="1850181"/>
      </dsp:txXfrm>
    </dsp:sp>
    <dsp:sp modelId="{D70D741E-2A96-4389-9CF6-D1F0584EB147}">
      <dsp:nvSpPr>
        <dsp:cNvPr id="0" name=""/>
        <dsp:cNvSpPr/>
      </dsp:nvSpPr>
      <dsp:spPr>
        <a:xfrm>
          <a:off x="1679646" y="1850758"/>
          <a:ext cx="7585744" cy="678636"/>
        </a:xfrm>
        <a:custGeom>
          <a:avLst/>
          <a:gdLst/>
          <a:ahLst/>
          <a:cxnLst/>
          <a:rect l="0" t="0" r="0" b="0"/>
          <a:pathLst>
            <a:path>
              <a:moveTo>
                <a:pt x="7585744" y="0"/>
              </a:moveTo>
              <a:lnTo>
                <a:pt x="7585744" y="356418"/>
              </a:lnTo>
              <a:lnTo>
                <a:pt x="0" y="356418"/>
              </a:lnTo>
              <a:lnTo>
                <a:pt x="0" y="67863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2047" y="2186530"/>
        <a:ext cx="380941" cy="7092"/>
      </dsp:txXfrm>
    </dsp:sp>
    <dsp:sp modelId="{D16320F7-0F7D-4322-91BB-971735A0660C}">
      <dsp:nvSpPr>
        <dsp:cNvPr id="0" name=""/>
        <dsp:cNvSpPr/>
      </dsp:nvSpPr>
      <dsp:spPr>
        <a:xfrm>
          <a:off x="7723572" y="2377"/>
          <a:ext cx="3083635" cy="18501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77900">
            <a:lnSpc>
              <a:spcPct val="90000"/>
            </a:lnSpc>
            <a:spcBef>
              <a:spcPct val="0"/>
            </a:spcBef>
            <a:spcAft>
              <a:spcPct val="35000"/>
            </a:spcAft>
            <a:buNone/>
          </a:pPr>
          <a:r>
            <a:rPr lang="en-US" sz="2200" kern="1200" dirty="0"/>
            <a:t>Do it without expecting personal gain</a:t>
          </a:r>
        </a:p>
      </dsp:txBody>
      <dsp:txXfrm>
        <a:off x="7723572" y="2377"/>
        <a:ext cx="3083635" cy="1850181"/>
      </dsp:txXfrm>
    </dsp:sp>
    <dsp:sp modelId="{4DBCF54C-2CB1-42E6-B54F-77A499E2ED1B}">
      <dsp:nvSpPr>
        <dsp:cNvPr id="0" name=""/>
        <dsp:cNvSpPr/>
      </dsp:nvSpPr>
      <dsp:spPr>
        <a:xfrm>
          <a:off x="3219664" y="3441165"/>
          <a:ext cx="678636" cy="91440"/>
        </a:xfrm>
        <a:custGeom>
          <a:avLst/>
          <a:gdLst/>
          <a:ahLst/>
          <a:cxnLst/>
          <a:rect l="0" t="0" r="0" b="0"/>
          <a:pathLst>
            <a:path>
              <a:moveTo>
                <a:pt x="0" y="45720"/>
              </a:moveTo>
              <a:lnTo>
                <a:pt x="67863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1251" y="3483339"/>
        <a:ext cx="35461" cy="7092"/>
      </dsp:txXfrm>
    </dsp:sp>
    <dsp:sp modelId="{D5AB6C94-C5C8-46A4-B855-703B53B1773B}">
      <dsp:nvSpPr>
        <dsp:cNvPr id="0" name=""/>
        <dsp:cNvSpPr/>
      </dsp:nvSpPr>
      <dsp:spPr>
        <a:xfrm>
          <a:off x="137828" y="2561795"/>
          <a:ext cx="3083635" cy="18501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77900">
            <a:lnSpc>
              <a:spcPct val="90000"/>
            </a:lnSpc>
            <a:spcBef>
              <a:spcPct val="0"/>
            </a:spcBef>
            <a:spcAft>
              <a:spcPct val="35000"/>
            </a:spcAft>
            <a:buNone/>
          </a:pPr>
          <a:r>
            <a:rPr lang="en-US" sz="2200" kern="1200"/>
            <a:t>It’s not about self-promotion, but about inspiring others to join a cause</a:t>
          </a:r>
        </a:p>
      </dsp:txBody>
      <dsp:txXfrm>
        <a:off x="137828" y="2561795"/>
        <a:ext cx="3083635" cy="1850181"/>
      </dsp:txXfrm>
    </dsp:sp>
    <dsp:sp modelId="{E92353A2-1773-4685-9B6A-7B9D6EC14101}">
      <dsp:nvSpPr>
        <dsp:cNvPr id="0" name=""/>
        <dsp:cNvSpPr/>
      </dsp:nvSpPr>
      <dsp:spPr>
        <a:xfrm>
          <a:off x="7012536" y="3441165"/>
          <a:ext cx="678636" cy="91440"/>
        </a:xfrm>
        <a:custGeom>
          <a:avLst/>
          <a:gdLst/>
          <a:ahLst/>
          <a:cxnLst/>
          <a:rect l="0" t="0" r="0" b="0"/>
          <a:pathLst>
            <a:path>
              <a:moveTo>
                <a:pt x="0" y="45720"/>
              </a:moveTo>
              <a:lnTo>
                <a:pt x="67863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34123" y="3483339"/>
        <a:ext cx="35461" cy="7092"/>
      </dsp:txXfrm>
    </dsp:sp>
    <dsp:sp modelId="{7F3894CF-66B2-4656-9DC2-3DE04FB732FF}">
      <dsp:nvSpPr>
        <dsp:cNvPr id="0" name=""/>
        <dsp:cNvSpPr/>
      </dsp:nvSpPr>
      <dsp:spPr>
        <a:xfrm>
          <a:off x="3930700" y="2561795"/>
          <a:ext cx="3083635" cy="185018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77900">
            <a:lnSpc>
              <a:spcPct val="90000"/>
            </a:lnSpc>
            <a:spcBef>
              <a:spcPct val="0"/>
            </a:spcBef>
            <a:spcAft>
              <a:spcPct val="35000"/>
            </a:spcAft>
            <a:buNone/>
          </a:pPr>
          <a:r>
            <a:rPr lang="en-US" sz="2200" kern="1200" dirty="0"/>
            <a:t>Volunteers make up one-third of the nonprofit workforce</a:t>
          </a:r>
        </a:p>
      </dsp:txBody>
      <dsp:txXfrm>
        <a:off x="3930700" y="2561795"/>
        <a:ext cx="3083635" cy="1850181"/>
      </dsp:txXfrm>
    </dsp:sp>
    <dsp:sp modelId="{56CC7174-E748-479F-9929-8A2562B18091}">
      <dsp:nvSpPr>
        <dsp:cNvPr id="0" name=""/>
        <dsp:cNvSpPr/>
      </dsp:nvSpPr>
      <dsp:spPr>
        <a:xfrm>
          <a:off x="7723572" y="2561795"/>
          <a:ext cx="3083635" cy="18501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01" tIns="158607" rIns="151101" bIns="158607" numCol="1" spcCol="1270" anchor="ctr" anchorCtr="0">
          <a:noAutofit/>
        </a:bodyPr>
        <a:lstStyle/>
        <a:p>
          <a:pPr marL="0" lvl="0" indent="0" algn="ctr" defTabSz="977900">
            <a:lnSpc>
              <a:spcPct val="90000"/>
            </a:lnSpc>
            <a:spcBef>
              <a:spcPct val="0"/>
            </a:spcBef>
            <a:spcAft>
              <a:spcPct val="35000"/>
            </a:spcAft>
            <a:buNone/>
          </a:pPr>
          <a:r>
            <a:rPr lang="en-US" sz="2200" kern="1200"/>
            <a:t>They play a key role in bringing people together and changing lives</a:t>
          </a:r>
        </a:p>
      </dsp:txBody>
      <dsp:txXfrm>
        <a:off x="7723572" y="2561795"/>
        <a:ext cx="3083635" cy="18501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5C7E0-850A-403B-9F7A-FEE106D37E80}" type="datetimeFigureOut">
              <a:rPr lang="af-ZA" smtClean="0"/>
              <a:t>2025-07-17</a:t>
            </a:fld>
            <a:endParaRPr lang="af-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00D2E-290A-4476-8701-0BC7CB0A4A6F}" type="slidenum">
              <a:rPr lang="af-ZA" smtClean="0"/>
              <a:t>‹#›</a:t>
            </a:fld>
            <a:endParaRPr lang="af-ZA"/>
          </a:p>
        </p:txBody>
      </p:sp>
    </p:spTree>
    <p:extLst>
      <p:ext uri="{BB962C8B-B14F-4D97-AF65-F5344CB8AC3E}">
        <p14:creationId xmlns:p14="http://schemas.microsoft.com/office/powerpoint/2010/main" val="69468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Introduction &amp; Watch Video (7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Good day, Grade 9s. Our next set of lessons is centred around VOLUNTEERISM.</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You have a Concept Map (</a:t>
            </a:r>
            <a:r>
              <a:rPr kumimoji="0" lang="en-GB" sz="1100" b="1" i="0" u="none" strike="noStrike" kern="0" cap="none" spc="0" normalizeH="0" baseline="0" noProof="0" dirty="0">
                <a:ln>
                  <a:noFill/>
                </a:ln>
                <a:solidFill>
                  <a:srgbClr val="000000"/>
                </a:solidFill>
                <a:effectLst/>
                <a:uLnTx/>
                <a:uFillTx/>
                <a:latin typeface="Arial"/>
                <a:cs typeface="Arial"/>
                <a:sym typeface="Arial"/>
              </a:rPr>
              <a:t>Activity 1, Lesson 1 – Worksheet</a:t>
            </a:r>
            <a:r>
              <a:rPr kumimoji="0" lang="en-GB" sz="1100" b="0" i="0" u="none" strike="noStrike" kern="0" cap="none" spc="0" normalizeH="0" baseline="0" noProof="0" dirty="0">
                <a:ln>
                  <a:noFill/>
                </a:ln>
                <a:solidFill>
                  <a:srgbClr val="000000"/>
                </a:solidFill>
                <a:effectLst/>
                <a:uLnTx/>
                <a:uFillTx/>
                <a:latin typeface="Arial"/>
                <a:cs typeface="Arial"/>
                <a:sym typeface="Arial"/>
              </a:rPr>
              <a:t>) to complete while we go through this lesson – the questions in the concept map will be answered as we go, so jot down your answers.</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1</a:t>
            </a:fld>
            <a:endParaRPr lang="af-ZA"/>
          </a:p>
        </p:txBody>
      </p:sp>
    </p:spTree>
    <p:extLst>
      <p:ext uri="{BB962C8B-B14F-4D97-AF65-F5344CB8AC3E}">
        <p14:creationId xmlns:p14="http://schemas.microsoft.com/office/powerpoint/2010/main" val="67288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Social Benefits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adds awareness to organisations that need support and can help to fill gaps in areas such as finances, physical labour, emotional support, and other skills. This awareness can also help increase an organisation’s capacity to take on new projects and initiatives.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CONCEPT MAP QUESTION 6: </a:t>
            </a:r>
            <a:r>
              <a:rPr kumimoji="0" lang="en-GB" sz="1100" b="0" i="0" u="none" strike="noStrike" kern="0" cap="none" spc="0" normalizeH="0" baseline="0" noProof="0" dirty="0">
                <a:ln>
                  <a:noFill/>
                </a:ln>
                <a:solidFill>
                  <a:srgbClr val="000000"/>
                </a:solidFill>
                <a:effectLst/>
                <a:uLnTx/>
                <a:uFillTx/>
                <a:latin typeface="Arial"/>
                <a:cs typeface="Arial"/>
                <a:sym typeface="Arial"/>
              </a:rPr>
              <a:t>Social Benefits of VOLUNTEERISM include: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Strengthening communities: </a:t>
            </a:r>
            <a:r>
              <a:rPr kumimoji="0" lang="en-GB" sz="1100" b="0" i="0" u="none" strike="noStrike" kern="0" cap="none" spc="0" normalizeH="0" baseline="0" noProof="0" dirty="0">
                <a:ln>
                  <a:noFill/>
                </a:ln>
                <a:solidFill>
                  <a:srgbClr val="000000"/>
                </a:solidFill>
                <a:effectLst/>
                <a:uLnTx/>
                <a:uFillTx/>
                <a:latin typeface="Arial"/>
                <a:cs typeface="Arial"/>
                <a:sym typeface="Arial"/>
              </a:rPr>
              <a:t>Volunteers offer their time and skills to support an organisation or local community. Volunteers who are regularly seen helping residents can bring people together and strengthen support within the community.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Community engagement: </a:t>
            </a: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brings people from all walks of life together to work towards a common goal. These elements create harmony and strength, and when many work together to support and build these principles, a community can begin to thrive.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Improves quality of life: </a:t>
            </a: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can help to improve the quality of life in communities and create a more vibrant and supportive environment for everyone.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Raises awareness of the issues underlying the need for change</a:t>
            </a:r>
            <a:r>
              <a:rPr kumimoji="0" lang="en-GB" sz="1100" b="0" i="0" u="none" strike="noStrike" kern="0" cap="none" spc="0" normalizeH="0" baseline="0" noProof="0" dirty="0">
                <a:ln>
                  <a:noFill/>
                </a:ln>
                <a:solidFill>
                  <a:srgbClr val="000000"/>
                </a:solidFill>
                <a:effectLst/>
                <a:uLnTx/>
                <a:uFillTx/>
                <a:latin typeface="Arial"/>
                <a:cs typeface="Arial"/>
                <a:sym typeface="Arial"/>
              </a:rPr>
              <a:t>: Volunteering is an invaluable way to raise awareness and create positive change on a local and global level. It allows us to get involved in our communities, take an active role in fighting for justice, and bring attention to important issues that are often overlooked.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Raises diversity, equity, and inclusion efforts in communities: </a:t>
            </a: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connects local communities through service, and it can spark a great sense of social responsibility. Volunteers not only demonstrate their commitment to diversity and inclusion but also create a foundation of mutual respect that can have a strong, lasting impact on the community.</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10</a:t>
            </a:fld>
            <a:endParaRPr lang="af-ZA"/>
          </a:p>
        </p:txBody>
      </p:sp>
    </p:spTree>
    <p:extLst>
      <p:ext uri="{BB962C8B-B14F-4D97-AF65-F5344CB8AC3E}">
        <p14:creationId xmlns:p14="http://schemas.microsoft.com/office/powerpoint/2010/main" val="327295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Conclusion &amp; Pair Activity (8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comes in many forms, from helping your community to supporting nonprofit organisations. It involves giving time, effort, or skills to benefit others without expecting personal gain.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Unlike self-promotion for popularity, true volunteerism focuses on encouraging others to join a cause. Volunteers make up one-third of the nonprofit workforce and play a key role in bringing people together to support meaningful causes. Volunteer programmes worldwide positively impact countless lives.</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11</a:t>
            </a:fld>
            <a:endParaRPr lang="af-ZA"/>
          </a:p>
        </p:txBody>
      </p:sp>
    </p:spTree>
    <p:extLst>
      <p:ext uri="{BB962C8B-B14F-4D97-AF65-F5344CB8AC3E}">
        <p14:creationId xmlns:p14="http://schemas.microsoft.com/office/powerpoint/2010/main" val="301278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CONCEPT MAP QUESTION 7: DISCUSSION in pairs: </a:t>
            </a:r>
            <a:r>
              <a:rPr kumimoji="0" lang="en-GB" sz="1100" b="0" i="0" u="none" strike="noStrike" kern="0" cap="none" spc="0" normalizeH="0" baseline="0" noProof="0" dirty="0">
                <a:ln>
                  <a:noFill/>
                </a:ln>
                <a:solidFill>
                  <a:srgbClr val="000000"/>
                </a:solidFill>
                <a:effectLst/>
                <a:uLnTx/>
                <a:uFillTx/>
                <a:latin typeface="Arial"/>
                <a:cs typeface="Arial"/>
                <a:sym typeface="Arial"/>
              </a:rPr>
              <a:t>How could VOLUNTEERISM benefit YOU as an individual?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Take the next few minutes to discuss how volunteerism could benefit you personally. Share your thoughts with a partner, and after 5 minutes, we’ll share your answers with the class.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Note to teacher: </a:t>
            </a:r>
            <a:r>
              <a:rPr kumimoji="0" lang="en-GB" sz="1100" b="0" i="0" u="none" strike="noStrike" kern="0" cap="none" spc="0" normalizeH="0" baseline="0" noProof="0" dirty="0">
                <a:ln>
                  <a:noFill/>
                </a:ln>
                <a:solidFill>
                  <a:srgbClr val="000000"/>
                </a:solidFill>
                <a:effectLst/>
                <a:uLnTx/>
                <a:uFillTx/>
                <a:latin typeface="Arial"/>
                <a:cs typeface="Arial"/>
                <a:sym typeface="Arial"/>
              </a:rPr>
              <a:t>If time permits, you can also share the memo with the class to review their answers.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Answers available in the </a:t>
            </a:r>
            <a:r>
              <a:rPr kumimoji="0" lang="en-GB" sz="1100" b="1" i="0" u="none" strike="noStrike" kern="0" cap="none" spc="0" normalizeH="0" baseline="0" noProof="0" dirty="0">
                <a:ln>
                  <a:noFill/>
                </a:ln>
                <a:solidFill>
                  <a:srgbClr val="000000"/>
                </a:solidFill>
                <a:effectLst/>
                <a:uLnTx/>
                <a:uFillTx/>
                <a:latin typeface="Arial"/>
                <a:cs typeface="Arial"/>
                <a:sym typeface="Arial"/>
              </a:rPr>
              <a:t>Lesson 1 – Worksheet MEMO.</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12</a:t>
            </a:fld>
            <a:endParaRPr lang="af-ZA"/>
          </a:p>
        </p:txBody>
      </p:sp>
    </p:spTree>
    <p:extLst>
      <p:ext uri="{BB962C8B-B14F-4D97-AF65-F5344CB8AC3E}">
        <p14:creationId xmlns:p14="http://schemas.microsoft.com/office/powerpoint/2010/main" val="299386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fa30a77ac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fa30a77ac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Let’s start with figuring out what volunteering is. </a:t>
            </a:r>
          </a:p>
          <a:p>
            <a:pPr marL="171450" lvl="0" indent="-171450" algn="l" rtl="0">
              <a:spcBef>
                <a:spcPts val="0"/>
              </a:spcBef>
              <a:spcAft>
                <a:spcPts val="0"/>
              </a:spcAft>
            </a:pPr>
            <a:r>
              <a:rPr lang="en-GB" b="1" dirty="0"/>
              <a:t>CONCEPT MAP QUESTION 1: </a:t>
            </a:r>
            <a:r>
              <a:rPr lang="en-GB" dirty="0"/>
              <a:t>How would you define this term? What ideas do you have? Use this as a discussion point – put learners' answers on the board. </a:t>
            </a:r>
          </a:p>
          <a:p>
            <a:pPr marL="171450" lvl="0" indent="-171450" algn="l" rtl="0">
              <a:spcBef>
                <a:spcPts val="0"/>
              </a:spcBef>
              <a:spcAft>
                <a:spcPts val="0"/>
              </a:spcAft>
            </a:pPr>
            <a:endParaRPr lang="en-GB" dirty="0"/>
          </a:p>
          <a:p>
            <a:pPr marL="171450" lvl="0" indent="-171450" algn="l" rtl="0">
              <a:spcBef>
                <a:spcPts val="0"/>
              </a:spcBef>
              <a:spcAft>
                <a:spcPts val="0"/>
              </a:spcAft>
            </a:pPr>
            <a:r>
              <a:rPr lang="en-GB" dirty="0"/>
              <a:t>Let’s watch this quick video and see if your answers line up:</a:t>
            </a:r>
          </a:p>
          <a:p>
            <a:pPr marL="171450" lvl="0" indent="-171450" algn="l" rtl="0">
              <a:spcBef>
                <a:spcPts val="0"/>
              </a:spcBef>
              <a:spcAft>
                <a:spcPts val="0"/>
              </a:spcAft>
            </a:pPr>
            <a:r>
              <a:rPr lang="en-GB" b="1" dirty="0"/>
              <a:t>What is Volunteering?</a:t>
            </a:r>
          </a:p>
          <a:p>
            <a:pPr marL="171450" lvl="0" indent="-171450" algn="l" rtl="0">
              <a:spcBef>
                <a:spcPts val="0"/>
              </a:spcBef>
              <a:spcAft>
                <a:spcPts val="0"/>
              </a:spcAft>
            </a:pPr>
            <a:r>
              <a:rPr lang="en-GB" dirty="0"/>
              <a:t>https://www.youtube.com/watch?v=tYmvsrkN8po (1 min 42 sec)</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put all your ideas together, let's refine our definition: </a:t>
            </a:r>
            <a:r>
              <a:rPr lang="en-GB" b="1" dirty="0"/>
              <a:t>Volunteerism</a:t>
            </a:r>
            <a:r>
              <a:rPr lang="en-GB" dirty="0"/>
              <a:t> can be defined as the act of willingly offering time, skills, and services without expecting financial compensation, typically to help individuals, support a cause, or improve a community. </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3</a:t>
            </a:fld>
            <a:endParaRPr lang="af-ZA"/>
          </a:p>
        </p:txBody>
      </p:sp>
    </p:spTree>
    <p:extLst>
      <p:ext uri="{BB962C8B-B14F-4D97-AF65-F5344CB8AC3E}">
        <p14:creationId xmlns:p14="http://schemas.microsoft.com/office/powerpoint/2010/main" val="191941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Teaching &amp; Individual Activities (16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So where does Volunteerism come from? What is the history behind it?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Volunteerism has deep historical roots in the human desire to help others and contribute to society, evolving through changes in social structures, religious influences, and organised philanthropy.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While helping others has always existed, formal volunteerism began in ancient cultures where it was seen as a moral duty.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Across religions and cultures, volunteerism has adapted over time, driven by compassion and a desire for positive change.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Today, it is recognised as a crucial part of civil society, supporting social cohesion, community resilience, and global development.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CONCEPT MAP QUESTION 2: </a:t>
            </a:r>
            <a:r>
              <a:rPr kumimoji="0" lang="en-GB" sz="1100" b="0" i="0" u="none" strike="noStrike" kern="0" cap="none" spc="0" normalizeH="0" baseline="0" noProof="0" dirty="0">
                <a:ln>
                  <a:noFill/>
                </a:ln>
                <a:solidFill>
                  <a:srgbClr val="000000"/>
                </a:solidFill>
                <a:effectLst/>
                <a:uLnTx/>
                <a:uFillTx/>
                <a:latin typeface="Arial"/>
                <a:cs typeface="Arial"/>
                <a:sym typeface="Arial"/>
              </a:rPr>
              <a:t>Where could VOLUNTEERISM happen?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Guide this question by asking the learners if it can happen in only one place or manner – are there multiple ways?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 outcome here should be for learners to recognise that it can happen in so many different ways – small acts or bigger acts, it’s not a “limited” act. </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4</a:t>
            </a:fld>
            <a:endParaRPr lang="af-ZA"/>
          </a:p>
        </p:txBody>
      </p:sp>
    </p:spTree>
    <p:extLst>
      <p:ext uri="{BB962C8B-B14F-4D97-AF65-F5344CB8AC3E}">
        <p14:creationId xmlns:p14="http://schemas.microsoft.com/office/powerpoint/2010/main" val="355946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Volunteerism is the act of contributing free labour to conduct community service or support a nonprofit organisation. Rather than receiving a financial reward, volunteers change the lives of their community members out of feelings of social responsibility and a desire to give back.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Individuals who sign up to volunteer with a nonprofit engage in </a:t>
            </a:r>
            <a:r>
              <a:rPr kumimoji="0" lang="en-GB" sz="1100" b="1" i="0" u="none" strike="noStrike" kern="0" cap="none" spc="0" normalizeH="0" baseline="0" noProof="0" dirty="0">
                <a:ln>
                  <a:noFill/>
                </a:ln>
                <a:solidFill>
                  <a:srgbClr val="000000"/>
                </a:solidFill>
                <a:effectLst/>
                <a:uLnTx/>
                <a:uFillTx/>
                <a:latin typeface="Arial"/>
                <a:cs typeface="Arial"/>
                <a:sym typeface="Arial"/>
              </a:rPr>
              <a:t>formal volunteering</a:t>
            </a:r>
            <a:r>
              <a:rPr kumimoji="0" lang="en-GB" sz="1100" b="0" i="0" u="none" strike="noStrike" kern="0" cap="none" spc="0" normalizeH="0" baseline="0" noProof="0" dirty="0">
                <a:ln>
                  <a:noFill/>
                </a:ln>
                <a:solidFill>
                  <a:srgbClr val="000000"/>
                </a:solidFill>
                <a:effectLst/>
                <a:uLnTx/>
                <a:uFillTx/>
                <a:latin typeface="Arial"/>
                <a:cs typeface="Arial"/>
                <a:sym typeface="Arial"/>
              </a:rPr>
              <a:t>, which is documented and recorded, while those who help in their community on an as-needed basis participate in </a:t>
            </a:r>
            <a:r>
              <a:rPr kumimoji="0" lang="en-GB" sz="1100" b="1" i="0" u="none" strike="noStrike" kern="0" cap="none" spc="0" normalizeH="0" baseline="0" noProof="0" dirty="0">
                <a:ln>
                  <a:noFill/>
                </a:ln>
                <a:solidFill>
                  <a:srgbClr val="000000"/>
                </a:solidFill>
                <a:effectLst/>
                <a:uLnTx/>
                <a:uFillTx/>
                <a:latin typeface="Arial"/>
                <a:cs typeface="Arial"/>
                <a:sym typeface="Arial"/>
              </a:rPr>
              <a:t>informal volunteering</a:t>
            </a:r>
            <a:r>
              <a:rPr kumimoji="0" lang="en-GB" sz="1100" b="0" i="0" u="none" strike="noStrike" kern="0" cap="none" spc="0" normalizeH="0" baseline="0" noProof="0" dirty="0">
                <a:ln>
                  <a:noFill/>
                </a:ln>
                <a:solidFill>
                  <a:srgbClr val="000000"/>
                </a:solidFill>
                <a:effectLst/>
                <a:uLnTx/>
                <a:uFillTx/>
                <a:latin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CONCEPT MAP QUESTION 3 &amp; 4: </a:t>
            </a:r>
            <a:r>
              <a:rPr kumimoji="0" lang="en-GB" sz="1100" b="0" i="0" u="none" strike="noStrike" kern="0" cap="none" spc="0" normalizeH="0" baseline="0" noProof="0" dirty="0">
                <a:ln>
                  <a:noFill/>
                </a:ln>
                <a:solidFill>
                  <a:srgbClr val="000000"/>
                </a:solidFill>
                <a:effectLst/>
                <a:uLnTx/>
                <a:uFillTx/>
                <a:latin typeface="Arial"/>
                <a:cs typeface="Arial"/>
                <a:sym typeface="Arial"/>
              </a:rPr>
              <a:t>Examples of formal and informal volunteering.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Formal Volunteering Examples: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at a food bank or soup kitchen.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Assisting at a hospital or nursing home as a registered volunteer.</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Participating in a community clean-up organised by a nonprofit group.</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Mentoring or tutoring through an established educational programme.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Informal Volunteering Examples: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Helping a neighbour with household chores or errands.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Providing childcare for a friend in need.</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Assisting an elderly person with grocery shopping.</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Picking up trash in your local park without being part of an organised group.</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Both forms of volunteering are valuable and play important roles in supporting communities. Formal volunteering often allows for larger, coordinated efforts, while informal volunteering offers a personal and flexible approach to helping others.</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5</a:t>
            </a:fld>
            <a:endParaRPr lang="af-ZA"/>
          </a:p>
        </p:txBody>
      </p:sp>
    </p:spTree>
    <p:extLst>
      <p:ext uri="{BB962C8B-B14F-4D97-AF65-F5344CB8AC3E}">
        <p14:creationId xmlns:p14="http://schemas.microsoft.com/office/powerpoint/2010/main" val="161683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BUT – it is important to understand that volunteering is not employment </a:t>
            </a:r>
            <a:r>
              <a:rPr lang="en-GB" dirty="0"/>
              <a:t>as volunteers aren’t employees and aren't covered by employment law. Volunteering is the volunteer's choice. Volunteer roles are not the same as employee roles and volunteers are not a replacement for paid staff.</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6</a:t>
            </a:fld>
            <a:endParaRPr lang="af-ZA"/>
          </a:p>
        </p:txBody>
      </p:sp>
    </p:spTree>
    <p:extLst>
      <p:ext uri="{BB962C8B-B14F-4D97-AF65-F5344CB8AC3E}">
        <p14:creationId xmlns:p14="http://schemas.microsoft.com/office/powerpoint/2010/main" val="137240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CONCEPT MAP QUESTION 5: </a:t>
            </a:r>
            <a:r>
              <a:rPr kumimoji="0" lang="en-GB" sz="1100" b="0" i="0" u="none" strike="noStrike" kern="0" cap="none" spc="0" normalizeH="0" baseline="0" noProof="0" dirty="0">
                <a:ln>
                  <a:noFill/>
                </a:ln>
                <a:solidFill>
                  <a:srgbClr val="000000"/>
                </a:solidFill>
                <a:effectLst/>
                <a:uLnTx/>
                <a:uFillTx/>
                <a:latin typeface="Arial"/>
                <a:cs typeface="Arial"/>
                <a:sym typeface="Arial"/>
              </a:rPr>
              <a:t>Why is VOLUNTEERISM important? How does it help those around us?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Volunteers offer crucial support during both times of crisis and times of peace. Many nonprofits would not be able to operate without the help of volunteers. Volunteerism doesn’t just offer benefits to nonprofits and other community organisations but also benefits the volunteers themselves. </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7</a:t>
            </a:fld>
            <a:endParaRPr lang="af-ZA"/>
          </a:p>
        </p:txBody>
      </p:sp>
    </p:spTree>
    <p:extLst>
      <p:ext uri="{BB962C8B-B14F-4D97-AF65-F5344CB8AC3E}">
        <p14:creationId xmlns:p14="http://schemas.microsoft.com/office/powerpoint/2010/main" val="358032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Discussion point: Kahlil Gibran once wrote: "You give but little when you give of your possessions. It is when you give of yourself that you truly give."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What does that mean? Volunteering offers numerous </a:t>
            </a:r>
            <a:r>
              <a:rPr kumimoji="0" lang="en-GB" sz="1100" b="1" i="0" u="none" strike="noStrike" kern="0" cap="none" spc="0" normalizeH="0" baseline="0" noProof="0" dirty="0">
                <a:ln>
                  <a:noFill/>
                </a:ln>
                <a:solidFill>
                  <a:srgbClr val="000000"/>
                </a:solidFill>
                <a:effectLst/>
                <a:uLnTx/>
                <a:uFillTx/>
                <a:latin typeface="Arial"/>
                <a:cs typeface="Arial"/>
                <a:sym typeface="Arial"/>
              </a:rPr>
              <a:t>social</a:t>
            </a:r>
            <a:r>
              <a:rPr kumimoji="0" lang="en-GB" sz="1100" b="0" i="0" u="none" strike="noStrike" kern="0" cap="none" spc="0" normalizeH="0" baseline="0" noProof="0" dirty="0">
                <a:ln>
                  <a:noFill/>
                </a:ln>
                <a:solidFill>
                  <a:srgbClr val="000000"/>
                </a:solidFill>
                <a:effectLst/>
                <a:uLnTx/>
                <a:uFillTx/>
                <a:latin typeface="Arial"/>
                <a:cs typeface="Arial"/>
                <a:sym typeface="Arial"/>
              </a:rPr>
              <a:t> and </a:t>
            </a:r>
            <a:r>
              <a:rPr kumimoji="0" lang="en-GB" sz="1100" b="1" i="0" u="none" strike="noStrike" kern="0" cap="none" spc="0" normalizeH="0" baseline="0" noProof="0" dirty="0">
                <a:ln>
                  <a:noFill/>
                </a:ln>
                <a:solidFill>
                  <a:srgbClr val="000000"/>
                </a:solidFill>
                <a:effectLst/>
                <a:uLnTx/>
                <a:uFillTx/>
                <a:latin typeface="Arial"/>
                <a:cs typeface="Arial"/>
                <a:sym typeface="Arial"/>
              </a:rPr>
              <a:t>individual benefits</a:t>
            </a:r>
            <a:r>
              <a:rPr kumimoji="0" lang="en-GB" sz="1100" b="0" i="0" u="none" strike="noStrike" kern="0" cap="none" spc="0" normalizeH="0" baseline="0" noProof="0" dirty="0">
                <a:ln>
                  <a:noFill/>
                </a:ln>
                <a:solidFill>
                  <a:srgbClr val="000000"/>
                </a:solidFill>
                <a:effectLst/>
                <a:uLnTx/>
                <a:uFillTx/>
                <a:latin typeface="Arial"/>
                <a:cs typeface="Arial"/>
                <a:sym typeface="Arial"/>
              </a:rPr>
              <a:t>, enriching both communities and the lives of those who give their time by creating a culture of empathy, support, and mutual growth.</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Let us look at these benefits.</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8</a:t>
            </a:fld>
            <a:endParaRPr lang="af-ZA"/>
          </a:p>
        </p:txBody>
      </p:sp>
    </p:spTree>
    <p:extLst>
      <p:ext uri="{BB962C8B-B14F-4D97-AF65-F5344CB8AC3E}">
        <p14:creationId xmlns:p14="http://schemas.microsoft.com/office/powerpoint/2010/main" val="326833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Teaching, Watch Video &amp; Individual Activity (9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Individual Benefits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Let’s watch this quick video that discusses the benefits of volunteering for individuals: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Watch: </a:t>
            </a:r>
            <a:r>
              <a:rPr kumimoji="0" lang="en-GB" sz="1100" b="1" i="0" u="none" strike="noStrike" kern="0" cap="none" spc="0" normalizeH="0" baseline="0" noProof="0" dirty="0">
                <a:ln>
                  <a:noFill/>
                </a:ln>
                <a:solidFill>
                  <a:srgbClr val="000000"/>
                </a:solidFill>
                <a:effectLst/>
                <a:uLnTx/>
                <a:uFillTx/>
                <a:latin typeface="Arial"/>
                <a:cs typeface="Arial"/>
                <a:sym typeface="Arial"/>
              </a:rPr>
              <a:t>Here are the mental health benefits of volunteering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https://www.youtube.com/watch?v=BYt5RNWvtws (2 min 22 sec)</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provides an opportunity to give back to the community. Volunteering offers experiences that can help to strengthen a sense of purpose, belonging, and connection to our communities. It has been linked to improved mental and physical health outcomes. It can also offer other benefits like: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It allows people to </a:t>
            </a:r>
            <a:r>
              <a:rPr kumimoji="0" lang="en-GB" sz="1100" b="0" i="0" u="sng" strike="noStrike" kern="0" cap="none" spc="0" normalizeH="0" baseline="0" noProof="0" dirty="0">
                <a:ln>
                  <a:noFill/>
                </a:ln>
                <a:solidFill>
                  <a:srgbClr val="000000"/>
                </a:solidFill>
                <a:effectLst/>
                <a:uLnTx/>
                <a:uFillTx/>
                <a:latin typeface="Arial"/>
                <a:cs typeface="Arial"/>
                <a:sym typeface="Arial"/>
              </a:rPr>
              <a:t>connect with their community </a:t>
            </a:r>
            <a:r>
              <a:rPr kumimoji="0" lang="en-GB" sz="1100" b="0" i="0" u="none" strike="noStrike" kern="0" cap="none" spc="0" normalizeH="0" baseline="0" noProof="0" dirty="0">
                <a:ln>
                  <a:noFill/>
                </a:ln>
                <a:solidFill>
                  <a:srgbClr val="000000"/>
                </a:solidFill>
                <a:effectLst/>
                <a:uLnTx/>
                <a:uFillTx/>
                <a:latin typeface="Arial"/>
                <a:cs typeface="Arial"/>
                <a:sym typeface="Arial"/>
              </a:rPr>
              <a:t>and make it a better place. Even helping with the smallest tasks can make a real difference in the lives of people, animals, and organisations in need.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is a great way to </a:t>
            </a:r>
            <a:r>
              <a:rPr kumimoji="0" lang="en-GB" sz="1100" b="0" i="0" u="sng" strike="noStrike" kern="0" cap="none" spc="0" normalizeH="0" baseline="0" noProof="0" dirty="0">
                <a:ln>
                  <a:noFill/>
                </a:ln>
                <a:solidFill>
                  <a:srgbClr val="000000"/>
                </a:solidFill>
                <a:effectLst/>
                <a:uLnTx/>
                <a:uFillTx/>
                <a:latin typeface="Arial"/>
                <a:cs typeface="Arial"/>
                <a:sym typeface="Arial"/>
              </a:rPr>
              <a:t>meet new people</a:t>
            </a:r>
            <a:r>
              <a:rPr kumimoji="0" lang="en-GB" sz="1100" b="0" i="0" u="none" strike="noStrike" kern="0" cap="none" spc="0" normalizeH="0" baseline="0" noProof="0" dirty="0">
                <a:ln>
                  <a:noFill/>
                </a:ln>
                <a:solidFill>
                  <a:srgbClr val="000000"/>
                </a:solidFill>
                <a:effectLst/>
                <a:uLnTx/>
                <a:uFillTx/>
                <a:latin typeface="Arial"/>
                <a:cs typeface="Arial"/>
                <a:sym typeface="Arial"/>
              </a:rPr>
              <a:t>. It </a:t>
            </a:r>
            <a:r>
              <a:rPr kumimoji="0" lang="en-GB" sz="1100" b="0" i="0" u="sng" strike="noStrike" kern="0" cap="none" spc="0" normalizeH="0" baseline="0" noProof="0" dirty="0">
                <a:ln>
                  <a:noFill/>
                </a:ln>
                <a:solidFill>
                  <a:srgbClr val="000000"/>
                </a:solidFill>
                <a:effectLst/>
                <a:uLnTx/>
                <a:uFillTx/>
                <a:latin typeface="Arial"/>
                <a:cs typeface="Arial"/>
                <a:sym typeface="Arial"/>
              </a:rPr>
              <a:t>broadens support networks</a:t>
            </a:r>
            <a:r>
              <a:rPr kumimoji="0" lang="en-GB" sz="1100" b="0" i="0" u="none" strike="noStrike" kern="0" cap="none" spc="0" normalizeH="0" baseline="0" noProof="0" dirty="0">
                <a:ln>
                  <a:noFill/>
                </a:ln>
                <a:solidFill>
                  <a:srgbClr val="000000"/>
                </a:solidFill>
                <a:effectLst/>
                <a:uLnTx/>
                <a:uFillTx/>
                <a:latin typeface="Arial"/>
                <a:cs typeface="Arial"/>
                <a:sym typeface="Arial"/>
              </a:rPr>
              <a:t>, by exposing people to others' common interests, neighbourhood resources, and fulfilling activities.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By giving people the opportunity to practise and develop </a:t>
            </a:r>
            <a:r>
              <a:rPr kumimoji="0" lang="en-GB" sz="1100" b="0" i="0" u="sng" strike="noStrike" kern="0" cap="none" spc="0" normalizeH="0" baseline="0" noProof="0" dirty="0">
                <a:ln>
                  <a:noFill/>
                </a:ln>
                <a:solidFill>
                  <a:srgbClr val="000000"/>
                </a:solidFill>
                <a:effectLst/>
                <a:uLnTx/>
                <a:uFillTx/>
                <a:latin typeface="Arial"/>
                <a:cs typeface="Arial"/>
                <a:sym typeface="Arial"/>
              </a:rPr>
              <a:t>social skills</a:t>
            </a:r>
            <a:r>
              <a:rPr kumimoji="0" lang="en-GB" sz="1100" b="0" i="0" u="none" strike="noStrike" kern="0" cap="none" spc="0" normalizeH="0" baseline="0" noProof="0" dirty="0">
                <a:ln>
                  <a:noFill/>
                </a:ln>
                <a:solidFill>
                  <a:srgbClr val="000000"/>
                </a:solidFill>
                <a:effectLst/>
                <a:uLnTx/>
                <a:uFillTx/>
                <a:latin typeface="Arial"/>
                <a:cs typeface="Arial"/>
                <a:sym typeface="Arial"/>
              </a:rPr>
              <a:t>, and by meeting regularly with a group of people with common interests will make it easier to </a:t>
            </a:r>
            <a:r>
              <a:rPr kumimoji="0" lang="en-GB" sz="1100" b="0" i="0" u="sng" strike="noStrike" kern="0" cap="none" spc="0" normalizeH="0" baseline="0" noProof="0" dirty="0">
                <a:ln>
                  <a:noFill/>
                </a:ln>
                <a:solidFill>
                  <a:srgbClr val="000000"/>
                </a:solidFill>
                <a:effectLst/>
                <a:uLnTx/>
                <a:uFillTx/>
                <a:latin typeface="Arial"/>
                <a:cs typeface="Arial"/>
                <a:sym typeface="Arial"/>
              </a:rPr>
              <a:t>build relationships</a:t>
            </a:r>
            <a:r>
              <a:rPr kumimoji="0" lang="en-GB" sz="1100" b="0" i="0" u="none" strike="noStrike" kern="0" cap="none" spc="0" normalizeH="0" baseline="0" noProof="0" dirty="0">
                <a:ln>
                  <a:noFill/>
                </a:ln>
                <a:solidFill>
                  <a:srgbClr val="000000"/>
                </a:solidFill>
                <a:effectLst/>
                <a:uLnTx/>
                <a:uFillTx/>
                <a:latin typeface="Arial"/>
                <a:cs typeface="Arial"/>
                <a:sym typeface="Arial"/>
              </a:rPr>
              <a: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 social contact aspect of helping and working with others can have a profound effect on overall psychological well-being. Nothing </a:t>
            </a:r>
            <a:r>
              <a:rPr kumimoji="0" lang="en-GB" sz="1100" b="0" i="0" u="sng" strike="noStrike" kern="0" cap="none" spc="0" normalizeH="0" baseline="0" noProof="0" dirty="0">
                <a:ln>
                  <a:noFill/>
                </a:ln>
                <a:solidFill>
                  <a:srgbClr val="000000"/>
                </a:solidFill>
                <a:effectLst/>
                <a:uLnTx/>
                <a:uFillTx/>
                <a:latin typeface="Arial"/>
                <a:cs typeface="Arial"/>
                <a:sym typeface="Arial"/>
              </a:rPr>
              <a:t>relieves stress, anger and anxiety</a:t>
            </a:r>
            <a:r>
              <a:rPr kumimoji="0" lang="en-GB" sz="1100" b="0" i="0" u="none" strike="noStrike" kern="0" cap="none" spc="0" normalizeH="0" baseline="0" noProof="0" dirty="0">
                <a:ln>
                  <a:noFill/>
                </a:ln>
                <a:solidFill>
                  <a:srgbClr val="000000"/>
                </a:solidFill>
                <a:effectLst/>
                <a:uLnTx/>
                <a:uFillTx/>
                <a:latin typeface="Arial"/>
                <a:cs typeface="Arial"/>
                <a:sym typeface="Arial"/>
              </a:rPr>
              <a:t> better than a meaningful connection to another person.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Doing good for others and the community provides a natural </a:t>
            </a:r>
            <a:r>
              <a:rPr kumimoji="0" lang="en-GB" sz="1100" b="0" i="0" u="sng" strike="noStrike" kern="0" cap="none" spc="0" normalizeH="0" baseline="0" noProof="0" dirty="0">
                <a:ln>
                  <a:noFill/>
                </a:ln>
                <a:solidFill>
                  <a:srgbClr val="000000"/>
                </a:solidFill>
                <a:effectLst/>
                <a:uLnTx/>
                <a:uFillTx/>
                <a:latin typeface="Arial"/>
                <a:cs typeface="Arial"/>
                <a:sym typeface="Arial"/>
              </a:rPr>
              <a:t>sense of accomplishment</a:t>
            </a:r>
            <a:r>
              <a:rPr kumimoji="0" lang="en-GB" sz="1100" b="0" i="0" u="none" strike="noStrike" kern="0" cap="none" spc="0" normalizeH="0" baseline="0" noProof="0" dirty="0">
                <a:ln>
                  <a:noFill/>
                </a:ln>
                <a:solidFill>
                  <a:srgbClr val="000000"/>
                </a:solidFill>
                <a:effectLst/>
                <a:uLnTx/>
                <a:uFillTx/>
                <a:latin typeface="Arial"/>
                <a:cs typeface="Arial"/>
                <a:sym typeface="Arial"/>
              </a:rPr>
              <a:t>. This role can also give a </a:t>
            </a:r>
            <a:r>
              <a:rPr kumimoji="0" lang="en-GB" sz="1100" b="0" i="0" u="sng" strike="noStrike" kern="0" cap="none" spc="0" normalizeH="0" baseline="0" noProof="0" dirty="0">
                <a:ln>
                  <a:noFill/>
                </a:ln>
                <a:solidFill>
                  <a:srgbClr val="000000"/>
                </a:solidFill>
                <a:effectLst/>
                <a:uLnTx/>
                <a:uFillTx/>
                <a:latin typeface="Arial"/>
                <a:cs typeface="Arial"/>
                <a:sym typeface="Arial"/>
              </a:rPr>
              <a:t>sense of pride and identity</a:t>
            </a:r>
            <a:r>
              <a:rPr kumimoji="0" lang="en-GB" sz="1100" b="0" i="0" u="none" strike="noStrike" kern="0" cap="none" spc="0" normalizeH="0" baseline="0" noProof="0" dirty="0">
                <a:ln>
                  <a:noFill/>
                </a:ln>
                <a:solidFill>
                  <a:srgbClr val="000000"/>
                </a:solidFill>
                <a:effectLst/>
                <a:uLnTx/>
                <a:uFillTx/>
                <a:latin typeface="Arial"/>
                <a:cs typeface="Arial"/>
                <a:sym typeface="Arial"/>
              </a:rPr>
              <a:t>. The better a person feels, the more likely they are to have a positive view of their life and future goals.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Whatever your age or life situation, volunteering can help </a:t>
            </a:r>
            <a:r>
              <a:rPr kumimoji="0" lang="en-GB" sz="1100" b="0" i="0" u="sng" strike="noStrike" kern="0" cap="none" spc="0" normalizeH="0" baseline="0" noProof="0" dirty="0">
                <a:ln>
                  <a:noFill/>
                </a:ln>
                <a:solidFill>
                  <a:srgbClr val="000000"/>
                </a:solidFill>
                <a:effectLst/>
                <a:uLnTx/>
                <a:uFillTx/>
                <a:latin typeface="Arial"/>
                <a:cs typeface="Arial"/>
                <a:sym typeface="Arial"/>
              </a:rPr>
              <a:t>take your mind off your own worries</a:t>
            </a:r>
            <a:r>
              <a:rPr kumimoji="0" lang="en-GB" sz="1100" b="0" i="0" u="none" strike="noStrike" kern="0" cap="none" spc="0" normalizeH="0" baseline="0" noProof="0" dirty="0">
                <a:ln>
                  <a:noFill/>
                </a:ln>
                <a:solidFill>
                  <a:srgbClr val="000000"/>
                </a:solidFill>
                <a:effectLst/>
                <a:uLnTx/>
                <a:uFillTx/>
                <a:latin typeface="Arial"/>
                <a:cs typeface="Arial"/>
                <a:sym typeface="Arial"/>
              </a:rPr>
              <a:t>, </a:t>
            </a:r>
            <a:r>
              <a:rPr kumimoji="0" lang="en-GB" sz="1100" b="0" i="0" u="sng" strike="noStrike" kern="0" cap="none" spc="0" normalizeH="0" baseline="0" noProof="0" dirty="0">
                <a:ln>
                  <a:noFill/>
                </a:ln>
                <a:solidFill>
                  <a:srgbClr val="000000"/>
                </a:solidFill>
                <a:effectLst/>
                <a:uLnTx/>
                <a:uFillTx/>
                <a:latin typeface="Arial"/>
                <a:cs typeface="Arial"/>
                <a:sym typeface="Arial"/>
              </a:rPr>
              <a:t>keep you mentally stimulated</a:t>
            </a:r>
            <a:r>
              <a:rPr kumimoji="0" lang="en-GB" sz="1100" b="0" i="0" u="none" strike="noStrike" kern="0" cap="none" spc="0" normalizeH="0" baseline="0" noProof="0" dirty="0">
                <a:ln>
                  <a:noFill/>
                </a:ln>
                <a:solidFill>
                  <a:srgbClr val="000000"/>
                </a:solidFill>
                <a:effectLst/>
                <a:uLnTx/>
                <a:uFillTx/>
                <a:latin typeface="Arial"/>
                <a:cs typeface="Arial"/>
                <a:sym typeface="Arial"/>
              </a:rPr>
              <a:t>, and add a </a:t>
            </a:r>
            <a:r>
              <a:rPr kumimoji="0" lang="en-GB" sz="1100" b="0" i="0" u="sng" strike="noStrike" kern="0" cap="none" spc="0" normalizeH="0" baseline="0" noProof="0" dirty="0">
                <a:ln>
                  <a:noFill/>
                </a:ln>
                <a:solidFill>
                  <a:srgbClr val="000000"/>
                </a:solidFill>
                <a:effectLst/>
                <a:uLnTx/>
                <a:uFillTx/>
                <a:latin typeface="Arial"/>
                <a:cs typeface="Arial"/>
                <a:sym typeface="Arial"/>
              </a:rPr>
              <a:t>sense of purpose </a:t>
            </a:r>
            <a:r>
              <a:rPr kumimoji="0" lang="en-GB" sz="1100" b="0" i="0" u="none" strike="noStrike" kern="0" cap="none" spc="0" normalizeH="0" baseline="0" noProof="0" dirty="0">
                <a:ln>
                  <a:noFill/>
                </a:ln>
                <a:solidFill>
                  <a:srgbClr val="000000"/>
                </a:solidFill>
                <a:effectLst/>
                <a:uLnTx/>
                <a:uFillTx/>
                <a:latin typeface="Arial"/>
                <a:cs typeface="Arial"/>
                <a:sym typeface="Arial"/>
              </a:rPr>
              <a:t>to your life.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often involves moving around. </a:t>
            </a:r>
            <a:r>
              <a:rPr kumimoji="0" lang="en-GB" sz="1100" b="0" i="0" u="sng" strike="noStrike" kern="0" cap="none" spc="0" normalizeH="0" baseline="0" noProof="0" dirty="0">
                <a:ln>
                  <a:noFill/>
                </a:ln>
                <a:solidFill>
                  <a:srgbClr val="000000"/>
                </a:solidFill>
                <a:effectLst/>
                <a:uLnTx/>
                <a:uFillTx/>
                <a:latin typeface="Arial"/>
                <a:cs typeface="Arial"/>
                <a:sym typeface="Arial"/>
              </a:rPr>
              <a:t>Staying active </a:t>
            </a:r>
            <a:r>
              <a:rPr kumimoji="0" lang="en-GB" sz="1100" b="0" i="0" u="none" strike="noStrike" kern="0" cap="none" spc="0" normalizeH="0" baseline="0" noProof="0" dirty="0">
                <a:ln>
                  <a:noFill/>
                </a:ln>
                <a:solidFill>
                  <a:srgbClr val="000000"/>
                </a:solidFill>
                <a:effectLst/>
                <a:uLnTx/>
                <a:uFillTx/>
                <a:latin typeface="Arial"/>
                <a:cs typeface="Arial"/>
                <a:sym typeface="Arial"/>
              </a:rPr>
              <a:t>is good for your body and helps </a:t>
            </a:r>
            <a:r>
              <a:rPr kumimoji="0" lang="en-GB" sz="1100" b="0" i="0" u="sng" strike="noStrike" kern="0" cap="none" spc="0" normalizeH="0" baseline="0" noProof="0" dirty="0">
                <a:ln>
                  <a:noFill/>
                </a:ln>
                <a:solidFill>
                  <a:srgbClr val="000000"/>
                </a:solidFill>
                <a:effectLst/>
                <a:uLnTx/>
                <a:uFillTx/>
                <a:latin typeface="Arial"/>
                <a:cs typeface="Arial"/>
                <a:sym typeface="Arial"/>
              </a:rPr>
              <a:t>keep you strong and healthy</a:t>
            </a:r>
            <a:r>
              <a:rPr kumimoji="0" lang="en-GB" sz="1100" b="0" i="0" u="none" strike="noStrike" kern="0" cap="none" spc="0" normalizeH="0" baseline="0" noProof="0" dirty="0">
                <a:ln>
                  <a:noFill/>
                </a:ln>
                <a:solidFill>
                  <a:srgbClr val="000000"/>
                </a:solidFill>
                <a:effectLst/>
                <a:uLnTx/>
                <a:uFillTx/>
                <a:latin typeface="Arial"/>
                <a:cs typeface="Arial"/>
                <a:sym typeface="Arial"/>
              </a:rPr>
              <a:t>. It also helps you </a:t>
            </a:r>
            <a:r>
              <a:rPr kumimoji="0" lang="en-GB" sz="1100" b="0" i="0" u="sng" strike="noStrike" kern="0" cap="none" spc="0" normalizeH="0" baseline="0" noProof="0" dirty="0">
                <a:ln>
                  <a:noFill/>
                </a:ln>
                <a:solidFill>
                  <a:srgbClr val="000000"/>
                </a:solidFill>
                <a:effectLst/>
                <a:uLnTx/>
                <a:uFillTx/>
                <a:latin typeface="Arial"/>
                <a:cs typeface="Arial"/>
                <a:sym typeface="Arial"/>
              </a:rPr>
              <a:t>appreciate what you have</a:t>
            </a:r>
            <a:r>
              <a:rPr kumimoji="0" lang="en-GB" sz="1100" b="0" i="0" u="none" strike="noStrike" kern="0" cap="none" spc="0" normalizeH="0" baseline="0" noProof="0" dirty="0">
                <a:ln>
                  <a:noFill/>
                </a:ln>
                <a:solidFill>
                  <a:srgbClr val="000000"/>
                </a:solidFill>
                <a:effectLst/>
                <a:uLnTx/>
                <a:uFillTx/>
                <a:latin typeface="Arial"/>
                <a:cs typeface="Arial"/>
                <a:sym typeface="Arial"/>
              </a:rPr>
              <a:t>, which makes you </a:t>
            </a:r>
            <a:r>
              <a:rPr kumimoji="0" lang="en-GB" sz="1100" b="0" i="0" u="sng" strike="noStrike" kern="0" cap="none" spc="0" normalizeH="0" baseline="0" noProof="0" dirty="0">
                <a:ln>
                  <a:noFill/>
                </a:ln>
                <a:solidFill>
                  <a:srgbClr val="000000"/>
                </a:solidFill>
                <a:effectLst/>
                <a:uLnTx/>
                <a:uFillTx/>
                <a:latin typeface="Arial"/>
                <a:cs typeface="Arial"/>
                <a:sym typeface="Arial"/>
              </a:rPr>
              <a:t>feel more positive and happier</a:t>
            </a:r>
            <a:r>
              <a:rPr kumimoji="0" lang="en-GB" sz="1100" b="0" i="0" u="none" strike="noStrike" kern="0" cap="none" spc="0" normalizeH="0" baseline="0" noProof="0" dirty="0">
                <a:ln>
                  <a:noFill/>
                </a:ln>
                <a:solidFill>
                  <a:srgbClr val="000000"/>
                </a:solidFill>
                <a:effectLst/>
                <a:uLnTx/>
                <a:uFillTx/>
                <a:latin typeface="Arial"/>
                <a:cs typeface="Arial"/>
                <a:sym typeface="Arial"/>
              </a:rPr>
              <a: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allows participants to </a:t>
            </a:r>
            <a:r>
              <a:rPr kumimoji="0" lang="en-GB" sz="1100" b="0" i="0" u="sng" strike="noStrike" kern="0" cap="none" spc="0" normalizeH="0" baseline="0" noProof="0" dirty="0">
                <a:ln>
                  <a:noFill/>
                </a:ln>
                <a:solidFill>
                  <a:srgbClr val="000000"/>
                </a:solidFill>
                <a:effectLst/>
                <a:uLnTx/>
                <a:uFillTx/>
                <a:latin typeface="Arial"/>
                <a:cs typeface="Arial"/>
                <a:sym typeface="Arial"/>
              </a:rPr>
              <a:t>gain new skills and knowledge </a:t>
            </a:r>
            <a:r>
              <a:rPr kumimoji="0" lang="en-GB" sz="1100" b="0" i="0" u="none" strike="noStrike" kern="0" cap="none" spc="0" normalizeH="0" baseline="0" noProof="0" dirty="0">
                <a:ln>
                  <a:noFill/>
                </a:ln>
                <a:solidFill>
                  <a:srgbClr val="000000"/>
                </a:solidFill>
                <a:effectLst/>
                <a:uLnTx/>
                <a:uFillTx/>
                <a:latin typeface="Arial"/>
                <a:cs typeface="Arial"/>
                <a:sym typeface="Arial"/>
              </a:rPr>
              <a:t>in areas that interest them. They can network with new people and practice important skills such as </a:t>
            </a:r>
            <a:r>
              <a:rPr kumimoji="0" lang="en-GB" sz="1100" b="0" i="0" u="sng" strike="noStrike" kern="0" cap="none" spc="0" normalizeH="0" baseline="0" noProof="0" dirty="0">
                <a:ln>
                  <a:noFill/>
                </a:ln>
                <a:solidFill>
                  <a:srgbClr val="000000"/>
                </a:solidFill>
                <a:effectLst/>
                <a:uLnTx/>
                <a:uFillTx/>
                <a:latin typeface="Arial"/>
                <a:cs typeface="Arial"/>
                <a:sym typeface="Arial"/>
              </a:rPr>
              <a:t>leadership, planning, and time management</a:t>
            </a:r>
            <a:r>
              <a:rPr kumimoji="0" lang="en-GB" sz="1100" b="0" i="0" u="none" strike="noStrike" kern="0" cap="none" spc="0" normalizeH="0" baseline="0" noProof="0" dirty="0">
                <a:ln>
                  <a:noFill/>
                </a:ln>
                <a:solidFill>
                  <a:srgbClr val="000000"/>
                </a:solidFill>
                <a:effectLst/>
                <a:uLnTx/>
                <a:uFillTx/>
                <a:latin typeface="Arial"/>
                <a:cs typeface="Arial"/>
                <a:sym typeface="Arial"/>
              </a:rPr>
              <a:t>.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 programmes create opportunities to </a:t>
            </a:r>
            <a:r>
              <a:rPr kumimoji="0" lang="en-GB" sz="1100" b="0" i="0" u="sng" strike="noStrike" kern="0" cap="none" spc="0" normalizeH="0" baseline="0" noProof="0" dirty="0">
                <a:ln>
                  <a:noFill/>
                </a:ln>
                <a:solidFill>
                  <a:srgbClr val="000000"/>
                </a:solidFill>
                <a:effectLst/>
                <a:uLnTx/>
                <a:uFillTx/>
                <a:latin typeface="Arial"/>
                <a:cs typeface="Arial"/>
                <a:sym typeface="Arial"/>
              </a:rPr>
              <a:t>learn from individuals from different walks of life</a:t>
            </a:r>
            <a:r>
              <a:rPr kumimoji="0" lang="en-GB" sz="1100" b="0" i="0" u="none" strike="noStrike" kern="0" cap="none" spc="0" normalizeH="0" baseline="0" noProof="0" dirty="0">
                <a:ln>
                  <a:noFill/>
                </a:ln>
                <a:solidFill>
                  <a:srgbClr val="000000"/>
                </a:solidFill>
                <a:effectLst/>
                <a:uLnTx/>
                <a:uFillTx/>
                <a:latin typeface="Arial"/>
                <a:cs typeface="Arial"/>
                <a:sym typeface="Arial"/>
              </a:rPr>
              <a:t>. This is an excellent way to expand their understanding of others in their communities.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Additional discussion point (if time allows): Volunteering can help you gain valuable skills, build connections, and explore different industries. It enhances your resume, boosts confidence, and provides hands-on experience that employers and business leaders value. Networking through volunteering can lead to job offers or business opportunities, while leadership roles help develop an entrepreneurial mindset. Many organisations also hire dedicated volunteers for paid positions. Overall, </a:t>
            </a:r>
            <a:r>
              <a:rPr kumimoji="0" lang="en-GB" sz="1100" b="1" i="0" u="none" strike="noStrike" kern="0" cap="none" spc="0" normalizeH="0" baseline="0" noProof="0" dirty="0">
                <a:ln>
                  <a:noFill/>
                </a:ln>
                <a:solidFill>
                  <a:srgbClr val="000000"/>
                </a:solidFill>
                <a:effectLst/>
                <a:uLnTx/>
                <a:uFillTx/>
                <a:latin typeface="Arial"/>
                <a:cs typeface="Arial"/>
                <a:sym typeface="Arial"/>
              </a:rPr>
              <a:t>volunteering is a great way to open doors to future employment or entrepreneurship</a:t>
            </a:r>
            <a:r>
              <a:rPr kumimoji="0" lang="en-GB" sz="1100" b="0" i="0" u="none" strike="noStrike" kern="0" cap="none" spc="0" normalizeH="0" baseline="0" noProof="0" dirty="0">
                <a:ln>
                  <a:noFill/>
                </a:ln>
                <a:solidFill>
                  <a:srgbClr val="000000"/>
                </a:solidFill>
                <a:effectLst/>
                <a:uLnTx/>
                <a:uFillTx/>
                <a:latin typeface="Arial"/>
                <a:cs typeface="Arial"/>
                <a:sym typeface="Arial"/>
              </a:rPr>
              <a:t>.</a:t>
            </a:r>
          </a:p>
          <a:p>
            <a:endParaRPr lang="af-ZA" dirty="0"/>
          </a:p>
        </p:txBody>
      </p:sp>
      <p:sp>
        <p:nvSpPr>
          <p:cNvPr id="4" name="Slide Number Placeholder 3"/>
          <p:cNvSpPr>
            <a:spLocks noGrp="1"/>
          </p:cNvSpPr>
          <p:nvPr>
            <p:ph type="sldNum" sz="quarter" idx="5"/>
          </p:nvPr>
        </p:nvSpPr>
        <p:spPr/>
        <p:txBody>
          <a:bodyPr/>
          <a:lstStyle/>
          <a:p>
            <a:fld id="{FCF00D2E-290A-4476-8701-0BC7CB0A4A6F}" type="slidenum">
              <a:rPr lang="af-ZA" smtClean="0"/>
              <a:t>9</a:t>
            </a:fld>
            <a:endParaRPr lang="af-ZA"/>
          </a:p>
        </p:txBody>
      </p:sp>
    </p:spTree>
    <p:extLst>
      <p:ext uri="{BB962C8B-B14F-4D97-AF65-F5344CB8AC3E}">
        <p14:creationId xmlns:p14="http://schemas.microsoft.com/office/powerpoint/2010/main" val="208965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7/17/2025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2777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7/17/2025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7109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7/17/2025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66142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959984" y="719985"/>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2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960000" y="1650933"/>
            <a:ext cx="10272000" cy="508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733"/>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23" name="Google Shape;23;p4"/>
          <p:cNvSpPr/>
          <p:nvPr/>
        </p:nvSpPr>
        <p:spPr>
          <a:xfrm rot="-2700000">
            <a:off x="10238726" y="-1025952"/>
            <a:ext cx="1430788" cy="3684559"/>
          </a:xfrm>
          <a:custGeom>
            <a:avLst/>
            <a:gdLst/>
            <a:ahLst/>
            <a:cxnLst/>
            <a:rect l="l" t="t" r="r" b="b"/>
            <a:pathLst>
              <a:path w="22342" h="57535" extrusionOk="0">
                <a:moveTo>
                  <a:pt x="9134" y="0"/>
                </a:moveTo>
                <a:cubicBezTo>
                  <a:pt x="7888" y="0"/>
                  <a:pt x="6704" y="377"/>
                  <a:pt x="5624" y="1182"/>
                </a:cubicBezTo>
                <a:cubicBezTo>
                  <a:pt x="5046" y="1638"/>
                  <a:pt x="4408" y="2064"/>
                  <a:pt x="3861" y="2550"/>
                </a:cubicBezTo>
                <a:cubicBezTo>
                  <a:pt x="1703" y="4496"/>
                  <a:pt x="456" y="7900"/>
                  <a:pt x="2554" y="11183"/>
                </a:cubicBezTo>
                <a:cubicBezTo>
                  <a:pt x="3162" y="12094"/>
                  <a:pt x="3861" y="12915"/>
                  <a:pt x="4529" y="13797"/>
                </a:cubicBezTo>
                <a:cubicBezTo>
                  <a:pt x="4985" y="14404"/>
                  <a:pt x="5472" y="15043"/>
                  <a:pt x="5806" y="15742"/>
                </a:cubicBezTo>
                <a:cubicBezTo>
                  <a:pt x="6232" y="16532"/>
                  <a:pt x="6262" y="17414"/>
                  <a:pt x="5836" y="18204"/>
                </a:cubicBezTo>
                <a:cubicBezTo>
                  <a:pt x="5472" y="18964"/>
                  <a:pt x="4985" y="19693"/>
                  <a:pt x="4469" y="20423"/>
                </a:cubicBezTo>
                <a:cubicBezTo>
                  <a:pt x="3496" y="21821"/>
                  <a:pt x="2250" y="23128"/>
                  <a:pt x="1399" y="24648"/>
                </a:cubicBezTo>
                <a:cubicBezTo>
                  <a:pt x="0" y="27110"/>
                  <a:pt x="61" y="29693"/>
                  <a:pt x="1642" y="32125"/>
                </a:cubicBezTo>
                <a:cubicBezTo>
                  <a:pt x="2402" y="33341"/>
                  <a:pt x="3526" y="33979"/>
                  <a:pt x="4925" y="34162"/>
                </a:cubicBezTo>
                <a:cubicBezTo>
                  <a:pt x="5593" y="34253"/>
                  <a:pt x="6262" y="34283"/>
                  <a:pt x="6900" y="34405"/>
                </a:cubicBezTo>
                <a:cubicBezTo>
                  <a:pt x="8207" y="34618"/>
                  <a:pt x="8846" y="35256"/>
                  <a:pt x="9028" y="36532"/>
                </a:cubicBezTo>
                <a:cubicBezTo>
                  <a:pt x="9119" y="37049"/>
                  <a:pt x="9150" y="37596"/>
                  <a:pt x="9089" y="38083"/>
                </a:cubicBezTo>
                <a:cubicBezTo>
                  <a:pt x="8846" y="39420"/>
                  <a:pt x="8633" y="40697"/>
                  <a:pt x="8238" y="42004"/>
                </a:cubicBezTo>
                <a:cubicBezTo>
                  <a:pt x="7265" y="45378"/>
                  <a:pt x="7143" y="48721"/>
                  <a:pt x="8663" y="52004"/>
                </a:cubicBezTo>
                <a:cubicBezTo>
                  <a:pt x="9636" y="54131"/>
                  <a:pt x="11004" y="55986"/>
                  <a:pt x="13192" y="57049"/>
                </a:cubicBezTo>
                <a:cubicBezTo>
                  <a:pt x="13845" y="57376"/>
                  <a:pt x="14501" y="57535"/>
                  <a:pt x="15138" y="57535"/>
                </a:cubicBezTo>
                <a:cubicBezTo>
                  <a:pt x="16280" y="57535"/>
                  <a:pt x="17359" y="57022"/>
                  <a:pt x="18238" y="56046"/>
                </a:cubicBezTo>
                <a:cubicBezTo>
                  <a:pt x="19150" y="55043"/>
                  <a:pt x="19636" y="53858"/>
                  <a:pt x="19879" y="52551"/>
                </a:cubicBezTo>
                <a:cubicBezTo>
                  <a:pt x="20366" y="49755"/>
                  <a:pt x="20852" y="46897"/>
                  <a:pt x="21247" y="44040"/>
                </a:cubicBezTo>
                <a:cubicBezTo>
                  <a:pt x="21885" y="39298"/>
                  <a:pt x="22250" y="34526"/>
                  <a:pt x="22189" y="30362"/>
                </a:cubicBezTo>
                <a:cubicBezTo>
                  <a:pt x="22341" y="25590"/>
                  <a:pt x="22159" y="21517"/>
                  <a:pt x="21703" y="17444"/>
                </a:cubicBezTo>
                <a:cubicBezTo>
                  <a:pt x="21308" y="14222"/>
                  <a:pt x="20670" y="11031"/>
                  <a:pt x="19363" y="8021"/>
                </a:cubicBezTo>
                <a:cubicBezTo>
                  <a:pt x="18207" y="5225"/>
                  <a:pt x="16323" y="2976"/>
                  <a:pt x="13982" y="1122"/>
                </a:cubicBezTo>
                <a:cubicBezTo>
                  <a:pt x="13382" y="641"/>
                  <a:pt x="12724" y="160"/>
                  <a:pt x="11934" y="160"/>
                </a:cubicBezTo>
                <a:cubicBezTo>
                  <a:pt x="11725" y="160"/>
                  <a:pt x="11506" y="194"/>
                  <a:pt x="11277" y="271"/>
                </a:cubicBezTo>
                <a:cubicBezTo>
                  <a:pt x="11241" y="285"/>
                  <a:pt x="11202" y="291"/>
                  <a:pt x="11163" y="291"/>
                </a:cubicBezTo>
                <a:cubicBezTo>
                  <a:pt x="11039" y="291"/>
                  <a:pt x="10906" y="233"/>
                  <a:pt x="10791" y="210"/>
                </a:cubicBezTo>
                <a:cubicBezTo>
                  <a:pt x="10229" y="72"/>
                  <a:pt x="9676" y="0"/>
                  <a:pt x="913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4"/>
          <p:cNvSpPr/>
          <p:nvPr/>
        </p:nvSpPr>
        <p:spPr>
          <a:xfrm rot="-7884804">
            <a:off x="547129" y="-96814"/>
            <a:ext cx="825753" cy="989993"/>
          </a:xfrm>
          <a:custGeom>
            <a:avLst/>
            <a:gdLst/>
            <a:ahLst/>
            <a:cxnLst/>
            <a:rect l="l" t="t" r="r" b="b"/>
            <a:pathLst>
              <a:path w="35928" h="43074" extrusionOk="0">
                <a:moveTo>
                  <a:pt x="19726" y="1"/>
                </a:moveTo>
                <a:cubicBezTo>
                  <a:pt x="18768" y="1"/>
                  <a:pt x="17809" y="123"/>
                  <a:pt x="16870" y="277"/>
                </a:cubicBezTo>
                <a:cubicBezTo>
                  <a:pt x="13253" y="885"/>
                  <a:pt x="9727" y="1827"/>
                  <a:pt x="6292" y="2952"/>
                </a:cubicBezTo>
                <a:cubicBezTo>
                  <a:pt x="3192" y="3864"/>
                  <a:pt x="0" y="5110"/>
                  <a:pt x="0" y="5110"/>
                </a:cubicBezTo>
                <a:lnTo>
                  <a:pt x="1216" y="8301"/>
                </a:lnTo>
                <a:cubicBezTo>
                  <a:pt x="6353" y="6447"/>
                  <a:pt x="11824" y="4563"/>
                  <a:pt x="17447" y="3621"/>
                </a:cubicBezTo>
                <a:cubicBezTo>
                  <a:pt x="18296" y="3472"/>
                  <a:pt x="19057" y="3381"/>
                  <a:pt x="19742" y="3381"/>
                </a:cubicBezTo>
                <a:cubicBezTo>
                  <a:pt x="20454" y="3381"/>
                  <a:pt x="21084" y="3479"/>
                  <a:pt x="21642" y="3712"/>
                </a:cubicBezTo>
                <a:cubicBezTo>
                  <a:pt x="23678" y="4563"/>
                  <a:pt x="24317" y="7420"/>
                  <a:pt x="23678" y="9548"/>
                </a:cubicBezTo>
                <a:cubicBezTo>
                  <a:pt x="22827" y="12283"/>
                  <a:pt x="20335" y="14411"/>
                  <a:pt x="18541" y="15779"/>
                </a:cubicBezTo>
                <a:cubicBezTo>
                  <a:pt x="14468" y="18849"/>
                  <a:pt x="9909" y="21189"/>
                  <a:pt x="5046" y="22618"/>
                </a:cubicBezTo>
                <a:lnTo>
                  <a:pt x="5897" y="25931"/>
                </a:lnTo>
                <a:cubicBezTo>
                  <a:pt x="6748" y="25749"/>
                  <a:pt x="7629" y="25536"/>
                  <a:pt x="8541" y="25353"/>
                </a:cubicBezTo>
                <a:cubicBezTo>
                  <a:pt x="13161" y="24381"/>
                  <a:pt x="17994" y="23347"/>
                  <a:pt x="22918" y="22891"/>
                </a:cubicBezTo>
                <a:cubicBezTo>
                  <a:pt x="23763" y="22821"/>
                  <a:pt x="24620" y="22757"/>
                  <a:pt x="25467" y="22757"/>
                </a:cubicBezTo>
                <a:cubicBezTo>
                  <a:pt x="26448" y="22757"/>
                  <a:pt x="27415" y="22843"/>
                  <a:pt x="28329" y="23104"/>
                </a:cubicBezTo>
                <a:cubicBezTo>
                  <a:pt x="30001" y="23560"/>
                  <a:pt x="31308" y="24593"/>
                  <a:pt x="31824" y="25809"/>
                </a:cubicBezTo>
                <a:cubicBezTo>
                  <a:pt x="32372" y="27056"/>
                  <a:pt x="32159" y="28727"/>
                  <a:pt x="31338" y="30186"/>
                </a:cubicBezTo>
                <a:cubicBezTo>
                  <a:pt x="30609" y="31463"/>
                  <a:pt x="29393" y="32648"/>
                  <a:pt x="27539" y="33986"/>
                </a:cubicBezTo>
                <a:cubicBezTo>
                  <a:pt x="22463" y="37603"/>
                  <a:pt x="16171" y="39609"/>
                  <a:pt x="9939" y="39639"/>
                </a:cubicBezTo>
                <a:lnTo>
                  <a:pt x="10000" y="43074"/>
                </a:lnTo>
                <a:cubicBezTo>
                  <a:pt x="16931" y="43044"/>
                  <a:pt x="23861" y="40794"/>
                  <a:pt x="29514" y="36813"/>
                </a:cubicBezTo>
                <a:cubicBezTo>
                  <a:pt x="30973" y="35779"/>
                  <a:pt x="33010" y="34168"/>
                  <a:pt x="34317" y="31949"/>
                </a:cubicBezTo>
                <a:cubicBezTo>
                  <a:pt x="35685" y="29578"/>
                  <a:pt x="35928" y="26873"/>
                  <a:pt x="35077" y="24685"/>
                </a:cubicBezTo>
                <a:cubicBezTo>
                  <a:pt x="35016" y="24624"/>
                  <a:pt x="35016" y="24563"/>
                  <a:pt x="34986" y="24533"/>
                </a:cubicBezTo>
                <a:cubicBezTo>
                  <a:pt x="34043" y="22314"/>
                  <a:pt x="31946" y="20612"/>
                  <a:pt x="29302" y="19852"/>
                </a:cubicBezTo>
                <a:cubicBezTo>
                  <a:pt x="28007" y="19484"/>
                  <a:pt x="26703" y="19359"/>
                  <a:pt x="25417" y="19359"/>
                </a:cubicBezTo>
                <a:cubicBezTo>
                  <a:pt x="24469" y="19359"/>
                  <a:pt x="23531" y="19427"/>
                  <a:pt x="22615" y="19517"/>
                </a:cubicBezTo>
                <a:cubicBezTo>
                  <a:pt x="21277" y="19609"/>
                  <a:pt x="19940" y="19821"/>
                  <a:pt x="18602" y="20004"/>
                </a:cubicBezTo>
                <a:cubicBezTo>
                  <a:pt x="19301" y="19548"/>
                  <a:pt x="19940" y="19061"/>
                  <a:pt x="20639" y="18545"/>
                </a:cubicBezTo>
                <a:cubicBezTo>
                  <a:pt x="22797" y="16934"/>
                  <a:pt x="25836" y="14289"/>
                  <a:pt x="26961" y="10612"/>
                </a:cubicBezTo>
                <a:cubicBezTo>
                  <a:pt x="28055" y="7116"/>
                  <a:pt x="26840" y="2283"/>
                  <a:pt x="23040" y="642"/>
                </a:cubicBezTo>
                <a:cubicBezTo>
                  <a:pt x="21960" y="167"/>
                  <a:pt x="20844" y="1"/>
                  <a:pt x="1972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444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7/17/2025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3580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7/17/2025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4472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7/17/2025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8423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7/17/2025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1749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7/17/2025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4059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7/17/2025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9331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7/17/2025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9581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7/17/2025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8877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7/17/2025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77626309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 id="2147483700" r:id="rId12"/>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youtube.com/watch?v=tYmvsrkN8po"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6.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BYt5RNWvtws"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1BA7680-B1FB-4B6B-2155-45DD5D6C4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utting their hands together&#10;&#10;AI-generated content may be incorrect.">
            <a:extLst>
              <a:ext uri="{FF2B5EF4-FFF2-40B4-BE49-F238E27FC236}">
                <a16:creationId xmlns:a16="http://schemas.microsoft.com/office/drawing/2014/main" id="{A0944F46-4FAD-1E54-2E7B-95822D2BD189}"/>
              </a:ext>
            </a:extLst>
          </p:cNvPr>
          <p:cNvPicPr>
            <a:picLocks noChangeAspect="1"/>
          </p:cNvPicPr>
          <p:nvPr/>
        </p:nvPicPr>
        <p:blipFill>
          <a:blip r:embed="rId3">
            <a:extLst>
              <a:ext uri="{28A0092B-C50C-407E-A947-70E740481C1C}">
                <a14:useLocalDpi xmlns:a14="http://schemas.microsoft.com/office/drawing/2010/main" val="0"/>
              </a:ext>
            </a:extLst>
          </a:blip>
          <a:srcRect t="29709" r="9091"/>
          <a:stretch>
            <a:fillRect/>
          </a:stretch>
        </p:blipFill>
        <p:spPr>
          <a:xfrm>
            <a:off x="20" y="1"/>
            <a:ext cx="12191980" cy="6857999"/>
          </a:xfrm>
          <a:prstGeom prst="rect">
            <a:avLst/>
          </a:prstGeom>
        </p:spPr>
      </p:pic>
      <p:sp>
        <p:nvSpPr>
          <p:cNvPr id="17" name="Rectangle 16">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35000"/>
                </a:srgbClr>
              </a:gs>
              <a:gs pos="10000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09A09-74FF-A656-2D39-78F97FEDA33D}"/>
              </a:ext>
            </a:extLst>
          </p:cNvPr>
          <p:cNvSpPr>
            <a:spLocks noGrp="1"/>
          </p:cNvSpPr>
          <p:nvPr>
            <p:ph type="ctrTitle"/>
          </p:nvPr>
        </p:nvSpPr>
        <p:spPr>
          <a:xfrm>
            <a:off x="624506" y="3991500"/>
            <a:ext cx="8837546" cy="1870483"/>
          </a:xfrm>
        </p:spPr>
        <p:txBody>
          <a:bodyPr>
            <a:normAutofit/>
          </a:bodyPr>
          <a:lstStyle/>
          <a:p>
            <a:pPr algn="l"/>
            <a:r>
              <a:rPr lang="af-ZA" sz="6000">
                <a:solidFill>
                  <a:srgbClr val="FFFFFF"/>
                </a:solidFill>
              </a:rPr>
              <a:t>Volunteerism</a:t>
            </a:r>
          </a:p>
        </p:txBody>
      </p:sp>
      <p:sp>
        <p:nvSpPr>
          <p:cNvPr id="3" name="Subtitle 2">
            <a:extLst>
              <a:ext uri="{FF2B5EF4-FFF2-40B4-BE49-F238E27FC236}">
                <a16:creationId xmlns:a16="http://schemas.microsoft.com/office/drawing/2014/main" id="{E59543A0-24E7-69EF-84C0-C90DA8C39BFC}"/>
              </a:ext>
            </a:extLst>
          </p:cNvPr>
          <p:cNvSpPr>
            <a:spLocks noGrp="1"/>
          </p:cNvSpPr>
          <p:nvPr>
            <p:ph type="subTitle" idx="1"/>
          </p:nvPr>
        </p:nvSpPr>
        <p:spPr>
          <a:xfrm>
            <a:off x="624506" y="5917399"/>
            <a:ext cx="8837546" cy="644789"/>
          </a:xfrm>
        </p:spPr>
        <p:txBody>
          <a:bodyPr>
            <a:normAutofit/>
          </a:bodyPr>
          <a:lstStyle/>
          <a:p>
            <a:pPr algn="l">
              <a:lnSpc>
                <a:spcPct val="110000"/>
              </a:lnSpc>
            </a:pPr>
            <a:r>
              <a:rPr lang="en-GB" sz="1200" dirty="0">
                <a:solidFill>
                  <a:srgbClr val="FFFFFF"/>
                </a:solidFill>
              </a:rPr>
              <a:t>Health, Social &amp; Environmental Responsibility </a:t>
            </a:r>
          </a:p>
          <a:p>
            <a:pPr algn="l">
              <a:lnSpc>
                <a:spcPct val="110000"/>
              </a:lnSpc>
            </a:pPr>
            <a:r>
              <a:rPr lang="en-GB" sz="1200" dirty="0">
                <a:solidFill>
                  <a:srgbClr val="FFFFFF"/>
                </a:solidFill>
              </a:rPr>
              <a:t>Term 3: Lesson 1</a:t>
            </a:r>
          </a:p>
          <a:p>
            <a:pPr algn="l">
              <a:lnSpc>
                <a:spcPct val="110000"/>
              </a:lnSpc>
            </a:pPr>
            <a:endParaRPr lang="af-ZA" sz="1100" dirty="0">
              <a:solidFill>
                <a:srgbClr val="FFFFFF"/>
              </a:solidFill>
            </a:endParaRPr>
          </a:p>
        </p:txBody>
      </p:sp>
      <p:pic>
        <p:nvPicPr>
          <p:cNvPr id="6" name="Picture 5" descr="A logo with a person in the middle&#10;&#10;Description automatically generated">
            <a:extLst>
              <a:ext uri="{FF2B5EF4-FFF2-40B4-BE49-F238E27FC236}">
                <a16:creationId xmlns:a16="http://schemas.microsoft.com/office/drawing/2014/main" id="{58692653-CBCF-43B2-5ACD-C2883C2B0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0910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2DFA0-23F9-4157-39EC-48990D7D39E2}"/>
              </a:ext>
            </a:extLst>
          </p:cNvPr>
          <p:cNvSpPr>
            <a:spLocks noGrp="1"/>
          </p:cNvSpPr>
          <p:nvPr>
            <p:ph type="title"/>
          </p:nvPr>
        </p:nvSpPr>
        <p:spPr>
          <a:xfrm>
            <a:off x="5568534" y="603504"/>
            <a:ext cx="5916169" cy="1527048"/>
          </a:xfrm>
        </p:spPr>
        <p:txBody>
          <a:bodyPr anchor="b">
            <a:normAutofit/>
          </a:bodyPr>
          <a:lstStyle/>
          <a:p>
            <a:r>
              <a:rPr lang="en-US" dirty="0"/>
              <a:t>Social benefits of volunteerism</a:t>
            </a:r>
            <a:endParaRPr lang="af-ZA" dirty="0"/>
          </a:p>
        </p:txBody>
      </p:sp>
      <p:pic>
        <p:nvPicPr>
          <p:cNvPr id="3074" name="Picture 2" descr="Generated image">
            <a:extLst>
              <a:ext uri="{FF2B5EF4-FFF2-40B4-BE49-F238E27FC236}">
                <a16:creationId xmlns:a16="http://schemas.microsoft.com/office/drawing/2014/main" id="{F497E2E7-5284-1962-1B40-AB4E6C77A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6775"/>
          <a:stretch>
            <a:fillRect/>
          </a:stretch>
        </p:blipFill>
        <p:spPr bwMode="auto">
          <a:xfrm>
            <a:off x="20" y="10"/>
            <a:ext cx="4910308"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7B3B61-6DE6-96D2-3ED4-B17BCE0C8B8D}"/>
              </a:ext>
            </a:extLst>
          </p:cNvPr>
          <p:cNvSpPr>
            <a:spLocks noGrp="1"/>
          </p:cNvSpPr>
          <p:nvPr>
            <p:ph idx="1"/>
          </p:nvPr>
        </p:nvSpPr>
        <p:spPr>
          <a:xfrm>
            <a:off x="5568533" y="2214282"/>
            <a:ext cx="5916169" cy="4095078"/>
          </a:xfrm>
        </p:spPr>
        <p:txBody>
          <a:bodyPr>
            <a:normAutofit/>
          </a:bodyPr>
          <a:lstStyle/>
          <a:p>
            <a:r>
              <a:rPr lang="en-US" sz="1800"/>
              <a:t>Volunteers help build unity and support through regular involvement</a:t>
            </a:r>
            <a:endParaRPr lang="af-ZA" sz="1800"/>
          </a:p>
          <a:p>
            <a:r>
              <a:rPr lang="en-US" sz="1800"/>
              <a:t>Brings people together to work towards a common goal</a:t>
            </a:r>
            <a:endParaRPr lang="af-ZA" sz="1800"/>
          </a:p>
          <a:p>
            <a:r>
              <a:rPr lang="en-US" sz="1800"/>
              <a:t>Creates a more vibrant, supportive environment for all</a:t>
            </a:r>
            <a:endParaRPr lang="af-ZA" sz="1800"/>
          </a:p>
          <a:p>
            <a:r>
              <a:rPr lang="en-US" sz="1800"/>
              <a:t>Highlights issues that need change and encourages action</a:t>
            </a:r>
            <a:endParaRPr lang="af-ZA" sz="1800"/>
          </a:p>
          <a:p>
            <a:r>
              <a:rPr lang="en-US" sz="1800"/>
              <a:t>Builds mutual respect and a sense of social responsibility</a:t>
            </a:r>
            <a:endParaRPr lang="af-ZA" sz="1800"/>
          </a:p>
          <a:p>
            <a:endParaRPr lang="af-ZA" sz="1800"/>
          </a:p>
        </p:txBody>
      </p:sp>
      <p:pic>
        <p:nvPicPr>
          <p:cNvPr id="4" name="Picture 3" descr="A logo with a person in the middle&#10;&#10;Description automatically generated">
            <a:extLst>
              <a:ext uri="{FF2B5EF4-FFF2-40B4-BE49-F238E27FC236}">
                <a16:creationId xmlns:a16="http://schemas.microsoft.com/office/drawing/2014/main" id="{2E0272BD-8E18-2482-871E-847704F44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54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F331B-15A9-1A53-E926-5E5ED255C350}"/>
              </a:ext>
            </a:extLst>
          </p:cNvPr>
          <p:cNvSpPr>
            <a:spLocks noGrp="1"/>
          </p:cNvSpPr>
          <p:nvPr>
            <p:ph type="title"/>
          </p:nvPr>
        </p:nvSpPr>
        <p:spPr>
          <a:xfrm>
            <a:off x="612648" y="548640"/>
            <a:ext cx="10945037" cy="1133856"/>
          </a:xfrm>
        </p:spPr>
        <p:txBody>
          <a:bodyPr anchor="t">
            <a:normAutofit/>
          </a:bodyPr>
          <a:lstStyle/>
          <a:p>
            <a:r>
              <a:rPr lang="en-US"/>
              <a:t>What does real volunteerism look like?</a:t>
            </a:r>
            <a:endParaRPr lang="af-ZA"/>
          </a:p>
        </p:txBody>
      </p:sp>
      <p:graphicFrame>
        <p:nvGraphicFramePr>
          <p:cNvPr id="5" name="Content Placeholder 2">
            <a:extLst>
              <a:ext uri="{FF2B5EF4-FFF2-40B4-BE49-F238E27FC236}">
                <a16:creationId xmlns:a16="http://schemas.microsoft.com/office/drawing/2014/main" id="{EC634559-B391-5A19-BEE9-4A6F9FCB214A}"/>
              </a:ext>
            </a:extLst>
          </p:cNvPr>
          <p:cNvGraphicFramePr>
            <a:graphicFrameLocks noGrp="1"/>
          </p:cNvGraphicFramePr>
          <p:nvPr>
            <p:ph idx="1"/>
            <p:extLst>
              <p:ext uri="{D42A27DB-BD31-4B8C-83A1-F6EECF244321}">
                <p14:modId xmlns:p14="http://schemas.microsoft.com/office/powerpoint/2010/main" val="2774438972"/>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F4906EDF-C298-ECB6-E142-91C1D747B4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990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0A73A-49DE-AADE-371F-139D4E9D8C52}"/>
              </a:ext>
            </a:extLst>
          </p:cNvPr>
          <p:cNvSpPr>
            <a:spLocks noGrp="1"/>
          </p:cNvSpPr>
          <p:nvPr>
            <p:ph type="title"/>
          </p:nvPr>
        </p:nvSpPr>
        <p:spPr>
          <a:xfrm>
            <a:off x="612648" y="603504"/>
            <a:ext cx="3553412" cy="1527048"/>
          </a:xfrm>
        </p:spPr>
        <p:txBody>
          <a:bodyPr anchor="b">
            <a:normAutofit/>
          </a:bodyPr>
          <a:lstStyle/>
          <a:p>
            <a:r>
              <a:rPr lang="en-US" sz="3300"/>
              <a:t>How could volunteerism benefit you?</a:t>
            </a:r>
            <a:endParaRPr lang="af-ZA" sz="3300"/>
          </a:p>
        </p:txBody>
      </p:sp>
      <p:sp>
        <p:nvSpPr>
          <p:cNvPr id="3" name="Content Placeholder 2">
            <a:extLst>
              <a:ext uri="{FF2B5EF4-FFF2-40B4-BE49-F238E27FC236}">
                <a16:creationId xmlns:a16="http://schemas.microsoft.com/office/drawing/2014/main" id="{82A80591-A3B4-78DB-068F-7BBF29321466}"/>
              </a:ext>
            </a:extLst>
          </p:cNvPr>
          <p:cNvSpPr>
            <a:spLocks noGrp="1"/>
          </p:cNvSpPr>
          <p:nvPr>
            <p:ph idx="1"/>
          </p:nvPr>
        </p:nvSpPr>
        <p:spPr>
          <a:xfrm>
            <a:off x="612648" y="2212848"/>
            <a:ext cx="3553412" cy="4122420"/>
          </a:xfrm>
        </p:spPr>
        <p:txBody>
          <a:bodyPr>
            <a:normAutofit/>
          </a:bodyPr>
          <a:lstStyle/>
          <a:p>
            <a:r>
              <a:rPr lang="en-US" sz="1800" dirty="0"/>
              <a:t>Talk to your partner about how volunteering could benefit you personally</a:t>
            </a:r>
          </a:p>
          <a:p>
            <a:r>
              <a:rPr lang="en-US" sz="1800" dirty="0"/>
              <a:t>Think about what you would gain or learn</a:t>
            </a:r>
          </a:p>
          <a:p>
            <a:r>
              <a:rPr lang="en-US" sz="1800" dirty="0"/>
              <a:t>You have 5 minutes to discuss</a:t>
            </a:r>
            <a:endParaRPr lang="af-ZA" sz="1800" dirty="0"/>
          </a:p>
          <a:p>
            <a:r>
              <a:rPr lang="en-US" sz="1800" dirty="0"/>
              <a:t>Afterwards, we’ll share some ideas with the class</a:t>
            </a:r>
            <a:endParaRPr lang="af-ZA" sz="1800" dirty="0"/>
          </a:p>
          <a:p>
            <a:endParaRPr lang="af-ZA" sz="1800" dirty="0"/>
          </a:p>
        </p:txBody>
      </p:sp>
      <p:pic>
        <p:nvPicPr>
          <p:cNvPr id="4098" name="Picture 2" descr="Free conversation talk to speak vector">
            <a:extLst>
              <a:ext uri="{FF2B5EF4-FFF2-40B4-BE49-F238E27FC236}">
                <a16:creationId xmlns:a16="http://schemas.microsoft.com/office/drawing/2014/main" id="{50D9D63B-DE8B-F814-5949-0FF7346C9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69" r="16772"/>
          <a:stretch>
            <a:fillRect/>
          </a:stretch>
        </p:blipFill>
        <p:spPr bwMode="auto">
          <a:xfrm>
            <a:off x="4752550" y="10"/>
            <a:ext cx="743945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a person in the middle&#10;&#10;Description automatically generated">
            <a:extLst>
              <a:ext uri="{FF2B5EF4-FFF2-40B4-BE49-F238E27FC236}">
                <a16:creationId xmlns:a16="http://schemas.microsoft.com/office/drawing/2014/main" id="{9470892E-5549-FEDF-3CFB-DFD8E51B7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81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9" name="Picture 8">
            <a:extLst>
              <a:ext uri="{FF2B5EF4-FFF2-40B4-BE49-F238E27FC236}">
                <a16:creationId xmlns:a16="http://schemas.microsoft.com/office/drawing/2014/main" id="{6C34C330-AE8F-11E4-1D3B-673E72B5E0FD}"/>
              </a:ext>
            </a:extLst>
          </p:cNvPr>
          <p:cNvPicPr>
            <a:picLocks noChangeAspect="1"/>
          </p:cNvPicPr>
          <p:nvPr/>
        </p:nvPicPr>
        <p:blipFill>
          <a:blip r:embed="rId3"/>
          <a:stretch>
            <a:fillRect/>
          </a:stretch>
        </p:blipFill>
        <p:spPr>
          <a:xfrm>
            <a:off x="0" y="1390"/>
            <a:ext cx="12192000" cy="6855220"/>
          </a:xfrm>
          <a:prstGeom prst="rect">
            <a:avLst/>
          </a:prstGeom>
        </p:spPr>
      </p:pic>
      <p:pic>
        <p:nvPicPr>
          <p:cNvPr id="2" name="Picture 1" descr="A logo with a person in the middle&#10;&#10;Description automatically generated">
            <a:extLst>
              <a:ext uri="{FF2B5EF4-FFF2-40B4-BE49-F238E27FC236}">
                <a16:creationId xmlns:a16="http://schemas.microsoft.com/office/drawing/2014/main" id="{6A851E1B-931D-EA02-C8E9-EB9A0A1B4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79B05B9-4FDE-3312-02F3-C5B3F04DE75F}"/>
              </a:ext>
            </a:extLst>
          </p:cNvPr>
          <p:cNvSpPr/>
          <p:nvPr/>
        </p:nvSpPr>
        <p:spPr>
          <a:xfrm>
            <a:off x="0" y="5693044"/>
            <a:ext cx="12192000" cy="1164957"/>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bg1"/>
                </a:solidFill>
              </a:rPr>
              <a:t>Watch: </a:t>
            </a:r>
            <a:r>
              <a:rPr lang="en-ZA" sz="2400" b="1" dirty="0">
                <a:solidFill>
                  <a:schemeClr val="bg1"/>
                </a:solidFill>
              </a:rPr>
              <a:t>What is Volunteering?</a:t>
            </a:r>
          </a:p>
          <a:p>
            <a:pPr algn="ctr"/>
            <a:r>
              <a:rPr lang="en-ZA" sz="2400" b="1" dirty="0">
                <a:solidFill>
                  <a:schemeClr val="accent2">
                    <a:lumMod val="40000"/>
                    <a:lumOff val="60000"/>
                  </a:schemeClr>
                </a:solidFill>
                <a:hlinkClick r:id="rId5">
                  <a:extLst>
                    <a:ext uri="{A12FA001-AC4F-418D-AE19-62706E023703}">
                      <ahyp:hlinkClr xmlns:ahyp="http://schemas.microsoft.com/office/drawing/2018/hyperlinkcolor" val="tx"/>
                    </a:ext>
                  </a:extLst>
                </a:hlinkClick>
              </a:rPr>
              <a:t>https://www.youtube.com/watch?v=tYmvsrkN8po</a:t>
            </a:r>
            <a:r>
              <a:rPr lang="en-ZA" sz="2400" b="1" dirty="0">
                <a:solidFill>
                  <a:schemeClr val="accent2">
                    <a:lumMod val="40000"/>
                    <a:lumOff val="60000"/>
                  </a:schemeClr>
                </a:solidFill>
              </a:rPr>
              <a:t> </a:t>
            </a:r>
            <a:r>
              <a:rPr lang="en-ZA" sz="2400" dirty="0">
                <a:solidFill>
                  <a:schemeClr val="bg1"/>
                </a:solidFill>
              </a:rPr>
              <a:t>(1 min 42 sec)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ED5E11-560B-D655-7B2E-F6CA81C5A244}"/>
              </a:ext>
            </a:extLst>
          </p:cNvPr>
          <p:cNvSpPr>
            <a:spLocks noGrp="1"/>
          </p:cNvSpPr>
          <p:nvPr>
            <p:ph type="title"/>
          </p:nvPr>
        </p:nvSpPr>
        <p:spPr>
          <a:xfrm>
            <a:off x="612648" y="603504"/>
            <a:ext cx="4361686" cy="1527048"/>
          </a:xfrm>
        </p:spPr>
        <p:txBody>
          <a:bodyPr anchor="b">
            <a:normAutofit/>
          </a:bodyPr>
          <a:lstStyle/>
          <a:p>
            <a:r>
              <a:rPr lang="en-US"/>
              <a:t>What is volunteerism?</a:t>
            </a:r>
            <a:endParaRPr lang="af-ZA"/>
          </a:p>
        </p:txBody>
      </p:sp>
      <p:pic>
        <p:nvPicPr>
          <p:cNvPr id="7" name="Picture 6" descr="A tree made of colorful handprints&#10;&#10;AI-generated content may be incorrect.">
            <a:extLst>
              <a:ext uri="{FF2B5EF4-FFF2-40B4-BE49-F238E27FC236}">
                <a16:creationId xmlns:a16="http://schemas.microsoft.com/office/drawing/2014/main" id="{C223DA46-CC5C-F101-1388-19401D65F225}"/>
              </a:ext>
            </a:extLst>
          </p:cNvPr>
          <p:cNvPicPr>
            <a:picLocks noChangeAspect="1"/>
          </p:cNvPicPr>
          <p:nvPr/>
        </p:nvPicPr>
        <p:blipFill>
          <a:blip r:embed="rId3">
            <a:extLst>
              <a:ext uri="{28A0092B-C50C-407E-A947-70E740481C1C}">
                <a14:useLocalDpi xmlns:a14="http://schemas.microsoft.com/office/drawing/2010/main" val="0"/>
              </a:ext>
            </a:extLst>
          </a:blip>
          <a:srcRect l="7396" r="55431" b="1"/>
          <a:stretch>
            <a:fillRect/>
          </a:stretch>
        </p:blipFill>
        <p:spPr>
          <a:xfrm>
            <a:off x="5818632" y="-1"/>
            <a:ext cx="6373368" cy="6858001"/>
          </a:xfrm>
          <a:prstGeom prst="rect">
            <a:avLst/>
          </a:prstGeom>
        </p:spPr>
      </p:pic>
      <p:graphicFrame>
        <p:nvGraphicFramePr>
          <p:cNvPr id="5" name="Content Placeholder 2">
            <a:extLst>
              <a:ext uri="{FF2B5EF4-FFF2-40B4-BE49-F238E27FC236}">
                <a16:creationId xmlns:a16="http://schemas.microsoft.com/office/drawing/2014/main" id="{1A74E4F4-5F91-BA1D-26D0-E5D68B774A76}"/>
              </a:ext>
            </a:extLst>
          </p:cNvPr>
          <p:cNvGraphicFramePr>
            <a:graphicFrameLocks noGrp="1"/>
          </p:cNvGraphicFramePr>
          <p:nvPr>
            <p:ph idx="1"/>
            <p:extLst>
              <p:ext uri="{D42A27DB-BD31-4B8C-83A1-F6EECF244321}">
                <p14:modId xmlns:p14="http://schemas.microsoft.com/office/powerpoint/2010/main" val="1223392998"/>
              </p:ext>
            </p:extLst>
          </p:nvPr>
        </p:nvGraphicFramePr>
        <p:xfrm>
          <a:off x="612647" y="2212848"/>
          <a:ext cx="4361687" cy="4096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A logo with a person in the middle&#10;&#10;Description automatically generated">
            <a:extLst>
              <a:ext uri="{FF2B5EF4-FFF2-40B4-BE49-F238E27FC236}">
                <a16:creationId xmlns:a16="http://schemas.microsoft.com/office/drawing/2014/main" id="{4B5510AF-5B62-BCD6-A1C7-2B8854A2E0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42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86E19-7D19-A3C9-8BAD-8F3C0CECFE28}"/>
              </a:ext>
            </a:extLst>
          </p:cNvPr>
          <p:cNvSpPr>
            <a:spLocks noGrp="1"/>
          </p:cNvSpPr>
          <p:nvPr>
            <p:ph type="title"/>
          </p:nvPr>
        </p:nvSpPr>
        <p:spPr>
          <a:xfrm>
            <a:off x="612648" y="548640"/>
            <a:ext cx="10945037" cy="1133856"/>
          </a:xfrm>
        </p:spPr>
        <p:txBody>
          <a:bodyPr anchor="t">
            <a:normAutofit/>
          </a:bodyPr>
          <a:lstStyle/>
          <a:p>
            <a:r>
              <a:rPr lang="en-US" dirty="0"/>
              <a:t>Where does volunteerism come from?</a:t>
            </a:r>
            <a:endParaRPr lang="af-ZA" dirty="0"/>
          </a:p>
        </p:txBody>
      </p:sp>
      <p:graphicFrame>
        <p:nvGraphicFramePr>
          <p:cNvPr id="5" name="Content Placeholder 2">
            <a:extLst>
              <a:ext uri="{FF2B5EF4-FFF2-40B4-BE49-F238E27FC236}">
                <a16:creationId xmlns:a16="http://schemas.microsoft.com/office/drawing/2014/main" id="{7077C3E0-2C42-24D9-736E-A265A8620B2A}"/>
              </a:ext>
            </a:extLst>
          </p:cNvPr>
          <p:cNvGraphicFramePr>
            <a:graphicFrameLocks noGrp="1"/>
          </p:cNvGraphicFramePr>
          <p:nvPr>
            <p:ph idx="1"/>
            <p:extLst>
              <p:ext uri="{D42A27DB-BD31-4B8C-83A1-F6EECF244321}">
                <p14:modId xmlns:p14="http://schemas.microsoft.com/office/powerpoint/2010/main" val="2320685163"/>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A725D17C-AA3F-3A15-EEB3-BF30CDF663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3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9C1E6-6570-B919-5D76-992431317382}"/>
              </a:ext>
            </a:extLst>
          </p:cNvPr>
          <p:cNvSpPr>
            <a:spLocks noGrp="1"/>
          </p:cNvSpPr>
          <p:nvPr>
            <p:ph type="title"/>
          </p:nvPr>
        </p:nvSpPr>
        <p:spPr>
          <a:xfrm>
            <a:off x="612648" y="548640"/>
            <a:ext cx="10945037" cy="1133856"/>
          </a:xfrm>
        </p:spPr>
        <p:txBody>
          <a:bodyPr anchor="t">
            <a:normAutofit/>
          </a:bodyPr>
          <a:lstStyle/>
          <a:p>
            <a:r>
              <a:rPr lang="en-US" dirty="0"/>
              <a:t>What does volunteerism look like?</a:t>
            </a:r>
            <a:endParaRPr lang="af-ZA" dirty="0"/>
          </a:p>
        </p:txBody>
      </p:sp>
      <p:graphicFrame>
        <p:nvGraphicFramePr>
          <p:cNvPr id="5" name="Content Placeholder 2">
            <a:extLst>
              <a:ext uri="{FF2B5EF4-FFF2-40B4-BE49-F238E27FC236}">
                <a16:creationId xmlns:a16="http://schemas.microsoft.com/office/drawing/2014/main" id="{C64F8B02-36C1-A10A-68C0-E56914163A83}"/>
              </a:ext>
            </a:extLst>
          </p:cNvPr>
          <p:cNvGraphicFramePr>
            <a:graphicFrameLocks noGrp="1"/>
          </p:cNvGraphicFramePr>
          <p:nvPr>
            <p:ph idx="1"/>
            <p:extLst>
              <p:ext uri="{D42A27DB-BD31-4B8C-83A1-F6EECF244321}">
                <p14:modId xmlns:p14="http://schemas.microsoft.com/office/powerpoint/2010/main" val="1818729248"/>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B19EC183-AAB7-AB2C-5AE1-2C809E6E88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7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6C02F5D-C43E-BD68-C826-A5B21904A3B3}"/>
              </a:ext>
            </a:extLst>
          </p:cNvPr>
          <p:cNvSpPr>
            <a:spLocks noGrp="1"/>
          </p:cNvSpPr>
          <p:nvPr>
            <p:ph type="title"/>
          </p:nvPr>
        </p:nvSpPr>
        <p:spPr>
          <a:xfrm>
            <a:off x="612648" y="548640"/>
            <a:ext cx="4803224" cy="1298446"/>
          </a:xfrm>
        </p:spPr>
        <p:txBody>
          <a:bodyPr>
            <a:normAutofit/>
          </a:bodyPr>
          <a:lstStyle/>
          <a:p>
            <a:r>
              <a:rPr lang="en-US"/>
              <a:t>Volunteering is not employment</a:t>
            </a:r>
            <a:endParaRPr lang="af-ZA"/>
          </a:p>
        </p:txBody>
      </p:sp>
      <p:pic>
        <p:nvPicPr>
          <p:cNvPr id="1030" name="Picture 6" descr="Free Hand Help photo and picture">
            <a:extLst>
              <a:ext uri="{FF2B5EF4-FFF2-40B4-BE49-F238E27FC236}">
                <a16:creationId xmlns:a16="http://schemas.microsoft.com/office/drawing/2014/main" id="{9F12D354-3FC1-AFE8-4065-E66ECAE65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49" r="6088"/>
          <a:stretch>
            <a:fillRect/>
          </a:stretch>
        </p:blipFill>
        <p:spPr bwMode="auto">
          <a:xfrm>
            <a:off x="731521" y="2011679"/>
            <a:ext cx="4684352" cy="42976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40EA5967-7B83-EFDE-80A7-F7F818AEE65E}"/>
              </a:ext>
            </a:extLst>
          </p:cNvPr>
          <p:cNvGraphicFramePr>
            <a:graphicFrameLocks noGrp="1"/>
          </p:cNvGraphicFramePr>
          <p:nvPr>
            <p:ph idx="1"/>
            <p:extLst>
              <p:ext uri="{D42A27DB-BD31-4B8C-83A1-F6EECF244321}">
                <p14:modId xmlns:p14="http://schemas.microsoft.com/office/powerpoint/2010/main" val="2007716454"/>
              </p:ext>
            </p:extLst>
          </p:nvPr>
        </p:nvGraphicFramePr>
        <p:xfrm>
          <a:off x="6028520" y="548637"/>
          <a:ext cx="5546770" cy="57607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logo with a person in the middle&#10;&#10;Description automatically generated">
            <a:extLst>
              <a:ext uri="{FF2B5EF4-FFF2-40B4-BE49-F238E27FC236}">
                <a16:creationId xmlns:a16="http://schemas.microsoft.com/office/drawing/2014/main" id="{26E2FB64-BE1C-C302-AEA3-4426555B54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21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EE6AF-9083-3DC5-C75B-D7CAFC293C9D}"/>
              </a:ext>
            </a:extLst>
          </p:cNvPr>
          <p:cNvSpPr>
            <a:spLocks noGrp="1"/>
          </p:cNvSpPr>
          <p:nvPr>
            <p:ph type="title"/>
          </p:nvPr>
        </p:nvSpPr>
        <p:spPr>
          <a:xfrm>
            <a:off x="1524000" y="548640"/>
            <a:ext cx="9160475" cy="1132258"/>
          </a:xfrm>
        </p:spPr>
        <p:txBody>
          <a:bodyPr anchor="ctr">
            <a:normAutofit/>
          </a:bodyPr>
          <a:lstStyle/>
          <a:p>
            <a:pPr algn="ctr"/>
            <a:r>
              <a:rPr lang="en-US" dirty="0"/>
              <a:t>Why is volunteerism important?</a:t>
            </a:r>
            <a:endParaRPr lang="af-ZA" dirty="0"/>
          </a:p>
        </p:txBody>
      </p:sp>
      <p:graphicFrame>
        <p:nvGraphicFramePr>
          <p:cNvPr id="5" name="Content Placeholder 2">
            <a:extLst>
              <a:ext uri="{FF2B5EF4-FFF2-40B4-BE49-F238E27FC236}">
                <a16:creationId xmlns:a16="http://schemas.microsoft.com/office/drawing/2014/main" id="{85A1A365-A3B1-EDBD-9919-0FA0F5ADEB65}"/>
              </a:ext>
            </a:extLst>
          </p:cNvPr>
          <p:cNvGraphicFramePr>
            <a:graphicFrameLocks noGrp="1"/>
          </p:cNvGraphicFramePr>
          <p:nvPr>
            <p:ph idx="1"/>
            <p:extLst>
              <p:ext uri="{D42A27DB-BD31-4B8C-83A1-F6EECF244321}">
                <p14:modId xmlns:p14="http://schemas.microsoft.com/office/powerpoint/2010/main" val="630892583"/>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E4CD20C8-879B-7C12-70D5-07FCB92039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55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FFC8F-CB69-1D4C-7E9B-72DDF051CF31}"/>
              </a:ext>
            </a:extLst>
          </p:cNvPr>
          <p:cNvSpPr>
            <a:spLocks noGrp="1"/>
          </p:cNvSpPr>
          <p:nvPr>
            <p:ph type="title"/>
          </p:nvPr>
        </p:nvSpPr>
        <p:spPr>
          <a:xfrm>
            <a:off x="5568534" y="603504"/>
            <a:ext cx="5916169" cy="1527048"/>
          </a:xfrm>
        </p:spPr>
        <p:txBody>
          <a:bodyPr anchor="b">
            <a:normAutofit/>
          </a:bodyPr>
          <a:lstStyle/>
          <a:p>
            <a:r>
              <a:rPr lang="en-US"/>
              <a:t>Discussion point</a:t>
            </a:r>
            <a:endParaRPr lang="af-ZA"/>
          </a:p>
        </p:txBody>
      </p:sp>
      <p:pic>
        <p:nvPicPr>
          <p:cNvPr id="2050" name="Picture 2" descr="Generated image">
            <a:extLst>
              <a:ext uri="{FF2B5EF4-FFF2-40B4-BE49-F238E27FC236}">
                <a16:creationId xmlns:a16="http://schemas.microsoft.com/office/drawing/2014/main" id="{09E03E07-0A73-5D86-56B0-1A4197573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6775"/>
          <a:stretch>
            <a:fillRect/>
          </a:stretch>
        </p:blipFill>
        <p:spPr bwMode="auto">
          <a:xfrm>
            <a:off x="20" y="10"/>
            <a:ext cx="4910308"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A9B7D2CB-9CDF-7227-2657-BFCA2614386C}"/>
              </a:ext>
            </a:extLst>
          </p:cNvPr>
          <p:cNvGraphicFramePr>
            <a:graphicFrameLocks noGrp="1"/>
          </p:cNvGraphicFramePr>
          <p:nvPr>
            <p:ph idx="1"/>
            <p:extLst>
              <p:ext uri="{D42A27DB-BD31-4B8C-83A1-F6EECF244321}">
                <p14:modId xmlns:p14="http://schemas.microsoft.com/office/powerpoint/2010/main" val="1293127615"/>
              </p:ext>
            </p:extLst>
          </p:nvPr>
        </p:nvGraphicFramePr>
        <p:xfrm>
          <a:off x="5568533" y="2214282"/>
          <a:ext cx="5916169" cy="4095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logo with a person in the middle&#10;&#10;Description automatically generated">
            <a:extLst>
              <a:ext uri="{FF2B5EF4-FFF2-40B4-BE49-F238E27FC236}">
                <a16:creationId xmlns:a16="http://schemas.microsoft.com/office/drawing/2014/main" id="{316FC2F9-01D6-AEBE-3D5E-BE7CE71CF6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66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5596F-3568-8C70-C1DC-B6CACDDE2EB7}"/>
              </a:ext>
            </a:extLst>
          </p:cNvPr>
          <p:cNvSpPr>
            <a:spLocks noGrp="1"/>
          </p:cNvSpPr>
          <p:nvPr>
            <p:ph type="title"/>
          </p:nvPr>
        </p:nvSpPr>
        <p:spPr>
          <a:xfrm>
            <a:off x="612649" y="548638"/>
            <a:ext cx="3493008" cy="5788152"/>
          </a:xfrm>
        </p:spPr>
        <p:txBody>
          <a:bodyPr anchor="ctr">
            <a:normAutofit/>
          </a:bodyPr>
          <a:lstStyle/>
          <a:p>
            <a:r>
              <a:rPr lang="en-US" sz="4000"/>
              <a:t>Individual benefits of volunteering</a:t>
            </a:r>
            <a:endParaRPr lang="af-ZA" sz="4000"/>
          </a:p>
        </p:txBody>
      </p:sp>
      <p:graphicFrame>
        <p:nvGraphicFramePr>
          <p:cNvPr id="5" name="Content Placeholder 2">
            <a:extLst>
              <a:ext uri="{FF2B5EF4-FFF2-40B4-BE49-F238E27FC236}">
                <a16:creationId xmlns:a16="http://schemas.microsoft.com/office/drawing/2014/main" id="{EA806E82-2824-9363-BB33-4DDC10E5AED4}"/>
              </a:ext>
            </a:extLst>
          </p:cNvPr>
          <p:cNvGraphicFramePr>
            <a:graphicFrameLocks noGrp="1"/>
          </p:cNvGraphicFramePr>
          <p:nvPr>
            <p:ph idx="1"/>
            <p:extLst>
              <p:ext uri="{D42A27DB-BD31-4B8C-83A1-F6EECF244321}">
                <p14:modId xmlns:p14="http://schemas.microsoft.com/office/powerpoint/2010/main" val="2704884983"/>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AB3DD8B-9FE0-38D6-9BBC-933D5BFFB1D6}"/>
              </a:ext>
            </a:extLst>
          </p:cNvPr>
          <p:cNvSpPr txBox="1"/>
          <p:nvPr/>
        </p:nvSpPr>
        <p:spPr>
          <a:xfrm>
            <a:off x="399011" y="4821382"/>
            <a:ext cx="3574921" cy="1477328"/>
          </a:xfrm>
          <a:prstGeom prst="rect">
            <a:avLst/>
          </a:prstGeom>
          <a:solidFill>
            <a:schemeClr val="accent4">
              <a:lumMod val="40000"/>
              <a:lumOff val="60000"/>
            </a:schemeClr>
          </a:solidFill>
        </p:spPr>
        <p:txBody>
          <a:bodyPr wrap="square" rtlCol="0">
            <a:spAutoFit/>
          </a:bodyPr>
          <a:lstStyle/>
          <a:p>
            <a:pPr algn="ctr"/>
            <a:r>
              <a:rPr lang="en-US" dirty="0"/>
              <a:t>Watch video: </a:t>
            </a:r>
            <a:r>
              <a:rPr lang="en-US" b="1" dirty="0"/>
              <a:t>Mental health benefits of volunteering</a:t>
            </a:r>
            <a:endParaRPr lang="af-ZA" b="1" dirty="0"/>
          </a:p>
          <a:p>
            <a:pPr algn="ctr"/>
            <a:r>
              <a:rPr lang="en-US" dirty="0">
                <a:hlinkClick r:id="rId8"/>
              </a:rPr>
              <a:t>https://www.youtube.com/watch?v=BYt5RNWvtws</a:t>
            </a:r>
            <a:r>
              <a:rPr lang="en-US" dirty="0"/>
              <a:t> </a:t>
            </a:r>
          </a:p>
          <a:p>
            <a:pPr algn="ctr"/>
            <a:r>
              <a:rPr lang="en-US" dirty="0"/>
              <a:t>(2 min 22 sec)</a:t>
            </a:r>
            <a:endParaRPr lang="af-ZA" dirty="0"/>
          </a:p>
        </p:txBody>
      </p:sp>
      <p:pic>
        <p:nvPicPr>
          <p:cNvPr id="6" name="Picture 5" descr="A logo with a person in the middle&#10;&#10;Description automatically generated">
            <a:extLst>
              <a:ext uri="{FF2B5EF4-FFF2-40B4-BE49-F238E27FC236}">
                <a16:creationId xmlns:a16="http://schemas.microsoft.com/office/drawing/2014/main" id="{EB6CA676-04CD-E762-FA99-0F0AC0FD55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0517" y="1"/>
            <a:ext cx="2171483" cy="75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755372"/>
      </p:ext>
    </p:extLst>
  </p:cSld>
  <p:clrMapOvr>
    <a:masterClrMapping/>
  </p:clrMapOvr>
</p:sld>
</file>

<file path=ppt/theme/theme1.xml><?xml version="1.0" encoding="utf-8"?>
<a:theme xmlns:a="http://schemas.openxmlformats.org/drawingml/2006/main" name="VanillaVTI">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690960-F420-467B-BC5C-8AC461F66247}">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86704674-0207-48BB-BD4A-D9A524922EF9}">
  <ds:schemaRefs>
    <ds:schemaRef ds:uri="http://schemas.microsoft.com/sharepoint/v3/contenttype/forms"/>
  </ds:schemaRefs>
</ds:datastoreItem>
</file>

<file path=customXml/itemProps3.xml><?xml version="1.0" encoding="utf-8"?>
<ds:datastoreItem xmlns:ds="http://schemas.openxmlformats.org/officeDocument/2006/customXml" ds:itemID="{BCB2B487-1755-44D5-8382-8C4A6E01C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TotalTime>
  <Words>2406</Words>
  <Application>Microsoft Office PowerPoint</Application>
  <PresentationFormat>Widescreen</PresentationFormat>
  <Paragraphs>170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Arial</vt:lpstr>
      <vt:lpstr>Neue Haas Grotesk Text Pro</vt:lpstr>
      <vt:lpstr>VanillaVTI</vt:lpstr>
      <vt:lpstr>Volunteerism</vt:lpstr>
      <vt:lpstr>PowerPoint Presentation</vt:lpstr>
      <vt:lpstr>What is volunteerism?</vt:lpstr>
      <vt:lpstr>Where does volunteerism come from?</vt:lpstr>
      <vt:lpstr>What does volunteerism look like?</vt:lpstr>
      <vt:lpstr>Volunteering is not employment</vt:lpstr>
      <vt:lpstr>Why is volunteerism important?</vt:lpstr>
      <vt:lpstr>Discussion point</vt:lpstr>
      <vt:lpstr>Individual benefits of volunteering</vt:lpstr>
      <vt:lpstr>Social benefits of volunteerism</vt:lpstr>
      <vt:lpstr>What does real volunteerism look like?</vt:lpstr>
      <vt:lpstr>How could volunteerism benefit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Megan Botes</cp:lastModifiedBy>
  <cp:revision>1</cp:revision>
  <dcterms:created xsi:type="dcterms:W3CDTF">2025-07-16T16:36:03Z</dcterms:created>
  <dcterms:modified xsi:type="dcterms:W3CDTF">2025-07-17T09:21:47Z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