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0"/>
  </p:notesMasterIdLst>
  <p:sldIdLst>
    <p:sldId id="256" r:id="rId2"/>
    <p:sldId id="272" r:id="rId3"/>
    <p:sldId id="277" r:id="rId4"/>
    <p:sldId id="278" r:id="rId5"/>
    <p:sldId id="279" r:id="rId6"/>
    <p:sldId id="280" r:id="rId7"/>
    <p:sldId id="281" r:id="rId8"/>
    <p:sldId id="28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B63E0-BDAA-42D8-A02A-0311F2533956}" v="119" dt="2024-07-22T15:00:36.448"/>
    <p1510:client id="{7CBE8B43-5E9A-49E6-8D46-9D271B81BE42}" v="28" dt="2024-07-23T10:37:51.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4118" autoAdjust="0"/>
  </p:normalViewPr>
  <p:slideViewPr>
    <p:cSldViewPr snapToGrid="0">
      <p:cViewPr varScale="1">
        <p:scale>
          <a:sx n="56" d="100"/>
          <a:sy n="56" d="100"/>
        </p:scale>
        <p:origin x="26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7CBE8B43-5E9A-49E6-8D46-9D271B81BE42}"/>
    <pc:docChg chg="undo redo custSel addSld delSld modSld">
      <pc:chgData name="Hp Unit" userId="86ec350514542ee1" providerId="LiveId" clId="{7CBE8B43-5E9A-49E6-8D46-9D271B81BE42}" dt="2024-07-23T10:41:11.766" v="5622" actId="20577"/>
      <pc:docMkLst>
        <pc:docMk/>
      </pc:docMkLst>
      <pc:sldChg chg="addSp delSp modSp mod modNotesTx">
        <pc:chgData name="Hp Unit" userId="86ec350514542ee1" providerId="LiveId" clId="{7CBE8B43-5E9A-49E6-8D46-9D271B81BE42}" dt="2024-07-23T07:30:28.944" v="3741" actId="20577"/>
        <pc:sldMkLst>
          <pc:docMk/>
          <pc:sldMk cId="659316175" sldId="256"/>
        </pc:sldMkLst>
        <pc:picChg chg="del">
          <ac:chgData name="Hp Unit" userId="86ec350514542ee1" providerId="LiveId" clId="{7CBE8B43-5E9A-49E6-8D46-9D271B81BE42}" dt="2024-07-23T06:14:20.883" v="0" actId="478"/>
          <ac:picMkLst>
            <pc:docMk/>
            <pc:sldMk cId="659316175" sldId="256"/>
            <ac:picMk id="4" creationId="{8FA1E109-2717-28F9-8A07-AD89C4F736BE}"/>
          </ac:picMkLst>
        </pc:picChg>
        <pc:picChg chg="add mod ord">
          <ac:chgData name="Hp Unit" userId="86ec350514542ee1" providerId="LiveId" clId="{7CBE8B43-5E9A-49E6-8D46-9D271B81BE42}" dt="2024-07-23T06:14:45.796" v="6" actId="171"/>
          <ac:picMkLst>
            <pc:docMk/>
            <pc:sldMk cId="659316175" sldId="256"/>
            <ac:picMk id="5" creationId="{820214A9-F62A-BE88-FB27-84D14A7E14C5}"/>
          </ac:picMkLst>
        </pc:picChg>
      </pc:sldChg>
      <pc:sldChg chg="add del">
        <pc:chgData name="Hp Unit" userId="86ec350514542ee1" providerId="LiveId" clId="{7CBE8B43-5E9A-49E6-8D46-9D271B81BE42}" dt="2024-07-23T06:14:33.908" v="2"/>
        <pc:sldMkLst>
          <pc:docMk/>
          <pc:sldMk cId="0" sldId="258"/>
        </pc:sldMkLst>
      </pc:sldChg>
      <pc:sldChg chg="del">
        <pc:chgData name="Hp Unit" userId="86ec350514542ee1" providerId="LiveId" clId="{7CBE8B43-5E9A-49E6-8D46-9D271B81BE42}" dt="2024-07-23T07:48:25.893" v="4128" actId="47"/>
        <pc:sldMkLst>
          <pc:docMk/>
          <pc:sldMk cId="3769240123" sldId="267"/>
        </pc:sldMkLst>
      </pc:sldChg>
      <pc:sldChg chg="del modNotesTx">
        <pc:chgData name="Hp Unit" userId="86ec350514542ee1" providerId="LiveId" clId="{7CBE8B43-5E9A-49E6-8D46-9D271B81BE42}" dt="2024-07-23T07:48:20.280" v="4127" actId="47"/>
        <pc:sldMkLst>
          <pc:docMk/>
          <pc:sldMk cId="1866821240" sldId="268"/>
        </pc:sldMkLst>
      </pc:sldChg>
      <pc:sldChg chg="del">
        <pc:chgData name="Hp Unit" userId="86ec350514542ee1" providerId="LiveId" clId="{7CBE8B43-5E9A-49E6-8D46-9D271B81BE42}" dt="2024-07-23T07:48:25.893" v="4128" actId="47"/>
        <pc:sldMkLst>
          <pc:docMk/>
          <pc:sldMk cId="3713774527" sldId="270"/>
        </pc:sldMkLst>
      </pc:sldChg>
      <pc:sldChg chg="del">
        <pc:chgData name="Hp Unit" userId="86ec350514542ee1" providerId="LiveId" clId="{7CBE8B43-5E9A-49E6-8D46-9D271B81BE42}" dt="2024-07-23T07:48:25.893" v="4128" actId="47"/>
        <pc:sldMkLst>
          <pc:docMk/>
          <pc:sldMk cId="755912778" sldId="271"/>
        </pc:sldMkLst>
      </pc:sldChg>
      <pc:sldChg chg="addSp delSp modSp mod setBg chgLayout modNotesTx">
        <pc:chgData name="Hp Unit" userId="86ec350514542ee1" providerId="LiveId" clId="{7CBE8B43-5E9A-49E6-8D46-9D271B81BE42}" dt="2024-07-23T06:55:14.692" v="1888" actId="20577"/>
        <pc:sldMkLst>
          <pc:docMk/>
          <pc:sldMk cId="2059790724" sldId="272"/>
        </pc:sldMkLst>
        <pc:spChg chg="add del mod">
          <ac:chgData name="Hp Unit" userId="86ec350514542ee1" providerId="LiveId" clId="{7CBE8B43-5E9A-49E6-8D46-9D271B81BE42}" dt="2024-07-23T06:41:13.728" v="1403" actId="478"/>
          <ac:spMkLst>
            <pc:docMk/>
            <pc:sldMk cId="2059790724" sldId="272"/>
            <ac:spMk id="3" creationId="{930AC3BD-B381-FA9F-7BA6-0763843B0067}"/>
          </ac:spMkLst>
        </pc:spChg>
        <pc:spChg chg="add mod ord">
          <ac:chgData name="Hp Unit" userId="86ec350514542ee1" providerId="LiveId" clId="{7CBE8B43-5E9A-49E6-8D46-9D271B81BE42}" dt="2024-07-23T06:49:46.027" v="1843" actId="122"/>
          <ac:spMkLst>
            <pc:docMk/>
            <pc:sldMk cId="2059790724" sldId="272"/>
            <ac:spMk id="4" creationId="{FF83FB00-F8FD-A2B2-C694-055A15D0BE0C}"/>
          </ac:spMkLst>
        </pc:spChg>
        <pc:spChg chg="add del mod ord">
          <ac:chgData name="Hp Unit" userId="86ec350514542ee1" providerId="LiveId" clId="{7CBE8B43-5E9A-49E6-8D46-9D271B81BE42}" dt="2024-07-23T06:49:31.164" v="1840" actId="26606"/>
          <ac:spMkLst>
            <pc:docMk/>
            <pc:sldMk cId="2059790724" sldId="272"/>
            <ac:spMk id="5" creationId="{EBC558D3-7088-5CC2-6838-BA1B6FE2C75A}"/>
          </ac:spMkLst>
        </pc:spChg>
        <pc:spChg chg="del mod">
          <ac:chgData name="Hp Unit" userId="86ec350514542ee1" providerId="LiveId" clId="{7CBE8B43-5E9A-49E6-8D46-9D271B81BE42}" dt="2024-07-23T06:41:02.613" v="1396" actId="478"/>
          <ac:spMkLst>
            <pc:docMk/>
            <pc:sldMk cId="2059790724" sldId="272"/>
            <ac:spMk id="8" creationId="{A8AA6AFC-EA61-E74F-56A8-ACA7EF0772BA}"/>
          </ac:spMkLst>
        </pc:spChg>
        <pc:spChg chg="del">
          <ac:chgData name="Hp Unit" userId="86ec350514542ee1" providerId="LiveId" clId="{7CBE8B43-5E9A-49E6-8D46-9D271B81BE42}" dt="2024-07-23T06:41:11.710" v="1402" actId="478"/>
          <ac:spMkLst>
            <pc:docMk/>
            <pc:sldMk cId="2059790724" sldId="272"/>
            <ac:spMk id="9" creationId="{52DC1AAB-F373-170D-7C00-96D71BDC1EDA}"/>
          </ac:spMkLst>
        </pc:spChg>
        <pc:spChg chg="del">
          <ac:chgData name="Hp Unit" userId="86ec350514542ee1" providerId="LiveId" clId="{7CBE8B43-5E9A-49E6-8D46-9D271B81BE42}" dt="2024-07-23T06:41:10.409" v="1401" actId="478"/>
          <ac:spMkLst>
            <pc:docMk/>
            <pc:sldMk cId="2059790724" sldId="272"/>
            <ac:spMk id="10" creationId="{9C350C6F-539F-7402-1BA7-2622F93F7314}"/>
          </ac:spMkLst>
        </pc:spChg>
        <pc:spChg chg="del mod">
          <ac:chgData name="Hp Unit" userId="86ec350514542ee1" providerId="LiveId" clId="{7CBE8B43-5E9A-49E6-8D46-9D271B81BE42}" dt="2024-07-23T06:41:08.769" v="1400" actId="478"/>
          <ac:spMkLst>
            <pc:docMk/>
            <pc:sldMk cId="2059790724" sldId="272"/>
            <ac:spMk id="11" creationId="{CB9018A0-7B24-FD3B-82A4-046C07A42C94}"/>
          </ac:spMkLst>
        </pc:spChg>
        <pc:spChg chg="del">
          <ac:chgData name="Hp Unit" userId="86ec350514542ee1" providerId="LiveId" clId="{7CBE8B43-5E9A-49E6-8D46-9D271B81BE42}" dt="2024-07-23T06:41:06.529" v="1398" actId="478"/>
          <ac:spMkLst>
            <pc:docMk/>
            <pc:sldMk cId="2059790724" sldId="272"/>
            <ac:spMk id="12" creationId="{810912F1-F3FE-001E-4959-7E1CEECB34FA}"/>
          </ac:spMkLst>
        </pc:spChg>
        <pc:spChg chg="del">
          <ac:chgData name="Hp Unit" userId="86ec350514542ee1" providerId="LiveId" clId="{7CBE8B43-5E9A-49E6-8D46-9D271B81BE42}" dt="2024-07-23T06:41:05.541" v="1397" actId="478"/>
          <ac:spMkLst>
            <pc:docMk/>
            <pc:sldMk cId="2059790724" sldId="272"/>
            <ac:spMk id="13" creationId="{E3D7E7C4-0DD0-F532-234B-E09A7AA33072}"/>
          </ac:spMkLst>
        </pc:spChg>
        <pc:graphicFrameChg chg="add del">
          <ac:chgData name="Hp Unit" userId="86ec350514542ee1" providerId="LiveId" clId="{7CBE8B43-5E9A-49E6-8D46-9D271B81BE42}" dt="2024-07-23T06:49:29.931" v="1837" actId="26606"/>
          <ac:graphicFrameMkLst>
            <pc:docMk/>
            <pc:sldMk cId="2059790724" sldId="272"/>
            <ac:graphicFrameMk id="22" creationId="{1E05257C-AD05-1A96-719D-487ABDEA48FB}"/>
          </ac:graphicFrameMkLst>
        </pc:graphicFrameChg>
        <pc:graphicFrameChg chg="add del">
          <ac:chgData name="Hp Unit" userId="86ec350514542ee1" providerId="LiveId" clId="{7CBE8B43-5E9A-49E6-8D46-9D271B81BE42}" dt="2024-07-23T06:49:31.148" v="1839" actId="26606"/>
          <ac:graphicFrameMkLst>
            <pc:docMk/>
            <pc:sldMk cId="2059790724" sldId="272"/>
            <ac:graphicFrameMk id="24" creationId="{D8B78630-4346-B917-4913-D5480559CBD8}"/>
          </ac:graphicFrameMkLst>
        </pc:graphicFrameChg>
        <pc:graphicFrameChg chg="add">
          <ac:chgData name="Hp Unit" userId="86ec350514542ee1" providerId="LiveId" clId="{7CBE8B43-5E9A-49E6-8D46-9D271B81BE42}" dt="2024-07-23T06:49:31.164" v="1840" actId="26606"/>
          <ac:graphicFrameMkLst>
            <pc:docMk/>
            <pc:sldMk cId="2059790724" sldId="272"/>
            <ac:graphicFrameMk id="26" creationId="{1E05257C-AD05-1A96-719D-487ABDEA48FB}"/>
          </ac:graphicFrameMkLst>
        </pc:graphicFrameChg>
        <pc:picChg chg="del">
          <ac:chgData name="Hp Unit" userId="86ec350514542ee1" providerId="LiveId" clId="{7CBE8B43-5E9A-49E6-8D46-9D271B81BE42}" dt="2024-07-23T06:41:14.664" v="1404" actId="478"/>
          <ac:picMkLst>
            <pc:docMk/>
            <pc:sldMk cId="2059790724" sldId="272"/>
            <ac:picMk id="15" creationId="{9ED70FF2-56E3-605C-2EC9-92E4E692A91F}"/>
          </ac:picMkLst>
        </pc:picChg>
        <pc:picChg chg="del">
          <ac:chgData name="Hp Unit" userId="86ec350514542ee1" providerId="LiveId" clId="{7CBE8B43-5E9A-49E6-8D46-9D271B81BE42}" dt="2024-07-23T06:41:15.719" v="1406" actId="478"/>
          <ac:picMkLst>
            <pc:docMk/>
            <pc:sldMk cId="2059790724" sldId="272"/>
            <ac:picMk id="16" creationId="{91205803-B365-21A5-0870-7B337537B18E}"/>
          </ac:picMkLst>
        </pc:picChg>
        <pc:picChg chg="del">
          <ac:chgData name="Hp Unit" userId="86ec350514542ee1" providerId="LiveId" clId="{7CBE8B43-5E9A-49E6-8D46-9D271B81BE42}" dt="2024-07-23T06:41:15.178" v="1405" actId="478"/>
          <ac:picMkLst>
            <pc:docMk/>
            <pc:sldMk cId="2059790724" sldId="272"/>
            <ac:picMk id="17" creationId="{28A81E68-928A-EA89-DECB-BAAF9AAA35A4}"/>
          </ac:picMkLst>
        </pc:picChg>
        <pc:picChg chg="del">
          <ac:chgData name="Hp Unit" userId="86ec350514542ee1" providerId="LiveId" clId="{7CBE8B43-5E9A-49E6-8D46-9D271B81BE42}" dt="2024-07-23T06:41:16.291" v="1407" actId="478"/>
          <ac:picMkLst>
            <pc:docMk/>
            <pc:sldMk cId="2059790724" sldId="272"/>
            <ac:picMk id="18" creationId="{209EC9D9-6F9D-681A-E0B8-225C7D97FF3A}"/>
          </ac:picMkLst>
        </pc:picChg>
        <pc:picChg chg="del">
          <ac:chgData name="Hp Unit" userId="86ec350514542ee1" providerId="LiveId" clId="{7CBE8B43-5E9A-49E6-8D46-9D271B81BE42}" dt="2024-07-23T06:41:16.948" v="1408" actId="478"/>
          <ac:picMkLst>
            <pc:docMk/>
            <pc:sldMk cId="2059790724" sldId="272"/>
            <ac:picMk id="19" creationId="{397B1D4D-27CF-BD28-3F36-760C4FF4EB91}"/>
          </ac:picMkLst>
        </pc:picChg>
        <pc:picChg chg="ord">
          <ac:chgData name="Hp Unit" userId="86ec350514542ee1" providerId="LiveId" clId="{7CBE8B43-5E9A-49E6-8D46-9D271B81BE42}" dt="2024-07-23T06:49:31.164" v="1840" actId="26606"/>
          <ac:picMkLst>
            <pc:docMk/>
            <pc:sldMk cId="2059790724" sldId="272"/>
            <ac:picMk id="20" creationId="{D5E1CDFF-09AE-55EB-97C0-F7B6E9F8C37B}"/>
          </ac:picMkLst>
        </pc:picChg>
      </pc:sldChg>
      <pc:sldChg chg="del">
        <pc:chgData name="Hp Unit" userId="86ec350514542ee1" providerId="LiveId" clId="{7CBE8B43-5E9A-49E6-8D46-9D271B81BE42}" dt="2024-07-23T07:48:25.893" v="4128" actId="47"/>
        <pc:sldMkLst>
          <pc:docMk/>
          <pc:sldMk cId="2536074387" sldId="273"/>
        </pc:sldMkLst>
      </pc:sldChg>
      <pc:sldChg chg="del">
        <pc:chgData name="Hp Unit" userId="86ec350514542ee1" providerId="LiveId" clId="{7CBE8B43-5E9A-49E6-8D46-9D271B81BE42}" dt="2024-07-23T07:48:25.893" v="4128" actId="47"/>
        <pc:sldMkLst>
          <pc:docMk/>
          <pc:sldMk cId="3700896619" sldId="274"/>
        </pc:sldMkLst>
      </pc:sldChg>
      <pc:sldChg chg="del">
        <pc:chgData name="Hp Unit" userId="86ec350514542ee1" providerId="LiveId" clId="{7CBE8B43-5E9A-49E6-8D46-9D271B81BE42}" dt="2024-07-23T07:48:25.893" v="4128" actId="47"/>
        <pc:sldMkLst>
          <pc:docMk/>
          <pc:sldMk cId="4050402319" sldId="275"/>
        </pc:sldMkLst>
      </pc:sldChg>
      <pc:sldChg chg="del">
        <pc:chgData name="Hp Unit" userId="86ec350514542ee1" providerId="LiveId" clId="{7CBE8B43-5E9A-49E6-8D46-9D271B81BE42}" dt="2024-07-23T07:48:25.893" v="4128" actId="47"/>
        <pc:sldMkLst>
          <pc:docMk/>
          <pc:sldMk cId="2507180413" sldId="276"/>
        </pc:sldMkLst>
      </pc:sldChg>
      <pc:sldChg chg="addSp delSp modSp new mod setBg modNotesTx">
        <pc:chgData name="Hp Unit" userId="86ec350514542ee1" providerId="LiveId" clId="{7CBE8B43-5E9A-49E6-8D46-9D271B81BE42}" dt="2024-07-23T10:35:13.504" v="5524" actId="20577"/>
        <pc:sldMkLst>
          <pc:docMk/>
          <pc:sldMk cId="4099122393" sldId="277"/>
        </pc:sldMkLst>
        <pc:spChg chg="mod">
          <ac:chgData name="Hp Unit" userId="86ec350514542ee1" providerId="LiveId" clId="{7CBE8B43-5E9A-49E6-8D46-9D271B81BE42}" dt="2024-07-23T07:13:04.143" v="3010" actId="122"/>
          <ac:spMkLst>
            <pc:docMk/>
            <pc:sldMk cId="4099122393" sldId="277"/>
            <ac:spMk id="2" creationId="{1CCD1547-446D-677F-84E3-39588C12C428}"/>
          </ac:spMkLst>
        </pc:spChg>
        <pc:spChg chg="del mod">
          <ac:chgData name="Hp Unit" userId="86ec350514542ee1" providerId="LiveId" clId="{7CBE8B43-5E9A-49E6-8D46-9D271B81BE42}" dt="2024-07-23T07:12:53.541" v="3007" actId="26606"/>
          <ac:spMkLst>
            <pc:docMk/>
            <pc:sldMk cId="4099122393" sldId="277"/>
            <ac:spMk id="3" creationId="{172BA102-E21E-E0D0-0BD2-D34BE282FAA4}"/>
          </ac:spMkLst>
        </pc:spChg>
        <pc:graphicFrameChg chg="add mod">
          <ac:chgData name="Hp Unit" userId="86ec350514542ee1" providerId="LiveId" clId="{7CBE8B43-5E9A-49E6-8D46-9D271B81BE42}" dt="2024-07-23T07:13:22.911" v="3016" actId="20577"/>
          <ac:graphicFrameMkLst>
            <pc:docMk/>
            <pc:sldMk cId="4099122393" sldId="277"/>
            <ac:graphicFrameMk id="5" creationId="{C3AB7FA2-EC93-FF99-B343-98D9E7002BC4}"/>
          </ac:graphicFrameMkLst>
        </pc:graphicFrameChg>
        <pc:picChg chg="add mod">
          <ac:chgData name="Hp Unit" userId="86ec350514542ee1" providerId="LiveId" clId="{7CBE8B43-5E9A-49E6-8D46-9D271B81BE42}" dt="2024-07-23T08:07:35.419" v="5432"/>
          <ac:picMkLst>
            <pc:docMk/>
            <pc:sldMk cId="4099122393" sldId="277"/>
            <ac:picMk id="4" creationId="{94A76C1D-04E8-8717-1345-A845EC950E1C}"/>
          </ac:picMkLst>
        </pc:picChg>
      </pc:sldChg>
      <pc:sldChg chg="addSp delSp modSp new mod setBg modNotesTx">
        <pc:chgData name="Hp Unit" userId="86ec350514542ee1" providerId="LiveId" clId="{7CBE8B43-5E9A-49E6-8D46-9D271B81BE42}" dt="2024-07-23T10:38:00.345" v="5591" actId="114"/>
        <pc:sldMkLst>
          <pc:docMk/>
          <pc:sldMk cId="555687536" sldId="278"/>
        </pc:sldMkLst>
        <pc:spChg chg="mod">
          <ac:chgData name="Hp Unit" userId="86ec350514542ee1" providerId="LiveId" clId="{7CBE8B43-5E9A-49E6-8D46-9D271B81BE42}" dt="2024-07-23T08:05:38.111" v="5417" actId="26606"/>
          <ac:spMkLst>
            <pc:docMk/>
            <pc:sldMk cId="555687536" sldId="278"/>
            <ac:spMk id="2" creationId="{1039B238-519D-744D-0A2D-887D87B99082}"/>
          </ac:spMkLst>
        </pc:spChg>
        <pc:spChg chg="del">
          <ac:chgData name="Hp Unit" userId="86ec350514542ee1" providerId="LiveId" clId="{7CBE8B43-5E9A-49E6-8D46-9D271B81BE42}" dt="2024-07-23T08:03:13.659" v="5394"/>
          <ac:spMkLst>
            <pc:docMk/>
            <pc:sldMk cId="555687536" sldId="278"/>
            <ac:spMk id="3" creationId="{6BA325FD-4CA8-1424-EA59-3347EADE4876}"/>
          </ac:spMkLst>
        </pc:spChg>
        <pc:spChg chg="add del">
          <ac:chgData name="Hp Unit" userId="86ec350514542ee1" providerId="LiveId" clId="{7CBE8B43-5E9A-49E6-8D46-9D271B81BE42}" dt="2024-07-23T08:05:38.111" v="5417" actId="26606"/>
          <ac:spMkLst>
            <pc:docMk/>
            <pc:sldMk cId="555687536" sldId="278"/>
            <ac:spMk id="10" creationId="{809C0BCD-BEE9-423F-A51C-BCCD8E5EAADA}"/>
          </ac:spMkLst>
        </pc:spChg>
        <pc:spChg chg="add del">
          <ac:chgData name="Hp Unit" userId="86ec350514542ee1" providerId="LiveId" clId="{7CBE8B43-5E9A-49E6-8D46-9D271B81BE42}" dt="2024-07-23T08:05:38.111" v="5417" actId="26606"/>
          <ac:spMkLst>
            <pc:docMk/>
            <pc:sldMk cId="555687536" sldId="278"/>
            <ac:spMk id="12" creationId="{9998D094-42B2-42BA-AA14-E8FBE073A5D8}"/>
          </ac:spMkLst>
        </pc:spChg>
        <pc:spChg chg="add del">
          <ac:chgData name="Hp Unit" userId="86ec350514542ee1" providerId="LiveId" clId="{7CBE8B43-5E9A-49E6-8D46-9D271B81BE42}" dt="2024-07-23T08:05:38.111" v="5417" actId="26606"/>
          <ac:spMkLst>
            <pc:docMk/>
            <pc:sldMk cId="555687536" sldId="278"/>
            <ac:spMk id="16" creationId="{63FE6F10-B3AD-4403-94CA-F5115528699D}"/>
          </ac:spMkLst>
        </pc:spChg>
        <pc:spChg chg="add del">
          <ac:chgData name="Hp Unit" userId="86ec350514542ee1" providerId="LiveId" clId="{7CBE8B43-5E9A-49E6-8D46-9D271B81BE42}" dt="2024-07-23T08:05:38.111" v="5417" actId="26606"/>
          <ac:spMkLst>
            <pc:docMk/>
            <pc:sldMk cId="555687536" sldId="278"/>
            <ac:spMk id="18" creationId="{364D6A39-A4F7-4B00-9F42-3BC67177DB1F}"/>
          </ac:spMkLst>
        </pc:spChg>
        <pc:spChg chg="add del">
          <ac:chgData name="Hp Unit" userId="86ec350514542ee1" providerId="LiveId" clId="{7CBE8B43-5E9A-49E6-8D46-9D271B81BE42}" dt="2024-07-23T08:05:38.111" v="5417" actId="26606"/>
          <ac:spMkLst>
            <pc:docMk/>
            <pc:sldMk cId="555687536" sldId="278"/>
            <ac:spMk id="22" creationId="{B5D0D97D-7911-4A25-88E2-4D81FD4AB294}"/>
          </ac:spMkLst>
        </pc:spChg>
        <pc:spChg chg="add del">
          <ac:chgData name="Hp Unit" userId="86ec350514542ee1" providerId="LiveId" clId="{7CBE8B43-5E9A-49E6-8D46-9D271B81BE42}" dt="2024-07-23T08:05:36.899" v="5415" actId="26606"/>
          <ac:spMkLst>
            <pc:docMk/>
            <pc:sldMk cId="555687536" sldId="278"/>
            <ac:spMk id="27" creationId="{809C0BCD-BEE9-423F-A51C-BCCD8E5EAADA}"/>
          </ac:spMkLst>
        </pc:spChg>
        <pc:spChg chg="add del">
          <ac:chgData name="Hp Unit" userId="86ec350514542ee1" providerId="LiveId" clId="{7CBE8B43-5E9A-49E6-8D46-9D271B81BE42}" dt="2024-07-23T08:05:36.899" v="5415" actId="26606"/>
          <ac:spMkLst>
            <pc:docMk/>
            <pc:sldMk cId="555687536" sldId="278"/>
            <ac:spMk id="29" creationId="{9998D094-42B2-42BA-AA14-E8FBE073A5D8}"/>
          </ac:spMkLst>
        </pc:spChg>
        <pc:spChg chg="add del">
          <ac:chgData name="Hp Unit" userId="86ec350514542ee1" providerId="LiveId" clId="{7CBE8B43-5E9A-49E6-8D46-9D271B81BE42}" dt="2024-07-23T08:05:36.899" v="5415" actId="26606"/>
          <ac:spMkLst>
            <pc:docMk/>
            <pc:sldMk cId="555687536" sldId="278"/>
            <ac:spMk id="33" creationId="{E455C987-ED28-46CA-ACFD-871FF101DC1F}"/>
          </ac:spMkLst>
        </pc:spChg>
        <pc:spChg chg="add del">
          <ac:chgData name="Hp Unit" userId="86ec350514542ee1" providerId="LiveId" clId="{7CBE8B43-5E9A-49E6-8D46-9D271B81BE42}" dt="2024-07-23T08:05:36.899" v="5415" actId="26606"/>
          <ac:spMkLst>
            <pc:docMk/>
            <pc:sldMk cId="555687536" sldId="278"/>
            <ac:spMk id="35" creationId="{A09530D1-E1B7-4679-A6ED-D82EB77AAC8E}"/>
          </ac:spMkLst>
        </pc:spChg>
        <pc:picChg chg="add mod">
          <ac:chgData name="Hp Unit" userId="86ec350514542ee1" providerId="LiveId" clId="{7CBE8B43-5E9A-49E6-8D46-9D271B81BE42}" dt="2024-07-23T08:05:38.111" v="5417" actId="26606"/>
          <ac:picMkLst>
            <pc:docMk/>
            <pc:sldMk cId="555687536" sldId="278"/>
            <ac:picMk id="5" creationId="{51CA80B6-A4A0-B874-2496-441376299683}"/>
          </ac:picMkLst>
        </pc:picChg>
        <pc:picChg chg="add del mod ord">
          <ac:chgData name="Hp Unit" userId="86ec350514542ee1" providerId="LiveId" clId="{7CBE8B43-5E9A-49E6-8D46-9D271B81BE42}" dt="2024-07-23T08:07:29.461" v="5431" actId="478"/>
          <ac:picMkLst>
            <pc:docMk/>
            <pc:sldMk cId="555687536" sldId="278"/>
            <ac:picMk id="6" creationId="{7F8DCF53-9A42-1FA3-61E5-A52422066527}"/>
          </ac:picMkLst>
        </pc:picChg>
        <pc:picChg chg="add mod">
          <ac:chgData name="Hp Unit" userId="86ec350514542ee1" providerId="LiveId" clId="{7CBE8B43-5E9A-49E6-8D46-9D271B81BE42}" dt="2024-07-23T08:07:37.891" v="5433"/>
          <ac:picMkLst>
            <pc:docMk/>
            <pc:sldMk cId="555687536" sldId="278"/>
            <ac:picMk id="7" creationId="{C6399122-6829-DEA1-FA04-79CA96EF4F43}"/>
          </ac:picMkLst>
        </pc:picChg>
        <pc:cxnChg chg="add del">
          <ac:chgData name="Hp Unit" userId="86ec350514542ee1" providerId="LiveId" clId="{7CBE8B43-5E9A-49E6-8D46-9D271B81BE42}" dt="2024-07-23T08:05:38.111" v="5417" actId="26606"/>
          <ac:cxnSpMkLst>
            <pc:docMk/>
            <pc:sldMk cId="555687536" sldId="278"/>
            <ac:cxnSpMk id="14" creationId="{8465D64B-59F4-4BDC-B833-A17EF1E04697}"/>
          </ac:cxnSpMkLst>
        </pc:cxnChg>
        <pc:cxnChg chg="add del">
          <ac:chgData name="Hp Unit" userId="86ec350514542ee1" providerId="LiveId" clId="{7CBE8B43-5E9A-49E6-8D46-9D271B81BE42}" dt="2024-07-23T08:05:38.111" v="5417" actId="26606"/>
          <ac:cxnSpMkLst>
            <pc:docMk/>
            <pc:sldMk cId="555687536" sldId="278"/>
            <ac:cxnSpMk id="20" creationId="{13553ADF-88A1-4645-B819-890CA3DF7D5B}"/>
          </ac:cxnSpMkLst>
        </pc:cxnChg>
        <pc:cxnChg chg="add del">
          <ac:chgData name="Hp Unit" userId="86ec350514542ee1" providerId="LiveId" clId="{7CBE8B43-5E9A-49E6-8D46-9D271B81BE42}" dt="2024-07-23T08:05:36.899" v="5415" actId="26606"/>
          <ac:cxnSpMkLst>
            <pc:docMk/>
            <pc:sldMk cId="555687536" sldId="278"/>
            <ac:cxnSpMk id="31" creationId="{8465D64B-59F4-4BDC-B833-A17EF1E04697}"/>
          </ac:cxnSpMkLst>
        </pc:cxnChg>
        <pc:cxnChg chg="add del">
          <ac:chgData name="Hp Unit" userId="86ec350514542ee1" providerId="LiveId" clId="{7CBE8B43-5E9A-49E6-8D46-9D271B81BE42}" dt="2024-07-23T08:05:36.899" v="5415" actId="26606"/>
          <ac:cxnSpMkLst>
            <pc:docMk/>
            <pc:sldMk cId="555687536" sldId="278"/>
            <ac:cxnSpMk id="37" creationId="{BCB8372A-11C5-4BD2-B5FD-71DDEFADE145}"/>
          </ac:cxnSpMkLst>
        </pc:cxnChg>
      </pc:sldChg>
      <pc:sldChg chg="addSp delSp modSp new mod setBg modNotesTx">
        <pc:chgData name="Hp Unit" userId="86ec350514542ee1" providerId="LiveId" clId="{7CBE8B43-5E9A-49E6-8D46-9D271B81BE42}" dt="2024-07-23T10:38:36.311" v="5611" actId="20577"/>
        <pc:sldMkLst>
          <pc:docMk/>
          <pc:sldMk cId="2764259081" sldId="279"/>
        </pc:sldMkLst>
        <pc:spChg chg="mod">
          <ac:chgData name="Hp Unit" userId="86ec350514542ee1" providerId="LiveId" clId="{7CBE8B43-5E9A-49E6-8D46-9D271B81BE42}" dt="2024-07-23T08:06:02.287" v="5421" actId="122"/>
          <ac:spMkLst>
            <pc:docMk/>
            <pc:sldMk cId="2764259081" sldId="279"/>
            <ac:spMk id="2" creationId="{FF55FC0B-56AC-5F40-EA8C-FCFEEB3EF14B}"/>
          </ac:spMkLst>
        </pc:spChg>
        <pc:spChg chg="del">
          <ac:chgData name="Hp Unit" userId="86ec350514542ee1" providerId="LiveId" clId="{7CBE8B43-5E9A-49E6-8D46-9D271B81BE42}" dt="2024-07-23T08:03:17.157" v="5396"/>
          <ac:spMkLst>
            <pc:docMk/>
            <pc:sldMk cId="2764259081" sldId="279"/>
            <ac:spMk id="3" creationId="{F59DD4C8-F7C9-825C-FAEF-8E98A0106F48}"/>
          </ac:spMkLst>
        </pc:spChg>
        <pc:spChg chg="add del">
          <ac:chgData name="Hp Unit" userId="86ec350514542ee1" providerId="LiveId" clId="{7CBE8B43-5E9A-49E6-8D46-9D271B81BE42}" dt="2024-07-23T08:05:37.236" v="5416" actId="26606"/>
          <ac:spMkLst>
            <pc:docMk/>
            <pc:sldMk cId="2764259081" sldId="279"/>
            <ac:spMk id="10" creationId="{809C0BCD-BEE9-423F-A51C-BCCD8E5EAADA}"/>
          </ac:spMkLst>
        </pc:spChg>
        <pc:spChg chg="add del">
          <ac:chgData name="Hp Unit" userId="86ec350514542ee1" providerId="LiveId" clId="{7CBE8B43-5E9A-49E6-8D46-9D271B81BE42}" dt="2024-07-23T08:05:37.236" v="5416" actId="26606"/>
          <ac:spMkLst>
            <pc:docMk/>
            <pc:sldMk cId="2764259081" sldId="279"/>
            <ac:spMk id="12" creationId="{9998D094-42B2-42BA-AA14-E8FBE073A5D8}"/>
          </ac:spMkLst>
        </pc:spChg>
        <pc:spChg chg="add del">
          <ac:chgData name="Hp Unit" userId="86ec350514542ee1" providerId="LiveId" clId="{7CBE8B43-5E9A-49E6-8D46-9D271B81BE42}" dt="2024-07-23T08:05:37.236" v="5416" actId="26606"/>
          <ac:spMkLst>
            <pc:docMk/>
            <pc:sldMk cId="2764259081" sldId="279"/>
            <ac:spMk id="16" creationId="{E455C987-ED28-46CA-ACFD-871FF101DC1F}"/>
          </ac:spMkLst>
        </pc:spChg>
        <pc:spChg chg="add del">
          <ac:chgData name="Hp Unit" userId="86ec350514542ee1" providerId="LiveId" clId="{7CBE8B43-5E9A-49E6-8D46-9D271B81BE42}" dt="2024-07-23T08:05:37.236" v="5416" actId="26606"/>
          <ac:spMkLst>
            <pc:docMk/>
            <pc:sldMk cId="2764259081" sldId="279"/>
            <ac:spMk id="18" creationId="{A09530D1-E1B7-4679-A6ED-D82EB77AAC8E}"/>
          </ac:spMkLst>
        </pc:spChg>
        <pc:picChg chg="add mod">
          <ac:chgData name="Hp Unit" userId="86ec350514542ee1" providerId="LiveId" clId="{7CBE8B43-5E9A-49E6-8D46-9D271B81BE42}" dt="2024-07-23T08:05:37.236" v="5416" actId="26606"/>
          <ac:picMkLst>
            <pc:docMk/>
            <pc:sldMk cId="2764259081" sldId="279"/>
            <ac:picMk id="5" creationId="{362E608F-DEBF-AF62-DA0D-6D155A7E3FFC}"/>
          </ac:picMkLst>
        </pc:picChg>
        <pc:picChg chg="add mod">
          <ac:chgData name="Hp Unit" userId="86ec350514542ee1" providerId="LiveId" clId="{7CBE8B43-5E9A-49E6-8D46-9D271B81BE42}" dt="2024-07-23T08:07:39.618" v="5434"/>
          <ac:picMkLst>
            <pc:docMk/>
            <pc:sldMk cId="2764259081" sldId="279"/>
            <ac:picMk id="6" creationId="{5A1D9D06-A959-8469-CC89-3A71F694AFD9}"/>
          </ac:picMkLst>
        </pc:picChg>
        <pc:cxnChg chg="add del">
          <ac:chgData name="Hp Unit" userId="86ec350514542ee1" providerId="LiveId" clId="{7CBE8B43-5E9A-49E6-8D46-9D271B81BE42}" dt="2024-07-23T08:05:37.236" v="5416" actId="26606"/>
          <ac:cxnSpMkLst>
            <pc:docMk/>
            <pc:sldMk cId="2764259081" sldId="279"/>
            <ac:cxnSpMk id="14" creationId="{8465D64B-59F4-4BDC-B833-A17EF1E04697}"/>
          </ac:cxnSpMkLst>
        </pc:cxnChg>
        <pc:cxnChg chg="add del">
          <ac:chgData name="Hp Unit" userId="86ec350514542ee1" providerId="LiveId" clId="{7CBE8B43-5E9A-49E6-8D46-9D271B81BE42}" dt="2024-07-23T08:05:37.236" v="5416" actId="26606"/>
          <ac:cxnSpMkLst>
            <pc:docMk/>
            <pc:sldMk cId="2764259081" sldId="279"/>
            <ac:cxnSpMk id="20" creationId="{BCB8372A-11C5-4BD2-B5FD-71DDEFADE145}"/>
          </ac:cxnSpMkLst>
        </pc:cxnChg>
      </pc:sldChg>
      <pc:sldChg chg="addSp delSp modSp add mod setBg modNotesTx">
        <pc:chgData name="Hp Unit" userId="86ec350514542ee1" providerId="LiveId" clId="{7CBE8B43-5E9A-49E6-8D46-9D271B81BE42}" dt="2024-07-23T10:41:11.766" v="5622" actId="20577"/>
        <pc:sldMkLst>
          <pc:docMk/>
          <pc:sldMk cId="2612666519" sldId="280"/>
        </pc:sldMkLst>
        <pc:spChg chg="mod">
          <ac:chgData name="Hp Unit" userId="86ec350514542ee1" providerId="LiveId" clId="{7CBE8B43-5E9A-49E6-8D46-9D271B81BE42}" dt="2024-07-23T08:05:57.360" v="5420" actId="122"/>
          <ac:spMkLst>
            <pc:docMk/>
            <pc:sldMk cId="2612666519" sldId="280"/>
            <ac:spMk id="2" creationId="{FF55FC0B-56AC-5F40-EA8C-FCFEEB3EF14B}"/>
          </ac:spMkLst>
        </pc:spChg>
        <pc:spChg chg="del">
          <ac:chgData name="Hp Unit" userId="86ec350514542ee1" providerId="LiveId" clId="{7CBE8B43-5E9A-49E6-8D46-9D271B81BE42}" dt="2024-07-23T08:03:21.609" v="5399"/>
          <ac:spMkLst>
            <pc:docMk/>
            <pc:sldMk cId="2612666519" sldId="280"/>
            <ac:spMk id="3" creationId="{F59DD4C8-F7C9-825C-FAEF-8E98A0106F48}"/>
          </ac:spMkLst>
        </pc:spChg>
        <pc:spChg chg="add del">
          <ac:chgData name="Hp Unit" userId="86ec350514542ee1" providerId="LiveId" clId="{7CBE8B43-5E9A-49E6-8D46-9D271B81BE42}" dt="2024-07-23T08:05:36.371" v="5414" actId="26606"/>
          <ac:spMkLst>
            <pc:docMk/>
            <pc:sldMk cId="2612666519" sldId="280"/>
            <ac:spMk id="10" creationId="{809C0BCD-BEE9-423F-A51C-BCCD8E5EAADA}"/>
          </ac:spMkLst>
        </pc:spChg>
        <pc:spChg chg="add del">
          <ac:chgData name="Hp Unit" userId="86ec350514542ee1" providerId="LiveId" clId="{7CBE8B43-5E9A-49E6-8D46-9D271B81BE42}" dt="2024-07-23T08:05:36.371" v="5414" actId="26606"/>
          <ac:spMkLst>
            <pc:docMk/>
            <pc:sldMk cId="2612666519" sldId="280"/>
            <ac:spMk id="12" creationId="{9998D094-42B2-42BA-AA14-E8FBE073A5D8}"/>
          </ac:spMkLst>
        </pc:spChg>
        <pc:spChg chg="add del">
          <ac:chgData name="Hp Unit" userId="86ec350514542ee1" providerId="LiveId" clId="{7CBE8B43-5E9A-49E6-8D46-9D271B81BE42}" dt="2024-07-23T08:05:36.371" v="5414" actId="26606"/>
          <ac:spMkLst>
            <pc:docMk/>
            <pc:sldMk cId="2612666519" sldId="280"/>
            <ac:spMk id="16" creationId="{E455C987-ED28-46CA-ACFD-871FF101DC1F}"/>
          </ac:spMkLst>
        </pc:spChg>
        <pc:spChg chg="add del">
          <ac:chgData name="Hp Unit" userId="86ec350514542ee1" providerId="LiveId" clId="{7CBE8B43-5E9A-49E6-8D46-9D271B81BE42}" dt="2024-07-23T08:05:36.371" v="5414" actId="26606"/>
          <ac:spMkLst>
            <pc:docMk/>
            <pc:sldMk cId="2612666519" sldId="280"/>
            <ac:spMk id="18" creationId="{A09530D1-E1B7-4679-A6ED-D82EB77AAC8E}"/>
          </ac:spMkLst>
        </pc:spChg>
        <pc:picChg chg="add mod">
          <ac:chgData name="Hp Unit" userId="86ec350514542ee1" providerId="LiveId" clId="{7CBE8B43-5E9A-49E6-8D46-9D271B81BE42}" dt="2024-07-23T08:05:36.371" v="5414" actId="26606"/>
          <ac:picMkLst>
            <pc:docMk/>
            <pc:sldMk cId="2612666519" sldId="280"/>
            <ac:picMk id="5" creationId="{2E0C4FA5-D934-D8B3-348F-15DCF6FBA094}"/>
          </ac:picMkLst>
        </pc:picChg>
        <pc:picChg chg="add mod">
          <ac:chgData name="Hp Unit" userId="86ec350514542ee1" providerId="LiveId" clId="{7CBE8B43-5E9A-49E6-8D46-9D271B81BE42}" dt="2024-07-23T08:07:41.281" v="5435"/>
          <ac:picMkLst>
            <pc:docMk/>
            <pc:sldMk cId="2612666519" sldId="280"/>
            <ac:picMk id="6" creationId="{9D6C8DCE-8E7E-4B8D-C4E6-8632362496A8}"/>
          </ac:picMkLst>
        </pc:picChg>
        <pc:cxnChg chg="add del">
          <ac:chgData name="Hp Unit" userId="86ec350514542ee1" providerId="LiveId" clId="{7CBE8B43-5E9A-49E6-8D46-9D271B81BE42}" dt="2024-07-23T08:05:36.371" v="5414" actId="26606"/>
          <ac:cxnSpMkLst>
            <pc:docMk/>
            <pc:sldMk cId="2612666519" sldId="280"/>
            <ac:cxnSpMk id="14" creationId="{8465D64B-59F4-4BDC-B833-A17EF1E04697}"/>
          </ac:cxnSpMkLst>
        </pc:cxnChg>
        <pc:cxnChg chg="add del">
          <ac:chgData name="Hp Unit" userId="86ec350514542ee1" providerId="LiveId" clId="{7CBE8B43-5E9A-49E6-8D46-9D271B81BE42}" dt="2024-07-23T08:05:36.371" v="5414" actId="26606"/>
          <ac:cxnSpMkLst>
            <pc:docMk/>
            <pc:sldMk cId="2612666519" sldId="280"/>
            <ac:cxnSpMk id="20" creationId="{BCB8372A-11C5-4BD2-B5FD-71DDEFADE145}"/>
          </ac:cxnSpMkLst>
        </pc:cxnChg>
      </pc:sldChg>
      <pc:sldChg chg="addSp delSp modSp add mod setBg modNotesTx">
        <pc:chgData name="Hp Unit" userId="86ec350514542ee1" providerId="LiveId" clId="{7CBE8B43-5E9A-49E6-8D46-9D271B81BE42}" dt="2024-07-23T10:39:33.620" v="5621" actId="20577"/>
        <pc:sldMkLst>
          <pc:docMk/>
          <pc:sldMk cId="1387987221" sldId="281"/>
        </pc:sldMkLst>
        <pc:spChg chg="mod">
          <ac:chgData name="Hp Unit" userId="86ec350514542ee1" providerId="LiveId" clId="{7CBE8B43-5E9A-49E6-8D46-9D271B81BE42}" dt="2024-07-23T08:05:52.417" v="5419" actId="122"/>
          <ac:spMkLst>
            <pc:docMk/>
            <pc:sldMk cId="1387987221" sldId="281"/>
            <ac:spMk id="2" creationId="{FF55FC0B-56AC-5F40-EA8C-FCFEEB3EF14B}"/>
          </ac:spMkLst>
        </pc:spChg>
        <pc:spChg chg="del">
          <ac:chgData name="Hp Unit" userId="86ec350514542ee1" providerId="LiveId" clId="{7CBE8B43-5E9A-49E6-8D46-9D271B81BE42}" dt="2024-07-23T08:03:26.212" v="5400"/>
          <ac:spMkLst>
            <pc:docMk/>
            <pc:sldMk cId="1387987221" sldId="281"/>
            <ac:spMk id="3" creationId="{F59DD4C8-F7C9-825C-FAEF-8E98A0106F48}"/>
          </ac:spMkLst>
        </pc:spChg>
        <pc:spChg chg="add del">
          <ac:chgData name="Hp Unit" userId="86ec350514542ee1" providerId="LiveId" clId="{7CBE8B43-5E9A-49E6-8D46-9D271B81BE42}" dt="2024-07-23T08:05:35.942" v="5413" actId="26606"/>
          <ac:spMkLst>
            <pc:docMk/>
            <pc:sldMk cId="1387987221" sldId="281"/>
            <ac:spMk id="10" creationId="{809C0BCD-BEE9-423F-A51C-BCCD8E5EAADA}"/>
          </ac:spMkLst>
        </pc:spChg>
        <pc:spChg chg="add del">
          <ac:chgData name="Hp Unit" userId="86ec350514542ee1" providerId="LiveId" clId="{7CBE8B43-5E9A-49E6-8D46-9D271B81BE42}" dt="2024-07-23T08:05:35.942" v="5413" actId="26606"/>
          <ac:spMkLst>
            <pc:docMk/>
            <pc:sldMk cId="1387987221" sldId="281"/>
            <ac:spMk id="12" creationId="{9998D094-42B2-42BA-AA14-E8FBE073A5D8}"/>
          </ac:spMkLst>
        </pc:spChg>
        <pc:spChg chg="add del">
          <ac:chgData name="Hp Unit" userId="86ec350514542ee1" providerId="LiveId" clId="{7CBE8B43-5E9A-49E6-8D46-9D271B81BE42}" dt="2024-07-23T08:05:35.942" v="5413" actId="26606"/>
          <ac:spMkLst>
            <pc:docMk/>
            <pc:sldMk cId="1387987221" sldId="281"/>
            <ac:spMk id="16" creationId="{E455C987-ED28-46CA-ACFD-871FF101DC1F}"/>
          </ac:spMkLst>
        </pc:spChg>
        <pc:spChg chg="add del">
          <ac:chgData name="Hp Unit" userId="86ec350514542ee1" providerId="LiveId" clId="{7CBE8B43-5E9A-49E6-8D46-9D271B81BE42}" dt="2024-07-23T08:05:35.942" v="5413" actId="26606"/>
          <ac:spMkLst>
            <pc:docMk/>
            <pc:sldMk cId="1387987221" sldId="281"/>
            <ac:spMk id="18" creationId="{A09530D1-E1B7-4679-A6ED-D82EB77AAC8E}"/>
          </ac:spMkLst>
        </pc:spChg>
        <pc:picChg chg="add mod">
          <ac:chgData name="Hp Unit" userId="86ec350514542ee1" providerId="LiveId" clId="{7CBE8B43-5E9A-49E6-8D46-9D271B81BE42}" dt="2024-07-23T08:05:35.942" v="5413" actId="26606"/>
          <ac:picMkLst>
            <pc:docMk/>
            <pc:sldMk cId="1387987221" sldId="281"/>
            <ac:picMk id="5" creationId="{464A69C5-E92F-62D0-E433-E72A52B6A307}"/>
          </ac:picMkLst>
        </pc:picChg>
        <pc:picChg chg="add mod">
          <ac:chgData name="Hp Unit" userId="86ec350514542ee1" providerId="LiveId" clId="{7CBE8B43-5E9A-49E6-8D46-9D271B81BE42}" dt="2024-07-23T08:07:43.652" v="5436"/>
          <ac:picMkLst>
            <pc:docMk/>
            <pc:sldMk cId="1387987221" sldId="281"/>
            <ac:picMk id="6" creationId="{EED54755-BFCC-21AD-85BF-9C446F0E6661}"/>
          </ac:picMkLst>
        </pc:picChg>
        <pc:cxnChg chg="add del">
          <ac:chgData name="Hp Unit" userId="86ec350514542ee1" providerId="LiveId" clId="{7CBE8B43-5E9A-49E6-8D46-9D271B81BE42}" dt="2024-07-23T08:05:35.942" v="5413" actId="26606"/>
          <ac:cxnSpMkLst>
            <pc:docMk/>
            <pc:sldMk cId="1387987221" sldId="281"/>
            <ac:cxnSpMk id="14" creationId="{8465D64B-59F4-4BDC-B833-A17EF1E04697}"/>
          </ac:cxnSpMkLst>
        </pc:cxnChg>
        <pc:cxnChg chg="add del">
          <ac:chgData name="Hp Unit" userId="86ec350514542ee1" providerId="LiveId" clId="{7CBE8B43-5E9A-49E6-8D46-9D271B81BE42}" dt="2024-07-23T08:05:35.942" v="5413" actId="26606"/>
          <ac:cxnSpMkLst>
            <pc:docMk/>
            <pc:sldMk cId="1387987221" sldId="281"/>
            <ac:cxnSpMk id="20" creationId="{BCB8372A-11C5-4BD2-B5FD-71DDEFADE145}"/>
          </ac:cxnSpMkLst>
        </pc:cxnChg>
      </pc:sldChg>
      <pc:sldChg chg="addSp delSp modSp new mod setBg modNotesTx">
        <pc:chgData name="Hp Unit" userId="86ec350514542ee1" providerId="LiveId" clId="{7CBE8B43-5E9A-49E6-8D46-9D271B81BE42}" dt="2024-07-23T10:23:11.801" v="5507" actId="115"/>
        <pc:sldMkLst>
          <pc:docMk/>
          <pc:sldMk cId="3366163256" sldId="282"/>
        </pc:sldMkLst>
        <pc:spChg chg="mod ord">
          <ac:chgData name="Hp Unit" userId="86ec350514542ee1" providerId="LiveId" clId="{7CBE8B43-5E9A-49E6-8D46-9D271B81BE42}" dt="2024-07-23T08:05:45.115" v="5418" actId="26606"/>
          <ac:spMkLst>
            <pc:docMk/>
            <pc:sldMk cId="3366163256" sldId="282"/>
            <ac:spMk id="2" creationId="{4D077692-E790-7642-8C8E-1D44A0FBB64C}"/>
          </ac:spMkLst>
        </pc:spChg>
        <pc:spChg chg="del">
          <ac:chgData name="Hp Unit" userId="86ec350514542ee1" providerId="LiveId" clId="{7CBE8B43-5E9A-49E6-8D46-9D271B81BE42}" dt="2024-07-23T08:03:31.938" v="5402"/>
          <ac:spMkLst>
            <pc:docMk/>
            <pc:sldMk cId="3366163256" sldId="282"/>
            <ac:spMk id="3" creationId="{E4428EFC-D5BF-EF05-636D-A879194DBCFC}"/>
          </ac:spMkLst>
        </pc:spChg>
        <pc:spChg chg="add del">
          <ac:chgData name="Hp Unit" userId="86ec350514542ee1" providerId="LiveId" clId="{7CBE8B43-5E9A-49E6-8D46-9D271B81BE42}" dt="2024-07-23T08:07:49.914" v="5438" actId="26606"/>
          <ac:spMkLst>
            <pc:docMk/>
            <pc:sldMk cId="3366163256" sldId="282"/>
            <ac:spMk id="7" creationId="{809C0BCD-BEE9-423F-A51C-BCCD8E5EAADA}"/>
          </ac:spMkLst>
        </pc:spChg>
        <pc:spChg chg="add del">
          <ac:chgData name="Hp Unit" userId="86ec350514542ee1" providerId="LiveId" clId="{7CBE8B43-5E9A-49E6-8D46-9D271B81BE42}" dt="2024-07-23T08:07:49.914" v="5438" actId="26606"/>
          <ac:spMkLst>
            <pc:docMk/>
            <pc:sldMk cId="3366163256" sldId="282"/>
            <ac:spMk id="8" creationId="{9998D094-42B2-42BA-AA14-E8FBE073A5D8}"/>
          </ac:spMkLst>
        </pc:spChg>
        <pc:spChg chg="add del">
          <ac:chgData name="Hp Unit" userId="86ec350514542ee1" providerId="LiveId" clId="{7CBE8B43-5E9A-49E6-8D46-9D271B81BE42}" dt="2024-07-23T08:05:35.296" v="5412" actId="26606"/>
          <ac:spMkLst>
            <pc:docMk/>
            <pc:sldMk cId="3366163256" sldId="282"/>
            <ac:spMk id="10" creationId="{809C0BCD-BEE9-423F-A51C-BCCD8E5EAADA}"/>
          </ac:spMkLst>
        </pc:spChg>
        <pc:spChg chg="add del">
          <ac:chgData name="Hp Unit" userId="86ec350514542ee1" providerId="LiveId" clId="{7CBE8B43-5E9A-49E6-8D46-9D271B81BE42}" dt="2024-07-23T08:07:49.914" v="5438" actId="26606"/>
          <ac:spMkLst>
            <pc:docMk/>
            <pc:sldMk cId="3366163256" sldId="282"/>
            <ac:spMk id="11" creationId="{E7818327-9D44-4214-BEC7-F7463A8BDE7B}"/>
          </ac:spMkLst>
        </pc:spChg>
        <pc:spChg chg="add del">
          <ac:chgData name="Hp Unit" userId="86ec350514542ee1" providerId="LiveId" clId="{7CBE8B43-5E9A-49E6-8D46-9D271B81BE42}" dt="2024-07-23T08:05:35.296" v="5412" actId="26606"/>
          <ac:spMkLst>
            <pc:docMk/>
            <pc:sldMk cId="3366163256" sldId="282"/>
            <ac:spMk id="12" creationId="{9998D094-42B2-42BA-AA14-E8FBE073A5D8}"/>
          </ac:spMkLst>
        </pc:spChg>
        <pc:spChg chg="add">
          <ac:chgData name="Hp Unit" userId="86ec350514542ee1" providerId="LiveId" clId="{7CBE8B43-5E9A-49E6-8D46-9D271B81BE42}" dt="2024-07-23T08:07:49.914" v="5438" actId="26606"/>
          <ac:spMkLst>
            <pc:docMk/>
            <pc:sldMk cId="3366163256" sldId="282"/>
            <ac:spMk id="15" creationId="{809C0BCD-BEE9-423F-A51C-BCCD8E5EAADA}"/>
          </ac:spMkLst>
        </pc:spChg>
        <pc:spChg chg="add del">
          <ac:chgData name="Hp Unit" userId="86ec350514542ee1" providerId="LiveId" clId="{7CBE8B43-5E9A-49E6-8D46-9D271B81BE42}" dt="2024-07-23T08:05:35.296" v="5412" actId="26606"/>
          <ac:spMkLst>
            <pc:docMk/>
            <pc:sldMk cId="3366163256" sldId="282"/>
            <ac:spMk id="16" creationId="{E7818327-9D44-4214-BEC7-F7463A8BDE7B}"/>
          </ac:spMkLst>
        </pc:spChg>
        <pc:spChg chg="add">
          <ac:chgData name="Hp Unit" userId="86ec350514542ee1" providerId="LiveId" clId="{7CBE8B43-5E9A-49E6-8D46-9D271B81BE42}" dt="2024-07-23T08:07:49.914" v="5438" actId="26606"/>
          <ac:spMkLst>
            <pc:docMk/>
            <pc:sldMk cId="3366163256" sldId="282"/>
            <ac:spMk id="20" creationId="{9998D094-42B2-42BA-AA14-E8FBE073A5D8}"/>
          </ac:spMkLst>
        </pc:spChg>
        <pc:spChg chg="add">
          <ac:chgData name="Hp Unit" userId="86ec350514542ee1" providerId="LiveId" clId="{7CBE8B43-5E9A-49E6-8D46-9D271B81BE42}" dt="2024-07-23T08:07:49.914" v="5438" actId="26606"/>
          <ac:spMkLst>
            <pc:docMk/>
            <pc:sldMk cId="3366163256" sldId="282"/>
            <ac:spMk id="24" creationId="{47813CFC-3088-49F0-9A37-3D9DF1359720}"/>
          </ac:spMkLst>
        </pc:spChg>
        <pc:picChg chg="add mod">
          <ac:chgData name="Hp Unit" userId="86ec350514542ee1" providerId="LiveId" clId="{7CBE8B43-5E9A-49E6-8D46-9D271B81BE42}" dt="2024-07-23T08:07:49.914" v="5438" actId="26606"/>
          <ac:picMkLst>
            <pc:docMk/>
            <pc:sldMk cId="3366163256" sldId="282"/>
            <ac:picMk id="5" creationId="{1CB275D0-20FB-8A06-1BDE-1D2BAA9B5D35}"/>
          </ac:picMkLst>
        </pc:picChg>
        <pc:picChg chg="add mod">
          <ac:chgData name="Hp Unit" userId="86ec350514542ee1" providerId="LiveId" clId="{7CBE8B43-5E9A-49E6-8D46-9D271B81BE42}" dt="2024-07-23T08:07:45.265" v="5437"/>
          <ac:picMkLst>
            <pc:docMk/>
            <pc:sldMk cId="3366163256" sldId="282"/>
            <ac:picMk id="6" creationId="{4757E598-0D8C-AAB8-40AC-2E9C533C90AB}"/>
          </ac:picMkLst>
        </pc:picChg>
        <pc:cxnChg chg="add del">
          <ac:chgData name="Hp Unit" userId="86ec350514542ee1" providerId="LiveId" clId="{7CBE8B43-5E9A-49E6-8D46-9D271B81BE42}" dt="2024-07-23T08:07:49.914" v="5438" actId="26606"/>
          <ac:cxnSpMkLst>
            <pc:docMk/>
            <pc:sldMk cId="3366163256" sldId="282"/>
            <ac:cxnSpMk id="9" creationId="{8465D64B-59F4-4BDC-B833-A17EF1E04697}"/>
          </ac:cxnSpMkLst>
        </pc:cxnChg>
        <pc:cxnChg chg="add del">
          <ac:chgData name="Hp Unit" userId="86ec350514542ee1" providerId="LiveId" clId="{7CBE8B43-5E9A-49E6-8D46-9D271B81BE42}" dt="2024-07-23T08:07:49.914" v="5438" actId="26606"/>
          <ac:cxnSpMkLst>
            <pc:docMk/>
            <pc:sldMk cId="3366163256" sldId="282"/>
            <ac:cxnSpMk id="13" creationId="{F896B7D9-8894-4E5C-8DCF-35BECF8D365A}"/>
          </ac:cxnSpMkLst>
        </pc:cxnChg>
        <pc:cxnChg chg="add del">
          <ac:chgData name="Hp Unit" userId="86ec350514542ee1" providerId="LiveId" clId="{7CBE8B43-5E9A-49E6-8D46-9D271B81BE42}" dt="2024-07-23T08:05:35.296" v="5412" actId="26606"/>
          <ac:cxnSpMkLst>
            <pc:docMk/>
            <pc:sldMk cId="3366163256" sldId="282"/>
            <ac:cxnSpMk id="14" creationId="{8465D64B-59F4-4BDC-B833-A17EF1E04697}"/>
          </ac:cxnSpMkLst>
        </pc:cxnChg>
        <pc:cxnChg chg="add del">
          <ac:chgData name="Hp Unit" userId="86ec350514542ee1" providerId="LiveId" clId="{7CBE8B43-5E9A-49E6-8D46-9D271B81BE42}" dt="2024-07-23T08:05:35.296" v="5412" actId="26606"/>
          <ac:cxnSpMkLst>
            <pc:docMk/>
            <pc:sldMk cId="3366163256" sldId="282"/>
            <ac:cxnSpMk id="18" creationId="{F896B7D9-8894-4E5C-8DCF-35BECF8D365A}"/>
          </ac:cxnSpMkLst>
        </pc:cxnChg>
        <pc:cxnChg chg="add">
          <ac:chgData name="Hp Unit" userId="86ec350514542ee1" providerId="LiveId" clId="{7CBE8B43-5E9A-49E6-8D46-9D271B81BE42}" dt="2024-07-23T08:07:49.914" v="5438" actId="26606"/>
          <ac:cxnSpMkLst>
            <pc:docMk/>
            <pc:sldMk cId="3366163256" sldId="282"/>
            <ac:cxnSpMk id="22" creationId="{8465D64B-59F4-4BDC-B833-A17EF1E04697}"/>
          </ac:cxnSpMkLst>
        </pc:cxnChg>
        <pc:cxnChg chg="add">
          <ac:chgData name="Hp Unit" userId="86ec350514542ee1" providerId="LiveId" clId="{7CBE8B43-5E9A-49E6-8D46-9D271B81BE42}" dt="2024-07-23T08:07:49.914" v="5438" actId="26606"/>
          <ac:cxnSpMkLst>
            <pc:docMk/>
            <pc:sldMk cId="3366163256" sldId="282"/>
            <ac:cxnSpMk id="26" creationId="{1E0DAA0F-EB9D-47B4-8A43-53347F310486}"/>
          </ac:cxnSpMkLst>
        </pc:cxnChg>
      </pc:sldChg>
    </pc:docChg>
  </pc:docChgLst>
  <pc:docChgLst>
    <pc:chgData name="Hp Unit" userId="86ec350514542ee1" providerId="LiveId" clId="{ACF6FA63-BF2B-4202-840C-7420BD8082E8}"/>
    <pc:docChg chg="undo custSel modSld">
      <pc:chgData name="Hp Unit" userId="86ec350514542ee1" providerId="LiveId" clId="{ACF6FA63-BF2B-4202-840C-7420BD8082E8}" dt="2024-07-17T11:42:23.420" v="145"/>
      <pc:docMkLst>
        <pc:docMk/>
      </pc:docMkLst>
      <pc:sldChg chg="modNotesTx">
        <pc:chgData name="Hp Unit" userId="86ec350514542ee1" providerId="LiveId" clId="{ACF6FA63-BF2B-4202-840C-7420BD8082E8}" dt="2024-07-17T11:33:39.775" v="21"/>
        <pc:sldMkLst>
          <pc:docMk/>
          <pc:sldMk cId="659316175" sldId="256"/>
        </pc:sldMkLst>
      </pc:sldChg>
      <pc:sldChg chg="modSp mod modNotesTx">
        <pc:chgData name="Hp Unit" userId="86ec350514542ee1" providerId="LiveId" clId="{ACF6FA63-BF2B-4202-840C-7420BD8082E8}" dt="2024-07-17T11:34:51.460" v="53" actId="6549"/>
        <pc:sldMkLst>
          <pc:docMk/>
          <pc:sldMk cId="3253127397" sldId="263"/>
        </pc:sldMkLst>
        <pc:picChg chg="mod">
          <ac:chgData name="Hp Unit" userId="86ec350514542ee1" providerId="LiveId" clId="{ACF6FA63-BF2B-4202-840C-7420BD8082E8}" dt="2024-07-17T11:06:30.810" v="2" actId="1076"/>
          <ac:picMkLst>
            <pc:docMk/>
            <pc:sldMk cId="3253127397" sldId="263"/>
            <ac:picMk id="5" creationId="{A4B733C2-A8CD-0A93-3B91-475D9A67DAAA}"/>
          </ac:picMkLst>
        </pc:picChg>
      </pc:sldChg>
      <pc:sldChg chg="modNotesTx">
        <pc:chgData name="Hp Unit" userId="86ec350514542ee1" providerId="LiveId" clId="{ACF6FA63-BF2B-4202-840C-7420BD8082E8}" dt="2024-07-17T11:36:35.362" v="103" actId="15"/>
        <pc:sldMkLst>
          <pc:docMk/>
          <pc:sldMk cId="3009935042" sldId="264"/>
        </pc:sldMkLst>
      </pc:sldChg>
      <pc:sldChg chg="modNotesTx">
        <pc:chgData name="Hp Unit" userId="86ec350514542ee1" providerId="LiveId" clId="{ACF6FA63-BF2B-4202-840C-7420BD8082E8}" dt="2024-07-17T11:38:45.928" v="115" actId="20577"/>
        <pc:sldMkLst>
          <pc:docMk/>
          <pc:sldMk cId="2278256067" sldId="265"/>
        </pc:sldMkLst>
      </pc:sldChg>
      <pc:sldChg chg="modSp modNotesTx">
        <pc:chgData name="Hp Unit" userId="86ec350514542ee1" providerId="LiveId" clId="{ACF6FA63-BF2B-4202-840C-7420BD8082E8}" dt="2024-07-17T11:40:35.312" v="131" actId="20577"/>
        <pc:sldMkLst>
          <pc:docMk/>
          <pc:sldMk cId="3769240123" sldId="267"/>
        </pc:sldMkLst>
        <pc:picChg chg="mod">
          <ac:chgData name="Hp Unit" userId="86ec350514542ee1" providerId="LiveId" clId="{ACF6FA63-BF2B-4202-840C-7420BD8082E8}" dt="2024-07-17T11:05:34.339" v="0"/>
          <ac:picMkLst>
            <pc:docMk/>
            <pc:sldMk cId="3769240123" sldId="267"/>
            <ac:picMk id="5" creationId="{4ACE5C10-276A-C045-5674-CB15DD4DEF25}"/>
          </ac:picMkLst>
        </pc:picChg>
      </pc:sldChg>
      <pc:sldChg chg="modNotesTx">
        <pc:chgData name="Hp Unit" userId="86ec350514542ee1" providerId="LiveId" clId="{ACF6FA63-BF2B-4202-840C-7420BD8082E8}" dt="2024-07-17T11:42:23.420" v="145"/>
        <pc:sldMkLst>
          <pc:docMk/>
          <pc:sldMk cId="1866821240" sldId="268"/>
        </pc:sldMkLst>
      </pc:sldChg>
    </pc:docChg>
  </pc:docChgLst>
  <pc:docChgLst>
    <pc:chgData name="Hp Unit" userId="86ec350514542ee1" providerId="LiveId" clId="{72FB63E0-BDAA-42D8-A02A-0311F2533956}"/>
    <pc:docChg chg="undo redo custSel addSld delSld modSld sldOrd">
      <pc:chgData name="Hp Unit" userId="86ec350514542ee1" providerId="LiveId" clId="{72FB63E0-BDAA-42D8-A02A-0311F2533956}" dt="2024-07-23T06:13:46.528" v="6199" actId="113"/>
      <pc:docMkLst>
        <pc:docMk/>
      </pc:docMkLst>
      <pc:sldChg chg="addSp delSp modSp mod modNotesTx">
        <pc:chgData name="Hp Unit" userId="86ec350514542ee1" providerId="LiveId" clId="{72FB63E0-BDAA-42D8-A02A-0311F2533956}" dt="2024-07-22T15:00:09.594" v="6178"/>
        <pc:sldMkLst>
          <pc:docMk/>
          <pc:sldMk cId="659316175" sldId="256"/>
        </pc:sldMkLst>
        <pc:picChg chg="add mod">
          <ac:chgData name="Hp Unit" userId="86ec350514542ee1" providerId="LiveId" clId="{72FB63E0-BDAA-42D8-A02A-0311F2533956}" dt="2024-07-22T11:50:55.572" v="7" actId="14100"/>
          <ac:picMkLst>
            <pc:docMk/>
            <pc:sldMk cId="659316175" sldId="256"/>
            <ac:picMk id="4" creationId="{8FA1E109-2717-28F9-8A07-AD89C4F736BE}"/>
          </ac:picMkLst>
        </pc:picChg>
        <pc:picChg chg="del">
          <ac:chgData name="Hp Unit" userId="86ec350514542ee1" providerId="LiveId" clId="{72FB63E0-BDAA-42D8-A02A-0311F2533956}" dt="2024-07-22T11:50:48.242" v="4" actId="478"/>
          <ac:picMkLst>
            <pc:docMk/>
            <pc:sldMk cId="659316175" sldId="256"/>
            <ac:picMk id="5" creationId="{BF2186D1-0461-FD24-B5BC-7E4C6DBAEBAD}"/>
          </ac:picMkLst>
        </pc:picChg>
        <pc:picChg chg="add mod">
          <ac:chgData name="Hp Unit" userId="86ec350514542ee1" providerId="LiveId" clId="{72FB63E0-BDAA-42D8-A02A-0311F2533956}" dt="2024-07-22T15:00:09.594" v="6178"/>
          <ac:picMkLst>
            <pc:docMk/>
            <pc:sldMk cId="659316175" sldId="256"/>
            <ac:picMk id="6" creationId="{9769E5D7-F8E2-9A14-4DBC-37567A3A0DCD}"/>
          </ac:picMkLst>
        </pc:picChg>
      </pc:sldChg>
      <pc:sldChg chg="addSp delSp del mod">
        <pc:chgData name="Hp Unit" userId="86ec350514542ee1" providerId="LiveId" clId="{72FB63E0-BDAA-42D8-A02A-0311F2533956}" dt="2024-07-22T11:58:13.539" v="356" actId="47"/>
        <pc:sldMkLst>
          <pc:docMk/>
          <pc:sldMk cId="3443681824" sldId="257"/>
        </pc:sldMkLst>
        <pc:picChg chg="add del">
          <ac:chgData name="Hp Unit" userId="86ec350514542ee1" providerId="LiveId" clId="{72FB63E0-BDAA-42D8-A02A-0311F2533956}" dt="2024-07-22T11:50:45.698" v="3" actId="21"/>
          <ac:picMkLst>
            <pc:docMk/>
            <pc:sldMk cId="3443681824" sldId="257"/>
            <ac:picMk id="4" creationId="{8FA1E109-2717-28F9-8A07-AD89C4F736BE}"/>
          </ac:picMkLst>
        </pc:picChg>
      </pc:sldChg>
      <pc:sldChg chg="del">
        <pc:chgData name="Hp Unit" userId="86ec350514542ee1" providerId="LiveId" clId="{72FB63E0-BDAA-42D8-A02A-0311F2533956}" dt="2024-07-22T11:58:13.539" v="356" actId="47"/>
        <pc:sldMkLst>
          <pc:docMk/>
          <pc:sldMk cId="3732344214" sldId="258"/>
        </pc:sldMkLst>
      </pc:sldChg>
      <pc:sldChg chg="del">
        <pc:chgData name="Hp Unit" userId="86ec350514542ee1" providerId="LiveId" clId="{72FB63E0-BDAA-42D8-A02A-0311F2533956}" dt="2024-07-22T11:58:13.539" v="356" actId="47"/>
        <pc:sldMkLst>
          <pc:docMk/>
          <pc:sldMk cId="2116509298" sldId="259"/>
        </pc:sldMkLst>
      </pc:sldChg>
      <pc:sldChg chg="del">
        <pc:chgData name="Hp Unit" userId="86ec350514542ee1" providerId="LiveId" clId="{72FB63E0-BDAA-42D8-A02A-0311F2533956}" dt="2024-07-22T11:58:13.539" v="356" actId="47"/>
        <pc:sldMkLst>
          <pc:docMk/>
          <pc:sldMk cId="3608730563" sldId="260"/>
        </pc:sldMkLst>
      </pc:sldChg>
      <pc:sldChg chg="del">
        <pc:chgData name="Hp Unit" userId="86ec350514542ee1" providerId="LiveId" clId="{72FB63E0-BDAA-42D8-A02A-0311F2533956}" dt="2024-07-22T11:58:13.539" v="356" actId="47"/>
        <pc:sldMkLst>
          <pc:docMk/>
          <pc:sldMk cId="2740876979" sldId="261"/>
        </pc:sldMkLst>
      </pc:sldChg>
      <pc:sldChg chg="del">
        <pc:chgData name="Hp Unit" userId="86ec350514542ee1" providerId="LiveId" clId="{72FB63E0-BDAA-42D8-A02A-0311F2533956}" dt="2024-07-22T11:58:13.539" v="356" actId="47"/>
        <pc:sldMkLst>
          <pc:docMk/>
          <pc:sldMk cId="1340859256" sldId="262"/>
        </pc:sldMkLst>
      </pc:sldChg>
      <pc:sldChg chg="del">
        <pc:chgData name="Hp Unit" userId="86ec350514542ee1" providerId="LiveId" clId="{72FB63E0-BDAA-42D8-A02A-0311F2533956}" dt="2024-07-22T11:58:13.539" v="356" actId="47"/>
        <pc:sldMkLst>
          <pc:docMk/>
          <pc:sldMk cId="3253127397" sldId="263"/>
        </pc:sldMkLst>
      </pc:sldChg>
      <pc:sldChg chg="del">
        <pc:chgData name="Hp Unit" userId="86ec350514542ee1" providerId="LiveId" clId="{72FB63E0-BDAA-42D8-A02A-0311F2533956}" dt="2024-07-22T11:58:13.539" v="356" actId="47"/>
        <pc:sldMkLst>
          <pc:docMk/>
          <pc:sldMk cId="3009935042" sldId="264"/>
        </pc:sldMkLst>
      </pc:sldChg>
      <pc:sldChg chg="del">
        <pc:chgData name="Hp Unit" userId="86ec350514542ee1" providerId="LiveId" clId="{72FB63E0-BDAA-42D8-A02A-0311F2533956}" dt="2024-07-22T11:58:13.539" v="356" actId="47"/>
        <pc:sldMkLst>
          <pc:docMk/>
          <pc:sldMk cId="2278256067" sldId="265"/>
        </pc:sldMkLst>
      </pc:sldChg>
      <pc:sldChg chg="del">
        <pc:chgData name="Hp Unit" userId="86ec350514542ee1" providerId="LiveId" clId="{72FB63E0-BDAA-42D8-A02A-0311F2533956}" dt="2024-07-22T11:58:13.539" v="356" actId="47"/>
        <pc:sldMkLst>
          <pc:docMk/>
          <pc:sldMk cId="3729593751" sldId="266"/>
        </pc:sldMkLst>
      </pc:sldChg>
      <pc:sldChg chg="addSp modSp mod modNotesTx">
        <pc:chgData name="Hp Unit" userId="86ec350514542ee1" providerId="LiveId" clId="{72FB63E0-BDAA-42D8-A02A-0311F2533956}" dt="2024-07-22T15:00:34.567" v="6187"/>
        <pc:sldMkLst>
          <pc:docMk/>
          <pc:sldMk cId="3769240123" sldId="267"/>
        </pc:sldMkLst>
        <pc:spChg chg="mod">
          <ac:chgData name="Hp Unit" userId="86ec350514542ee1" providerId="LiveId" clId="{72FB63E0-BDAA-42D8-A02A-0311F2533956}" dt="2024-07-22T14:41:34.548" v="5597" actId="20577"/>
          <ac:spMkLst>
            <pc:docMk/>
            <pc:sldMk cId="3769240123" sldId="267"/>
            <ac:spMk id="2" creationId="{8DC34B6D-8D16-D97D-B48D-94F0CCFC437F}"/>
          </ac:spMkLst>
        </pc:spChg>
        <pc:picChg chg="add mod">
          <ac:chgData name="Hp Unit" userId="86ec350514542ee1" providerId="LiveId" clId="{72FB63E0-BDAA-42D8-A02A-0311F2533956}" dt="2024-07-22T15:00:34.567" v="6187"/>
          <ac:picMkLst>
            <pc:docMk/>
            <pc:sldMk cId="3769240123" sldId="267"/>
            <ac:picMk id="3" creationId="{9B66A1C5-834B-2C82-0721-F86FAA8A3B4D}"/>
          </ac:picMkLst>
        </pc:picChg>
      </pc:sldChg>
      <pc:sldChg chg="addSp modSp mod modNotesTx">
        <pc:chgData name="Hp Unit" userId="86ec350514542ee1" providerId="LiveId" clId="{72FB63E0-BDAA-42D8-A02A-0311F2533956}" dt="2024-07-22T15:00:41.392" v="6189" actId="20577"/>
        <pc:sldMkLst>
          <pc:docMk/>
          <pc:sldMk cId="1866821240" sldId="268"/>
        </pc:sldMkLst>
        <pc:spChg chg="mod">
          <ac:chgData name="Hp Unit" userId="86ec350514542ee1" providerId="LiveId" clId="{72FB63E0-BDAA-42D8-A02A-0311F2533956}" dt="2024-07-22T14:58:05.451" v="5941" actId="20577"/>
          <ac:spMkLst>
            <pc:docMk/>
            <pc:sldMk cId="1866821240" sldId="268"/>
            <ac:spMk id="2" creationId="{496CEA16-82B7-2E20-4EB9-F180960D95F1}"/>
          </ac:spMkLst>
        </pc:spChg>
        <pc:picChg chg="add mod">
          <ac:chgData name="Hp Unit" userId="86ec350514542ee1" providerId="LiveId" clId="{72FB63E0-BDAA-42D8-A02A-0311F2533956}" dt="2024-07-22T15:00:36.448" v="6188"/>
          <ac:picMkLst>
            <pc:docMk/>
            <pc:sldMk cId="1866821240" sldId="268"/>
            <ac:picMk id="3" creationId="{D9E80A40-D662-6DD7-0955-AD8A9CA8A462}"/>
          </ac:picMkLst>
        </pc:picChg>
      </pc:sldChg>
      <pc:sldChg chg="add del">
        <pc:chgData name="Hp Unit" userId="86ec350514542ee1" providerId="LiveId" clId="{72FB63E0-BDAA-42D8-A02A-0311F2533956}" dt="2024-07-22T14:59:58.327" v="6177" actId="47"/>
        <pc:sldMkLst>
          <pc:docMk/>
          <pc:sldMk cId="1723644149" sldId="269"/>
        </pc:sldMkLst>
      </pc:sldChg>
      <pc:sldChg chg="addSp delSp modSp new mod setBg modNotesTx">
        <pc:chgData name="Hp Unit" userId="86ec350514542ee1" providerId="LiveId" clId="{72FB63E0-BDAA-42D8-A02A-0311F2533956}" dt="2024-07-22T15:00:22.091" v="6181"/>
        <pc:sldMkLst>
          <pc:docMk/>
          <pc:sldMk cId="3713774527" sldId="270"/>
        </pc:sldMkLst>
        <pc:spChg chg="mod ord">
          <ac:chgData name="Hp Unit" userId="86ec350514542ee1" providerId="LiveId" clId="{72FB63E0-BDAA-42D8-A02A-0311F2533956}" dt="2024-07-22T12:47:02.138" v="1702" actId="27636"/>
          <ac:spMkLst>
            <pc:docMk/>
            <pc:sldMk cId="3713774527" sldId="270"/>
            <ac:spMk id="2" creationId="{4A70BE67-FDE9-1265-E96E-9A368827BC6D}"/>
          </ac:spMkLst>
        </pc:spChg>
        <pc:spChg chg="del mod">
          <ac:chgData name="Hp Unit" userId="86ec350514542ee1" providerId="LiveId" clId="{72FB63E0-BDAA-42D8-A02A-0311F2533956}" dt="2024-07-22T12:44:24.083" v="1653" actId="22"/>
          <ac:spMkLst>
            <pc:docMk/>
            <pc:sldMk cId="3713774527" sldId="270"/>
            <ac:spMk id="3" creationId="{FCA168C7-77B8-799B-85EE-66CF5C191BEE}"/>
          </ac:spMkLst>
        </pc:spChg>
        <pc:spChg chg="add mod">
          <ac:chgData name="Hp Unit" userId="86ec350514542ee1" providerId="LiveId" clId="{72FB63E0-BDAA-42D8-A02A-0311F2533956}" dt="2024-07-22T12:45:59.858" v="1679" actId="208"/>
          <ac:spMkLst>
            <pc:docMk/>
            <pc:sldMk cId="3713774527" sldId="270"/>
            <ac:spMk id="6" creationId="{85D3F299-28FF-E67F-38E7-F364A73128E4}"/>
          </ac:spMkLst>
        </pc:spChg>
        <pc:spChg chg="add">
          <ac:chgData name="Hp Unit" userId="86ec350514542ee1" providerId="LiveId" clId="{72FB63E0-BDAA-42D8-A02A-0311F2533956}" dt="2024-07-22T12:45:23.075" v="1669" actId="26606"/>
          <ac:spMkLst>
            <pc:docMk/>
            <pc:sldMk cId="3713774527" sldId="270"/>
            <ac:spMk id="10" creationId="{809C0BCD-BEE9-423F-A51C-BCCD8E5EAADA}"/>
          </ac:spMkLst>
        </pc:spChg>
        <pc:spChg chg="add">
          <ac:chgData name="Hp Unit" userId="86ec350514542ee1" providerId="LiveId" clId="{72FB63E0-BDAA-42D8-A02A-0311F2533956}" dt="2024-07-22T12:45:23.075" v="1669" actId="26606"/>
          <ac:spMkLst>
            <pc:docMk/>
            <pc:sldMk cId="3713774527" sldId="270"/>
            <ac:spMk id="12" creationId="{9998D094-42B2-42BA-AA14-E8FBE073A5D8}"/>
          </ac:spMkLst>
        </pc:spChg>
        <pc:spChg chg="add">
          <ac:chgData name="Hp Unit" userId="86ec350514542ee1" providerId="LiveId" clId="{72FB63E0-BDAA-42D8-A02A-0311F2533956}" dt="2024-07-22T12:45:23.075" v="1669" actId="26606"/>
          <ac:spMkLst>
            <pc:docMk/>
            <pc:sldMk cId="3713774527" sldId="270"/>
            <ac:spMk id="16" creationId="{E455C987-ED28-46CA-ACFD-871FF101DC1F}"/>
          </ac:spMkLst>
        </pc:spChg>
        <pc:spChg chg="add">
          <ac:chgData name="Hp Unit" userId="86ec350514542ee1" providerId="LiveId" clId="{72FB63E0-BDAA-42D8-A02A-0311F2533956}" dt="2024-07-22T12:45:23.075" v="1669" actId="26606"/>
          <ac:spMkLst>
            <pc:docMk/>
            <pc:sldMk cId="3713774527" sldId="270"/>
            <ac:spMk id="18" creationId="{A09530D1-E1B7-4679-A6ED-D82EB77AAC8E}"/>
          </ac:spMkLst>
        </pc:spChg>
        <pc:picChg chg="add mod ord">
          <ac:chgData name="Hp Unit" userId="86ec350514542ee1" providerId="LiveId" clId="{72FB63E0-BDAA-42D8-A02A-0311F2533956}" dt="2024-07-22T12:45:37.165" v="1671" actId="27614"/>
          <ac:picMkLst>
            <pc:docMk/>
            <pc:sldMk cId="3713774527" sldId="270"/>
            <ac:picMk id="5" creationId="{1CDF2570-B948-1C97-D6A9-0F9CB32D06E1}"/>
          </ac:picMkLst>
        </pc:picChg>
        <pc:picChg chg="add mod">
          <ac:chgData name="Hp Unit" userId="86ec350514542ee1" providerId="LiveId" clId="{72FB63E0-BDAA-42D8-A02A-0311F2533956}" dt="2024-07-22T15:00:22.091" v="6181"/>
          <ac:picMkLst>
            <pc:docMk/>
            <pc:sldMk cId="3713774527" sldId="270"/>
            <ac:picMk id="7" creationId="{C3841570-24AE-06C9-DA28-AECCBD820FA9}"/>
          </ac:picMkLst>
        </pc:picChg>
        <pc:cxnChg chg="add">
          <ac:chgData name="Hp Unit" userId="86ec350514542ee1" providerId="LiveId" clId="{72FB63E0-BDAA-42D8-A02A-0311F2533956}" dt="2024-07-22T12:45:23.075" v="1669" actId="26606"/>
          <ac:cxnSpMkLst>
            <pc:docMk/>
            <pc:sldMk cId="3713774527" sldId="270"/>
            <ac:cxnSpMk id="14" creationId="{8465D64B-59F4-4BDC-B833-A17EF1E04697}"/>
          </ac:cxnSpMkLst>
        </pc:cxnChg>
        <pc:cxnChg chg="add">
          <ac:chgData name="Hp Unit" userId="86ec350514542ee1" providerId="LiveId" clId="{72FB63E0-BDAA-42D8-A02A-0311F2533956}" dt="2024-07-22T12:45:23.075" v="1669" actId="26606"/>
          <ac:cxnSpMkLst>
            <pc:docMk/>
            <pc:sldMk cId="3713774527" sldId="270"/>
            <ac:cxnSpMk id="20" creationId="{BCB8372A-11C5-4BD2-B5FD-71DDEFADE145}"/>
          </ac:cxnSpMkLst>
        </pc:cxnChg>
      </pc:sldChg>
      <pc:sldChg chg="addSp delSp modSp new mod setBg modNotesTx">
        <pc:chgData name="Hp Unit" userId="86ec350514542ee1" providerId="LiveId" clId="{72FB63E0-BDAA-42D8-A02A-0311F2533956}" dt="2024-07-23T06:13:05.529" v="6196" actId="113"/>
        <pc:sldMkLst>
          <pc:docMk/>
          <pc:sldMk cId="755912778" sldId="271"/>
        </pc:sldMkLst>
        <pc:spChg chg="mod">
          <ac:chgData name="Hp Unit" userId="86ec350514542ee1" providerId="LiveId" clId="{72FB63E0-BDAA-42D8-A02A-0311F2533956}" dt="2024-07-22T12:42:46.896" v="1649" actId="26606"/>
          <ac:spMkLst>
            <pc:docMk/>
            <pc:sldMk cId="755912778" sldId="271"/>
            <ac:spMk id="2" creationId="{0A3ACED7-B97A-65B7-8A36-9C7B0245DB85}"/>
          </ac:spMkLst>
        </pc:spChg>
        <pc:spChg chg="del">
          <ac:chgData name="Hp Unit" userId="86ec350514542ee1" providerId="LiveId" clId="{72FB63E0-BDAA-42D8-A02A-0311F2533956}" dt="2024-07-22T12:42:27.548" v="1648" actId="22"/>
          <ac:spMkLst>
            <pc:docMk/>
            <pc:sldMk cId="755912778" sldId="271"/>
            <ac:spMk id="3" creationId="{611B889C-BC51-4B5F-E188-612F21129BA8}"/>
          </ac:spMkLst>
        </pc:spChg>
        <pc:spChg chg="add">
          <ac:chgData name="Hp Unit" userId="86ec350514542ee1" providerId="LiveId" clId="{72FB63E0-BDAA-42D8-A02A-0311F2533956}" dt="2024-07-22T12:42:46.896" v="1649" actId="26606"/>
          <ac:spMkLst>
            <pc:docMk/>
            <pc:sldMk cId="755912778" sldId="271"/>
            <ac:spMk id="10" creationId="{79CBD3C9-4E66-426D-948E-7CF4778107E8}"/>
          </ac:spMkLst>
        </pc:spChg>
        <pc:spChg chg="add">
          <ac:chgData name="Hp Unit" userId="86ec350514542ee1" providerId="LiveId" clId="{72FB63E0-BDAA-42D8-A02A-0311F2533956}" dt="2024-07-22T12:42:46.896" v="1649" actId="26606"/>
          <ac:spMkLst>
            <pc:docMk/>
            <pc:sldMk cId="755912778" sldId="271"/>
            <ac:spMk id="12" creationId="{DDB95FCF-AD96-482F-9FB8-CD95725E6EFF}"/>
          </ac:spMkLst>
        </pc:spChg>
        <pc:spChg chg="add">
          <ac:chgData name="Hp Unit" userId="86ec350514542ee1" providerId="LiveId" clId="{72FB63E0-BDAA-42D8-A02A-0311F2533956}" dt="2024-07-22T12:42:46.896" v="1649" actId="26606"/>
          <ac:spMkLst>
            <pc:docMk/>
            <pc:sldMk cId="755912778" sldId="271"/>
            <ac:spMk id="16" creationId="{2ED84DD6-8A68-4994-8094-8DDBE89BF353}"/>
          </ac:spMkLst>
        </pc:spChg>
        <pc:spChg chg="add">
          <ac:chgData name="Hp Unit" userId="86ec350514542ee1" providerId="LiveId" clId="{72FB63E0-BDAA-42D8-A02A-0311F2533956}" dt="2024-07-22T12:42:46.896" v="1649" actId="26606"/>
          <ac:spMkLst>
            <pc:docMk/>
            <pc:sldMk cId="755912778" sldId="271"/>
            <ac:spMk id="18" creationId="{176049D7-366E-4AC9-B689-460CC28F8E70}"/>
          </ac:spMkLst>
        </pc:spChg>
        <pc:spChg chg="add">
          <ac:chgData name="Hp Unit" userId="86ec350514542ee1" providerId="LiveId" clId="{72FB63E0-BDAA-42D8-A02A-0311F2533956}" dt="2024-07-22T12:42:46.896" v="1649" actId="26606"/>
          <ac:spMkLst>
            <pc:docMk/>
            <pc:sldMk cId="755912778" sldId="271"/>
            <ac:spMk id="22" creationId="{4AD45A04-4150-4943-BB06-EEEDDD73BFCE}"/>
          </ac:spMkLst>
        </pc:spChg>
        <pc:picChg chg="add mod ord">
          <ac:chgData name="Hp Unit" userId="86ec350514542ee1" providerId="LiveId" clId="{72FB63E0-BDAA-42D8-A02A-0311F2533956}" dt="2024-07-22T12:42:50.404" v="1650" actId="27614"/>
          <ac:picMkLst>
            <pc:docMk/>
            <pc:sldMk cId="755912778" sldId="271"/>
            <ac:picMk id="5" creationId="{F5BA752C-899C-F0EB-B8BE-273125FEEE96}"/>
          </ac:picMkLst>
        </pc:picChg>
        <pc:picChg chg="add mod">
          <ac:chgData name="Hp Unit" userId="86ec350514542ee1" providerId="LiveId" clId="{72FB63E0-BDAA-42D8-A02A-0311F2533956}" dt="2024-07-22T15:00:23.536" v="6182"/>
          <ac:picMkLst>
            <pc:docMk/>
            <pc:sldMk cId="755912778" sldId="271"/>
            <ac:picMk id="6" creationId="{23B2A685-914E-CD91-3765-D506256EE85E}"/>
          </ac:picMkLst>
        </pc:picChg>
        <pc:cxnChg chg="add">
          <ac:chgData name="Hp Unit" userId="86ec350514542ee1" providerId="LiveId" clId="{72FB63E0-BDAA-42D8-A02A-0311F2533956}" dt="2024-07-22T12:42:46.896" v="1649" actId="26606"/>
          <ac:cxnSpMkLst>
            <pc:docMk/>
            <pc:sldMk cId="755912778" sldId="271"/>
            <ac:cxnSpMk id="14" creationId="{64EEEC00-AD80-4734-BEE6-04CBDEC830C9}"/>
          </ac:cxnSpMkLst>
        </pc:cxnChg>
        <pc:cxnChg chg="add">
          <ac:chgData name="Hp Unit" userId="86ec350514542ee1" providerId="LiveId" clId="{72FB63E0-BDAA-42D8-A02A-0311F2533956}" dt="2024-07-22T12:42:46.896" v="1649" actId="26606"/>
          <ac:cxnSpMkLst>
            <pc:docMk/>
            <pc:sldMk cId="755912778" sldId="271"/>
            <ac:cxnSpMk id="20" creationId="{BC9E91F8-C4AE-4EB0-8B76-FF3F3FC7183D}"/>
          </ac:cxnSpMkLst>
        </pc:cxnChg>
      </pc:sldChg>
      <pc:sldChg chg="addSp delSp modSp new mod ord chgLayout modNotesTx">
        <pc:chgData name="Hp Unit" userId="86ec350514542ee1" providerId="LiveId" clId="{72FB63E0-BDAA-42D8-A02A-0311F2533956}" dt="2024-07-22T15:00:18.863" v="6180" actId="1076"/>
        <pc:sldMkLst>
          <pc:docMk/>
          <pc:sldMk cId="2059790724" sldId="272"/>
        </pc:sldMkLst>
        <pc:spChg chg="del">
          <ac:chgData name="Hp Unit" userId="86ec350514542ee1" providerId="LiveId" clId="{72FB63E0-BDAA-42D8-A02A-0311F2533956}" dt="2024-07-22T13:10:46.865" v="1743" actId="478"/>
          <ac:spMkLst>
            <pc:docMk/>
            <pc:sldMk cId="2059790724" sldId="272"/>
            <ac:spMk id="2" creationId="{02B8EB40-28DE-FD1B-6A78-53A2617BD299}"/>
          </ac:spMkLst>
        </pc:spChg>
        <pc:spChg chg="del">
          <ac:chgData name="Hp Unit" userId="86ec350514542ee1" providerId="LiveId" clId="{72FB63E0-BDAA-42D8-A02A-0311F2533956}" dt="2024-07-22T13:11:43.080" v="1744" actId="3680"/>
          <ac:spMkLst>
            <pc:docMk/>
            <pc:sldMk cId="2059790724" sldId="272"/>
            <ac:spMk id="3" creationId="{4A0DFD80-282F-E134-5903-0FF0A40E0F6B}"/>
          </ac:spMkLst>
        </pc:spChg>
        <pc:spChg chg="add del mod">
          <ac:chgData name="Hp Unit" userId="86ec350514542ee1" providerId="LiveId" clId="{72FB63E0-BDAA-42D8-A02A-0311F2533956}" dt="2024-07-22T13:13:23.193" v="1796" actId="478"/>
          <ac:spMkLst>
            <pc:docMk/>
            <pc:sldMk cId="2059790724" sldId="272"/>
            <ac:spMk id="6" creationId="{027E5C23-8839-B716-31D3-305148C2CBF6}"/>
          </ac:spMkLst>
        </pc:spChg>
        <pc:spChg chg="add del mod">
          <ac:chgData name="Hp Unit" userId="86ec350514542ee1" providerId="LiveId" clId="{72FB63E0-BDAA-42D8-A02A-0311F2533956}" dt="2024-07-22T13:19:42.095" v="2409" actId="478"/>
          <ac:spMkLst>
            <pc:docMk/>
            <pc:sldMk cId="2059790724" sldId="272"/>
            <ac:spMk id="7" creationId="{4E578929-E343-EBCF-67EF-01087D2DFD30}"/>
          </ac:spMkLst>
        </pc:spChg>
        <pc:spChg chg="add mod">
          <ac:chgData name="Hp Unit" userId="86ec350514542ee1" providerId="LiveId" clId="{72FB63E0-BDAA-42D8-A02A-0311F2533956}" dt="2024-07-22T15:00:18.863" v="6180" actId="1076"/>
          <ac:spMkLst>
            <pc:docMk/>
            <pc:sldMk cId="2059790724" sldId="272"/>
            <ac:spMk id="8" creationId="{A8AA6AFC-EA61-E74F-56A8-ACA7EF0772BA}"/>
          </ac:spMkLst>
        </pc:spChg>
        <pc:spChg chg="add mod">
          <ac:chgData name="Hp Unit" userId="86ec350514542ee1" providerId="LiveId" clId="{72FB63E0-BDAA-42D8-A02A-0311F2533956}" dt="2024-07-22T13:25:24.341" v="2546" actId="207"/>
          <ac:spMkLst>
            <pc:docMk/>
            <pc:sldMk cId="2059790724" sldId="272"/>
            <ac:spMk id="9" creationId="{52DC1AAB-F373-170D-7C00-96D71BDC1EDA}"/>
          </ac:spMkLst>
        </pc:spChg>
        <pc:spChg chg="add mod">
          <ac:chgData name="Hp Unit" userId="86ec350514542ee1" providerId="LiveId" clId="{72FB63E0-BDAA-42D8-A02A-0311F2533956}" dt="2024-07-22T13:25:34.485" v="2548" actId="207"/>
          <ac:spMkLst>
            <pc:docMk/>
            <pc:sldMk cId="2059790724" sldId="272"/>
            <ac:spMk id="10" creationId="{9C350C6F-539F-7402-1BA7-2622F93F7314}"/>
          </ac:spMkLst>
        </pc:spChg>
        <pc:spChg chg="add mod">
          <ac:chgData name="Hp Unit" userId="86ec350514542ee1" providerId="LiveId" clId="{72FB63E0-BDAA-42D8-A02A-0311F2533956}" dt="2024-07-22T13:25:44.835" v="2550" actId="207"/>
          <ac:spMkLst>
            <pc:docMk/>
            <pc:sldMk cId="2059790724" sldId="272"/>
            <ac:spMk id="11" creationId="{CB9018A0-7B24-FD3B-82A4-046C07A42C94}"/>
          </ac:spMkLst>
        </pc:spChg>
        <pc:spChg chg="add mod">
          <ac:chgData name="Hp Unit" userId="86ec350514542ee1" providerId="LiveId" clId="{72FB63E0-BDAA-42D8-A02A-0311F2533956}" dt="2024-07-22T13:26:03.511" v="2552" actId="207"/>
          <ac:spMkLst>
            <pc:docMk/>
            <pc:sldMk cId="2059790724" sldId="272"/>
            <ac:spMk id="12" creationId="{810912F1-F3FE-001E-4959-7E1CEECB34FA}"/>
          </ac:spMkLst>
        </pc:spChg>
        <pc:spChg chg="add mod">
          <ac:chgData name="Hp Unit" userId="86ec350514542ee1" providerId="LiveId" clId="{72FB63E0-BDAA-42D8-A02A-0311F2533956}" dt="2024-07-22T13:26:18.675" v="2554" actId="207"/>
          <ac:spMkLst>
            <pc:docMk/>
            <pc:sldMk cId="2059790724" sldId="272"/>
            <ac:spMk id="13" creationId="{E3D7E7C4-0DD0-F532-234B-E09A7AA33072}"/>
          </ac:spMkLst>
        </pc:spChg>
        <pc:graphicFrameChg chg="add del mod ord modGraphic">
          <ac:chgData name="Hp Unit" userId="86ec350514542ee1" providerId="LiveId" clId="{72FB63E0-BDAA-42D8-A02A-0311F2533956}" dt="2024-07-22T13:13:03.413" v="1795" actId="478"/>
          <ac:graphicFrameMkLst>
            <pc:docMk/>
            <pc:sldMk cId="2059790724" sldId="272"/>
            <ac:graphicFrameMk id="4" creationId="{958D2D86-0447-E25F-1BDF-8CA24773FE4C}"/>
          </ac:graphicFrameMkLst>
        </pc:graphicFrameChg>
        <pc:picChg chg="add mod">
          <ac:chgData name="Hp Unit" userId="86ec350514542ee1" providerId="LiveId" clId="{72FB63E0-BDAA-42D8-A02A-0311F2533956}" dt="2024-07-22T13:25:29.117" v="2547" actId="207"/>
          <ac:picMkLst>
            <pc:docMk/>
            <pc:sldMk cId="2059790724" sldId="272"/>
            <ac:picMk id="15" creationId="{9ED70FF2-56E3-605C-2EC9-92E4E692A91F}"/>
          </ac:picMkLst>
        </pc:picChg>
        <pc:picChg chg="add mod">
          <ac:chgData name="Hp Unit" userId="86ec350514542ee1" providerId="LiveId" clId="{72FB63E0-BDAA-42D8-A02A-0311F2533956}" dt="2024-07-22T13:25:39.428" v="2549" actId="207"/>
          <ac:picMkLst>
            <pc:docMk/>
            <pc:sldMk cId="2059790724" sldId="272"/>
            <ac:picMk id="16" creationId="{91205803-B365-21A5-0870-7B337537B18E}"/>
          </ac:picMkLst>
        </pc:picChg>
        <pc:picChg chg="add mod">
          <ac:chgData name="Hp Unit" userId="86ec350514542ee1" providerId="LiveId" clId="{72FB63E0-BDAA-42D8-A02A-0311F2533956}" dt="2024-07-22T13:25:13.597" v="2545" actId="207"/>
          <ac:picMkLst>
            <pc:docMk/>
            <pc:sldMk cId="2059790724" sldId="272"/>
            <ac:picMk id="17" creationId="{28A81E68-928A-EA89-DECB-BAAF9AAA35A4}"/>
          </ac:picMkLst>
        </pc:picChg>
        <pc:picChg chg="add mod">
          <ac:chgData name="Hp Unit" userId="86ec350514542ee1" providerId="LiveId" clId="{72FB63E0-BDAA-42D8-A02A-0311F2533956}" dt="2024-07-22T13:25:50.661" v="2551" actId="207"/>
          <ac:picMkLst>
            <pc:docMk/>
            <pc:sldMk cId="2059790724" sldId="272"/>
            <ac:picMk id="18" creationId="{209EC9D9-6F9D-681A-E0B8-225C7D97FF3A}"/>
          </ac:picMkLst>
        </pc:picChg>
        <pc:picChg chg="add mod">
          <ac:chgData name="Hp Unit" userId="86ec350514542ee1" providerId="LiveId" clId="{72FB63E0-BDAA-42D8-A02A-0311F2533956}" dt="2024-07-22T13:26:11.124" v="2553" actId="207"/>
          <ac:picMkLst>
            <pc:docMk/>
            <pc:sldMk cId="2059790724" sldId="272"/>
            <ac:picMk id="19" creationId="{397B1D4D-27CF-BD28-3F36-760C4FF4EB91}"/>
          </ac:picMkLst>
        </pc:picChg>
        <pc:picChg chg="add mod">
          <ac:chgData name="Hp Unit" userId="86ec350514542ee1" providerId="LiveId" clId="{72FB63E0-BDAA-42D8-A02A-0311F2533956}" dt="2024-07-22T15:00:11.093" v="6179"/>
          <ac:picMkLst>
            <pc:docMk/>
            <pc:sldMk cId="2059790724" sldId="272"/>
            <ac:picMk id="20" creationId="{D5E1CDFF-09AE-55EB-97C0-F7B6E9F8C37B}"/>
          </ac:picMkLst>
        </pc:picChg>
      </pc:sldChg>
      <pc:sldChg chg="addSp delSp modSp new mod modNotesTx">
        <pc:chgData name="Hp Unit" userId="86ec350514542ee1" providerId="LiveId" clId="{72FB63E0-BDAA-42D8-A02A-0311F2533956}" dt="2024-07-22T15:00:24.775" v="6183"/>
        <pc:sldMkLst>
          <pc:docMk/>
          <pc:sldMk cId="2536074387" sldId="273"/>
        </pc:sldMkLst>
        <pc:spChg chg="mod">
          <ac:chgData name="Hp Unit" userId="86ec350514542ee1" providerId="LiveId" clId="{72FB63E0-BDAA-42D8-A02A-0311F2533956}" dt="2024-07-22T13:34:55.462" v="2907" actId="122"/>
          <ac:spMkLst>
            <pc:docMk/>
            <pc:sldMk cId="2536074387" sldId="273"/>
            <ac:spMk id="2" creationId="{AB8EE0D1-802F-0358-4D9B-1F21DFF3EEF6}"/>
          </ac:spMkLst>
        </pc:spChg>
        <pc:spChg chg="del mod">
          <ac:chgData name="Hp Unit" userId="86ec350514542ee1" providerId="LiveId" clId="{72FB63E0-BDAA-42D8-A02A-0311F2533956}" dt="2024-07-22T13:33:17.004" v="2881"/>
          <ac:spMkLst>
            <pc:docMk/>
            <pc:sldMk cId="2536074387" sldId="273"/>
            <ac:spMk id="3" creationId="{EF7511C7-3449-49EB-F9E0-90AB462C79F7}"/>
          </ac:spMkLst>
        </pc:spChg>
        <pc:graphicFrameChg chg="add mod modGraphic">
          <ac:chgData name="Hp Unit" userId="86ec350514542ee1" providerId="LiveId" clId="{72FB63E0-BDAA-42D8-A02A-0311F2533956}" dt="2024-07-22T13:34:44.297" v="2905" actId="404"/>
          <ac:graphicFrameMkLst>
            <pc:docMk/>
            <pc:sldMk cId="2536074387" sldId="273"/>
            <ac:graphicFrameMk id="4" creationId="{7DF0F073-EE05-615C-A4E5-4D2CE11A4AFA}"/>
          </ac:graphicFrameMkLst>
        </pc:graphicFrameChg>
        <pc:picChg chg="add mod">
          <ac:chgData name="Hp Unit" userId="86ec350514542ee1" providerId="LiveId" clId="{72FB63E0-BDAA-42D8-A02A-0311F2533956}" dt="2024-07-22T15:00:24.775" v="6183"/>
          <ac:picMkLst>
            <pc:docMk/>
            <pc:sldMk cId="2536074387" sldId="273"/>
            <ac:picMk id="5" creationId="{D0379375-A4B0-3F06-F788-0974619624E6}"/>
          </ac:picMkLst>
        </pc:picChg>
      </pc:sldChg>
      <pc:sldChg chg="addSp delSp modSp new mod setBg modNotesTx">
        <pc:chgData name="Hp Unit" userId="86ec350514542ee1" providerId="LiveId" clId="{72FB63E0-BDAA-42D8-A02A-0311F2533956}" dt="2024-07-23T06:13:22.963" v="6197" actId="113"/>
        <pc:sldMkLst>
          <pc:docMk/>
          <pc:sldMk cId="3700896619" sldId="274"/>
        </pc:sldMkLst>
        <pc:spChg chg="mod">
          <ac:chgData name="Hp Unit" userId="86ec350514542ee1" providerId="LiveId" clId="{72FB63E0-BDAA-42D8-A02A-0311F2533956}" dt="2024-07-22T13:54:22.004" v="3675" actId="403"/>
          <ac:spMkLst>
            <pc:docMk/>
            <pc:sldMk cId="3700896619" sldId="274"/>
            <ac:spMk id="2" creationId="{BE5467F1-E9B7-3D07-1E7E-A946CBB17EC2}"/>
          </ac:spMkLst>
        </pc:spChg>
        <pc:spChg chg="del mod">
          <ac:chgData name="Hp Unit" userId="86ec350514542ee1" providerId="LiveId" clId="{72FB63E0-BDAA-42D8-A02A-0311F2533956}" dt="2024-07-22T13:53:01.585" v="3652" actId="26606"/>
          <ac:spMkLst>
            <pc:docMk/>
            <pc:sldMk cId="3700896619" sldId="274"/>
            <ac:spMk id="3" creationId="{6F8C6AE3-0597-93ED-8C1E-A8E2AEFEBFE6}"/>
          </ac:spMkLst>
        </pc:spChg>
        <pc:spChg chg="add del">
          <ac:chgData name="Hp Unit" userId="86ec350514542ee1" providerId="LiveId" clId="{72FB63E0-BDAA-42D8-A02A-0311F2533956}" dt="2024-07-22T13:54:25.341" v="3676" actId="26606"/>
          <ac:spMkLst>
            <pc:docMk/>
            <pc:sldMk cId="3700896619" sldId="274"/>
            <ac:spMk id="9" creationId="{4B54C89A-2D0B-4062-BF97-CA51B69D7B96}"/>
          </ac:spMkLst>
        </pc:spChg>
        <pc:spChg chg="add del">
          <ac:chgData name="Hp Unit" userId="86ec350514542ee1" providerId="LiveId" clId="{72FB63E0-BDAA-42D8-A02A-0311F2533956}" dt="2024-07-22T13:54:25.341" v="3676" actId="26606"/>
          <ac:spMkLst>
            <pc:docMk/>
            <pc:sldMk cId="3700896619" sldId="274"/>
            <ac:spMk id="11" creationId="{4091C99A-98BE-457D-87BD-7B9B6EDDC19D}"/>
          </ac:spMkLst>
        </pc:spChg>
        <pc:spChg chg="add del">
          <ac:chgData name="Hp Unit" userId="86ec350514542ee1" providerId="LiveId" clId="{72FB63E0-BDAA-42D8-A02A-0311F2533956}" dt="2024-07-22T13:54:25.341" v="3676" actId="26606"/>
          <ac:spMkLst>
            <pc:docMk/>
            <pc:sldMk cId="3700896619" sldId="274"/>
            <ac:spMk id="13" creationId="{960A769C-8991-4FDE-89A0-A218E5BF677A}"/>
          </ac:spMkLst>
        </pc:spChg>
        <pc:spChg chg="add del">
          <ac:chgData name="Hp Unit" userId="86ec350514542ee1" providerId="LiveId" clId="{72FB63E0-BDAA-42D8-A02A-0311F2533956}" dt="2024-07-22T13:54:25.341" v="3676" actId="26606"/>
          <ac:spMkLst>
            <pc:docMk/>
            <pc:sldMk cId="3700896619" sldId="274"/>
            <ac:spMk id="15" creationId="{855CA58E-F8D8-4DF3-B813-C2585E0AB0EC}"/>
          </ac:spMkLst>
        </pc:spChg>
        <pc:spChg chg="add del">
          <ac:chgData name="Hp Unit" userId="86ec350514542ee1" providerId="LiveId" clId="{72FB63E0-BDAA-42D8-A02A-0311F2533956}" dt="2024-07-22T13:54:01.831" v="3668" actId="26606"/>
          <ac:spMkLst>
            <pc:docMk/>
            <pc:sldMk cId="3700896619" sldId="274"/>
            <ac:spMk id="17" creationId="{4B54C89A-2D0B-4062-BF97-CA51B69D7B96}"/>
          </ac:spMkLst>
        </pc:spChg>
        <pc:spChg chg="add del">
          <ac:chgData name="Hp Unit" userId="86ec350514542ee1" providerId="LiveId" clId="{72FB63E0-BDAA-42D8-A02A-0311F2533956}" dt="2024-07-22T13:54:01.831" v="3668" actId="26606"/>
          <ac:spMkLst>
            <pc:docMk/>
            <pc:sldMk cId="3700896619" sldId="274"/>
            <ac:spMk id="18" creationId="{4091C99A-98BE-457D-87BD-7B9B6EDDC19D}"/>
          </ac:spMkLst>
        </pc:spChg>
        <pc:spChg chg="add del">
          <ac:chgData name="Hp Unit" userId="86ec350514542ee1" providerId="LiveId" clId="{72FB63E0-BDAA-42D8-A02A-0311F2533956}" dt="2024-07-22T13:54:01.831" v="3668" actId="26606"/>
          <ac:spMkLst>
            <pc:docMk/>
            <pc:sldMk cId="3700896619" sldId="274"/>
            <ac:spMk id="19" creationId="{960A769C-8991-4FDE-89A0-A218E5BF677A}"/>
          </ac:spMkLst>
        </pc:spChg>
        <pc:spChg chg="add del">
          <ac:chgData name="Hp Unit" userId="86ec350514542ee1" providerId="LiveId" clId="{72FB63E0-BDAA-42D8-A02A-0311F2533956}" dt="2024-07-22T13:53:26.434" v="3657" actId="26606"/>
          <ac:spMkLst>
            <pc:docMk/>
            <pc:sldMk cId="3700896619" sldId="274"/>
            <ac:spMk id="20" creationId="{4B54C89A-2D0B-4062-BF97-CA51B69D7B96}"/>
          </ac:spMkLst>
        </pc:spChg>
        <pc:spChg chg="add del">
          <ac:chgData name="Hp Unit" userId="86ec350514542ee1" providerId="LiveId" clId="{72FB63E0-BDAA-42D8-A02A-0311F2533956}" dt="2024-07-22T13:54:01.831" v="3668" actId="26606"/>
          <ac:spMkLst>
            <pc:docMk/>
            <pc:sldMk cId="3700896619" sldId="274"/>
            <ac:spMk id="21" creationId="{855CA58E-F8D8-4DF3-B813-C2585E0AB0EC}"/>
          </ac:spMkLst>
        </pc:spChg>
        <pc:spChg chg="add del">
          <ac:chgData name="Hp Unit" userId="86ec350514542ee1" providerId="LiveId" clId="{72FB63E0-BDAA-42D8-A02A-0311F2533956}" dt="2024-07-22T13:53:26.434" v="3657" actId="26606"/>
          <ac:spMkLst>
            <pc:docMk/>
            <pc:sldMk cId="3700896619" sldId="274"/>
            <ac:spMk id="22" creationId="{4091C99A-98BE-457D-87BD-7B9B6EDDC19D}"/>
          </ac:spMkLst>
        </pc:spChg>
        <pc:spChg chg="add del">
          <ac:chgData name="Hp Unit" userId="86ec350514542ee1" providerId="LiveId" clId="{72FB63E0-BDAA-42D8-A02A-0311F2533956}" dt="2024-07-22T13:54:21.410" v="3674" actId="26606"/>
          <ac:spMkLst>
            <pc:docMk/>
            <pc:sldMk cId="3700896619" sldId="274"/>
            <ac:spMk id="23" creationId="{4B54C89A-2D0B-4062-BF97-CA51B69D7B96}"/>
          </ac:spMkLst>
        </pc:spChg>
        <pc:spChg chg="add del">
          <ac:chgData name="Hp Unit" userId="86ec350514542ee1" providerId="LiveId" clId="{72FB63E0-BDAA-42D8-A02A-0311F2533956}" dt="2024-07-22T13:53:26.434" v="3657" actId="26606"/>
          <ac:spMkLst>
            <pc:docMk/>
            <pc:sldMk cId="3700896619" sldId="274"/>
            <ac:spMk id="24" creationId="{960A769C-8991-4FDE-89A0-A218E5BF677A}"/>
          </ac:spMkLst>
        </pc:spChg>
        <pc:spChg chg="add del">
          <ac:chgData name="Hp Unit" userId="86ec350514542ee1" providerId="LiveId" clId="{72FB63E0-BDAA-42D8-A02A-0311F2533956}" dt="2024-07-22T13:54:21.410" v="3674" actId="26606"/>
          <ac:spMkLst>
            <pc:docMk/>
            <pc:sldMk cId="3700896619" sldId="274"/>
            <ac:spMk id="25" creationId="{4091C99A-98BE-457D-87BD-7B9B6EDDC19D}"/>
          </ac:spMkLst>
        </pc:spChg>
        <pc:spChg chg="add del">
          <ac:chgData name="Hp Unit" userId="86ec350514542ee1" providerId="LiveId" clId="{72FB63E0-BDAA-42D8-A02A-0311F2533956}" dt="2024-07-22T13:53:26.434" v="3657" actId="26606"/>
          <ac:spMkLst>
            <pc:docMk/>
            <pc:sldMk cId="3700896619" sldId="274"/>
            <ac:spMk id="26" creationId="{855CA58E-F8D8-4DF3-B813-C2585E0AB0EC}"/>
          </ac:spMkLst>
        </pc:spChg>
        <pc:spChg chg="add del">
          <ac:chgData name="Hp Unit" userId="86ec350514542ee1" providerId="LiveId" clId="{72FB63E0-BDAA-42D8-A02A-0311F2533956}" dt="2024-07-22T13:54:21.410" v="3674" actId="26606"/>
          <ac:spMkLst>
            <pc:docMk/>
            <pc:sldMk cId="3700896619" sldId="274"/>
            <ac:spMk id="27" creationId="{960A769C-8991-4FDE-89A0-A218E5BF677A}"/>
          </ac:spMkLst>
        </pc:spChg>
        <pc:spChg chg="add del">
          <ac:chgData name="Hp Unit" userId="86ec350514542ee1" providerId="LiveId" clId="{72FB63E0-BDAA-42D8-A02A-0311F2533956}" dt="2024-07-22T13:53:29.776" v="3659" actId="26606"/>
          <ac:spMkLst>
            <pc:docMk/>
            <pc:sldMk cId="3700896619" sldId="274"/>
            <ac:spMk id="28" creationId="{4B54C89A-2D0B-4062-BF97-CA51B69D7B96}"/>
          </ac:spMkLst>
        </pc:spChg>
        <pc:spChg chg="add del">
          <ac:chgData name="Hp Unit" userId="86ec350514542ee1" providerId="LiveId" clId="{72FB63E0-BDAA-42D8-A02A-0311F2533956}" dt="2024-07-22T13:53:29.776" v="3659" actId="26606"/>
          <ac:spMkLst>
            <pc:docMk/>
            <pc:sldMk cId="3700896619" sldId="274"/>
            <ac:spMk id="29" creationId="{4091C99A-98BE-457D-87BD-7B9B6EDDC19D}"/>
          </ac:spMkLst>
        </pc:spChg>
        <pc:spChg chg="add del">
          <ac:chgData name="Hp Unit" userId="86ec350514542ee1" providerId="LiveId" clId="{72FB63E0-BDAA-42D8-A02A-0311F2533956}" dt="2024-07-22T13:53:29.776" v="3659" actId="26606"/>
          <ac:spMkLst>
            <pc:docMk/>
            <pc:sldMk cId="3700896619" sldId="274"/>
            <ac:spMk id="30" creationId="{960A769C-8991-4FDE-89A0-A218E5BF677A}"/>
          </ac:spMkLst>
        </pc:spChg>
        <pc:spChg chg="add del">
          <ac:chgData name="Hp Unit" userId="86ec350514542ee1" providerId="LiveId" clId="{72FB63E0-BDAA-42D8-A02A-0311F2533956}" dt="2024-07-22T13:53:29.776" v="3659" actId="26606"/>
          <ac:spMkLst>
            <pc:docMk/>
            <pc:sldMk cId="3700896619" sldId="274"/>
            <ac:spMk id="31" creationId="{855CA58E-F8D8-4DF3-B813-C2585E0AB0EC}"/>
          </ac:spMkLst>
        </pc:spChg>
        <pc:spChg chg="add del">
          <ac:chgData name="Hp Unit" userId="86ec350514542ee1" providerId="LiveId" clId="{72FB63E0-BDAA-42D8-A02A-0311F2533956}" dt="2024-07-22T13:54:21.410" v="3674" actId="26606"/>
          <ac:spMkLst>
            <pc:docMk/>
            <pc:sldMk cId="3700896619" sldId="274"/>
            <ac:spMk id="32" creationId="{855CA58E-F8D8-4DF3-B813-C2585E0AB0EC}"/>
          </ac:spMkLst>
        </pc:spChg>
        <pc:spChg chg="add del">
          <ac:chgData name="Hp Unit" userId="86ec350514542ee1" providerId="LiveId" clId="{72FB63E0-BDAA-42D8-A02A-0311F2533956}" dt="2024-07-22T13:55:46.536" v="3773" actId="26606"/>
          <ac:spMkLst>
            <pc:docMk/>
            <pc:sldMk cId="3700896619" sldId="274"/>
            <ac:spMk id="33" creationId="{4B54C89A-2D0B-4062-BF97-CA51B69D7B96}"/>
          </ac:spMkLst>
        </pc:spChg>
        <pc:spChg chg="add del">
          <ac:chgData name="Hp Unit" userId="86ec350514542ee1" providerId="LiveId" clId="{72FB63E0-BDAA-42D8-A02A-0311F2533956}" dt="2024-07-22T13:55:46.536" v="3773" actId="26606"/>
          <ac:spMkLst>
            <pc:docMk/>
            <pc:sldMk cId="3700896619" sldId="274"/>
            <ac:spMk id="34" creationId="{4091C99A-98BE-457D-87BD-7B9B6EDDC19D}"/>
          </ac:spMkLst>
        </pc:spChg>
        <pc:spChg chg="add del">
          <ac:chgData name="Hp Unit" userId="86ec350514542ee1" providerId="LiveId" clId="{72FB63E0-BDAA-42D8-A02A-0311F2533956}" dt="2024-07-22T13:55:46.536" v="3773" actId="26606"/>
          <ac:spMkLst>
            <pc:docMk/>
            <pc:sldMk cId="3700896619" sldId="274"/>
            <ac:spMk id="35" creationId="{960A769C-8991-4FDE-89A0-A218E5BF677A}"/>
          </ac:spMkLst>
        </pc:spChg>
        <pc:spChg chg="add del">
          <ac:chgData name="Hp Unit" userId="86ec350514542ee1" providerId="LiveId" clId="{72FB63E0-BDAA-42D8-A02A-0311F2533956}" dt="2024-07-22T13:55:46.536" v="3773" actId="26606"/>
          <ac:spMkLst>
            <pc:docMk/>
            <pc:sldMk cId="3700896619" sldId="274"/>
            <ac:spMk id="36" creationId="{855CA58E-F8D8-4DF3-B813-C2585E0AB0EC}"/>
          </ac:spMkLst>
        </pc:spChg>
        <pc:spChg chg="add del">
          <ac:chgData name="Hp Unit" userId="86ec350514542ee1" providerId="LiveId" clId="{72FB63E0-BDAA-42D8-A02A-0311F2533956}" dt="2024-07-22T13:55:46.536" v="3773" actId="26606"/>
          <ac:spMkLst>
            <pc:docMk/>
            <pc:sldMk cId="3700896619" sldId="274"/>
            <ac:spMk id="41" creationId="{4B54C89A-2D0B-4062-BF97-CA51B69D7B96}"/>
          </ac:spMkLst>
        </pc:spChg>
        <pc:spChg chg="add del">
          <ac:chgData name="Hp Unit" userId="86ec350514542ee1" providerId="LiveId" clId="{72FB63E0-BDAA-42D8-A02A-0311F2533956}" dt="2024-07-22T13:55:46.536" v="3773" actId="26606"/>
          <ac:spMkLst>
            <pc:docMk/>
            <pc:sldMk cId="3700896619" sldId="274"/>
            <ac:spMk id="43" creationId="{4091C99A-98BE-457D-87BD-7B9B6EDDC19D}"/>
          </ac:spMkLst>
        </pc:spChg>
        <pc:spChg chg="add del">
          <ac:chgData name="Hp Unit" userId="86ec350514542ee1" providerId="LiveId" clId="{72FB63E0-BDAA-42D8-A02A-0311F2533956}" dt="2024-07-22T13:55:46.536" v="3773" actId="26606"/>
          <ac:spMkLst>
            <pc:docMk/>
            <pc:sldMk cId="3700896619" sldId="274"/>
            <ac:spMk id="45" creationId="{960A769C-8991-4FDE-89A0-A218E5BF677A}"/>
          </ac:spMkLst>
        </pc:spChg>
        <pc:spChg chg="add del">
          <ac:chgData name="Hp Unit" userId="86ec350514542ee1" providerId="LiveId" clId="{72FB63E0-BDAA-42D8-A02A-0311F2533956}" dt="2024-07-22T13:55:46.536" v="3773" actId="26606"/>
          <ac:spMkLst>
            <pc:docMk/>
            <pc:sldMk cId="3700896619" sldId="274"/>
            <ac:spMk id="47" creationId="{855CA58E-F8D8-4DF3-B813-C2585E0AB0EC}"/>
          </ac:spMkLst>
        </pc:spChg>
        <pc:graphicFrameChg chg="add mod modGraphic">
          <ac:chgData name="Hp Unit" userId="86ec350514542ee1" providerId="LiveId" clId="{72FB63E0-BDAA-42D8-A02A-0311F2533956}" dt="2024-07-22T13:55:46.536" v="3773" actId="26606"/>
          <ac:graphicFrameMkLst>
            <pc:docMk/>
            <pc:sldMk cId="3700896619" sldId="274"/>
            <ac:graphicFrameMk id="5" creationId="{BA17C17E-4A6B-77C5-06D5-4039E6153B2F}"/>
          </ac:graphicFrameMkLst>
        </pc:graphicFrameChg>
        <pc:picChg chg="add mod">
          <ac:chgData name="Hp Unit" userId="86ec350514542ee1" providerId="LiveId" clId="{72FB63E0-BDAA-42D8-A02A-0311F2533956}" dt="2024-07-22T15:00:27.066" v="6184"/>
          <ac:picMkLst>
            <pc:docMk/>
            <pc:sldMk cId="3700896619" sldId="274"/>
            <ac:picMk id="4" creationId="{DB117FBB-3D6E-C892-D2E0-6816B721DAB4}"/>
          </ac:picMkLst>
        </pc:picChg>
      </pc:sldChg>
      <pc:sldChg chg="addSp delSp modSp new mod setBg modNotesTx">
        <pc:chgData name="Hp Unit" userId="86ec350514542ee1" providerId="LiveId" clId="{72FB63E0-BDAA-42D8-A02A-0311F2533956}" dt="2024-07-23T06:13:31.752" v="6198" actId="113"/>
        <pc:sldMkLst>
          <pc:docMk/>
          <pc:sldMk cId="4050402319" sldId="275"/>
        </pc:sldMkLst>
        <pc:spChg chg="add del mod">
          <ac:chgData name="Hp Unit" userId="86ec350514542ee1" providerId="LiveId" clId="{72FB63E0-BDAA-42D8-A02A-0311F2533956}" dt="2024-07-22T14:05:07.923" v="4193" actId="26606"/>
          <ac:spMkLst>
            <pc:docMk/>
            <pc:sldMk cId="4050402319" sldId="275"/>
            <ac:spMk id="2" creationId="{B39A3FFC-3631-6059-0308-63A73EA786BD}"/>
          </ac:spMkLst>
        </pc:spChg>
        <pc:spChg chg="del">
          <ac:chgData name="Hp Unit" userId="86ec350514542ee1" providerId="LiveId" clId="{72FB63E0-BDAA-42D8-A02A-0311F2533956}" dt="2024-07-22T14:04:30.864" v="4168"/>
          <ac:spMkLst>
            <pc:docMk/>
            <pc:sldMk cId="4050402319" sldId="275"/>
            <ac:spMk id="3" creationId="{E331DE2F-0B2C-B055-9B1A-A4154F693FE5}"/>
          </ac:spMkLst>
        </pc:spChg>
        <pc:spChg chg="add">
          <ac:chgData name="Hp Unit" userId="86ec350514542ee1" providerId="LiveId" clId="{72FB63E0-BDAA-42D8-A02A-0311F2533956}" dt="2024-07-22T14:05:07.923" v="4193" actId="26606"/>
          <ac:spMkLst>
            <pc:docMk/>
            <pc:sldMk cId="4050402319" sldId="275"/>
            <ac:spMk id="7" creationId="{809C0BCD-BEE9-423F-A51C-BCCD8E5EAADA}"/>
          </ac:spMkLst>
        </pc:spChg>
        <pc:spChg chg="add del">
          <ac:chgData name="Hp Unit" userId="86ec350514542ee1" providerId="LiveId" clId="{72FB63E0-BDAA-42D8-A02A-0311F2533956}" dt="2024-07-22T14:04:53.272" v="4172" actId="26606"/>
          <ac:spMkLst>
            <pc:docMk/>
            <pc:sldMk cId="4050402319" sldId="275"/>
            <ac:spMk id="10" creationId="{D036D0D5-3AA0-47FD-A83C-7A06CA2EEE1A}"/>
          </ac:spMkLst>
        </pc:spChg>
        <pc:spChg chg="add">
          <ac:chgData name="Hp Unit" userId="86ec350514542ee1" providerId="LiveId" clId="{72FB63E0-BDAA-42D8-A02A-0311F2533956}" dt="2024-07-22T14:05:07.923" v="4193" actId="26606"/>
          <ac:spMkLst>
            <pc:docMk/>
            <pc:sldMk cId="4050402319" sldId="275"/>
            <ac:spMk id="12" creationId="{9998D094-42B2-42BA-AA14-E8FBE073A5D8}"/>
          </ac:spMkLst>
        </pc:spChg>
        <pc:picChg chg="add mod">
          <ac:chgData name="Hp Unit" userId="86ec350514542ee1" providerId="LiveId" clId="{72FB63E0-BDAA-42D8-A02A-0311F2533956}" dt="2024-07-22T14:05:07.923" v="4193" actId="26606"/>
          <ac:picMkLst>
            <pc:docMk/>
            <pc:sldMk cId="4050402319" sldId="275"/>
            <ac:picMk id="5" creationId="{B3FEBE57-B331-A9D0-9394-E777A7BE0F4A}"/>
          </ac:picMkLst>
        </pc:picChg>
        <pc:picChg chg="add mod">
          <ac:chgData name="Hp Unit" userId="86ec350514542ee1" providerId="LiveId" clId="{72FB63E0-BDAA-42D8-A02A-0311F2533956}" dt="2024-07-22T15:00:30.349" v="6185"/>
          <ac:picMkLst>
            <pc:docMk/>
            <pc:sldMk cId="4050402319" sldId="275"/>
            <ac:picMk id="6" creationId="{A730D4BD-FCF8-ED74-1F88-9BCAAB69992D}"/>
          </ac:picMkLst>
        </pc:picChg>
        <pc:cxnChg chg="add">
          <ac:chgData name="Hp Unit" userId="86ec350514542ee1" providerId="LiveId" clId="{72FB63E0-BDAA-42D8-A02A-0311F2533956}" dt="2024-07-22T14:05:07.923" v="4193" actId="26606"/>
          <ac:cxnSpMkLst>
            <pc:docMk/>
            <pc:sldMk cId="4050402319" sldId="275"/>
            <ac:cxnSpMk id="14" creationId="{8465D64B-59F4-4BDC-B833-A17EF1E04697}"/>
          </ac:cxnSpMkLst>
        </pc:cxnChg>
        <pc:cxnChg chg="add">
          <ac:chgData name="Hp Unit" userId="86ec350514542ee1" providerId="LiveId" clId="{72FB63E0-BDAA-42D8-A02A-0311F2533956}" dt="2024-07-22T14:05:07.923" v="4193" actId="26606"/>
          <ac:cxnSpMkLst>
            <pc:docMk/>
            <pc:sldMk cId="4050402319" sldId="275"/>
            <ac:cxnSpMk id="16" creationId="{63FED537-3AF1-4C36-9904-77B6A54D27B5}"/>
          </ac:cxnSpMkLst>
        </pc:cxnChg>
      </pc:sldChg>
      <pc:sldChg chg="addSp delSp modSp new mod setBg modNotesTx">
        <pc:chgData name="Hp Unit" userId="86ec350514542ee1" providerId="LiveId" clId="{72FB63E0-BDAA-42D8-A02A-0311F2533956}" dt="2024-07-23T06:13:46.528" v="6199" actId="113"/>
        <pc:sldMkLst>
          <pc:docMk/>
          <pc:sldMk cId="2507180413" sldId="276"/>
        </pc:sldMkLst>
        <pc:spChg chg="mod ord">
          <ac:chgData name="Hp Unit" userId="86ec350514542ee1" providerId="LiveId" clId="{72FB63E0-BDAA-42D8-A02A-0311F2533956}" dt="2024-07-22T14:26:03.682" v="5158" actId="113"/>
          <ac:spMkLst>
            <pc:docMk/>
            <pc:sldMk cId="2507180413" sldId="276"/>
            <ac:spMk id="2" creationId="{90E70CE3-750E-C078-E7E1-809792FE79E6}"/>
          </ac:spMkLst>
        </pc:spChg>
        <pc:spChg chg="del mod">
          <ac:chgData name="Hp Unit" userId="86ec350514542ee1" providerId="LiveId" clId="{72FB63E0-BDAA-42D8-A02A-0311F2533956}" dt="2024-07-22T14:24:52.157" v="5142" actId="22"/>
          <ac:spMkLst>
            <pc:docMk/>
            <pc:sldMk cId="2507180413" sldId="276"/>
            <ac:spMk id="3" creationId="{A8A6587F-4591-DB45-0BA3-5802F29C8755}"/>
          </ac:spMkLst>
        </pc:spChg>
        <pc:spChg chg="add">
          <ac:chgData name="Hp Unit" userId="86ec350514542ee1" providerId="LiveId" clId="{72FB63E0-BDAA-42D8-A02A-0311F2533956}" dt="2024-07-22T14:25:30.965" v="5149" actId="26606"/>
          <ac:spMkLst>
            <pc:docMk/>
            <pc:sldMk cId="2507180413" sldId="276"/>
            <ac:spMk id="10" creationId="{809C0BCD-BEE9-423F-A51C-BCCD8E5EAADA}"/>
          </ac:spMkLst>
        </pc:spChg>
        <pc:spChg chg="add">
          <ac:chgData name="Hp Unit" userId="86ec350514542ee1" providerId="LiveId" clId="{72FB63E0-BDAA-42D8-A02A-0311F2533956}" dt="2024-07-22T14:25:30.965" v="5149" actId="26606"/>
          <ac:spMkLst>
            <pc:docMk/>
            <pc:sldMk cId="2507180413" sldId="276"/>
            <ac:spMk id="12" creationId="{9998D094-42B2-42BA-AA14-E8FBE073A5D8}"/>
          </ac:spMkLst>
        </pc:spChg>
        <pc:spChg chg="add">
          <ac:chgData name="Hp Unit" userId="86ec350514542ee1" providerId="LiveId" clId="{72FB63E0-BDAA-42D8-A02A-0311F2533956}" dt="2024-07-22T14:25:30.965" v="5149" actId="26606"/>
          <ac:spMkLst>
            <pc:docMk/>
            <pc:sldMk cId="2507180413" sldId="276"/>
            <ac:spMk id="16" creationId="{47813CFC-3088-49F0-9A37-3D9DF1359720}"/>
          </ac:spMkLst>
        </pc:spChg>
        <pc:picChg chg="add mod ord">
          <ac:chgData name="Hp Unit" userId="86ec350514542ee1" providerId="LiveId" clId="{72FB63E0-BDAA-42D8-A02A-0311F2533956}" dt="2024-07-22T14:25:34.603" v="5150" actId="27614"/>
          <ac:picMkLst>
            <pc:docMk/>
            <pc:sldMk cId="2507180413" sldId="276"/>
            <ac:picMk id="5" creationId="{62367310-0BEB-88C3-80E7-8C71C162644D}"/>
          </ac:picMkLst>
        </pc:picChg>
        <pc:picChg chg="add mod">
          <ac:chgData name="Hp Unit" userId="86ec350514542ee1" providerId="LiveId" clId="{72FB63E0-BDAA-42D8-A02A-0311F2533956}" dt="2024-07-22T15:00:32.659" v="6186"/>
          <ac:picMkLst>
            <pc:docMk/>
            <pc:sldMk cId="2507180413" sldId="276"/>
            <ac:picMk id="6" creationId="{A36D00BC-DF9F-F60F-43FC-9891B657262C}"/>
          </ac:picMkLst>
        </pc:picChg>
        <pc:cxnChg chg="add">
          <ac:chgData name="Hp Unit" userId="86ec350514542ee1" providerId="LiveId" clId="{72FB63E0-BDAA-42D8-A02A-0311F2533956}" dt="2024-07-22T14:25:30.965" v="5149" actId="26606"/>
          <ac:cxnSpMkLst>
            <pc:docMk/>
            <pc:sldMk cId="2507180413" sldId="276"/>
            <ac:cxnSpMk id="14" creationId="{8465D64B-59F4-4BDC-B833-A17EF1E04697}"/>
          </ac:cxnSpMkLst>
        </pc:cxnChg>
        <pc:cxnChg chg="add">
          <ac:chgData name="Hp Unit" userId="86ec350514542ee1" providerId="LiveId" clId="{72FB63E0-BDAA-42D8-A02A-0311F2533956}" dt="2024-07-22T14:25:30.965" v="5149" actId="26606"/>
          <ac:cxnSpMkLst>
            <pc:docMk/>
            <pc:sldMk cId="2507180413" sldId="276"/>
            <ac:cxnSpMk id="18" creationId="{1E0DAA0F-EB9D-47B4-8A43-53347F310486}"/>
          </ac:cxnSpMkLst>
        </pc:cxn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11B87-38F0-4D04-8E88-2F0033C1A4ED}"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22F3BA5D-7201-4E9E-BF05-AE923427361F}">
      <dgm:prSet/>
      <dgm:spPr/>
      <dgm:t>
        <a:bodyPr/>
        <a:lstStyle/>
        <a:p>
          <a:r>
            <a:rPr lang="en-GB"/>
            <a:t>Raising awareness</a:t>
          </a:r>
          <a:endParaRPr lang="en-US"/>
        </a:p>
      </dgm:t>
    </dgm:pt>
    <dgm:pt modelId="{0B2CC2DB-68BF-4B10-A030-A365911D667D}" type="parTrans" cxnId="{A8DEA9D9-627B-4137-A675-77D94F8809B7}">
      <dgm:prSet/>
      <dgm:spPr/>
      <dgm:t>
        <a:bodyPr/>
        <a:lstStyle/>
        <a:p>
          <a:endParaRPr lang="en-US"/>
        </a:p>
      </dgm:t>
    </dgm:pt>
    <dgm:pt modelId="{1DDED36E-06A4-4DE7-B612-57B146BDE807}" type="sibTrans" cxnId="{A8DEA9D9-627B-4137-A675-77D94F8809B7}">
      <dgm:prSet phldrT="01" phldr="0"/>
      <dgm:spPr/>
      <dgm:t>
        <a:bodyPr/>
        <a:lstStyle/>
        <a:p>
          <a:r>
            <a:rPr lang="en-US"/>
            <a:t>01</a:t>
          </a:r>
        </a:p>
      </dgm:t>
    </dgm:pt>
    <dgm:pt modelId="{08145752-9F49-41D8-B715-3C34C6F4E045}">
      <dgm:prSet/>
      <dgm:spPr/>
      <dgm:t>
        <a:bodyPr/>
        <a:lstStyle/>
        <a:p>
          <a:r>
            <a:rPr lang="en-GB"/>
            <a:t>Promoting action</a:t>
          </a:r>
          <a:endParaRPr lang="en-US"/>
        </a:p>
      </dgm:t>
    </dgm:pt>
    <dgm:pt modelId="{355FA41C-A926-46E5-A81A-B8C886700021}" type="parTrans" cxnId="{001B931F-A877-4C05-A967-EE93968F27D1}">
      <dgm:prSet/>
      <dgm:spPr/>
      <dgm:t>
        <a:bodyPr/>
        <a:lstStyle/>
        <a:p>
          <a:endParaRPr lang="en-US"/>
        </a:p>
      </dgm:t>
    </dgm:pt>
    <dgm:pt modelId="{31FD38ED-F207-48D5-AD54-A6B23C555034}" type="sibTrans" cxnId="{001B931F-A877-4C05-A967-EE93968F27D1}">
      <dgm:prSet phldrT="02" phldr="0"/>
      <dgm:spPr/>
      <dgm:t>
        <a:bodyPr/>
        <a:lstStyle/>
        <a:p>
          <a:r>
            <a:rPr lang="en-US"/>
            <a:t>02</a:t>
          </a:r>
        </a:p>
      </dgm:t>
    </dgm:pt>
    <dgm:pt modelId="{194EF0BC-514B-4ADC-AFF4-7B6724FAE249}">
      <dgm:prSet/>
      <dgm:spPr/>
      <dgm:t>
        <a:bodyPr/>
        <a:lstStyle/>
        <a:p>
          <a:r>
            <a:rPr lang="en-GB"/>
            <a:t>Fostering community involvement</a:t>
          </a:r>
          <a:endParaRPr lang="en-US"/>
        </a:p>
      </dgm:t>
    </dgm:pt>
    <dgm:pt modelId="{3F2FD59E-1C4B-4D96-9786-483C736575C1}" type="parTrans" cxnId="{873C1667-36EC-4CFB-BC5D-C7AE6C3B09D8}">
      <dgm:prSet/>
      <dgm:spPr/>
      <dgm:t>
        <a:bodyPr/>
        <a:lstStyle/>
        <a:p>
          <a:endParaRPr lang="en-US"/>
        </a:p>
      </dgm:t>
    </dgm:pt>
    <dgm:pt modelId="{ED0DB643-B36B-4590-B345-13B64601CDCB}" type="sibTrans" cxnId="{873C1667-36EC-4CFB-BC5D-C7AE6C3B09D8}">
      <dgm:prSet phldrT="03" phldr="0"/>
      <dgm:spPr/>
      <dgm:t>
        <a:bodyPr/>
        <a:lstStyle/>
        <a:p>
          <a:r>
            <a:rPr lang="en-US"/>
            <a:t>03</a:t>
          </a:r>
        </a:p>
      </dgm:t>
    </dgm:pt>
    <dgm:pt modelId="{A9DEC8EC-354E-44C6-A584-DCCD2B93993E}" type="pres">
      <dgm:prSet presAssocID="{6C711B87-38F0-4D04-8E88-2F0033C1A4ED}" presName="Name0" presStyleCnt="0">
        <dgm:presLayoutVars>
          <dgm:animLvl val="lvl"/>
          <dgm:resizeHandles val="exact"/>
        </dgm:presLayoutVars>
      </dgm:prSet>
      <dgm:spPr/>
    </dgm:pt>
    <dgm:pt modelId="{1AD0770E-4C82-4CD5-B353-764557AAF982}" type="pres">
      <dgm:prSet presAssocID="{22F3BA5D-7201-4E9E-BF05-AE923427361F}" presName="compositeNode" presStyleCnt="0">
        <dgm:presLayoutVars>
          <dgm:bulletEnabled val="1"/>
        </dgm:presLayoutVars>
      </dgm:prSet>
      <dgm:spPr/>
    </dgm:pt>
    <dgm:pt modelId="{0936CF1E-3C21-4D07-9166-BDFB09BA1393}" type="pres">
      <dgm:prSet presAssocID="{22F3BA5D-7201-4E9E-BF05-AE923427361F}" presName="bgRect" presStyleLbl="alignNode1" presStyleIdx="0" presStyleCnt="3"/>
      <dgm:spPr/>
    </dgm:pt>
    <dgm:pt modelId="{112E4F00-C39E-444E-9980-DC1B981B035E}" type="pres">
      <dgm:prSet presAssocID="{1DDED36E-06A4-4DE7-B612-57B146BDE807}" presName="sibTransNodeRect" presStyleLbl="alignNode1" presStyleIdx="0" presStyleCnt="3">
        <dgm:presLayoutVars>
          <dgm:chMax val="0"/>
          <dgm:bulletEnabled val="1"/>
        </dgm:presLayoutVars>
      </dgm:prSet>
      <dgm:spPr/>
    </dgm:pt>
    <dgm:pt modelId="{B48BE7A2-AAFC-44B4-9513-91F5AA5A5612}" type="pres">
      <dgm:prSet presAssocID="{22F3BA5D-7201-4E9E-BF05-AE923427361F}" presName="nodeRect" presStyleLbl="alignNode1" presStyleIdx="0" presStyleCnt="3">
        <dgm:presLayoutVars>
          <dgm:bulletEnabled val="1"/>
        </dgm:presLayoutVars>
      </dgm:prSet>
      <dgm:spPr/>
    </dgm:pt>
    <dgm:pt modelId="{F712B661-119C-46C2-942D-DF03E139456D}" type="pres">
      <dgm:prSet presAssocID="{1DDED36E-06A4-4DE7-B612-57B146BDE807}" presName="sibTrans" presStyleCnt="0"/>
      <dgm:spPr/>
    </dgm:pt>
    <dgm:pt modelId="{31AA9962-0BA0-4921-AEE4-F25059C5838A}" type="pres">
      <dgm:prSet presAssocID="{08145752-9F49-41D8-B715-3C34C6F4E045}" presName="compositeNode" presStyleCnt="0">
        <dgm:presLayoutVars>
          <dgm:bulletEnabled val="1"/>
        </dgm:presLayoutVars>
      </dgm:prSet>
      <dgm:spPr/>
    </dgm:pt>
    <dgm:pt modelId="{53253110-0D62-4EBD-A005-C6BA8B7231F0}" type="pres">
      <dgm:prSet presAssocID="{08145752-9F49-41D8-B715-3C34C6F4E045}" presName="bgRect" presStyleLbl="alignNode1" presStyleIdx="1" presStyleCnt="3"/>
      <dgm:spPr/>
    </dgm:pt>
    <dgm:pt modelId="{CCAB1737-731F-4C36-8433-8B1671793C20}" type="pres">
      <dgm:prSet presAssocID="{31FD38ED-F207-48D5-AD54-A6B23C555034}" presName="sibTransNodeRect" presStyleLbl="alignNode1" presStyleIdx="1" presStyleCnt="3">
        <dgm:presLayoutVars>
          <dgm:chMax val="0"/>
          <dgm:bulletEnabled val="1"/>
        </dgm:presLayoutVars>
      </dgm:prSet>
      <dgm:spPr/>
    </dgm:pt>
    <dgm:pt modelId="{CB127861-6556-4F45-B5B3-F42FFAB8C750}" type="pres">
      <dgm:prSet presAssocID="{08145752-9F49-41D8-B715-3C34C6F4E045}" presName="nodeRect" presStyleLbl="alignNode1" presStyleIdx="1" presStyleCnt="3">
        <dgm:presLayoutVars>
          <dgm:bulletEnabled val="1"/>
        </dgm:presLayoutVars>
      </dgm:prSet>
      <dgm:spPr/>
    </dgm:pt>
    <dgm:pt modelId="{2B2F7C76-9C0D-4C9A-9544-F993315241BF}" type="pres">
      <dgm:prSet presAssocID="{31FD38ED-F207-48D5-AD54-A6B23C555034}" presName="sibTrans" presStyleCnt="0"/>
      <dgm:spPr/>
    </dgm:pt>
    <dgm:pt modelId="{34A939CC-EC60-47CF-85E3-170B99DCD2AC}" type="pres">
      <dgm:prSet presAssocID="{194EF0BC-514B-4ADC-AFF4-7B6724FAE249}" presName="compositeNode" presStyleCnt="0">
        <dgm:presLayoutVars>
          <dgm:bulletEnabled val="1"/>
        </dgm:presLayoutVars>
      </dgm:prSet>
      <dgm:spPr/>
    </dgm:pt>
    <dgm:pt modelId="{5682245B-A55E-4DB2-A8A1-391FCEF64357}" type="pres">
      <dgm:prSet presAssocID="{194EF0BC-514B-4ADC-AFF4-7B6724FAE249}" presName="bgRect" presStyleLbl="alignNode1" presStyleIdx="2" presStyleCnt="3"/>
      <dgm:spPr/>
    </dgm:pt>
    <dgm:pt modelId="{1B13CE05-ABE6-4279-9C7E-E45A904A66AB}" type="pres">
      <dgm:prSet presAssocID="{ED0DB643-B36B-4590-B345-13B64601CDCB}" presName="sibTransNodeRect" presStyleLbl="alignNode1" presStyleIdx="2" presStyleCnt="3">
        <dgm:presLayoutVars>
          <dgm:chMax val="0"/>
          <dgm:bulletEnabled val="1"/>
        </dgm:presLayoutVars>
      </dgm:prSet>
      <dgm:spPr/>
    </dgm:pt>
    <dgm:pt modelId="{27013BD1-5F49-4766-A8C7-6AFA84C0EFA8}" type="pres">
      <dgm:prSet presAssocID="{194EF0BC-514B-4ADC-AFF4-7B6724FAE249}" presName="nodeRect" presStyleLbl="alignNode1" presStyleIdx="2" presStyleCnt="3">
        <dgm:presLayoutVars>
          <dgm:bulletEnabled val="1"/>
        </dgm:presLayoutVars>
      </dgm:prSet>
      <dgm:spPr/>
    </dgm:pt>
  </dgm:ptLst>
  <dgm:cxnLst>
    <dgm:cxn modelId="{73584305-B8F8-4ED4-9E7A-6805AAA475DB}" type="presOf" srcId="{31FD38ED-F207-48D5-AD54-A6B23C555034}" destId="{CCAB1737-731F-4C36-8433-8B1671793C20}" srcOrd="0" destOrd="0" presId="urn:microsoft.com/office/officeart/2016/7/layout/LinearBlockProcessNumbered"/>
    <dgm:cxn modelId="{780AF810-CFA8-447B-B04D-6DF79F9E17B3}" type="presOf" srcId="{22F3BA5D-7201-4E9E-BF05-AE923427361F}" destId="{B48BE7A2-AAFC-44B4-9513-91F5AA5A5612}" srcOrd="1" destOrd="0" presId="urn:microsoft.com/office/officeart/2016/7/layout/LinearBlockProcessNumbered"/>
    <dgm:cxn modelId="{9D4AE911-D78F-430F-A7DF-E0ED387A27AF}" type="presOf" srcId="{08145752-9F49-41D8-B715-3C34C6F4E045}" destId="{53253110-0D62-4EBD-A005-C6BA8B7231F0}" srcOrd="0" destOrd="0" presId="urn:microsoft.com/office/officeart/2016/7/layout/LinearBlockProcessNumbered"/>
    <dgm:cxn modelId="{23004812-4943-477A-8A92-CA53D0E71C85}" type="presOf" srcId="{194EF0BC-514B-4ADC-AFF4-7B6724FAE249}" destId="{27013BD1-5F49-4766-A8C7-6AFA84C0EFA8}" srcOrd="1" destOrd="0" presId="urn:microsoft.com/office/officeart/2016/7/layout/LinearBlockProcessNumbered"/>
    <dgm:cxn modelId="{001B931F-A877-4C05-A967-EE93968F27D1}" srcId="{6C711B87-38F0-4D04-8E88-2F0033C1A4ED}" destId="{08145752-9F49-41D8-B715-3C34C6F4E045}" srcOrd="1" destOrd="0" parTransId="{355FA41C-A926-46E5-A81A-B8C886700021}" sibTransId="{31FD38ED-F207-48D5-AD54-A6B23C555034}"/>
    <dgm:cxn modelId="{9306EE34-BB2C-40D4-8853-D69AB46EF057}" type="presOf" srcId="{6C711B87-38F0-4D04-8E88-2F0033C1A4ED}" destId="{A9DEC8EC-354E-44C6-A584-DCCD2B93993E}" srcOrd="0" destOrd="0" presId="urn:microsoft.com/office/officeart/2016/7/layout/LinearBlockProcessNumbered"/>
    <dgm:cxn modelId="{873C1667-36EC-4CFB-BC5D-C7AE6C3B09D8}" srcId="{6C711B87-38F0-4D04-8E88-2F0033C1A4ED}" destId="{194EF0BC-514B-4ADC-AFF4-7B6724FAE249}" srcOrd="2" destOrd="0" parTransId="{3F2FD59E-1C4B-4D96-9786-483C736575C1}" sibTransId="{ED0DB643-B36B-4590-B345-13B64601CDCB}"/>
    <dgm:cxn modelId="{7DAE4A53-0DB9-4761-B0DD-83E1900453E2}" type="presOf" srcId="{194EF0BC-514B-4ADC-AFF4-7B6724FAE249}" destId="{5682245B-A55E-4DB2-A8A1-391FCEF64357}" srcOrd="0" destOrd="0" presId="urn:microsoft.com/office/officeart/2016/7/layout/LinearBlockProcessNumbered"/>
    <dgm:cxn modelId="{88F4AC79-6A2E-4B6D-AA28-49609BA83D5D}" type="presOf" srcId="{ED0DB643-B36B-4590-B345-13B64601CDCB}" destId="{1B13CE05-ABE6-4279-9C7E-E45A904A66AB}" srcOrd="0" destOrd="0" presId="urn:microsoft.com/office/officeart/2016/7/layout/LinearBlockProcessNumbered"/>
    <dgm:cxn modelId="{3EACFCC7-F308-432F-A713-C2CA85E73DBB}" type="presOf" srcId="{22F3BA5D-7201-4E9E-BF05-AE923427361F}" destId="{0936CF1E-3C21-4D07-9166-BDFB09BA1393}" srcOrd="0" destOrd="0" presId="urn:microsoft.com/office/officeart/2016/7/layout/LinearBlockProcessNumbered"/>
    <dgm:cxn modelId="{092235D3-8EC7-497E-B203-E2C539F06B04}" type="presOf" srcId="{1DDED36E-06A4-4DE7-B612-57B146BDE807}" destId="{112E4F00-C39E-444E-9980-DC1B981B035E}" srcOrd="0" destOrd="0" presId="urn:microsoft.com/office/officeart/2016/7/layout/LinearBlockProcessNumbered"/>
    <dgm:cxn modelId="{A8DEA9D9-627B-4137-A675-77D94F8809B7}" srcId="{6C711B87-38F0-4D04-8E88-2F0033C1A4ED}" destId="{22F3BA5D-7201-4E9E-BF05-AE923427361F}" srcOrd="0" destOrd="0" parTransId="{0B2CC2DB-68BF-4B10-A030-A365911D667D}" sibTransId="{1DDED36E-06A4-4DE7-B612-57B146BDE807}"/>
    <dgm:cxn modelId="{CB25B1F7-5F22-4BBC-9CB3-A514488571D3}" type="presOf" srcId="{08145752-9F49-41D8-B715-3C34C6F4E045}" destId="{CB127861-6556-4F45-B5B3-F42FFAB8C750}" srcOrd="1" destOrd="0" presId="urn:microsoft.com/office/officeart/2016/7/layout/LinearBlockProcessNumbered"/>
    <dgm:cxn modelId="{5DE5284A-107A-4B8F-9FE7-33CD21BB880D}" type="presParOf" srcId="{A9DEC8EC-354E-44C6-A584-DCCD2B93993E}" destId="{1AD0770E-4C82-4CD5-B353-764557AAF982}" srcOrd="0" destOrd="0" presId="urn:microsoft.com/office/officeart/2016/7/layout/LinearBlockProcessNumbered"/>
    <dgm:cxn modelId="{090C901E-5126-46FA-AEE9-9E0029826A03}" type="presParOf" srcId="{1AD0770E-4C82-4CD5-B353-764557AAF982}" destId="{0936CF1E-3C21-4D07-9166-BDFB09BA1393}" srcOrd="0" destOrd="0" presId="urn:microsoft.com/office/officeart/2016/7/layout/LinearBlockProcessNumbered"/>
    <dgm:cxn modelId="{399CFA56-703A-4FC9-A442-51D848CABB15}" type="presParOf" srcId="{1AD0770E-4C82-4CD5-B353-764557AAF982}" destId="{112E4F00-C39E-444E-9980-DC1B981B035E}" srcOrd="1" destOrd="0" presId="urn:microsoft.com/office/officeart/2016/7/layout/LinearBlockProcessNumbered"/>
    <dgm:cxn modelId="{E044E9A7-D307-46EA-A622-DD4B42ED973E}" type="presParOf" srcId="{1AD0770E-4C82-4CD5-B353-764557AAF982}" destId="{B48BE7A2-AAFC-44B4-9513-91F5AA5A5612}" srcOrd="2" destOrd="0" presId="urn:microsoft.com/office/officeart/2016/7/layout/LinearBlockProcessNumbered"/>
    <dgm:cxn modelId="{9E8B0F57-9124-471C-B043-5EF5B9308660}" type="presParOf" srcId="{A9DEC8EC-354E-44C6-A584-DCCD2B93993E}" destId="{F712B661-119C-46C2-942D-DF03E139456D}" srcOrd="1" destOrd="0" presId="urn:microsoft.com/office/officeart/2016/7/layout/LinearBlockProcessNumbered"/>
    <dgm:cxn modelId="{E6017618-4C6D-49A0-8515-3790769CBBB6}" type="presParOf" srcId="{A9DEC8EC-354E-44C6-A584-DCCD2B93993E}" destId="{31AA9962-0BA0-4921-AEE4-F25059C5838A}" srcOrd="2" destOrd="0" presId="urn:microsoft.com/office/officeart/2016/7/layout/LinearBlockProcessNumbered"/>
    <dgm:cxn modelId="{F004D41A-2F7F-4873-9C9B-79F475745C9E}" type="presParOf" srcId="{31AA9962-0BA0-4921-AEE4-F25059C5838A}" destId="{53253110-0D62-4EBD-A005-C6BA8B7231F0}" srcOrd="0" destOrd="0" presId="urn:microsoft.com/office/officeart/2016/7/layout/LinearBlockProcessNumbered"/>
    <dgm:cxn modelId="{53486FDF-6917-4590-8B25-F5AF4BB3E945}" type="presParOf" srcId="{31AA9962-0BA0-4921-AEE4-F25059C5838A}" destId="{CCAB1737-731F-4C36-8433-8B1671793C20}" srcOrd="1" destOrd="0" presId="urn:microsoft.com/office/officeart/2016/7/layout/LinearBlockProcessNumbered"/>
    <dgm:cxn modelId="{B0B316AF-48CA-44FB-B876-49CCD6BBE2A1}" type="presParOf" srcId="{31AA9962-0BA0-4921-AEE4-F25059C5838A}" destId="{CB127861-6556-4F45-B5B3-F42FFAB8C750}" srcOrd="2" destOrd="0" presId="urn:microsoft.com/office/officeart/2016/7/layout/LinearBlockProcessNumbered"/>
    <dgm:cxn modelId="{8BA67A81-5424-46BD-B399-2A8386225451}" type="presParOf" srcId="{A9DEC8EC-354E-44C6-A584-DCCD2B93993E}" destId="{2B2F7C76-9C0D-4C9A-9544-F993315241BF}" srcOrd="3" destOrd="0" presId="urn:microsoft.com/office/officeart/2016/7/layout/LinearBlockProcessNumbered"/>
    <dgm:cxn modelId="{25C1888B-96D4-408F-B4D0-2D2D8C9E7BE8}" type="presParOf" srcId="{A9DEC8EC-354E-44C6-A584-DCCD2B93993E}" destId="{34A939CC-EC60-47CF-85E3-170B99DCD2AC}" srcOrd="4" destOrd="0" presId="urn:microsoft.com/office/officeart/2016/7/layout/LinearBlockProcessNumbered"/>
    <dgm:cxn modelId="{112F0998-91D8-427A-A873-651C0BA43FCE}" type="presParOf" srcId="{34A939CC-EC60-47CF-85E3-170B99DCD2AC}" destId="{5682245B-A55E-4DB2-A8A1-391FCEF64357}" srcOrd="0" destOrd="0" presId="urn:microsoft.com/office/officeart/2016/7/layout/LinearBlockProcessNumbered"/>
    <dgm:cxn modelId="{AFD102F2-B27F-4A2E-82A3-F9A42FCEF9FA}" type="presParOf" srcId="{34A939CC-EC60-47CF-85E3-170B99DCD2AC}" destId="{1B13CE05-ABE6-4279-9C7E-E45A904A66AB}" srcOrd="1" destOrd="0" presId="urn:microsoft.com/office/officeart/2016/7/layout/LinearBlockProcessNumbered"/>
    <dgm:cxn modelId="{75115CD4-B42B-4935-9A51-5F26CBBA6F0A}" type="presParOf" srcId="{34A939CC-EC60-47CF-85E3-170B99DCD2AC}" destId="{27013BD1-5F49-4766-A8C7-6AFA84C0EFA8}"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4F7FCC-4506-4DAF-A338-2C9B7B894CE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E5217ED-B5C3-4805-8503-FBC7ACB09DB5}">
      <dgm:prSet/>
      <dgm:spPr/>
      <dgm:t>
        <a:bodyPr/>
        <a:lstStyle/>
        <a:p>
          <a:r>
            <a:rPr lang="en-US" b="1" dirty="0"/>
            <a:t>Step 1: </a:t>
          </a:r>
          <a:r>
            <a:rPr lang="en-US" b="0" dirty="0"/>
            <a:t>Define objectives and goals</a:t>
          </a:r>
          <a:endParaRPr lang="en-US" dirty="0"/>
        </a:p>
      </dgm:t>
    </dgm:pt>
    <dgm:pt modelId="{6ECA87E6-4032-4B84-8D1B-6ED4B757BABA}" type="parTrans" cxnId="{C06681C1-EA2D-48CB-9853-EEF9944FA21F}">
      <dgm:prSet/>
      <dgm:spPr/>
      <dgm:t>
        <a:bodyPr/>
        <a:lstStyle/>
        <a:p>
          <a:endParaRPr lang="en-US"/>
        </a:p>
      </dgm:t>
    </dgm:pt>
    <dgm:pt modelId="{D1064C1F-E611-4AD5-8A49-B9D21DAF52CB}" type="sibTrans" cxnId="{C06681C1-EA2D-48CB-9853-EEF9944FA21F}">
      <dgm:prSet/>
      <dgm:spPr/>
      <dgm:t>
        <a:bodyPr/>
        <a:lstStyle/>
        <a:p>
          <a:endParaRPr lang="en-US"/>
        </a:p>
      </dgm:t>
    </dgm:pt>
    <dgm:pt modelId="{1FE9146D-87EF-459A-A16D-1B54B2D912B0}">
      <dgm:prSet/>
      <dgm:spPr/>
      <dgm:t>
        <a:bodyPr/>
        <a:lstStyle/>
        <a:p>
          <a:r>
            <a:rPr lang="en-US" b="1" dirty="0"/>
            <a:t>Step 2: </a:t>
          </a:r>
          <a:r>
            <a:rPr lang="en-US" b="0" dirty="0"/>
            <a:t>Create an action plan</a:t>
          </a:r>
          <a:endParaRPr lang="en-US" dirty="0"/>
        </a:p>
      </dgm:t>
    </dgm:pt>
    <dgm:pt modelId="{F41986CD-A79F-4066-BDC6-196D3403CF80}" type="parTrans" cxnId="{92E45FF7-A7E9-45CD-8D6C-B512BDB2D609}">
      <dgm:prSet/>
      <dgm:spPr/>
      <dgm:t>
        <a:bodyPr/>
        <a:lstStyle/>
        <a:p>
          <a:endParaRPr lang="en-US"/>
        </a:p>
      </dgm:t>
    </dgm:pt>
    <dgm:pt modelId="{B57333B6-697A-47F6-BA07-3D549C73B9E6}" type="sibTrans" cxnId="{92E45FF7-A7E9-45CD-8D6C-B512BDB2D609}">
      <dgm:prSet/>
      <dgm:spPr/>
      <dgm:t>
        <a:bodyPr/>
        <a:lstStyle/>
        <a:p>
          <a:endParaRPr lang="en-US"/>
        </a:p>
      </dgm:t>
    </dgm:pt>
    <dgm:pt modelId="{86AD6917-CD41-49E2-BB7E-2C500DE12138}">
      <dgm:prSet/>
      <dgm:spPr/>
      <dgm:t>
        <a:bodyPr/>
        <a:lstStyle/>
        <a:p>
          <a:r>
            <a:rPr lang="en-US" b="1" dirty="0"/>
            <a:t>Step 3: </a:t>
          </a:r>
          <a:r>
            <a:rPr lang="en-US" b="0" dirty="0"/>
            <a:t>Educate and engage</a:t>
          </a:r>
          <a:endParaRPr lang="en-US" dirty="0"/>
        </a:p>
      </dgm:t>
    </dgm:pt>
    <dgm:pt modelId="{12F0679E-C528-4ED0-8B2B-50BF7A97F5F4}" type="parTrans" cxnId="{3E437709-B61D-4BEC-A0F5-9127BD4C2BE4}">
      <dgm:prSet/>
      <dgm:spPr/>
      <dgm:t>
        <a:bodyPr/>
        <a:lstStyle/>
        <a:p>
          <a:endParaRPr lang="en-US"/>
        </a:p>
      </dgm:t>
    </dgm:pt>
    <dgm:pt modelId="{1E804F0B-B45F-4EEA-A831-17728BC485DB}" type="sibTrans" cxnId="{3E437709-B61D-4BEC-A0F5-9127BD4C2BE4}">
      <dgm:prSet/>
      <dgm:spPr/>
      <dgm:t>
        <a:bodyPr/>
        <a:lstStyle/>
        <a:p>
          <a:endParaRPr lang="en-US"/>
        </a:p>
      </dgm:t>
    </dgm:pt>
    <dgm:pt modelId="{9F1A5EE5-9C2E-4AF0-8F69-0A8EE60D53FA}">
      <dgm:prSet/>
      <dgm:spPr/>
      <dgm:t>
        <a:bodyPr/>
        <a:lstStyle/>
        <a:p>
          <a:r>
            <a:rPr lang="en-US" b="1" dirty="0"/>
            <a:t>Step 4: </a:t>
          </a:r>
          <a:r>
            <a:rPr lang="en-US" b="0" dirty="0"/>
            <a:t>Implement the </a:t>
          </a:r>
          <a:r>
            <a:rPr lang="en-US" b="0" dirty="0" err="1"/>
            <a:t>programme</a:t>
          </a:r>
          <a:r>
            <a:rPr lang="en-US" b="0" dirty="0"/>
            <a:t> </a:t>
          </a:r>
          <a:endParaRPr lang="en-US" dirty="0"/>
        </a:p>
      </dgm:t>
    </dgm:pt>
    <dgm:pt modelId="{938EA750-A5D6-4B87-B567-CA5D74D4A5BE}" type="parTrans" cxnId="{919D5E7A-6567-42CA-9C75-DEEC2BEF48C1}">
      <dgm:prSet/>
      <dgm:spPr/>
      <dgm:t>
        <a:bodyPr/>
        <a:lstStyle/>
        <a:p>
          <a:endParaRPr lang="en-US"/>
        </a:p>
      </dgm:t>
    </dgm:pt>
    <dgm:pt modelId="{708FCC7A-54EC-4DCC-AE5C-60D96482B8F7}" type="sibTrans" cxnId="{919D5E7A-6567-42CA-9C75-DEEC2BEF48C1}">
      <dgm:prSet/>
      <dgm:spPr/>
      <dgm:t>
        <a:bodyPr/>
        <a:lstStyle/>
        <a:p>
          <a:endParaRPr lang="en-US"/>
        </a:p>
      </dgm:t>
    </dgm:pt>
    <dgm:pt modelId="{30B3BBDB-DE79-4CD2-A3A3-8533423B008C}" type="pres">
      <dgm:prSet presAssocID="{734F7FCC-4506-4DAF-A338-2C9B7B894CEE}" presName="root" presStyleCnt="0">
        <dgm:presLayoutVars>
          <dgm:dir/>
          <dgm:resizeHandles val="exact"/>
        </dgm:presLayoutVars>
      </dgm:prSet>
      <dgm:spPr/>
    </dgm:pt>
    <dgm:pt modelId="{70FA5944-2099-4919-A450-0B0FD021511E}" type="pres">
      <dgm:prSet presAssocID="{734F7FCC-4506-4DAF-A338-2C9B7B894CEE}" presName="container" presStyleCnt="0">
        <dgm:presLayoutVars>
          <dgm:dir/>
          <dgm:resizeHandles val="exact"/>
        </dgm:presLayoutVars>
      </dgm:prSet>
      <dgm:spPr/>
    </dgm:pt>
    <dgm:pt modelId="{59F1CE2C-3236-466B-B7B7-202FF225CBA6}" type="pres">
      <dgm:prSet presAssocID="{4E5217ED-B5C3-4805-8503-FBC7ACB09DB5}" presName="compNode" presStyleCnt="0"/>
      <dgm:spPr/>
    </dgm:pt>
    <dgm:pt modelId="{F57AF64C-3F53-4E75-AE2C-FBD71274B310}" type="pres">
      <dgm:prSet presAssocID="{4E5217ED-B5C3-4805-8503-FBC7ACB09DB5}" presName="iconBgRect" presStyleLbl="bgShp" presStyleIdx="0" presStyleCnt="4"/>
      <dgm:spPr/>
    </dgm:pt>
    <dgm:pt modelId="{78EC95F1-68C5-4ADE-8091-58DADC00F153}" type="pres">
      <dgm:prSet presAssocID="{4E5217ED-B5C3-4805-8503-FBC7ACB09D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C4602E7E-56CE-4773-92ED-73784CDC8713}" type="pres">
      <dgm:prSet presAssocID="{4E5217ED-B5C3-4805-8503-FBC7ACB09DB5}" presName="spaceRect" presStyleCnt="0"/>
      <dgm:spPr/>
    </dgm:pt>
    <dgm:pt modelId="{4D90068C-7FE9-4B64-B5ED-0B911E2DE5E1}" type="pres">
      <dgm:prSet presAssocID="{4E5217ED-B5C3-4805-8503-FBC7ACB09DB5}" presName="textRect" presStyleLbl="revTx" presStyleIdx="0" presStyleCnt="4">
        <dgm:presLayoutVars>
          <dgm:chMax val="1"/>
          <dgm:chPref val="1"/>
        </dgm:presLayoutVars>
      </dgm:prSet>
      <dgm:spPr/>
    </dgm:pt>
    <dgm:pt modelId="{C8C37E0F-1764-4A26-A6A5-88DD313B5E60}" type="pres">
      <dgm:prSet presAssocID="{D1064C1F-E611-4AD5-8A49-B9D21DAF52CB}" presName="sibTrans" presStyleLbl="sibTrans2D1" presStyleIdx="0" presStyleCnt="0"/>
      <dgm:spPr/>
    </dgm:pt>
    <dgm:pt modelId="{E4F14454-27E1-4193-A9EA-8721911FEEB3}" type="pres">
      <dgm:prSet presAssocID="{1FE9146D-87EF-459A-A16D-1B54B2D912B0}" presName="compNode" presStyleCnt="0"/>
      <dgm:spPr/>
    </dgm:pt>
    <dgm:pt modelId="{1385ADC7-E67A-40F0-A278-F7C07985F660}" type="pres">
      <dgm:prSet presAssocID="{1FE9146D-87EF-459A-A16D-1B54B2D912B0}" presName="iconBgRect" presStyleLbl="bgShp" presStyleIdx="1" presStyleCnt="4"/>
      <dgm:spPr/>
    </dgm:pt>
    <dgm:pt modelId="{36660C45-5896-4F14-A9E3-5A237B22457D}" type="pres">
      <dgm:prSet presAssocID="{1FE9146D-87EF-459A-A16D-1B54B2D912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er board"/>
        </a:ext>
      </dgm:extLst>
    </dgm:pt>
    <dgm:pt modelId="{0E9F7400-2C88-4567-8A67-75426D7EEA31}" type="pres">
      <dgm:prSet presAssocID="{1FE9146D-87EF-459A-A16D-1B54B2D912B0}" presName="spaceRect" presStyleCnt="0"/>
      <dgm:spPr/>
    </dgm:pt>
    <dgm:pt modelId="{321513BD-0EF2-46F0-B887-3941AADA4DB8}" type="pres">
      <dgm:prSet presAssocID="{1FE9146D-87EF-459A-A16D-1B54B2D912B0}" presName="textRect" presStyleLbl="revTx" presStyleIdx="1" presStyleCnt="4">
        <dgm:presLayoutVars>
          <dgm:chMax val="1"/>
          <dgm:chPref val="1"/>
        </dgm:presLayoutVars>
      </dgm:prSet>
      <dgm:spPr/>
    </dgm:pt>
    <dgm:pt modelId="{F2876BE7-604B-475D-B3CC-4D5DCF295985}" type="pres">
      <dgm:prSet presAssocID="{B57333B6-697A-47F6-BA07-3D549C73B9E6}" presName="sibTrans" presStyleLbl="sibTrans2D1" presStyleIdx="0" presStyleCnt="0"/>
      <dgm:spPr/>
    </dgm:pt>
    <dgm:pt modelId="{C198E1D5-46FC-4A25-A750-C456B4D3EA33}" type="pres">
      <dgm:prSet presAssocID="{86AD6917-CD41-49E2-BB7E-2C500DE12138}" presName="compNode" presStyleCnt="0"/>
      <dgm:spPr/>
    </dgm:pt>
    <dgm:pt modelId="{C3196E55-BE44-43C7-A756-0C63EFA19B47}" type="pres">
      <dgm:prSet presAssocID="{86AD6917-CD41-49E2-BB7E-2C500DE12138}" presName="iconBgRect" presStyleLbl="bgShp" presStyleIdx="2" presStyleCnt="4"/>
      <dgm:spPr/>
    </dgm:pt>
    <dgm:pt modelId="{7EC8575A-9594-4DC1-BAC8-F6D89F85EB08}" type="pres">
      <dgm:prSet presAssocID="{86AD6917-CD41-49E2-BB7E-2C500DE1213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124FA2F6-8F19-4D2D-BC70-4A783D6CFCA0}" type="pres">
      <dgm:prSet presAssocID="{86AD6917-CD41-49E2-BB7E-2C500DE12138}" presName="spaceRect" presStyleCnt="0"/>
      <dgm:spPr/>
    </dgm:pt>
    <dgm:pt modelId="{4305F69B-4823-429C-9EA9-D40847A56BFF}" type="pres">
      <dgm:prSet presAssocID="{86AD6917-CD41-49E2-BB7E-2C500DE12138}" presName="textRect" presStyleLbl="revTx" presStyleIdx="2" presStyleCnt="4">
        <dgm:presLayoutVars>
          <dgm:chMax val="1"/>
          <dgm:chPref val="1"/>
        </dgm:presLayoutVars>
      </dgm:prSet>
      <dgm:spPr/>
    </dgm:pt>
    <dgm:pt modelId="{ED6E18A0-EC16-45F5-8193-908BFD04508B}" type="pres">
      <dgm:prSet presAssocID="{1E804F0B-B45F-4EEA-A831-17728BC485DB}" presName="sibTrans" presStyleLbl="sibTrans2D1" presStyleIdx="0" presStyleCnt="0"/>
      <dgm:spPr/>
    </dgm:pt>
    <dgm:pt modelId="{BA647510-5572-45CE-90FA-C4F0FEC14440}" type="pres">
      <dgm:prSet presAssocID="{9F1A5EE5-9C2E-4AF0-8F69-0A8EE60D53FA}" presName="compNode" presStyleCnt="0"/>
      <dgm:spPr/>
    </dgm:pt>
    <dgm:pt modelId="{888D0D56-78F0-4643-B383-2F823F451F3A}" type="pres">
      <dgm:prSet presAssocID="{9F1A5EE5-9C2E-4AF0-8F69-0A8EE60D53FA}" presName="iconBgRect" presStyleLbl="bgShp" presStyleIdx="3" presStyleCnt="4"/>
      <dgm:spPr/>
    </dgm:pt>
    <dgm:pt modelId="{F3FD73A7-8553-44EF-89DC-6F902BBC544D}" type="pres">
      <dgm:prSet presAssocID="{9F1A5EE5-9C2E-4AF0-8F69-0A8EE60D53F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F8A7D5CD-BAFB-4348-824F-ADFEA595342B}" type="pres">
      <dgm:prSet presAssocID="{9F1A5EE5-9C2E-4AF0-8F69-0A8EE60D53FA}" presName="spaceRect" presStyleCnt="0"/>
      <dgm:spPr/>
    </dgm:pt>
    <dgm:pt modelId="{534E0DA5-FF48-4BE9-9E79-D5F52DA10AE0}" type="pres">
      <dgm:prSet presAssocID="{9F1A5EE5-9C2E-4AF0-8F69-0A8EE60D53FA}" presName="textRect" presStyleLbl="revTx" presStyleIdx="3" presStyleCnt="4">
        <dgm:presLayoutVars>
          <dgm:chMax val="1"/>
          <dgm:chPref val="1"/>
        </dgm:presLayoutVars>
      </dgm:prSet>
      <dgm:spPr/>
    </dgm:pt>
  </dgm:ptLst>
  <dgm:cxnLst>
    <dgm:cxn modelId="{3E437709-B61D-4BEC-A0F5-9127BD4C2BE4}" srcId="{734F7FCC-4506-4DAF-A338-2C9B7B894CEE}" destId="{86AD6917-CD41-49E2-BB7E-2C500DE12138}" srcOrd="2" destOrd="0" parTransId="{12F0679E-C528-4ED0-8B2B-50BF7A97F5F4}" sibTransId="{1E804F0B-B45F-4EEA-A831-17728BC485DB}"/>
    <dgm:cxn modelId="{72E71119-185A-4680-B6F8-715B0F71B3DA}" type="presOf" srcId="{D1064C1F-E611-4AD5-8A49-B9D21DAF52CB}" destId="{C8C37E0F-1764-4A26-A6A5-88DD313B5E60}" srcOrd="0" destOrd="0" presId="urn:microsoft.com/office/officeart/2018/2/layout/IconCircleList"/>
    <dgm:cxn modelId="{BC58985E-CBA7-4EF1-8584-76BA2744CB61}" type="presOf" srcId="{9F1A5EE5-9C2E-4AF0-8F69-0A8EE60D53FA}" destId="{534E0DA5-FF48-4BE9-9E79-D5F52DA10AE0}" srcOrd="0" destOrd="0" presId="urn:microsoft.com/office/officeart/2018/2/layout/IconCircleList"/>
    <dgm:cxn modelId="{17667D58-FD75-4288-9152-4BA7DCD1A8A4}" type="presOf" srcId="{86AD6917-CD41-49E2-BB7E-2C500DE12138}" destId="{4305F69B-4823-429C-9EA9-D40847A56BFF}" srcOrd="0" destOrd="0" presId="urn:microsoft.com/office/officeart/2018/2/layout/IconCircleList"/>
    <dgm:cxn modelId="{3FC4A858-0EE5-4F8C-B527-4B5FA0510C21}" type="presOf" srcId="{1FE9146D-87EF-459A-A16D-1B54B2D912B0}" destId="{321513BD-0EF2-46F0-B887-3941AADA4DB8}" srcOrd="0" destOrd="0" presId="urn:microsoft.com/office/officeart/2018/2/layout/IconCircleList"/>
    <dgm:cxn modelId="{919D5E7A-6567-42CA-9C75-DEEC2BEF48C1}" srcId="{734F7FCC-4506-4DAF-A338-2C9B7B894CEE}" destId="{9F1A5EE5-9C2E-4AF0-8F69-0A8EE60D53FA}" srcOrd="3" destOrd="0" parTransId="{938EA750-A5D6-4B87-B567-CA5D74D4A5BE}" sibTransId="{708FCC7A-54EC-4DCC-AE5C-60D96482B8F7}"/>
    <dgm:cxn modelId="{CAD7A3A3-4AED-4C19-98A5-62F8CEE3910A}" type="presOf" srcId="{734F7FCC-4506-4DAF-A338-2C9B7B894CEE}" destId="{30B3BBDB-DE79-4CD2-A3A3-8533423B008C}" srcOrd="0" destOrd="0" presId="urn:microsoft.com/office/officeart/2018/2/layout/IconCircleList"/>
    <dgm:cxn modelId="{1076E0BF-05CF-4CF9-AF32-03A81053D75D}" type="presOf" srcId="{B57333B6-697A-47F6-BA07-3D549C73B9E6}" destId="{F2876BE7-604B-475D-B3CC-4D5DCF295985}" srcOrd="0" destOrd="0" presId="urn:microsoft.com/office/officeart/2018/2/layout/IconCircleList"/>
    <dgm:cxn modelId="{C06681C1-EA2D-48CB-9853-EEF9944FA21F}" srcId="{734F7FCC-4506-4DAF-A338-2C9B7B894CEE}" destId="{4E5217ED-B5C3-4805-8503-FBC7ACB09DB5}" srcOrd="0" destOrd="0" parTransId="{6ECA87E6-4032-4B84-8D1B-6ED4B757BABA}" sibTransId="{D1064C1F-E611-4AD5-8A49-B9D21DAF52CB}"/>
    <dgm:cxn modelId="{02850AEB-673B-4AEC-9C12-953C93E12922}" type="presOf" srcId="{4E5217ED-B5C3-4805-8503-FBC7ACB09DB5}" destId="{4D90068C-7FE9-4B64-B5ED-0B911E2DE5E1}" srcOrd="0" destOrd="0" presId="urn:microsoft.com/office/officeart/2018/2/layout/IconCircleList"/>
    <dgm:cxn modelId="{92E45FF7-A7E9-45CD-8D6C-B512BDB2D609}" srcId="{734F7FCC-4506-4DAF-A338-2C9B7B894CEE}" destId="{1FE9146D-87EF-459A-A16D-1B54B2D912B0}" srcOrd="1" destOrd="0" parTransId="{F41986CD-A79F-4066-BDC6-196D3403CF80}" sibTransId="{B57333B6-697A-47F6-BA07-3D549C73B9E6}"/>
    <dgm:cxn modelId="{F75F6BFE-2C50-4BC3-B9F2-CBCC8ECD6D43}" type="presOf" srcId="{1E804F0B-B45F-4EEA-A831-17728BC485DB}" destId="{ED6E18A0-EC16-45F5-8193-908BFD04508B}" srcOrd="0" destOrd="0" presId="urn:microsoft.com/office/officeart/2018/2/layout/IconCircleList"/>
    <dgm:cxn modelId="{2E85D4E0-75D1-4DB9-BA19-03C33E7E2515}" type="presParOf" srcId="{30B3BBDB-DE79-4CD2-A3A3-8533423B008C}" destId="{70FA5944-2099-4919-A450-0B0FD021511E}" srcOrd="0" destOrd="0" presId="urn:microsoft.com/office/officeart/2018/2/layout/IconCircleList"/>
    <dgm:cxn modelId="{4E0104C2-58E1-4B81-8183-C88F30552D5B}" type="presParOf" srcId="{70FA5944-2099-4919-A450-0B0FD021511E}" destId="{59F1CE2C-3236-466B-B7B7-202FF225CBA6}" srcOrd="0" destOrd="0" presId="urn:microsoft.com/office/officeart/2018/2/layout/IconCircleList"/>
    <dgm:cxn modelId="{DBFD2DD9-4EBB-4B6D-82F0-6ED433B20C28}" type="presParOf" srcId="{59F1CE2C-3236-466B-B7B7-202FF225CBA6}" destId="{F57AF64C-3F53-4E75-AE2C-FBD71274B310}" srcOrd="0" destOrd="0" presId="urn:microsoft.com/office/officeart/2018/2/layout/IconCircleList"/>
    <dgm:cxn modelId="{48F5A843-B180-4814-95F0-9C695EEE3559}" type="presParOf" srcId="{59F1CE2C-3236-466B-B7B7-202FF225CBA6}" destId="{78EC95F1-68C5-4ADE-8091-58DADC00F153}" srcOrd="1" destOrd="0" presId="urn:microsoft.com/office/officeart/2018/2/layout/IconCircleList"/>
    <dgm:cxn modelId="{9860B512-8800-44F7-9DD2-44A180B3E442}" type="presParOf" srcId="{59F1CE2C-3236-466B-B7B7-202FF225CBA6}" destId="{C4602E7E-56CE-4773-92ED-73784CDC8713}" srcOrd="2" destOrd="0" presId="urn:microsoft.com/office/officeart/2018/2/layout/IconCircleList"/>
    <dgm:cxn modelId="{827E319F-C4A2-4A29-9F65-C0F9D20DE6F5}" type="presParOf" srcId="{59F1CE2C-3236-466B-B7B7-202FF225CBA6}" destId="{4D90068C-7FE9-4B64-B5ED-0B911E2DE5E1}" srcOrd="3" destOrd="0" presId="urn:microsoft.com/office/officeart/2018/2/layout/IconCircleList"/>
    <dgm:cxn modelId="{5FC9D6D9-2C1D-4ABB-AAB5-7F15D685B823}" type="presParOf" srcId="{70FA5944-2099-4919-A450-0B0FD021511E}" destId="{C8C37E0F-1764-4A26-A6A5-88DD313B5E60}" srcOrd="1" destOrd="0" presId="urn:microsoft.com/office/officeart/2018/2/layout/IconCircleList"/>
    <dgm:cxn modelId="{CCDE3FE5-5D77-42A1-8851-F792153E411D}" type="presParOf" srcId="{70FA5944-2099-4919-A450-0B0FD021511E}" destId="{E4F14454-27E1-4193-A9EA-8721911FEEB3}" srcOrd="2" destOrd="0" presId="urn:microsoft.com/office/officeart/2018/2/layout/IconCircleList"/>
    <dgm:cxn modelId="{989EE4FD-BC8F-4CC8-A09D-B7446C758996}" type="presParOf" srcId="{E4F14454-27E1-4193-A9EA-8721911FEEB3}" destId="{1385ADC7-E67A-40F0-A278-F7C07985F660}" srcOrd="0" destOrd="0" presId="urn:microsoft.com/office/officeart/2018/2/layout/IconCircleList"/>
    <dgm:cxn modelId="{915B6D5C-0B97-425F-BEB2-EAB114E61E2B}" type="presParOf" srcId="{E4F14454-27E1-4193-A9EA-8721911FEEB3}" destId="{36660C45-5896-4F14-A9E3-5A237B22457D}" srcOrd="1" destOrd="0" presId="urn:microsoft.com/office/officeart/2018/2/layout/IconCircleList"/>
    <dgm:cxn modelId="{0016EA9B-AA93-4A6E-B708-62CD3DEC86C6}" type="presParOf" srcId="{E4F14454-27E1-4193-A9EA-8721911FEEB3}" destId="{0E9F7400-2C88-4567-8A67-75426D7EEA31}" srcOrd="2" destOrd="0" presId="urn:microsoft.com/office/officeart/2018/2/layout/IconCircleList"/>
    <dgm:cxn modelId="{7376EB33-AB03-4D05-9B79-5F80E5C1BAB9}" type="presParOf" srcId="{E4F14454-27E1-4193-A9EA-8721911FEEB3}" destId="{321513BD-0EF2-46F0-B887-3941AADA4DB8}" srcOrd="3" destOrd="0" presId="urn:microsoft.com/office/officeart/2018/2/layout/IconCircleList"/>
    <dgm:cxn modelId="{85934D48-148D-4CBC-B296-2B9609A30958}" type="presParOf" srcId="{70FA5944-2099-4919-A450-0B0FD021511E}" destId="{F2876BE7-604B-475D-B3CC-4D5DCF295985}" srcOrd="3" destOrd="0" presId="urn:microsoft.com/office/officeart/2018/2/layout/IconCircleList"/>
    <dgm:cxn modelId="{9D48017B-1D4D-489B-AA3B-FACF4ACFDA48}" type="presParOf" srcId="{70FA5944-2099-4919-A450-0B0FD021511E}" destId="{C198E1D5-46FC-4A25-A750-C456B4D3EA33}" srcOrd="4" destOrd="0" presId="urn:microsoft.com/office/officeart/2018/2/layout/IconCircleList"/>
    <dgm:cxn modelId="{EB131D8E-8CCC-4421-95A7-A9788B57C710}" type="presParOf" srcId="{C198E1D5-46FC-4A25-A750-C456B4D3EA33}" destId="{C3196E55-BE44-43C7-A756-0C63EFA19B47}" srcOrd="0" destOrd="0" presId="urn:microsoft.com/office/officeart/2018/2/layout/IconCircleList"/>
    <dgm:cxn modelId="{4495618A-A12E-4113-9C6B-C179FC739715}" type="presParOf" srcId="{C198E1D5-46FC-4A25-A750-C456B4D3EA33}" destId="{7EC8575A-9594-4DC1-BAC8-F6D89F85EB08}" srcOrd="1" destOrd="0" presId="urn:microsoft.com/office/officeart/2018/2/layout/IconCircleList"/>
    <dgm:cxn modelId="{5F103F09-2355-4B29-8762-5535E93CDD9A}" type="presParOf" srcId="{C198E1D5-46FC-4A25-A750-C456B4D3EA33}" destId="{124FA2F6-8F19-4D2D-BC70-4A783D6CFCA0}" srcOrd="2" destOrd="0" presId="urn:microsoft.com/office/officeart/2018/2/layout/IconCircleList"/>
    <dgm:cxn modelId="{876DEE64-1F2D-453C-AF22-238F3BD4B7EB}" type="presParOf" srcId="{C198E1D5-46FC-4A25-A750-C456B4D3EA33}" destId="{4305F69B-4823-429C-9EA9-D40847A56BFF}" srcOrd="3" destOrd="0" presId="urn:microsoft.com/office/officeart/2018/2/layout/IconCircleList"/>
    <dgm:cxn modelId="{04E6FBB3-19C9-4A2A-BDC7-125643EF1A87}" type="presParOf" srcId="{70FA5944-2099-4919-A450-0B0FD021511E}" destId="{ED6E18A0-EC16-45F5-8193-908BFD04508B}" srcOrd="5" destOrd="0" presId="urn:microsoft.com/office/officeart/2018/2/layout/IconCircleList"/>
    <dgm:cxn modelId="{1EECD5D3-567F-473B-B669-41293665264C}" type="presParOf" srcId="{70FA5944-2099-4919-A450-0B0FD021511E}" destId="{BA647510-5572-45CE-90FA-C4F0FEC14440}" srcOrd="6" destOrd="0" presId="urn:microsoft.com/office/officeart/2018/2/layout/IconCircleList"/>
    <dgm:cxn modelId="{A35295B4-0CCB-419D-BC51-59DB11DADA6F}" type="presParOf" srcId="{BA647510-5572-45CE-90FA-C4F0FEC14440}" destId="{888D0D56-78F0-4643-B383-2F823F451F3A}" srcOrd="0" destOrd="0" presId="urn:microsoft.com/office/officeart/2018/2/layout/IconCircleList"/>
    <dgm:cxn modelId="{CAAEA913-ED38-44CA-AFD1-5113D36C701F}" type="presParOf" srcId="{BA647510-5572-45CE-90FA-C4F0FEC14440}" destId="{F3FD73A7-8553-44EF-89DC-6F902BBC544D}" srcOrd="1" destOrd="0" presId="urn:microsoft.com/office/officeart/2018/2/layout/IconCircleList"/>
    <dgm:cxn modelId="{BB42E542-CC46-4C7F-810B-C313B1FD2F1E}" type="presParOf" srcId="{BA647510-5572-45CE-90FA-C4F0FEC14440}" destId="{F8A7D5CD-BAFB-4348-824F-ADFEA595342B}" srcOrd="2" destOrd="0" presId="urn:microsoft.com/office/officeart/2018/2/layout/IconCircleList"/>
    <dgm:cxn modelId="{4780427A-9963-40ED-8787-966B0EE9EE9C}" type="presParOf" srcId="{BA647510-5572-45CE-90FA-C4F0FEC14440}" destId="{534E0DA5-FF48-4BE9-9E79-D5F52DA10AE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6CF1E-3C21-4D07-9166-BDFB09BA1393}">
      <dsp:nvSpPr>
        <dsp:cNvPr id="0" name=""/>
        <dsp:cNvSpPr/>
      </dsp:nvSpPr>
      <dsp:spPr>
        <a:xfrm>
          <a:off x="771" y="24471"/>
          <a:ext cx="3123772" cy="374852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1155700">
            <a:lnSpc>
              <a:spcPct val="90000"/>
            </a:lnSpc>
            <a:spcBef>
              <a:spcPct val="0"/>
            </a:spcBef>
            <a:spcAft>
              <a:spcPct val="35000"/>
            </a:spcAft>
            <a:buNone/>
          </a:pPr>
          <a:r>
            <a:rPr lang="en-GB" sz="2600" kern="1200"/>
            <a:t>Raising awareness</a:t>
          </a:r>
          <a:endParaRPr lang="en-US" sz="2600" kern="1200"/>
        </a:p>
      </dsp:txBody>
      <dsp:txXfrm>
        <a:off x="771" y="1523882"/>
        <a:ext cx="3123772" cy="2249116"/>
      </dsp:txXfrm>
    </dsp:sp>
    <dsp:sp modelId="{112E4F00-C39E-444E-9980-DC1B981B035E}">
      <dsp:nvSpPr>
        <dsp:cNvPr id="0" name=""/>
        <dsp:cNvSpPr/>
      </dsp:nvSpPr>
      <dsp:spPr>
        <a:xfrm>
          <a:off x="771"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71" y="24471"/>
        <a:ext cx="3123772" cy="1499410"/>
      </dsp:txXfrm>
    </dsp:sp>
    <dsp:sp modelId="{53253110-0D62-4EBD-A005-C6BA8B7231F0}">
      <dsp:nvSpPr>
        <dsp:cNvPr id="0" name=""/>
        <dsp:cNvSpPr/>
      </dsp:nvSpPr>
      <dsp:spPr>
        <a:xfrm>
          <a:off x="3374445" y="24471"/>
          <a:ext cx="3123772" cy="3748526"/>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1155700">
            <a:lnSpc>
              <a:spcPct val="90000"/>
            </a:lnSpc>
            <a:spcBef>
              <a:spcPct val="0"/>
            </a:spcBef>
            <a:spcAft>
              <a:spcPct val="35000"/>
            </a:spcAft>
            <a:buNone/>
          </a:pPr>
          <a:r>
            <a:rPr lang="en-GB" sz="2600" kern="1200"/>
            <a:t>Promoting action</a:t>
          </a:r>
          <a:endParaRPr lang="en-US" sz="2600" kern="1200"/>
        </a:p>
      </dsp:txBody>
      <dsp:txXfrm>
        <a:off x="3374445" y="1523882"/>
        <a:ext cx="3123772" cy="2249116"/>
      </dsp:txXfrm>
    </dsp:sp>
    <dsp:sp modelId="{CCAB1737-731F-4C36-8433-8B1671793C20}">
      <dsp:nvSpPr>
        <dsp:cNvPr id="0" name=""/>
        <dsp:cNvSpPr/>
      </dsp:nvSpPr>
      <dsp:spPr>
        <a:xfrm>
          <a:off x="3374445"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374445" y="24471"/>
        <a:ext cx="3123772" cy="1499410"/>
      </dsp:txXfrm>
    </dsp:sp>
    <dsp:sp modelId="{5682245B-A55E-4DB2-A8A1-391FCEF64357}">
      <dsp:nvSpPr>
        <dsp:cNvPr id="0" name=""/>
        <dsp:cNvSpPr/>
      </dsp:nvSpPr>
      <dsp:spPr>
        <a:xfrm>
          <a:off x="6748119" y="24471"/>
          <a:ext cx="3123772" cy="374852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1155700">
            <a:lnSpc>
              <a:spcPct val="90000"/>
            </a:lnSpc>
            <a:spcBef>
              <a:spcPct val="0"/>
            </a:spcBef>
            <a:spcAft>
              <a:spcPct val="35000"/>
            </a:spcAft>
            <a:buNone/>
          </a:pPr>
          <a:r>
            <a:rPr lang="en-GB" sz="2600" kern="1200"/>
            <a:t>Fostering community involvement</a:t>
          </a:r>
          <a:endParaRPr lang="en-US" sz="2600" kern="1200"/>
        </a:p>
      </dsp:txBody>
      <dsp:txXfrm>
        <a:off x="6748119" y="1523882"/>
        <a:ext cx="3123772" cy="2249116"/>
      </dsp:txXfrm>
    </dsp:sp>
    <dsp:sp modelId="{1B13CE05-ABE6-4279-9C7E-E45A904A66AB}">
      <dsp:nvSpPr>
        <dsp:cNvPr id="0" name=""/>
        <dsp:cNvSpPr/>
      </dsp:nvSpPr>
      <dsp:spPr>
        <a:xfrm>
          <a:off x="6748119"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748119" y="24471"/>
        <a:ext cx="3123772" cy="1499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AF64C-3F53-4E75-AE2C-FBD71274B310}">
      <dsp:nvSpPr>
        <dsp:cNvPr id="0" name=""/>
        <dsp:cNvSpPr/>
      </dsp:nvSpPr>
      <dsp:spPr>
        <a:xfrm>
          <a:off x="103337" y="296292"/>
          <a:ext cx="1279658" cy="12796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C95F1-68C5-4ADE-8091-58DADC00F153}">
      <dsp:nvSpPr>
        <dsp:cNvPr id="0" name=""/>
        <dsp:cNvSpPr/>
      </dsp:nvSpPr>
      <dsp:spPr>
        <a:xfrm>
          <a:off x="372065" y="565020"/>
          <a:ext cx="742201" cy="742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90068C-7FE9-4B64-B5ED-0B911E2DE5E1}">
      <dsp:nvSpPr>
        <dsp:cNvPr id="0" name=""/>
        <dsp:cNvSpPr/>
      </dsp:nvSpPr>
      <dsp:spPr>
        <a:xfrm>
          <a:off x="1657207"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t>Step 1: </a:t>
          </a:r>
          <a:r>
            <a:rPr lang="en-US" sz="2400" b="0" kern="1200" dirty="0"/>
            <a:t>Define objectives and goals</a:t>
          </a:r>
          <a:endParaRPr lang="en-US" sz="2400" kern="1200" dirty="0"/>
        </a:p>
      </dsp:txBody>
      <dsp:txXfrm>
        <a:off x="1657207" y="296292"/>
        <a:ext cx="3016336" cy="1279658"/>
      </dsp:txXfrm>
    </dsp:sp>
    <dsp:sp modelId="{1385ADC7-E67A-40F0-A278-F7C07985F660}">
      <dsp:nvSpPr>
        <dsp:cNvPr id="0" name=""/>
        <dsp:cNvSpPr/>
      </dsp:nvSpPr>
      <dsp:spPr>
        <a:xfrm>
          <a:off x="5199118" y="296292"/>
          <a:ext cx="1279658" cy="12796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60C45-5896-4F14-A9E3-5A237B22457D}">
      <dsp:nvSpPr>
        <dsp:cNvPr id="0" name=""/>
        <dsp:cNvSpPr/>
      </dsp:nvSpPr>
      <dsp:spPr>
        <a:xfrm>
          <a:off x="5467846" y="565020"/>
          <a:ext cx="742201" cy="742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1513BD-0EF2-46F0-B887-3941AADA4DB8}">
      <dsp:nvSpPr>
        <dsp:cNvPr id="0" name=""/>
        <dsp:cNvSpPr/>
      </dsp:nvSpPr>
      <dsp:spPr>
        <a:xfrm>
          <a:off x="6752988"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t>Step 2: </a:t>
          </a:r>
          <a:r>
            <a:rPr lang="en-US" sz="2400" b="0" kern="1200" dirty="0"/>
            <a:t>Create an action plan</a:t>
          </a:r>
          <a:endParaRPr lang="en-US" sz="2400" kern="1200" dirty="0"/>
        </a:p>
      </dsp:txBody>
      <dsp:txXfrm>
        <a:off x="6752988" y="296292"/>
        <a:ext cx="3016336" cy="1279658"/>
      </dsp:txXfrm>
    </dsp:sp>
    <dsp:sp modelId="{C3196E55-BE44-43C7-A756-0C63EFA19B47}">
      <dsp:nvSpPr>
        <dsp:cNvPr id="0" name=""/>
        <dsp:cNvSpPr/>
      </dsp:nvSpPr>
      <dsp:spPr>
        <a:xfrm>
          <a:off x="103337" y="2221519"/>
          <a:ext cx="1279658" cy="12796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8575A-9594-4DC1-BAC8-F6D89F85EB08}">
      <dsp:nvSpPr>
        <dsp:cNvPr id="0" name=""/>
        <dsp:cNvSpPr/>
      </dsp:nvSpPr>
      <dsp:spPr>
        <a:xfrm>
          <a:off x="372065" y="2490248"/>
          <a:ext cx="742201" cy="742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05F69B-4823-429C-9EA9-D40847A56BFF}">
      <dsp:nvSpPr>
        <dsp:cNvPr id="0" name=""/>
        <dsp:cNvSpPr/>
      </dsp:nvSpPr>
      <dsp:spPr>
        <a:xfrm>
          <a:off x="1657207"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t>Step 3: </a:t>
          </a:r>
          <a:r>
            <a:rPr lang="en-US" sz="2400" b="0" kern="1200" dirty="0"/>
            <a:t>Educate and engage</a:t>
          </a:r>
          <a:endParaRPr lang="en-US" sz="2400" kern="1200" dirty="0"/>
        </a:p>
      </dsp:txBody>
      <dsp:txXfrm>
        <a:off x="1657207" y="2221519"/>
        <a:ext cx="3016336" cy="1279658"/>
      </dsp:txXfrm>
    </dsp:sp>
    <dsp:sp modelId="{888D0D56-78F0-4643-B383-2F823F451F3A}">
      <dsp:nvSpPr>
        <dsp:cNvPr id="0" name=""/>
        <dsp:cNvSpPr/>
      </dsp:nvSpPr>
      <dsp:spPr>
        <a:xfrm>
          <a:off x="5199118" y="2221519"/>
          <a:ext cx="1279658" cy="12796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D73A7-8553-44EF-89DC-6F902BBC544D}">
      <dsp:nvSpPr>
        <dsp:cNvPr id="0" name=""/>
        <dsp:cNvSpPr/>
      </dsp:nvSpPr>
      <dsp:spPr>
        <a:xfrm>
          <a:off x="5467846" y="2490248"/>
          <a:ext cx="742201" cy="742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E0DA5-FF48-4BE9-9E79-D5F52DA10AE0}">
      <dsp:nvSpPr>
        <dsp:cNvPr id="0" name=""/>
        <dsp:cNvSpPr/>
      </dsp:nvSpPr>
      <dsp:spPr>
        <a:xfrm>
          <a:off x="6752988"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t>Step 4: </a:t>
          </a:r>
          <a:r>
            <a:rPr lang="en-US" sz="2400" b="0" kern="1200" dirty="0"/>
            <a:t>Implement the </a:t>
          </a:r>
          <a:r>
            <a:rPr lang="en-US" sz="2400" b="0" kern="1200" dirty="0" err="1"/>
            <a:t>programme</a:t>
          </a:r>
          <a:r>
            <a:rPr lang="en-US" sz="2400" b="0" kern="1200" dirty="0"/>
            <a:t> </a:t>
          </a:r>
          <a:endParaRPr lang="en-US" sz="2400" kern="1200" dirty="0"/>
        </a:p>
      </dsp:txBody>
      <dsp:txXfrm>
        <a:off x="6752988" y="2221519"/>
        <a:ext cx="3016336" cy="127965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8357-9351-4049-8FC0-64C432DAAF69}"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00A9A-104C-497E-9BB1-2167BB4F8EEF}" type="slidenum">
              <a:rPr lang="en-US" smtClean="0"/>
              <a:t>‹#›</a:t>
            </a:fld>
            <a:endParaRPr lang="en-US"/>
          </a:p>
        </p:txBody>
      </p:sp>
    </p:spTree>
    <p:extLst>
      <p:ext uri="{BB962C8B-B14F-4D97-AF65-F5344CB8AC3E}">
        <p14:creationId xmlns:p14="http://schemas.microsoft.com/office/powerpoint/2010/main" val="317376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Discussion (3 min)</a:t>
            </a:r>
          </a:p>
          <a:p>
            <a:endParaRPr lang="en-GB" dirty="0"/>
          </a:p>
          <a:p>
            <a:pPr marL="171450" indent="-171450">
              <a:buFont typeface="Arial" panose="020B0604020202020204" pitchFamily="34" charset="0"/>
              <a:buChar char="•"/>
            </a:pPr>
            <a:r>
              <a:rPr lang="en-GB" dirty="0"/>
              <a:t>Welcome the learners. Ask them to sit in their groups of FIVE that were allocated in Lesson 1. Allow them to settle down and get their learning materials ready.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Last week we explored how laws and individuals can address waste as an environmental issue. We also looked at what Earth Day is and how it is honoured and celebrated.</a:t>
            </a:r>
          </a:p>
          <a:p>
            <a:pPr marL="171450" indent="-171450">
              <a:buFont typeface="Arial" panose="020B0604020202020204" pitchFamily="34" charset="0"/>
              <a:buChar char="•"/>
            </a:pPr>
            <a:r>
              <a:rPr lang="en-GB" dirty="0"/>
              <a:t>This week we will do an exciting group activity where you will develop and implement an environmental health programme.</a:t>
            </a:r>
          </a:p>
          <a:p>
            <a:pPr marL="171450" indent="-171450">
              <a:buFont typeface="Arial" panose="020B0604020202020204" pitchFamily="34" charset="0"/>
              <a:buChar char="•"/>
            </a:pPr>
            <a:r>
              <a:rPr lang="en-GB" dirty="0"/>
              <a:t>In Lesson 1, you were assigned to groups of FIVE and asked to complete the </a:t>
            </a:r>
            <a:r>
              <a:rPr lang="en-GB" b="1" i="1" u="sng" dirty="0"/>
              <a:t>Lesson 1 – Waste Audit Form </a:t>
            </a:r>
            <a:r>
              <a:rPr lang="en-GB" dirty="0"/>
              <a:t>as homework. You will be using this form in today’s lesson.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Before we get into the activity, let’s get some feedback from your reflection homework activity (</a:t>
            </a:r>
            <a:r>
              <a:rPr lang="en-GB" b="1" i="1" dirty="0"/>
              <a:t>Activity 2, </a:t>
            </a:r>
            <a:r>
              <a:rPr lang="en-GB" b="1" i="1" u="sng" dirty="0"/>
              <a:t>Lesson 2 – Worksheet</a:t>
            </a:r>
            <a:r>
              <a:rPr lang="en-GB" dirty="0"/>
              <a:t>). Question 2.3 asked you to describe ways in which you can encourage family members to adopt environmentally friendly practices. You probably mentioned a couple of the practices we discussed in the lesson. While it may seem easy, convincing people </a:t>
            </a:r>
            <a:r>
              <a:rPr lang="en-GB" b="1" dirty="0"/>
              <a:t>to adopt new environmental practices can be very challenging</a:t>
            </a:r>
            <a:r>
              <a:rPr lang="en-GB" dirty="0"/>
              <a:t>. What are some of the challenges in this regard? (Allow learners to give feedback.)</a:t>
            </a:r>
          </a:p>
          <a:p>
            <a:pPr marL="628650" lvl="1" indent="-171450">
              <a:buFont typeface="Arial" panose="020B0604020202020204" pitchFamily="34" charset="0"/>
              <a:buChar char="•"/>
            </a:pPr>
            <a:r>
              <a:rPr lang="en-GB" b="1" dirty="0"/>
              <a:t>Possible answers may include:</a:t>
            </a:r>
          </a:p>
          <a:p>
            <a:pPr marL="628650" lvl="1" indent="-171450">
              <a:buFont typeface="Arial" panose="020B0604020202020204" pitchFamily="34" charset="0"/>
              <a:buChar char="•"/>
            </a:pPr>
            <a:r>
              <a:rPr lang="en-GB" dirty="0"/>
              <a:t>People are often set in their ways and find it difficult to change long-standing habits.</a:t>
            </a:r>
          </a:p>
          <a:p>
            <a:pPr marL="628650" lvl="1" indent="-171450">
              <a:buFont typeface="Arial" panose="020B0604020202020204" pitchFamily="34" charset="0"/>
              <a:buChar char="•"/>
            </a:pPr>
            <a:r>
              <a:rPr lang="en-GB" dirty="0"/>
              <a:t>Some family members might not fully understand the importance or impact of environmental practices.</a:t>
            </a:r>
          </a:p>
          <a:p>
            <a:pPr marL="628650" lvl="1" indent="-171450">
              <a:buFont typeface="Arial" panose="020B0604020202020204" pitchFamily="34" charset="0"/>
              <a:buChar char="•"/>
            </a:pPr>
            <a:r>
              <a:rPr lang="en-GB" dirty="0"/>
              <a:t>New practices may seem inconvenient or time-consuming compared to their usual routines.</a:t>
            </a:r>
          </a:p>
          <a:p>
            <a:pPr marL="628650" lvl="1" indent="-171450">
              <a:buFont typeface="Arial" panose="020B0604020202020204" pitchFamily="34" charset="0"/>
              <a:buChar char="•"/>
            </a:pPr>
            <a:r>
              <a:rPr lang="en-GB" dirty="0"/>
              <a:t>There may be a perception that eco-friendly products or practices are more expensive.</a:t>
            </a:r>
          </a:p>
          <a:p>
            <a:pPr marL="628650" lvl="1" indent="-171450">
              <a:buFont typeface="Arial" panose="020B0604020202020204" pitchFamily="34" charset="0"/>
              <a:buChar char="•"/>
            </a:pPr>
            <a:r>
              <a:rPr lang="en-GB" dirty="0"/>
              <a:t>Some people might be sceptical about the effectiveness of certain environmental practices.</a:t>
            </a:r>
          </a:p>
          <a:p>
            <a:pPr marL="628650" lvl="1" indent="-171450">
              <a:buFont typeface="Arial" panose="020B0604020202020204" pitchFamily="34" charset="0"/>
              <a:buChar char="•"/>
            </a:pPr>
            <a:r>
              <a:rPr lang="en-GB" dirty="0"/>
              <a:t>If their peers or community do not practice environmentally friendly habits, they might feel less motivated to do so.</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 part of developing and implementing an environmental health programme requires you to address these challenges.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CD00A9A-104C-497E-9BB1-2167BB4F8EEF}" type="slidenum">
              <a:rPr lang="en-US" smtClean="0"/>
              <a:t>1</a:t>
            </a:fld>
            <a:endParaRPr lang="en-US"/>
          </a:p>
        </p:txBody>
      </p:sp>
    </p:spTree>
    <p:extLst>
      <p:ext uri="{BB962C8B-B14F-4D97-AF65-F5344CB8AC3E}">
        <p14:creationId xmlns:p14="http://schemas.microsoft.com/office/powerpoint/2010/main" val="122032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(4 min)</a:t>
            </a:r>
          </a:p>
          <a:p>
            <a:endParaRPr lang="en-GB" dirty="0"/>
          </a:p>
          <a:p>
            <a:pPr marL="171450" indent="-171450">
              <a:buFont typeface="Arial" panose="020B0604020202020204" pitchFamily="34" charset="0"/>
              <a:buChar char="•"/>
            </a:pPr>
            <a:r>
              <a:rPr lang="en-GB" dirty="0"/>
              <a:t>Let us begin by exploring what an environmental health programme entails.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An </a:t>
            </a:r>
            <a:r>
              <a:rPr lang="en-ZA" sz="1800" b="1" dirty="0">
                <a:effectLst/>
                <a:latin typeface="Calibri" panose="020F0502020204030204" pitchFamily="34" charset="0"/>
                <a:ea typeface="Calibri" panose="020F0502020204030204" pitchFamily="34" charset="0"/>
                <a:cs typeface="Times New Roman" panose="02020603050405020304" pitchFamily="18" charset="0"/>
              </a:rPr>
              <a:t>environmental health programme</a:t>
            </a:r>
            <a:r>
              <a:rPr lang="en-ZA" sz="1800" dirty="0">
                <a:effectLst/>
                <a:latin typeface="Calibri" panose="020F0502020204030204" pitchFamily="34" charset="0"/>
                <a:ea typeface="Calibri" panose="020F0502020204030204" pitchFamily="34" charset="0"/>
                <a:cs typeface="Times New Roman" panose="02020603050405020304" pitchFamily="18" charset="0"/>
              </a:rPr>
              <a:t> aims to educate the public about the importance of protecting our environment. Promoting environmental awareness helps us understand our environment's vulnerability and take steps to preserve it for future generations.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t>Three important aims of an environmental health programme include:</a:t>
            </a:r>
          </a:p>
          <a:p>
            <a:pPr marL="171450" indent="-1714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Raising awareness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Educating people about environmental issues such as pollution, global warming, and sustainable development. Making them aware of the dangers of excessive consumption and the importance of conserving resources.</a:t>
            </a:r>
          </a:p>
          <a:p>
            <a:pPr marL="171450" indent="-1714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Promoting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Encouraging individuals to adopt environmentally friendly practices in their daily lives. This includes reducing waste, recycling, conserving water, and using eco-friendly products.</a:t>
            </a:r>
          </a:p>
          <a:p>
            <a:pPr marL="171450" indent="-1714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Fostering community involvement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Engaging the community in projects that benefit the environment, such as recycling initiatives, water purification efforts, e-waste collection, and conservation projects.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CD00A9A-104C-497E-9BB1-2167BB4F8EEF}" type="slidenum">
              <a:rPr lang="en-US" smtClean="0"/>
              <a:t>2</a:t>
            </a:fld>
            <a:endParaRPr lang="en-US"/>
          </a:p>
        </p:txBody>
      </p:sp>
    </p:spTree>
    <p:extLst>
      <p:ext uri="{BB962C8B-B14F-4D97-AF65-F5344CB8AC3E}">
        <p14:creationId xmlns:p14="http://schemas.microsoft.com/office/powerpoint/2010/main" val="166217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Instructions (2 min)</a:t>
            </a:r>
          </a:p>
          <a:p>
            <a:endParaRPr lang="en-GB" dirty="0"/>
          </a:p>
          <a:p>
            <a:pPr marL="171450" indent="-171450">
              <a:buFont typeface="Arial" panose="020B0604020202020204" pitchFamily="34" charset="0"/>
              <a:buChar char="•"/>
            </a:pPr>
            <a:r>
              <a:rPr lang="en-GB" dirty="0"/>
              <a:t>Hand out ONE copy of the </a:t>
            </a:r>
            <a:r>
              <a:rPr lang="en-GB" b="1" i="1" u="sng" dirty="0"/>
              <a:t>Lesson 3 – Group Activity </a:t>
            </a:r>
            <a:r>
              <a:rPr lang="en-GB" dirty="0"/>
              <a:t>to each group. </a:t>
            </a:r>
          </a:p>
          <a:p>
            <a:pPr marL="171450" indent="-171450">
              <a:buFont typeface="Arial" panose="020B0604020202020204" pitchFamily="34" charset="0"/>
              <a:buChar char="•"/>
            </a:pPr>
            <a:endParaRPr lang="en-GB"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Scenario: </a:t>
            </a:r>
            <a:r>
              <a:rPr lang="en-ZA" sz="1800" dirty="0">
                <a:effectLst/>
                <a:latin typeface="Calibri" panose="020F0502020204030204" pitchFamily="34" charset="0"/>
                <a:ea typeface="Calibri" panose="020F0502020204030204" pitchFamily="34" charset="0"/>
                <a:cs typeface="Calibri" panose="020F0502020204030204" pitchFamily="34" charset="0"/>
              </a:rPr>
              <a:t>You are required to develop and implement an environmental health programme in our school. Your programme will focus on </a:t>
            </a:r>
            <a:r>
              <a:rPr lang="en-ZA" sz="1800" b="1" dirty="0">
                <a:effectLst/>
                <a:latin typeface="Calibri" panose="020F0502020204030204" pitchFamily="34" charset="0"/>
                <a:ea typeface="Calibri" panose="020F0502020204030204" pitchFamily="34" charset="0"/>
                <a:cs typeface="Calibri" panose="020F0502020204030204" pitchFamily="34" charset="0"/>
              </a:rPr>
              <a:t>waste management</a:t>
            </a:r>
            <a:r>
              <a:rPr lang="en-ZA" sz="1800" dirty="0">
                <a:effectLst/>
                <a:latin typeface="Calibri" panose="020F0502020204030204" pitchFamily="34" charset="0"/>
                <a:ea typeface="Calibri" panose="020F0502020204030204" pitchFamily="34" charset="0"/>
                <a:cs typeface="Calibri" panose="020F0502020204030204" pitchFamily="34" charset="0"/>
              </a:rPr>
              <a:t>. Based on your findings from the waste audit you conducted over the last two weeks, you will complete the questions in the </a:t>
            </a:r>
            <a:r>
              <a:rPr lang="en-ZA" sz="1800" b="1" i="1" u="sng" dirty="0">
                <a:effectLst/>
                <a:latin typeface="Calibri" panose="020F0502020204030204" pitchFamily="34" charset="0"/>
                <a:ea typeface="Calibri" panose="020F0502020204030204" pitchFamily="34" charset="0"/>
                <a:cs typeface="Calibri" panose="020F0502020204030204" pitchFamily="34" charset="0"/>
              </a:rPr>
              <a:t>Lesson 3 – Group Activity </a:t>
            </a:r>
            <a:r>
              <a:rPr lang="en-ZA" sz="1800" dirty="0">
                <a:effectLst/>
                <a:latin typeface="Calibri" panose="020F0502020204030204" pitchFamily="34" charset="0"/>
                <a:ea typeface="Calibri" panose="020F0502020204030204" pitchFamily="34" charset="0"/>
                <a:cs typeface="Calibri" panose="020F0502020204030204" pitchFamily="34" charset="0"/>
              </a:rPr>
              <a:t>document.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There are four steps you need to follow in developing your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Step 1: Define objectives and goals</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Step 2: Create an action plan</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Step 3: Educate and engage</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Step 4: Implement the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 will guide you through all of these steps. We have limited time, so you will need to work quickly. </a:t>
            </a:r>
          </a:p>
          <a:p>
            <a:pPr marL="171450" indent="-171450" algn="jus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At the end of the activity, one or two of your group members will come and present your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ZA" sz="1800" b="0" dirty="0">
                <a:effectLst/>
                <a:latin typeface="Calibri" panose="020F0502020204030204" pitchFamily="34" charset="0"/>
                <a:ea typeface="Calibri" panose="020F0502020204030204" pitchFamily="34" charset="0"/>
                <a:cs typeface="Calibri" panose="020F0502020204030204" pitchFamily="34" charset="0"/>
              </a:rPr>
              <a:t> </a:t>
            </a: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Note to teacher: </a:t>
            </a:r>
            <a:r>
              <a:rPr lang="en-GB" dirty="0"/>
              <a:t>To make this activity more engaging, consider turning it into a friendly competition. At the end of the session, the class can vote for the best environmental health programme. Based on the time and resources available, the winning programme can be adopted as a grade-wide project or presented to the Environmental Club for potential implementation in the school. This approach not only motivates the learners but also provides an opportunity for their ideas to make a real impact.</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3</a:t>
            </a:fld>
            <a:endParaRPr lang="en-US"/>
          </a:p>
        </p:txBody>
      </p:sp>
    </p:spTree>
    <p:extLst>
      <p:ext uri="{BB962C8B-B14F-4D97-AF65-F5344CB8AC3E}">
        <p14:creationId xmlns:p14="http://schemas.microsoft.com/office/powerpoint/2010/main" val="112717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Activity: Step 1 (6 min)</a:t>
            </a:r>
          </a:p>
          <a:p>
            <a:endParaRPr lang="en-GB" dirty="0"/>
          </a:p>
          <a:p>
            <a:pPr marL="171450" indent="-171450">
              <a:buFont typeface="Arial" panose="020B0604020202020204" pitchFamily="34" charset="0"/>
              <a:buChar char="•"/>
            </a:pPr>
            <a:r>
              <a:rPr lang="en-GB" dirty="0"/>
              <a:t>Let’s start by defining objectives and goals. Remember, you cannot solve all the waste issues in the school at once. Focus your programme on one specific aspect. Use your findings from Question 1.16 of the </a:t>
            </a:r>
            <a:r>
              <a:rPr lang="en-GB" b="1" i="1" u="sng" dirty="0"/>
              <a:t>Lesson 1 – Waste Audit Form </a:t>
            </a:r>
            <a:r>
              <a:rPr lang="en-GB" dirty="0"/>
              <a:t>to guide your programme. Choose ONE area for improvement to concentrate on.</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Objectives</a:t>
            </a:r>
            <a:r>
              <a:rPr lang="en-GB" b="0" dirty="0"/>
              <a:t> are broad, general statements about what you want to achieve. They describe the desired outcome. For example: Reduce waste in the school.</a:t>
            </a:r>
          </a:p>
          <a:p>
            <a:pPr marL="171450" indent="-171450">
              <a:buFont typeface="Arial" panose="020B0604020202020204" pitchFamily="34" charset="0"/>
              <a:buChar char="•"/>
            </a:pPr>
            <a:r>
              <a:rPr lang="en-GB" b="1" dirty="0"/>
              <a:t>Goals</a:t>
            </a:r>
            <a:r>
              <a:rPr lang="en-GB" b="0" dirty="0"/>
              <a:t> are specific, measurable steps to achieve the objective. They are detailed and quantifiable. For example: Decrease the amount of plastic waste by 20% in the next three months.</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You will now have 5 minutes to </a:t>
            </a:r>
            <a:r>
              <a:rPr lang="en-GB" dirty="0"/>
              <a:t>identify your broader aim(s) (objective(s)) and then define precise actions to reach that aim (goals). (Q 1.1 and Q 1.2, </a:t>
            </a:r>
            <a:r>
              <a:rPr lang="en-GB" b="1" i="1" dirty="0"/>
              <a:t>Activity 1</a:t>
            </a:r>
            <a:r>
              <a:rPr lang="en-GB" dirty="0"/>
              <a:t>, </a:t>
            </a:r>
            <a:r>
              <a:rPr lang="en-GB" b="1" i="1" u="sng" dirty="0"/>
              <a:t>Lesson 3 – Group Activity</a:t>
            </a:r>
            <a:r>
              <a:rPr lang="en-GB" dirty="0"/>
              <a: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Note to teacher</a:t>
            </a:r>
            <a:r>
              <a:rPr lang="en-GB" b="0" dirty="0"/>
              <a:t>: </a:t>
            </a:r>
            <a:r>
              <a:rPr lang="en-GB" dirty="0"/>
              <a:t>Walk around the class to facilitate group discussions.</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4</a:t>
            </a:fld>
            <a:endParaRPr lang="en-US"/>
          </a:p>
        </p:txBody>
      </p:sp>
    </p:spTree>
    <p:extLst>
      <p:ext uri="{BB962C8B-B14F-4D97-AF65-F5344CB8AC3E}">
        <p14:creationId xmlns:p14="http://schemas.microsoft.com/office/powerpoint/2010/main" val="166498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Activity: Step 2 (6 min)</a:t>
            </a:r>
          </a:p>
          <a:p>
            <a:endParaRPr lang="en-GB" dirty="0"/>
          </a:p>
          <a:p>
            <a:pPr marL="171450" indent="-171450">
              <a:buFont typeface="Arial" panose="020B0604020202020204" pitchFamily="34" charset="0"/>
              <a:buChar char="•"/>
            </a:pPr>
            <a:r>
              <a:rPr lang="en-GB" dirty="0"/>
              <a:t>In this step, you will create an action plan. This means outlining the specific actions needed to achieve your goals and objectives. For example: Promote the use of digital resources to reduce paper usage OR encourage learners to bring reusable water bottles and lunch containers.</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You will now have 5 minutes to </a:t>
            </a:r>
            <a:r>
              <a:rPr lang="en-GB" dirty="0"/>
              <a:t>create your action plan. (Q 1.3, </a:t>
            </a:r>
            <a:r>
              <a:rPr lang="en-GB" b="1" i="1" dirty="0"/>
              <a:t>Activity 1</a:t>
            </a:r>
            <a:r>
              <a:rPr lang="en-GB" dirty="0"/>
              <a:t>, </a:t>
            </a:r>
            <a:r>
              <a:rPr lang="en-GB" b="1" i="1" u="sng" dirty="0"/>
              <a:t>Lesson 3 – Group Activity</a:t>
            </a:r>
            <a:r>
              <a:rPr lang="en-GB" dirty="0"/>
              <a: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Note to teacher</a:t>
            </a:r>
            <a:r>
              <a:rPr lang="en-GB" b="0" dirty="0"/>
              <a:t>: </a:t>
            </a:r>
            <a:r>
              <a:rPr lang="en-GB" dirty="0"/>
              <a:t>Walk around the class to facilitate group discussions.</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5</a:t>
            </a:fld>
            <a:endParaRPr lang="en-US"/>
          </a:p>
        </p:txBody>
      </p:sp>
    </p:spTree>
    <p:extLst>
      <p:ext uri="{BB962C8B-B14F-4D97-AF65-F5344CB8AC3E}">
        <p14:creationId xmlns:p14="http://schemas.microsoft.com/office/powerpoint/2010/main" val="205156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Activity: Step 3 (6 min)</a:t>
            </a:r>
          </a:p>
          <a:p>
            <a:endParaRPr lang="en-GB" dirty="0"/>
          </a:p>
          <a:p>
            <a:pPr marL="171450" indent="-171450">
              <a:buFont typeface="Arial" panose="020B0604020202020204" pitchFamily="34" charset="0"/>
              <a:buChar char="•"/>
            </a:pPr>
            <a:r>
              <a:rPr lang="en-GB" dirty="0"/>
              <a:t>In this step, think about various methods to get everyone involved and informed about your environmental health programme. Consider using posters, social media, school assemblies, or interactive activities. Think about what will capture people’s attention and make your message memorable. How can you reach both learners and staff effectively?</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You will now have 5 minutes to </a:t>
            </a:r>
            <a:r>
              <a:rPr lang="en-GB" dirty="0"/>
              <a:t>brainstorm your ideas. (Q 1.4, </a:t>
            </a:r>
            <a:r>
              <a:rPr lang="en-GB" b="1" i="1" dirty="0"/>
              <a:t>Activity 1</a:t>
            </a:r>
            <a:r>
              <a:rPr lang="en-GB" dirty="0"/>
              <a:t>, </a:t>
            </a:r>
            <a:r>
              <a:rPr lang="en-GB" b="1" i="1" u="sng" dirty="0"/>
              <a:t>Lesson 3 – Group Activity</a:t>
            </a:r>
            <a:r>
              <a:rPr lang="en-GB" dirty="0"/>
              <a: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Note to teacher</a:t>
            </a:r>
            <a:r>
              <a:rPr lang="en-GB" b="0" dirty="0"/>
              <a:t>: </a:t>
            </a:r>
            <a:r>
              <a:rPr lang="en-GB" dirty="0"/>
              <a:t>Walk around the class to facilitate group discussions.</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6</a:t>
            </a:fld>
            <a:endParaRPr lang="en-US"/>
          </a:p>
        </p:txBody>
      </p:sp>
    </p:spTree>
    <p:extLst>
      <p:ext uri="{BB962C8B-B14F-4D97-AF65-F5344CB8AC3E}">
        <p14:creationId xmlns:p14="http://schemas.microsoft.com/office/powerpoint/2010/main" val="203316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Activity: Step 4 (6 min)</a:t>
            </a:r>
          </a:p>
          <a:p>
            <a:endParaRPr lang="en-GB" dirty="0"/>
          </a:p>
          <a:p>
            <a:pPr marL="171450" indent="-171450">
              <a:buFont typeface="Arial" panose="020B0604020202020204" pitchFamily="34" charset="0"/>
              <a:buChar char="•"/>
            </a:pPr>
            <a:r>
              <a:rPr lang="en-GB" dirty="0"/>
              <a:t>In this step, you need to outline FOUR tasks required to put your programme into action. For each task, specify a due date, the resources you'll need, and who can help you. Think about all the steps involved, from preparing materials to organising events. For example, you might need to create posters, set up recycling bins, or host workshops. Make sure your plan is detailed so everyone knows what needs to be done and by when.</a:t>
            </a:r>
          </a:p>
          <a:p>
            <a:pPr marL="0" indent="0">
              <a:buFont typeface="Arial" panose="020B0604020202020204" pitchFamily="34" charset="0"/>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You will now have 5 minutes to come up with your implementation strategy</a:t>
            </a:r>
            <a:r>
              <a:rPr lang="en-GB" dirty="0"/>
              <a:t>. (Q 1.5, </a:t>
            </a:r>
            <a:r>
              <a:rPr lang="en-GB" b="1" i="1" dirty="0"/>
              <a:t>Activity 1</a:t>
            </a:r>
            <a:r>
              <a:rPr lang="en-GB" dirty="0"/>
              <a:t>, </a:t>
            </a:r>
            <a:r>
              <a:rPr lang="en-GB" b="1" i="1" u="sng" dirty="0"/>
              <a:t>Lesson 3 – Group Activity</a:t>
            </a:r>
            <a:r>
              <a:rPr lang="en-GB" dirty="0"/>
              <a:t>)</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Note to teacher</a:t>
            </a:r>
            <a:r>
              <a:rPr lang="en-GB" b="0" dirty="0"/>
              <a:t>: </a:t>
            </a:r>
            <a:r>
              <a:rPr lang="en-GB" dirty="0"/>
              <a:t>Walk around the class to facilitate group discussions.</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7</a:t>
            </a:fld>
            <a:endParaRPr lang="en-US"/>
          </a:p>
        </p:txBody>
      </p:sp>
    </p:spTree>
    <p:extLst>
      <p:ext uri="{BB962C8B-B14F-4D97-AF65-F5344CB8AC3E}">
        <p14:creationId xmlns:p14="http://schemas.microsoft.com/office/powerpoint/2010/main" val="163321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 (7 min)</a:t>
            </a:r>
          </a:p>
          <a:p>
            <a:endParaRPr lang="en-GB" dirty="0"/>
          </a:p>
          <a:p>
            <a:pPr marL="171450" indent="-171450">
              <a:buFont typeface="Arial" panose="020B0604020202020204" pitchFamily="34" charset="0"/>
              <a:buChar char="•"/>
            </a:pPr>
            <a:r>
              <a:rPr lang="en-GB" dirty="0"/>
              <a:t>Allow groups to present their environmental health programme briefly. </a:t>
            </a:r>
          </a:p>
          <a:p>
            <a:pPr marL="171450" indent="-171450">
              <a:buFont typeface="Arial" panose="020B0604020202020204" pitchFamily="34" charset="0"/>
              <a:buChar char="•"/>
            </a:pPr>
            <a:r>
              <a:rPr lang="en-GB" b="1" dirty="0"/>
              <a:t>Note to teacher</a:t>
            </a:r>
            <a:r>
              <a:rPr lang="en-GB" dirty="0"/>
              <a:t>: Due to time constraints, all groups may not be able to present their programmes. You may allocate some time in the next lesson for these presentations. If your learners have access to digital devices, you may ask learners to record themselves presenting their programmes in this time. Learners can then upload these videos to a learning management system (</a:t>
            </a:r>
            <a:r>
              <a:rPr lang="en-GB" dirty="0" err="1"/>
              <a:t>LMS</a:t>
            </a:r>
            <a:r>
              <a:rPr lang="en-GB" dirty="0"/>
              <a:t>) such as Teams or Google Classroom. Reminder: If you would like to turn this activity into a competition where the winning programme can be adopted as a grade-wide project or presented for potential implementation in the school, you would need to create an opportunity for the learners to vote for the best programme. This can be done digitally or in person.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You all made excellent progress with your environmental health programmes. Remember, we have the right to a healthy environment, but it’s also our responsibility to protect it. Each small action you take can lead to big changes. Keep thinking about how you can make a difference, and let’s work together to create a healthier world for everyone!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Hand out the </a:t>
            </a:r>
            <a:r>
              <a:rPr lang="en-GB" b="1" i="1" u="sng" dirty="0"/>
              <a:t>Content Summary</a:t>
            </a:r>
            <a:r>
              <a:rPr lang="en-GB" dirty="0"/>
              <a:t> before learners leave. </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8</a:t>
            </a:fld>
            <a:endParaRPr lang="en-US"/>
          </a:p>
        </p:txBody>
      </p:sp>
    </p:spTree>
    <p:extLst>
      <p:ext uri="{BB962C8B-B14F-4D97-AF65-F5344CB8AC3E}">
        <p14:creationId xmlns:p14="http://schemas.microsoft.com/office/powerpoint/2010/main" val="146984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27D43F7-AD13-46E7-8AA1-F6DA8F9C466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3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2258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8457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9513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9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88290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2D3418-AA0E-4B99-8BF0-789587E99F74}" type="datetimeFigureOut">
              <a:rPr lang="en-US" smtClean="0"/>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77373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2D3418-AA0E-4B99-8BF0-789587E99F74}" type="datetimeFigureOut">
              <a:rPr lang="en-US" smtClean="0"/>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76223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D3418-AA0E-4B99-8BF0-789587E99F74}" type="datetimeFigureOut">
              <a:rPr lang="en-US" smtClean="0"/>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7845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9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B2D3418-AA0E-4B99-8BF0-789587E99F74}" type="datetimeFigureOut">
              <a:rPr lang="en-US" smtClean="0"/>
              <a:t>7/23/2024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27D43F7-AD13-46E7-8AA1-F6DA8F9C4663}" type="slidenum">
              <a:rPr lang="en-US" smtClean="0"/>
              <a:t>‹#›</a:t>
            </a:fld>
            <a:endParaRPr lang="en-US"/>
          </a:p>
        </p:txBody>
      </p:sp>
    </p:spTree>
    <p:extLst>
      <p:ext uri="{BB962C8B-B14F-4D97-AF65-F5344CB8AC3E}">
        <p14:creationId xmlns:p14="http://schemas.microsoft.com/office/powerpoint/2010/main" val="3059413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CA49-2370-1861-9600-557457E67A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7D9D42-7F43-32C7-60C3-A8839009BE1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20214A9-F62A-BE88-FB27-84D14A7E14C5}"/>
              </a:ext>
            </a:extLst>
          </p:cNvPr>
          <p:cNvPicPr>
            <a:picLocks noChangeAspect="1"/>
          </p:cNvPicPr>
          <p:nvPr/>
        </p:nvPicPr>
        <p:blipFill>
          <a:blip r:embed="rId3"/>
          <a:stretch>
            <a:fillRect/>
          </a:stretch>
        </p:blipFill>
        <p:spPr>
          <a:xfrm>
            <a:off x="1" y="0"/>
            <a:ext cx="12191996" cy="6857999"/>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9769E5D7-F8E2-9A14-4DBC-37567A3A0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31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3FB00-F8FD-A2B2-C694-055A15D0BE0C}"/>
              </a:ext>
            </a:extLst>
          </p:cNvPr>
          <p:cNvSpPr>
            <a:spLocks noGrp="1"/>
          </p:cNvSpPr>
          <p:nvPr>
            <p:ph type="title"/>
          </p:nvPr>
        </p:nvSpPr>
        <p:spPr>
          <a:xfrm>
            <a:off x="1143000" y="609600"/>
            <a:ext cx="9875520" cy="1356360"/>
          </a:xfrm>
        </p:spPr>
        <p:txBody>
          <a:bodyPr>
            <a:normAutofit/>
          </a:bodyPr>
          <a:lstStyle/>
          <a:p>
            <a:pPr algn="ctr"/>
            <a:r>
              <a:rPr lang="en-GB" b="1" dirty="0"/>
              <a:t>Aims of an Environmental </a:t>
            </a:r>
            <a:br>
              <a:rPr lang="en-GB" b="1" dirty="0"/>
            </a:br>
            <a:r>
              <a:rPr lang="en-GB" b="1" dirty="0"/>
              <a:t>Health Programme</a:t>
            </a:r>
            <a:endParaRPr lang="en-US" b="1" dirty="0"/>
          </a:p>
        </p:txBody>
      </p:sp>
      <p:pic>
        <p:nvPicPr>
          <p:cNvPr id="20" name="Picture 19" descr="A logo with a person in the middle&#10;&#10;Description automatically generated">
            <a:extLst>
              <a:ext uri="{FF2B5EF4-FFF2-40B4-BE49-F238E27FC236}">
                <a16:creationId xmlns:a16="http://schemas.microsoft.com/office/drawing/2014/main" id="{D5E1CDFF-09AE-55EB-97C0-F7B6E9F8C3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 name="Content Placeholder 4">
            <a:extLst>
              <a:ext uri="{FF2B5EF4-FFF2-40B4-BE49-F238E27FC236}">
                <a16:creationId xmlns:a16="http://schemas.microsoft.com/office/drawing/2014/main" id="{1E05257C-AD05-1A96-719D-487ABDEA48FB}"/>
              </a:ext>
            </a:extLst>
          </p:cNvPr>
          <p:cNvGraphicFramePr>
            <a:graphicFrameLocks noGrp="1"/>
          </p:cNvGraphicFramePr>
          <p:nvPr>
            <p:ph idx="1"/>
            <p:extLst>
              <p:ext uri="{D42A27DB-BD31-4B8C-83A1-F6EECF244321}">
                <p14:modId xmlns:p14="http://schemas.microsoft.com/office/powerpoint/2010/main" val="1969844106"/>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979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1547-446D-677F-84E3-39588C12C428}"/>
              </a:ext>
            </a:extLst>
          </p:cNvPr>
          <p:cNvSpPr>
            <a:spLocks noGrp="1"/>
          </p:cNvSpPr>
          <p:nvPr>
            <p:ph type="title"/>
          </p:nvPr>
        </p:nvSpPr>
        <p:spPr>
          <a:xfrm>
            <a:off x="1143000" y="609600"/>
            <a:ext cx="9875520" cy="1356360"/>
          </a:xfrm>
        </p:spPr>
        <p:txBody>
          <a:bodyPr>
            <a:normAutofit/>
          </a:bodyPr>
          <a:lstStyle/>
          <a:p>
            <a:pPr algn="ctr"/>
            <a:r>
              <a:rPr lang="en-GB" b="1" dirty="0"/>
              <a:t>Developing an Environmental Health Programme</a:t>
            </a:r>
            <a:endParaRPr lang="en-US" b="1" dirty="0"/>
          </a:p>
        </p:txBody>
      </p:sp>
      <p:graphicFrame>
        <p:nvGraphicFramePr>
          <p:cNvPr id="5" name="Content Placeholder 2">
            <a:extLst>
              <a:ext uri="{FF2B5EF4-FFF2-40B4-BE49-F238E27FC236}">
                <a16:creationId xmlns:a16="http://schemas.microsoft.com/office/drawing/2014/main" id="{C3AB7FA2-EC93-FF99-B343-98D9E7002BC4}"/>
              </a:ext>
            </a:extLst>
          </p:cNvPr>
          <p:cNvGraphicFramePr>
            <a:graphicFrameLocks noGrp="1"/>
          </p:cNvGraphicFramePr>
          <p:nvPr>
            <p:ph idx="1"/>
            <p:extLst>
              <p:ext uri="{D42A27DB-BD31-4B8C-83A1-F6EECF244321}">
                <p14:modId xmlns:p14="http://schemas.microsoft.com/office/powerpoint/2010/main" val="1360226737"/>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94A76C1D-04E8-8717-1345-A845EC950E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2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B238-519D-744D-0A2D-887D87B99082}"/>
              </a:ext>
            </a:extLst>
          </p:cNvPr>
          <p:cNvSpPr>
            <a:spLocks noGrp="1"/>
          </p:cNvSpPr>
          <p:nvPr>
            <p:ph type="title"/>
          </p:nvPr>
        </p:nvSpPr>
        <p:spPr/>
        <p:txBody>
          <a:bodyPr/>
          <a:lstStyle/>
          <a:p>
            <a:pPr algn="ctr"/>
            <a:r>
              <a:rPr lang="en-US" b="1"/>
              <a:t>Step 1: </a:t>
            </a:r>
            <a:r>
              <a:rPr lang="en-US" b="0"/>
              <a:t>Define objectives and goals</a:t>
            </a:r>
            <a:endParaRPr lang="en-US" dirty="0"/>
          </a:p>
        </p:txBody>
      </p:sp>
      <p:pic>
        <p:nvPicPr>
          <p:cNvPr id="5" name="Content Placeholder 4" descr="A dart in the center of a dart board&#10;&#10;Description automatically generated">
            <a:extLst>
              <a:ext uri="{FF2B5EF4-FFF2-40B4-BE49-F238E27FC236}">
                <a16:creationId xmlns:a16="http://schemas.microsoft.com/office/drawing/2014/main" id="{51CA80B6-A4A0-B874-2496-4413762996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9465" y="2057400"/>
            <a:ext cx="7179733" cy="4038600"/>
          </a:xfrm>
        </p:spPr>
      </p:pic>
      <p:pic>
        <p:nvPicPr>
          <p:cNvPr id="7" name="Picture 6" descr="A logo with a person in the middle&#10;&#10;Description automatically generated">
            <a:extLst>
              <a:ext uri="{FF2B5EF4-FFF2-40B4-BE49-F238E27FC236}">
                <a16:creationId xmlns:a16="http://schemas.microsoft.com/office/drawing/2014/main" id="{C6399122-6829-DEA1-FA04-79CA96EF4F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68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FC0B-56AC-5F40-EA8C-FCFEEB3EF14B}"/>
              </a:ext>
            </a:extLst>
          </p:cNvPr>
          <p:cNvSpPr>
            <a:spLocks noGrp="1"/>
          </p:cNvSpPr>
          <p:nvPr>
            <p:ph type="title"/>
          </p:nvPr>
        </p:nvSpPr>
        <p:spPr/>
        <p:txBody>
          <a:bodyPr/>
          <a:lstStyle/>
          <a:p>
            <a:pPr algn="ctr"/>
            <a:r>
              <a:rPr lang="en-US" b="1" dirty="0"/>
              <a:t>Step 2: </a:t>
            </a:r>
            <a:r>
              <a:rPr lang="en-US" b="0" dirty="0"/>
              <a:t>Create an action plan</a:t>
            </a:r>
            <a:endParaRPr lang="en-US" dirty="0"/>
          </a:p>
        </p:txBody>
      </p:sp>
      <p:pic>
        <p:nvPicPr>
          <p:cNvPr id="5" name="Content Placeholder 4" descr="A close-up of a pendulum&#10;&#10;Description automatically generated">
            <a:extLst>
              <a:ext uri="{FF2B5EF4-FFF2-40B4-BE49-F238E27FC236}">
                <a16:creationId xmlns:a16="http://schemas.microsoft.com/office/drawing/2014/main" id="{362E608F-DEBF-AF62-DA0D-6D155A7E3F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9465" y="2057400"/>
            <a:ext cx="7179733" cy="4038600"/>
          </a:xfrm>
        </p:spPr>
      </p:pic>
      <p:pic>
        <p:nvPicPr>
          <p:cNvPr id="6" name="Picture 5" descr="A logo with a person in the middle&#10;&#10;Description automatically generated">
            <a:extLst>
              <a:ext uri="{FF2B5EF4-FFF2-40B4-BE49-F238E27FC236}">
                <a16:creationId xmlns:a16="http://schemas.microsoft.com/office/drawing/2014/main" id="{5A1D9D06-A959-8469-CC89-3A71F694AF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5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FC0B-56AC-5F40-EA8C-FCFEEB3EF14B}"/>
              </a:ext>
            </a:extLst>
          </p:cNvPr>
          <p:cNvSpPr>
            <a:spLocks noGrp="1"/>
          </p:cNvSpPr>
          <p:nvPr>
            <p:ph type="title"/>
          </p:nvPr>
        </p:nvSpPr>
        <p:spPr/>
        <p:txBody>
          <a:bodyPr/>
          <a:lstStyle/>
          <a:p>
            <a:pPr lvl="0" algn="ctr"/>
            <a:r>
              <a:rPr lang="en-US" b="1" dirty="0"/>
              <a:t>Step 3: </a:t>
            </a:r>
            <a:r>
              <a:rPr lang="en-US" b="0" dirty="0"/>
              <a:t>Educate and engage</a:t>
            </a:r>
            <a:endParaRPr lang="en-US" dirty="0"/>
          </a:p>
        </p:txBody>
      </p:sp>
      <p:pic>
        <p:nvPicPr>
          <p:cNvPr id="5" name="Content Placeholder 4">
            <a:extLst>
              <a:ext uri="{FF2B5EF4-FFF2-40B4-BE49-F238E27FC236}">
                <a16:creationId xmlns:a16="http://schemas.microsoft.com/office/drawing/2014/main" id="{2E0C4FA5-D934-D8B3-348F-15DCF6FBA0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9465" y="2057400"/>
            <a:ext cx="7179733" cy="4038600"/>
          </a:xfrm>
        </p:spPr>
      </p:pic>
      <p:pic>
        <p:nvPicPr>
          <p:cNvPr id="6" name="Picture 5" descr="A logo with a person in the middle&#10;&#10;Description automatically generated">
            <a:extLst>
              <a:ext uri="{FF2B5EF4-FFF2-40B4-BE49-F238E27FC236}">
                <a16:creationId xmlns:a16="http://schemas.microsoft.com/office/drawing/2014/main" id="{9D6C8DCE-8E7E-4B8D-C4E6-8632362496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66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FC0B-56AC-5F40-EA8C-FCFEEB3EF14B}"/>
              </a:ext>
            </a:extLst>
          </p:cNvPr>
          <p:cNvSpPr>
            <a:spLocks noGrp="1"/>
          </p:cNvSpPr>
          <p:nvPr>
            <p:ph type="title"/>
          </p:nvPr>
        </p:nvSpPr>
        <p:spPr/>
        <p:txBody>
          <a:bodyPr/>
          <a:lstStyle/>
          <a:p>
            <a:pPr lvl="0" algn="ctr"/>
            <a:r>
              <a:rPr lang="en-US" b="1" dirty="0"/>
              <a:t>Step 4: </a:t>
            </a:r>
            <a:r>
              <a:rPr lang="en-US" b="0" dirty="0"/>
              <a:t>Implement the </a:t>
            </a:r>
            <a:r>
              <a:rPr lang="en-US" b="0" dirty="0" err="1"/>
              <a:t>programme</a:t>
            </a:r>
            <a:r>
              <a:rPr lang="en-US" b="0" dirty="0"/>
              <a:t> </a:t>
            </a:r>
            <a:endParaRPr lang="en-US" dirty="0"/>
          </a:p>
        </p:txBody>
      </p:sp>
      <p:pic>
        <p:nvPicPr>
          <p:cNvPr id="5" name="Content Placeholder 4" descr="A group of gears on a machine&#10;&#10;Description automatically generated">
            <a:extLst>
              <a:ext uri="{FF2B5EF4-FFF2-40B4-BE49-F238E27FC236}">
                <a16:creationId xmlns:a16="http://schemas.microsoft.com/office/drawing/2014/main" id="{464A69C5-E92F-62D0-E433-E72A52B6A3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9465" y="2057400"/>
            <a:ext cx="7179733" cy="4038600"/>
          </a:xfrm>
        </p:spPr>
      </p:pic>
      <p:pic>
        <p:nvPicPr>
          <p:cNvPr id="6" name="Picture 5" descr="A logo with a person in the middle&#10;&#10;Description automatically generated">
            <a:extLst>
              <a:ext uri="{FF2B5EF4-FFF2-40B4-BE49-F238E27FC236}">
                <a16:creationId xmlns:a16="http://schemas.microsoft.com/office/drawing/2014/main" id="{EED54755-BFCC-21AD-85BF-9C446F0E66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98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7813CFC-3088-49F0-9A37-3D9DF135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tx1">
              <a:alpha val="75000"/>
            </a:schemeClr>
          </a:solidFill>
          <a:ln w="1270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erson standing in front of a screen&#10;&#10;Description automatically generated">
            <a:extLst>
              <a:ext uri="{FF2B5EF4-FFF2-40B4-BE49-F238E27FC236}">
                <a16:creationId xmlns:a16="http://schemas.microsoft.com/office/drawing/2014/main" id="{1CB275D0-20FB-8A06-1BDE-1D2BAA9B5D35}"/>
              </a:ext>
            </a:extLst>
          </p:cNvPr>
          <p:cNvPicPr>
            <a:picLocks noGrp="1" noChangeAspect="1"/>
          </p:cNvPicPr>
          <p:nvPr>
            <p:ph idx="1"/>
          </p:nvPr>
        </p:nvPicPr>
        <p:blipFill>
          <a:blip r:embed="rId3">
            <a:alphaModFix amt="85000"/>
            <a:extLst>
              <a:ext uri="{28A0092B-C50C-407E-A947-70E740481C1C}">
                <a14:useLocalDpi xmlns:a14="http://schemas.microsoft.com/office/drawing/2010/main" val="0"/>
              </a:ext>
            </a:extLst>
          </a:blip>
          <a:srcRect t="3194" r="1" b="1"/>
          <a:stretch/>
        </p:blipFill>
        <p:spPr>
          <a:xfrm>
            <a:off x="243840" y="242316"/>
            <a:ext cx="11704320" cy="6373368"/>
          </a:xfrm>
          <a:prstGeom prst="rect">
            <a:avLst/>
          </a:prstGeom>
        </p:spPr>
      </p:pic>
      <p:cxnSp>
        <p:nvCxnSpPr>
          <p:cNvPr id="26" name="Straight Connector 25">
            <a:extLst>
              <a:ext uri="{FF2B5EF4-FFF2-40B4-BE49-F238E27FC236}">
                <a16:creationId xmlns:a16="http://schemas.microsoft.com/office/drawing/2014/main" id="{1E0DAA0F-EB9D-47B4-8A43-53347F310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D077692-E790-7642-8C8E-1D44A0FBB64C}"/>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Presentation</a:t>
            </a:r>
          </a:p>
        </p:txBody>
      </p:sp>
      <p:pic>
        <p:nvPicPr>
          <p:cNvPr id="6" name="Picture 5" descr="A logo with a person in the middle&#10;&#10;Description automatically generated">
            <a:extLst>
              <a:ext uri="{FF2B5EF4-FFF2-40B4-BE49-F238E27FC236}">
                <a16:creationId xmlns:a16="http://schemas.microsoft.com/office/drawing/2014/main" id="{4757E598-0D8C-AAB8-40AC-2E9C533C90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163256"/>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DDFB21-0470-4B65-AD2E-DB48527732C4}"/>
</file>

<file path=customXml/itemProps2.xml><?xml version="1.0" encoding="utf-8"?>
<ds:datastoreItem xmlns:ds="http://schemas.openxmlformats.org/officeDocument/2006/customXml" ds:itemID="{8584A767-024A-4E6B-B827-9D063C20F229}"/>
</file>

<file path=docProps/app.xml><?xml version="1.0" encoding="utf-8"?>
<Properties xmlns="http://schemas.openxmlformats.org/officeDocument/2006/extended-properties" xmlns:vt="http://schemas.openxmlformats.org/officeDocument/2006/docPropsVTypes">
  <Template>Basis</Template>
  <TotalTime>717</TotalTime>
  <Words>1573</Words>
  <Application>Microsoft Office PowerPoint</Application>
  <PresentationFormat>Widescreen</PresentationFormat>
  <Paragraphs>103</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Corbel</vt:lpstr>
      <vt:lpstr>Basis</vt:lpstr>
      <vt:lpstr>PowerPoint Presentation</vt:lpstr>
      <vt:lpstr>Aims of an Environmental  Health Programme</vt:lpstr>
      <vt:lpstr>Developing an Environmental Health Programme</vt:lpstr>
      <vt:lpstr>Step 1: Define objectives and goals</vt:lpstr>
      <vt:lpstr>Step 2: Create an action plan</vt:lpstr>
      <vt:lpstr>Step 3: Educate and engage</vt:lpstr>
      <vt:lpstr>Step 4: Implement the programme </vt:lpstr>
      <vt:lpstr>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 Unit</dc:creator>
  <cp:lastModifiedBy>Hp Unit</cp:lastModifiedBy>
  <cp:revision>1</cp:revision>
  <dcterms:created xsi:type="dcterms:W3CDTF">2024-07-17T07:26:47Z</dcterms:created>
  <dcterms:modified xsi:type="dcterms:W3CDTF">2024-07-23T10:41:20Z</dcterms:modified>
</cp:coreProperties>
</file>