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2"/>
  </p:notesMasterIdLst>
  <p:sldIdLst>
    <p:sldId id="256" r:id="rId2"/>
    <p:sldId id="272" r:id="rId3"/>
    <p:sldId id="270" r:id="rId4"/>
    <p:sldId id="271" r:id="rId5"/>
    <p:sldId id="273" r:id="rId6"/>
    <p:sldId id="274" r:id="rId7"/>
    <p:sldId id="275" r:id="rId8"/>
    <p:sldId id="276" r:id="rId9"/>
    <p:sldId id="267"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FB63E0-BDAA-42D8-A02A-0311F2533956}" v="119" dt="2024-07-22T15:00:36.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118" autoAdjust="0"/>
  </p:normalViewPr>
  <p:slideViewPr>
    <p:cSldViewPr snapToGrid="0">
      <p:cViewPr varScale="1">
        <p:scale>
          <a:sx n="56" d="100"/>
          <a:sy n="56" d="100"/>
        </p:scale>
        <p:origin x="26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ACF6FA63-BF2B-4202-840C-7420BD8082E8}"/>
    <pc:docChg chg="undo custSel modSld">
      <pc:chgData name="Hp Unit" userId="86ec350514542ee1" providerId="LiveId" clId="{ACF6FA63-BF2B-4202-840C-7420BD8082E8}" dt="2024-07-17T11:42:23.420" v="145"/>
      <pc:docMkLst>
        <pc:docMk/>
      </pc:docMkLst>
      <pc:sldChg chg="modNotesTx">
        <pc:chgData name="Hp Unit" userId="86ec350514542ee1" providerId="LiveId" clId="{ACF6FA63-BF2B-4202-840C-7420BD8082E8}" dt="2024-07-17T11:33:39.775" v="21"/>
        <pc:sldMkLst>
          <pc:docMk/>
          <pc:sldMk cId="659316175" sldId="256"/>
        </pc:sldMkLst>
      </pc:sldChg>
      <pc:sldChg chg="modSp mod modNotesTx">
        <pc:chgData name="Hp Unit" userId="86ec350514542ee1" providerId="LiveId" clId="{ACF6FA63-BF2B-4202-840C-7420BD8082E8}" dt="2024-07-17T11:34:51.460" v="53" actId="6549"/>
        <pc:sldMkLst>
          <pc:docMk/>
          <pc:sldMk cId="3253127397" sldId="263"/>
        </pc:sldMkLst>
        <pc:picChg chg="mod">
          <ac:chgData name="Hp Unit" userId="86ec350514542ee1" providerId="LiveId" clId="{ACF6FA63-BF2B-4202-840C-7420BD8082E8}" dt="2024-07-17T11:06:30.810" v="2" actId="1076"/>
          <ac:picMkLst>
            <pc:docMk/>
            <pc:sldMk cId="3253127397" sldId="263"/>
            <ac:picMk id="5" creationId="{A4B733C2-A8CD-0A93-3B91-475D9A67DAAA}"/>
          </ac:picMkLst>
        </pc:picChg>
      </pc:sldChg>
      <pc:sldChg chg="modNotesTx">
        <pc:chgData name="Hp Unit" userId="86ec350514542ee1" providerId="LiveId" clId="{ACF6FA63-BF2B-4202-840C-7420BD8082E8}" dt="2024-07-17T11:36:35.362" v="103" actId="15"/>
        <pc:sldMkLst>
          <pc:docMk/>
          <pc:sldMk cId="3009935042" sldId="264"/>
        </pc:sldMkLst>
      </pc:sldChg>
      <pc:sldChg chg="modNotesTx">
        <pc:chgData name="Hp Unit" userId="86ec350514542ee1" providerId="LiveId" clId="{ACF6FA63-BF2B-4202-840C-7420BD8082E8}" dt="2024-07-17T11:38:45.928" v="115" actId="20577"/>
        <pc:sldMkLst>
          <pc:docMk/>
          <pc:sldMk cId="2278256067" sldId="265"/>
        </pc:sldMkLst>
      </pc:sldChg>
      <pc:sldChg chg="modSp modNotesTx">
        <pc:chgData name="Hp Unit" userId="86ec350514542ee1" providerId="LiveId" clId="{ACF6FA63-BF2B-4202-840C-7420BD8082E8}" dt="2024-07-17T11:40:35.312" v="131" actId="20577"/>
        <pc:sldMkLst>
          <pc:docMk/>
          <pc:sldMk cId="3769240123" sldId="267"/>
        </pc:sldMkLst>
        <pc:picChg chg="mod">
          <ac:chgData name="Hp Unit" userId="86ec350514542ee1" providerId="LiveId" clId="{ACF6FA63-BF2B-4202-840C-7420BD8082E8}" dt="2024-07-17T11:05:34.339" v="0"/>
          <ac:picMkLst>
            <pc:docMk/>
            <pc:sldMk cId="3769240123" sldId="267"/>
            <ac:picMk id="5" creationId="{4ACE5C10-276A-C045-5674-CB15DD4DEF25}"/>
          </ac:picMkLst>
        </pc:picChg>
      </pc:sldChg>
      <pc:sldChg chg="modNotesTx">
        <pc:chgData name="Hp Unit" userId="86ec350514542ee1" providerId="LiveId" clId="{ACF6FA63-BF2B-4202-840C-7420BD8082E8}" dt="2024-07-17T11:42:23.420" v="145"/>
        <pc:sldMkLst>
          <pc:docMk/>
          <pc:sldMk cId="1866821240" sldId="268"/>
        </pc:sldMkLst>
      </pc:sldChg>
    </pc:docChg>
  </pc:docChgLst>
  <pc:docChgLst>
    <pc:chgData name="Hp Unit" userId="86ec350514542ee1" providerId="LiveId" clId="{72FB63E0-BDAA-42D8-A02A-0311F2533956}"/>
    <pc:docChg chg="undo redo custSel addSld delSld modSld sldOrd">
      <pc:chgData name="Hp Unit" userId="86ec350514542ee1" providerId="LiveId" clId="{72FB63E0-BDAA-42D8-A02A-0311F2533956}" dt="2024-07-23T09:57:38.049" v="6280" actId="20577"/>
      <pc:docMkLst>
        <pc:docMk/>
      </pc:docMkLst>
      <pc:sldChg chg="addSp delSp modSp mod modNotesTx">
        <pc:chgData name="Hp Unit" userId="86ec350514542ee1" providerId="LiveId" clId="{72FB63E0-BDAA-42D8-A02A-0311F2533956}" dt="2024-07-23T09:50:51.948" v="6278" actId="6549"/>
        <pc:sldMkLst>
          <pc:docMk/>
          <pc:sldMk cId="659316175" sldId="256"/>
        </pc:sldMkLst>
        <pc:picChg chg="add mod">
          <ac:chgData name="Hp Unit" userId="86ec350514542ee1" providerId="LiveId" clId="{72FB63E0-BDAA-42D8-A02A-0311F2533956}" dt="2024-07-22T11:50:55.572" v="7" actId="14100"/>
          <ac:picMkLst>
            <pc:docMk/>
            <pc:sldMk cId="659316175" sldId="256"/>
            <ac:picMk id="4" creationId="{8FA1E109-2717-28F9-8A07-AD89C4F736BE}"/>
          </ac:picMkLst>
        </pc:picChg>
        <pc:picChg chg="del">
          <ac:chgData name="Hp Unit" userId="86ec350514542ee1" providerId="LiveId" clId="{72FB63E0-BDAA-42D8-A02A-0311F2533956}" dt="2024-07-22T11:50:48.242" v="4" actId="478"/>
          <ac:picMkLst>
            <pc:docMk/>
            <pc:sldMk cId="659316175" sldId="256"/>
            <ac:picMk id="5" creationId="{BF2186D1-0461-FD24-B5BC-7E4C6DBAEBAD}"/>
          </ac:picMkLst>
        </pc:picChg>
        <pc:picChg chg="add mod">
          <ac:chgData name="Hp Unit" userId="86ec350514542ee1" providerId="LiveId" clId="{72FB63E0-BDAA-42D8-A02A-0311F2533956}" dt="2024-07-22T15:00:09.594" v="6178"/>
          <ac:picMkLst>
            <pc:docMk/>
            <pc:sldMk cId="659316175" sldId="256"/>
            <ac:picMk id="6" creationId="{9769E5D7-F8E2-9A14-4DBC-37567A3A0DCD}"/>
          </ac:picMkLst>
        </pc:picChg>
      </pc:sldChg>
      <pc:sldChg chg="addSp delSp del mod">
        <pc:chgData name="Hp Unit" userId="86ec350514542ee1" providerId="LiveId" clId="{72FB63E0-BDAA-42D8-A02A-0311F2533956}" dt="2024-07-22T11:58:13.539" v="356" actId="47"/>
        <pc:sldMkLst>
          <pc:docMk/>
          <pc:sldMk cId="3443681824" sldId="257"/>
        </pc:sldMkLst>
        <pc:picChg chg="add del">
          <ac:chgData name="Hp Unit" userId="86ec350514542ee1" providerId="LiveId" clId="{72FB63E0-BDAA-42D8-A02A-0311F2533956}" dt="2024-07-22T11:50:45.698" v="3" actId="21"/>
          <ac:picMkLst>
            <pc:docMk/>
            <pc:sldMk cId="3443681824" sldId="257"/>
            <ac:picMk id="4" creationId="{8FA1E109-2717-28F9-8A07-AD89C4F736BE}"/>
          </ac:picMkLst>
        </pc:picChg>
      </pc:sldChg>
      <pc:sldChg chg="del">
        <pc:chgData name="Hp Unit" userId="86ec350514542ee1" providerId="LiveId" clId="{72FB63E0-BDAA-42D8-A02A-0311F2533956}" dt="2024-07-22T11:58:13.539" v="356" actId="47"/>
        <pc:sldMkLst>
          <pc:docMk/>
          <pc:sldMk cId="3732344214" sldId="258"/>
        </pc:sldMkLst>
      </pc:sldChg>
      <pc:sldChg chg="del">
        <pc:chgData name="Hp Unit" userId="86ec350514542ee1" providerId="LiveId" clId="{72FB63E0-BDAA-42D8-A02A-0311F2533956}" dt="2024-07-22T11:58:13.539" v="356" actId="47"/>
        <pc:sldMkLst>
          <pc:docMk/>
          <pc:sldMk cId="2116509298" sldId="259"/>
        </pc:sldMkLst>
      </pc:sldChg>
      <pc:sldChg chg="del">
        <pc:chgData name="Hp Unit" userId="86ec350514542ee1" providerId="LiveId" clId="{72FB63E0-BDAA-42D8-A02A-0311F2533956}" dt="2024-07-22T11:58:13.539" v="356" actId="47"/>
        <pc:sldMkLst>
          <pc:docMk/>
          <pc:sldMk cId="3608730563" sldId="260"/>
        </pc:sldMkLst>
      </pc:sldChg>
      <pc:sldChg chg="del">
        <pc:chgData name="Hp Unit" userId="86ec350514542ee1" providerId="LiveId" clId="{72FB63E0-BDAA-42D8-A02A-0311F2533956}" dt="2024-07-22T11:58:13.539" v="356" actId="47"/>
        <pc:sldMkLst>
          <pc:docMk/>
          <pc:sldMk cId="2740876979" sldId="261"/>
        </pc:sldMkLst>
      </pc:sldChg>
      <pc:sldChg chg="del">
        <pc:chgData name="Hp Unit" userId="86ec350514542ee1" providerId="LiveId" clId="{72FB63E0-BDAA-42D8-A02A-0311F2533956}" dt="2024-07-22T11:58:13.539" v="356" actId="47"/>
        <pc:sldMkLst>
          <pc:docMk/>
          <pc:sldMk cId="1340859256" sldId="262"/>
        </pc:sldMkLst>
      </pc:sldChg>
      <pc:sldChg chg="del">
        <pc:chgData name="Hp Unit" userId="86ec350514542ee1" providerId="LiveId" clId="{72FB63E0-BDAA-42D8-A02A-0311F2533956}" dt="2024-07-22T11:58:13.539" v="356" actId="47"/>
        <pc:sldMkLst>
          <pc:docMk/>
          <pc:sldMk cId="3253127397" sldId="263"/>
        </pc:sldMkLst>
      </pc:sldChg>
      <pc:sldChg chg="del">
        <pc:chgData name="Hp Unit" userId="86ec350514542ee1" providerId="LiveId" clId="{72FB63E0-BDAA-42D8-A02A-0311F2533956}" dt="2024-07-22T11:58:13.539" v="356" actId="47"/>
        <pc:sldMkLst>
          <pc:docMk/>
          <pc:sldMk cId="3009935042" sldId="264"/>
        </pc:sldMkLst>
      </pc:sldChg>
      <pc:sldChg chg="del">
        <pc:chgData name="Hp Unit" userId="86ec350514542ee1" providerId="LiveId" clId="{72FB63E0-BDAA-42D8-A02A-0311F2533956}" dt="2024-07-22T11:58:13.539" v="356" actId="47"/>
        <pc:sldMkLst>
          <pc:docMk/>
          <pc:sldMk cId="2278256067" sldId="265"/>
        </pc:sldMkLst>
      </pc:sldChg>
      <pc:sldChg chg="del">
        <pc:chgData name="Hp Unit" userId="86ec350514542ee1" providerId="LiveId" clId="{72FB63E0-BDAA-42D8-A02A-0311F2533956}" dt="2024-07-22T11:58:13.539" v="356" actId="47"/>
        <pc:sldMkLst>
          <pc:docMk/>
          <pc:sldMk cId="3729593751" sldId="266"/>
        </pc:sldMkLst>
      </pc:sldChg>
      <pc:sldChg chg="addSp modSp mod modNotesTx">
        <pc:chgData name="Hp Unit" userId="86ec350514542ee1" providerId="LiveId" clId="{72FB63E0-BDAA-42D8-A02A-0311F2533956}" dt="2024-07-23T09:42:09.075" v="6240" actId="20577"/>
        <pc:sldMkLst>
          <pc:docMk/>
          <pc:sldMk cId="3769240123" sldId="267"/>
        </pc:sldMkLst>
        <pc:spChg chg="mod">
          <ac:chgData name="Hp Unit" userId="86ec350514542ee1" providerId="LiveId" clId="{72FB63E0-BDAA-42D8-A02A-0311F2533956}" dt="2024-07-22T14:41:34.548" v="5597" actId="20577"/>
          <ac:spMkLst>
            <pc:docMk/>
            <pc:sldMk cId="3769240123" sldId="267"/>
            <ac:spMk id="2" creationId="{8DC34B6D-8D16-D97D-B48D-94F0CCFC437F}"/>
          </ac:spMkLst>
        </pc:spChg>
        <pc:picChg chg="add mod">
          <ac:chgData name="Hp Unit" userId="86ec350514542ee1" providerId="LiveId" clId="{72FB63E0-BDAA-42D8-A02A-0311F2533956}" dt="2024-07-22T15:00:34.567" v="6187"/>
          <ac:picMkLst>
            <pc:docMk/>
            <pc:sldMk cId="3769240123" sldId="267"/>
            <ac:picMk id="3" creationId="{9B66A1C5-834B-2C82-0721-F86FAA8A3B4D}"/>
          </ac:picMkLst>
        </pc:picChg>
      </pc:sldChg>
      <pc:sldChg chg="addSp modSp mod modNotesTx">
        <pc:chgData name="Hp Unit" userId="86ec350514542ee1" providerId="LiveId" clId="{72FB63E0-BDAA-42D8-A02A-0311F2533956}" dt="2024-07-22T15:00:41.392" v="6189" actId="20577"/>
        <pc:sldMkLst>
          <pc:docMk/>
          <pc:sldMk cId="1866821240" sldId="268"/>
        </pc:sldMkLst>
        <pc:spChg chg="mod">
          <ac:chgData name="Hp Unit" userId="86ec350514542ee1" providerId="LiveId" clId="{72FB63E0-BDAA-42D8-A02A-0311F2533956}" dt="2024-07-22T14:58:05.451" v="5941" actId="20577"/>
          <ac:spMkLst>
            <pc:docMk/>
            <pc:sldMk cId="1866821240" sldId="268"/>
            <ac:spMk id="2" creationId="{496CEA16-82B7-2E20-4EB9-F180960D95F1}"/>
          </ac:spMkLst>
        </pc:spChg>
        <pc:picChg chg="add mod">
          <ac:chgData name="Hp Unit" userId="86ec350514542ee1" providerId="LiveId" clId="{72FB63E0-BDAA-42D8-A02A-0311F2533956}" dt="2024-07-22T15:00:36.448" v="6188"/>
          <ac:picMkLst>
            <pc:docMk/>
            <pc:sldMk cId="1866821240" sldId="268"/>
            <ac:picMk id="3" creationId="{D9E80A40-D662-6DD7-0955-AD8A9CA8A462}"/>
          </ac:picMkLst>
        </pc:picChg>
      </pc:sldChg>
      <pc:sldChg chg="add del">
        <pc:chgData name="Hp Unit" userId="86ec350514542ee1" providerId="LiveId" clId="{72FB63E0-BDAA-42D8-A02A-0311F2533956}" dt="2024-07-22T14:59:58.327" v="6177" actId="47"/>
        <pc:sldMkLst>
          <pc:docMk/>
          <pc:sldMk cId="1723644149" sldId="269"/>
        </pc:sldMkLst>
      </pc:sldChg>
      <pc:sldChg chg="addSp delSp modSp new mod setBg modNotesTx">
        <pc:chgData name="Hp Unit" userId="86ec350514542ee1" providerId="LiveId" clId="{72FB63E0-BDAA-42D8-A02A-0311F2533956}" dt="2024-07-23T09:33:36.602" v="6210" actId="20577"/>
        <pc:sldMkLst>
          <pc:docMk/>
          <pc:sldMk cId="3713774527" sldId="270"/>
        </pc:sldMkLst>
        <pc:spChg chg="mod ord">
          <ac:chgData name="Hp Unit" userId="86ec350514542ee1" providerId="LiveId" clId="{72FB63E0-BDAA-42D8-A02A-0311F2533956}" dt="2024-07-22T12:47:02.138" v="1702" actId="27636"/>
          <ac:spMkLst>
            <pc:docMk/>
            <pc:sldMk cId="3713774527" sldId="270"/>
            <ac:spMk id="2" creationId="{4A70BE67-FDE9-1265-E96E-9A368827BC6D}"/>
          </ac:spMkLst>
        </pc:spChg>
        <pc:spChg chg="del mod">
          <ac:chgData name="Hp Unit" userId="86ec350514542ee1" providerId="LiveId" clId="{72FB63E0-BDAA-42D8-A02A-0311F2533956}" dt="2024-07-22T12:44:24.083" v="1653" actId="22"/>
          <ac:spMkLst>
            <pc:docMk/>
            <pc:sldMk cId="3713774527" sldId="270"/>
            <ac:spMk id="3" creationId="{FCA168C7-77B8-799B-85EE-66CF5C191BEE}"/>
          </ac:spMkLst>
        </pc:spChg>
        <pc:spChg chg="add mod">
          <ac:chgData name="Hp Unit" userId="86ec350514542ee1" providerId="LiveId" clId="{72FB63E0-BDAA-42D8-A02A-0311F2533956}" dt="2024-07-22T12:45:59.858" v="1679" actId="208"/>
          <ac:spMkLst>
            <pc:docMk/>
            <pc:sldMk cId="3713774527" sldId="270"/>
            <ac:spMk id="6" creationId="{85D3F299-28FF-E67F-38E7-F364A73128E4}"/>
          </ac:spMkLst>
        </pc:spChg>
        <pc:spChg chg="add">
          <ac:chgData name="Hp Unit" userId="86ec350514542ee1" providerId="LiveId" clId="{72FB63E0-BDAA-42D8-A02A-0311F2533956}" dt="2024-07-22T12:45:23.075" v="1669" actId="26606"/>
          <ac:spMkLst>
            <pc:docMk/>
            <pc:sldMk cId="3713774527" sldId="270"/>
            <ac:spMk id="10" creationId="{809C0BCD-BEE9-423F-A51C-BCCD8E5EAADA}"/>
          </ac:spMkLst>
        </pc:spChg>
        <pc:spChg chg="add">
          <ac:chgData name="Hp Unit" userId="86ec350514542ee1" providerId="LiveId" clId="{72FB63E0-BDAA-42D8-A02A-0311F2533956}" dt="2024-07-22T12:45:23.075" v="1669" actId="26606"/>
          <ac:spMkLst>
            <pc:docMk/>
            <pc:sldMk cId="3713774527" sldId="270"/>
            <ac:spMk id="12" creationId="{9998D094-42B2-42BA-AA14-E8FBE073A5D8}"/>
          </ac:spMkLst>
        </pc:spChg>
        <pc:spChg chg="add">
          <ac:chgData name="Hp Unit" userId="86ec350514542ee1" providerId="LiveId" clId="{72FB63E0-BDAA-42D8-A02A-0311F2533956}" dt="2024-07-22T12:45:23.075" v="1669" actId="26606"/>
          <ac:spMkLst>
            <pc:docMk/>
            <pc:sldMk cId="3713774527" sldId="270"/>
            <ac:spMk id="16" creationId="{E455C987-ED28-46CA-ACFD-871FF101DC1F}"/>
          </ac:spMkLst>
        </pc:spChg>
        <pc:spChg chg="add">
          <ac:chgData name="Hp Unit" userId="86ec350514542ee1" providerId="LiveId" clId="{72FB63E0-BDAA-42D8-A02A-0311F2533956}" dt="2024-07-22T12:45:23.075" v="1669" actId="26606"/>
          <ac:spMkLst>
            <pc:docMk/>
            <pc:sldMk cId="3713774527" sldId="270"/>
            <ac:spMk id="18" creationId="{A09530D1-E1B7-4679-A6ED-D82EB77AAC8E}"/>
          </ac:spMkLst>
        </pc:spChg>
        <pc:picChg chg="add mod ord">
          <ac:chgData name="Hp Unit" userId="86ec350514542ee1" providerId="LiveId" clId="{72FB63E0-BDAA-42D8-A02A-0311F2533956}" dt="2024-07-22T12:45:37.165" v="1671" actId="27614"/>
          <ac:picMkLst>
            <pc:docMk/>
            <pc:sldMk cId="3713774527" sldId="270"/>
            <ac:picMk id="5" creationId="{1CDF2570-B948-1C97-D6A9-0F9CB32D06E1}"/>
          </ac:picMkLst>
        </pc:picChg>
        <pc:picChg chg="add mod">
          <ac:chgData name="Hp Unit" userId="86ec350514542ee1" providerId="LiveId" clId="{72FB63E0-BDAA-42D8-A02A-0311F2533956}" dt="2024-07-22T15:00:22.091" v="6181"/>
          <ac:picMkLst>
            <pc:docMk/>
            <pc:sldMk cId="3713774527" sldId="270"/>
            <ac:picMk id="7" creationId="{C3841570-24AE-06C9-DA28-AECCBD820FA9}"/>
          </ac:picMkLst>
        </pc:picChg>
        <pc:cxnChg chg="add">
          <ac:chgData name="Hp Unit" userId="86ec350514542ee1" providerId="LiveId" clId="{72FB63E0-BDAA-42D8-A02A-0311F2533956}" dt="2024-07-22T12:45:23.075" v="1669" actId="26606"/>
          <ac:cxnSpMkLst>
            <pc:docMk/>
            <pc:sldMk cId="3713774527" sldId="270"/>
            <ac:cxnSpMk id="14" creationId="{8465D64B-59F4-4BDC-B833-A17EF1E04697}"/>
          </ac:cxnSpMkLst>
        </pc:cxnChg>
        <pc:cxnChg chg="add">
          <ac:chgData name="Hp Unit" userId="86ec350514542ee1" providerId="LiveId" clId="{72FB63E0-BDAA-42D8-A02A-0311F2533956}" dt="2024-07-22T12:45:23.075" v="1669" actId="26606"/>
          <ac:cxnSpMkLst>
            <pc:docMk/>
            <pc:sldMk cId="3713774527" sldId="270"/>
            <ac:cxnSpMk id="20" creationId="{BCB8372A-11C5-4BD2-B5FD-71DDEFADE145}"/>
          </ac:cxnSpMkLst>
        </pc:cxnChg>
      </pc:sldChg>
      <pc:sldChg chg="addSp delSp modSp new mod setBg modNotesTx">
        <pc:chgData name="Hp Unit" userId="86ec350514542ee1" providerId="LiveId" clId="{72FB63E0-BDAA-42D8-A02A-0311F2533956}" dt="2024-07-23T06:13:05.529" v="6196" actId="113"/>
        <pc:sldMkLst>
          <pc:docMk/>
          <pc:sldMk cId="755912778" sldId="271"/>
        </pc:sldMkLst>
        <pc:spChg chg="mod">
          <ac:chgData name="Hp Unit" userId="86ec350514542ee1" providerId="LiveId" clId="{72FB63E0-BDAA-42D8-A02A-0311F2533956}" dt="2024-07-22T12:42:46.896" v="1649" actId="26606"/>
          <ac:spMkLst>
            <pc:docMk/>
            <pc:sldMk cId="755912778" sldId="271"/>
            <ac:spMk id="2" creationId="{0A3ACED7-B97A-65B7-8A36-9C7B0245DB85}"/>
          </ac:spMkLst>
        </pc:spChg>
        <pc:spChg chg="del">
          <ac:chgData name="Hp Unit" userId="86ec350514542ee1" providerId="LiveId" clId="{72FB63E0-BDAA-42D8-A02A-0311F2533956}" dt="2024-07-22T12:42:27.548" v="1648" actId="22"/>
          <ac:spMkLst>
            <pc:docMk/>
            <pc:sldMk cId="755912778" sldId="271"/>
            <ac:spMk id="3" creationId="{611B889C-BC51-4B5F-E188-612F21129BA8}"/>
          </ac:spMkLst>
        </pc:spChg>
        <pc:spChg chg="add">
          <ac:chgData name="Hp Unit" userId="86ec350514542ee1" providerId="LiveId" clId="{72FB63E0-BDAA-42D8-A02A-0311F2533956}" dt="2024-07-22T12:42:46.896" v="1649" actId="26606"/>
          <ac:spMkLst>
            <pc:docMk/>
            <pc:sldMk cId="755912778" sldId="271"/>
            <ac:spMk id="10" creationId="{79CBD3C9-4E66-426D-948E-7CF4778107E8}"/>
          </ac:spMkLst>
        </pc:spChg>
        <pc:spChg chg="add">
          <ac:chgData name="Hp Unit" userId="86ec350514542ee1" providerId="LiveId" clId="{72FB63E0-BDAA-42D8-A02A-0311F2533956}" dt="2024-07-22T12:42:46.896" v="1649" actId="26606"/>
          <ac:spMkLst>
            <pc:docMk/>
            <pc:sldMk cId="755912778" sldId="271"/>
            <ac:spMk id="12" creationId="{DDB95FCF-AD96-482F-9FB8-CD95725E6EFF}"/>
          </ac:spMkLst>
        </pc:spChg>
        <pc:spChg chg="add">
          <ac:chgData name="Hp Unit" userId="86ec350514542ee1" providerId="LiveId" clId="{72FB63E0-BDAA-42D8-A02A-0311F2533956}" dt="2024-07-22T12:42:46.896" v="1649" actId="26606"/>
          <ac:spMkLst>
            <pc:docMk/>
            <pc:sldMk cId="755912778" sldId="271"/>
            <ac:spMk id="16" creationId="{2ED84DD6-8A68-4994-8094-8DDBE89BF353}"/>
          </ac:spMkLst>
        </pc:spChg>
        <pc:spChg chg="add">
          <ac:chgData name="Hp Unit" userId="86ec350514542ee1" providerId="LiveId" clId="{72FB63E0-BDAA-42D8-A02A-0311F2533956}" dt="2024-07-22T12:42:46.896" v="1649" actId="26606"/>
          <ac:spMkLst>
            <pc:docMk/>
            <pc:sldMk cId="755912778" sldId="271"/>
            <ac:spMk id="18" creationId="{176049D7-366E-4AC9-B689-460CC28F8E70}"/>
          </ac:spMkLst>
        </pc:spChg>
        <pc:spChg chg="add">
          <ac:chgData name="Hp Unit" userId="86ec350514542ee1" providerId="LiveId" clId="{72FB63E0-BDAA-42D8-A02A-0311F2533956}" dt="2024-07-22T12:42:46.896" v="1649" actId="26606"/>
          <ac:spMkLst>
            <pc:docMk/>
            <pc:sldMk cId="755912778" sldId="271"/>
            <ac:spMk id="22" creationId="{4AD45A04-4150-4943-BB06-EEEDDD73BFCE}"/>
          </ac:spMkLst>
        </pc:spChg>
        <pc:picChg chg="add mod ord">
          <ac:chgData name="Hp Unit" userId="86ec350514542ee1" providerId="LiveId" clId="{72FB63E0-BDAA-42D8-A02A-0311F2533956}" dt="2024-07-22T12:42:50.404" v="1650" actId="27614"/>
          <ac:picMkLst>
            <pc:docMk/>
            <pc:sldMk cId="755912778" sldId="271"/>
            <ac:picMk id="5" creationId="{F5BA752C-899C-F0EB-B8BE-273125FEEE96}"/>
          </ac:picMkLst>
        </pc:picChg>
        <pc:picChg chg="add mod">
          <ac:chgData name="Hp Unit" userId="86ec350514542ee1" providerId="LiveId" clId="{72FB63E0-BDAA-42D8-A02A-0311F2533956}" dt="2024-07-22T15:00:23.536" v="6182"/>
          <ac:picMkLst>
            <pc:docMk/>
            <pc:sldMk cId="755912778" sldId="271"/>
            <ac:picMk id="6" creationId="{23B2A685-914E-CD91-3765-D506256EE85E}"/>
          </ac:picMkLst>
        </pc:picChg>
        <pc:cxnChg chg="add">
          <ac:chgData name="Hp Unit" userId="86ec350514542ee1" providerId="LiveId" clId="{72FB63E0-BDAA-42D8-A02A-0311F2533956}" dt="2024-07-22T12:42:46.896" v="1649" actId="26606"/>
          <ac:cxnSpMkLst>
            <pc:docMk/>
            <pc:sldMk cId="755912778" sldId="271"/>
            <ac:cxnSpMk id="14" creationId="{64EEEC00-AD80-4734-BEE6-04CBDEC830C9}"/>
          </ac:cxnSpMkLst>
        </pc:cxnChg>
        <pc:cxnChg chg="add">
          <ac:chgData name="Hp Unit" userId="86ec350514542ee1" providerId="LiveId" clId="{72FB63E0-BDAA-42D8-A02A-0311F2533956}" dt="2024-07-22T12:42:46.896" v="1649" actId="26606"/>
          <ac:cxnSpMkLst>
            <pc:docMk/>
            <pc:sldMk cId="755912778" sldId="271"/>
            <ac:cxnSpMk id="20" creationId="{BC9E91F8-C4AE-4EB0-8B76-FF3F3FC7183D}"/>
          </ac:cxnSpMkLst>
        </pc:cxnChg>
      </pc:sldChg>
      <pc:sldChg chg="addSp delSp modSp new mod ord chgLayout modNotesTx">
        <pc:chgData name="Hp Unit" userId="86ec350514542ee1" providerId="LiveId" clId="{72FB63E0-BDAA-42D8-A02A-0311F2533956}" dt="2024-07-22T15:00:18.863" v="6180" actId="1076"/>
        <pc:sldMkLst>
          <pc:docMk/>
          <pc:sldMk cId="2059790724" sldId="272"/>
        </pc:sldMkLst>
        <pc:spChg chg="del">
          <ac:chgData name="Hp Unit" userId="86ec350514542ee1" providerId="LiveId" clId="{72FB63E0-BDAA-42D8-A02A-0311F2533956}" dt="2024-07-22T13:10:46.865" v="1743" actId="478"/>
          <ac:spMkLst>
            <pc:docMk/>
            <pc:sldMk cId="2059790724" sldId="272"/>
            <ac:spMk id="2" creationId="{02B8EB40-28DE-FD1B-6A78-53A2617BD299}"/>
          </ac:spMkLst>
        </pc:spChg>
        <pc:spChg chg="del">
          <ac:chgData name="Hp Unit" userId="86ec350514542ee1" providerId="LiveId" clId="{72FB63E0-BDAA-42D8-A02A-0311F2533956}" dt="2024-07-22T13:11:43.080" v="1744" actId="3680"/>
          <ac:spMkLst>
            <pc:docMk/>
            <pc:sldMk cId="2059790724" sldId="272"/>
            <ac:spMk id="3" creationId="{4A0DFD80-282F-E134-5903-0FF0A40E0F6B}"/>
          </ac:spMkLst>
        </pc:spChg>
        <pc:spChg chg="add del mod">
          <ac:chgData name="Hp Unit" userId="86ec350514542ee1" providerId="LiveId" clId="{72FB63E0-BDAA-42D8-A02A-0311F2533956}" dt="2024-07-22T13:13:23.193" v="1796" actId="478"/>
          <ac:spMkLst>
            <pc:docMk/>
            <pc:sldMk cId="2059790724" sldId="272"/>
            <ac:spMk id="6" creationId="{027E5C23-8839-B716-31D3-305148C2CBF6}"/>
          </ac:spMkLst>
        </pc:spChg>
        <pc:spChg chg="add del mod">
          <ac:chgData name="Hp Unit" userId="86ec350514542ee1" providerId="LiveId" clId="{72FB63E0-BDAA-42D8-A02A-0311F2533956}" dt="2024-07-22T13:19:42.095" v="2409" actId="478"/>
          <ac:spMkLst>
            <pc:docMk/>
            <pc:sldMk cId="2059790724" sldId="272"/>
            <ac:spMk id="7" creationId="{4E578929-E343-EBCF-67EF-01087D2DFD30}"/>
          </ac:spMkLst>
        </pc:spChg>
        <pc:spChg chg="add mod">
          <ac:chgData name="Hp Unit" userId="86ec350514542ee1" providerId="LiveId" clId="{72FB63E0-BDAA-42D8-A02A-0311F2533956}" dt="2024-07-22T15:00:18.863" v="6180" actId="1076"/>
          <ac:spMkLst>
            <pc:docMk/>
            <pc:sldMk cId="2059790724" sldId="272"/>
            <ac:spMk id="8" creationId="{A8AA6AFC-EA61-E74F-56A8-ACA7EF0772BA}"/>
          </ac:spMkLst>
        </pc:spChg>
        <pc:spChg chg="add mod">
          <ac:chgData name="Hp Unit" userId="86ec350514542ee1" providerId="LiveId" clId="{72FB63E0-BDAA-42D8-A02A-0311F2533956}" dt="2024-07-22T13:25:24.341" v="2546" actId="207"/>
          <ac:spMkLst>
            <pc:docMk/>
            <pc:sldMk cId="2059790724" sldId="272"/>
            <ac:spMk id="9" creationId="{52DC1AAB-F373-170D-7C00-96D71BDC1EDA}"/>
          </ac:spMkLst>
        </pc:spChg>
        <pc:spChg chg="add mod">
          <ac:chgData name="Hp Unit" userId="86ec350514542ee1" providerId="LiveId" clId="{72FB63E0-BDAA-42D8-A02A-0311F2533956}" dt="2024-07-22T13:25:34.485" v="2548" actId="207"/>
          <ac:spMkLst>
            <pc:docMk/>
            <pc:sldMk cId="2059790724" sldId="272"/>
            <ac:spMk id="10" creationId="{9C350C6F-539F-7402-1BA7-2622F93F7314}"/>
          </ac:spMkLst>
        </pc:spChg>
        <pc:spChg chg="add mod">
          <ac:chgData name="Hp Unit" userId="86ec350514542ee1" providerId="LiveId" clId="{72FB63E0-BDAA-42D8-A02A-0311F2533956}" dt="2024-07-22T13:25:44.835" v="2550" actId="207"/>
          <ac:spMkLst>
            <pc:docMk/>
            <pc:sldMk cId="2059790724" sldId="272"/>
            <ac:spMk id="11" creationId="{CB9018A0-7B24-FD3B-82A4-046C07A42C94}"/>
          </ac:spMkLst>
        </pc:spChg>
        <pc:spChg chg="add mod">
          <ac:chgData name="Hp Unit" userId="86ec350514542ee1" providerId="LiveId" clId="{72FB63E0-BDAA-42D8-A02A-0311F2533956}" dt="2024-07-22T13:26:03.511" v="2552" actId="207"/>
          <ac:spMkLst>
            <pc:docMk/>
            <pc:sldMk cId="2059790724" sldId="272"/>
            <ac:spMk id="12" creationId="{810912F1-F3FE-001E-4959-7E1CEECB34FA}"/>
          </ac:spMkLst>
        </pc:spChg>
        <pc:spChg chg="add mod">
          <ac:chgData name="Hp Unit" userId="86ec350514542ee1" providerId="LiveId" clId="{72FB63E0-BDAA-42D8-A02A-0311F2533956}" dt="2024-07-22T13:26:18.675" v="2554" actId="207"/>
          <ac:spMkLst>
            <pc:docMk/>
            <pc:sldMk cId="2059790724" sldId="272"/>
            <ac:spMk id="13" creationId="{E3D7E7C4-0DD0-F532-234B-E09A7AA33072}"/>
          </ac:spMkLst>
        </pc:spChg>
        <pc:graphicFrameChg chg="add del mod ord modGraphic">
          <ac:chgData name="Hp Unit" userId="86ec350514542ee1" providerId="LiveId" clId="{72FB63E0-BDAA-42D8-A02A-0311F2533956}" dt="2024-07-22T13:13:03.413" v="1795" actId="478"/>
          <ac:graphicFrameMkLst>
            <pc:docMk/>
            <pc:sldMk cId="2059790724" sldId="272"/>
            <ac:graphicFrameMk id="4" creationId="{958D2D86-0447-E25F-1BDF-8CA24773FE4C}"/>
          </ac:graphicFrameMkLst>
        </pc:graphicFrameChg>
        <pc:picChg chg="add mod">
          <ac:chgData name="Hp Unit" userId="86ec350514542ee1" providerId="LiveId" clId="{72FB63E0-BDAA-42D8-A02A-0311F2533956}" dt="2024-07-22T13:25:29.117" v="2547" actId="207"/>
          <ac:picMkLst>
            <pc:docMk/>
            <pc:sldMk cId="2059790724" sldId="272"/>
            <ac:picMk id="15" creationId="{9ED70FF2-56E3-605C-2EC9-92E4E692A91F}"/>
          </ac:picMkLst>
        </pc:picChg>
        <pc:picChg chg="add mod">
          <ac:chgData name="Hp Unit" userId="86ec350514542ee1" providerId="LiveId" clId="{72FB63E0-BDAA-42D8-A02A-0311F2533956}" dt="2024-07-22T13:25:39.428" v="2549" actId="207"/>
          <ac:picMkLst>
            <pc:docMk/>
            <pc:sldMk cId="2059790724" sldId="272"/>
            <ac:picMk id="16" creationId="{91205803-B365-21A5-0870-7B337537B18E}"/>
          </ac:picMkLst>
        </pc:picChg>
        <pc:picChg chg="add mod">
          <ac:chgData name="Hp Unit" userId="86ec350514542ee1" providerId="LiveId" clId="{72FB63E0-BDAA-42D8-A02A-0311F2533956}" dt="2024-07-22T13:25:13.597" v="2545" actId="207"/>
          <ac:picMkLst>
            <pc:docMk/>
            <pc:sldMk cId="2059790724" sldId="272"/>
            <ac:picMk id="17" creationId="{28A81E68-928A-EA89-DECB-BAAF9AAA35A4}"/>
          </ac:picMkLst>
        </pc:picChg>
        <pc:picChg chg="add mod">
          <ac:chgData name="Hp Unit" userId="86ec350514542ee1" providerId="LiveId" clId="{72FB63E0-BDAA-42D8-A02A-0311F2533956}" dt="2024-07-22T13:25:50.661" v="2551" actId="207"/>
          <ac:picMkLst>
            <pc:docMk/>
            <pc:sldMk cId="2059790724" sldId="272"/>
            <ac:picMk id="18" creationId="{209EC9D9-6F9D-681A-E0B8-225C7D97FF3A}"/>
          </ac:picMkLst>
        </pc:picChg>
        <pc:picChg chg="add mod">
          <ac:chgData name="Hp Unit" userId="86ec350514542ee1" providerId="LiveId" clId="{72FB63E0-BDAA-42D8-A02A-0311F2533956}" dt="2024-07-22T13:26:11.124" v="2553" actId="207"/>
          <ac:picMkLst>
            <pc:docMk/>
            <pc:sldMk cId="2059790724" sldId="272"/>
            <ac:picMk id="19" creationId="{397B1D4D-27CF-BD28-3F36-760C4FF4EB91}"/>
          </ac:picMkLst>
        </pc:picChg>
        <pc:picChg chg="add mod">
          <ac:chgData name="Hp Unit" userId="86ec350514542ee1" providerId="LiveId" clId="{72FB63E0-BDAA-42D8-A02A-0311F2533956}" dt="2024-07-22T15:00:11.093" v="6179"/>
          <ac:picMkLst>
            <pc:docMk/>
            <pc:sldMk cId="2059790724" sldId="272"/>
            <ac:picMk id="20" creationId="{D5E1CDFF-09AE-55EB-97C0-F7B6E9F8C37B}"/>
          </ac:picMkLst>
        </pc:picChg>
      </pc:sldChg>
      <pc:sldChg chg="addSp delSp modSp new mod modNotesTx">
        <pc:chgData name="Hp Unit" userId="86ec350514542ee1" providerId="LiveId" clId="{72FB63E0-BDAA-42D8-A02A-0311F2533956}" dt="2024-07-22T15:00:24.775" v="6183"/>
        <pc:sldMkLst>
          <pc:docMk/>
          <pc:sldMk cId="2536074387" sldId="273"/>
        </pc:sldMkLst>
        <pc:spChg chg="mod">
          <ac:chgData name="Hp Unit" userId="86ec350514542ee1" providerId="LiveId" clId="{72FB63E0-BDAA-42D8-A02A-0311F2533956}" dt="2024-07-22T13:34:55.462" v="2907" actId="122"/>
          <ac:spMkLst>
            <pc:docMk/>
            <pc:sldMk cId="2536074387" sldId="273"/>
            <ac:spMk id="2" creationId="{AB8EE0D1-802F-0358-4D9B-1F21DFF3EEF6}"/>
          </ac:spMkLst>
        </pc:spChg>
        <pc:spChg chg="del mod">
          <ac:chgData name="Hp Unit" userId="86ec350514542ee1" providerId="LiveId" clId="{72FB63E0-BDAA-42D8-A02A-0311F2533956}" dt="2024-07-22T13:33:17.004" v="2881"/>
          <ac:spMkLst>
            <pc:docMk/>
            <pc:sldMk cId="2536074387" sldId="273"/>
            <ac:spMk id="3" creationId="{EF7511C7-3449-49EB-F9E0-90AB462C79F7}"/>
          </ac:spMkLst>
        </pc:spChg>
        <pc:graphicFrameChg chg="add mod modGraphic">
          <ac:chgData name="Hp Unit" userId="86ec350514542ee1" providerId="LiveId" clId="{72FB63E0-BDAA-42D8-A02A-0311F2533956}" dt="2024-07-22T13:34:44.297" v="2905" actId="404"/>
          <ac:graphicFrameMkLst>
            <pc:docMk/>
            <pc:sldMk cId="2536074387" sldId="273"/>
            <ac:graphicFrameMk id="4" creationId="{7DF0F073-EE05-615C-A4E5-4D2CE11A4AFA}"/>
          </ac:graphicFrameMkLst>
        </pc:graphicFrameChg>
        <pc:picChg chg="add mod">
          <ac:chgData name="Hp Unit" userId="86ec350514542ee1" providerId="LiveId" clId="{72FB63E0-BDAA-42D8-A02A-0311F2533956}" dt="2024-07-22T15:00:24.775" v="6183"/>
          <ac:picMkLst>
            <pc:docMk/>
            <pc:sldMk cId="2536074387" sldId="273"/>
            <ac:picMk id="5" creationId="{D0379375-A4B0-3F06-F788-0974619624E6}"/>
          </ac:picMkLst>
        </pc:picChg>
      </pc:sldChg>
      <pc:sldChg chg="addSp delSp modSp new mod setBg modNotesTx">
        <pc:chgData name="Hp Unit" userId="86ec350514542ee1" providerId="LiveId" clId="{72FB63E0-BDAA-42D8-A02A-0311F2533956}" dt="2024-07-23T06:13:22.963" v="6197" actId="113"/>
        <pc:sldMkLst>
          <pc:docMk/>
          <pc:sldMk cId="3700896619" sldId="274"/>
        </pc:sldMkLst>
        <pc:spChg chg="mod">
          <ac:chgData name="Hp Unit" userId="86ec350514542ee1" providerId="LiveId" clId="{72FB63E0-BDAA-42D8-A02A-0311F2533956}" dt="2024-07-22T13:54:22.004" v="3675" actId="403"/>
          <ac:spMkLst>
            <pc:docMk/>
            <pc:sldMk cId="3700896619" sldId="274"/>
            <ac:spMk id="2" creationId="{BE5467F1-E9B7-3D07-1E7E-A946CBB17EC2}"/>
          </ac:spMkLst>
        </pc:spChg>
        <pc:spChg chg="del mod">
          <ac:chgData name="Hp Unit" userId="86ec350514542ee1" providerId="LiveId" clId="{72FB63E0-BDAA-42D8-A02A-0311F2533956}" dt="2024-07-22T13:53:01.585" v="3652" actId="26606"/>
          <ac:spMkLst>
            <pc:docMk/>
            <pc:sldMk cId="3700896619" sldId="274"/>
            <ac:spMk id="3" creationId="{6F8C6AE3-0597-93ED-8C1E-A8E2AEFEBFE6}"/>
          </ac:spMkLst>
        </pc:spChg>
        <pc:spChg chg="add del">
          <ac:chgData name="Hp Unit" userId="86ec350514542ee1" providerId="LiveId" clId="{72FB63E0-BDAA-42D8-A02A-0311F2533956}" dt="2024-07-22T13:54:25.341" v="3676" actId="26606"/>
          <ac:spMkLst>
            <pc:docMk/>
            <pc:sldMk cId="3700896619" sldId="274"/>
            <ac:spMk id="9" creationId="{4B54C89A-2D0B-4062-BF97-CA51B69D7B96}"/>
          </ac:spMkLst>
        </pc:spChg>
        <pc:spChg chg="add del">
          <ac:chgData name="Hp Unit" userId="86ec350514542ee1" providerId="LiveId" clId="{72FB63E0-BDAA-42D8-A02A-0311F2533956}" dt="2024-07-22T13:54:25.341" v="3676" actId="26606"/>
          <ac:spMkLst>
            <pc:docMk/>
            <pc:sldMk cId="3700896619" sldId="274"/>
            <ac:spMk id="11" creationId="{4091C99A-98BE-457D-87BD-7B9B6EDDC19D}"/>
          </ac:spMkLst>
        </pc:spChg>
        <pc:spChg chg="add del">
          <ac:chgData name="Hp Unit" userId="86ec350514542ee1" providerId="LiveId" clId="{72FB63E0-BDAA-42D8-A02A-0311F2533956}" dt="2024-07-22T13:54:25.341" v="3676" actId="26606"/>
          <ac:spMkLst>
            <pc:docMk/>
            <pc:sldMk cId="3700896619" sldId="274"/>
            <ac:spMk id="13" creationId="{960A769C-8991-4FDE-89A0-A218E5BF677A}"/>
          </ac:spMkLst>
        </pc:spChg>
        <pc:spChg chg="add del">
          <ac:chgData name="Hp Unit" userId="86ec350514542ee1" providerId="LiveId" clId="{72FB63E0-BDAA-42D8-A02A-0311F2533956}" dt="2024-07-22T13:54:25.341" v="3676" actId="26606"/>
          <ac:spMkLst>
            <pc:docMk/>
            <pc:sldMk cId="3700896619" sldId="274"/>
            <ac:spMk id="15" creationId="{855CA58E-F8D8-4DF3-B813-C2585E0AB0EC}"/>
          </ac:spMkLst>
        </pc:spChg>
        <pc:spChg chg="add del">
          <ac:chgData name="Hp Unit" userId="86ec350514542ee1" providerId="LiveId" clId="{72FB63E0-BDAA-42D8-A02A-0311F2533956}" dt="2024-07-22T13:54:01.831" v="3668" actId="26606"/>
          <ac:spMkLst>
            <pc:docMk/>
            <pc:sldMk cId="3700896619" sldId="274"/>
            <ac:spMk id="17" creationId="{4B54C89A-2D0B-4062-BF97-CA51B69D7B96}"/>
          </ac:spMkLst>
        </pc:spChg>
        <pc:spChg chg="add del">
          <ac:chgData name="Hp Unit" userId="86ec350514542ee1" providerId="LiveId" clId="{72FB63E0-BDAA-42D8-A02A-0311F2533956}" dt="2024-07-22T13:54:01.831" v="3668" actId="26606"/>
          <ac:spMkLst>
            <pc:docMk/>
            <pc:sldMk cId="3700896619" sldId="274"/>
            <ac:spMk id="18" creationId="{4091C99A-98BE-457D-87BD-7B9B6EDDC19D}"/>
          </ac:spMkLst>
        </pc:spChg>
        <pc:spChg chg="add del">
          <ac:chgData name="Hp Unit" userId="86ec350514542ee1" providerId="LiveId" clId="{72FB63E0-BDAA-42D8-A02A-0311F2533956}" dt="2024-07-22T13:54:01.831" v="3668" actId="26606"/>
          <ac:spMkLst>
            <pc:docMk/>
            <pc:sldMk cId="3700896619" sldId="274"/>
            <ac:spMk id="19" creationId="{960A769C-8991-4FDE-89A0-A218E5BF677A}"/>
          </ac:spMkLst>
        </pc:spChg>
        <pc:spChg chg="add del">
          <ac:chgData name="Hp Unit" userId="86ec350514542ee1" providerId="LiveId" clId="{72FB63E0-BDAA-42D8-A02A-0311F2533956}" dt="2024-07-22T13:53:26.434" v="3657" actId="26606"/>
          <ac:spMkLst>
            <pc:docMk/>
            <pc:sldMk cId="3700896619" sldId="274"/>
            <ac:spMk id="20" creationId="{4B54C89A-2D0B-4062-BF97-CA51B69D7B96}"/>
          </ac:spMkLst>
        </pc:spChg>
        <pc:spChg chg="add del">
          <ac:chgData name="Hp Unit" userId="86ec350514542ee1" providerId="LiveId" clId="{72FB63E0-BDAA-42D8-A02A-0311F2533956}" dt="2024-07-22T13:54:01.831" v="3668" actId="26606"/>
          <ac:spMkLst>
            <pc:docMk/>
            <pc:sldMk cId="3700896619" sldId="274"/>
            <ac:spMk id="21" creationId="{855CA58E-F8D8-4DF3-B813-C2585E0AB0EC}"/>
          </ac:spMkLst>
        </pc:spChg>
        <pc:spChg chg="add del">
          <ac:chgData name="Hp Unit" userId="86ec350514542ee1" providerId="LiveId" clId="{72FB63E0-BDAA-42D8-A02A-0311F2533956}" dt="2024-07-22T13:53:26.434" v="3657" actId="26606"/>
          <ac:spMkLst>
            <pc:docMk/>
            <pc:sldMk cId="3700896619" sldId="274"/>
            <ac:spMk id="22" creationId="{4091C99A-98BE-457D-87BD-7B9B6EDDC19D}"/>
          </ac:spMkLst>
        </pc:spChg>
        <pc:spChg chg="add del">
          <ac:chgData name="Hp Unit" userId="86ec350514542ee1" providerId="LiveId" clId="{72FB63E0-BDAA-42D8-A02A-0311F2533956}" dt="2024-07-22T13:54:21.410" v="3674" actId="26606"/>
          <ac:spMkLst>
            <pc:docMk/>
            <pc:sldMk cId="3700896619" sldId="274"/>
            <ac:spMk id="23" creationId="{4B54C89A-2D0B-4062-BF97-CA51B69D7B96}"/>
          </ac:spMkLst>
        </pc:spChg>
        <pc:spChg chg="add del">
          <ac:chgData name="Hp Unit" userId="86ec350514542ee1" providerId="LiveId" clId="{72FB63E0-BDAA-42D8-A02A-0311F2533956}" dt="2024-07-22T13:53:26.434" v="3657" actId="26606"/>
          <ac:spMkLst>
            <pc:docMk/>
            <pc:sldMk cId="3700896619" sldId="274"/>
            <ac:spMk id="24" creationId="{960A769C-8991-4FDE-89A0-A218E5BF677A}"/>
          </ac:spMkLst>
        </pc:spChg>
        <pc:spChg chg="add del">
          <ac:chgData name="Hp Unit" userId="86ec350514542ee1" providerId="LiveId" clId="{72FB63E0-BDAA-42D8-A02A-0311F2533956}" dt="2024-07-22T13:54:21.410" v="3674" actId="26606"/>
          <ac:spMkLst>
            <pc:docMk/>
            <pc:sldMk cId="3700896619" sldId="274"/>
            <ac:spMk id="25" creationId="{4091C99A-98BE-457D-87BD-7B9B6EDDC19D}"/>
          </ac:spMkLst>
        </pc:spChg>
        <pc:spChg chg="add del">
          <ac:chgData name="Hp Unit" userId="86ec350514542ee1" providerId="LiveId" clId="{72FB63E0-BDAA-42D8-A02A-0311F2533956}" dt="2024-07-22T13:53:26.434" v="3657" actId="26606"/>
          <ac:spMkLst>
            <pc:docMk/>
            <pc:sldMk cId="3700896619" sldId="274"/>
            <ac:spMk id="26" creationId="{855CA58E-F8D8-4DF3-B813-C2585E0AB0EC}"/>
          </ac:spMkLst>
        </pc:spChg>
        <pc:spChg chg="add del">
          <ac:chgData name="Hp Unit" userId="86ec350514542ee1" providerId="LiveId" clId="{72FB63E0-BDAA-42D8-A02A-0311F2533956}" dt="2024-07-22T13:54:21.410" v="3674" actId="26606"/>
          <ac:spMkLst>
            <pc:docMk/>
            <pc:sldMk cId="3700896619" sldId="274"/>
            <ac:spMk id="27" creationId="{960A769C-8991-4FDE-89A0-A218E5BF677A}"/>
          </ac:spMkLst>
        </pc:spChg>
        <pc:spChg chg="add del">
          <ac:chgData name="Hp Unit" userId="86ec350514542ee1" providerId="LiveId" clId="{72FB63E0-BDAA-42D8-A02A-0311F2533956}" dt="2024-07-22T13:53:29.776" v="3659" actId="26606"/>
          <ac:spMkLst>
            <pc:docMk/>
            <pc:sldMk cId="3700896619" sldId="274"/>
            <ac:spMk id="28" creationId="{4B54C89A-2D0B-4062-BF97-CA51B69D7B96}"/>
          </ac:spMkLst>
        </pc:spChg>
        <pc:spChg chg="add del">
          <ac:chgData name="Hp Unit" userId="86ec350514542ee1" providerId="LiveId" clId="{72FB63E0-BDAA-42D8-A02A-0311F2533956}" dt="2024-07-22T13:53:29.776" v="3659" actId="26606"/>
          <ac:spMkLst>
            <pc:docMk/>
            <pc:sldMk cId="3700896619" sldId="274"/>
            <ac:spMk id="29" creationId="{4091C99A-98BE-457D-87BD-7B9B6EDDC19D}"/>
          </ac:spMkLst>
        </pc:spChg>
        <pc:spChg chg="add del">
          <ac:chgData name="Hp Unit" userId="86ec350514542ee1" providerId="LiveId" clId="{72FB63E0-BDAA-42D8-A02A-0311F2533956}" dt="2024-07-22T13:53:29.776" v="3659" actId="26606"/>
          <ac:spMkLst>
            <pc:docMk/>
            <pc:sldMk cId="3700896619" sldId="274"/>
            <ac:spMk id="30" creationId="{960A769C-8991-4FDE-89A0-A218E5BF677A}"/>
          </ac:spMkLst>
        </pc:spChg>
        <pc:spChg chg="add del">
          <ac:chgData name="Hp Unit" userId="86ec350514542ee1" providerId="LiveId" clId="{72FB63E0-BDAA-42D8-A02A-0311F2533956}" dt="2024-07-22T13:53:29.776" v="3659" actId="26606"/>
          <ac:spMkLst>
            <pc:docMk/>
            <pc:sldMk cId="3700896619" sldId="274"/>
            <ac:spMk id="31" creationId="{855CA58E-F8D8-4DF3-B813-C2585E0AB0EC}"/>
          </ac:spMkLst>
        </pc:spChg>
        <pc:spChg chg="add del">
          <ac:chgData name="Hp Unit" userId="86ec350514542ee1" providerId="LiveId" clId="{72FB63E0-BDAA-42D8-A02A-0311F2533956}" dt="2024-07-22T13:54:21.410" v="3674" actId="26606"/>
          <ac:spMkLst>
            <pc:docMk/>
            <pc:sldMk cId="3700896619" sldId="274"/>
            <ac:spMk id="32" creationId="{855CA58E-F8D8-4DF3-B813-C2585E0AB0EC}"/>
          </ac:spMkLst>
        </pc:spChg>
        <pc:spChg chg="add del">
          <ac:chgData name="Hp Unit" userId="86ec350514542ee1" providerId="LiveId" clId="{72FB63E0-BDAA-42D8-A02A-0311F2533956}" dt="2024-07-22T13:55:46.536" v="3773" actId="26606"/>
          <ac:spMkLst>
            <pc:docMk/>
            <pc:sldMk cId="3700896619" sldId="274"/>
            <ac:spMk id="33" creationId="{4B54C89A-2D0B-4062-BF97-CA51B69D7B96}"/>
          </ac:spMkLst>
        </pc:spChg>
        <pc:spChg chg="add del">
          <ac:chgData name="Hp Unit" userId="86ec350514542ee1" providerId="LiveId" clId="{72FB63E0-BDAA-42D8-A02A-0311F2533956}" dt="2024-07-22T13:55:46.536" v="3773" actId="26606"/>
          <ac:spMkLst>
            <pc:docMk/>
            <pc:sldMk cId="3700896619" sldId="274"/>
            <ac:spMk id="34" creationId="{4091C99A-98BE-457D-87BD-7B9B6EDDC19D}"/>
          </ac:spMkLst>
        </pc:spChg>
        <pc:spChg chg="add del">
          <ac:chgData name="Hp Unit" userId="86ec350514542ee1" providerId="LiveId" clId="{72FB63E0-BDAA-42D8-A02A-0311F2533956}" dt="2024-07-22T13:55:46.536" v="3773" actId="26606"/>
          <ac:spMkLst>
            <pc:docMk/>
            <pc:sldMk cId="3700896619" sldId="274"/>
            <ac:spMk id="35" creationId="{960A769C-8991-4FDE-89A0-A218E5BF677A}"/>
          </ac:spMkLst>
        </pc:spChg>
        <pc:spChg chg="add del">
          <ac:chgData name="Hp Unit" userId="86ec350514542ee1" providerId="LiveId" clId="{72FB63E0-BDAA-42D8-A02A-0311F2533956}" dt="2024-07-22T13:55:46.536" v="3773" actId="26606"/>
          <ac:spMkLst>
            <pc:docMk/>
            <pc:sldMk cId="3700896619" sldId="274"/>
            <ac:spMk id="36" creationId="{855CA58E-F8D8-4DF3-B813-C2585E0AB0EC}"/>
          </ac:spMkLst>
        </pc:spChg>
        <pc:spChg chg="add del">
          <ac:chgData name="Hp Unit" userId="86ec350514542ee1" providerId="LiveId" clId="{72FB63E0-BDAA-42D8-A02A-0311F2533956}" dt="2024-07-22T13:55:46.536" v="3773" actId="26606"/>
          <ac:spMkLst>
            <pc:docMk/>
            <pc:sldMk cId="3700896619" sldId="274"/>
            <ac:spMk id="41" creationId="{4B54C89A-2D0B-4062-BF97-CA51B69D7B96}"/>
          </ac:spMkLst>
        </pc:spChg>
        <pc:spChg chg="add del">
          <ac:chgData name="Hp Unit" userId="86ec350514542ee1" providerId="LiveId" clId="{72FB63E0-BDAA-42D8-A02A-0311F2533956}" dt="2024-07-22T13:55:46.536" v="3773" actId="26606"/>
          <ac:spMkLst>
            <pc:docMk/>
            <pc:sldMk cId="3700896619" sldId="274"/>
            <ac:spMk id="43" creationId="{4091C99A-98BE-457D-87BD-7B9B6EDDC19D}"/>
          </ac:spMkLst>
        </pc:spChg>
        <pc:spChg chg="add del">
          <ac:chgData name="Hp Unit" userId="86ec350514542ee1" providerId="LiveId" clId="{72FB63E0-BDAA-42D8-A02A-0311F2533956}" dt="2024-07-22T13:55:46.536" v="3773" actId="26606"/>
          <ac:spMkLst>
            <pc:docMk/>
            <pc:sldMk cId="3700896619" sldId="274"/>
            <ac:spMk id="45" creationId="{960A769C-8991-4FDE-89A0-A218E5BF677A}"/>
          </ac:spMkLst>
        </pc:spChg>
        <pc:spChg chg="add del">
          <ac:chgData name="Hp Unit" userId="86ec350514542ee1" providerId="LiveId" clId="{72FB63E0-BDAA-42D8-A02A-0311F2533956}" dt="2024-07-22T13:55:46.536" v="3773" actId="26606"/>
          <ac:spMkLst>
            <pc:docMk/>
            <pc:sldMk cId="3700896619" sldId="274"/>
            <ac:spMk id="47" creationId="{855CA58E-F8D8-4DF3-B813-C2585E0AB0EC}"/>
          </ac:spMkLst>
        </pc:spChg>
        <pc:graphicFrameChg chg="add mod modGraphic">
          <ac:chgData name="Hp Unit" userId="86ec350514542ee1" providerId="LiveId" clId="{72FB63E0-BDAA-42D8-A02A-0311F2533956}" dt="2024-07-22T13:55:46.536" v="3773" actId="26606"/>
          <ac:graphicFrameMkLst>
            <pc:docMk/>
            <pc:sldMk cId="3700896619" sldId="274"/>
            <ac:graphicFrameMk id="5" creationId="{BA17C17E-4A6B-77C5-06D5-4039E6153B2F}"/>
          </ac:graphicFrameMkLst>
        </pc:graphicFrameChg>
        <pc:picChg chg="add mod">
          <ac:chgData name="Hp Unit" userId="86ec350514542ee1" providerId="LiveId" clId="{72FB63E0-BDAA-42D8-A02A-0311F2533956}" dt="2024-07-22T15:00:27.066" v="6184"/>
          <ac:picMkLst>
            <pc:docMk/>
            <pc:sldMk cId="3700896619" sldId="274"/>
            <ac:picMk id="4" creationId="{DB117FBB-3D6E-C892-D2E0-6816B721DAB4}"/>
          </ac:picMkLst>
        </pc:picChg>
      </pc:sldChg>
      <pc:sldChg chg="addSp delSp modSp new mod setBg modNotesTx">
        <pc:chgData name="Hp Unit" userId="86ec350514542ee1" providerId="LiveId" clId="{72FB63E0-BDAA-42D8-A02A-0311F2533956}" dt="2024-07-23T09:57:38.049" v="6280" actId="20577"/>
        <pc:sldMkLst>
          <pc:docMk/>
          <pc:sldMk cId="4050402319" sldId="275"/>
        </pc:sldMkLst>
        <pc:spChg chg="add del mod">
          <ac:chgData name="Hp Unit" userId="86ec350514542ee1" providerId="LiveId" clId="{72FB63E0-BDAA-42D8-A02A-0311F2533956}" dt="2024-07-22T14:05:07.923" v="4193" actId="26606"/>
          <ac:spMkLst>
            <pc:docMk/>
            <pc:sldMk cId="4050402319" sldId="275"/>
            <ac:spMk id="2" creationId="{B39A3FFC-3631-6059-0308-63A73EA786BD}"/>
          </ac:spMkLst>
        </pc:spChg>
        <pc:spChg chg="del">
          <ac:chgData name="Hp Unit" userId="86ec350514542ee1" providerId="LiveId" clId="{72FB63E0-BDAA-42D8-A02A-0311F2533956}" dt="2024-07-22T14:04:30.864" v="4168"/>
          <ac:spMkLst>
            <pc:docMk/>
            <pc:sldMk cId="4050402319" sldId="275"/>
            <ac:spMk id="3" creationId="{E331DE2F-0B2C-B055-9B1A-A4154F693FE5}"/>
          </ac:spMkLst>
        </pc:spChg>
        <pc:spChg chg="add">
          <ac:chgData name="Hp Unit" userId="86ec350514542ee1" providerId="LiveId" clId="{72FB63E0-BDAA-42D8-A02A-0311F2533956}" dt="2024-07-22T14:05:07.923" v="4193" actId="26606"/>
          <ac:spMkLst>
            <pc:docMk/>
            <pc:sldMk cId="4050402319" sldId="275"/>
            <ac:spMk id="7" creationId="{809C0BCD-BEE9-423F-A51C-BCCD8E5EAADA}"/>
          </ac:spMkLst>
        </pc:spChg>
        <pc:spChg chg="add del">
          <ac:chgData name="Hp Unit" userId="86ec350514542ee1" providerId="LiveId" clId="{72FB63E0-BDAA-42D8-A02A-0311F2533956}" dt="2024-07-22T14:04:53.272" v="4172" actId="26606"/>
          <ac:spMkLst>
            <pc:docMk/>
            <pc:sldMk cId="4050402319" sldId="275"/>
            <ac:spMk id="10" creationId="{D036D0D5-3AA0-47FD-A83C-7A06CA2EEE1A}"/>
          </ac:spMkLst>
        </pc:spChg>
        <pc:spChg chg="add">
          <ac:chgData name="Hp Unit" userId="86ec350514542ee1" providerId="LiveId" clId="{72FB63E0-BDAA-42D8-A02A-0311F2533956}" dt="2024-07-22T14:05:07.923" v="4193" actId="26606"/>
          <ac:spMkLst>
            <pc:docMk/>
            <pc:sldMk cId="4050402319" sldId="275"/>
            <ac:spMk id="12" creationId="{9998D094-42B2-42BA-AA14-E8FBE073A5D8}"/>
          </ac:spMkLst>
        </pc:spChg>
        <pc:picChg chg="add mod">
          <ac:chgData name="Hp Unit" userId="86ec350514542ee1" providerId="LiveId" clId="{72FB63E0-BDAA-42D8-A02A-0311F2533956}" dt="2024-07-22T14:05:07.923" v="4193" actId="26606"/>
          <ac:picMkLst>
            <pc:docMk/>
            <pc:sldMk cId="4050402319" sldId="275"/>
            <ac:picMk id="5" creationId="{B3FEBE57-B331-A9D0-9394-E777A7BE0F4A}"/>
          </ac:picMkLst>
        </pc:picChg>
        <pc:picChg chg="add mod">
          <ac:chgData name="Hp Unit" userId="86ec350514542ee1" providerId="LiveId" clId="{72FB63E0-BDAA-42D8-A02A-0311F2533956}" dt="2024-07-22T15:00:30.349" v="6185"/>
          <ac:picMkLst>
            <pc:docMk/>
            <pc:sldMk cId="4050402319" sldId="275"/>
            <ac:picMk id="6" creationId="{A730D4BD-FCF8-ED74-1F88-9BCAAB69992D}"/>
          </ac:picMkLst>
        </pc:picChg>
        <pc:cxnChg chg="add">
          <ac:chgData name="Hp Unit" userId="86ec350514542ee1" providerId="LiveId" clId="{72FB63E0-BDAA-42D8-A02A-0311F2533956}" dt="2024-07-22T14:05:07.923" v="4193" actId="26606"/>
          <ac:cxnSpMkLst>
            <pc:docMk/>
            <pc:sldMk cId="4050402319" sldId="275"/>
            <ac:cxnSpMk id="14" creationId="{8465D64B-59F4-4BDC-B833-A17EF1E04697}"/>
          </ac:cxnSpMkLst>
        </pc:cxnChg>
        <pc:cxnChg chg="add">
          <ac:chgData name="Hp Unit" userId="86ec350514542ee1" providerId="LiveId" clId="{72FB63E0-BDAA-42D8-A02A-0311F2533956}" dt="2024-07-22T14:05:07.923" v="4193" actId="26606"/>
          <ac:cxnSpMkLst>
            <pc:docMk/>
            <pc:sldMk cId="4050402319" sldId="275"/>
            <ac:cxnSpMk id="16" creationId="{63FED537-3AF1-4C36-9904-77B6A54D27B5}"/>
          </ac:cxnSpMkLst>
        </pc:cxnChg>
      </pc:sldChg>
      <pc:sldChg chg="addSp delSp modSp new mod setBg modNotesTx">
        <pc:chgData name="Hp Unit" userId="86ec350514542ee1" providerId="LiveId" clId="{72FB63E0-BDAA-42D8-A02A-0311F2533956}" dt="2024-07-23T06:13:46.528" v="6199" actId="113"/>
        <pc:sldMkLst>
          <pc:docMk/>
          <pc:sldMk cId="2507180413" sldId="276"/>
        </pc:sldMkLst>
        <pc:spChg chg="mod ord">
          <ac:chgData name="Hp Unit" userId="86ec350514542ee1" providerId="LiveId" clId="{72FB63E0-BDAA-42D8-A02A-0311F2533956}" dt="2024-07-22T14:26:03.682" v="5158" actId="113"/>
          <ac:spMkLst>
            <pc:docMk/>
            <pc:sldMk cId="2507180413" sldId="276"/>
            <ac:spMk id="2" creationId="{90E70CE3-750E-C078-E7E1-809792FE79E6}"/>
          </ac:spMkLst>
        </pc:spChg>
        <pc:spChg chg="del mod">
          <ac:chgData name="Hp Unit" userId="86ec350514542ee1" providerId="LiveId" clId="{72FB63E0-BDAA-42D8-A02A-0311F2533956}" dt="2024-07-22T14:24:52.157" v="5142" actId="22"/>
          <ac:spMkLst>
            <pc:docMk/>
            <pc:sldMk cId="2507180413" sldId="276"/>
            <ac:spMk id="3" creationId="{A8A6587F-4591-DB45-0BA3-5802F29C8755}"/>
          </ac:spMkLst>
        </pc:spChg>
        <pc:spChg chg="add">
          <ac:chgData name="Hp Unit" userId="86ec350514542ee1" providerId="LiveId" clId="{72FB63E0-BDAA-42D8-A02A-0311F2533956}" dt="2024-07-22T14:25:30.965" v="5149" actId="26606"/>
          <ac:spMkLst>
            <pc:docMk/>
            <pc:sldMk cId="2507180413" sldId="276"/>
            <ac:spMk id="10" creationId="{809C0BCD-BEE9-423F-A51C-BCCD8E5EAADA}"/>
          </ac:spMkLst>
        </pc:spChg>
        <pc:spChg chg="add">
          <ac:chgData name="Hp Unit" userId="86ec350514542ee1" providerId="LiveId" clId="{72FB63E0-BDAA-42D8-A02A-0311F2533956}" dt="2024-07-22T14:25:30.965" v="5149" actId="26606"/>
          <ac:spMkLst>
            <pc:docMk/>
            <pc:sldMk cId="2507180413" sldId="276"/>
            <ac:spMk id="12" creationId="{9998D094-42B2-42BA-AA14-E8FBE073A5D8}"/>
          </ac:spMkLst>
        </pc:spChg>
        <pc:spChg chg="add">
          <ac:chgData name="Hp Unit" userId="86ec350514542ee1" providerId="LiveId" clId="{72FB63E0-BDAA-42D8-A02A-0311F2533956}" dt="2024-07-22T14:25:30.965" v="5149" actId="26606"/>
          <ac:spMkLst>
            <pc:docMk/>
            <pc:sldMk cId="2507180413" sldId="276"/>
            <ac:spMk id="16" creationId="{47813CFC-3088-49F0-9A37-3D9DF1359720}"/>
          </ac:spMkLst>
        </pc:spChg>
        <pc:picChg chg="add mod ord">
          <ac:chgData name="Hp Unit" userId="86ec350514542ee1" providerId="LiveId" clId="{72FB63E0-BDAA-42D8-A02A-0311F2533956}" dt="2024-07-22T14:25:34.603" v="5150" actId="27614"/>
          <ac:picMkLst>
            <pc:docMk/>
            <pc:sldMk cId="2507180413" sldId="276"/>
            <ac:picMk id="5" creationId="{62367310-0BEB-88C3-80E7-8C71C162644D}"/>
          </ac:picMkLst>
        </pc:picChg>
        <pc:picChg chg="add mod">
          <ac:chgData name="Hp Unit" userId="86ec350514542ee1" providerId="LiveId" clId="{72FB63E0-BDAA-42D8-A02A-0311F2533956}" dt="2024-07-22T15:00:32.659" v="6186"/>
          <ac:picMkLst>
            <pc:docMk/>
            <pc:sldMk cId="2507180413" sldId="276"/>
            <ac:picMk id="6" creationId="{A36D00BC-DF9F-F60F-43FC-9891B657262C}"/>
          </ac:picMkLst>
        </pc:picChg>
        <pc:cxnChg chg="add">
          <ac:chgData name="Hp Unit" userId="86ec350514542ee1" providerId="LiveId" clId="{72FB63E0-BDAA-42D8-A02A-0311F2533956}" dt="2024-07-22T14:25:30.965" v="5149" actId="26606"/>
          <ac:cxnSpMkLst>
            <pc:docMk/>
            <pc:sldMk cId="2507180413" sldId="276"/>
            <ac:cxnSpMk id="14" creationId="{8465D64B-59F4-4BDC-B833-A17EF1E04697}"/>
          </ac:cxnSpMkLst>
        </pc:cxnChg>
        <pc:cxnChg chg="add">
          <ac:chgData name="Hp Unit" userId="86ec350514542ee1" providerId="LiveId" clId="{72FB63E0-BDAA-42D8-A02A-0311F2533956}" dt="2024-07-22T14:25:30.965" v="5149" actId="26606"/>
          <ac:cxnSpMkLst>
            <pc:docMk/>
            <pc:sldMk cId="2507180413" sldId="276"/>
            <ac:cxnSpMk id="18" creationId="{1E0DAA0F-EB9D-47B4-8A43-53347F310486}"/>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D92CE5-90A5-407F-BAA5-24DAE588FF36}"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EB639C67-A41D-4045-8CBE-244CA71B4EF4}">
      <dgm:prSet custT="1"/>
      <dgm:spPr/>
      <dgm:t>
        <a:bodyPr/>
        <a:lstStyle/>
        <a:p>
          <a:pPr>
            <a:lnSpc>
              <a:spcPct val="100000"/>
            </a:lnSpc>
          </a:pPr>
          <a:r>
            <a:rPr lang="en-ZA" sz="1800" dirty="0"/>
            <a:t>Uncontrolled waste can contaminate soil, water, and air, leading to environmental degradation.</a:t>
          </a:r>
          <a:endParaRPr lang="en-US" sz="1800" dirty="0"/>
        </a:p>
      </dgm:t>
    </dgm:pt>
    <dgm:pt modelId="{026D5961-6646-4394-90EE-4D64520B92C9}" type="parTrans" cxnId="{F1DCE68A-43CE-446E-BA2C-D5F834EE7E22}">
      <dgm:prSet/>
      <dgm:spPr/>
      <dgm:t>
        <a:bodyPr/>
        <a:lstStyle/>
        <a:p>
          <a:endParaRPr lang="en-US"/>
        </a:p>
      </dgm:t>
    </dgm:pt>
    <dgm:pt modelId="{A221F94C-A5A3-417C-AB63-245E5656ADFF}" type="sibTrans" cxnId="{F1DCE68A-43CE-446E-BA2C-D5F834EE7E22}">
      <dgm:prSet/>
      <dgm:spPr/>
      <dgm:t>
        <a:bodyPr/>
        <a:lstStyle/>
        <a:p>
          <a:endParaRPr lang="en-US"/>
        </a:p>
      </dgm:t>
    </dgm:pt>
    <dgm:pt modelId="{A45F356D-A350-4365-8CB5-37CAFDDDAF60}">
      <dgm:prSet custT="1"/>
      <dgm:spPr/>
      <dgm:t>
        <a:bodyPr/>
        <a:lstStyle/>
        <a:p>
          <a:pPr>
            <a:lnSpc>
              <a:spcPct val="100000"/>
            </a:lnSpc>
          </a:pPr>
          <a:r>
            <a:rPr lang="en-ZA" sz="1800" dirty="0"/>
            <a:t>Improperly managed waste can spread diseases and pose health risks </a:t>
          </a:r>
          <a:r>
            <a:rPr lang="en-ZA" sz="2400" dirty="0"/>
            <a:t>to</a:t>
          </a:r>
          <a:r>
            <a:rPr lang="en-ZA" sz="1800" dirty="0"/>
            <a:t> humans and animals.</a:t>
          </a:r>
          <a:endParaRPr lang="en-US" sz="1800" dirty="0"/>
        </a:p>
      </dgm:t>
    </dgm:pt>
    <dgm:pt modelId="{9A8B5B75-6B17-45B9-8698-108EACBD1065}" type="parTrans" cxnId="{5D962BB2-8772-4741-8C8A-543B742162DE}">
      <dgm:prSet/>
      <dgm:spPr/>
      <dgm:t>
        <a:bodyPr/>
        <a:lstStyle/>
        <a:p>
          <a:endParaRPr lang="en-US"/>
        </a:p>
      </dgm:t>
    </dgm:pt>
    <dgm:pt modelId="{9D4D377F-EB81-43FC-B556-81A2A744B1C8}" type="sibTrans" cxnId="{5D962BB2-8772-4741-8C8A-543B742162DE}">
      <dgm:prSet/>
      <dgm:spPr/>
      <dgm:t>
        <a:bodyPr/>
        <a:lstStyle/>
        <a:p>
          <a:endParaRPr lang="en-US"/>
        </a:p>
      </dgm:t>
    </dgm:pt>
    <dgm:pt modelId="{9442E0EF-BC82-4236-8E37-0B1B169C16BA}">
      <dgm:prSet custT="1"/>
      <dgm:spPr/>
      <dgm:t>
        <a:bodyPr/>
        <a:lstStyle/>
        <a:p>
          <a:pPr>
            <a:lnSpc>
              <a:spcPct val="100000"/>
            </a:lnSpc>
          </a:pPr>
          <a:r>
            <a:rPr lang="en-ZA" sz="1800" dirty="0"/>
            <a:t>Recycling and reusing waste materials help conserve natural resources and reduce the need for raw materials.</a:t>
          </a:r>
          <a:endParaRPr lang="en-US" sz="1800" dirty="0"/>
        </a:p>
      </dgm:t>
    </dgm:pt>
    <dgm:pt modelId="{D8F183E0-76A5-42FB-A8B3-B01123F1DF9E}" type="parTrans" cxnId="{34EAB9AB-33B4-48E6-B633-CEE29496E1E1}">
      <dgm:prSet/>
      <dgm:spPr/>
      <dgm:t>
        <a:bodyPr/>
        <a:lstStyle/>
        <a:p>
          <a:endParaRPr lang="en-US"/>
        </a:p>
      </dgm:t>
    </dgm:pt>
    <dgm:pt modelId="{F17FC2F4-ECD0-47FD-8DB8-9337F234CC17}" type="sibTrans" cxnId="{34EAB9AB-33B4-48E6-B633-CEE29496E1E1}">
      <dgm:prSet/>
      <dgm:spPr/>
      <dgm:t>
        <a:bodyPr/>
        <a:lstStyle/>
        <a:p>
          <a:endParaRPr lang="en-US"/>
        </a:p>
      </dgm:t>
    </dgm:pt>
    <dgm:pt modelId="{A17AB3F6-A1C8-420F-AE12-279225C557F0}">
      <dgm:prSet custT="1"/>
      <dgm:spPr/>
      <dgm:t>
        <a:bodyPr/>
        <a:lstStyle/>
        <a:p>
          <a:pPr>
            <a:lnSpc>
              <a:spcPct val="100000"/>
            </a:lnSpc>
          </a:pPr>
          <a:r>
            <a:rPr lang="en-ZA" sz="1800" dirty="0"/>
            <a:t>Proper waste management can reduce the emissions of greenhouse gases, contributing to climate change mitigation.</a:t>
          </a:r>
          <a:endParaRPr lang="en-US" sz="1800" dirty="0"/>
        </a:p>
      </dgm:t>
    </dgm:pt>
    <dgm:pt modelId="{B1BD9861-0028-42ED-86CC-DA35A18DC18A}" type="parTrans" cxnId="{64E73788-7F0E-4087-8710-603C539B168B}">
      <dgm:prSet/>
      <dgm:spPr/>
      <dgm:t>
        <a:bodyPr/>
        <a:lstStyle/>
        <a:p>
          <a:endParaRPr lang="en-US"/>
        </a:p>
      </dgm:t>
    </dgm:pt>
    <dgm:pt modelId="{C242BC66-38CB-4A48-9C74-962AF822F6B1}" type="sibTrans" cxnId="{64E73788-7F0E-4087-8710-603C539B168B}">
      <dgm:prSet/>
      <dgm:spPr/>
      <dgm:t>
        <a:bodyPr/>
        <a:lstStyle/>
        <a:p>
          <a:endParaRPr lang="en-US"/>
        </a:p>
      </dgm:t>
    </dgm:pt>
    <dgm:pt modelId="{DD17BF54-1685-4F08-992C-99355292DD5E}" type="pres">
      <dgm:prSet presAssocID="{D5D92CE5-90A5-407F-BAA5-24DAE588FF36}" presName="root" presStyleCnt="0">
        <dgm:presLayoutVars>
          <dgm:dir/>
          <dgm:resizeHandles val="exact"/>
        </dgm:presLayoutVars>
      </dgm:prSet>
      <dgm:spPr/>
    </dgm:pt>
    <dgm:pt modelId="{C74EB27F-5851-4986-8485-97553BCEE1AE}" type="pres">
      <dgm:prSet presAssocID="{EB639C67-A41D-4045-8CBE-244CA71B4EF4}" presName="compNode" presStyleCnt="0"/>
      <dgm:spPr/>
    </dgm:pt>
    <dgm:pt modelId="{161E78EA-1E46-4993-AF54-8E6BFE302B73}" type="pres">
      <dgm:prSet presAssocID="{EB639C67-A41D-4045-8CBE-244CA71B4EF4}" presName="bgRect" presStyleLbl="bgShp" presStyleIdx="0" presStyleCnt="4"/>
      <dgm:spPr/>
    </dgm:pt>
    <dgm:pt modelId="{C295734A-6DEB-4F60-8532-0254D3AA9DC1}" type="pres">
      <dgm:prSet presAssocID="{EB639C67-A41D-4045-8CBE-244CA71B4EF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ammable"/>
        </a:ext>
      </dgm:extLst>
    </dgm:pt>
    <dgm:pt modelId="{C164304E-1062-4DF0-B09D-D8BC7D3D38E2}" type="pres">
      <dgm:prSet presAssocID="{EB639C67-A41D-4045-8CBE-244CA71B4EF4}" presName="spaceRect" presStyleCnt="0"/>
      <dgm:spPr/>
    </dgm:pt>
    <dgm:pt modelId="{D265415D-7A46-4F5C-8AC9-241A605447C1}" type="pres">
      <dgm:prSet presAssocID="{EB639C67-A41D-4045-8CBE-244CA71B4EF4}" presName="parTx" presStyleLbl="revTx" presStyleIdx="0" presStyleCnt="4">
        <dgm:presLayoutVars>
          <dgm:chMax val="0"/>
          <dgm:chPref val="0"/>
        </dgm:presLayoutVars>
      </dgm:prSet>
      <dgm:spPr/>
    </dgm:pt>
    <dgm:pt modelId="{38EDF4F9-8FD1-4315-B7E5-F7BC3022DBFF}" type="pres">
      <dgm:prSet presAssocID="{A221F94C-A5A3-417C-AB63-245E5656ADFF}" presName="sibTrans" presStyleCnt="0"/>
      <dgm:spPr/>
    </dgm:pt>
    <dgm:pt modelId="{6CD8D09F-A18C-452C-B9FF-B791BF0B418E}" type="pres">
      <dgm:prSet presAssocID="{A45F356D-A350-4365-8CB5-37CAFDDDAF60}" presName="compNode" presStyleCnt="0"/>
      <dgm:spPr/>
    </dgm:pt>
    <dgm:pt modelId="{E49A097B-A812-4353-91C8-BD2E8981B2A1}" type="pres">
      <dgm:prSet presAssocID="{A45F356D-A350-4365-8CB5-37CAFDDDAF60}" presName="bgRect" presStyleLbl="bgShp" presStyleIdx="1" presStyleCnt="4" custLinFactNeighborX="39987"/>
      <dgm:spPr/>
    </dgm:pt>
    <dgm:pt modelId="{F4BDE797-D125-4265-A4ED-90D8D94C596B}" type="pres">
      <dgm:prSet presAssocID="{A45F356D-A350-4365-8CB5-37CAFDDDAF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cycle Sign"/>
        </a:ext>
      </dgm:extLst>
    </dgm:pt>
    <dgm:pt modelId="{F4EF237D-EB9A-45DC-B6BA-241746247BB5}" type="pres">
      <dgm:prSet presAssocID="{A45F356D-A350-4365-8CB5-37CAFDDDAF60}" presName="spaceRect" presStyleCnt="0"/>
      <dgm:spPr/>
    </dgm:pt>
    <dgm:pt modelId="{884DEBA9-44EA-4904-A8A7-18ED3E8F571C}" type="pres">
      <dgm:prSet presAssocID="{A45F356D-A350-4365-8CB5-37CAFDDDAF60}" presName="parTx" presStyleLbl="revTx" presStyleIdx="1" presStyleCnt="4">
        <dgm:presLayoutVars>
          <dgm:chMax val="0"/>
          <dgm:chPref val="0"/>
        </dgm:presLayoutVars>
      </dgm:prSet>
      <dgm:spPr/>
    </dgm:pt>
    <dgm:pt modelId="{0361C286-7814-413C-824F-970FC660E5BE}" type="pres">
      <dgm:prSet presAssocID="{9D4D377F-EB81-43FC-B556-81A2A744B1C8}" presName="sibTrans" presStyleCnt="0"/>
      <dgm:spPr/>
    </dgm:pt>
    <dgm:pt modelId="{8488F3BF-482C-499A-8040-53DB8FDD17FA}" type="pres">
      <dgm:prSet presAssocID="{9442E0EF-BC82-4236-8E37-0B1B169C16BA}" presName="compNode" presStyleCnt="0"/>
      <dgm:spPr/>
    </dgm:pt>
    <dgm:pt modelId="{4E97B54B-DA01-4106-8CF9-7B234F9819DA}" type="pres">
      <dgm:prSet presAssocID="{9442E0EF-BC82-4236-8E37-0B1B169C16BA}" presName="bgRect" presStyleLbl="bgShp" presStyleIdx="2" presStyleCnt="4"/>
      <dgm:spPr/>
    </dgm:pt>
    <dgm:pt modelId="{D03F5823-AB85-458C-BAE8-A04FD76115BC}" type="pres">
      <dgm:prSet presAssocID="{9442E0EF-BC82-4236-8E37-0B1B169C16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ycle"/>
        </a:ext>
      </dgm:extLst>
    </dgm:pt>
    <dgm:pt modelId="{A17D5972-6DDA-421D-BF89-6A6A94C79173}" type="pres">
      <dgm:prSet presAssocID="{9442E0EF-BC82-4236-8E37-0B1B169C16BA}" presName="spaceRect" presStyleCnt="0"/>
      <dgm:spPr/>
    </dgm:pt>
    <dgm:pt modelId="{85A9DF9B-6CBC-4B19-B3DB-3F82C70E915E}" type="pres">
      <dgm:prSet presAssocID="{9442E0EF-BC82-4236-8E37-0B1B169C16BA}" presName="parTx" presStyleLbl="revTx" presStyleIdx="2" presStyleCnt="4">
        <dgm:presLayoutVars>
          <dgm:chMax val="0"/>
          <dgm:chPref val="0"/>
        </dgm:presLayoutVars>
      </dgm:prSet>
      <dgm:spPr/>
    </dgm:pt>
    <dgm:pt modelId="{C39803FE-163B-4923-8005-78C3599BB7C7}" type="pres">
      <dgm:prSet presAssocID="{F17FC2F4-ECD0-47FD-8DB8-9337F234CC17}" presName="sibTrans" presStyleCnt="0"/>
      <dgm:spPr/>
    </dgm:pt>
    <dgm:pt modelId="{EF4EAF38-9EF2-40A4-AF5D-4792EA97ED3A}" type="pres">
      <dgm:prSet presAssocID="{A17AB3F6-A1C8-420F-AE12-279225C557F0}" presName="compNode" presStyleCnt="0"/>
      <dgm:spPr/>
    </dgm:pt>
    <dgm:pt modelId="{977FC30D-F0F7-444D-955B-70D4F61FBB8D}" type="pres">
      <dgm:prSet presAssocID="{A17AB3F6-A1C8-420F-AE12-279225C557F0}" presName="bgRect" presStyleLbl="bgShp" presStyleIdx="3" presStyleCnt="4"/>
      <dgm:spPr/>
    </dgm:pt>
    <dgm:pt modelId="{880784E5-4044-477E-BE07-87907C829176}" type="pres">
      <dgm:prSet presAssocID="{A17AB3F6-A1C8-420F-AE12-279225C557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stainability"/>
        </a:ext>
      </dgm:extLst>
    </dgm:pt>
    <dgm:pt modelId="{23782539-15AA-432B-80F8-932AD13E5571}" type="pres">
      <dgm:prSet presAssocID="{A17AB3F6-A1C8-420F-AE12-279225C557F0}" presName="spaceRect" presStyleCnt="0"/>
      <dgm:spPr/>
    </dgm:pt>
    <dgm:pt modelId="{3AE513E1-9DD9-4467-96CC-5FC4845679D8}" type="pres">
      <dgm:prSet presAssocID="{A17AB3F6-A1C8-420F-AE12-279225C557F0}" presName="parTx" presStyleLbl="revTx" presStyleIdx="3" presStyleCnt="4">
        <dgm:presLayoutVars>
          <dgm:chMax val="0"/>
          <dgm:chPref val="0"/>
        </dgm:presLayoutVars>
      </dgm:prSet>
      <dgm:spPr/>
    </dgm:pt>
  </dgm:ptLst>
  <dgm:cxnLst>
    <dgm:cxn modelId="{C9DE380E-6997-4B9D-8771-3EFC2E7628D7}" type="presOf" srcId="{D5D92CE5-90A5-407F-BAA5-24DAE588FF36}" destId="{DD17BF54-1685-4F08-992C-99355292DD5E}" srcOrd="0" destOrd="0" presId="urn:microsoft.com/office/officeart/2018/2/layout/IconVerticalSolidList"/>
    <dgm:cxn modelId="{64CACC26-0FC0-4509-8238-A93893EBEED0}" type="presOf" srcId="{A17AB3F6-A1C8-420F-AE12-279225C557F0}" destId="{3AE513E1-9DD9-4467-96CC-5FC4845679D8}" srcOrd="0" destOrd="0" presId="urn:microsoft.com/office/officeart/2018/2/layout/IconVerticalSolidList"/>
    <dgm:cxn modelId="{32AC0632-03ED-4D73-9C70-2E798D15C8F8}" type="presOf" srcId="{A45F356D-A350-4365-8CB5-37CAFDDDAF60}" destId="{884DEBA9-44EA-4904-A8A7-18ED3E8F571C}" srcOrd="0" destOrd="0" presId="urn:microsoft.com/office/officeart/2018/2/layout/IconVerticalSolidList"/>
    <dgm:cxn modelId="{64E73788-7F0E-4087-8710-603C539B168B}" srcId="{D5D92CE5-90A5-407F-BAA5-24DAE588FF36}" destId="{A17AB3F6-A1C8-420F-AE12-279225C557F0}" srcOrd="3" destOrd="0" parTransId="{B1BD9861-0028-42ED-86CC-DA35A18DC18A}" sibTransId="{C242BC66-38CB-4A48-9C74-962AF822F6B1}"/>
    <dgm:cxn modelId="{F1DCE68A-43CE-446E-BA2C-D5F834EE7E22}" srcId="{D5D92CE5-90A5-407F-BAA5-24DAE588FF36}" destId="{EB639C67-A41D-4045-8CBE-244CA71B4EF4}" srcOrd="0" destOrd="0" parTransId="{026D5961-6646-4394-90EE-4D64520B92C9}" sibTransId="{A221F94C-A5A3-417C-AB63-245E5656ADFF}"/>
    <dgm:cxn modelId="{ED7A5BA2-A65B-4E80-9D8E-01F617CF4404}" type="presOf" srcId="{EB639C67-A41D-4045-8CBE-244CA71B4EF4}" destId="{D265415D-7A46-4F5C-8AC9-241A605447C1}" srcOrd="0" destOrd="0" presId="urn:microsoft.com/office/officeart/2018/2/layout/IconVerticalSolidList"/>
    <dgm:cxn modelId="{39EE4AA4-3298-47D0-9BEB-F21DA322C91C}" type="presOf" srcId="{9442E0EF-BC82-4236-8E37-0B1B169C16BA}" destId="{85A9DF9B-6CBC-4B19-B3DB-3F82C70E915E}" srcOrd="0" destOrd="0" presId="urn:microsoft.com/office/officeart/2018/2/layout/IconVerticalSolidList"/>
    <dgm:cxn modelId="{34EAB9AB-33B4-48E6-B633-CEE29496E1E1}" srcId="{D5D92CE5-90A5-407F-BAA5-24DAE588FF36}" destId="{9442E0EF-BC82-4236-8E37-0B1B169C16BA}" srcOrd="2" destOrd="0" parTransId="{D8F183E0-76A5-42FB-A8B3-B01123F1DF9E}" sibTransId="{F17FC2F4-ECD0-47FD-8DB8-9337F234CC17}"/>
    <dgm:cxn modelId="{5D962BB2-8772-4741-8C8A-543B742162DE}" srcId="{D5D92CE5-90A5-407F-BAA5-24DAE588FF36}" destId="{A45F356D-A350-4365-8CB5-37CAFDDDAF60}" srcOrd="1" destOrd="0" parTransId="{9A8B5B75-6B17-45B9-8698-108EACBD1065}" sibTransId="{9D4D377F-EB81-43FC-B556-81A2A744B1C8}"/>
    <dgm:cxn modelId="{B86D9ADE-3FE0-4D1D-94C2-E6AD0DA71B95}" type="presParOf" srcId="{DD17BF54-1685-4F08-992C-99355292DD5E}" destId="{C74EB27F-5851-4986-8485-97553BCEE1AE}" srcOrd="0" destOrd="0" presId="urn:microsoft.com/office/officeart/2018/2/layout/IconVerticalSolidList"/>
    <dgm:cxn modelId="{AE29242C-FD09-42FB-ABD8-021A56490CE6}" type="presParOf" srcId="{C74EB27F-5851-4986-8485-97553BCEE1AE}" destId="{161E78EA-1E46-4993-AF54-8E6BFE302B73}" srcOrd="0" destOrd="0" presId="urn:microsoft.com/office/officeart/2018/2/layout/IconVerticalSolidList"/>
    <dgm:cxn modelId="{24C93CEE-871A-431E-B048-277A519D9220}" type="presParOf" srcId="{C74EB27F-5851-4986-8485-97553BCEE1AE}" destId="{C295734A-6DEB-4F60-8532-0254D3AA9DC1}" srcOrd="1" destOrd="0" presId="urn:microsoft.com/office/officeart/2018/2/layout/IconVerticalSolidList"/>
    <dgm:cxn modelId="{29A94B0E-F533-412A-BF9A-08677FEA8D8C}" type="presParOf" srcId="{C74EB27F-5851-4986-8485-97553BCEE1AE}" destId="{C164304E-1062-4DF0-B09D-D8BC7D3D38E2}" srcOrd="2" destOrd="0" presId="urn:microsoft.com/office/officeart/2018/2/layout/IconVerticalSolidList"/>
    <dgm:cxn modelId="{7ADE43D1-12F4-4010-A0EA-C80B65BE1EAD}" type="presParOf" srcId="{C74EB27F-5851-4986-8485-97553BCEE1AE}" destId="{D265415D-7A46-4F5C-8AC9-241A605447C1}" srcOrd="3" destOrd="0" presId="urn:microsoft.com/office/officeart/2018/2/layout/IconVerticalSolidList"/>
    <dgm:cxn modelId="{C06F5A43-11B9-45F8-B532-7EE8958C1F84}" type="presParOf" srcId="{DD17BF54-1685-4F08-992C-99355292DD5E}" destId="{38EDF4F9-8FD1-4315-B7E5-F7BC3022DBFF}" srcOrd="1" destOrd="0" presId="urn:microsoft.com/office/officeart/2018/2/layout/IconVerticalSolidList"/>
    <dgm:cxn modelId="{C75C5D49-F4FF-46ED-9E2D-0D447EC855E5}" type="presParOf" srcId="{DD17BF54-1685-4F08-992C-99355292DD5E}" destId="{6CD8D09F-A18C-452C-B9FF-B791BF0B418E}" srcOrd="2" destOrd="0" presId="urn:microsoft.com/office/officeart/2018/2/layout/IconVerticalSolidList"/>
    <dgm:cxn modelId="{1DCB2374-F5F0-4175-AF07-A566AA19DC75}" type="presParOf" srcId="{6CD8D09F-A18C-452C-B9FF-B791BF0B418E}" destId="{E49A097B-A812-4353-91C8-BD2E8981B2A1}" srcOrd="0" destOrd="0" presId="urn:microsoft.com/office/officeart/2018/2/layout/IconVerticalSolidList"/>
    <dgm:cxn modelId="{443BA953-A082-4DC4-9465-5FA6BBC9538B}" type="presParOf" srcId="{6CD8D09F-A18C-452C-B9FF-B791BF0B418E}" destId="{F4BDE797-D125-4265-A4ED-90D8D94C596B}" srcOrd="1" destOrd="0" presId="urn:microsoft.com/office/officeart/2018/2/layout/IconVerticalSolidList"/>
    <dgm:cxn modelId="{A44AB13A-7B3C-41A8-966F-9104A74A7924}" type="presParOf" srcId="{6CD8D09F-A18C-452C-B9FF-B791BF0B418E}" destId="{F4EF237D-EB9A-45DC-B6BA-241746247BB5}" srcOrd="2" destOrd="0" presId="urn:microsoft.com/office/officeart/2018/2/layout/IconVerticalSolidList"/>
    <dgm:cxn modelId="{D809D77C-0EBC-4CD7-98E8-DB8C2CF72814}" type="presParOf" srcId="{6CD8D09F-A18C-452C-B9FF-B791BF0B418E}" destId="{884DEBA9-44EA-4904-A8A7-18ED3E8F571C}" srcOrd="3" destOrd="0" presId="urn:microsoft.com/office/officeart/2018/2/layout/IconVerticalSolidList"/>
    <dgm:cxn modelId="{A52C9FA7-9042-4DE9-883B-620C93C79369}" type="presParOf" srcId="{DD17BF54-1685-4F08-992C-99355292DD5E}" destId="{0361C286-7814-413C-824F-970FC660E5BE}" srcOrd="3" destOrd="0" presId="urn:microsoft.com/office/officeart/2018/2/layout/IconVerticalSolidList"/>
    <dgm:cxn modelId="{F10D3097-AF7E-49E3-AD4B-20ED20B518EF}" type="presParOf" srcId="{DD17BF54-1685-4F08-992C-99355292DD5E}" destId="{8488F3BF-482C-499A-8040-53DB8FDD17FA}" srcOrd="4" destOrd="0" presId="urn:microsoft.com/office/officeart/2018/2/layout/IconVerticalSolidList"/>
    <dgm:cxn modelId="{CA6962D1-A133-40AA-B40A-AFAF5C7ED810}" type="presParOf" srcId="{8488F3BF-482C-499A-8040-53DB8FDD17FA}" destId="{4E97B54B-DA01-4106-8CF9-7B234F9819DA}" srcOrd="0" destOrd="0" presId="urn:microsoft.com/office/officeart/2018/2/layout/IconVerticalSolidList"/>
    <dgm:cxn modelId="{DD60CC2B-41B7-47C3-A04A-694753123343}" type="presParOf" srcId="{8488F3BF-482C-499A-8040-53DB8FDD17FA}" destId="{D03F5823-AB85-458C-BAE8-A04FD76115BC}" srcOrd="1" destOrd="0" presId="urn:microsoft.com/office/officeart/2018/2/layout/IconVerticalSolidList"/>
    <dgm:cxn modelId="{0AD6AF49-F564-4A1E-A759-73D8FAEC2172}" type="presParOf" srcId="{8488F3BF-482C-499A-8040-53DB8FDD17FA}" destId="{A17D5972-6DDA-421D-BF89-6A6A94C79173}" srcOrd="2" destOrd="0" presId="urn:microsoft.com/office/officeart/2018/2/layout/IconVerticalSolidList"/>
    <dgm:cxn modelId="{5D328A6E-EB7D-4452-91CA-6135ECAC2934}" type="presParOf" srcId="{8488F3BF-482C-499A-8040-53DB8FDD17FA}" destId="{85A9DF9B-6CBC-4B19-B3DB-3F82C70E915E}" srcOrd="3" destOrd="0" presId="urn:microsoft.com/office/officeart/2018/2/layout/IconVerticalSolidList"/>
    <dgm:cxn modelId="{F59CFC89-BD2B-415A-A303-943EF171C2EA}" type="presParOf" srcId="{DD17BF54-1685-4F08-992C-99355292DD5E}" destId="{C39803FE-163B-4923-8005-78C3599BB7C7}" srcOrd="5" destOrd="0" presId="urn:microsoft.com/office/officeart/2018/2/layout/IconVerticalSolidList"/>
    <dgm:cxn modelId="{4F1D5BF4-F3BD-4075-B0B7-539AFA3C3264}" type="presParOf" srcId="{DD17BF54-1685-4F08-992C-99355292DD5E}" destId="{EF4EAF38-9EF2-40A4-AF5D-4792EA97ED3A}" srcOrd="6" destOrd="0" presId="urn:microsoft.com/office/officeart/2018/2/layout/IconVerticalSolidList"/>
    <dgm:cxn modelId="{8E8CFD19-36C7-466E-8017-F40842F522D0}" type="presParOf" srcId="{EF4EAF38-9EF2-40A4-AF5D-4792EA97ED3A}" destId="{977FC30D-F0F7-444D-955B-70D4F61FBB8D}" srcOrd="0" destOrd="0" presId="urn:microsoft.com/office/officeart/2018/2/layout/IconVerticalSolidList"/>
    <dgm:cxn modelId="{72FDD546-F4AF-4C2E-9386-54313D843DF0}" type="presParOf" srcId="{EF4EAF38-9EF2-40A4-AF5D-4792EA97ED3A}" destId="{880784E5-4044-477E-BE07-87907C829176}" srcOrd="1" destOrd="0" presId="urn:microsoft.com/office/officeart/2018/2/layout/IconVerticalSolidList"/>
    <dgm:cxn modelId="{C9F8BBC2-0848-423F-A1CA-E108E47EF158}" type="presParOf" srcId="{EF4EAF38-9EF2-40A4-AF5D-4792EA97ED3A}" destId="{23782539-15AA-432B-80F8-932AD13E5571}" srcOrd="2" destOrd="0" presId="urn:microsoft.com/office/officeart/2018/2/layout/IconVerticalSolidList"/>
    <dgm:cxn modelId="{8F2F00ED-5E03-48B8-BE37-62F8EF2DC23E}" type="presParOf" srcId="{EF4EAF38-9EF2-40A4-AF5D-4792EA97ED3A}" destId="{3AE513E1-9DD9-4467-96CC-5FC4845679D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48F613-C03F-46CF-A6E7-E6592F4DCC98}"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2CC2F587-FB34-4965-A37C-8E7EB44817B5}">
      <dgm:prSet/>
      <dgm:spPr/>
      <dgm:t>
        <a:bodyPr/>
        <a:lstStyle/>
        <a:p>
          <a:pPr>
            <a:lnSpc>
              <a:spcPct val="100000"/>
            </a:lnSpc>
          </a:pPr>
          <a:r>
            <a:rPr lang="en-US" dirty="0"/>
            <a:t>Prevent pollution</a:t>
          </a:r>
        </a:p>
      </dgm:t>
    </dgm:pt>
    <dgm:pt modelId="{4C86D4AD-5E54-44CB-BD98-6919D026A279}" type="parTrans" cxnId="{F9E7F67C-CF4F-4033-8783-96942010EE23}">
      <dgm:prSet/>
      <dgm:spPr/>
      <dgm:t>
        <a:bodyPr/>
        <a:lstStyle/>
        <a:p>
          <a:endParaRPr lang="en-US"/>
        </a:p>
      </dgm:t>
    </dgm:pt>
    <dgm:pt modelId="{F28C5627-53C0-4920-A390-F29FB9A011B7}" type="sibTrans" cxnId="{F9E7F67C-CF4F-4033-8783-96942010EE23}">
      <dgm:prSet/>
      <dgm:spPr/>
      <dgm:t>
        <a:bodyPr/>
        <a:lstStyle/>
        <a:p>
          <a:endParaRPr lang="en-US"/>
        </a:p>
      </dgm:t>
    </dgm:pt>
    <dgm:pt modelId="{69D30B32-1387-48D4-99B5-DEEE283BEE2E}">
      <dgm:prSet/>
      <dgm:spPr/>
      <dgm:t>
        <a:bodyPr/>
        <a:lstStyle/>
        <a:p>
          <a:pPr>
            <a:lnSpc>
              <a:spcPct val="100000"/>
            </a:lnSpc>
          </a:pPr>
          <a:r>
            <a:rPr lang="en-US" dirty="0" err="1"/>
            <a:t>Minimise</a:t>
          </a:r>
          <a:r>
            <a:rPr lang="en-US" dirty="0"/>
            <a:t> waste</a:t>
          </a:r>
        </a:p>
      </dgm:t>
    </dgm:pt>
    <dgm:pt modelId="{C9244AC6-6EEF-4859-A80C-8F94AC2D28AE}" type="parTrans" cxnId="{BDB50A41-C070-47EF-8DF9-856E12B1051A}">
      <dgm:prSet/>
      <dgm:spPr/>
      <dgm:t>
        <a:bodyPr/>
        <a:lstStyle/>
        <a:p>
          <a:endParaRPr lang="en-US"/>
        </a:p>
      </dgm:t>
    </dgm:pt>
    <dgm:pt modelId="{B9FFB8B8-13DB-4FEE-9D1A-D79EDB37DF0F}" type="sibTrans" cxnId="{BDB50A41-C070-47EF-8DF9-856E12B1051A}">
      <dgm:prSet/>
      <dgm:spPr/>
      <dgm:t>
        <a:bodyPr/>
        <a:lstStyle/>
        <a:p>
          <a:endParaRPr lang="en-US"/>
        </a:p>
      </dgm:t>
    </dgm:pt>
    <dgm:pt modelId="{52BDC24F-F2AF-4E2B-BE97-F9BB153EBCCA}">
      <dgm:prSet/>
      <dgm:spPr/>
      <dgm:t>
        <a:bodyPr/>
        <a:lstStyle/>
        <a:p>
          <a:pPr>
            <a:lnSpc>
              <a:spcPct val="100000"/>
            </a:lnSpc>
          </a:pPr>
          <a:r>
            <a:rPr lang="en-US" dirty="0"/>
            <a:t>Share practices</a:t>
          </a:r>
        </a:p>
      </dgm:t>
    </dgm:pt>
    <dgm:pt modelId="{E6F40B4A-DF1B-4751-9320-BFE554AF5379}" type="parTrans" cxnId="{24AF5432-C101-4176-9CB4-3E0F50359D1A}">
      <dgm:prSet/>
      <dgm:spPr/>
      <dgm:t>
        <a:bodyPr/>
        <a:lstStyle/>
        <a:p>
          <a:endParaRPr lang="en-US"/>
        </a:p>
      </dgm:t>
    </dgm:pt>
    <dgm:pt modelId="{45D9DDB6-358D-4EEC-998E-C5B5B5C79786}" type="sibTrans" cxnId="{24AF5432-C101-4176-9CB4-3E0F50359D1A}">
      <dgm:prSet/>
      <dgm:spPr/>
      <dgm:t>
        <a:bodyPr/>
        <a:lstStyle/>
        <a:p>
          <a:endParaRPr lang="en-US"/>
        </a:p>
      </dgm:t>
    </dgm:pt>
    <dgm:pt modelId="{AA922646-6750-4575-B884-4EB2FE859EEA}">
      <dgm:prSet/>
      <dgm:spPr/>
      <dgm:t>
        <a:bodyPr/>
        <a:lstStyle/>
        <a:p>
          <a:pPr>
            <a:lnSpc>
              <a:spcPct val="100000"/>
            </a:lnSpc>
          </a:pPr>
          <a:r>
            <a:rPr lang="en-US" dirty="0"/>
            <a:t>Comply with laws</a:t>
          </a:r>
        </a:p>
      </dgm:t>
    </dgm:pt>
    <dgm:pt modelId="{03253705-A1F5-4865-A037-DA9FA0748AA8}" type="parTrans" cxnId="{9346EDC2-8E78-412E-8D80-ADBE1DDFA0C7}">
      <dgm:prSet/>
      <dgm:spPr/>
      <dgm:t>
        <a:bodyPr/>
        <a:lstStyle/>
        <a:p>
          <a:endParaRPr lang="en-US"/>
        </a:p>
      </dgm:t>
    </dgm:pt>
    <dgm:pt modelId="{B3097B1A-C9B0-49EA-9798-998826DDE19E}" type="sibTrans" cxnId="{9346EDC2-8E78-412E-8D80-ADBE1DDFA0C7}">
      <dgm:prSet/>
      <dgm:spPr/>
      <dgm:t>
        <a:bodyPr/>
        <a:lstStyle/>
        <a:p>
          <a:endParaRPr lang="en-US"/>
        </a:p>
      </dgm:t>
    </dgm:pt>
    <dgm:pt modelId="{1DF66EE0-C2FC-4691-8CA5-E47CC5E4B439}">
      <dgm:prSet/>
      <dgm:spPr/>
      <dgm:t>
        <a:bodyPr/>
        <a:lstStyle/>
        <a:p>
          <a:pPr>
            <a:lnSpc>
              <a:spcPct val="100000"/>
            </a:lnSpc>
          </a:pPr>
          <a:r>
            <a:rPr lang="en-US" dirty="0"/>
            <a:t>Implement waste management strategies</a:t>
          </a:r>
        </a:p>
      </dgm:t>
    </dgm:pt>
    <dgm:pt modelId="{75B8F7E9-8B5D-47B0-A6B6-0F50485584A6}" type="parTrans" cxnId="{7C3CF300-2D3A-4C1B-86D7-F89F0857BAA1}">
      <dgm:prSet/>
      <dgm:spPr/>
      <dgm:t>
        <a:bodyPr/>
        <a:lstStyle/>
        <a:p>
          <a:endParaRPr lang="en-US"/>
        </a:p>
      </dgm:t>
    </dgm:pt>
    <dgm:pt modelId="{D9B09E24-7721-4312-9033-DA30EADB1D7F}" type="sibTrans" cxnId="{7C3CF300-2D3A-4C1B-86D7-F89F0857BAA1}">
      <dgm:prSet/>
      <dgm:spPr/>
      <dgm:t>
        <a:bodyPr/>
        <a:lstStyle/>
        <a:p>
          <a:endParaRPr lang="en-US"/>
        </a:p>
      </dgm:t>
    </dgm:pt>
    <dgm:pt modelId="{EDD1377F-1210-4215-B240-4E270827045B}">
      <dgm:prSet/>
      <dgm:spPr/>
      <dgm:t>
        <a:bodyPr/>
        <a:lstStyle/>
        <a:p>
          <a:pPr>
            <a:lnSpc>
              <a:spcPct val="100000"/>
            </a:lnSpc>
          </a:pPr>
          <a:r>
            <a:rPr lang="en-US" dirty="0"/>
            <a:t>Use resources sustainably</a:t>
          </a:r>
        </a:p>
      </dgm:t>
    </dgm:pt>
    <dgm:pt modelId="{9F207581-1546-4721-833B-C5C19E23738D}" type="parTrans" cxnId="{4EE6F7B3-5786-4CDE-831B-2AF1528BC0ED}">
      <dgm:prSet/>
      <dgm:spPr/>
      <dgm:t>
        <a:bodyPr/>
        <a:lstStyle/>
        <a:p>
          <a:endParaRPr lang="en-US"/>
        </a:p>
      </dgm:t>
    </dgm:pt>
    <dgm:pt modelId="{FBC8B041-A9CB-421C-82C4-AE4AC077EDB2}" type="sibTrans" cxnId="{4EE6F7B3-5786-4CDE-831B-2AF1528BC0ED}">
      <dgm:prSet/>
      <dgm:spPr/>
      <dgm:t>
        <a:bodyPr/>
        <a:lstStyle/>
        <a:p>
          <a:endParaRPr lang="en-US"/>
        </a:p>
      </dgm:t>
    </dgm:pt>
    <dgm:pt modelId="{27EF4526-AF01-4149-B87E-C2E84EA11FD5}" type="pres">
      <dgm:prSet presAssocID="{6048F613-C03F-46CF-A6E7-E6592F4DCC98}" presName="Name0" presStyleCnt="0">
        <dgm:presLayoutVars>
          <dgm:dir/>
          <dgm:resizeHandles val="exact"/>
        </dgm:presLayoutVars>
      </dgm:prSet>
      <dgm:spPr/>
    </dgm:pt>
    <dgm:pt modelId="{669CCE64-0180-455F-8EB0-147574F4475B}" type="pres">
      <dgm:prSet presAssocID="{2CC2F587-FB34-4965-A37C-8E7EB44817B5}" presName="node" presStyleLbl="node1" presStyleIdx="0" presStyleCnt="6">
        <dgm:presLayoutVars>
          <dgm:bulletEnabled val="1"/>
        </dgm:presLayoutVars>
      </dgm:prSet>
      <dgm:spPr/>
    </dgm:pt>
    <dgm:pt modelId="{B4CB694D-F0EC-4791-93DC-930ABDD2AD89}" type="pres">
      <dgm:prSet presAssocID="{F28C5627-53C0-4920-A390-F29FB9A011B7}" presName="sibTrans" presStyleLbl="sibTrans1D1" presStyleIdx="0" presStyleCnt="5"/>
      <dgm:spPr/>
    </dgm:pt>
    <dgm:pt modelId="{248F2A0D-8452-4FB6-80DE-F2F3A55DC997}" type="pres">
      <dgm:prSet presAssocID="{F28C5627-53C0-4920-A390-F29FB9A011B7}" presName="connectorText" presStyleLbl="sibTrans1D1" presStyleIdx="0" presStyleCnt="5"/>
      <dgm:spPr/>
    </dgm:pt>
    <dgm:pt modelId="{3362D4E0-2132-47F1-B496-43D0F2F545A8}" type="pres">
      <dgm:prSet presAssocID="{69D30B32-1387-48D4-99B5-DEEE283BEE2E}" presName="node" presStyleLbl="node1" presStyleIdx="1" presStyleCnt="6">
        <dgm:presLayoutVars>
          <dgm:bulletEnabled val="1"/>
        </dgm:presLayoutVars>
      </dgm:prSet>
      <dgm:spPr/>
    </dgm:pt>
    <dgm:pt modelId="{D33A112C-847F-447E-89A1-883A34960575}" type="pres">
      <dgm:prSet presAssocID="{B9FFB8B8-13DB-4FEE-9D1A-D79EDB37DF0F}" presName="sibTrans" presStyleLbl="sibTrans1D1" presStyleIdx="1" presStyleCnt="5"/>
      <dgm:spPr/>
    </dgm:pt>
    <dgm:pt modelId="{C1548235-4531-41E2-ABDA-548072CC35F2}" type="pres">
      <dgm:prSet presAssocID="{B9FFB8B8-13DB-4FEE-9D1A-D79EDB37DF0F}" presName="connectorText" presStyleLbl="sibTrans1D1" presStyleIdx="1" presStyleCnt="5"/>
      <dgm:spPr/>
    </dgm:pt>
    <dgm:pt modelId="{FEBB60C2-7FB4-4022-BE25-84FBDA59386E}" type="pres">
      <dgm:prSet presAssocID="{52BDC24F-F2AF-4E2B-BE97-F9BB153EBCCA}" presName="node" presStyleLbl="node1" presStyleIdx="2" presStyleCnt="6">
        <dgm:presLayoutVars>
          <dgm:bulletEnabled val="1"/>
        </dgm:presLayoutVars>
      </dgm:prSet>
      <dgm:spPr/>
    </dgm:pt>
    <dgm:pt modelId="{42601E1F-CCB4-4308-AB39-A6EC95431CCF}" type="pres">
      <dgm:prSet presAssocID="{45D9DDB6-358D-4EEC-998E-C5B5B5C79786}" presName="sibTrans" presStyleLbl="sibTrans1D1" presStyleIdx="2" presStyleCnt="5"/>
      <dgm:spPr/>
    </dgm:pt>
    <dgm:pt modelId="{D55CC37A-121D-416D-9D05-E46257BAE60E}" type="pres">
      <dgm:prSet presAssocID="{45D9DDB6-358D-4EEC-998E-C5B5B5C79786}" presName="connectorText" presStyleLbl="sibTrans1D1" presStyleIdx="2" presStyleCnt="5"/>
      <dgm:spPr/>
    </dgm:pt>
    <dgm:pt modelId="{5E135BB0-BFD0-4693-8378-826B84A29131}" type="pres">
      <dgm:prSet presAssocID="{AA922646-6750-4575-B884-4EB2FE859EEA}" presName="node" presStyleLbl="node1" presStyleIdx="3" presStyleCnt="6">
        <dgm:presLayoutVars>
          <dgm:bulletEnabled val="1"/>
        </dgm:presLayoutVars>
      </dgm:prSet>
      <dgm:spPr/>
    </dgm:pt>
    <dgm:pt modelId="{D986E33B-DC90-46BC-BD75-C5014CF86B6C}" type="pres">
      <dgm:prSet presAssocID="{B3097B1A-C9B0-49EA-9798-998826DDE19E}" presName="sibTrans" presStyleLbl="sibTrans1D1" presStyleIdx="3" presStyleCnt="5"/>
      <dgm:spPr/>
    </dgm:pt>
    <dgm:pt modelId="{ED9CC3ED-E63A-484A-9E6B-23D4F1ED527D}" type="pres">
      <dgm:prSet presAssocID="{B3097B1A-C9B0-49EA-9798-998826DDE19E}" presName="connectorText" presStyleLbl="sibTrans1D1" presStyleIdx="3" presStyleCnt="5"/>
      <dgm:spPr/>
    </dgm:pt>
    <dgm:pt modelId="{E2D2614B-C941-4D60-A90E-30B4957AC7DA}" type="pres">
      <dgm:prSet presAssocID="{1DF66EE0-C2FC-4691-8CA5-E47CC5E4B439}" presName="node" presStyleLbl="node1" presStyleIdx="4" presStyleCnt="6">
        <dgm:presLayoutVars>
          <dgm:bulletEnabled val="1"/>
        </dgm:presLayoutVars>
      </dgm:prSet>
      <dgm:spPr/>
    </dgm:pt>
    <dgm:pt modelId="{4A80CE3A-1E55-4380-9712-082A75486D71}" type="pres">
      <dgm:prSet presAssocID="{D9B09E24-7721-4312-9033-DA30EADB1D7F}" presName="sibTrans" presStyleLbl="sibTrans1D1" presStyleIdx="4" presStyleCnt="5"/>
      <dgm:spPr/>
    </dgm:pt>
    <dgm:pt modelId="{4342CA89-0814-4DCA-9A77-9DF0648575F4}" type="pres">
      <dgm:prSet presAssocID="{D9B09E24-7721-4312-9033-DA30EADB1D7F}" presName="connectorText" presStyleLbl="sibTrans1D1" presStyleIdx="4" presStyleCnt="5"/>
      <dgm:spPr/>
    </dgm:pt>
    <dgm:pt modelId="{FD524DE2-B3E1-4C93-851D-7790FF940869}" type="pres">
      <dgm:prSet presAssocID="{EDD1377F-1210-4215-B240-4E270827045B}" presName="node" presStyleLbl="node1" presStyleIdx="5" presStyleCnt="6">
        <dgm:presLayoutVars>
          <dgm:bulletEnabled val="1"/>
        </dgm:presLayoutVars>
      </dgm:prSet>
      <dgm:spPr/>
    </dgm:pt>
  </dgm:ptLst>
  <dgm:cxnLst>
    <dgm:cxn modelId="{7C3CF300-2D3A-4C1B-86D7-F89F0857BAA1}" srcId="{6048F613-C03F-46CF-A6E7-E6592F4DCC98}" destId="{1DF66EE0-C2FC-4691-8CA5-E47CC5E4B439}" srcOrd="4" destOrd="0" parTransId="{75B8F7E9-8B5D-47B0-A6B6-0F50485584A6}" sibTransId="{D9B09E24-7721-4312-9033-DA30EADB1D7F}"/>
    <dgm:cxn modelId="{ADD8B603-2F4A-4161-AE9B-0314B241237C}" type="presOf" srcId="{69D30B32-1387-48D4-99B5-DEEE283BEE2E}" destId="{3362D4E0-2132-47F1-B496-43D0F2F545A8}" srcOrd="0" destOrd="0" presId="urn:microsoft.com/office/officeart/2016/7/layout/RepeatingBendingProcessNew"/>
    <dgm:cxn modelId="{071BE305-F434-41C8-9054-C9854DA5CA54}" type="presOf" srcId="{52BDC24F-F2AF-4E2B-BE97-F9BB153EBCCA}" destId="{FEBB60C2-7FB4-4022-BE25-84FBDA59386E}" srcOrd="0" destOrd="0" presId="urn:microsoft.com/office/officeart/2016/7/layout/RepeatingBendingProcessNew"/>
    <dgm:cxn modelId="{1740F505-1744-4C10-A707-67FC07DBFFCE}" type="presOf" srcId="{D9B09E24-7721-4312-9033-DA30EADB1D7F}" destId="{4342CA89-0814-4DCA-9A77-9DF0648575F4}" srcOrd="1" destOrd="0" presId="urn:microsoft.com/office/officeart/2016/7/layout/RepeatingBendingProcessNew"/>
    <dgm:cxn modelId="{07B26C2B-DC29-4EA1-A664-F9AC91FD7C08}" type="presOf" srcId="{B3097B1A-C9B0-49EA-9798-998826DDE19E}" destId="{D986E33B-DC90-46BC-BD75-C5014CF86B6C}" srcOrd="0" destOrd="0" presId="urn:microsoft.com/office/officeart/2016/7/layout/RepeatingBendingProcessNew"/>
    <dgm:cxn modelId="{24AF5432-C101-4176-9CB4-3E0F50359D1A}" srcId="{6048F613-C03F-46CF-A6E7-E6592F4DCC98}" destId="{52BDC24F-F2AF-4E2B-BE97-F9BB153EBCCA}" srcOrd="2" destOrd="0" parTransId="{E6F40B4A-DF1B-4751-9320-BFE554AF5379}" sibTransId="{45D9DDB6-358D-4EEC-998E-C5B5B5C79786}"/>
    <dgm:cxn modelId="{86C56E3E-AFF4-4192-BDD5-317F3A1B61FD}" type="presOf" srcId="{D9B09E24-7721-4312-9033-DA30EADB1D7F}" destId="{4A80CE3A-1E55-4380-9712-082A75486D71}" srcOrd="0" destOrd="0" presId="urn:microsoft.com/office/officeart/2016/7/layout/RepeatingBendingProcessNew"/>
    <dgm:cxn modelId="{BDB50A41-C070-47EF-8DF9-856E12B1051A}" srcId="{6048F613-C03F-46CF-A6E7-E6592F4DCC98}" destId="{69D30B32-1387-48D4-99B5-DEEE283BEE2E}" srcOrd="1" destOrd="0" parTransId="{C9244AC6-6EEF-4859-A80C-8F94AC2D28AE}" sibTransId="{B9FFB8B8-13DB-4FEE-9D1A-D79EDB37DF0F}"/>
    <dgm:cxn modelId="{5FDF0465-2EFD-4232-A22A-1546A3475958}" type="presOf" srcId="{2CC2F587-FB34-4965-A37C-8E7EB44817B5}" destId="{669CCE64-0180-455F-8EB0-147574F4475B}" srcOrd="0" destOrd="0" presId="urn:microsoft.com/office/officeart/2016/7/layout/RepeatingBendingProcessNew"/>
    <dgm:cxn modelId="{37DF6F51-5CCF-457A-9CBC-19E2A1605CB9}" type="presOf" srcId="{6048F613-C03F-46CF-A6E7-E6592F4DCC98}" destId="{27EF4526-AF01-4149-B87E-C2E84EA11FD5}" srcOrd="0" destOrd="0" presId="urn:microsoft.com/office/officeart/2016/7/layout/RepeatingBendingProcessNew"/>
    <dgm:cxn modelId="{8D422055-AD9B-4090-AF95-675FE77D8139}" type="presOf" srcId="{B3097B1A-C9B0-49EA-9798-998826DDE19E}" destId="{ED9CC3ED-E63A-484A-9E6B-23D4F1ED527D}" srcOrd="1" destOrd="0" presId="urn:microsoft.com/office/officeart/2016/7/layout/RepeatingBendingProcessNew"/>
    <dgm:cxn modelId="{C0F09F5A-A2C6-4CDD-9D53-E9433F6910B6}" type="presOf" srcId="{B9FFB8B8-13DB-4FEE-9D1A-D79EDB37DF0F}" destId="{C1548235-4531-41E2-ABDA-548072CC35F2}" srcOrd="1" destOrd="0" presId="urn:microsoft.com/office/officeart/2016/7/layout/RepeatingBendingProcessNew"/>
    <dgm:cxn modelId="{F9E7F67C-CF4F-4033-8783-96942010EE23}" srcId="{6048F613-C03F-46CF-A6E7-E6592F4DCC98}" destId="{2CC2F587-FB34-4965-A37C-8E7EB44817B5}" srcOrd="0" destOrd="0" parTransId="{4C86D4AD-5E54-44CB-BD98-6919D026A279}" sibTransId="{F28C5627-53C0-4920-A390-F29FB9A011B7}"/>
    <dgm:cxn modelId="{C8F1D17D-7C92-4A11-9FE4-75DE6DA7361F}" type="presOf" srcId="{F28C5627-53C0-4920-A390-F29FB9A011B7}" destId="{248F2A0D-8452-4FB6-80DE-F2F3A55DC997}" srcOrd="1" destOrd="0" presId="urn:microsoft.com/office/officeart/2016/7/layout/RepeatingBendingProcessNew"/>
    <dgm:cxn modelId="{FF7C369C-ED97-4064-9962-3605373079AB}" type="presOf" srcId="{45D9DDB6-358D-4EEC-998E-C5B5B5C79786}" destId="{42601E1F-CCB4-4308-AB39-A6EC95431CCF}" srcOrd="0" destOrd="0" presId="urn:microsoft.com/office/officeart/2016/7/layout/RepeatingBendingProcessNew"/>
    <dgm:cxn modelId="{CC0CF7A4-EC7D-4CEC-8FA6-008566260FAA}" type="presOf" srcId="{B9FFB8B8-13DB-4FEE-9D1A-D79EDB37DF0F}" destId="{D33A112C-847F-447E-89A1-883A34960575}" srcOrd="0" destOrd="0" presId="urn:microsoft.com/office/officeart/2016/7/layout/RepeatingBendingProcessNew"/>
    <dgm:cxn modelId="{D976F5AD-A401-4422-B194-E43AA68C238B}" type="presOf" srcId="{45D9DDB6-358D-4EEC-998E-C5B5B5C79786}" destId="{D55CC37A-121D-416D-9D05-E46257BAE60E}" srcOrd="1" destOrd="0" presId="urn:microsoft.com/office/officeart/2016/7/layout/RepeatingBendingProcessNew"/>
    <dgm:cxn modelId="{4EE6F7B3-5786-4CDE-831B-2AF1528BC0ED}" srcId="{6048F613-C03F-46CF-A6E7-E6592F4DCC98}" destId="{EDD1377F-1210-4215-B240-4E270827045B}" srcOrd="5" destOrd="0" parTransId="{9F207581-1546-4721-833B-C5C19E23738D}" sibTransId="{FBC8B041-A9CB-421C-82C4-AE4AC077EDB2}"/>
    <dgm:cxn modelId="{5EB983BE-D475-4B2F-9FE3-FBA9919BE901}" type="presOf" srcId="{F28C5627-53C0-4920-A390-F29FB9A011B7}" destId="{B4CB694D-F0EC-4791-93DC-930ABDD2AD89}" srcOrd="0" destOrd="0" presId="urn:microsoft.com/office/officeart/2016/7/layout/RepeatingBendingProcessNew"/>
    <dgm:cxn modelId="{9346EDC2-8E78-412E-8D80-ADBE1DDFA0C7}" srcId="{6048F613-C03F-46CF-A6E7-E6592F4DCC98}" destId="{AA922646-6750-4575-B884-4EB2FE859EEA}" srcOrd="3" destOrd="0" parTransId="{03253705-A1F5-4865-A037-DA9FA0748AA8}" sibTransId="{B3097B1A-C9B0-49EA-9798-998826DDE19E}"/>
    <dgm:cxn modelId="{61887FCA-9C59-4D8D-8DEC-F7EB076A8A56}" type="presOf" srcId="{1DF66EE0-C2FC-4691-8CA5-E47CC5E4B439}" destId="{E2D2614B-C941-4D60-A90E-30B4957AC7DA}" srcOrd="0" destOrd="0" presId="urn:microsoft.com/office/officeart/2016/7/layout/RepeatingBendingProcessNew"/>
    <dgm:cxn modelId="{F2FA2FD3-CAA0-4BCD-8A3C-59DB94CC9782}" type="presOf" srcId="{EDD1377F-1210-4215-B240-4E270827045B}" destId="{FD524DE2-B3E1-4C93-851D-7790FF940869}" srcOrd="0" destOrd="0" presId="urn:microsoft.com/office/officeart/2016/7/layout/RepeatingBendingProcessNew"/>
    <dgm:cxn modelId="{63B0E4F1-70A8-4A1F-93AC-920201A2BCAB}" type="presOf" srcId="{AA922646-6750-4575-B884-4EB2FE859EEA}" destId="{5E135BB0-BFD0-4693-8378-826B84A29131}" srcOrd="0" destOrd="0" presId="urn:microsoft.com/office/officeart/2016/7/layout/RepeatingBendingProcessNew"/>
    <dgm:cxn modelId="{86982167-34D0-4929-9E25-BA5DE37C88E1}" type="presParOf" srcId="{27EF4526-AF01-4149-B87E-C2E84EA11FD5}" destId="{669CCE64-0180-455F-8EB0-147574F4475B}" srcOrd="0" destOrd="0" presId="urn:microsoft.com/office/officeart/2016/7/layout/RepeatingBendingProcessNew"/>
    <dgm:cxn modelId="{77221BB0-F86A-4D85-A59C-8780A53A0416}" type="presParOf" srcId="{27EF4526-AF01-4149-B87E-C2E84EA11FD5}" destId="{B4CB694D-F0EC-4791-93DC-930ABDD2AD89}" srcOrd="1" destOrd="0" presId="urn:microsoft.com/office/officeart/2016/7/layout/RepeatingBendingProcessNew"/>
    <dgm:cxn modelId="{8DAA257E-BA0F-4013-99D3-DA18EFF103BB}" type="presParOf" srcId="{B4CB694D-F0EC-4791-93DC-930ABDD2AD89}" destId="{248F2A0D-8452-4FB6-80DE-F2F3A55DC997}" srcOrd="0" destOrd="0" presId="urn:microsoft.com/office/officeart/2016/7/layout/RepeatingBendingProcessNew"/>
    <dgm:cxn modelId="{C08A7BB1-B7E9-4B1D-8075-F0C1E3AF6E53}" type="presParOf" srcId="{27EF4526-AF01-4149-B87E-C2E84EA11FD5}" destId="{3362D4E0-2132-47F1-B496-43D0F2F545A8}" srcOrd="2" destOrd="0" presId="urn:microsoft.com/office/officeart/2016/7/layout/RepeatingBendingProcessNew"/>
    <dgm:cxn modelId="{355C40D2-FFB7-4CF4-837A-AFDB3EA14E81}" type="presParOf" srcId="{27EF4526-AF01-4149-B87E-C2E84EA11FD5}" destId="{D33A112C-847F-447E-89A1-883A34960575}" srcOrd="3" destOrd="0" presId="urn:microsoft.com/office/officeart/2016/7/layout/RepeatingBendingProcessNew"/>
    <dgm:cxn modelId="{93EC86BB-108B-4D92-8E5E-E48305B2D012}" type="presParOf" srcId="{D33A112C-847F-447E-89A1-883A34960575}" destId="{C1548235-4531-41E2-ABDA-548072CC35F2}" srcOrd="0" destOrd="0" presId="urn:microsoft.com/office/officeart/2016/7/layout/RepeatingBendingProcessNew"/>
    <dgm:cxn modelId="{AA56E2BD-D0CA-4E62-BD4D-BBF16629F658}" type="presParOf" srcId="{27EF4526-AF01-4149-B87E-C2E84EA11FD5}" destId="{FEBB60C2-7FB4-4022-BE25-84FBDA59386E}" srcOrd="4" destOrd="0" presId="urn:microsoft.com/office/officeart/2016/7/layout/RepeatingBendingProcessNew"/>
    <dgm:cxn modelId="{41A9D81B-BC5B-4E2C-A7AB-629319523BEF}" type="presParOf" srcId="{27EF4526-AF01-4149-B87E-C2E84EA11FD5}" destId="{42601E1F-CCB4-4308-AB39-A6EC95431CCF}" srcOrd="5" destOrd="0" presId="urn:microsoft.com/office/officeart/2016/7/layout/RepeatingBendingProcessNew"/>
    <dgm:cxn modelId="{C6F1A6EF-10F2-4669-8D3A-035FC416B210}" type="presParOf" srcId="{42601E1F-CCB4-4308-AB39-A6EC95431CCF}" destId="{D55CC37A-121D-416D-9D05-E46257BAE60E}" srcOrd="0" destOrd="0" presId="urn:microsoft.com/office/officeart/2016/7/layout/RepeatingBendingProcessNew"/>
    <dgm:cxn modelId="{3E4E2C72-1D21-446C-8E3F-A0E2A30FB96E}" type="presParOf" srcId="{27EF4526-AF01-4149-B87E-C2E84EA11FD5}" destId="{5E135BB0-BFD0-4693-8378-826B84A29131}" srcOrd="6" destOrd="0" presId="urn:microsoft.com/office/officeart/2016/7/layout/RepeatingBendingProcessNew"/>
    <dgm:cxn modelId="{D4E5012E-B428-4B79-8213-5E2CE9F58BE5}" type="presParOf" srcId="{27EF4526-AF01-4149-B87E-C2E84EA11FD5}" destId="{D986E33B-DC90-46BC-BD75-C5014CF86B6C}" srcOrd="7" destOrd="0" presId="urn:microsoft.com/office/officeart/2016/7/layout/RepeatingBendingProcessNew"/>
    <dgm:cxn modelId="{8CBA2A29-2D9B-413C-83AF-155A623ADBB0}" type="presParOf" srcId="{D986E33B-DC90-46BC-BD75-C5014CF86B6C}" destId="{ED9CC3ED-E63A-484A-9E6B-23D4F1ED527D}" srcOrd="0" destOrd="0" presId="urn:microsoft.com/office/officeart/2016/7/layout/RepeatingBendingProcessNew"/>
    <dgm:cxn modelId="{82A6EF64-7E8D-43C6-9CDB-16E0C5534919}" type="presParOf" srcId="{27EF4526-AF01-4149-B87E-C2E84EA11FD5}" destId="{E2D2614B-C941-4D60-A90E-30B4957AC7DA}" srcOrd="8" destOrd="0" presId="urn:microsoft.com/office/officeart/2016/7/layout/RepeatingBendingProcessNew"/>
    <dgm:cxn modelId="{889035EB-4E12-4EF3-A669-9AF50090896F}" type="presParOf" srcId="{27EF4526-AF01-4149-B87E-C2E84EA11FD5}" destId="{4A80CE3A-1E55-4380-9712-082A75486D71}" srcOrd="9" destOrd="0" presId="urn:microsoft.com/office/officeart/2016/7/layout/RepeatingBendingProcessNew"/>
    <dgm:cxn modelId="{A0012937-0979-4786-ADA8-30621D139CA2}" type="presParOf" srcId="{4A80CE3A-1E55-4380-9712-082A75486D71}" destId="{4342CA89-0814-4DCA-9A77-9DF0648575F4}" srcOrd="0" destOrd="0" presId="urn:microsoft.com/office/officeart/2016/7/layout/RepeatingBendingProcessNew"/>
    <dgm:cxn modelId="{8980A6CA-6C8D-473E-A16D-5D715C488652}" type="presParOf" srcId="{27EF4526-AF01-4149-B87E-C2E84EA11FD5}" destId="{FD524DE2-B3E1-4C93-851D-7790FF940869}"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E78EA-1E46-4993-AF54-8E6BFE302B73}">
      <dsp:nvSpPr>
        <dsp:cNvPr id="0" name=""/>
        <dsp:cNvSpPr/>
      </dsp:nvSpPr>
      <dsp:spPr>
        <a:xfrm>
          <a:off x="0" y="1676"/>
          <a:ext cx="9872663" cy="84952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95734A-6DEB-4F60-8532-0254D3AA9DC1}">
      <dsp:nvSpPr>
        <dsp:cNvPr id="0" name=""/>
        <dsp:cNvSpPr/>
      </dsp:nvSpPr>
      <dsp:spPr>
        <a:xfrm>
          <a:off x="256981" y="192819"/>
          <a:ext cx="467239" cy="467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5415D-7A46-4F5C-8AC9-241A605447C1}">
      <dsp:nvSpPr>
        <dsp:cNvPr id="0" name=""/>
        <dsp:cNvSpPr/>
      </dsp:nvSpPr>
      <dsp:spPr>
        <a:xfrm>
          <a:off x="981202" y="1676"/>
          <a:ext cx="8891460" cy="84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8" tIns="89908" rIns="89908" bIns="89908" numCol="1" spcCol="1270" anchor="ctr" anchorCtr="0">
          <a:noAutofit/>
        </a:bodyPr>
        <a:lstStyle/>
        <a:p>
          <a:pPr marL="0" lvl="0" indent="0" algn="l" defTabSz="800100">
            <a:lnSpc>
              <a:spcPct val="100000"/>
            </a:lnSpc>
            <a:spcBef>
              <a:spcPct val="0"/>
            </a:spcBef>
            <a:spcAft>
              <a:spcPct val="35000"/>
            </a:spcAft>
            <a:buNone/>
          </a:pPr>
          <a:r>
            <a:rPr lang="en-ZA" sz="1800" kern="1200" dirty="0"/>
            <a:t>Uncontrolled waste can contaminate soil, water, and air, leading to environmental degradation.</a:t>
          </a:r>
          <a:endParaRPr lang="en-US" sz="1800" kern="1200" dirty="0"/>
        </a:p>
      </dsp:txBody>
      <dsp:txXfrm>
        <a:off x="981202" y="1676"/>
        <a:ext cx="8891460" cy="849525"/>
      </dsp:txXfrm>
    </dsp:sp>
    <dsp:sp modelId="{E49A097B-A812-4353-91C8-BD2E8981B2A1}">
      <dsp:nvSpPr>
        <dsp:cNvPr id="0" name=""/>
        <dsp:cNvSpPr/>
      </dsp:nvSpPr>
      <dsp:spPr>
        <a:xfrm>
          <a:off x="0" y="1063583"/>
          <a:ext cx="9872663" cy="84952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BDE797-D125-4265-A4ED-90D8D94C596B}">
      <dsp:nvSpPr>
        <dsp:cNvPr id="0" name=""/>
        <dsp:cNvSpPr/>
      </dsp:nvSpPr>
      <dsp:spPr>
        <a:xfrm>
          <a:off x="256981" y="1254726"/>
          <a:ext cx="467239" cy="467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DEBA9-44EA-4904-A8A7-18ED3E8F571C}">
      <dsp:nvSpPr>
        <dsp:cNvPr id="0" name=""/>
        <dsp:cNvSpPr/>
      </dsp:nvSpPr>
      <dsp:spPr>
        <a:xfrm>
          <a:off x="981202" y="1063583"/>
          <a:ext cx="8891460" cy="84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8" tIns="89908" rIns="89908" bIns="89908" numCol="1" spcCol="1270" anchor="ctr" anchorCtr="0">
          <a:noAutofit/>
        </a:bodyPr>
        <a:lstStyle/>
        <a:p>
          <a:pPr marL="0" lvl="0" indent="0" algn="l" defTabSz="800100">
            <a:lnSpc>
              <a:spcPct val="100000"/>
            </a:lnSpc>
            <a:spcBef>
              <a:spcPct val="0"/>
            </a:spcBef>
            <a:spcAft>
              <a:spcPct val="35000"/>
            </a:spcAft>
            <a:buNone/>
          </a:pPr>
          <a:r>
            <a:rPr lang="en-ZA" sz="1800" kern="1200" dirty="0"/>
            <a:t>Improperly managed waste can spread diseases and pose health risks </a:t>
          </a:r>
          <a:r>
            <a:rPr lang="en-ZA" sz="2400" kern="1200" dirty="0"/>
            <a:t>to</a:t>
          </a:r>
          <a:r>
            <a:rPr lang="en-ZA" sz="1800" kern="1200" dirty="0"/>
            <a:t> humans and animals.</a:t>
          </a:r>
          <a:endParaRPr lang="en-US" sz="1800" kern="1200" dirty="0"/>
        </a:p>
      </dsp:txBody>
      <dsp:txXfrm>
        <a:off x="981202" y="1063583"/>
        <a:ext cx="8891460" cy="849525"/>
      </dsp:txXfrm>
    </dsp:sp>
    <dsp:sp modelId="{4E97B54B-DA01-4106-8CF9-7B234F9819DA}">
      <dsp:nvSpPr>
        <dsp:cNvPr id="0" name=""/>
        <dsp:cNvSpPr/>
      </dsp:nvSpPr>
      <dsp:spPr>
        <a:xfrm>
          <a:off x="0" y="2125490"/>
          <a:ext cx="9872663" cy="84952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3F5823-AB85-458C-BAE8-A04FD76115BC}">
      <dsp:nvSpPr>
        <dsp:cNvPr id="0" name=""/>
        <dsp:cNvSpPr/>
      </dsp:nvSpPr>
      <dsp:spPr>
        <a:xfrm>
          <a:off x="256981" y="2316634"/>
          <a:ext cx="467239" cy="467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A9DF9B-6CBC-4B19-B3DB-3F82C70E915E}">
      <dsp:nvSpPr>
        <dsp:cNvPr id="0" name=""/>
        <dsp:cNvSpPr/>
      </dsp:nvSpPr>
      <dsp:spPr>
        <a:xfrm>
          <a:off x="981202" y="2125490"/>
          <a:ext cx="8891460" cy="84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8" tIns="89908" rIns="89908" bIns="89908" numCol="1" spcCol="1270" anchor="ctr" anchorCtr="0">
          <a:noAutofit/>
        </a:bodyPr>
        <a:lstStyle/>
        <a:p>
          <a:pPr marL="0" lvl="0" indent="0" algn="l" defTabSz="800100">
            <a:lnSpc>
              <a:spcPct val="100000"/>
            </a:lnSpc>
            <a:spcBef>
              <a:spcPct val="0"/>
            </a:spcBef>
            <a:spcAft>
              <a:spcPct val="35000"/>
            </a:spcAft>
            <a:buNone/>
          </a:pPr>
          <a:r>
            <a:rPr lang="en-ZA" sz="1800" kern="1200" dirty="0"/>
            <a:t>Recycling and reusing waste materials help conserve natural resources and reduce the need for raw materials.</a:t>
          </a:r>
          <a:endParaRPr lang="en-US" sz="1800" kern="1200" dirty="0"/>
        </a:p>
      </dsp:txBody>
      <dsp:txXfrm>
        <a:off x="981202" y="2125490"/>
        <a:ext cx="8891460" cy="849525"/>
      </dsp:txXfrm>
    </dsp:sp>
    <dsp:sp modelId="{977FC30D-F0F7-444D-955B-70D4F61FBB8D}">
      <dsp:nvSpPr>
        <dsp:cNvPr id="0" name=""/>
        <dsp:cNvSpPr/>
      </dsp:nvSpPr>
      <dsp:spPr>
        <a:xfrm>
          <a:off x="0" y="3187398"/>
          <a:ext cx="9872663" cy="84952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784E5-4044-477E-BE07-87907C829176}">
      <dsp:nvSpPr>
        <dsp:cNvPr id="0" name=""/>
        <dsp:cNvSpPr/>
      </dsp:nvSpPr>
      <dsp:spPr>
        <a:xfrm>
          <a:off x="256981" y="3378541"/>
          <a:ext cx="467239" cy="4672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E513E1-9DD9-4467-96CC-5FC4845679D8}">
      <dsp:nvSpPr>
        <dsp:cNvPr id="0" name=""/>
        <dsp:cNvSpPr/>
      </dsp:nvSpPr>
      <dsp:spPr>
        <a:xfrm>
          <a:off x="981202" y="3187398"/>
          <a:ext cx="8891460" cy="84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8" tIns="89908" rIns="89908" bIns="89908" numCol="1" spcCol="1270" anchor="ctr" anchorCtr="0">
          <a:noAutofit/>
        </a:bodyPr>
        <a:lstStyle/>
        <a:p>
          <a:pPr marL="0" lvl="0" indent="0" algn="l" defTabSz="800100">
            <a:lnSpc>
              <a:spcPct val="100000"/>
            </a:lnSpc>
            <a:spcBef>
              <a:spcPct val="0"/>
            </a:spcBef>
            <a:spcAft>
              <a:spcPct val="35000"/>
            </a:spcAft>
            <a:buNone/>
          </a:pPr>
          <a:r>
            <a:rPr lang="en-ZA" sz="1800" kern="1200" dirty="0"/>
            <a:t>Proper waste management can reduce the emissions of greenhouse gases, contributing to climate change mitigation.</a:t>
          </a:r>
          <a:endParaRPr lang="en-US" sz="1800" kern="1200" dirty="0"/>
        </a:p>
      </dsp:txBody>
      <dsp:txXfrm>
        <a:off x="981202" y="3187398"/>
        <a:ext cx="8891460" cy="849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B694D-F0EC-4791-93DC-930ABDD2AD89}">
      <dsp:nvSpPr>
        <dsp:cNvPr id="0" name=""/>
        <dsp:cNvSpPr/>
      </dsp:nvSpPr>
      <dsp:spPr>
        <a:xfrm>
          <a:off x="2764452" y="635940"/>
          <a:ext cx="491620" cy="91440"/>
        </a:xfrm>
        <a:custGeom>
          <a:avLst/>
          <a:gdLst/>
          <a:ahLst/>
          <a:cxnLst/>
          <a:rect l="0" t="0" r="0" b="0"/>
          <a:pathLst>
            <a:path>
              <a:moveTo>
                <a:pt x="0" y="45720"/>
              </a:moveTo>
              <a:lnTo>
                <a:pt x="491620" y="45720"/>
              </a:lnTo>
            </a:path>
          </a:pathLst>
        </a:custGeom>
        <a:noFill/>
        <a:ln w="100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97206" y="679049"/>
        <a:ext cx="26111" cy="5222"/>
      </dsp:txXfrm>
    </dsp:sp>
    <dsp:sp modelId="{669CCE64-0180-455F-8EB0-147574F4475B}">
      <dsp:nvSpPr>
        <dsp:cNvPr id="0" name=""/>
        <dsp:cNvSpPr/>
      </dsp:nvSpPr>
      <dsp:spPr>
        <a:xfrm>
          <a:off x="495730" y="503"/>
          <a:ext cx="2270521" cy="13623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977900">
            <a:lnSpc>
              <a:spcPct val="100000"/>
            </a:lnSpc>
            <a:spcBef>
              <a:spcPct val="0"/>
            </a:spcBef>
            <a:spcAft>
              <a:spcPct val="35000"/>
            </a:spcAft>
            <a:buNone/>
          </a:pPr>
          <a:r>
            <a:rPr lang="en-US" sz="2200" kern="1200" dirty="0"/>
            <a:t>Prevent pollution</a:t>
          </a:r>
        </a:p>
      </dsp:txBody>
      <dsp:txXfrm>
        <a:off x="495730" y="503"/>
        <a:ext cx="2270521" cy="1362313"/>
      </dsp:txXfrm>
    </dsp:sp>
    <dsp:sp modelId="{D33A112C-847F-447E-89A1-883A34960575}">
      <dsp:nvSpPr>
        <dsp:cNvPr id="0" name=""/>
        <dsp:cNvSpPr/>
      </dsp:nvSpPr>
      <dsp:spPr>
        <a:xfrm>
          <a:off x="1630991" y="1361016"/>
          <a:ext cx="2792741" cy="491620"/>
        </a:xfrm>
        <a:custGeom>
          <a:avLst/>
          <a:gdLst/>
          <a:ahLst/>
          <a:cxnLst/>
          <a:rect l="0" t="0" r="0" b="0"/>
          <a:pathLst>
            <a:path>
              <a:moveTo>
                <a:pt x="2792741" y="0"/>
              </a:moveTo>
              <a:lnTo>
                <a:pt x="2792741" y="262910"/>
              </a:lnTo>
              <a:lnTo>
                <a:pt x="0" y="262910"/>
              </a:lnTo>
              <a:lnTo>
                <a:pt x="0" y="491620"/>
              </a:lnTo>
            </a:path>
          </a:pathLst>
        </a:custGeom>
        <a:noFill/>
        <a:ln w="10000" cap="flat" cmpd="sng" algn="ctr">
          <a:solidFill>
            <a:schemeClr val="accent2">
              <a:hueOff val="344629"/>
              <a:satOff val="6452"/>
              <a:lumOff val="-39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56333" y="1604215"/>
        <a:ext cx="142057" cy="5222"/>
      </dsp:txXfrm>
    </dsp:sp>
    <dsp:sp modelId="{3362D4E0-2132-47F1-B496-43D0F2F545A8}">
      <dsp:nvSpPr>
        <dsp:cNvPr id="0" name=""/>
        <dsp:cNvSpPr/>
      </dsp:nvSpPr>
      <dsp:spPr>
        <a:xfrm>
          <a:off x="3288472" y="503"/>
          <a:ext cx="2270521" cy="1362313"/>
        </a:xfrm>
        <a:prstGeom prst="rect">
          <a:avLst/>
        </a:prstGeom>
        <a:solidFill>
          <a:schemeClr val="accent2">
            <a:hueOff val="275703"/>
            <a:satOff val="5161"/>
            <a:lumOff val="-31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977900">
            <a:lnSpc>
              <a:spcPct val="100000"/>
            </a:lnSpc>
            <a:spcBef>
              <a:spcPct val="0"/>
            </a:spcBef>
            <a:spcAft>
              <a:spcPct val="35000"/>
            </a:spcAft>
            <a:buNone/>
          </a:pPr>
          <a:r>
            <a:rPr lang="en-US" sz="2200" kern="1200" dirty="0" err="1"/>
            <a:t>Minimise</a:t>
          </a:r>
          <a:r>
            <a:rPr lang="en-US" sz="2200" kern="1200" dirty="0"/>
            <a:t> waste</a:t>
          </a:r>
        </a:p>
      </dsp:txBody>
      <dsp:txXfrm>
        <a:off x="3288472" y="503"/>
        <a:ext cx="2270521" cy="1362313"/>
      </dsp:txXfrm>
    </dsp:sp>
    <dsp:sp modelId="{42601E1F-CCB4-4308-AB39-A6EC95431CCF}">
      <dsp:nvSpPr>
        <dsp:cNvPr id="0" name=""/>
        <dsp:cNvSpPr/>
      </dsp:nvSpPr>
      <dsp:spPr>
        <a:xfrm>
          <a:off x="2764452" y="2520473"/>
          <a:ext cx="491620" cy="91440"/>
        </a:xfrm>
        <a:custGeom>
          <a:avLst/>
          <a:gdLst/>
          <a:ahLst/>
          <a:cxnLst/>
          <a:rect l="0" t="0" r="0" b="0"/>
          <a:pathLst>
            <a:path>
              <a:moveTo>
                <a:pt x="0" y="45720"/>
              </a:moveTo>
              <a:lnTo>
                <a:pt x="491620" y="45720"/>
              </a:lnTo>
            </a:path>
          </a:pathLst>
        </a:custGeom>
        <a:noFill/>
        <a:ln w="10000" cap="flat" cmpd="sng" algn="ctr">
          <a:solidFill>
            <a:schemeClr val="accent2">
              <a:hueOff val="689259"/>
              <a:satOff val="12903"/>
              <a:lumOff val="-7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97206" y="2563582"/>
        <a:ext cx="26111" cy="5222"/>
      </dsp:txXfrm>
    </dsp:sp>
    <dsp:sp modelId="{FEBB60C2-7FB4-4022-BE25-84FBDA59386E}">
      <dsp:nvSpPr>
        <dsp:cNvPr id="0" name=""/>
        <dsp:cNvSpPr/>
      </dsp:nvSpPr>
      <dsp:spPr>
        <a:xfrm>
          <a:off x="495730" y="1885036"/>
          <a:ext cx="2270521" cy="1362313"/>
        </a:xfrm>
        <a:prstGeom prst="rect">
          <a:avLst/>
        </a:prstGeom>
        <a:solidFill>
          <a:schemeClr val="accent2">
            <a:hueOff val="551407"/>
            <a:satOff val="10323"/>
            <a:lumOff val="-62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977900">
            <a:lnSpc>
              <a:spcPct val="100000"/>
            </a:lnSpc>
            <a:spcBef>
              <a:spcPct val="0"/>
            </a:spcBef>
            <a:spcAft>
              <a:spcPct val="35000"/>
            </a:spcAft>
            <a:buNone/>
          </a:pPr>
          <a:r>
            <a:rPr lang="en-US" sz="2200" kern="1200" dirty="0"/>
            <a:t>Share practices</a:t>
          </a:r>
        </a:p>
      </dsp:txBody>
      <dsp:txXfrm>
        <a:off x="495730" y="1885036"/>
        <a:ext cx="2270521" cy="1362313"/>
      </dsp:txXfrm>
    </dsp:sp>
    <dsp:sp modelId="{D986E33B-DC90-46BC-BD75-C5014CF86B6C}">
      <dsp:nvSpPr>
        <dsp:cNvPr id="0" name=""/>
        <dsp:cNvSpPr/>
      </dsp:nvSpPr>
      <dsp:spPr>
        <a:xfrm>
          <a:off x="1630991" y="3245550"/>
          <a:ext cx="2792741" cy="491620"/>
        </a:xfrm>
        <a:custGeom>
          <a:avLst/>
          <a:gdLst/>
          <a:ahLst/>
          <a:cxnLst/>
          <a:rect l="0" t="0" r="0" b="0"/>
          <a:pathLst>
            <a:path>
              <a:moveTo>
                <a:pt x="2792741" y="0"/>
              </a:moveTo>
              <a:lnTo>
                <a:pt x="2792741" y="262910"/>
              </a:lnTo>
              <a:lnTo>
                <a:pt x="0" y="262910"/>
              </a:lnTo>
              <a:lnTo>
                <a:pt x="0" y="491620"/>
              </a:lnTo>
            </a:path>
          </a:pathLst>
        </a:custGeom>
        <a:noFill/>
        <a:ln w="10000" cap="flat" cmpd="sng" algn="ctr">
          <a:solidFill>
            <a:schemeClr val="accent2">
              <a:hueOff val="1033888"/>
              <a:satOff val="19355"/>
              <a:lumOff val="-117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56333" y="3488748"/>
        <a:ext cx="142057" cy="5222"/>
      </dsp:txXfrm>
    </dsp:sp>
    <dsp:sp modelId="{5E135BB0-BFD0-4693-8378-826B84A29131}">
      <dsp:nvSpPr>
        <dsp:cNvPr id="0" name=""/>
        <dsp:cNvSpPr/>
      </dsp:nvSpPr>
      <dsp:spPr>
        <a:xfrm>
          <a:off x="3288472" y="1885036"/>
          <a:ext cx="2270521" cy="1362313"/>
        </a:xfrm>
        <a:prstGeom prst="rect">
          <a:avLst/>
        </a:prstGeom>
        <a:solidFill>
          <a:schemeClr val="accent2">
            <a:hueOff val="827110"/>
            <a:satOff val="15484"/>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977900">
            <a:lnSpc>
              <a:spcPct val="100000"/>
            </a:lnSpc>
            <a:spcBef>
              <a:spcPct val="0"/>
            </a:spcBef>
            <a:spcAft>
              <a:spcPct val="35000"/>
            </a:spcAft>
            <a:buNone/>
          </a:pPr>
          <a:r>
            <a:rPr lang="en-US" sz="2200" kern="1200" dirty="0"/>
            <a:t>Comply with laws</a:t>
          </a:r>
        </a:p>
      </dsp:txBody>
      <dsp:txXfrm>
        <a:off x="3288472" y="1885036"/>
        <a:ext cx="2270521" cy="1362313"/>
      </dsp:txXfrm>
    </dsp:sp>
    <dsp:sp modelId="{4A80CE3A-1E55-4380-9712-082A75486D71}">
      <dsp:nvSpPr>
        <dsp:cNvPr id="0" name=""/>
        <dsp:cNvSpPr/>
      </dsp:nvSpPr>
      <dsp:spPr>
        <a:xfrm>
          <a:off x="2764452" y="4405006"/>
          <a:ext cx="491620" cy="91440"/>
        </a:xfrm>
        <a:custGeom>
          <a:avLst/>
          <a:gdLst/>
          <a:ahLst/>
          <a:cxnLst/>
          <a:rect l="0" t="0" r="0" b="0"/>
          <a:pathLst>
            <a:path>
              <a:moveTo>
                <a:pt x="0" y="45720"/>
              </a:moveTo>
              <a:lnTo>
                <a:pt x="491620" y="45720"/>
              </a:lnTo>
            </a:path>
          </a:pathLst>
        </a:custGeom>
        <a:noFill/>
        <a:ln w="10000" cap="flat" cmpd="sng" algn="ctr">
          <a:solidFill>
            <a:schemeClr val="accent2">
              <a:hueOff val="1378517"/>
              <a:satOff val="25807"/>
              <a:lumOff val="-156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97206" y="4448115"/>
        <a:ext cx="26111" cy="5222"/>
      </dsp:txXfrm>
    </dsp:sp>
    <dsp:sp modelId="{E2D2614B-C941-4D60-A90E-30B4957AC7DA}">
      <dsp:nvSpPr>
        <dsp:cNvPr id="0" name=""/>
        <dsp:cNvSpPr/>
      </dsp:nvSpPr>
      <dsp:spPr>
        <a:xfrm>
          <a:off x="495730" y="3769570"/>
          <a:ext cx="2270521" cy="1362313"/>
        </a:xfrm>
        <a:prstGeom prst="rect">
          <a:avLst/>
        </a:prstGeom>
        <a:solidFill>
          <a:schemeClr val="accent2">
            <a:hueOff val="1102814"/>
            <a:satOff val="20646"/>
            <a:lumOff val="-125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977900">
            <a:lnSpc>
              <a:spcPct val="100000"/>
            </a:lnSpc>
            <a:spcBef>
              <a:spcPct val="0"/>
            </a:spcBef>
            <a:spcAft>
              <a:spcPct val="35000"/>
            </a:spcAft>
            <a:buNone/>
          </a:pPr>
          <a:r>
            <a:rPr lang="en-US" sz="2200" kern="1200" dirty="0"/>
            <a:t>Implement waste management strategies</a:t>
          </a:r>
        </a:p>
      </dsp:txBody>
      <dsp:txXfrm>
        <a:off x="495730" y="3769570"/>
        <a:ext cx="2270521" cy="1362313"/>
      </dsp:txXfrm>
    </dsp:sp>
    <dsp:sp modelId="{FD524DE2-B3E1-4C93-851D-7790FF940869}">
      <dsp:nvSpPr>
        <dsp:cNvPr id="0" name=""/>
        <dsp:cNvSpPr/>
      </dsp:nvSpPr>
      <dsp:spPr>
        <a:xfrm>
          <a:off x="3288472" y="3769570"/>
          <a:ext cx="2270521" cy="1362313"/>
        </a:xfrm>
        <a:prstGeom prst="rect">
          <a:avLst/>
        </a:prstGeom>
        <a:solidFill>
          <a:schemeClr val="accent2">
            <a:hueOff val="1378517"/>
            <a:satOff val="25807"/>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257" tIns="116784" rIns="111257" bIns="116784" numCol="1" spcCol="1270" anchor="ctr" anchorCtr="0">
          <a:noAutofit/>
        </a:bodyPr>
        <a:lstStyle/>
        <a:p>
          <a:pPr marL="0" lvl="0" indent="0" algn="ctr" defTabSz="977900">
            <a:lnSpc>
              <a:spcPct val="100000"/>
            </a:lnSpc>
            <a:spcBef>
              <a:spcPct val="0"/>
            </a:spcBef>
            <a:spcAft>
              <a:spcPct val="35000"/>
            </a:spcAft>
            <a:buNone/>
          </a:pPr>
          <a:r>
            <a:rPr lang="en-US" sz="2200" kern="1200" dirty="0"/>
            <a:t>Use resources sustainably</a:t>
          </a:r>
        </a:p>
      </dsp:txBody>
      <dsp:txXfrm>
        <a:off x="3288472" y="3769570"/>
        <a:ext cx="2270521" cy="136231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68357-9351-4049-8FC0-64C432DAAF69}" type="datetimeFigureOut">
              <a:rPr lang="en-US" smtClean="0"/>
              <a:t>7/23/2024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00A9A-104C-497E-9BB1-2167BB4F8EEF}" type="slidenum">
              <a:rPr lang="en-US" smtClean="0"/>
              <a:t>‹#›</a:t>
            </a:fld>
            <a:endParaRPr lang="en-US"/>
          </a:p>
        </p:txBody>
      </p:sp>
    </p:spTree>
    <p:extLst>
      <p:ext uri="{BB962C8B-B14F-4D97-AF65-F5344CB8AC3E}">
        <p14:creationId xmlns:p14="http://schemas.microsoft.com/office/powerpoint/2010/main" val="317376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(1 min)</a:t>
            </a:r>
          </a:p>
          <a:p>
            <a:endParaRPr lang="en-GB" dirty="0"/>
          </a:p>
          <a:p>
            <a:pPr marL="171450" indent="-171450">
              <a:buFont typeface="Arial" panose="020B0604020202020204" pitchFamily="34" charset="0"/>
              <a:buChar char="•"/>
            </a:pPr>
            <a:r>
              <a:rPr lang="en-GB" dirty="0"/>
              <a:t>Welcome the learners. Allow them to settle down and get their learning materials ready.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Last week we explored environmental health issues, the laws and policies that protect our environment, and how we can contribute to environmental care.</a:t>
            </a:r>
          </a:p>
          <a:p>
            <a:pPr marL="171450" indent="-171450">
              <a:buFont typeface="Arial" panose="020B0604020202020204" pitchFamily="34" charset="0"/>
              <a:buChar char="•"/>
            </a:pPr>
            <a:r>
              <a:rPr lang="en-GB" dirty="0"/>
              <a:t>In today's lesson, we will explore how laws, policies, and individuals can address an environmental issue. Furthermore, we will briefly examine Earth Day and how it is honoured and celebrated.</a:t>
            </a:r>
          </a:p>
        </p:txBody>
      </p:sp>
      <p:sp>
        <p:nvSpPr>
          <p:cNvPr id="4" name="Slide Number Placeholder 3"/>
          <p:cNvSpPr>
            <a:spLocks noGrp="1"/>
          </p:cNvSpPr>
          <p:nvPr>
            <p:ph type="sldNum" sz="quarter" idx="5"/>
          </p:nvPr>
        </p:nvSpPr>
        <p:spPr/>
        <p:txBody>
          <a:bodyPr/>
          <a:lstStyle/>
          <a:p>
            <a:fld id="{CCD00A9A-104C-497E-9BB1-2167BB4F8EEF}" type="slidenum">
              <a:rPr lang="en-US" smtClean="0"/>
              <a:t>1</a:t>
            </a:fld>
            <a:endParaRPr lang="en-US"/>
          </a:p>
        </p:txBody>
      </p:sp>
    </p:spTree>
    <p:extLst>
      <p:ext uri="{BB962C8B-B14F-4D97-AF65-F5344CB8AC3E}">
        <p14:creationId xmlns:p14="http://schemas.microsoft.com/office/powerpoint/2010/main" val="122032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Homework (1 min)</a:t>
            </a:r>
          </a:p>
          <a:p>
            <a:endParaRPr lang="en-GB" dirty="0"/>
          </a:p>
          <a:p>
            <a:pPr marL="171450" indent="-171450">
              <a:buFont typeface="Arial" panose="020B0604020202020204" pitchFamily="34" charset="0"/>
              <a:buChar char="•"/>
            </a:pPr>
            <a:r>
              <a:rPr lang="en-GB" dirty="0"/>
              <a:t>Remind the learners to </a:t>
            </a:r>
            <a:r>
              <a:rPr lang="en-US" sz="1800" dirty="0">
                <a:effectLst/>
                <a:latin typeface="Calibri" panose="020F0502020204030204" pitchFamily="34" charset="0"/>
                <a:ea typeface="Calibri" panose="020F0502020204030204" pitchFamily="34" charset="0"/>
                <a:cs typeface="Calibri" panose="020F0502020204030204" pitchFamily="34" charset="0"/>
              </a:rPr>
              <a:t>complete the </a:t>
            </a:r>
            <a:r>
              <a:rPr lang="en-US" sz="1800" b="1" i="1" u="sng" dirty="0">
                <a:effectLst/>
                <a:latin typeface="Calibri" panose="020F0502020204030204" pitchFamily="34" charset="0"/>
                <a:ea typeface="Calibri" panose="020F0502020204030204" pitchFamily="34" charset="0"/>
                <a:cs typeface="Calibri" panose="020F0502020204030204" pitchFamily="34" charset="0"/>
              </a:rPr>
              <a:t>Lesson 1 – Waste Audit Form</a:t>
            </a:r>
            <a:r>
              <a:rPr lang="en-US" sz="1800" b="0" i="0" u="none" dirty="0">
                <a:effectLst/>
                <a:latin typeface="Calibri" panose="020F0502020204030204" pitchFamily="34" charset="0"/>
                <a:ea typeface="Calibri" panose="020F0502020204030204" pitchFamily="34" charset="0"/>
                <a:cs typeface="Calibri" panose="020F0502020204030204" pitchFamily="34" charset="0"/>
              </a:rPr>
              <a:t> that was handed out last week</a:t>
            </a:r>
            <a:r>
              <a:rPr lang="en-US" sz="1800" dirty="0">
                <a:effectLst/>
                <a:latin typeface="Calibri" panose="020F0502020204030204" pitchFamily="34" charset="0"/>
                <a:ea typeface="Calibri" panose="020F0502020204030204" pitchFamily="34" charset="0"/>
                <a:cs typeface="Calibri" panose="020F0502020204030204" pitchFamily="34" charset="0"/>
              </a:rPr>
              <a:t>. This form should be completed BEFORE the next lesson. Learners should not be scrambling in Lesson 3 to complete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dirty="0">
                <a:effectLst/>
                <a:latin typeface="Calibri" panose="020F0502020204030204" pitchFamily="34" charset="0"/>
                <a:ea typeface="Calibri" panose="020F0502020204030204" pitchFamily="34" charset="0"/>
                <a:cs typeface="Calibri" panose="020F0502020204030204" pitchFamily="34" charset="0"/>
              </a:rPr>
              <a:t>Assign </a:t>
            </a:r>
            <a:r>
              <a:rPr lang="en-GB" sz="1800" b="1" i="1" dirty="0">
                <a:effectLst/>
                <a:latin typeface="Calibri" panose="020F0502020204030204" pitchFamily="34" charset="0"/>
                <a:ea typeface="Calibri" panose="020F0502020204030204" pitchFamily="34" charset="0"/>
                <a:cs typeface="Calibri" panose="020F0502020204030204" pitchFamily="34" charset="0"/>
              </a:rPr>
              <a:t>Activity 2 </a:t>
            </a:r>
            <a:r>
              <a:rPr lang="en-GB" sz="1800" b="0" dirty="0">
                <a:effectLst/>
                <a:latin typeface="Calibri" panose="020F0502020204030204" pitchFamily="34" charset="0"/>
                <a:ea typeface="Calibri" panose="020F0502020204030204" pitchFamily="34" charset="0"/>
                <a:cs typeface="Calibri" panose="020F0502020204030204" pitchFamily="34" charset="0"/>
              </a:rPr>
              <a:t>(</a:t>
            </a:r>
            <a:r>
              <a:rPr lang="en-GB" sz="1800" b="1" i="1" u="sng" dirty="0">
                <a:effectLst/>
                <a:latin typeface="Calibri" panose="020F0502020204030204" pitchFamily="34" charset="0"/>
                <a:ea typeface="Calibri" panose="020F0502020204030204" pitchFamily="34" charset="0"/>
                <a:cs typeface="Calibri" panose="020F0502020204030204" pitchFamily="34" charset="0"/>
              </a:rPr>
              <a:t>Lesson 2 – </a:t>
            </a:r>
            <a:r>
              <a:rPr lang="en-GB" sz="1800" b="1" i="1" u="sng">
                <a:effectLst/>
                <a:latin typeface="Calibri" panose="020F0502020204030204" pitchFamily="34" charset="0"/>
                <a:ea typeface="Calibri" panose="020F0502020204030204" pitchFamily="34" charset="0"/>
                <a:cs typeface="Calibri" panose="020F0502020204030204" pitchFamily="34" charset="0"/>
              </a:rPr>
              <a:t>Worksheet</a:t>
            </a:r>
            <a:r>
              <a:rPr lang="en-GB" sz="1800" b="0" i="0" u="none">
                <a:effectLst/>
                <a:latin typeface="Calibri" panose="020F0502020204030204" pitchFamily="34" charset="0"/>
                <a:ea typeface="Calibri" panose="020F0502020204030204" pitchFamily="34" charset="0"/>
                <a:cs typeface="Calibri" panose="020F0502020204030204" pitchFamily="34" charset="0"/>
              </a:rPr>
              <a:t>) </a:t>
            </a:r>
            <a:r>
              <a:rPr lang="en-GB" sz="1800" b="0">
                <a:effectLst/>
                <a:latin typeface="Calibri" panose="020F0502020204030204" pitchFamily="34" charset="0"/>
                <a:ea typeface="Calibri" panose="020F0502020204030204" pitchFamily="34" charset="0"/>
                <a:cs typeface="Calibri" panose="020F0502020204030204" pitchFamily="34" charset="0"/>
              </a:rPr>
              <a:t>as </a:t>
            </a:r>
            <a:r>
              <a:rPr lang="en-GB" sz="1800" b="0" dirty="0">
                <a:effectLst/>
                <a:latin typeface="Calibri" panose="020F0502020204030204" pitchFamily="34" charset="0"/>
                <a:ea typeface="Calibri" panose="020F0502020204030204" pitchFamily="34" charset="0"/>
                <a:cs typeface="Calibri" panose="020F0502020204030204" pitchFamily="34" charset="0"/>
              </a:rPr>
              <a:t>homework. This reflection activity will allow learners to think about their personal contribution to household waste as well as how they can encourage family members to adopt environmentally friendly practices.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10</a:t>
            </a:fld>
            <a:endParaRPr lang="en-US"/>
          </a:p>
        </p:txBody>
      </p:sp>
    </p:spTree>
    <p:extLst>
      <p:ext uri="{BB962C8B-B14F-4D97-AF65-F5344CB8AC3E}">
        <p14:creationId xmlns:p14="http://schemas.microsoft.com/office/powerpoint/2010/main" val="82550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Ice-breaker Activity (5 min)</a:t>
            </a:r>
          </a:p>
          <a:p>
            <a:endParaRPr lang="en-GB" dirty="0"/>
          </a:p>
          <a:p>
            <a:pPr marL="171450" indent="-171450">
              <a:buFont typeface="Arial" panose="020B0604020202020204" pitchFamily="34" charset="0"/>
              <a:buChar char="•"/>
            </a:pPr>
            <a:r>
              <a:rPr lang="en-GB" dirty="0"/>
              <a:t>The environmental issue we will focus on today is waste. </a:t>
            </a:r>
          </a:p>
          <a:p>
            <a:pPr marL="171450" indent="-171450">
              <a:buFont typeface="Arial" panose="020B0604020202020204" pitchFamily="34" charset="0"/>
              <a:buChar char="•"/>
            </a:pPr>
            <a:r>
              <a:rPr lang="en-GB" dirty="0"/>
              <a:t>Ask the learners to define the term “waste”.</a:t>
            </a:r>
          </a:p>
          <a:p>
            <a:pPr marL="171450" indent="-171450">
              <a:buFont typeface="Arial" panose="020B0604020202020204" pitchFamily="34" charset="0"/>
              <a:buChar char="•"/>
            </a:pPr>
            <a:r>
              <a:rPr lang="en-ZA" sz="1200" b="1" dirty="0">
                <a:effectLst/>
                <a:latin typeface="Calibri" panose="020F0502020204030204" pitchFamily="34" charset="0"/>
                <a:ea typeface="Calibri" panose="020F0502020204030204" pitchFamily="34" charset="0"/>
                <a:cs typeface="Times New Roman" panose="02020603050405020304" pitchFamily="18" charset="0"/>
              </a:rPr>
              <a:t>Waste</a:t>
            </a:r>
            <a:r>
              <a:rPr lang="en-ZA" sz="1200" dirty="0">
                <a:effectLst/>
                <a:latin typeface="Calibri" panose="020F0502020204030204" pitchFamily="34" charset="0"/>
                <a:ea typeface="Calibri" panose="020F0502020204030204" pitchFamily="34" charset="0"/>
                <a:cs typeface="Times New Roman" panose="02020603050405020304" pitchFamily="18" charset="0"/>
              </a:rPr>
              <a:t> refers to any material or substance that is discarded (thrown away) because it is no longer needed or wanted.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Let's see how much you know about </a:t>
            </a:r>
            <a:r>
              <a:rPr lang="en-GB" b="1" dirty="0"/>
              <a:t>different types of waste</a:t>
            </a:r>
            <a:r>
              <a:rPr lang="en-GB" dirty="0"/>
              <a:t>. With the person sitting next to you, read the descriptions (numbers 1 to 5) at the top of the slide and decide which type of waste it is by selecting the appropriate trash can (A to E) at the bottom of the slide. Jot down your answers on a scrap piece of paper.</a:t>
            </a:r>
          </a:p>
          <a:p>
            <a:pPr marL="171450" indent="-171450">
              <a:buFont typeface="Arial" panose="020B0604020202020204" pitchFamily="34" charset="0"/>
              <a:buChar char="•"/>
            </a:pPr>
            <a:r>
              <a:rPr lang="en-GB" dirty="0"/>
              <a:t>You will have 4 minutes to deliberate your answers, and then we will discuss them together.</a:t>
            </a:r>
          </a:p>
          <a:p>
            <a:pPr marL="171450" indent="-171450">
              <a:buFont typeface="Arial" panose="020B0604020202020204" pitchFamily="34" charset="0"/>
              <a:buChar char="•"/>
            </a:pPr>
            <a:r>
              <a:rPr lang="en-GB" dirty="0"/>
              <a:t>Answer key:</a:t>
            </a:r>
          </a:p>
          <a:p>
            <a:pPr marL="171450" indent="-171450">
              <a:buFont typeface="Arial" panose="020B0604020202020204" pitchFamily="34" charset="0"/>
              <a:buChar char="•"/>
            </a:pPr>
            <a:r>
              <a:rPr lang="en-GB" dirty="0"/>
              <a:t>1. D</a:t>
            </a:r>
          </a:p>
          <a:p>
            <a:pPr marL="171450" indent="-171450">
              <a:buFont typeface="Arial" panose="020B0604020202020204" pitchFamily="34" charset="0"/>
              <a:buChar char="•"/>
            </a:pPr>
            <a:r>
              <a:rPr lang="en-GB" dirty="0"/>
              <a:t>2. B</a:t>
            </a:r>
          </a:p>
          <a:p>
            <a:pPr marL="171450" indent="-171450">
              <a:buFont typeface="Arial" panose="020B0604020202020204" pitchFamily="34" charset="0"/>
              <a:buChar char="•"/>
            </a:pPr>
            <a:r>
              <a:rPr lang="en-GB" dirty="0"/>
              <a:t>3. E</a:t>
            </a:r>
          </a:p>
          <a:p>
            <a:pPr marL="171450" indent="-171450">
              <a:buFont typeface="Arial" panose="020B0604020202020204" pitchFamily="34" charset="0"/>
              <a:buChar char="•"/>
            </a:pPr>
            <a:r>
              <a:rPr lang="en-GB" dirty="0"/>
              <a:t>4. C</a:t>
            </a:r>
          </a:p>
          <a:p>
            <a:pPr marL="171450" indent="-171450">
              <a:buFont typeface="Arial" panose="020B0604020202020204" pitchFamily="34" charset="0"/>
              <a:buChar char="•"/>
            </a:pPr>
            <a:r>
              <a:rPr lang="en-GB" dirty="0"/>
              <a:t>5. A</a:t>
            </a:r>
          </a:p>
        </p:txBody>
      </p:sp>
      <p:sp>
        <p:nvSpPr>
          <p:cNvPr id="4" name="Slide Number Placeholder 3"/>
          <p:cNvSpPr>
            <a:spLocks noGrp="1"/>
          </p:cNvSpPr>
          <p:nvPr>
            <p:ph type="sldNum" sz="quarter" idx="5"/>
          </p:nvPr>
        </p:nvSpPr>
        <p:spPr/>
        <p:txBody>
          <a:bodyPr/>
          <a:lstStyle/>
          <a:p>
            <a:fld id="{CCD00A9A-104C-497E-9BB1-2167BB4F8EEF}" type="slidenum">
              <a:rPr lang="en-US" smtClean="0"/>
              <a:t>2</a:t>
            </a:fld>
            <a:endParaRPr lang="en-US"/>
          </a:p>
        </p:txBody>
      </p:sp>
    </p:spTree>
    <p:extLst>
      <p:ext uri="{BB962C8B-B14F-4D97-AF65-F5344CB8AC3E}">
        <p14:creationId xmlns:p14="http://schemas.microsoft.com/office/powerpoint/2010/main" val="166217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Video (6 min)</a:t>
            </a:r>
          </a:p>
          <a:p>
            <a:endParaRPr lang="en-GB" dirty="0"/>
          </a:p>
          <a:p>
            <a:pPr marL="171450" indent="-171450">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Let us start by watching a video about </a:t>
            </a:r>
            <a:r>
              <a:rPr lang="en-ZA" sz="1800" b="1" dirty="0">
                <a:effectLst/>
                <a:latin typeface="Calibri" panose="020F0502020204030204" pitchFamily="34" charset="0"/>
                <a:ea typeface="Calibri" panose="020F0502020204030204" pitchFamily="34" charset="0"/>
                <a:cs typeface="Times New Roman" panose="02020603050405020304" pitchFamily="18" charset="0"/>
              </a:rPr>
              <a:t>what happens to the waste that we generate</a:t>
            </a:r>
            <a:r>
              <a:rPr lang="en-ZA"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cs typeface="Times New Roman" panose="02020603050405020304" pitchFamily="18" charset="0"/>
              </a:rPr>
              <a:t>Watch: </a:t>
            </a:r>
            <a:r>
              <a:rPr lang="en-GB" sz="2800" b="1" i="1" dirty="0">
                <a:solidFill>
                  <a:srgbClr val="0F0F0F"/>
                </a:solidFill>
                <a:effectLst/>
                <a:highlight>
                  <a:srgbClr val="FFFFFF"/>
                </a:highlight>
                <a:latin typeface="Roboto" panose="02000000000000000000" pitchFamily="2" charset="0"/>
              </a:rPr>
              <a:t>What happens to our 2.2 billion tons of trash? </a:t>
            </a:r>
            <a:r>
              <a:rPr lang="en-ZA" sz="1800" dirty="0">
                <a:effectLst/>
                <a:latin typeface="Calibri" panose="020F0502020204030204" pitchFamily="34" charset="0"/>
                <a:ea typeface="Calibri" panose="020F0502020204030204" pitchFamily="34" charset="0"/>
                <a:cs typeface="Times New Roman" panose="02020603050405020304" pitchFamily="18" charset="0"/>
              </a:rPr>
              <a:t>https://www.youtube.com/watch?v=AJVky2Fzl54 (5 min 32 sec)</a:t>
            </a:r>
          </a:p>
          <a:p>
            <a:pPr marL="171450" indent="-171450">
              <a:buFont typeface="Arial" panose="020B0604020202020204" pitchFamily="34" charset="0"/>
              <a:buChar char="•"/>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800" dirty="0">
                <a:effectLst/>
                <a:latin typeface="Calibri" panose="020F0502020204030204" pitchFamily="34" charset="0"/>
                <a:ea typeface="Calibri" panose="020F0502020204030204" pitchFamily="34" charset="0"/>
                <a:cs typeface="Times New Roman" panose="02020603050405020304" pitchFamily="18" charset="0"/>
              </a:rPr>
              <a:t>Waste management is crucial to prevent environmental pollution and protect public health. </a:t>
            </a:r>
            <a:endParaRPr lang="en-US"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t>As we can see from this video, there are mechanisms in place to manage the tons of waste we create. Unfortunately, these mechanisms are not always efficient and are not applied uniformly across different countries. South Africa is running out of landfill space and is on the verge of a crisis. According to the President of the Institute of Waste Management of South Africa, Johannesburg has a maximum of three years left until its landfills reach capacity. This is a looming situation for many major cities in other parts of the country as well.</a:t>
            </a:r>
            <a:endParaRPr lang="en-GB" sz="2800" b="0" i="0" dirty="0">
              <a:solidFill>
                <a:srgbClr val="000000"/>
              </a:solidFill>
              <a:effectLst/>
              <a:highlight>
                <a:srgbClr val="FFFFFF"/>
              </a:highlight>
              <a:latin typeface="HelveticaNeue"/>
            </a:endParaRPr>
          </a:p>
        </p:txBody>
      </p:sp>
      <p:sp>
        <p:nvSpPr>
          <p:cNvPr id="4" name="Slide Number Placeholder 3"/>
          <p:cNvSpPr>
            <a:spLocks noGrp="1"/>
          </p:cNvSpPr>
          <p:nvPr>
            <p:ph type="sldNum" sz="quarter" idx="5"/>
          </p:nvPr>
        </p:nvSpPr>
        <p:spPr/>
        <p:txBody>
          <a:bodyPr/>
          <a:lstStyle/>
          <a:p>
            <a:fld id="{CCD00A9A-104C-497E-9BB1-2167BB4F8EEF}" type="slidenum">
              <a:rPr lang="en-US" smtClean="0"/>
              <a:t>3</a:t>
            </a:fld>
            <a:endParaRPr lang="en-US"/>
          </a:p>
        </p:txBody>
      </p:sp>
    </p:spTree>
    <p:extLst>
      <p:ext uri="{BB962C8B-B14F-4D97-AF65-F5344CB8AC3E}">
        <p14:creationId xmlns:p14="http://schemas.microsoft.com/office/powerpoint/2010/main" val="224025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(2 min)</a:t>
            </a:r>
          </a:p>
          <a:p>
            <a:endParaRPr lang="en-GB" dirty="0"/>
          </a:p>
          <a:p>
            <a:pPr marL="171450" indent="-171450">
              <a:buFont typeface="Arial" panose="020B0604020202020204" pitchFamily="34" charset="0"/>
              <a:buChar char="•"/>
            </a:pPr>
            <a:r>
              <a:rPr lang="en-GB" dirty="0"/>
              <a:t>As individuals, we have a responsibility to help prevent this environmental crisis. One of the many ways we can </a:t>
            </a:r>
            <a:r>
              <a:rPr lang="en-GB" b="0" dirty="0"/>
              <a:t>contribute is by </a:t>
            </a:r>
            <a:r>
              <a:rPr lang="en-GB" b="1" dirty="0"/>
              <a:t>recycling correctly</a:t>
            </a:r>
            <a:r>
              <a:rPr lang="en-GB" dirty="0"/>
              <a:t>. </a:t>
            </a:r>
          </a:p>
          <a:p>
            <a:pPr marL="171450" indent="-171450">
              <a:buFont typeface="Arial" panose="020B0604020202020204" pitchFamily="34" charset="0"/>
              <a:buChar char="•"/>
            </a:pPr>
            <a:r>
              <a:rPr lang="en-GB" dirty="0"/>
              <a:t>Recyclable materials like paper, cardboard, plastic, cans, and glass should not go into your general waste as they do not belong in a landfill. We should be separating our recyclables from our general/non-recyclable waste. These recyclables should be empty, dry, and clean. Dirty items can contaminate the recycling stream, making it difficult or impossible to recycle entire batches, resulting in more waste ending up in landfills.</a:t>
            </a:r>
          </a:p>
          <a:p>
            <a:pPr marL="171450" indent="-171450">
              <a:buFont typeface="Arial" panose="020B0604020202020204" pitchFamily="34" charset="0"/>
              <a:buChar char="•"/>
            </a:pPr>
            <a:r>
              <a:rPr lang="en-GB" dirty="0"/>
              <a:t>To ensure an item can be recycled, look for the recycling icon (chasing arrows) and the accompanying code on the back. It can be challenging to recycle if your community doesn’t have proper support mechanisms in place. </a:t>
            </a:r>
          </a:p>
          <a:p>
            <a:pPr marL="171450" indent="-171450">
              <a:buFont typeface="Arial" panose="020B0604020202020204" pitchFamily="34" charset="0"/>
              <a:buChar char="•"/>
            </a:pPr>
            <a:r>
              <a:rPr lang="en-GB" dirty="0"/>
              <a:t>If this is the case, you can try to find local recycling drop-off centres. Many communities have centres where you can take recyclables even if </a:t>
            </a:r>
            <a:r>
              <a:rPr lang="en-GB" dirty="0" err="1"/>
              <a:t>curbside</a:t>
            </a:r>
            <a:r>
              <a:rPr lang="en-GB" dirty="0"/>
              <a:t> pickup isn’t available. Some shops often have recycling programmes in place.</a:t>
            </a:r>
          </a:p>
        </p:txBody>
      </p:sp>
      <p:sp>
        <p:nvSpPr>
          <p:cNvPr id="4" name="Slide Number Placeholder 3"/>
          <p:cNvSpPr>
            <a:spLocks noGrp="1"/>
          </p:cNvSpPr>
          <p:nvPr>
            <p:ph type="sldNum" sz="quarter" idx="5"/>
          </p:nvPr>
        </p:nvSpPr>
        <p:spPr/>
        <p:txBody>
          <a:bodyPr/>
          <a:lstStyle/>
          <a:p>
            <a:fld id="{CCD00A9A-104C-497E-9BB1-2167BB4F8EEF}" type="slidenum">
              <a:rPr lang="en-US" smtClean="0"/>
              <a:t>4</a:t>
            </a:fld>
            <a:endParaRPr lang="en-US"/>
          </a:p>
        </p:txBody>
      </p:sp>
    </p:spTree>
    <p:extLst>
      <p:ext uri="{BB962C8B-B14F-4D97-AF65-F5344CB8AC3E}">
        <p14:creationId xmlns:p14="http://schemas.microsoft.com/office/powerpoint/2010/main" val="314215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Discussion (4 min)</a:t>
            </a:r>
          </a:p>
          <a:p>
            <a:endParaRPr lang="en-GB" dirty="0"/>
          </a:p>
          <a:p>
            <a:pPr marL="171450" indent="-171450">
              <a:buFont typeface="Arial" panose="020B0604020202020204" pitchFamily="34" charset="0"/>
              <a:buChar char="•"/>
            </a:pPr>
            <a:r>
              <a:rPr lang="en-GB" dirty="0"/>
              <a:t>Ask the learners to share </a:t>
            </a:r>
            <a:r>
              <a:rPr lang="en-GB" b="1" dirty="0"/>
              <a:t>reasons why waste management is important</a:t>
            </a:r>
            <a:r>
              <a:rPr lang="en-GB" dirty="0"/>
              <a:t>.</a:t>
            </a:r>
          </a:p>
          <a:p>
            <a:pPr marL="171450" indent="-171450">
              <a:buFont typeface="Arial" panose="020B0604020202020204" pitchFamily="34" charset="0"/>
              <a:buChar char="•"/>
            </a:pPr>
            <a:r>
              <a:rPr lang="en-GB" dirty="0"/>
              <a:t>You can then reveal the following reasons on the slide: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a:t>Uncontrolled waste can contaminate soil, water, and air, leading to environmental degradation.</a:t>
            </a:r>
            <a:endParaRPr lang="en-US" sz="12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a:t>Improperly managed waste can spread diseases and pose health risks to humans and animals.</a:t>
            </a:r>
            <a:endParaRPr lang="en-US" sz="12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a:t>Recycling and reusing waste materials help conserve natural resources and reduce the need for raw materials.</a:t>
            </a:r>
            <a:endParaRPr lang="en-US" sz="12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a:t>Proper waste management can reduce the emissions of greenhouse gases, contributing to climate change mitigation.</a:t>
            </a:r>
            <a:endParaRPr lang="en-US" sz="120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5</a:t>
            </a:fld>
            <a:endParaRPr lang="en-US"/>
          </a:p>
        </p:txBody>
      </p:sp>
    </p:spTree>
    <p:extLst>
      <p:ext uri="{BB962C8B-B14F-4D97-AF65-F5344CB8AC3E}">
        <p14:creationId xmlns:p14="http://schemas.microsoft.com/office/powerpoint/2010/main" val="223750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Teaching (4 min)</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our previous lesson, we discussed the National Environmental Management Act (NEMA) and its sub-acts. As you may recall, there is also a specific act for waste management called </a:t>
            </a:r>
            <a:r>
              <a:rPr lang="en-GB" b="1" dirty="0"/>
              <a:t>The Waste Act (Act No. 59 of 2008).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act encourages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(and individuals) 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t>Prevent pollution </a:t>
            </a:r>
            <a:r>
              <a:rPr lang="en-GB" sz="2800" b="0" dirty="0"/>
              <a:t>by taking</a:t>
            </a:r>
            <a:r>
              <a:rPr lang="en-GB" sz="2800" dirty="0"/>
              <a:t> reasonable measures to manage waste in a way that is not harmful to the environment.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t>Minimise waste </a:t>
            </a:r>
            <a:r>
              <a:rPr lang="en-GB" sz="2800" b="0" dirty="0"/>
              <a:t>by adopting</a:t>
            </a:r>
            <a:r>
              <a:rPr lang="en-GB" sz="2800" dirty="0"/>
              <a:t> cleaner production methods and paying for waste management or remedying any damage caused by waste.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t>Share practices </a:t>
            </a:r>
            <a:r>
              <a:rPr lang="en-GB" sz="2800" b="0" dirty="0"/>
              <a:t>by </a:t>
            </a:r>
            <a:r>
              <a:rPr lang="en-GB" sz="2800" dirty="0"/>
              <a:t>informing the public about their waste management practices and involving them in environmental decision-making.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t>Comply with laws </a:t>
            </a:r>
            <a:r>
              <a:rPr lang="en-GB" sz="2800" dirty="0"/>
              <a:t>by inspecting facilities, investigating complaints, and taking legal action against violators.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t>Implement waste management strategies </a:t>
            </a:r>
            <a:r>
              <a:rPr lang="en-GB" sz="2800" dirty="0"/>
              <a:t>that align with national policies and objectives for sustainable waste management.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t>Use resources sustainably </a:t>
            </a:r>
            <a:r>
              <a:rPr lang="en-GB" sz="2800" b="0" dirty="0"/>
              <a:t>by engaging </a:t>
            </a:r>
            <a:r>
              <a:rPr lang="en-GB" sz="2800" dirty="0"/>
              <a:t>in practices that minimise the impact of resource use throughout its lifecycle.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CD00A9A-104C-497E-9BB1-2167BB4F8EEF}" type="slidenum">
              <a:rPr lang="en-US" smtClean="0"/>
              <a:t>6</a:t>
            </a:fld>
            <a:endParaRPr lang="en-US"/>
          </a:p>
        </p:txBody>
      </p:sp>
    </p:spTree>
    <p:extLst>
      <p:ext uri="{BB962C8B-B14F-4D97-AF65-F5344CB8AC3E}">
        <p14:creationId xmlns:p14="http://schemas.microsoft.com/office/powerpoint/2010/main" val="367650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Discussion (4 min)</a:t>
            </a:r>
          </a:p>
          <a:p>
            <a:endParaRPr lang="en-GB" dirty="0"/>
          </a:p>
          <a:p>
            <a:pPr marL="171450" indent="-171450">
              <a:buFont typeface="Arial" panose="020B0604020202020204" pitchFamily="34" charset="0"/>
              <a:buChar char="•"/>
            </a:pPr>
            <a:r>
              <a:rPr lang="en-GB" dirty="0"/>
              <a:t>As mentioned earlier, we cannot rely solely on institutional laws and practices to address the waste issue. Each of us has an essential role to play in managing waste and promoting environmental health.</a:t>
            </a:r>
          </a:p>
          <a:p>
            <a:pPr marL="171450" indent="-171450">
              <a:buFont typeface="Arial" panose="020B0604020202020204" pitchFamily="34" charset="0"/>
              <a:buChar char="•"/>
            </a:pPr>
            <a:r>
              <a:rPr lang="en-GB" dirty="0"/>
              <a:t>Think about </a:t>
            </a:r>
            <a:r>
              <a:rPr lang="en-GB" b="1" dirty="0"/>
              <a:t>practical ways </a:t>
            </a:r>
            <a:r>
              <a:rPr lang="en-GB" b="1" dirty="0" err="1"/>
              <a:t>toaddress</a:t>
            </a:r>
            <a:r>
              <a:rPr lang="en-GB" b="1" dirty="0"/>
              <a:t> waste in your homes and communities</a:t>
            </a:r>
            <a:r>
              <a:rPr lang="en-GB" dirty="0"/>
              <a:t>. Share your ideas with the class.</a:t>
            </a:r>
          </a:p>
          <a:p>
            <a:pPr marL="171450" indent="-171450">
              <a:buFont typeface="Arial" panose="020B0604020202020204" pitchFamily="34" charset="0"/>
              <a:buChar char="•"/>
            </a:pPr>
            <a:r>
              <a:rPr lang="en-GB" dirty="0"/>
              <a:t>Answers may include the following: </a:t>
            </a:r>
          </a:p>
          <a:p>
            <a:pPr marL="628650" lvl="1" indent="-171450">
              <a:buFont typeface="Arial" panose="020B0604020202020204" pitchFamily="34" charset="0"/>
              <a:buChar char="•"/>
            </a:pPr>
            <a:r>
              <a:rPr lang="en-GB" b="1" dirty="0"/>
              <a:t>At home:</a:t>
            </a:r>
          </a:p>
          <a:p>
            <a:pPr marL="742950" lvl="1" indent="-285750" algn="just">
              <a:lnSpc>
                <a:spcPct val="115000"/>
              </a:lnSpc>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Set up separate bins for recycling, compost, and general waste and teach family members the importance of sorting waste correctly.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Start a compost bin for kitchen scraps like fruit peels and vegetable cuttings. Use the compost in your garden.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Avoid single-use items by using reusable shopping bags, containers, and water bottles.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Donate old clothes, toys, and books instead of throwing them away or find new uses for items instead of discarding them.</a:t>
            </a:r>
          </a:p>
          <a:p>
            <a:pPr marL="742950" lvl="1" indent="-285750" algn="just">
              <a:lnSpc>
                <a:spcPct val="115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Use environmentally friendly cleaning products and personal care items.</a:t>
            </a:r>
          </a:p>
          <a:p>
            <a:pPr marL="742950" lvl="1" indent="-285750" algn="just">
              <a:lnSpc>
                <a:spcPct val="115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Choose products made from recycled materials.</a:t>
            </a:r>
          </a:p>
          <a:p>
            <a:pPr marL="342900" lvl="0" indent="-342900" algn="just">
              <a:lnSpc>
                <a:spcPct val="115000"/>
              </a:lnSpc>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the community:</a:t>
            </a:r>
          </a:p>
          <a:p>
            <a:pPr marL="742950" lvl="1" indent="-285750" algn="just">
              <a:lnSpc>
                <a:spcPct val="115000"/>
              </a:lnSpc>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Join or organise community clean-up events to pick up litter in parks, beaches, and streets. Encourage friends and family to participate.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Arial" panose="020B0604020202020204" pitchFamily="34" charset="0"/>
              <a:buChar char="•"/>
            </a:pPr>
            <a:r>
              <a:rPr lang="en-ZA" sz="1800" dirty="0">
                <a:effectLst/>
                <a:latin typeface="Calibri" panose="020F0502020204030204" pitchFamily="34" charset="0"/>
                <a:ea typeface="Calibri" panose="020F0502020204030204" pitchFamily="34" charset="0"/>
                <a:cs typeface="Times New Roman" panose="02020603050405020304" pitchFamily="18" charset="0"/>
              </a:rPr>
              <a:t>Help set up or improve recycling programmes in your community. Educate neighbours about the benefits of recycling and how to do it properly.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15000"/>
              </a:lnSpc>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Work with local leaders to improve waste management services. Participate in community meetings and voice concerns about waste issues.</a:t>
            </a:r>
          </a:p>
          <a:p>
            <a:pPr marL="742950" lvl="1" indent="-285750" algn="just">
              <a:lnSpc>
                <a:spcPct val="115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Encourage local shops and restaurants to reduce plastic packaging. Support businesses that use eco-friendly packaging.</a:t>
            </a:r>
          </a:p>
          <a:p>
            <a:pPr marL="342900" lvl="0" indent="-342900" algn="just">
              <a:lnSpc>
                <a:spcPct val="115000"/>
              </a:lnSpc>
              <a:spcAft>
                <a:spcPts val="800"/>
              </a:spcAft>
              <a:buFont typeface="Symbol" panose="05050102010706020507" pitchFamily="18" charset="2"/>
              <a:buChar char=""/>
            </a:pPr>
            <a:endParaRPr lang="en-GB" dirty="0"/>
          </a:p>
        </p:txBody>
      </p:sp>
      <p:sp>
        <p:nvSpPr>
          <p:cNvPr id="4" name="Slide Number Placeholder 3"/>
          <p:cNvSpPr>
            <a:spLocks noGrp="1"/>
          </p:cNvSpPr>
          <p:nvPr>
            <p:ph type="sldNum" sz="quarter" idx="5"/>
          </p:nvPr>
        </p:nvSpPr>
        <p:spPr/>
        <p:txBody>
          <a:bodyPr/>
          <a:lstStyle/>
          <a:p>
            <a:fld id="{CCD00A9A-104C-497E-9BB1-2167BB4F8EEF}" type="slidenum">
              <a:rPr lang="en-US" smtClean="0"/>
              <a:t>7</a:t>
            </a:fld>
            <a:endParaRPr lang="en-US"/>
          </a:p>
        </p:txBody>
      </p:sp>
    </p:spTree>
    <p:extLst>
      <p:ext uri="{BB962C8B-B14F-4D97-AF65-F5344CB8AC3E}">
        <p14:creationId xmlns:p14="http://schemas.microsoft.com/office/powerpoint/2010/main" val="1461392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Video (4 min)</a:t>
            </a:r>
          </a:p>
          <a:p>
            <a:endParaRPr lang="en-GB" dirty="0"/>
          </a:p>
          <a:p>
            <a:pPr marL="171450" indent="-171450">
              <a:buFont typeface="Arial" panose="020B0604020202020204" pitchFamily="34" charset="0"/>
              <a:buChar char="•"/>
            </a:pPr>
            <a:r>
              <a:rPr lang="en-GB" dirty="0"/>
              <a:t>It would be wonderful if we could practice these environmental protection behaviours (from class discussion) on a daily basis. Unfortunately, people aren’t always aware of the detrimental effects humans can have on the environment.</a:t>
            </a:r>
          </a:p>
          <a:p>
            <a:pPr marL="171450" indent="-171450">
              <a:buFont typeface="Arial" panose="020B0604020202020204" pitchFamily="34" charset="0"/>
              <a:buChar char="•"/>
            </a:pPr>
            <a:r>
              <a:rPr lang="en-GB" dirty="0"/>
              <a:t>Earth Day is an annual event that helps educate people about environmental health on a global scale.</a:t>
            </a:r>
          </a:p>
          <a:p>
            <a:pPr marL="171450" indent="-171450">
              <a:buFont typeface="Arial" panose="020B0604020202020204" pitchFamily="34" charset="0"/>
              <a:buChar char="•"/>
            </a:pPr>
            <a:r>
              <a:rPr lang="en-GB" dirty="0"/>
              <a:t>Let’s watch a video that explains </a:t>
            </a:r>
            <a:r>
              <a:rPr lang="en-GB" b="1" dirty="0"/>
              <a:t>what Earth Day is and how it can be celebrated</a:t>
            </a:r>
            <a:r>
              <a:rPr lang="en-GB"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Watch: </a:t>
            </a:r>
            <a:r>
              <a:rPr lang="en-GB" b="1" i="0" dirty="0">
                <a:solidFill>
                  <a:srgbClr val="0F0F0F"/>
                </a:solidFill>
                <a:effectLst/>
                <a:highlight>
                  <a:srgbClr val="FFFFFF"/>
                </a:highlight>
                <a:latin typeface="Roboto" panose="02000000000000000000" pitchFamily="2" charset="0"/>
              </a:rPr>
              <a:t>Where did Earth Day come from? Earth Day Explained | Who is Gaylord Nelson?</a:t>
            </a:r>
          </a:p>
          <a:p>
            <a:pPr marL="171450" indent="-171450">
              <a:buFont typeface="Arial" panose="020B0604020202020204" pitchFamily="34" charset="0"/>
              <a:buChar char="•"/>
            </a:pPr>
            <a:r>
              <a:rPr lang="en-GB" dirty="0"/>
              <a:t>https://www.youtube.com/watch?v=nr_0QR5oVVQ (3 min 22 sec)</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Inform learners that notes on Earth Day will be available in their </a:t>
            </a:r>
            <a:r>
              <a:rPr lang="en-GB" b="1" i="1" u="sng" dirty="0"/>
              <a:t>Content Summary </a:t>
            </a:r>
            <a:r>
              <a:rPr lang="en-GB" dirty="0"/>
              <a:t>(which they will receive in Lesson 3).</a:t>
            </a:r>
          </a:p>
          <a:p>
            <a:endParaRPr lang="en-GB" dirty="0"/>
          </a:p>
          <a:p>
            <a:pPr marL="171450" indent="-171450">
              <a:buFont typeface="Arial" panose="020B0604020202020204" pitchFamily="34" charset="0"/>
              <a:buChar char="•"/>
            </a:pP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CCD00A9A-104C-497E-9BB1-2167BB4F8EEF}" type="slidenum">
              <a:rPr lang="en-US" smtClean="0"/>
              <a:t>8</a:t>
            </a:fld>
            <a:endParaRPr lang="en-US"/>
          </a:p>
        </p:txBody>
      </p:sp>
    </p:spTree>
    <p:extLst>
      <p:ext uri="{BB962C8B-B14F-4D97-AF65-F5344CB8AC3E}">
        <p14:creationId xmlns:p14="http://schemas.microsoft.com/office/powerpoint/2010/main" val="272865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Informal Assessment (9 min)</a:t>
            </a:r>
          </a:p>
          <a:p>
            <a:endParaRPr lang="en-GB" dirty="0"/>
          </a:p>
          <a:p>
            <a:pPr marL="171450" indent="-171450">
              <a:buFont typeface="Arial" panose="020B0604020202020204" pitchFamily="34" charset="0"/>
              <a:buChar char="•"/>
            </a:pPr>
            <a:r>
              <a:rPr lang="en-GB" dirty="0"/>
              <a:t>You will now have an opportunity to complete the Informal Assessment in </a:t>
            </a:r>
            <a:r>
              <a:rPr lang="en-GB" b="1" i="1" dirty="0"/>
              <a:t>Activity 1 </a:t>
            </a:r>
            <a:r>
              <a:rPr lang="en-GB" dirty="0"/>
              <a:t>(</a:t>
            </a:r>
            <a:r>
              <a:rPr lang="en-GB" b="1" i="1" u="sng" dirty="0"/>
              <a:t>Lesson 2 – Worksheet</a:t>
            </a:r>
            <a:r>
              <a:rPr lang="en-GB" dirty="0"/>
              <a:t>). You may work with a partner.</a:t>
            </a:r>
          </a:p>
          <a:p>
            <a:pPr marL="171450" indent="-171450">
              <a:buFont typeface="Arial" panose="020B0604020202020204" pitchFamily="34" charset="0"/>
              <a:buChar char="•"/>
            </a:pPr>
            <a:r>
              <a:rPr lang="en-GB" dirty="0"/>
              <a:t>Please work quickly so that we can review the answers before the end of the lesson.</a:t>
            </a:r>
          </a:p>
          <a:p>
            <a:pPr marL="171450" indent="-171450">
              <a:buFont typeface="Arial" panose="020B0604020202020204" pitchFamily="34" charset="0"/>
              <a:buChar char="•"/>
            </a:pPr>
            <a:r>
              <a:rPr lang="en-GB" dirty="0"/>
              <a:t>Once you have finished, we will go over the answers (available in </a:t>
            </a:r>
            <a:r>
              <a:rPr lang="en-GB" b="1" i="1" u="sng" dirty="0"/>
              <a:t>Lesson 2 – Worksheet MEMO</a:t>
            </a:r>
            <a:r>
              <a:rPr lang="en-GB" dirty="0"/>
              <a:t>) together.</a:t>
            </a:r>
          </a:p>
        </p:txBody>
      </p:sp>
      <p:sp>
        <p:nvSpPr>
          <p:cNvPr id="4" name="Slide Number Placeholder 3"/>
          <p:cNvSpPr>
            <a:spLocks noGrp="1"/>
          </p:cNvSpPr>
          <p:nvPr>
            <p:ph type="sldNum" sz="quarter" idx="5"/>
          </p:nvPr>
        </p:nvSpPr>
        <p:spPr/>
        <p:txBody>
          <a:bodyPr/>
          <a:lstStyle/>
          <a:p>
            <a:fld id="{CCD00A9A-104C-497E-9BB1-2167BB4F8EEF}" type="slidenum">
              <a:rPr lang="en-US" smtClean="0"/>
              <a:t>9</a:t>
            </a:fld>
            <a:endParaRPr lang="en-US"/>
          </a:p>
        </p:txBody>
      </p:sp>
    </p:spTree>
    <p:extLst>
      <p:ext uri="{BB962C8B-B14F-4D97-AF65-F5344CB8AC3E}">
        <p14:creationId xmlns:p14="http://schemas.microsoft.com/office/powerpoint/2010/main" val="7671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27D43F7-AD13-46E7-8AA1-F6DA8F9C4663}"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39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122581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48457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49513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2D3418-AA0E-4B99-8BF0-789587E99F74}"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D43F7-AD13-46E7-8AA1-F6DA8F9C4663}"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9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2D3418-AA0E-4B99-8BF0-789587E99F74}"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88290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2D3418-AA0E-4B99-8BF0-789587E99F74}" type="datetimeFigureOut">
              <a:rPr lang="en-US" smtClean="0"/>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177373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2D3418-AA0E-4B99-8BF0-789587E99F74}" type="datetimeFigureOut">
              <a:rPr lang="en-US" smtClean="0"/>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762236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D3418-AA0E-4B99-8BF0-789587E99F74}" type="datetimeFigureOut">
              <a:rPr lang="en-US" smtClean="0"/>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1617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D3418-AA0E-4B99-8BF0-789587E99F74}"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78452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2D3418-AA0E-4B99-8BF0-789587E99F74}"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D43F7-AD13-46E7-8AA1-F6DA8F9C4663}" type="slidenum">
              <a:rPr lang="en-US" smtClean="0"/>
              <a:t>‹#›</a:t>
            </a:fld>
            <a:endParaRPr lang="en-US"/>
          </a:p>
        </p:txBody>
      </p:sp>
    </p:spTree>
    <p:extLst>
      <p:ext uri="{BB962C8B-B14F-4D97-AF65-F5344CB8AC3E}">
        <p14:creationId xmlns:p14="http://schemas.microsoft.com/office/powerpoint/2010/main" val="2161790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B2D3418-AA0E-4B99-8BF0-789587E99F74}" type="datetimeFigureOut">
              <a:rPr lang="en-US" smtClean="0"/>
              <a:t>7/23/2024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27D43F7-AD13-46E7-8AA1-F6DA8F9C4663}" type="slidenum">
              <a:rPr lang="en-US" smtClean="0"/>
              <a:t>‹#›</a:t>
            </a:fld>
            <a:endParaRPr lang="en-US"/>
          </a:p>
        </p:txBody>
      </p:sp>
    </p:spTree>
    <p:extLst>
      <p:ext uri="{BB962C8B-B14F-4D97-AF65-F5344CB8AC3E}">
        <p14:creationId xmlns:p14="http://schemas.microsoft.com/office/powerpoint/2010/main" val="30594139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youtube.com/watch?v=AJVky2Fzl5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youtube.com/watch?v=nr_0QR5oVVQ"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CA49-2370-1861-9600-557457E67A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F7D9D42-7F43-32C7-60C3-A8839009BE1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8FA1E109-2717-28F9-8A07-AD89C4F736BE}"/>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9769E5D7-F8E2-9A14-4DBC-37567A3A0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31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96CEA16-82B7-2E20-4EB9-F180960D95F1}"/>
              </a:ext>
            </a:extLst>
          </p:cNvPr>
          <p:cNvSpPr>
            <a:spLocks noGrp="1"/>
          </p:cNvSpPr>
          <p:nvPr>
            <p:ph type="title"/>
          </p:nvPr>
        </p:nvSpPr>
        <p:spPr>
          <a:xfrm>
            <a:off x="7800392" y="857675"/>
            <a:ext cx="3900196" cy="3622844"/>
          </a:xfrm>
        </p:spPr>
        <p:txBody>
          <a:bodyPr vert="horz" lIns="91440" tIns="45720" rIns="91440" bIns="45720" rtlCol="0" anchor="b">
            <a:normAutofit/>
          </a:bodyPr>
          <a:lstStyle/>
          <a:p>
            <a:pPr algn="ctr">
              <a:lnSpc>
                <a:spcPct val="150000"/>
              </a:lnSpc>
            </a:pPr>
            <a:r>
              <a:rPr lang="en-US" b="1" u="sng" cap="all" dirty="0">
                <a:solidFill>
                  <a:srgbClr val="FFFFFF"/>
                </a:solidFill>
              </a:rPr>
              <a:t>Homework</a:t>
            </a:r>
            <a:endParaRPr lang="en-US" b="1" cap="all" dirty="0">
              <a:solidFill>
                <a:srgbClr val="FFFFFF"/>
              </a:solidFill>
            </a:endParaRPr>
          </a:p>
        </p:txBody>
      </p:sp>
      <p:pic>
        <p:nvPicPr>
          <p:cNvPr id="5" name="Content Placeholder 4" descr="A pile of garbage in a city&#10;&#10;Description automatically generated">
            <a:extLst>
              <a:ext uri="{FF2B5EF4-FFF2-40B4-BE49-F238E27FC236}">
                <a16:creationId xmlns:a16="http://schemas.microsoft.com/office/drawing/2014/main" id="{330339DD-08DF-E604-1622-D177DC9DFA5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974" r="14873" b="-2"/>
          <a:stretch/>
        </p:blipFill>
        <p:spPr>
          <a:xfrm>
            <a:off x="872064" y="857675"/>
            <a:ext cx="6045576" cy="5140669"/>
          </a:xfrm>
          <a:prstGeom prst="rect">
            <a:avLst/>
          </a:prstGeom>
        </p:spPr>
      </p:pic>
      <p:sp>
        <p:nvSpPr>
          <p:cNvPr id="6" name="Rectangle 5">
            <a:extLst>
              <a:ext uri="{FF2B5EF4-FFF2-40B4-BE49-F238E27FC236}">
                <a16:creationId xmlns:a16="http://schemas.microsoft.com/office/drawing/2014/main" id="{362D0E6B-7551-C056-7876-136D0D516A99}"/>
              </a:ext>
            </a:extLst>
          </p:cNvPr>
          <p:cNvSpPr/>
          <p:nvPr/>
        </p:nvSpPr>
        <p:spPr>
          <a:xfrm>
            <a:off x="8206570" y="4359358"/>
            <a:ext cx="3113366" cy="98904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a person in the middle&#10;&#10;Description automatically generated">
            <a:extLst>
              <a:ext uri="{FF2B5EF4-FFF2-40B4-BE49-F238E27FC236}">
                <a16:creationId xmlns:a16="http://schemas.microsoft.com/office/drawing/2014/main" id="{D9E80A40-D662-6DD7-0955-AD8A9CA8A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821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8AA6AFC-EA61-E74F-56A8-ACA7EF0772BA}"/>
              </a:ext>
            </a:extLst>
          </p:cNvPr>
          <p:cNvSpPr>
            <a:spLocks noGrp="1"/>
          </p:cNvSpPr>
          <p:nvPr>
            <p:ph idx="1"/>
          </p:nvPr>
        </p:nvSpPr>
        <p:spPr>
          <a:xfrm>
            <a:off x="553616" y="708245"/>
            <a:ext cx="11084767" cy="3844211"/>
          </a:xfrm>
        </p:spPr>
        <p:txBody>
          <a:bodyPr>
            <a:normAutofit fontScale="92500"/>
          </a:bodyPr>
          <a:lstStyle/>
          <a:p>
            <a:pPr marL="502920" indent="-457200" algn="just">
              <a:lnSpc>
                <a:spcPct val="100000"/>
              </a:lnSpc>
              <a:buFont typeface="+mj-lt"/>
              <a:buAutoNum type="arabicPeriod"/>
            </a:pPr>
            <a:r>
              <a:rPr lang="en-Z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Everyday items discarded by households such as food scraps, paper, plastic, glass, metal, and clothing. </a:t>
            </a:r>
          </a:p>
          <a:p>
            <a:pPr marL="502920" indent="-457200" algn="just">
              <a:lnSpc>
                <a:spcPct val="100000"/>
              </a:lnSpc>
              <a:buFont typeface="+mj-lt"/>
              <a:buAutoNum type="arabicPeriod"/>
            </a:pPr>
            <a:r>
              <a:rPr lang="en-Z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Waste produced by businesses like offices, stores, schools and restaurants, similar in composition to household waste.</a:t>
            </a:r>
            <a:endParaRPr lang="en-ZA"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502920" indent="-457200" algn="just">
              <a:lnSpc>
                <a:spcPct val="100000"/>
              </a:lnSpc>
              <a:buFont typeface="+mj-lt"/>
              <a:buAutoNum type="arabicPeriod"/>
            </a:pPr>
            <a:r>
              <a:rPr lang="en-Z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By-products from manufacturing and construction such as chemicals, scrap material, concrete, wood, metal, bricks, etc. </a:t>
            </a:r>
          </a:p>
          <a:p>
            <a:pPr marL="502920" indent="-457200" algn="just">
              <a:lnSpc>
                <a:spcPct val="100000"/>
              </a:lnSpc>
              <a:buFont typeface="+mj-lt"/>
              <a:buAutoNum type="arabicPeriod"/>
            </a:pPr>
            <a:r>
              <a:rPr lang="en-Z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Includes toxic and flammable substances such as pesticides and batteries, as well as waste from healthcare facilities, including syringes, bandages, and expired pharmaceuticals.</a:t>
            </a:r>
            <a:endParaRPr lang="en-ZA"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502920" indent="-457200" algn="just">
              <a:lnSpc>
                <a:spcPct val="100000"/>
              </a:lnSpc>
              <a:buFont typeface="+mj-lt"/>
              <a:buAutoNum type="arabicPeriod"/>
            </a:pPr>
            <a:r>
              <a:rPr lang="en-Z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Discarded electronic devices like computers, smartphones, televisions, and appliances.</a:t>
            </a:r>
            <a:endParaRPr lang="en-US" sz="2800" dirty="0">
              <a:solidFill>
                <a:schemeClr val="tx1"/>
              </a:solidFill>
            </a:endParaRPr>
          </a:p>
        </p:txBody>
      </p:sp>
      <p:sp>
        <p:nvSpPr>
          <p:cNvPr id="9" name="TextBox 8">
            <a:extLst>
              <a:ext uri="{FF2B5EF4-FFF2-40B4-BE49-F238E27FC236}">
                <a16:creationId xmlns:a16="http://schemas.microsoft.com/office/drawing/2014/main" id="{52DC1AAB-F373-170D-7C00-96D71BDC1EDA}"/>
              </a:ext>
            </a:extLst>
          </p:cNvPr>
          <p:cNvSpPr txBox="1"/>
          <p:nvPr/>
        </p:nvSpPr>
        <p:spPr>
          <a:xfrm>
            <a:off x="429209" y="5840610"/>
            <a:ext cx="2034073" cy="523220"/>
          </a:xfrm>
          <a:prstGeom prst="rect">
            <a:avLst/>
          </a:prstGeom>
          <a:noFill/>
        </p:spPr>
        <p:txBody>
          <a:bodyPr wrap="square" rtlCol="0">
            <a:spAutoFit/>
          </a:bodyPr>
          <a:lstStyle/>
          <a:p>
            <a:r>
              <a:rPr lang="en-GB" sz="2800" b="1" dirty="0">
                <a:solidFill>
                  <a:schemeClr val="accent4"/>
                </a:solidFill>
              </a:rPr>
              <a:t>A) E-waste</a:t>
            </a:r>
            <a:endParaRPr lang="en-US" sz="2800" b="1" dirty="0">
              <a:solidFill>
                <a:schemeClr val="accent4"/>
              </a:solidFill>
            </a:endParaRPr>
          </a:p>
        </p:txBody>
      </p:sp>
      <p:sp>
        <p:nvSpPr>
          <p:cNvPr id="10" name="TextBox 9">
            <a:extLst>
              <a:ext uri="{FF2B5EF4-FFF2-40B4-BE49-F238E27FC236}">
                <a16:creationId xmlns:a16="http://schemas.microsoft.com/office/drawing/2014/main" id="{9C350C6F-539F-7402-1BA7-2622F93F7314}"/>
              </a:ext>
            </a:extLst>
          </p:cNvPr>
          <p:cNvSpPr txBox="1"/>
          <p:nvPr/>
        </p:nvSpPr>
        <p:spPr>
          <a:xfrm>
            <a:off x="2298440" y="5840610"/>
            <a:ext cx="2609461" cy="523220"/>
          </a:xfrm>
          <a:prstGeom prst="rect">
            <a:avLst/>
          </a:prstGeom>
          <a:noFill/>
        </p:spPr>
        <p:txBody>
          <a:bodyPr wrap="square" rtlCol="0">
            <a:spAutoFit/>
          </a:bodyPr>
          <a:lstStyle/>
          <a:p>
            <a:r>
              <a:rPr lang="en-GB" sz="2800" b="1" dirty="0">
                <a:solidFill>
                  <a:schemeClr val="accent2"/>
                </a:solidFill>
              </a:rPr>
              <a:t>B) Commercial</a:t>
            </a:r>
            <a:endParaRPr lang="en-US" sz="2800" b="1" dirty="0">
              <a:solidFill>
                <a:schemeClr val="accent2"/>
              </a:solidFill>
            </a:endParaRPr>
          </a:p>
        </p:txBody>
      </p:sp>
      <p:sp>
        <p:nvSpPr>
          <p:cNvPr id="11" name="TextBox 10">
            <a:extLst>
              <a:ext uri="{FF2B5EF4-FFF2-40B4-BE49-F238E27FC236}">
                <a16:creationId xmlns:a16="http://schemas.microsoft.com/office/drawing/2014/main" id="{CB9018A0-7B24-FD3B-82A4-046C07A42C94}"/>
              </a:ext>
            </a:extLst>
          </p:cNvPr>
          <p:cNvSpPr txBox="1"/>
          <p:nvPr/>
        </p:nvSpPr>
        <p:spPr>
          <a:xfrm>
            <a:off x="4743059" y="5825411"/>
            <a:ext cx="2254900" cy="523220"/>
          </a:xfrm>
          <a:prstGeom prst="rect">
            <a:avLst/>
          </a:prstGeom>
          <a:noFill/>
        </p:spPr>
        <p:txBody>
          <a:bodyPr wrap="square" rtlCol="0">
            <a:spAutoFit/>
          </a:bodyPr>
          <a:lstStyle/>
          <a:p>
            <a:r>
              <a:rPr lang="en-GB" sz="2800" b="1" dirty="0">
                <a:solidFill>
                  <a:schemeClr val="accent1"/>
                </a:solidFill>
              </a:rPr>
              <a:t>C) Hazardous</a:t>
            </a:r>
            <a:endParaRPr lang="en-US" sz="2800" b="1" dirty="0">
              <a:solidFill>
                <a:schemeClr val="accent1"/>
              </a:solidFill>
            </a:endParaRPr>
          </a:p>
        </p:txBody>
      </p:sp>
      <p:sp>
        <p:nvSpPr>
          <p:cNvPr id="12" name="TextBox 11">
            <a:extLst>
              <a:ext uri="{FF2B5EF4-FFF2-40B4-BE49-F238E27FC236}">
                <a16:creationId xmlns:a16="http://schemas.microsoft.com/office/drawing/2014/main" id="{810912F1-F3FE-001E-4959-7E1CEECB34FA}"/>
              </a:ext>
            </a:extLst>
          </p:cNvPr>
          <p:cNvSpPr txBox="1"/>
          <p:nvPr/>
        </p:nvSpPr>
        <p:spPr>
          <a:xfrm>
            <a:off x="7162801" y="5825411"/>
            <a:ext cx="2279777" cy="523220"/>
          </a:xfrm>
          <a:prstGeom prst="rect">
            <a:avLst/>
          </a:prstGeom>
          <a:noFill/>
        </p:spPr>
        <p:txBody>
          <a:bodyPr wrap="square" rtlCol="0">
            <a:spAutoFit/>
          </a:bodyPr>
          <a:lstStyle/>
          <a:p>
            <a:r>
              <a:rPr lang="en-GB" sz="2800" b="1" dirty="0">
                <a:solidFill>
                  <a:schemeClr val="accent3"/>
                </a:solidFill>
              </a:rPr>
              <a:t>D) Household</a:t>
            </a:r>
            <a:endParaRPr lang="en-US" sz="2800" b="1" dirty="0">
              <a:solidFill>
                <a:schemeClr val="accent3"/>
              </a:solidFill>
            </a:endParaRPr>
          </a:p>
        </p:txBody>
      </p:sp>
      <p:sp>
        <p:nvSpPr>
          <p:cNvPr id="13" name="TextBox 12">
            <a:extLst>
              <a:ext uri="{FF2B5EF4-FFF2-40B4-BE49-F238E27FC236}">
                <a16:creationId xmlns:a16="http://schemas.microsoft.com/office/drawing/2014/main" id="{E3D7E7C4-0DD0-F532-234B-E09A7AA33072}"/>
              </a:ext>
            </a:extLst>
          </p:cNvPr>
          <p:cNvSpPr txBox="1"/>
          <p:nvPr/>
        </p:nvSpPr>
        <p:spPr>
          <a:xfrm>
            <a:off x="9524999" y="5807102"/>
            <a:ext cx="2220687" cy="523220"/>
          </a:xfrm>
          <a:prstGeom prst="rect">
            <a:avLst/>
          </a:prstGeom>
          <a:noFill/>
        </p:spPr>
        <p:txBody>
          <a:bodyPr wrap="square" rtlCol="0">
            <a:spAutoFit/>
          </a:bodyPr>
          <a:lstStyle/>
          <a:p>
            <a:r>
              <a:rPr lang="en-GB" sz="2800" b="1" dirty="0">
                <a:solidFill>
                  <a:schemeClr val="accent6"/>
                </a:solidFill>
              </a:rPr>
              <a:t>E) Industrial</a:t>
            </a:r>
            <a:endParaRPr lang="en-US" sz="2800" b="1" dirty="0">
              <a:solidFill>
                <a:schemeClr val="accent6"/>
              </a:solidFill>
            </a:endParaRPr>
          </a:p>
        </p:txBody>
      </p:sp>
      <p:pic>
        <p:nvPicPr>
          <p:cNvPr id="15" name="Graphic 14" descr="Garbage with solid fill">
            <a:extLst>
              <a:ext uri="{FF2B5EF4-FFF2-40B4-BE49-F238E27FC236}">
                <a16:creationId xmlns:a16="http://schemas.microsoft.com/office/drawing/2014/main" id="{9ED70FF2-56E3-605C-2EC9-92E4E692A9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9463" y="4531215"/>
            <a:ext cx="1309395" cy="1309395"/>
          </a:xfrm>
          <a:prstGeom prst="rect">
            <a:avLst/>
          </a:prstGeom>
        </p:spPr>
      </p:pic>
      <p:pic>
        <p:nvPicPr>
          <p:cNvPr id="16" name="Graphic 15" descr="Garbage with solid fill">
            <a:extLst>
              <a:ext uri="{FF2B5EF4-FFF2-40B4-BE49-F238E27FC236}">
                <a16:creationId xmlns:a16="http://schemas.microsoft.com/office/drawing/2014/main" id="{91205803-B365-21A5-0870-7B337537B1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8232" y="4567655"/>
            <a:ext cx="1309395" cy="1309395"/>
          </a:xfrm>
          <a:prstGeom prst="rect">
            <a:avLst/>
          </a:prstGeom>
        </p:spPr>
      </p:pic>
      <p:pic>
        <p:nvPicPr>
          <p:cNvPr id="17" name="Graphic 16" descr="Garbage with solid fill">
            <a:extLst>
              <a:ext uri="{FF2B5EF4-FFF2-40B4-BE49-F238E27FC236}">
                <a16:creationId xmlns:a16="http://schemas.microsoft.com/office/drawing/2014/main" id="{28A81E68-928A-EA89-DECB-BAAF9AAA35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0377" y="4516016"/>
            <a:ext cx="1309395" cy="1309395"/>
          </a:xfrm>
          <a:prstGeom prst="rect">
            <a:avLst/>
          </a:prstGeom>
        </p:spPr>
      </p:pic>
      <p:pic>
        <p:nvPicPr>
          <p:cNvPr id="18" name="Graphic 17" descr="Garbage with solid fill">
            <a:extLst>
              <a:ext uri="{FF2B5EF4-FFF2-40B4-BE49-F238E27FC236}">
                <a16:creationId xmlns:a16="http://schemas.microsoft.com/office/drawing/2014/main" id="{209EC9D9-6F9D-681A-E0B8-225C7D97FF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44497" y="4531215"/>
            <a:ext cx="1309395" cy="1309395"/>
          </a:xfrm>
          <a:prstGeom prst="rect">
            <a:avLst/>
          </a:prstGeom>
        </p:spPr>
      </p:pic>
      <p:pic>
        <p:nvPicPr>
          <p:cNvPr id="19" name="Graphic 18" descr="Garbage with solid fill">
            <a:extLst>
              <a:ext uri="{FF2B5EF4-FFF2-40B4-BE49-F238E27FC236}">
                <a16:creationId xmlns:a16="http://schemas.microsoft.com/office/drawing/2014/main" id="{397B1D4D-27CF-BD28-3F36-760C4FF4EB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23496" y="4531215"/>
            <a:ext cx="1309395" cy="1309395"/>
          </a:xfrm>
          <a:prstGeom prst="rect">
            <a:avLst/>
          </a:prstGeom>
        </p:spPr>
      </p:pic>
      <p:pic>
        <p:nvPicPr>
          <p:cNvPr id="20" name="Picture 19" descr="A logo with a person in the middle&#10;&#10;Description automatically generated">
            <a:extLst>
              <a:ext uri="{FF2B5EF4-FFF2-40B4-BE49-F238E27FC236}">
                <a16:creationId xmlns:a16="http://schemas.microsoft.com/office/drawing/2014/main" id="{D5E1CDFF-09AE-55EB-97C0-F7B6E9F8C37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790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le of garbage next to a body of water&#10;&#10;Description automatically generated">
            <a:extLst>
              <a:ext uri="{FF2B5EF4-FFF2-40B4-BE49-F238E27FC236}">
                <a16:creationId xmlns:a16="http://schemas.microsoft.com/office/drawing/2014/main" id="{1CDF2570-B948-1C97-D6A9-0F9CB32D06E1}"/>
              </a:ext>
            </a:extLst>
          </p:cNvPr>
          <p:cNvPicPr>
            <a:picLocks noGrp="1" noChangeAspect="1"/>
          </p:cNvPicPr>
          <p:nvPr>
            <p:ph idx="1"/>
          </p:nvPr>
        </p:nvPicPr>
        <p:blipFill>
          <a:blip r:embed="rId3"/>
          <a:srcRect t="42102" r="1" b="468"/>
          <a:stretch/>
        </p:blipFill>
        <p:spPr>
          <a:xfrm>
            <a:off x="243840" y="256540"/>
            <a:ext cx="11704320" cy="3764276"/>
          </a:xfrm>
          <a:prstGeom prst="rect">
            <a:avLst/>
          </a:prstGeom>
        </p:spPr>
      </p:pic>
      <p:sp>
        <p:nvSpPr>
          <p:cNvPr id="6" name="Rectangle 5">
            <a:extLst>
              <a:ext uri="{FF2B5EF4-FFF2-40B4-BE49-F238E27FC236}">
                <a16:creationId xmlns:a16="http://schemas.microsoft.com/office/drawing/2014/main" id="{85D3F299-28FF-E67F-38E7-F364A73128E4}"/>
              </a:ext>
            </a:extLst>
          </p:cNvPr>
          <p:cNvSpPr/>
          <p:nvPr/>
        </p:nvSpPr>
        <p:spPr>
          <a:xfrm>
            <a:off x="1238017" y="5309944"/>
            <a:ext cx="9436203" cy="6805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0BE67-FDE9-1265-E96E-9A368827BC6D}"/>
              </a:ext>
            </a:extLst>
          </p:cNvPr>
          <p:cNvSpPr>
            <a:spLocks noGrp="1"/>
          </p:cNvSpPr>
          <p:nvPr>
            <p:ph type="title"/>
          </p:nvPr>
        </p:nvSpPr>
        <p:spPr>
          <a:xfrm>
            <a:off x="1109980" y="4206239"/>
            <a:ext cx="9966960" cy="2028117"/>
          </a:xfrm>
        </p:spPr>
        <p:txBody>
          <a:bodyPr vert="horz" lIns="91440" tIns="45720" rIns="91440" bIns="45720" rtlCol="0" anchor="b">
            <a:normAutofit/>
          </a:bodyPr>
          <a:lstStyle/>
          <a:p>
            <a:pPr algn="ctr">
              <a:lnSpc>
                <a:spcPct val="85000"/>
              </a:lnSpc>
            </a:pPr>
            <a:r>
              <a:rPr lang="en-US" sz="2800" cap="all" dirty="0">
                <a:effectLst/>
              </a:rPr>
              <a:t>Watch: </a:t>
            </a:r>
            <a:r>
              <a:rPr lang="en-US" sz="2800" b="1" i="1" cap="all" dirty="0">
                <a:effectLst/>
              </a:rPr>
              <a:t>What happens to our </a:t>
            </a:r>
            <a:r>
              <a:rPr lang="en-US" sz="3600" b="1" i="1" cap="all" dirty="0">
                <a:effectLst/>
              </a:rPr>
              <a:t>2.2 </a:t>
            </a:r>
            <a:r>
              <a:rPr lang="en-US" sz="2800" b="1" i="1" cap="all" dirty="0">
                <a:effectLst/>
              </a:rPr>
              <a:t>billion tons of trash? </a:t>
            </a:r>
            <a:r>
              <a:rPr lang="en-US" sz="2800" cap="all" dirty="0">
                <a:effectLst/>
                <a:hlinkClick r:id="rId4"/>
              </a:rPr>
              <a:t>https://www.youtube.com/watch?v=AJVky2Fzl54</a:t>
            </a:r>
            <a:r>
              <a:rPr lang="en-US" sz="2800" cap="all" dirty="0">
                <a:effectLst/>
              </a:rPr>
              <a:t>  </a:t>
            </a:r>
            <a:br>
              <a:rPr lang="en-US" sz="2800" cap="all" dirty="0">
                <a:effectLst/>
              </a:rPr>
            </a:br>
            <a:r>
              <a:rPr lang="en-US" sz="2800" cap="all" dirty="0">
                <a:effectLst/>
              </a:rPr>
              <a:t>(5 min 32 sec)</a:t>
            </a:r>
            <a:br>
              <a:rPr lang="en-US" sz="2800" cap="all" dirty="0">
                <a:effectLst/>
              </a:rPr>
            </a:br>
            <a:endParaRPr lang="en-US" sz="2800" cap="all" dirty="0"/>
          </a:p>
        </p:txBody>
      </p:sp>
      <p:pic>
        <p:nvPicPr>
          <p:cNvPr id="7" name="Picture 6" descr="A logo with a person in the middle&#10;&#10;Description automatically generated">
            <a:extLst>
              <a:ext uri="{FF2B5EF4-FFF2-40B4-BE49-F238E27FC236}">
                <a16:creationId xmlns:a16="http://schemas.microsoft.com/office/drawing/2014/main" id="{C3841570-24AE-06C9-DA28-AECCBD820F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77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A3ACED7-B97A-65B7-8A36-9C7B0245DB85}"/>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4200" b="1" cap="all">
                <a:solidFill>
                  <a:srgbClr val="FFFFFF"/>
                </a:solidFill>
              </a:rPr>
              <a:t>Recycling </a:t>
            </a:r>
          </a:p>
        </p:txBody>
      </p:sp>
      <p:pic>
        <p:nvPicPr>
          <p:cNvPr id="5" name="Content Placeholder 4" descr="A black recycle symbol with arrows&#10;&#10;Description automatically generated">
            <a:extLst>
              <a:ext uri="{FF2B5EF4-FFF2-40B4-BE49-F238E27FC236}">
                <a16:creationId xmlns:a16="http://schemas.microsoft.com/office/drawing/2014/main" id="{F5BA752C-899C-F0EB-B8BE-273125FEEE96}"/>
              </a:ext>
            </a:extLst>
          </p:cNvPr>
          <p:cNvPicPr>
            <a:picLocks noGrp="1" noChangeAspect="1"/>
          </p:cNvPicPr>
          <p:nvPr>
            <p:ph idx="1"/>
          </p:nvPr>
        </p:nvPicPr>
        <p:blipFill>
          <a:blip r:embed="rId3"/>
          <a:stretch>
            <a:fillRect/>
          </a:stretch>
        </p:blipFill>
        <p:spPr>
          <a:xfrm>
            <a:off x="872064" y="1818375"/>
            <a:ext cx="6045576" cy="3219268"/>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23B2A685-914E-CD91-3765-D506256EE8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912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E0D1-802F-0358-4D9B-1F21DFF3EEF6}"/>
              </a:ext>
            </a:extLst>
          </p:cNvPr>
          <p:cNvSpPr>
            <a:spLocks noGrp="1"/>
          </p:cNvSpPr>
          <p:nvPr>
            <p:ph type="title"/>
          </p:nvPr>
        </p:nvSpPr>
        <p:spPr/>
        <p:txBody>
          <a:bodyPr/>
          <a:lstStyle/>
          <a:p>
            <a:pPr algn="ctr"/>
            <a:r>
              <a:rPr lang="en-GB" b="1" dirty="0"/>
              <a:t>Importance of Waste Management</a:t>
            </a:r>
            <a:endParaRPr lang="en-US" b="1" dirty="0"/>
          </a:p>
        </p:txBody>
      </p:sp>
      <p:graphicFrame>
        <p:nvGraphicFramePr>
          <p:cNvPr id="4" name="Content Placeholder 3">
            <a:extLst>
              <a:ext uri="{FF2B5EF4-FFF2-40B4-BE49-F238E27FC236}">
                <a16:creationId xmlns:a16="http://schemas.microsoft.com/office/drawing/2014/main" id="{7DF0F073-EE05-615C-A4E5-4D2CE11A4AFA}"/>
              </a:ext>
            </a:extLst>
          </p:cNvPr>
          <p:cNvGraphicFramePr>
            <a:graphicFrameLocks noGrp="1"/>
          </p:cNvGraphicFramePr>
          <p:nvPr>
            <p:ph idx="1"/>
            <p:extLst>
              <p:ext uri="{D42A27DB-BD31-4B8C-83A1-F6EECF244321}">
                <p14:modId xmlns:p14="http://schemas.microsoft.com/office/powerpoint/2010/main" val="2854214019"/>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logo with a person in the middle&#10;&#10;Description automatically generated">
            <a:extLst>
              <a:ext uri="{FF2B5EF4-FFF2-40B4-BE49-F238E27FC236}">
                <a16:creationId xmlns:a16="http://schemas.microsoft.com/office/drawing/2014/main" id="{D0379375-A4B0-3F06-F788-0974619624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07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B54C89A-2D0B-4062-BF97-CA51B69D7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7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4091C99A-98BE-457D-87BD-7B9B6EDDC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3476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960A769C-8991-4FDE-89A0-A218E5BF6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0"/>
            <a:ext cx="46223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5467F1-E9B7-3D07-1E7E-A946CBB17EC2}"/>
              </a:ext>
            </a:extLst>
          </p:cNvPr>
          <p:cNvSpPr>
            <a:spLocks noGrp="1"/>
          </p:cNvSpPr>
          <p:nvPr>
            <p:ph type="title"/>
          </p:nvPr>
        </p:nvSpPr>
        <p:spPr>
          <a:xfrm>
            <a:off x="7989455" y="609599"/>
            <a:ext cx="3574471" cy="5403273"/>
          </a:xfrm>
        </p:spPr>
        <p:txBody>
          <a:bodyPr>
            <a:normAutofit/>
          </a:bodyPr>
          <a:lstStyle/>
          <a:p>
            <a:r>
              <a:rPr lang="en-GB" sz="4200" b="1" dirty="0">
                <a:solidFill>
                  <a:srgbClr val="FFFFFF"/>
                </a:solidFill>
              </a:rPr>
              <a:t>Application of the NEMA in </a:t>
            </a:r>
            <a:br>
              <a:rPr lang="en-GB" sz="4200" b="1" dirty="0">
                <a:solidFill>
                  <a:srgbClr val="FFFFFF"/>
                </a:solidFill>
              </a:rPr>
            </a:br>
            <a:r>
              <a:rPr lang="en-GB" sz="4200" b="1" dirty="0">
                <a:solidFill>
                  <a:srgbClr val="FFFFFF"/>
                </a:solidFill>
              </a:rPr>
              <a:t>Waste Management</a:t>
            </a:r>
            <a:endParaRPr lang="en-US" sz="4200" b="1" dirty="0">
              <a:solidFill>
                <a:srgbClr val="FFFFFF"/>
              </a:solidFill>
            </a:endParaRPr>
          </a:p>
        </p:txBody>
      </p:sp>
      <p:sp>
        <p:nvSpPr>
          <p:cNvPr id="36" name="Rectangle 35">
            <a:extLst>
              <a:ext uri="{FF2B5EF4-FFF2-40B4-BE49-F238E27FC236}">
                <a16:creationId xmlns:a16="http://schemas.microsoft.com/office/drawing/2014/main" id="{855CA58E-F8D8-4DF3-B813-C2585E0AB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BA17C17E-4A6B-77C5-06D5-4039E6153B2F}"/>
              </a:ext>
            </a:extLst>
          </p:cNvPr>
          <p:cNvGraphicFramePr>
            <a:graphicFrameLocks noGrp="1"/>
          </p:cNvGraphicFramePr>
          <p:nvPr>
            <p:ph idx="1"/>
            <p:extLst>
              <p:ext uri="{D42A27DB-BD31-4B8C-83A1-F6EECF244321}">
                <p14:modId xmlns:p14="http://schemas.microsoft.com/office/powerpoint/2010/main" val="3197173090"/>
              </p:ext>
            </p:extLst>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with a person in the middle&#10;&#10;Description automatically generated">
            <a:extLst>
              <a:ext uri="{FF2B5EF4-FFF2-40B4-BE49-F238E27FC236}">
                <a16:creationId xmlns:a16="http://schemas.microsoft.com/office/drawing/2014/main" id="{DB117FBB-3D6E-C892-D2E0-6816B721DA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896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9A3FFC-3631-6059-0308-63A73EA786BD}"/>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6600" b="1" cap="all">
                <a:solidFill>
                  <a:srgbClr val="FFFFFF"/>
                </a:solidFill>
              </a:rPr>
              <a:t>Class Discussion</a:t>
            </a:r>
          </a:p>
        </p:txBody>
      </p:sp>
      <p:pic>
        <p:nvPicPr>
          <p:cNvPr id="5" name="Content Placeholder 4" descr="A group of people on a beach&#10;&#10;Description automatically generated">
            <a:extLst>
              <a:ext uri="{FF2B5EF4-FFF2-40B4-BE49-F238E27FC236}">
                <a16:creationId xmlns:a16="http://schemas.microsoft.com/office/drawing/2014/main" id="{B3FEBE57-B331-A9D0-9394-E777A7BE0F4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5337" r="1" b="17488"/>
          <a:stretch/>
        </p:blipFill>
        <p:spPr>
          <a:xfrm>
            <a:off x="243840" y="256540"/>
            <a:ext cx="11704320" cy="3764276"/>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A730D4BD-FCF8-ED74-1F88-9BCAAB6999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402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813CFC-3088-49F0-9A37-3D9DF135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solidFill>
            <a:schemeClr val="tx1">
              <a:alpha val="75000"/>
            </a:schemeClr>
          </a:solidFill>
          <a:ln w="12700">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drawing of a globe and bees&#10;&#10;Description automatically generated">
            <a:extLst>
              <a:ext uri="{FF2B5EF4-FFF2-40B4-BE49-F238E27FC236}">
                <a16:creationId xmlns:a16="http://schemas.microsoft.com/office/drawing/2014/main" id="{62367310-0BEB-88C3-80E7-8C71C162644D}"/>
              </a:ext>
            </a:extLst>
          </p:cNvPr>
          <p:cNvPicPr>
            <a:picLocks noGrp="1" noChangeAspect="1"/>
          </p:cNvPicPr>
          <p:nvPr>
            <p:ph idx="1"/>
          </p:nvPr>
        </p:nvPicPr>
        <p:blipFill>
          <a:blip r:embed="rId3">
            <a:alphaModFix amt="85000"/>
          </a:blip>
          <a:srcRect t="3194" r="1" b="1"/>
          <a:stretch/>
        </p:blipFill>
        <p:spPr>
          <a:xfrm>
            <a:off x="243840" y="242316"/>
            <a:ext cx="11704320" cy="6373368"/>
          </a:xfrm>
          <a:prstGeom prst="rect">
            <a:avLst/>
          </a:prstGeom>
        </p:spPr>
      </p:pic>
      <p:cxnSp>
        <p:nvCxnSpPr>
          <p:cNvPr id="18" name="Straight Connector 17">
            <a:extLst>
              <a:ext uri="{FF2B5EF4-FFF2-40B4-BE49-F238E27FC236}">
                <a16:creationId xmlns:a16="http://schemas.microsoft.com/office/drawing/2014/main" id="{1E0DAA0F-EB9D-47B4-8A43-53347F310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70CE3-750E-C078-E7E1-809792FE79E6}"/>
              </a:ext>
            </a:extLst>
          </p:cNvPr>
          <p:cNvSpPr>
            <a:spLocks noGrp="1"/>
          </p:cNvSpPr>
          <p:nvPr>
            <p:ph type="title"/>
          </p:nvPr>
        </p:nvSpPr>
        <p:spPr>
          <a:xfrm>
            <a:off x="1109980" y="3733800"/>
            <a:ext cx="9966960" cy="2926080"/>
          </a:xfrm>
        </p:spPr>
        <p:txBody>
          <a:bodyPr vert="horz" lIns="91440" tIns="45720" rIns="91440" bIns="45720" rtlCol="0" anchor="b">
            <a:normAutofit/>
          </a:bodyPr>
          <a:lstStyle/>
          <a:p>
            <a:pPr algn="ctr">
              <a:lnSpc>
                <a:spcPct val="85000"/>
              </a:lnSpc>
            </a:pPr>
            <a:r>
              <a:rPr lang="en-US" sz="3400" cap="all" dirty="0">
                <a:solidFill>
                  <a:srgbClr val="FFFFFF"/>
                </a:solidFill>
              </a:rPr>
              <a:t>Watch: </a:t>
            </a:r>
            <a:r>
              <a:rPr lang="en-US" sz="3400" b="1" i="1" cap="all" dirty="0">
                <a:solidFill>
                  <a:srgbClr val="FFFFFF"/>
                </a:solidFill>
              </a:rPr>
              <a:t>Where did Earth Day come from? Earth Day Explained | Who is Gaylord Nelson?</a:t>
            </a:r>
            <a:br>
              <a:rPr lang="en-US" sz="3400" b="1" cap="all" dirty="0">
                <a:solidFill>
                  <a:srgbClr val="FFFFFF"/>
                </a:solidFill>
              </a:rPr>
            </a:br>
            <a:r>
              <a:rPr lang="en-US" sz="3400" b="1" cap="all" dirty="0">
                <a:solidFill>
                  <a:srgbClr val="FFFFFF"/>
                </a:solidFill>
                <a:hlinkClick r:id="rId4"/>
              </a:rPr>
              <a:t>https://www.youtube.com/watch?v=nr_0QR5oVVQ</a:t>
            </a:r>
            <a:r>
              <a:rPr lang="en-US" sz="3400" b="1" cap="all" dirty="0">
                <a:solidFill>
                  <a:srgbClr val="FFFFFF"/>
                </a:solidFill>
              </a:rPr>
              <a:t>  </a:t>
            </a:r>
            <a:r>
              <a:rPr lang="en-US" sz="3400" cap="all" dirty="0">
                <a:solidFill>
                  <a:srgbClr val="FFFFFF"/>
                </a:solidFill>
              </a:rPr>
              <a:t>(3 min 22 sec)</a:t>
            </a:r>
            <a:br>
              <a:rPr lang="en-US" sz="3400" b="1" cap="all" dirty="0">
                <a:solidFill>
                  <a:srgbClr val="FFFFFF"/>
                </a:solidFill>
              </a:rPr>
            </a:br>
            <a:endParaRPr lang="en-US" sz="3400" b="1" cap="all" dirty="0">
              <a:solidFill>
                <a:srgbClr val="FFFFFF"/>
              </a:solidFill>
            </a:endParaRPr>
          </a:p>
        </p:txBody>
      </p:sp>
      <p:pic>
        <p:nvPicPr>
          <p:cNvPr id="6" name="Picture 5" descr="A logo with a person in the middle&#10;&#10;Description automatically generated">
            <a:extLst>
              <a:ext uri="{FF2B5EF4-FFF2-40B4-BE49-F238E27FC236}">
                <a16:creationId xmlns:a16="http://schemas.microsoft.com/office/drawing/2014/main" id="{A36D00BC-DF9F-F60F-43FC-9891B65726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18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C34B6D-8D16-D97D-B48D-94F0CCFC437F}"/>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6600" b="1" cap="all" dirty="0">
                <a:solidFill>
                  <a:srgbClr val="FFFFFF"/>
                </a:solidFill>
              </a:rPr>
              <a:t>INFORMAL ASSESSMENT</a:t>
            </a:r>
          </a:p>
        </p:txBody>
      </p:sp>
      <p:pic>
        <p:nvPicPr>
          <p:cNvPr id="5" name="Content Placeholder 4" descr="A person writing in a notebook&#10;&#10;Description automatically generated">
            <a:extLst>
              <a:ext uri="{FF2B5EF4-FFF2-40B4-BE49-F238E27FC236}">
                <a16:creationId xmlns:a16="http://schemas.microsoft.com/office/drawing/2014/main" id="{4ACE5C10-276A-C045-5674-CB15DD4DEF25}"/>
              </a:ext>
            </a:extLst>
          </p:cNvPr>
          <p:cNvPicPr>
            <a:picLocks noGrp="1" noChangeAspect="1"/>
          </p:cNvPicPr>
          <p:nvPr>
            <p:ph idx="1"/>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t="12473" r="1" b="30352"/>
          <a:stretch/>
        </p:blipFill>
        <p:spPr>
          <a:xfrm>
            <a:off x="243840" y="256540"/>
            <a:ext cx="11704320" cy="3764276"/>
          </a:xfrm>
          <a:prstGeom prst="rect">
            <a:avLst/>
          </a:prstGeom>
        </p:spPr>
      </p:pic>
      <p:pic>
        <p:nvPicPr>
          <p:cNvPr id="3" name="Picture 2" descr="A logo with a person in the middle&#10;&#10;Description automatically generated">
            <a:extLst>
              <a:ext uri="{FF2B5EF4-FFF2-40B4-BE49-F238E27FC236}">
                <a16:creationId xmlns:a16="http://schemas.microsoft.com/office/drawing/2014/main" id="{9B66A1C5-834B-2C82-0721-F86FAA8A3B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797" y="0"/>
            <a:ext cx="1981200" cy="6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240123"/>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FE0753-089F-4AC8-8155-B77DD241F575}"/>
</file>

<file path=customXml/itemProps2.xml><?xml version="1.0" encoding="utf-8"?>
<ds:datastoreItem xmlns:ds="http://schemas.openxmlformats.org/officeDocument/2006/customXml" ds:itemID="{27F1F0DB-103F-43DF-A1DF-1DFBEBF74327}"/>
</file>

<file path=docProps/app.xml><?xml version="1.0" encoding="utf-8"?>
<Properties xmlns="http://schemas.openxmlformats.org/officeDocument/2006/extended-properties" xmlns:vt="http://schemas.openxmlformats.org/officeDocument/2006/docPropsVTypes">
  <Template>Basis</Template>
  <TotalTime>476</TotalTime>
  <Words>1734</Words>
  <Application>Microsoft Office PowerPoint</Application>
  <PresentationFormat>Widescreen</PresentationFormat>
  <Paragraphs>127</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Calibri</vt:lpstr>
      <vt:lpstr>Corbel</vt:lpstr>
      <vt:lpstr>HelveticaNeue</vt:lpstr>
      <vt:lpstr>Roboto</vt:lpstr>
      <vt:lpstr>Symbol</vt:lpstr>
      <vt:lpstr>Basis</vt:lpstr>
      <vt:lpstr>PowerPoint Presentation</vt:lpstr>
      <vt:lpstr>PowerPoint Presentation</vt:lpstr>
      <vt:lpstr>Watch: What happens to our 2.2 billion tons of trash? https://www.youtube.com/watch?v=AJVky2Fzl54   (5 min 32 sec) </vt:lpstr>
      <vt:lpstr>Recycling </vt:lpstr>
      <vt:lpstr>Importance of Waste Management</vt:lpstr>
      <vt:lpstr>Application of the NEMA in  Waste Management</vt:lpstr>
      <vt:lpstr>Class Discussion</vt:lpstr>
      <vt:lpstr>Watch: Where did Earth Day come from? Earth Day Explained | Who is Gaylord Nelson? https://www.youtube.com/watch?v=nr_0QR5oVVQ  (3 min 22 sec) </vt:lpstr>
      <vt:lpstr>INFORMAL ASSESSMENT</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 Unit</dc:creator>
  <cp:lastModifiedBy>Hp Unit</cp:lastModifiedBy>
  <cp:revision>1</cp:revision>
  <dcterms:created xsi:type="dcterms:W3CDTF">2024-07-17T07:26:47Z</dcterms:created>
  <dcterms:modified xsi:type="dcterms:W3CDTF">2024-07-23T09:57:57Z</dcterms:modified>
</cp:coreProperties>
</file>