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3"/>
  </p:sldMasterIdLst>
  <p:notesMasterIdLst>
    <p:notesMasterId r:id="rId14"/>
  </p:notesMasterIdLst>
  <p:sldIdLst>
    <p:sldId id="256" r:id="rId4"/>
    <p:sldId id="272" r:id="rId5"/>
    <p:sldId id="270" r:id="rId6"/>
    <p:sldId id="271" r:id="rId7"/>
    <p:sldId id="273" r:id="rId8"/>
    <p:sldId id="274" r:id="rId9"/>
    <p:sldId id="275" r:id="rId10"/>
    <p:sldId id="276" r:id="rId11"/>
    <p:sldId id="267"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A9B878-35B8-48FD-BC20-C2060AFED281}" v="198" dt="2024-08-14T10:20:24.1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4118" autoAdjust="0"/>
  </p:normalViewPr>
  <p:slideViewPr>
    <p:cSldViewPr snapToGrid="0">
      <p:cViewPr varScale="1">
        <p:scale>
          <a:sx n="41" d="100"/>
          <a:sy n="41" d="100"/>
        </p:scale>
        <p:origin x="2213"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19"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B6A9B878-35B8-48FD-BC20-C2060AFED281}"/>
    <pc:docChg chg="undo custSel modSld">
      <pc:chgData name="Hp Unit" userId="86ec350514542ee1" providerId="LiveId" clId="{B6A9B878-35B8-48FD-BC20-C2060AFED281}" dt="2024-08-14T11:56:24.425" v="613"/>
      <pc:docMkLst>
        <pc:docMk/>
      </pc:docMkLst>
      <pc:sldChg chg="addSp delSp modSp mod modNotesTx">
        <pc:chgData name="Hp Unit" userId="86ec350514542ee1" providerId="LiveId" clId="{B6A9B878-35B8-48FD-BC20-C2060AFED281}" dt="2024-08-14T11:53:31.060" v="573"/>
        <pc:sldMkLst>
          <pc:docMk/>
          <pc:sldMk cId="659316175" sldId="256"/>
        </pc:sldMkLst>
        <pc:picChg chg="del">
          <ac:chgData name="Hp Unit" userId="86ec350514542ee1" providerId="LiveId" clId="{B6A9B878-35B8-48FD-BC20-C2060AFED281}" dt="2024-08-14T07:52:56.641" v="0" actId="478"/>
          <ac:picMkLst>
            <pc:docMk/>
            <pc:sldMk cId="659316175" sldId="256"/>
            <ac:picMk id="4" creationId="{8FA1E109-2717-28F9-8A07-AD89C4F736BE}"/>
          </ac:picMkLst>
        </pc:picChg>
        <pc:picChg chg="add mod ord">
          <ac:chgData name="Hp Unit" userId="86ec350514542ee1" providerId="LiveId" clId="{B6A9B878-35B8-48FD-BC20-C2060AFED281}" dt="2024-08-14T07:53:12.475" v="4" actId="171"/>
          <ac:picMkLst>
            <pc:docMk/>
            <pc:sldMk cId="659316175" sldId="256"/>
            <ac:picMk id="7" creationId="{BAB90522-B10A-7AE3-B27F-3F4C08EC7CAA}"/>
          </ac:picMkLst>
        </pc:picChg>
      </pc:sldChg>
      <pc:sldChg chg="modSp mod modNotesTx">
        <pc:chgData name="Hp Unit" userId="86ec350514542ee1" providerId="LiveId" clId="{B6A9B878-35B8-48FD-BC20-C2060AFED281}" dt="2024-08-14T11:56:16.117" v="611"/>
        <pc:sldMkLst>
          <pc:docMk/>
          <pc:sldMk cId="3769240123" sldId="267"/>
        </pc:sldMkLst>
        <pc:spChg chg="mod">
          <ac:chgData name="Hp Unit" userId="86ec350514542ee1" providerId="LiveId" clId="{B6A9B878-35B8-48FD-BC20-C2060AFED281}" dt="2024-08-14T08:02:25.912" v="496" actId="27636"/>
          <ac:spMkLst>
            <pc:docMk/>
            <pc:sldMk cId="3769240123" sldId="267"/>
            <ac:spMk id="2" creationId="{8DC34B6D-8D16-D97D-B48D-94F0CCFC437F}"/>
          </ac:spMkLst>
        </pc:spChg>
      </pc:sldChg>
      <pc:sldChg chg="modSp mod modNotesTx">
        <pc:chgData name="Hp Unit" userId="86ec350514542ee1" providerId="LiveId" clId="{B6A9B878-35B8-48FD-BC20-C2060AFED281}" dt="2024-08-14T11:56:24.425" v="613"/>
        <pc:sldMkLst>
          <pc:docMk/>
          <pc:sldMk cId="1866821240" sldId="268"/>
        </pc:sldMkLst>
        <pc:spChg chg="mod">
          <ac:chgData name="Hp Unit" userId="86ec350514542ee1" providerId="LiveId" clId="{B6A9B878-35B8-48FD-BC20-C2060AFED281}" dt="2024-08-14T08:02:32.166" v="504" actId="20577"/>
          <ac:spMkLst>
            <pc:docMk/>
            <pc:sldMk cId="1866821240" sldId="268"/>
            <ac:spMk id="2" creationId="{496CEA16-82B7-2E20-4EB9-F180960D95F1}"/>
          </ac:spMkLst>
        </pc:spChg>
      </pc:sldChg>
      <pc:sldChg chg="modSp mod modNotesTx">
        <pc:chgData name="Hp Unit" userId="86ec350514542ee1" providerId="LiveId" clId="{B6A9B878-35B8-48FD-BC20-C2060AFED281}" dt="2024-08-14T11:54:00.870" v="584"/>
        <pc:sldMkLst>
          <pc:docMk/>
          <pc:sldMk cId="3713774527" sldId="270"/>
        </pc:sldMkLst>
        <pc:spChg chg="mod">
          <ac:chgData name="Hp Unit" userId="86ec350514542ee1" providerId="LiveId" clId="{B6A9B878-35B8-48FD-BC20-C2060AFED281}" dt="2024-08-14T07:58:53.813" v="215" actId="20577"/>
          <ac:spMkLst>
            <pc:docMk/>
            <pc:sldMk cId="3713774527" sldId="270"/>
            <ac:spMk id="2" creationId="{4A70BE67-FDE9-1265-E96E-9A368827BC6D}"/>
          </ac:spMkLst>
        </pc:spChg>
      </pc:sldChg>
      <pc:sldChg chg="modSp mod modNotesTx">
        <pc:chgData name="Hp Unit" userId="86ec350514542ee1" providerId="LiveId" clId="{B6A9B878-35B8-48FD-BC20-C2060AFED281}" dt="2024-08-14T11:54:09.124" v="586"/>
        <pc:sldMkLst>
          <pc:docMk/>
          <pc:sldMk cId="755912778" sldId="271"/>
        </pc:sldMkLst>
        <pc:spChg chg="mod">
          <ac:chgData name="Hp Unit" userId="86ec350514542ee1" providerId="LiveId" clId="{B6A9B878-35B8-48FD-BC20-C2060AFED281}" dt="2024-08-14T07:59:06.254" v="232" actId="404"/>
          <ac:spMkLst>
            <pc:docMk/>
            <pc:sldMk cId="755912778" sldId="271"/>
            <ac:spMk id="2" creationId="{0A3ACED7-B97A-65B7-8A36-9C7B0245DB85}"/>
          </ac:spMkLst>
        </pc:spChg>
      </pc:sldChg>
      <pc:sldChg chg="modSp mod modNotesTx">
        <pc:chgData name="Hp Unit" userId="86ec350514542ee1" providerId="LiveId" clId="{B6A9B878-35B8-48FD-BC20-C2060AFED281}" dt="2024-08-14T11:53:51.627" v="582"/>
        <pc:sldMkLst>
          <pc:docMk/>
          <pc:sldMk cId="2059790724" sldId="272"/>
        </pc:sldMkLst>
        <pc:spChg chg="mod">
          <ac:chgData name="Hp Unit" userId="86ec350514542ee1" providerId="LiveId" clId="{B6A9B878-35B8-48FD-BC20-C2060AFED281}" dt="2024-08-14T07:57:06.785" v="145" actId="27636"/>
          <ac:spMkLst>
            <pc:docMk/>
            <pc:sldMk cId="2059790724" sldId="272"/>
            <ac:spMk id="8" creationId="{A8AA6AFC-EA61-E74F-56A8-ACA7EF0772BA}"/>
          </ac:spMkLst>
        </pc:spChg>
        <pc:spChg chg="mod">
          <ac:chgData name="Hp Unit" userId="86ec350514542ee1" providerId="LiveId" clId="{B6A9B878-35B8-48FD-BC20-C2060AFED281}" dt="2024-08-14T07:58:37.070" v="206" actId="1076"/>
          <ac:spMkLst>
            <pc:docMk/>
            <pc:sldMk cId="2059790724" sldId="272"/>
            <ac:spMk id="9" creationId="{52DC1AAB-F373-170D-7C00-96D71BDC1EDA}"/>
          </ac:spMkLst>
        </pc:spChg>
        <pc:spChg chg="mod">
          <ac:chgData name="Hp Unit" userId="86ec350514542ee1" providerId="LiveId" clId="{B6A9B878-35B8-48FD-BC20-C2060AFED281}" dt="2024-08-14T07:58:32.996" v="205" actId="1076"/>
          <ac:spMkLst>
            <pc:docMk/>
            <pc:sldMk cId="2059790724" sldId="272"/>
            <ac:spMk id="10" creationId="{9C350C6F-539F-7402-1BA7-2622F93F7314}"/>
          </ac:spMkLst>
        </pc:spChg>
        <pc:spChg chg="mod">
          <ac:chgData name="Hp Unit" userId="86ec350514542ee1" providerId="LiveId" clId="{B6A9B878-35B8-48FD-BC20-C2060AFED281}" dt="2024-08-14T07:58:30.101" v="204" actId="1076"/>
          <ac:spMkLst>
            <pc:docMk/>
            <pc:sldMk cId="2059790724" sldId="272"/>
            <ac:spMk id="11" creationId="{CB9018A0-7B24-FD3B-82A4-046C07A42C94}"/>
          </ac:spMkLst>
        </pc:spChg>
        <pc:spChg chg="mod">
          <ac:chgData name="Hp Unit" userId="86ec350514542ee1" providerId="LiveId" clId="{B6A9B878-35B8-48FD-BC20-C2060AFED281}" dt="2024-08-14T07:58:08.330" v="191" actId="20577"/>
          <ac:spMkLst>
            <pc:docMk/>
            <pc:sldMk cId="2059790724" sldId="272"/>
            <ac:spMk id="12" creationId="{810912F1-F3FE-001E-4959-7E1CEECB34FA}"/>
          </ac:spMkLst>
        </pc:spChg>
        <pc:spChg chg="mod">
          <ac:chgData name="Hp Unit" userId="86ec350514542ee1" providerId="LiveId" clId="{B6A9B878-35B8-48FD-BC20-C2060AFED281}" dt="2024-08-14T07:58:26.797" v="203" actId="1076"/>
          <ac:spMkLst>
            <pc:docMk/>
            <pc:sldMk cId="2059790724" sldId="272"/>
            <ac:spMk id="13" creationId="{E3D7E7C4-0DD0-F532-234B-E09A7AA33072}"/>
          </ac:spMkLst>
        </pc:spChg>
      </pc:sldChg>
      <pc:sldChg chg="modSp mod modNotesTx">
        <pc:chgData name="Hp Unit" userId="86ec350514542ee1" providerId="LiveId" clId="{B6A9B878-35B8-48FD-BC20-C2060AFED281}" dt="2024-08-14T11:54:29.595" v="604" actId="20577"/>
        <pc:sldMkLst>
          <pc:docMk/>
          <pc:sldMk cId="2536074387" sldId="273"/>
        </pc:sldMkLst>
        <pc:spChg chg="mod">
          <ac:chgData name="Hp Unit" userId="86ec350514542ee1" providerId="LiveId" clId="{B6A9B878-35B8-48FD-BC20-C2060AFED281}" dt="2024-08-14T07:59:21.459" v="262" actId="20577"/>
          <ac:spMkLst>
            <pc:docMk/>
            <pc:sldMk cId="2536074387" sldId="273"/>
            <ac:spMk id="2" creationId="{AB8EE0D1-802F-0358-4D9B-1F21DFF3EEF6}"/>
          </ac:spMkLst>
        </pc:spChg>
        <pc:graphicFrameChg chg="mod">
          <ac:chgData name="Hp Unit" userId="86ec350514542ee1" providerId="LiveId" clId="{B6A9B878-35B8-48FD-BC20-C2060AFED281}" dt="2024-08-14T07:59:51.261" v="266"/>
          <ac:graphicFrameMkLst>
            <pc:docMk/>
            <pc:sldMk cId="2536074387" sldId="273"/>
            <ac:graphicFrameMk id="4" creationId="{7DF0F073-EE05-615C-A4E5-4D2CE11A4AFA}"/>
          </ac:graphicFrameMkLst>
        </pc:graphicFrameChg>
      </pc:sldChg>
      <pc:sldChg chg="modSp mod modNotesTx">
        <pc:chgData name="Hp Unit" userId="86ec350514542ee1" providerId="LiveId" clId="{B6A9B878-35B8-48FD-BC20-C2060AFED281}" dt="2024-08-14T11:54:47.147" v="606"/>
        <pc:sldMkLst>
          <pc:docMk/>
          <pc:sldMk cId="3700896619" sldId="274"/>
        </pc:sldMkLst>
        <pc:spChg chg="mod">
          <ac:chgData name="Hp Unit" userId="86ec350514542ee1" providerId="LiveId" clId="{B6A9B878-35B8-48FD-BC20-C2060AFED281}" dt="2024-08-14T08:00:20.305" v="321" actId="122"/>
          <ac:spMkLst>
            <pc:docMk/>
            <pc:sldMk cId="3700896619" sldId="274"/>
            <ac:spMk id="2" creationId="{BE5467F1-E9B7-3D07-1E7E-A946CBB17EC2}"/>
          </ac:spMkLst>
        </pc:spChg>
        <pc:graphicFrameChg chg="mod">
          <ac:chgData name="Hp Unit" userId="86ec350514542ee1" providerId="LiveId" clId="{B6A9B878-35B8-48FD-BC20-C2060AFED281}" dt="2024-08-14T10:20:24.110" v="571" actId="20577"/>
          <ac:graphicFrameMkLst>
            <pc:docMk/>
            <pc:sldMk cId="3700896619" sldId="274"/>
            <ac:graphicFrameMk id="5" creationId="{BA17C17E-4A6B-77C5-06D5-4039E6153B2F}"/>
          </ac:graphicFrameMkLst>
        </pc:graphicFrameChg>
      </pc:sldChg>
      <pc:sldChg chg="modSp mod modNotesTx">
        <pc:chgData name="Hp Unit" userId="86ec350514542ee1" providerId="LiveId" clId="{B6A9B878-35B8-48FD-BC20-C2060AFED281}" dt="2024-08-14T11:55:21.668" v="608"/>
        <pc:sldMkLst>
          <pc:docMk/>
          <pc:sldMk cId="4050402319" sldId="275"/>
        </pc:sldMkLst>
        <pc:spChg chg="mod">
          <ac:chgData name="Hp Unit" userId="86ec350514542ee1" providerId="LiveId" clId="{B6A9B878-35B8-48FD-BC20-C2060AFED281}" dt="2024-08-14T08:02:04.802" v="461" actId="20577"/>
          <ac:spMkLst>
            <pc:docMk/>
            <pc:sldMk cId="4050402319" sldId="275"/>
            <ac:spMk id="2" creationId="{B39A3FFC-3631-6059-0308-63A73EA786BD}"/>
          </ac:spMkLst>
        </pc:spChg>
      </pc:sldChg>
      <pc:sldChg chg="modSp mod modNotesTx">
        <pc:chgData name="Hp Unit" userId="86ec350514542ee1" providerId="LiveId" clId="{B6A9B878-35B8-48FD-BC20-C2060AFED281}" dt="2024-08-14T11:55:40.416" v="609"/>
        <pc:sldMkLst>
          <pc:docMk/>
          <pc:sldMk cId="2507180413" sldId="276"/>
        </pc:sldMkLst>
        <pc:spChg chg="mod">
          <ac:chgData name="Hp Unit" userId="86ec350514542ee1" providerId="LiveId" clId="{B6A9B878-35B8-48FD-BC20-C2060AFED281}" dt="2024-08-14T08:02:16.315" v="473" actId="20577"/>
          <ac:spMkLst>
            <pc:docMk/>
            <pc:sldMk cId="2507180413" sldId="276"/>
            <ac:spMk id="2" creationId="{90E70CE3-750E-C078-E7E1-809792FE79E6}"/>
          </ac:spMkLst>
        </pc:spChg>
      </pc:sldChg>
    </pc:docChg>
  </pc:docChgLst>
  <pc:docChgLst>
    <pc:chgData name="Hp Unit" userId="86ec350514542ee1" providerId="LiveId" clId="{ACF6FA63-BF2B-4202-840C-7420BD8082E8}"/>
    <pc:docChg chg="undo custSel modSld">
      <pc:chgData name="Hp Unit" userId="86ec350514542ee1" providerId="LiveId" clId="{ACF6FA63-BF2B-4202-840C-7420BD8082E8}" dt="2024-07-17T11:42:23.420" v="145"/>
      <pc:docMkLst>
        <pc:docMk/>
      </pc:docMkLst>
      <pc:sldChg chg="modNotesTx">
        <pc:chgData name="Hp Unit" userId="86ec350514542ee1" providerId="LiveId" clId="{ACF6FA63-BF2B-4202-840C-7420BD8082E8}" dt="2024-07-17T11:33:39.775" v="21"/>
        <pc:sldMkLst>
          <pc:docMk/>
          <pc:sldMk cId="659316175" sldId="256"/>
        </pc:sldMkLst>
      </pc:sldChg>
      <pc:sldChg chg="modSp mod modNotesTx">
        <pc:chgData name="Hp Unit" userId="86ec350514542ee1" providerId="LiveId" clId="{ACF6FA63-BF2B-4202-840C-7420BD8082E8}" dt="2024-07-17T11:34:51.460" v="53" actId="6549"/>
        <pc:sldMkLst>
          <pc:docMk/>
          <pc:sldMk cId="3253127397" sldId="263"/>
        </pc:sldMkLst>
        <pc:picChg chg="mod">
          <ac:chgData name="Hp Unit" userId="86ec350514542ee1" providerId="LiveId" clId="{ACF6FA63-BF2B-4202-840C-7420BD8082E8}" dt="2024-07-17T11:06:30.810" v="2" actId="1076"/>
          <ac:picMkLst>
            <pc:docMk/>
            <pc:sldMk cId="3253127397" sldId="263"/>
            <ac:picMk id="5" creationId="{A4B733C2-A8CD-0A93-3B91-475D9A67DAAA}"/>
          </ac:picMkLst>
        </pc:picChg>
      </pc:sldChg>
      <pc:sldChg chg="modNotesTx">
        <pc:chgData name="Hp Unit" userId="86ec350514542ee1" providerId="LiveId" clId="{ACF6FA63-BF2B-4202-840C-7420BD8082E8}" dt="2024-07-17T11:36:35.362" v="103" actId="15"/>
        <pc:sldMkLst>
          <pc:docMk/>
          <pc:sldMk cId="3009935042" sldId="264"/>
        </pc:sldMkLst>
      </pc:sldChg>
      <pc:sldChg chg="modNotesTx">
        <pc:chgData name="Hp Unit" userId="86ec350514542ee1" providerId="LiveId" clId="{ACF6FA63-BF2B-4202-840C-7420BD8082E8}" dt="2024-07-17T11:38:45.928" v="115" actId="20577"/>
        <pc:sldMkLst>
          <pc:docMk/>
          <pc:sldMk cId="2278256067" sldId="265"/>
        </pc:sldMkLst>
      </pc:sldChg>
      <pc:sldChg chg="modSp modNotesTx">
        <pc:chgData name="Hp Unit" userId="86ec350514542ee1" providerId="LiveId" clId="{ACF6FA63-BF2B-4202-840C-7420BD8082E8}" dt="2024-07-17T11:40:35.312" v="131" actId="20577"/>
        <pc:sldMkLst>
          <pc:docMk/>
          <pc:sldMk cId="3769240123" sldId="267"/>
        </pc:sldMkLst>
        <pc:picChg chg="mod">
          <ac:chgData name="Hp Unit" userId="86ec350514542ee1" providerId="LiveId" clId="{ACF6FA63-BF2B-4202-840C-7420BD8082E8}" dt="2024-07-17T11:05:34.339" v="0"/>
          <ac:picMkLst>
            <pc:docMk/>
            <pc:sldMk cId="3769240123" sldId="267"/>
            <ac:picMk id="5" creationId="{4ACE5C10-276A-C045-5674-CB15DD4DEF25}"/>
          </ac:picMkLst>
        </pc:picChg>
      </pc:sldChg>
      <pc:sldChg chg="modNotesTx">
        <pc:chgData name="Hp Unit" userId="86ec350514542ee1" providerId="LiveId" clId="{ACF6FA63-BF2B-4202-840C-7420BD8082E8}" dt="2024-07-17T11:42:23.420" v="145"/>
        <pc:sldMkLst>
          <pc:docMk/>
          <pc:sldMk cId="1866821240" sldId="268"/>
        </pc:sldMkLst>
      </pc:sldChg>
    </pc:docChg>
  </pc:docChgLst>
  <pc:docChgLst>
    <pc:chgData name="Hp Unit" userId="86ec350514542ee1" providerId="LiveId" clId="{72FB63E0-BDAA-42D8-A02A-0311F2533956}"/>
    <pc:docChg chg="undo redo custSel addSld delSld modSld sldOrd">
      <pc:chgData name="Hp Unit" userId="86ec350514542ee1" providerId="LiveId" clId="{72FB63E0-BDAA-42D8-A02A-0311F2533956}" dt="2024-07-23T09:57:38.049" v="6280" actId="20577"/>
      <pc:docMkLst>
        <pc:docMk/>
      </pc:docMkLst>
      <pc:sldChg chg="addSp delSp modSp mod modNotesTx">
        <pc:chgData name="Hp Unit" userId="86ec350514542ee1" providerId="LiveId" clId="{72FB63E0-BDAA-42D8-A02A-0311F2533956}" dt="2024-07-23T09:50:51.948" v="6278" actId="6549"/>
        <pc:sldMkLst>
          <pc:docMk/>
          <pc:sldMk cId="659316175" sldId="256"/>
        </pc:sldMkLst>
        <pc:picChg chg="add mod">
          <ac:chgData name="Hp Unit" userId="86ec350514542ee1" providerId="LiveId" clId="{72FB63E0-BDAA-42D8-A02A-0311F2533956}" dt="2024-07-22T11:50:55.572" v="7" actId="14100"/>
          <ac:picMkLst>
            <pc:docMk/>
            <pc:sldMk cId="659316175" sldId="256"/>
            <ac:picMk id="4" creationId="{8FA1E109-2717-28F9-8A07-AD89C4F736BE}"/>
          </ac:picMkLst>
        </pc:picChg>
        <pc:picChg chg="del">
          <ac:chgData name="Hp Unit" userId="86ec350514542ee1" providerId="LiveId" clId="{72FB63E0-BDAA-42D8-A02A-0311F2533956}" dt="2024-07-22T11:50:48.242" v="4" actId="478"/>
          <ac:picMkLst>
            <pc:docMk/>
            <pc:sldMk cId="659316175" sldId="256"/>
            <ac:picMk id="5" creationId="{BF2186D1-0461-FD24-B5BC-7E4C6DBAEBAD}"/>
          </ac:picMkLst>
        </pc:picChg>
        <pc:picChg chg="add mod">
          <ac:chgData name="Hp Unit" userId="86ec350514542ee1" providerId="LiveId" clId="{72FB63E0-BDAA-42D8-A02A-0311F2533956}" dt="2024-07-22T15:00:09.594" v="6178"/>
          <ac:picMkLst>
            <pc:docMk/>
            <pc:sldMk cId="659316175" sldId="256"/>
            <ac:picMk id="6" creationId="{9769E5D7-F8E2-9A14-4DBC-37567A3A0DCD}"/>
          </ac:picMkLst>
        </pc:picChg>
      </pc:sldChg>
      <pc:sldChg chg="addSp delSp del mod">
        <pc:chgData name="Hp Unit" userId="86ec350514542ee1" providerId="LiveId" clId="{72FB63E0-BDAA-42D8-A02A-0311F2533956}" dt="2024-07-22T11:58:13.539" v="356" actId="47"/>
        <pc:sldMkLst>
          <pc:docMk/>
          <pc:sldMk cId="3443681824" sldId="257"/>
        </pc:sldMkLst>
        <pc:picChg chg="add del">
          <ac:chgData name="Hp Unit" userId="86ec350514542ee1" providerId="LiveId" clId="{72FB63E0-BDAA-42D8-A02A-0311F2533956}" dt="2024-07-22T11:50:45.698" v="3" actId="21"/>
          <ac:picMkLst>
            <pc:docMk/>
            <pc:sldMk cId="3443681824" sldId="257"/>
            <ac:picMk id="4" creationId="{8FA1E109-2717-28F9-8A07-AD89C4F736BE}"/>
          </ac:picMkLst>
        </pc:picChg>
      </pc:sldChg>
      <pc:sldChg chg="del">
        <pc:chgData name="Hp Unit" userId="86ec350514542ee1" providerId="LiveId" clId="{72FB63E0-BDAA-42D8-A02A-0311F2533956}" dt="2024-07-22T11:58:13.539" v="356" actId="47"/>
        <pc:sldMkLst>
          <pc:docMk/>
          <pc:sldMk cId="3732344214" sldId="258"/>
        </pc:sldMkLst>
      </pc:sldChg>
      <pc:sldChg chg="del">
        <pc:chgData name="Hp Unit" userId="86ec350514542ee1" providerId="LiveId" clId="{72FB63E0-BDAA-42D8-A02A-0311F2533956}" dt="2024-07-22T11:58:13.539" v="356" actId="47"/>
        <pc:sldMkLst>
          <pc:docMk/>
          <pc:sldMk cId="2116509298" sldId="259"/>
        </pc:sldMkLst>
      </pc:sldChg>
      <pc:sldChg chg="del">
        <pc:chgData name="Hp Unit" userId="86ec350514542ee1" providerId="LiveId" clId="{72FB63E0-BDAA-42D8-A02A-0311F2533956}" dt="2024-07-22T11:58:13.539" v="356" actId="47"/>
        <pc:sldMkLst>
          <pc:docMk/>
          <pc:sldMk cId="3608730563" sldId="260"/>
        </pc:sldMkLst>
      </pc:sldChg>
      <pc:sldChg chg="del">
        <pc:chgData name="Hp Unit" userId="86ec350514542ee1" providerId="LiveId" clId="{72FB63E0-BDAA-42D8-A02A-0311F2533956}" dt="2024-07-22T11:58:13.539" v="356" actId="47"/>
        <pc:sldMkLst>
          <pc:docMk/>
          <pc:sldMk cId="2740876979" sldId="261"/>
        </pc:sldMkLst>
      </pc:sldChg>
      <pc:sldChg chg="del">
        <pc:chgData name="Hp Unit" userId="86ec350514542ee1" providerId="LiveId" clId="{72FB63E0-BDAA-42D8-A02A-0311F2533956}" dt="2024-07-22T11:58:13.539" v="356" actId="47"/>
        <pc:sldMkLst>
          <pc:docMk/>
          <pc:sldMk cId="1340859256" sldId="262"/>
        </pc:sldMkLst>
      </pc:sldChg>
      <pc:sldChg chg="del">
        <pc:chgData name="Hp Unit" userId="86ec350514542ee1" providerId="LiveId" clId="{72FB63E0-BDAA-42D8-A02A-0311F2533956}" dt="2024-07-22T11:58:13.539" v="356" actId="47"/>
        <pc:sldMkLst>
          <pc:docMk/>
          <pc:sldMk cId="3253127397" sldId="263"/>
        </pc:sldMkLst>
      </pc:sldChg>
      <pc:sldChg chg="del">
        <pc:chgData name="Hp Unit" userId="86ec350514542ee1" providerId="LiveId" clId="{72FB63E0-BDAA-42D8-A02A-0311F2533956}" dt="2024-07-22T11:58:13.539" v="356" actId="47"/>
        <pc:sldMkLst>
          <pc:docMk/>
          <pc:sldMk cId="3009935042" sldId="264"/>
        </pc:sldMkLst>
      </pc:sldChg>
      <pc:sldChg chg="del">
        <pc:chgData name="Hp Unit" userId="86ec350514542ee1" providerId="LiveId" clId="{72FB63E0-BDAA-42D8-A02A-0311F2533956}" dt="2024-07-22T11:58:13.539" v="356" actId="47"/>
        <pc:sldMkLst>
          <pc:docMk/>
          <pc:sldMk cId="2278256067" sldId="265"/>
        </pc:sldMkLst>
      </pc:sldChg>
      <pc:sldChg chg="del">
        <pc:chgData name="Hp Unit" userId="86ec350514542ee1" providerId="LiveId" clId="{72FB63E0-BDAA-42D8-A02A-0311F2533956}" dt="2024-07-22T11:58:13.539" v="356" actId="47"/>
        <pc:sldMkLst>
          <pc:docMk/>
          <pc:sldMk cId="3729593751" sldId="266"/>
        </pc:sldMkLst>
      </pc:sldChg>
      <pc:sldChg chg="addSp modSp mod modNotesTx">
        <pc:chgData name="Hp Unit" userId="86ec350514542ee1" providerId="LiveId" clId="{72FB63E0-BDAA-42D8-A02A-0311F2533956}" dt="2024-07-23T09:42:09.075" v="6240" actId="20577"/>
        <pc:sldMkLst>
          <pc:docMk/>
          <pc:sldMk cId="3769240123" sldId="267"/>
        </pc:sldMkLst>
        <pc:spChg chg="mod">
          <ac:chgData name="Hp Unit" userId="86ec350514542ee1" providerId="LiveId" clId="{72FB63E0-BDAA-42D8-A02A-0311F2533956}" dt="2024-07-22T14:41:34.548" v="5597" actId="20577"/>
          <ac:spMkLst>
            <pc:docMk/>
            <pc:sldMk cId="3769240123" sldId="267"/>
            <ac:spMk id="2" creationId="{8DC34B6D-8D16-D97D-B48D-94F0CCFC437F}"/>
          </ac:spMkLst>
        </pc:spChg>
        <pc:picChg chg="add mod">
          <ac:chgData name="Hp Unit" userId="86ec350514542ee1" providerId="LiveId" clId="{72FB63E0-BDAA-42D8-A02A-0311F2533956}" dt="2024-07-22T15:00:34.567" v="6187"/>
          <ac:picMkLst>
            <pc:docMk/>
            <pc:sldMk cId="3769240123" sldId="267"/>
            <ac:picMk id="3" creationId="{9B66A1C5-834B-2C82-0721-F86FAA8A3B4D}"/>
          </ac:picMkLst>
        </pc:picChg>
      </pc:sldChg>
      <pc:sldChg chg="addSp modSp mod modNotesTx">
        <pc:chgData name="Hp Unit" userId="86ec350514542ee1" providerId="LiveId" clId="{72FB63E0-BDAA-42D8-A02A-0311F2533956}" dt="2024-07-22T15:00:41.392" v="6189" actId="20577"/>
        <pc:sldMkLst>
          <pc:docMk/>
          <pc:sldMk cId="1866821240" sldId="268"/>
        </pc:sldMkLst>
        <pc:spChg chg="mod">
          <ac:chgData name="Hp Unit" userId="86ec350514542ee1" providerId="LiveId" clId="{72FB63E0-BDAA-42D8-A02A-0311F2533956}" dt="2024-07-22T14:58:05.451" v="5941" actId="20577"/>
          <ac:spMkLst>
            <pc:docMk/>
            <pc:sldMk cId="1866821240" sldId="268"/>
            <ac:spMk id="2" creationId="{496CEA16-82B7-2E20-4EB9-F180960D95F1}"/>
          </ac:spMkLst>
        </pc:spChg>
        <pc:picChg chg="add mod">
          <ac:chgData name="Hp Unit" userId="86ec350514542ee1" providerId="LiveId" clId="{72FB63E0-BDAA-42D8-A02A-0311F2533956}" dt="2024-07-22T15:00:36.448" v="6188"/>
          <ac:picMkLst>
            <pc:docMk/>
            <pc:sldMk cId="1866821240" sldId="268"/>
            <ac:picMk id="3" creationId="{D9E80A40-D662-6DD7-0955-AD8A9CA8A462}"/>
          </ac:picMkLst>
        </pc:picChg>
      </pc:sldChg>
      <pc:sldChg chg="add del">
        <pc:chgData name="Hp Unit" userId="86ec350514542ee1" providerId="LiveId" clId="{72FB63E0-BDAA-42D8-A02A-0311F2533956}" dt="2024-07-22T14:59:58.327" v="6177" actId="47"/>
        <pc:sldMkLst>
          <pc:docMk/>
          <pc:sldMk cId="1723644149" sldId="269"/>
        </pc:sldMkLst>
      </pc:sldChg>
      <pc:sldChg chg="addSp delSp modSp new mod setBg modNotesTx">
        <pc:chgData name="Hp Unit" userId="86ec350514542ee1" providerId="LiveId" clId="{72FB63E0-BDAA-42D8-A02A-0311F2533956}" dt="2024-07-23T09:33:36.602" v="6210" actId="20577"/>
        <pc:sldMkLst>
          <pc:docMk/>
          <pc:sldMk cId="3713774527" sldId="270"/>
        </pc:sldMkLst>
        <pc:spChg chg="mod ord">
          <ac:chgData name="Hp Unit" userId="86ec350514542ee1" providerId="LiveId" clId="{72FB63E0-BDAA-42D8-A02A-0311F2533956}" dt="2024-07-22T12:47:02.138" v="1702" actId="27636"/>
          <ac:spMkLst>
            <pc:docMk/>
            <pc:sldMk cId="3713774527" sldId="270"/>
            <ac:spMk id="2" creationId="{4A70BE67-FDE9-1265-E96E-9A368827BC6D}"/>
          </ac:spMkLst>
        </pc:spChg>
        <pc:spChg chg="del mod">
          <ac:chgData name="Hp Unit" userId="86ec350514542ee1" providerId="LiveId" clId="{72FB63E0-BDAA-42D8-A02A-0311F2533956}" dt="2024-07-22T12:44:24.083" v="1653" actId="22"/>
          <ac:spMkLst>
            <pc:docMk/>
            <pc:sldMk cId="3713774527" sldId="270"/>
            <ac:spMk id="3" creationId="{FCA168C7-77B8-799B-85EE-66CF5C191BEE}"/>
          </ac:spMkLst>
        </pc:spChg>
        <pc:spChg chg="add mod">
          <ac:chgData name="Hp Unit" userId="86ec350514542ee1" providerId="LiveId" clId="{72FB63E0-BDAA-42D8-A02A-0311F2533956}" dt="2024-07-22T12:45:59.858" v="1679" actId="208"/>
          <ac:spMkLst>
            <pc:docMk/>
            <pc:sldMk cId="3713774527" sldId="270"/>
            <ac:spMk id="6" creationId="{85D3F299-28FF-E67F-38E7-F364A73128E4}"/>
          </ac:spMkLst>
        </pc:spChg>
        <pc:spChg chg="add">
          <ac:chgData name="Hp Unit" userId="86ec350514542ee1" providerId="LiveId" clId="{72FB63E0-BDAA-42D8-A02A-0311F2533956}" dt="2024-07-22T12:45:23.075" v="1669" actId="26606"/>
          <ac:spMkLst>
            <pc:docMk/>
            <pc:sldMk cId="3713774527" sldId="270"/>
            <ac:spMk id="10" creationId="{809C0BCD-BEE9-423F-A51C-BCCD8E5EAADA}"/>
          </ac:spMkLst>
        </pc:spChg>
        <pc:spChg chg="add">
          <ac:chgData name="Hp Unit" userId="86ec350514542ee1" providerId="LiveId" clId="{72FB63E0-BDAA-42D8-A02A-0311F2533956}" dt="2024-07-22T12:45:23.075" v="1669" actId="26606"/>
          <ac:spMkLst>
            <pc:docMk/>
            <pc:sldMk cId="3713774527" sldId="270"/>
            <ac:spMk id="12" creationId="{9998D094-42B2-42BA-AA14-E8FBE073A5D8}"/>
          </ac:spMkLst>
        </pc:spChg>
        <pc:spChg chg="add">
          <ac:chgData name="Hp Unit" userId="86ec350514542ee1" providerId="LiveId" clId="{72FB63E0-BDAA-42D8-A02A-0311F2533956}" dt="2024-07-22T12:45:23.075" v="1669" actId="26606"/>
          <ac:spMkLst>
            <pc:docMk/>
            <pc:sldMk cId="3713774527" sldId="270"/>
            <ac:spMk id="16" creationId="{E455C987-ED28-46CA-ACFD-871FF101DC1F}"/>
          </ac:spMkLst>
        </pc:spChg>
        <pc:spChg chg="add">
          <ac:chgData name="Hp Unit" userId="86ec350514542ee1" providerId="LiveId" clId="{72FB63E0-BDAA-42D8-A02A-0311F2533956}" dt="2024-07-22T12:45:23.075" v="1669" actId="26606"/>
          <ac:spMkLst>
            <pc:docMk/>
            <pc:sldMk cId="3713774527" sldId="270"/>
            <ac:spMk id="18" creationId="{A09530D1-E1B7-4679-A6ED-D82EB77AAC8E}"/>
          </ac:spMkLst>
        </pc:spChg>
        <pc:picChg chg="add mod ord">
          <ac:chgData name="Hp Unit" userId="86ec350514542ee1" providerId="LiveId" clId="{72FB63E0-BDAA-42D8-A02A-0311F2533956}" dt="2024-07-22T12:45:37.165" v="1671" actId="27614"/>
          <ac:picMkLst>
            <pc:docMk/>
            <pc:sldMk cId="3713774527" sldId="270"/>
            <ac:picMk id="5" creationId="{1CDF2570-B948-1C97-D6A9-0F9CB32D06E1}"/>
          </ac:picMkLst>
        </pc:picChg>
        <pc:picChg chg="add mod">
          <ac:chgData name="Hp Unit" userId="86ec350514542ee1" providerId="LiveId" clId="{72FB63E0-BDAA-42D8-A02A-0311F2533956}" dt="2024-07-22T15:00:22.091" v="6181"/>
          <ac:picMkLst>
            <pc:docMk/>
            <pc:sldMk cId="3713774527" sldId="270"/>
            <ac:picMk id="7" creationId="{C3841570-24AE-06C9-DA28-AECCBD820FA9}"/>
          </ac:picMkLst>
        </pc:picChg>
        <pc:cxnChg chg="add">
          <ac:chgData name="Hp Unit" userId="86ec350514542ee1" providerId="LiveId" clId="{72FB63E0-BDAA-42D8-A02A-0311F2533956}" dt="2024-07-22T12:45:23.075" v="1669" actId="26606"/>
          <ac:cxnSpMkLst>
            <pc:docMk/>
            <pc:sldMk cId="3713774527" sldId="270"/>
            <ac:cxnSpMk id="14" creationId="{8465D64B-59F4-4BDC-B833-A17EF1E04697}"/>
          </ac:cxnSpMkLst>
        </pc:cxnChg>
        <pc:cxnChg chg="add">
          <ac:chgData name="Hp Unit" userId="86ec350514542ee1" providerId="LiveId" clId="{72FB63E0-BDAA-42D8-A02A-0311F2533956}" dt="2024-07-22T12:45:23.075" v="1669" actId="26606"/>
          <ac:cxnSpMkLst>
            <pc:docMk/>
            <pc:sldMk cId="3713774527" sldId="270"/>
            <ac:cxnSpMk id="20" creationId="{BCB8372A-11C5-4BD2-B5FD-71DDEFADE145}"/>
          </ac:cxnSpMkLst>
        </pc:cxnChg>
      </pc:sldChg>
      <pc:sldChg chg="addSp delSp modSp new mod setBg modNotesTx">
        <pc:chgData name="Hp Unit" userId="86ec350514542ee1" providerId="LiveId" clId="{72FB63E0-BDAA-42D8-A02A-0311F2533956}" dt="2024-07-23T06:13:05.529" v="6196" actId="113"/>
        <pc:sldMkLst>
          <pc:docMk/>
          <pc:sldMk cId="755912778" sldId="271"/>
        </pc:sldMkLst>
        <pc:spChg chg="mod">
          <ac:chgData name="Hp Unit" userId="86ec350514542ee1" providerId="LiveId" clId="{72FB63E0-BDAA-42D8-A02A-0311F2533956}" dt="2024-07-22T12:42:46.896" v="1649" actId="26606"/>
          <ac:spMkLst>
            <pc:docMk/>
            <pc:sldMk cId="755912778" sldId="271"/>
            <ac:spMk id="2" creationId="{0A3ACED7-B97A-65B7-8A36-9C7B0245DB85}"/>
          </ac:spMkLst>
        </pc:spChg>
        <pc:spChg chg="del">
          <ac:chgData name="Hp Unit" userId="86ec350514542ee1" providerId="LiveId" clId="{72FB63E0-BDAA-42D8-A02A-0311F2533956}" dt="2024-07-22T12:42:27.548" v="1648" actId="22"/>
          <ac:spMkLst>
            <pc:docMk/>
            <pc:sldMk cId="755912778" sldId="271"/>
            <ac:spMk id="3" creationId="{611B889C-BC51-4B5F-E188-612F21129BA8}"/>
          </ac:spMkLst>
        </pc:spChg>
        <pc:spChg chg="add">
          <ac:chgData name="Hp Unit" userId="86ec350514542ee1" providerId="LiveId" clId="{72FB63E0-BDAA-42D8-A02A-0311F2533956}" dt="2024-07-22T12:42:46.896" v="1649" actId="26606"/>
          <ac:spMkLst>
            <pc:docMk/>
            <pc:sldMk cId="755912778" sldId="271"/>
            <ac:spMk id="10" creationId="{79CBD3C9-4E66-426D-948E-7CF4778107E8}"/>
          </ac:spMkLst>
        </pc:spChg>
        <pc:spChg chg="add">
          <ac:chgData name="Hp Unit" userId="86ec350514542ee1" providerId="LiveId" clId="{72FB63E0-BDAA-42D8-A02A-0311F2533956}" dt="2024-07-22T12:42:46.896" v="1649" actId="26606"/>
          <ac:spMkLst>
            <pc:docMk/>
            <pc:sldMk cId="755912778" sldId="271"/>
            <ac:spMk id="12" creationId="{DDB95FCF-AD96-482F-9FB8-CD95725E6EFF}"/>
          </ac:spMkLst>
        </pc:spChg>
        <pc:spChg chg="add">
          <ac:chgData name="Hp Unit" userId="86ec350514542ee1" providerId="LiveId" clId="{72FB63E0-BDAA-42D8-A02A-0311F2533956}" dt="2024-07-22T12:42:46.896" v="1649" actId="26606"/>
          <ac:spMkLst>
            <pc:docMk/>
            <pc:sldMk cId="755912778" sldId="271"/>
            <ac:spMk id="16" creationId="{2ED84DD6-8A68-4994-8094-8DDBE89BF353}"/>
          </ac:spMkLst>
        </pc:spChg>
        <pc:spChg chg="add">
          <ac:chgData name="Hp Unit" userId="86ec350514542ee1" providerId="LiveId" clId="{72FB63E0-BDAA-42D8-A02A-0311F2533956}" dt="2024-07-22T12:42:46.896" v="1649" actId="26606"/>
          <ac:spMkLst>
            <pc:docMk/>
            <pc:sldMk cId="755912778" sldId="271"/>
            <ac:spMk id="18" creationId="{176049D7-366E-4AC9-B689-460CC28F8E70}"/>
          </ac:spMkLst>
        </pc:spChg>
        <pc:spChg chg="add">
          <ac:chgData name="Hp Unit" userId="86ec350514542ee1" providerId="LiveId" clId="{72FB63E0-BDAA-42D8-A02A-0311F2533956}" dt="2024-07-22T12:42:46.896" v="1649" actId="26606"/>
          <ac:spMkLst>
            <pc:docMk/>
            <pc:sldMk cId="755912778" sldId="271"/>
            <ac:spMk id="22" creationId="{4AD45A04-4150-4943-BB06-EEEDDD73BFCE}"/>
          </ac:spMkLst>
        </pc:spChg>
        <pc:picChg chg="add mod ord">
          <ac:chgData name="Hp Unit" userId="86ec350514542ee1" providerId="LiveId" clId="{72FB63E0-BDAA-42D8-A02A-0311F2533956}" dt="2024-07-22T12:42:50.404" v="1650" actId="27614"/>
          <ac:picMkLst>
            <pc:docMk/>
            <pc:sldMk cId="755912778" sldId="271"/>
            <ac:picMk id="5" creationId="{F5BA752C-899C-F0EB-B8BE-273125FEEE96}"/>
          </ac:picMkLst>
        </pc:picChg>
        <pc:picChg chg="add mod">
          <ac:chgData name="Hp Unit" userId="86ec350514542ee1" providerId="LiveId" clId="{72FB63E0-BDAA-42D8-A02A-0311F2533956}" dt="2024-07-22T15:00:23.536" v="6182"/>
          <ac:picMkLst>
            <pc:docMk/>
            <pc:sldMk cId="755912778" sldId="271"/>
            <ac:picMk id="6" creationId="{23B2A685-914E-CD91-3765-D506256EE85E}"/>
          </ac:picMkLst>
        </pc:picChg>
        <pc:cxnChg chg="add">
          <ac:chgData name="Hp Unit" userId="86ec350514542ee1" providerId="LiveId" clId="{72FB63E0-BDAA-42D8-A02A-0311F2533956}" dt="2024-07-22T12:42:46.896" v="1649" actId="26606"/>
          <ac:cxnSpMkLst>
            <pc:docMk/>
            <pc:sldMk cId="755912778" sldId="271"/>
            <ac:cxnSpMk id="14" creationId="{64EEEC00-AD80-4734-BEE6-04CBDEC830C9}"/>
          </ac:cxnSpMkLst>
        </pc:cxnChg>
        <pc:cxnChg chg="add">
          <ac:chgData name="Hp Unit" userId="86ec350514542ee1" providerId="LiveId" clId="{72FB63E0-BDAA-42D8-A02A-0311F2533956}" dt="2024-07-22T12:42:46.896" v="1649" actId="26606"/>
          <ac:cxnSpMkLst>
            <pc:docMk/>
            <pc:sldMk cId="755912778" sldId="271"/>
            <ac:cxnSpMk id="20" creationId="{BC9E91F8-C4AE-4EB0-8B76-FF3F3FC7183D}"/>
          </ac:cxnSpMkLst>
        </pc:cxnChg>
      </pc:sldChg>
      <pc:sldChg chg="addSp delSp modSp new mod ord chgLayout modNotesTx">
        <pc:chgData name="Hp Unit" userId="86ec350514542ee1" providerId="LiveId" clId="{72FB63E0-BDAA-42D8-A02A-0311F2533956}" dt="2024-07-22T15:00:18.863" v="6180" actId="1076"/>
        <pc:sldMkLst>
          <pc:docMk/>
          <pc:sldMk cId="2059790724" sldId="272"/>
        </pc:sldMkLst>
        <pc:spChg chg="del">
          <ac:chgData name="Hp Unit" userId="86ec350514542ee1" providerId="LiveId" clId="{72FB63E0-BDAA-42D8-A02A-0311F2533956}" dt="2024-07-22T13:10:46.865" v="1743" actId="478"/>
          <ac:spMkLst>
            <pc:docMk/>
            <pc:sldMk cId="2059790724" sldId="272"/>
            <ac:spMk id="2" creationId="{02B8EB40-28DE-FD1B-6A78-53A2617BD299}"/>
          </ac:spMkLst>
        </pc:spChg>
        <pc:spChg chg="del">
          <ac:chgData name="Hp Unit" userId="86ec350514542ee1" providerId="LiveId" clId="{72FB63E0-BDAA-42D8-A02A-0311F2533956}" dt="2024-07-22T13:11:43.080" v="1744" actId="3680"/>
          <ac:spMkLst>
            <pc:docMk/>
            <pc:sldMk cId="2059790724" sldId="272"/>
            <ac:spMk id="3" creationId="{4A0DFD80-282F-E134-5903-0FF0A40E0F6B}"/>
          </ac:spMkLst>
        </pc:spChg>
        <pc:spChg chg="add del mod">
          <ac:chgData name="Hp Unit" userId="86ec350514542ee1" providerId="LiveId" clId="{72FB63E0-BDAA-42D8-A02A-0311F2533956}" dt="2024-07-22T13:13:23.193" v="1796" actId="478"/>
          <ac:spMkLst>
            <pc:docMk/>
            <pc:sldMk cId="2059790724" sldId="272"/>
            <ac:spMk id="6" creationId="{027E5C23-8839-B716-31D3-305148C2CBF6}"/>
          </ac:spMkLst>
        </pc:spChg>
        <pc:spChg chg="add del mod">
          <ac:chgData name="Hp Unit" userId="86ec350514542ee1" providerId="LiveId" clId="{72FB63E0-BDAA-42D8-A02A-0311F2533956}" dt="2024-07-22T13:19:42.095" v="2409" actId="478"/>
          <ac:spMkLst>
            <pc:docMk/>
            <pc:sldMk cId="2059790724" sldId="272"/>
            <ac:spMk id="7" creationId="{4E578929-E343-EBCF-67EF-01087D2DFD30}"/>
          </ac:spMkLst>
        </pc:spChg>
        <pc:spChg chg="add mod">
          <ac:chgData name="Hp Unit" userId="86ec350514542ee1" providerId="LiveId" clId="{72FB63E0-BDAA-42D8-A02A-0311F2533956}" dt="2024-07-22T15:00:18.863" v="6180" actId="1076"/>
          <ac:spMkLst>
            <pc:docMk/>
            <pc:sldMk cId="2059790724" sldId="272"/>
            <ac:spMk id="8" creationId="{A8AA6AFC-EA61-E74F-56A8-ACA7EF0772BA}"/>
          </ac:spMkLst>
        </pc:spChg>
        <pc:spChg chg="add mod">
          <ac:chgData name="Hp Unit" userId="86ec350514542ee1" providerId="LiveId" clId="{72FB63E0-BDAA-42D8-A02A-0311F2533956}" dt="2024-07-22T13:25:24.341" v="2546" actId="207"/>
          <ac:spMkLst>
            <pc:docMk/>
            <pc:sldMk cId="2059790724" sldId="272"/>
            <ac:spMk id="9" creationId="{52DC1AAB-F373-170D-7C00-96D71BDC1EDA}"/>
          </ac:spMkLst>
        </pc:spChg>
        <pc:spChg chg="add mod">
          <ac:chgData name="Hp Unit" userId="86ec350514542ee1" providerId="LiveId" clId="{72FB63E0-BDAA-42D8-A02A-0311F2533956}" dt="2024-07-22T13:25:34.485" v="2548" actId="207"/>
          <ac:spMkLst>
            <pc:docMk/>
            <pc:sldMk cId="2059790724" sldId="272"/>
            <ac:spMk id="10" creationId="{9C350C6F-539F-7402-1BA7-2622F93F7314}"/>
          </ac:spMkLst>
        </pc:spChg>
        <pc:spChg chg="add mod">
          <ac:chgData name="Hp Unit" userId="86ec350514542ee1" providerId="LiveId" clId="{72FB63E0-BDAA-42D8-A02A-0311F2533956}" dt="2024-07-22T13:25:44.835" v="2550" actId="207"/>
          <ac:spMkLst>
            <pc:docMk/>
            <pc:sldMk cId="2059790724" sldId="272"/>
            <ac:spMk id="11" creationId="{CB9018A0-7B24-FD3B-82A4-046C07A42C94}"/>
          </ac:spMkLst>
        </pc:spChg>
        <pc:spChg chg="add mod">
          <ac:chgData name="Hp Unit" userId="86ec350514542ee1" providerId="LiveId" clId="{72FB63E0-BDAA-42D8-A02A-0311F2533956}" dt="2024-07-22T13:26:03.511" v="2552" actId="207"/>
          <ac:spMkLst>
            <pc:docMk/>
            <pc:sldMk cId="2059790724" sldId="272"/>
            <ac:spMk id="12" creationId="{810912F1-F3FE-001E-4959-7E1CEECB34FA}"/>
          </ac:spMkLst>
        </pc:spChg>
        <pc:spChg chg="add mod">
          <ac:chgData name="Hp Unit" userId="86ec350514542ee1" providerId="LiveId" clId="{72FB63E0-BDAA-42D8-A02A-0311F2533956}" dt="2024-07-22T13:26:18.675" v="2554" actId="207"/>
          <ac:spMkLst>
            <pc:docMk/>
            <pc:sldMk cId="2059790724" sldId="272"/>
            <ac:spMk id="13" creationId="{E3D7E7C4-0DD0-F532-234B-E09A7AA33072}"/>
          </ac:spMkLst>
        </pc:spChg>
        <pc:graphicFrameChg chg="add del mod ord modGraphic">
          <ac:chgData name="Hp Unit" userId="86ec350514542ee1" providerId="LiveId" clId="{72FB63E0-BDAA-42D8-A02A-0311F2533956}" dt="2024-07-22T13:13:03.413" v="1795" actId="478"/>
          <ac:graphicFrameMkLst>
            <pc:docMk/>
            <pc:sldMk cId="2059790724" sldId="272"/>
            <ac:graphicFrameMk id="4" creationId="{958D2D86-0447-E25F-1BDF-8CA24773FE4C}"/>
          </ac:graphicFrameMkLst>
        </pc:graphicFrameChg>
        <pc:picChg chg="add mod">
          <ac:chgData name="Hp Unit" userId="86ec350514542ee1" providerId="LiveId" clId="{72FB63E0-BDAA-42D8-A02A-0311F2533956}" dt="2024-07-22T13:25:29.117" v="2547" actId="207"/>
          <ac:picMkLst>
            <pc:docMk/>
            <pc:sldMk cId="2059790724" sldId="272"/>
            <ac:picMk id="15" creationId="{9ED70FF2-56E3-605C-2EC9-92E4E692A91F}"/>
          </ac:picMkLst>
        </pc:picChg>
        <pc:picChg chg="add mod">
          <ac:chgData name="Hp Unit" userId="86ec350514542ee1" providerId="LiveId" clId="{72FB63E0-BDAA-42D8-A02A-0311F2533956}" dt="2024-07-22T13:25:39.428" v="2549" actId="207"/>
          <ac:picMkLst>
            <pc:docMk/>
            <pc:sldMk cId="2059790724" sldId="272"/>
            <ac:picMk id="16" creationId="{91205803-B365-21A5-0870-7B337537B18E}"/>
          </ac:picMkLst>
        </pc:picChg>
        <pc:picChg chg="add mod">
          <ac:chgData name="Hp Unit" userId="86ec350514542ee1" providerId="LiveId" clId="{72FB63E0-BDAA-42D8-A02A-0311F2533956}" dt="2024-07-22T13:25:13.597" v="2545" actId="207"/>
          <ac:picMkLst>
            <pc:docMk/>
            <pc:sldMk cId="2059790724" sldId="272"/>
            <ac:picMk id="17" creationId="{28A81E68-928A-EA89-DECB-BAAF9AAA35A4}"/>
          </ac:picMkLst>
        </pc:picChg>
        <pc:picChg chg="add mod">
          <ac:chgData name="Hp Unit" userId="86ec350514542ee1" providerId="LiveId" clId="{72FB63E0-BDAA-42D8-A02A-0311F2533956}" dt="2024-07-22T13:25:50.661" v="2551" actId="207"/>
          <ac:picMkLst>
            <pc:docMk/>
            <pc:sldMk cId="2059790724" sldId="272"/>
            <ac:picMk id="18" creationId="{209EC9D9-6F9D-681A-E0B8-225C7D97FF3A}"/>
          </ac:picMkLst>
        </pc:picChg>
        <pc:picChg chg="add mod">
          <ac:chgData name="Hp Unit" userId="86ec350514542ee1" providerId="LiveId" clId="{72FB63E0-BDAA-42D8-A02A-0311F2533956}" dt="2024-07-22T13:26:11.124" v="2553" actId="207"/>
          <ac:picMkLst>
            <pc:docMk/>
            <pc:sldMk cId="2059790724" sldId="272"/>
            <ac:picMk id="19" creationId="{397B1D4D-27CF-BD28-3F36-760C4FF4EB91}"/>
          </ac:picMkLst>
        </pc:picChg>
        <pc:picChg chg="add mod">
          <ac:chgData name="Hp Unit" userId="86ec350514542ee1" providerId="LiveId" clId="{72FB63E0-BDAA-42D8-A02A-0311F2533956}" dt="2024-07-22T15:00:11.093" v="6179"/>
          <ac:picMkLst>
            <pc:docMk/>
            <pc:sldMk cId="2059790724" sldId="272"/>
            <ac:picMk id="20" creationId="{D5E1CDFF-09AE-55EB-97C0-F7B6E9F8C37B}"/>
          </ac:picMkLst>
        </pc:picChg>
      </pc:sldChg>
      <pc:sldChg chg="addSp delSp modSp new mod modNotesTx">
        <pc:chgData name="Hp Unit" userId="86ec350514542ee1" providerId="LiveId" clId="{72FB63E0-BDAA-42D8-A02A-0311F2533956}" dt="2024-07-22T15:00:24.775" v="6183"/>
        <pc:sldMkLst>
          <pc:docMk/>
          <pc:sldMk cId="2536074387" sldId="273"/>
        </pc:sldMkLst>
        <pc:spChg chg="mod">
          <ac:chgData name="Hp Unit" userId="86ec350514542ee1" providerId="LiveId" clId="{72FB63E0-BDAA-42D8-A02A-0311F2533956}" dt="2024-07-22T13:34:55.462" v="2907" actId="122"/>
          <ac:spMkLst>
            <pc:docMk/>
            <pc:sldMk cId="2536074387" sldId="273"/>
            <ac:spMk id="2" creationId="{AB8EE0D1-802F-0358-4D9B-1F21DFF3EEF6}"/>
          </ac:spMkLst>
        </pc:spChg>
        <pc:spChg chg="del mod">
          <ac:chgData name="Hp Unit" userId="86ec350514542ee1" providerId="LiveId" clId="{72FB63E0-BDAA-42D8-A02A-0311F2533956}" dt="2024-07-22T13:33:17.004" v="2881"/>
          <ac:spMkLst>
            <pc:docMk/>
            <pc:sldMk cId="2536074387" sldId="273"/>
            <ac:spMk id="3" creationId="{EF7511C7-3449-49EB-F9E0-90AB462C79F7}"/>
          </ac:spMkLst>
        </pc:spChg>
        <pc:graphicFrameChg chg="add mod modGraphic">
          <ac:chgData name="Hp Unit" userId="86ec350514542ee1" providerId="LiveId" clId="{72FB63E0-BDAA-42D8-A02A-0311F2533956}" dt="2024-07-22T13:34:44.297" v="2905" actId="404"/>
          <ac:graphicFrameMkLst>
            <pc:docMk/>
            <pc:sldMk cId="2536074387" sldId="273"/>
            <ac:graphicFrameMk id="4" creationId="{7DF0F073-EE05-615C-A4E5-4D2CE11A4AFA}"/>
          </ac:graphicFrameMkLst>
        </pc:graphicFrameChg>
        <pc:picChg chg="add mod">
          <ac:chgData name="Hp Unit" userId="86ec350514542ee1" providerId="LiveId" clId="{72FB63E0-BDAA-42D8-A02A-0311F2533956}" dt="2024-07-22T15:00:24.775" v="6183"/>
          <ac:picMkLst>
            <pc:docMk/>
            <pc:sldMk cId="2536074387" sldId="273"/>
            <ac:picMk id="5" creationId="{D0379375-A4B0-3F06-F788-0974619624E6}"/>
          </ac:picMkLst>
        </pc:picChg>
      </pc:sldChg>
      <pc:sldChg chg="addSp delSp modSp new mod setBg modNotesTx">
        <pc:chgData name="Hp Unit" userId="86ec350514542ee1" providerId="LiveId" clId="{72FB63E0-BDAA-42D8-A02A-0311F2533956}" dt="2024-07-23T06:13:22.963" v="6197" actId="113"/>
        <pc:sldMkLst>
          <pc:docMk/>
          <pc:sldMk cId="3700896619" sldId="274"/>
        </pc:sldMkLst>
        <pc:spChg chg="mod">
          <ac:chgData name="Hp Unit" userId="86ec350514542ee1" providerId="LiveId" clId="{72FB63E0-BDAA-42D8-A02A-0311F2533956}" dt="2024-07-22T13:54:22.004" v="3675" actId="403"/>
          <ac:spMkLst>
            <pc:docMk/>
            <pc:sldMk cId="3700896619" sldId="274"/>
            <ac:spMk id="2" creationId="{BE5467F1-E9B7-3D07-1E7E-A946CBB17EC2}"/>
          </ac:spMkLst>
        </pc:spChg>
        <pc:spChg chg="del mod">
          <ac:chgData name="Hp Unit" userId="86ec350514542ee1" providerId="LiveId" clId="{72FB63E0-BDAA-42D8-A02A-0311F2533956}" dt="2024-07-22T13:53:01.585" v="3652" actId="26606"/>
          <ac:spMkLst>
            <pc:docMk/>
            <pc:sldMk cId="3700896619" sldId="274"/>
            <ac:spMk id="3" creationId="{6F8C6AE3-0597-93ED-8C1E-A8E2AEFEBFE6}"/>
          </ac:spMkLst>
        </pc:spChg>
        <pc:spChg chg="add del">
          <ac:chgData name="Hp Unit" userId="86ec350514542ee1" providerId="LiveId" clId="{72FB63E0-BDAA-42D8-A02A-0311F2533956}" dt="2024-07-22T13:54:25.341" v="3676" actId="26606"/>
          <ac:spMkLst>
            <pc:docMk/>
            <pc:sldMk cId="3700896619" sldId="274"/>
            <ac:spMk id="9" creationId="{4B54C89A-2D0B-4062-BF97-CA51B69D7B96}"/>
          </ac:spMkLst>
        </pc:spChg>
        <pc:spChg chg="add del">
          <ac:chgData name="Hp Unit" userId="86ec350514542ee1" providerId="LiveId" clId="{72FB63E0-BDAA-42D8-A02A-0311F2533956}" dt="2024-07-22T13:54:25.341" v="3676" actId="26606"/>
          <ac:spMkLst>
            <pc:docMk/>
            <pc:sldMk cId="3700896619" sldId="274"/>
            <ac:spMk id="11" creationId="{4091C99A-98BE-457D-87BD-7B9B6EDDC19D}"/>
          </ac:spMkLst>
        </pc:spChg>
        <pc:spChg chg="add del">
          <ac:chgData name="Hp Unit" userId="86ec350514542ee1" providerId="LiveId" clId="{72FB63E0-BDAA-42D8-A02A-0311F2533956}" dt="2024-07-22T13:54:25.341" v="3676" actId="26606"/>
          <ac:spMkLst>
            <pc:docMk/>
            <pc:sldMk cId="3700896619" sldId="274"/>
            <ac:spMk id="13" creationId="{960A769C-8991-4FDE-89A0-A218E5BF677A}"/>
          </ac:spMkLst>
        </pc:spChg>
        <pc:spChg chg="add del">
          <ac:chgData name="Hp Unit" userId="86ec350514542ee1" providerId="LiveId" clId="{72FB63E0-BDAA-42D8-A02A-0311F2533956}" dt="2024-07-22T13:54:25.341" v="3676" actId="26606"/>
          <ac:spMkLst>
            <pc:docMk/>
            <pc:sldMk cId="3700896619" sldId="274"/>
            <ac:spMk id="15" creationId="{855CA58E-F8D8-4DF3-B813-C2585E0AB0EC}"/>
          </ac:spMkLst>
        </pc:spChg>
        <pc:spChg chg="add del">
          <ac:chgData name="Hp Unit" userId="86ec350514542ee1" providerId="LiveId" clId="{72FB63E0-BDAA-42D8-A02A-0311F2533956}" dt="2024-07-22T13:54:01.831" v="3668" actId="26606"/>
          <ac:spMkLst>
            <pc:docMk/>
            <pc:sldMk cId="3700896619" sldId="274"/>
            <ac:spMk id="17" creationId="{4B54C89A-2D0B-4062-BF97-CA51B69D7B96}"/>
          </ac:spMkLst>
        </pc:spChg>
        <pc:spChg chg="add del">
          <ac:chgData name="Hp Unit" userId="86ec350514542ee1" providerId="LiveId" clId="{72FB63E0-BDAA-42D8-A02A-0311F2533956}" dt="2024-07-22T13:54:01.831" v="3668" actId="26606"/>
          <ac:spMkLst>
            <pc:docMk/>
            <pc:sldMk cId="3700896619" sldId="274"/>
            <ac:spMk id="18" creationId="{4091C99A-98BE-457D-87BD-7B9B6EDDC19D}"/>
          </ac:spMkLst>
        </pc:spChg>
        <pc:spChg chg="add del">
          <ac:chgData name="Hp Unit" userId="86ec350514542ee1" providerId="LiveId" clId="{72FB63E0-BDAA-42D8-A02A-0311F2533956}" dt="2024-07-22T13:54:01.831" v="3668" actId="26606"/>
          <ac:spMkLst>
            <pc:docMk/>
            <pc:sldMk cId="3700896619" sldId="274"/>
            <ac:spMk id="19" creationId="{960A769C-8991-4FDE-89A0-A218E5BF677A}"/>
          </ac:spMkLst>
        </pc:spChg>
        <pc:spChg chg="add del">
          <ac:chgData name="Hp Unit" userId="86ec350514542ee1" providerId="LiveId" clId="{72FB63E0-BDAA-42D8-A02A-0311F2533956}" dt="2024-07-22T13:53:26.434" v="3657" actId="26606"/>
          <ac:spMkLst>
            <pc:docMk/>
            <pc:sldMk cId="3700896619" sldId="274"/>
            <ac:spMk id="20" creationId="{4B54C89A-2D0B-4062-BF97-CA51B69D7B96}"/>
          </ac:spMkLst>
        </pc:spChg>
        <pc:spChg chg="add del">
          <ac:chgData name="Hp Unit" userId="86ec350514542ee1" providerId="LiveId" clId="{72FB63E0-BDAA-42D8-A02A-0311F2533956}" dt="2024-07-22T13:54:01.831" v="3668" actId="26606"/>
          <ac:spMkLst>
            <pc:docMk/>
            <pc:sldMk cId="3700896619" sldId="274"/>
            <ac:spMk id="21" creationId="{855CA58E-F8D8-4DF3-B813-C2585E0AB0EC}"/>
          </ac:spMkLst>
        </pc:spChg>
        <pc:spChg chg="add del">
          <ac:chgData name="Hp Unit" userId="86ec350514542ee1" providerId="LiveId" clId="{72FB63E0-BDAA-42D8-A02A-0311F2533956}" dt="2024-07-22T13:53:26.434" v="3657" actId="26606"/>
          <ac:spMkLst>
            <pc:docMk/>
            <pc:sldMk cId="3700896619" sldId="274"/>
            <ac:spMk id="22" creationId="{4091C99A-98BE-457D-87BD-7B9B6EDDC19D}"/>
          </ac:spMkLst>
        </pc:spChg>
        <pc:spChg chg="add del">
          <ac:chgData name="Hp Unit" userId="86ec350514542ee1" providerId="LiveId" clId="{72FB63E0-BDAA-42D8-A02A-0311F2533956}" dt="2024-07-22T13:54:21.410" v="3674" actId="26606"/>
          <ac:spMkLst>
            <pc:docMk/>
            <pc:sldMk cId="3700896619" sldId="274"/>
            <ac:spMk id="23" creationId="{4B54C89A-2D0B-4062-BF97-CA51B69D7B96}"/>
          </ac:spMkLst>
        </pc:spChg>
        <pc:spChg chg="add del">
          <ac:chgData name="Hp Unit" userId="86ec350514542ee1" providerId="LiveId" clId="{72FB63E0-BDAA-42D8-A02A-0311F2533956}" dt="2024-07-22T13:53:26.434" v="3657" actId="26606"/>
          <ac:spMkLst>
            <pc:docMk/>
            <pc:sldMk cId="3700896619" sldId="274"/>
            <ac:spMk id="24" creationId="{960A769C-8991-4FDE-89A0-A218E5BF677A}"/>
          </ac:spMkLst>
        </pc:spChg>
        <pc:spChg chg="add del">
          <ac:chgData name="Hp Unit" userId="86ec350514542ee1" providerId="LiveId" clId="{72FB63E0-BDAA-42D8-A02A-0311F2533956}" dt="2024-07-22T13:54:21.410" v="3674" actId="26606"/>
          <ac:spMkLst>
            <pc:docMk/>
            <pc:sldMk cId="3700896619" sldId="274"/>
            <ac:spMk id="25" creationId="{4091C99A-98BE-457D-87BD-7B9B6EDDC19D}"/>
          </ac:spMkLst>
        </pc:spChg>
        <pc:spChg chg="add del">
          <ac:chgData name="Hp Unit" userId="86ec350514542ee1" providerId="LiveId" clId="{72FB63E0-BDAA-42D8-A02A-0311F2533956}" dt="2024-07-22T13:53:26.434" v="3657" actId="26606"/>
          <ac:spMkLst>
            <pc:docMk/>
            <pc:sldMk cId="3700896619" sldId="274"/>
            <ac:spMk id="26" creationId="{855CA58E-F8D8-4DF3-B813-C2585E0AB0EC}"/>
          </ac:spMkLst>
        </pc:spChg>
        <pc:spChg chg="add del">
          <ac:chgData name="Hp Unit" userId="86ec350514542ee1" providerId="LiveId" clId="{72FB63E0-BDAA-42D8-A02A-0311F2533956}" dt="2024-07-22T13:54:21.410" v="3674" actId="26606"/>
          <ac:spMkLst>
            <pc:docMk/>
            <pc:sldMk cId="3700896619" sldId="274"/>
            <ac:spMk id="27" creationId="{960A769C-8991-4FDE-89A0-A218E5BF677A}"/>
          </ac:spMkLst>
        </pc:spChg>
        <pc:spChg chg="add del">
          <ac:chgData name="Hp Unit" userId="86ec350514542ee1" providerId="LiveId" clId="{72FB63E0-BDAA-42D8-A02A-0311F2533956}" dt="2024-07-22T13:53:29.776" v="3659" actId="26606"/>
          <ac:spMkLst>
            <pc:docMk/>
            <pc:sldMk cId="3700896619" sldId="274"/>
            <ac:spMk id="28" creationId="{4B54C89A-2D0B-4062-BF97-CA51B69D7B96}"/>
          </ac:spMkLst>
        </pc:spChg>
        <pc:spChg chg="add del">
          <ac:chgData name="Hp Unit" userId="86ec350514542ee1" providerId="LiveId" clId="{72FB63E0-BDAA-42D8-A02A-0311F2533956}" dt="2024-07-22T13:53:29.776" v="3659" actId="26606"/>
          <ac:spMkLst>
            <pc:docMk/>
            <pc:sldMk cId="3700896619" sldId="274"/>
            <ac:spMk id="29" creationId="{4091C99A-98BE-457D-87BD-7B9B6EDDC19D}"/>
          </ac:spMkLst>
        </pc:spChg>
        <pc:spChg chg="add del">
          <ac:chgData name="Hp Unit" userId="86ec350514542ee1" providerId="LiveId" clId="{72FB63E0-BDAA-42D8-A02A-0311F2533956}" dt="2024-07-22T13:53:29.776" v="3659" actId="26606"/>
          <ac:spMkLst>
            <pc:docMk/>
            <pc:sldMk cId="3700896619" sldId="274"/>
            <ac:spMk id="30" creationId="{960A769C-8991-4FDE-89A0-A218E5BF677A}"/>
          </ac:spMkLst>
        </pc:spChg>
        <pc:spChg chg="add del">
          <ac:chgData name="Hp Unit" userId="86ec350514542ee1" providerId="LiveId" clId="{72FB63E0-BDAA-42D8-A02A-0311F2533956}" dt="2024-07-22T13:53:29.776" v="3659" actId="26606"/>
          <ac:spMkLst>
            <pc:docMk/>
            <pc:sldMk cId="3700896619" sldId="274"/>
            <ac:spMk id="31" creationId="{855CA58E-F8D8-4DF3-B813-C2585E0AB0EC}"/>
          </ac:spMkLst>
        </pc:spChg>
        <pc:spChg chg="add del">
          <ac:chgData name="Hp Unit" userId="86ec350514542ee1" providerId="LiveId" clId="{72FB63E0-BDAA-42D8-A02A-0311F2533956}" dt="2024-07-22T13:54:21.410" v="3674" actId="26606"/>
          <ac:spMkLst>
            <pc:docMk/>
            <pc:sldMk cId="3700896619" sldId="274"/>
            <ac:spMk id="32" creationId="{855CA58E-F8D8-4DF3-B813-C2585E0AB0EC}"/>
          </ac:spMkLst>
        </pc:spChg>
        <pc:spChg chg="add del">
          <ac:chgData name="Hp Unit" userId="86ec350514542ee1" providerId="LiveId" clId="{72FB63E0-BDAA-42D8-A02A-0311F2533956}" dt="2024-07-22T13:55:46.536" v="3773" actId="26606"/>
          <ac:spMkLst>
            <pc:docMk/>
            <pc:sldMk cId="3700896619" sldId="274"/>
            <ac:spMk id="33" creationId="{4B54C89A-2D0B-4062-BF97-CA51B69D7B96}"/>
          </ac:spMkLst>
        </pc:spChg>
        <pc:spChg chg="add del">
          <ac:chgData name="Hp Unit" userId="86ec350514542ee1" providerId="LiveId" clId="{72FB63E0-BDAA-42D8-A02A-0311F2533956}" dt="2024-07-22T13:55:46.536" v="3773" actId="26606"/>
          <ac:spMkLst>
            <pc:docMk/>
            <pc:sldMk cId="3700896619" sldId="274"/>
            <ac:spMk id="34" creationId="{4091C99A-98BE-457D-87BD-7B9B6EDDC19D}"/>
          </ac:spMkLst>
        </pc:spChg>
        <pc:spChg chg="add del">
          <ac:chgData name="Hp Unit" userId="86ec350514542ee1" providerId="LiveId" clId="{72FB63E0-BDAA-42D8-A02A-0311F2533956}" dt="2024-07-22T13:55:46.536" v="3773" actId="26606"/>
          <ac:spMkLst>
            <pc:docMk/>
            <pc:sldMk cId="3700896619" sldId="274"/>
            <ac:spMk id="35" creationId="{960A769C-8991-4FDE-89A0-A218E5BF677A}"/>
          </ac:spMkLst>
        </pc:spChg>
        <pc:spChg chg="add del">
          <ac:chgData name="Hp Unit" userId="86ec350514542ee1" providerId="LiveId" clId="{72FB63E0-BDAA-42D8-A02A-0311F2533956}" dt="2024-07-22T13:55:46.536" v="3773" actId="26606"/>
          <ac:spMkLst>
            <pc:docMk/>
            <pc:sldMk cId="3700896619" sldId="274"/>
            <ac:spMk id="36" creationId="{855CA58E-F8D8-4DF3-B813-C2585E0AB0EC}"/>
          </ac:spMkLst>
        </pc:spChg>
        <pc:spChg chg="add del">
          <ac:chgData name="Hp Unit" userId="86ec350514542ee1" providerId="LiveId" clId="{72FB63E0-BDAA-42D8-A02A-0311F2533956}" dt="2024-07-22T13:55:46.536" v="3773" actId="26606"/>
          <ac:spMkLst>
            <pc:docMk/>
            <pc:sldMk cId="3700896619" sldId="274"/>
            <ac:spMk id="41" creationId="{4B54C89A-2D0B-4062-BF97-CA51B69D7B96}"/>
          </ac:spMkLst>
        </pc:spChg>
        <pc:spChg chg="add del">
          <ac:chgData name="Hp Unit" userId="86ec350514542ee1" providerId="LiveId" clId="{72FB63E0-BDAA-42D8-A02A-0311F2533956}" dt="2024-07-22T13:55:46.536" v="3773" actId="26606"/>
          <ac:spMkLst>
            <pc:docMk/>
            <pc:sldMk cId="3700896619" sldId="274"/>
            <ac:spMk id="43" creationId="{4091C99A-98BE-457D-87BD-7B9B6EDDC19D}"/>
          </ac:spMkLst>
        </pc:spChg>
        <pc:spChg chg="add del">
          <ac:chgData name="Hp Unit" userId="86ec350514542ee1" providerId="LiveId" clId="{72FB63E0-BDAA-42D8-A02A-0311F2533956}" dt="2024-07-22T13:55:46.536" v="3773" actId="26606"/>
          <ac:spMkLst>
            <pc:docMk/>
            <pc:sldMk cId="3700896619" sldId="274"/>
            <ac:spMk id="45" creationId="{960A769C-8991-4FDE-89A0-A218E5BF677A}"/>
          </ac:spMkLst>
        </pc:spChg>
        <pc:spChg chg="add del">
          <ac:chgData name="Hp Unit" userId="86ec350514542ee1" providerId="LiveId" clId="{72FB63E0-BDAA-42D8-A02A-0311F2533956}" dt="2024-07-22T13:55:46.536" v="3773" actId="26606"/>
          <ac:spMkLst>
            <pc:docMk/>
            <pc:sldMk cId="3700896619" sldId="274"/>
            <ac:spMk id="47" creationId="{855CA58E-F8D8-4DF3-B813-C2585E0AB0EC}"/>
          </ac:spMkLst>
        </pc:spChg>
        <pc:graphicFrameChg chg="add mod modGraphic">
          <ac:chgData name="Hp Unit" userId="86ec350514542ee1" providerId="LiveId" clId="{72FB63E0-BDAA-42D8-A02A-0311F2533956}" dt="2024-07-22T13:55:46.536" v="3773" actId="26606"/>
          <ac:graphicFrameMkLst>
            <pc:docMk/>
            <pc:sldMk cId="3700896619" sldId="274"/>
            <ac:graphicFrameMk id="5" creationId="{BA17C17E-4A6B-77C5-06D5-4039E6153B2F}"/>
          </ac:graphicFrameMkLst>
        </pc:graphicFrameChg>
        <pc:picChg chg="add mod">
          <ac:chgData name="Hp Unit" userId="86ec350514542ee1" providerId="LiveId" clId="{72FB63E0-BDAA-42D8-A02A-0311F2533956}" dt="2024-07-22T15:00:27.066" v="6184"/>
          <ac:picMkLst>
            <pc:docMk/>
            <pc:sldMk cId="3700896619" sldId="274"/>
            <ac:picMk id="4" creationId="{DB117FBB-3D6E-C892-D2E0-6816B721DAB4}"/>
          </ac:picMkLst>
        </pc:picChg>
      </pc:sldChg>
      <pc:sldChg chg="addSp delSp modSp new mod setBg modNotesTx">
        <pc:chgData name="Hp Unit" userId="86ec350514542ee1" providerId="LiveId" clId="{72FB63E0-BDAA-42D8-A02A-0311F2533956}" dt="2024-07-23T09:57:38.049" v="6280" actId="20577"/>
        <pc:sldMkLst>
          <pc:docMk/>
          <pc:sldMk cId="4050402319" sldId="275"/>
        </pc:sldMkLst>
        <pc:spChg chg="add del mod">
          <ac:chgData name="Hp Unit" userId="86ec350514542ee1" providerId="LiveId" clId="{72FB63E0-BDAA-42D8-A02A-0311F2533956}" dt="2024-07-22T14:05:07.923" v="4193" actId="26606"/>
          <ac:spMkLst>
            <pc:docMk/>
            <pc:sldMk cId="4050402319" sldId="275"/>
            <ac:spMk id="2" creationId="{B39A3FFC-3631-6059-0308-63A73EA786BD}"/>
          </ac:spMkLst>
        </pc:spChg>
        <pc:spChg chg="del">
          <ac:chgData name="Hp Unit" userId="86ec350514542ee1" providerId="LiveId" clId="{72FB63E0-BDAA-42D8-A02A-0311F2533956}" dt="2024-07-22T14:04:30.864" v="4168"/>
          <ac:spMkLst>
            <pc:docMk/>
            <pc:sldMk cId="4050402319" sldId="275"/>
            <ac:spMk id="3" creationId="{E331DE2F-0B2C-B055-9B1A-A4154F693FE5}"/>
          </ac:spMkLst>
        </pc:spChg>
        <pc:spChg chg="add">
          <ac:chgData name="Hp Unit" userId="86ec350514542ee1" providerId="LiveId" clId="{72FB63E0-BDAA-42D8-A02A-0311F2533956}" dt="2024-07-22T14:05:07.923" v="4193" actId="26606"/>
          <ac:spMkLst>
            <pc:docMk/>
            <pc:sldMk cId="4050402319" sldId="275"/>
            <ac:spMk id="7" creationId="{809C0BCD-BEE9-423F-A51C-BCCD8E5EAADA}"/>
          </ac:spMkLst>
        </pc:spChg>
        <pc:spChg chg="add del">
          <ac:chgData name="Hp Unit" userId="86ec350514542ee1" providerId="LiveId" clId="{72FB63E0-BDAA-42D8-A02A-0311F2533956}" dt="2024-07-22T14:04:53.272" v="4172" actId="26606"/>
          <ac:spMkLst>
            <pc:docMk/>
            <pc:sldMk cId="4050402319" sldId="275"/>
            <ac:spMk id="10" creationId="{D036D0D5-3AA0-47FD-A83C-7A06CA2EEE1A}"/>
          </ac:spMkLst>
        </pc:spChg>
        <pc:spChg chg="add">
          <ac:chgData name="Hp Unit" userId="86ec350514542ee1" providerId="LiveId" clId="{72FB63E0-BDAA-42D8-A02A-0311F2533956}" dt="2024-07-22T14:05:07.923" v="4193" actId="26606"/>
          <ac:spMkLst>
            <pc:docMk/>
            <pc:sldMk cId="4050402319" sldId="275"/>
            <ac:spMk id="12" creationId="{9998D094-42B2-42BA-AA14-E8FBE073A5D8}"/>
          </ac:spMkLst>
        </pc:spChg>
        <pc:picChg chg="add mod">
          <ac:chgData name="Hp Unit" userId="86ec350514542ee1" providerId="LiveId" clId="{72FB63E0-BDAA-42D8-A02A-0311F2533956}" dt="2024-07-22T14:05:07.923" v="4193" actId="26606"/>
          <ac:picMkLst>
            <pc:docMk/>
            <pc:sldMk cId="4050402319" sldId="275"/>
            <ac:picMk id="5" creationId="{B3FEBE57-B331-A9D0-9394-E777A7BE0F4A}"/>
          </ac:picMkLst>
        </pc:picChg>
        <pc:picChg chg="add mod">
          <ac:chgData name="Hp Unit" userId="86ec350514542ee1" providerId="LiveId" clId="{72FB63E0-BDAA-42D8-A02A-0311F2533956}" dt="2024-07-22T15:00:30.349" v="6185"/>
          <ac:picMkLst>
            <pc:docMk/>
            <pc:sldMk cId="4050402319" sldId="275"/>
            <ac:picMk id="6" creationId="{A730D4BD-FCF8-ED74-1F88-9BCAAB69992D}"/>
          </ac:picMkLst>
        </pc:picChg>
        <pc:cxnChg chg="add">
          <ac:chgData name="Hp Unit" userId="86ec350514542ee1" providerId="LiveId" clId="{72FB63E0-BDAA-42D8-A02A-0311F2533956}" dt="2024-07-22T14:05:07.923" v="4193" actId="26606"/>
          <ac:cxnSpMkLst>
            <pc:docMk/>
            <pc:sldMk cId="4050402319" sldId="275"/>
            <ac:cxnSpMk id="14" creationId="{8465D64B-59F4-4BDC-B833-A17EF1E04697}"/>
          </ac:cxnSpMkLst>
        </pc:cxnChg>
        <pc:cxnChg chg="add">
          <ac:chgData name="Hp Unit" userId="86ec350514542ee1" providerId="LiveId" clId="{72FB63E0-BDAA-42D8-A02A-0311F2533956}" dt="2024-07-22T14:05:07.923" v="4193" actId="26606"/>
          <ac:cxnSpMkLst>
            <pc:docMk/>
            <pc:sldMk cId="4050402319" sldId="275"/>
            <ac:cxnSpMk id="16" creationId="{63FED537-3AF1-4C36-9904-77B6A54D27B5}"/>
          </ac:cxnSpMkLst>
        </pc:cxnChg>
      </pc:sldChg>
      <pc:sldChg chg="addSp delSp modSp new mod setBg modNotesTx">
        <pc:chgData name="Hp Unit" userId="86ec350514542ee1" providerId="LiveId" clId="{72FB63E0-BDAA-42D8-A02A-0311F2533956}" dt="2024-07-23T06:13:46.528" v="6199" actId="113"/>
        <pc:sldMkLst>
          <pc:docMk/>
          <pc:sldMk cId="2507180413" sldId="276"/>
        </pc:sldMkLst>
        <pc:spChg chg="mod ord">
          <ac:chgData name="Hp Unit" userId="86ec350514542ee1" providerId="LiveId" clId="{72FB63E0-BDAA-42D8-A02A-0311F2533956}" dt="2024-07-22T14:26:03.682" v="5158" actId="113"/>
          <ac:spMkLst>
            <pc:docMk/>
            <pc:sldMk cId="2507180413" sldId="276"/>
            <ac:spMk id="2" creationId="{90E70CE3-750E-C078-E7E1-809792FE79E6}"/>
          </ac:spMkLst>
        </pc:spChg>
        <pc:spChg chg="del mod">
          <ac:chgData name="Hp Unit" userId="86ec350514542ee1" providerId="LiveId" clId="{72FB63E0-BDAA-42D8-A02A-0311F2533956}" dt="2024-07-22T14:24:52.157" v="5142" actId="22"/>
          <ac:spMkLst>
            <pc:docMk/>
            <pc:sldMk cId="2507180413" sldId="276"/>
            <ac:spMk id="3" creationId="{A8A6587F-4591-DB45-0BA3-5802F29C8755}"/>
          </ac:spMkLst>
        </pc:spChg>
        <pc:spChg chg="add">
          <ac:chgData name="Hp Unit" userId="86ec350514542ee1" providerId="LiveId" clId="{72FB63E0-BDAA-42D8-A02A-0311F2533956}" dt="2024-07-22T14:25:30.965" v="5149" actId="26606"/>
          <ac:spMkLst>
            <pc:docMk/>
            <pc:sldMk cId="2507180413" sldId="276"/>
            <ac:spMk id="10" creationId="{809C0BCD-BEE9-423F-A51C-BCCD8E5EAADA}"/>
          </ac:spMkLst>
        </pc:spChg>
        <pc:spChg chg="add">
          <ac:chgData name="Hp Unit" userId="86ec350514542ee1" providerId="LiveId" clId="{72FB63E0-BDAA-42D8-A02A-0311F2533956}" dt="2024-07-22T14:25:30.965" v="5149" actId="26606"/>
          <ac:spMkLst>
            <pc:docMk/>
            <pc:sldMk cId="2507180413" sldId="276"/>
            <ac:spMk id="12" creationId="{9998D094-42B2-42BA-AA14-E8FBE073A5D8}"/>
          </ac:spMkLst>
        </pc:spChg>
        <pc:spChg chg="add">
          <ac:chgData name="Hp Unit" userId="86ec350514542ee1" providerId="LiveId" clId="{72FB63E0-BDAA-42D8-A02A-0311F2533956}" dt="2024-07-22T14:25:30.965" v="5149" actId="26606"/>
          <ac:spMkLst>
            <pc:docMk/>
            <pc:sldMk cId="2507180413" sldId="276"/>
            <ac:spMk id="16" creationId="{47813CFC-3088-49F0-9A37-3D9DF1359720}"/>
          </ac:spMkLst>
        </pc:spChg>
        <pc:picChg chg="add mod ord">
          <ac:chgData name="Hp Unit" userId="86ec350514542ee1" providerId="LiveId" clId="{72FB63E0-BDAA-42D8-A02A-0311F2533956}" dt="2024-07-22T14:25:34.603" v="5150" actId="27614"/>
          <ac:picMkLst>
            <pc:docMk/>
            <pc:sldMk cId="2507180413" sldId="276"/>
            <ac:picMk id="5" creationId="{62367310-0BEB-88C3-80E7-8C71C162644D}"/>
          </ac:picMkLst>
        </pc:picChg>
        <pc:picChg chg="add mod">
          <ac:chgData name="Hp Unit" userId="86ec350514542ee1" providerId="LiveId" clId="{72FB63E0-BDAA-42D8-A02A-0311F2533956}" dt="2024-07-22T15:00:32.659" v="6186"/>
          <ac:picMkLst>
            <pc:docMk/>
            <pc:sldMk cId="2507180413" sldId="276"/>
            <ac:picMk id="6" creationId="{A36D00BC-DF9F-F60F-43FC-9891B657262C}"/>
          </ac:picMkLst>
        </pc:picChg>
        <pc:cxnChg chg="add">
          <ac:chgData name="Hp Unit" userId="86ec350514542ee1" providerId="LiveId" clId="{72FB63E0-BDAA-42D8-A02A-0311F2533956}" dt="2024-07-22T14:25:30.965" v="5149" actId="26606"/>
          <ac:cxnSpMkLst>
            <pc:docMk/>
            <pc:sldMk cId="2507180413" sldId="276"/>
            <ac:cxnSpMk id="14" creationId="{8465D64B-59F4-4BDC-B833-A17EF1E04697}"/>
          </ac:cxnSpMkLst>
        </pc:cxnChg>
        <pc:cxnChg chg="add">
          <ac:chgData name="Hp Unit" userId="86ec350514542ee1" providerId="LiveId" clId="{72FB63E0-BDAA-42D8-A02A-0311F2533956}" dt="2024-07-22T14:25:30.965" v="5149" actId="26606"/>
          <ac:cxnSpMkLst>
            <pc:docMk/>
            <pc:sldMk cId="2507180413" sldId="276"/>
            <ac:cxnSpMk id="18" creationId="{1E0DAA0F-EB9D-47B4-8A43-53347F310486}"/>
          </ac:cxnSpMkLst>
        </pc:cxn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D92CE5-90A5-407F-BAA5-24DAE588FF36}" type="doc">
      <dgm:prSet loTypeId="urn:microsoft.com/office/officeart/2018/2/layout/IconVerticalSolidList" loCatId="icon" qsTypeId="urn:microsoft.com/office/officeart/2005/8/quickstyle/simple1" qsCatId="simple" csTypeId="urn:microsoft.com/office/officeart/2005/8/colors/colorful5" csCatId="colorful" phldr="1"/>
      <dgm:spPr/>
      <dgm:t>
        <a:bodyPr/>
        <a:lstStyle/>
        <a:p>
          <a:endParaRPr lang="en-US"/>
        </a:p>
      </dgm:t>
    </dgm:pt>
    <dgm:pt modelId="{EB639C67-A41D-4045-8CBE-244CA71B4EF4}">
      <dgm:prSet custT="1"/>
      <dgm:spPr/>
      <dgm:t>
        <a:bodyPr/>
        <a:lstStyle/>
        <a:p>
          <a:pPr>
            <a:lnSpc>
              <a:spcPct val="100000"/>
            </a:lnSpc>
          </a:pPr>
          <a:r>
            <a:rPr lang="en-US" sz="1800" dirty="0" err="1"/>
            <a:t>Onbeheerde</a:t>
          </a:r>
          <a:r>
            <a:rPr lang="en-US" sz="1800" dirty="0"/>
            <a:t> </a:t>
          </a:r>
          <a:r>
            <a:rPr lang="en-US" sz="1800" dirty="0" err="1"/>
            <a:t>afval</a:t>
          </a:r>
          <a:r>
            <a:rPr lang="en-US" sz="1800" dirty="0"/>
            <a:t> </a:t>
          </a:r>
          <a:r>
            <a:rPr lang="en-US" sz="1800" dirty="0" err="1"/>
            <a:t>kan</a:t>
          </a:r>
          <a:r>
            <a:rPr lang="en-US" sz="1800" dirty="0"/>
            <a:t> die </a:t>
          </a:r>
          <a:r>
            <a:rPr lang="en-US" sz="1800" dirty="0" err="1"/>
            <a:t>grond</a:t>
          </a:r>
          <a:r>
            <a:rPr lang="en-US" sz="1800" dirty="0"/>
            <a:t>, water </a:t>
          </a:r>
          <a:r>
            <a:rPr lang="en-US" sz="1800" dirty="0" err="1"/>
            <a:t>en</a:t>
          </a:r>
          <a:r>
            <a:rPr lang="en-US" sz="1800" dirty="0"/>
            <a:t> lug </a:t>
          </a:r>
          <a:r>
            <a:rPr lang="en-US" sz="1800" dirty="0" err="1"/>
            <a:t>besoedel</a:t>
          </a:r>
          <a:r>
            <a:rPr lang="en-US" sz="1800" dirty="0"/>
            <a:t>, wat tot </a:t>
          </a:r>
          <a:r>
            <a:rPr lang="en-US" sz="1800" dirty="0" err="1"/>
            <a:t>omgewingsagteruitgang</a:t>
          </a:r>
          <a:r>
            <a:rPr lang="en-US" sz="1800" dirty="0"/>
            <a:t> lei.</a:t>
          </a:r>
        </a:p>
      </dgm:t>
    </dgm:pt>
    <dgm:pt modelId="{026D5961-6646-4394-90EE-4D64520B92C9}" type="parTrans" cxnId="{F1DCE68A-43CE-446E-BA2C-D5F834EE7E22}">
      <dgm:prSet/>
      <dgm:spPr/>
      <dgm:t>
        <a:bodyPr/>
        <a:lstStyle/>
        <a:p>
          <a:endParaRPr lang="en-US"/>
        </a:p>
      </dgm:t>
    </dgm:pt>
    <dgm:pt modelId="{A221F94C-A5A3-417C-AB63-245E5656ADFF}" type="sibTrans" cxnId="{F1DCE68A-43CE-446E-BA2C-D5F834EE7E22}">
      <dgm:prSet/>
      <dgm:spPr/>
      <dgm:t>
        <a:bodyPr/>
        <a:lstStyle/>
        <a:p>
          <a:endParaRPr lang="en-US"/>
        </a:p>
      </dgm:t>
    </dgm:pt>
    <dgm:pt modelId="{A45F356D-A350-4365-8CB5-37CAFDDDAF60}">
      <dgm:prSet custT="1"/>
      <dgm:spPr/>
      <dgm:t>
        <a:bodyPr/>
        <a:lstStyle/>
        <a:p>
          <a:pPr>
            <a:lnSpc>
              <a:spcPct val="100000"/>
            </a:lnSpc>
          </a:pPr>
          <a:r>
            <a:rPr lang="en-ZA" sz="1800" dirty="0" err="1"/>
            <a:t>Afval</a:t>
          </a:r>
          <a:r>
            <a:rPr lang="en-ZA" sz="1800" dirty="0"/>
            <a:t> wat </a:t>
          </a:r>
          <a:r>
            <a:rPr lang="en-ZA" sz="1800" dirty="0" err="1"/>
            <a:t>swak</a:t>
          </a:r>
          <a:r>
            <a:rPr lang="en-ZA" sz="1800" dirty="0"/>
            <a:t> </a:t>
          </a:r>
          <a:r>
            <a:rPr lang="en-ZA" sz="1800" dirty="0" err="1"/>
            <a:t>bestuur</a:t>
          </a:r>
          <a:r>
            <a:rPr lang="en-ZA" sz="1800" dirty="0"/>
            <a:t> word, </a:t>
          </a:r>
          <a:r>
            <a:rPr lang="en-ZA" sz="1800" dirty="0" err="1"/>
            <a:t>kan</a:t>
          </a:r>
          <a:r>
            <a:rPr lang="en-ZA" sz="1800" dirty="0"/>
            <a:t> </a:t>
          </a:r>
          <a:r>
            <a:rPr lang="en-ZA" sz="1800" dirty="0" err="1"/>
            <a:t>siektes</a:t>
          </a:r>
          <a:r>
            <a:rPr lang="en-ZA" sz="1800" dirty="0"/>
            <a:t> </a:t>
          </a:r>
          <a:r>
            <a:rPr lang="en-ZA" sz="1800" dirty="0" err="1"/>
            <a:t>versprei</a:t>
          </a:r>
          <a:r>
            <a:rPr lang="en-ZA" sz="1800" dirty="0"/>
            <a:t> </a:t>
          </a:r>
          <a:r>
            <a:rPr lang="en-ZA" sz="1800" dirty="0" err="1"/>
            <a:t>en</a:t>
          </a:r>
          <a:r>
            <a:rPr lang="en-ZA" sz="1800" dirty="0"/>
            <a:t> </a:t>
          </a:r>
          <a:r>
            <a:rPr lang="en-ZA" sz="1800" dirty="0" err="1"/>
            <a:t>gesondheidsrisiko's</a:t>
          </a:r>
          <a:r>
            <a:rPr lang="en-ZA" sz="1800" dirty="0"/>
            <a:t> </a:t>
          </a:r>
          <a:r>
            <a:rPr lang="en-ZA" sz="1800" dirty="0" err="1"/>
            <a:t>vir</a:t>
          </a:r>
          <a:r>
            <a:rPr lang="en-ZA" sz="1800" dirty="0"/>
            <a:t> </a:t>
          </a:r>
          <a:r>
            <a:rPr lang="en-ZA" sz="1800" dirty="0" err="1"/>
            <a:t>mense</a:t>
          </a:r>
          <a:r>
            <a:rPr lang="en-ZA" sz="1800" dirty="0"/>
            <a:t> </a:t>
          </a:r>
          <a:r>
            <a:rPr lang="en-ZA" sz="1800" dirty="0" err="1"/>
            <a:t>en</a:t>
          </a:r>
          <a:r>
            <a:rPr lang="en-ZA" sz="1800" dirty="0"/>
            <a:t> </a:t>
          </a:r>
          <a:r>
            <a:rPr lang="en-ZA" sz="1800" dirty="0" err="1"/>
            <a:t>diere</a:t>
          </a:r>
          <a:r>
            <a:rPr lang="en-ZA" sz="1800" dirty="0"/>
            <a:t> </a:t>
          </a:r>
          <a:r>
            <a:rPr lang="en-ZA" sz="1800" dirty="0" err="1"/>
            <a:t>inhou</a:t>
          </a:r>
          <a:r>
            <a:rPr lang="en-ZA" sz="1800" dirty="0"/>
            <a:t>.</a:t>
          </a:r>
          <a:endParaRPr lang="en-US" sz="1800" dirty="0"/>
        </a:p>
      </dgm:t>
    </dgm:pt>
    <dgm:pt modelId="{9A8B5B75-6B17-45B9-8698-108EACBD1065}" type="parTrans" cxnId="{5D962BB2-8772-4741-8C8A-543B742162DE}">
      <dgm:prSet/>
      <dgm:spPr/>
      <dgm:t>
        <a:bodyPr/>
        <a:lstStyle/>
        <a:p>
          <a:endParaRPr lang="en-US"/>
        </a:p>
      </dgm:t>
    </dgm:pt>
    <dgm:pt modelId="{9D4D377F-EB81-43FC-B556-81A2A744B1C8}" type="sibTrans" cxnId="{5D962BB2-8772-4741-8C8A-543B742162DE}">
      <dgm:prSet/>
      <dgm:spPr/>
      <dgm:t>
        <a:bodyPr/>
        <a:lstStyle/>
        <a:p>
          <a:endParaRPr lang="en-US"/>
        </a:p>
      </dgm:t>
    </dgm:pt>
    <dgm:pt modelId="{9442E0EF-BC82-4236-8E37-0B1B169C16BA}">
      <dgm:prSet custT="1"/>
      <dgm:spPr/>
      <dgm:t>
        <a:bodyPr/>
        <a:lstStyle/>
        <a:p>
          <a:pPr>
            <a:lnSpc>
              <a:spcPct val="100000"/>
            </a:lnSpc>
          </a:pPr>
          <a:r>
            <a:rPr lang="en-US" sz="1800" dirty="0" err="1"/>
            <a:t>Hergebruik</a:t>
          </a:r>
          <a:r>
            <a:rPr lang="en-US" sz="1800" dirty="0"/>
            <a:t> </a:t>
          </a:r>
          <a:r>
            <a:rPr lang="en-US" sz="1800" dirty="0" err="1"/>
            <a:t>en</a:t>
          </a:r>
          <a:r>
            <a:rPr lang="en-US" sz="1800" dirty="0"/>
            <a:t> </a:t>
          </a:r>
          <a:r>
            <a:rPr lang="en-US" sz="1800" dirty="0" err="1"/>
            <a:t>herwinning</a:t>
          </a:r>
          <a:r>
            <a:rPr lang="en-US" sz="1800" dirty="0"/>
            <a:t> van </a:t>
          </a:r>
          <a:r>
            <a:rPr lang="en-US" sz="1800" dirty="0" err="1"/>
            <a:t>afvalmateriaal</a:t>
          </a:r>
          <a:r>
            <a:rPr lang="en-US" sz="1800" dirty="0"/>
            <a:t> help om </a:t>
          </a:r>
          <a:r>
            <a:rPr lang="en-US" sz="1800" dirty="0" err="1"/>
            <a:t>natuurlike</a:t>
          </a:r>
          <a:r>
            <a:rPr lang="en-US" sz="1800" dirty="0"/>
            <a:t> </a:t>
          </a:r>
          <a:r>
            <a:rPr lang="en-US" sz="1800" dirty="0" err="1"/>
            <a:t>hulpbronne</a:t>
          </a:r>
          <a:r>
            <a:rPr lang="en-US" sz="1800" dirty="0"/>
            <a:t> </a:t>
          </a:r>
          <a:r>
            <a:rPr lang="en-US" sz="1800" dirty="0" err="1"/>
            <a:t>te</a:t>
          </a:r>
          <a:r>
            <a:rPr lang="en-US" sz="1800" dirty="0"/>
            <a:t> </a:t>
          </a:r>
          <a:r>
            <a:rPr lang="en-US" sz="1800" dirty="0" err="1"/>
            <a:t>bewaar</a:t>
          </a:r>
          <a:r>
            <a:rPr lang="en-US" sz="1800" dirty="0"/>
            <a:t> </a:t>
          </a:r>
          <a:r>
            <a:rPr lang="en-US" sz="1800" dirty="0" err="1"/>
            <a:t>en</a:t>
          </a:r>
          <a:r>
            <a:rPr lang="en-US" sz="1800" dirty="0"/>
            <a:t> </a:t>
          </a:r>
          <a:r>
            <a:rPr lang="en-US" sz="1800" dirty="0" err="1"/>
            <a:t>verminder</a:t>
          </a:r>
          <a:r>
            <a:rPr lang="en-US" sz="1800" dirty="0"/>
            <a:t> die </a:t>
          </a:r>
          <a:r>
            <a:rPr lang="en-US" sz="1800" dirty="0" err="1"/>
            <a:t>behoefte</a:t>
          </a:r>
          <a:r>
            <a:rPr lang="en-US" sz="1800" dirty="0"/>
            <a:t> </a:t>
          </a:r>
          <a:r>
            <a:rPr lang="en-US" sz="1800" dirty="0" err="1"/>
            <a:t>aan</a:t>
          </a:r>
          <a:r>
            <a:rPr lang="en-US" sz="1800" dirty="0"/>
            <a:t> </a:t>
          </a:r>
          <a:r>
            <a:rPr lang="en-US" sz="1800" dirty="0" err="1"/>
            <a:t>rou</a:t>
          </a:r>
          <a:r>
            <a:rPr lang="en-US" sz="1800" dirty="0"/>
            <a:t> </a:t>
          </a:r>
          <a:r>
            <a:rPr lang="en-US" sz="1800" dirty="0" err="1"/>
            <a:t>materiale</a:t>
          </a:r>
          <a:r>
            <a:rPr lang="en-US" sz="1800" dirty="0"/>
            <a:t>.</a:t>
          </a:r>
        </a:p>
      </dgm:t>
    </dgm:pt>
    <dgm:pt modelId="{D8F183E0-76A5-42FB-A8B3-B01123F1DF9E}" type="parTrans" cxnId="{34EAB9AB-33B4-48E6-B633-CEE29496E1E1}">
      <dgm:prSet/>
      <dgm:spPr/>
      <dgm:t>
        <a:bodyPr/>
        <a:lstStyle/>
        <a:p>
          <a:endParaRPr lang="en-US"/>
        </a:p>
      </dgm:t>
    </dgm:pt>
    <dgm:pt modelId="{F17FC2F4-ECD0-47FD-8DB8-9337F234CC17}" type="sibTrans" cxnId="{34EAB9AB-33B4-48E6-B633-CEE29496E1E1}">
      <dgm:prSet/>
      <dgm:spPr/>
      <dgm:t>
        <a:bodyPr/>
        <a:lstStyle/>
        <a:p>
          <a:endParaRPr lang="en-US"/>
        </a:p>
      </dgm:t>
    </dgm:pt>
    <dgm:pt modelId="{A17AB3F6-A1C8-420F-AE12-279225C557F0}">
      <dgm:prSet custT="1"/>
      <dgm:spPr/>
      <dgm:t>
        <a:bodyPr/>
        <a:lstStyle/>
        <a:p>
          <a:pPr>
            <a:lnSpc>
              <a:spcPct val="100000"/>
            </a:lnSpc>
          </a:pPr>
          <a:r>
            <a:rPr lang="en-US" sz="1800" dirty="0" err="1"/>
            <a:t>Behoorlike</a:t>
          </a:r>
          <a:r>
            <a:rPr lang="en-US" sz="1800" dirty="0"/>
            <a:t> </a:t>
          </a:r>
          <a:r>
            <a:rPr lang="en-US" sz="1800" dirty="0" err="1"/>
            <a:t>afvalbestuur</a:t>
          </a:r>
          <a:r>
            <a:rPr lang="en-US" sz="1800" dirty="0"/>
            <a:t> </a:t>
          </a:r>
          <a:r>
            <a:rPr lang="en-US" sz="1800" dirty="0" err="1"/>
            <a:t>kan</a:t>
          </a:r>
          <a:r>
            <a:rPr lang="en-US" sz="1800" dirty="0"/>
            <a:t> die </a:t>
          </a:r>
          <a:r>
            <a:rPr lang="en-US" sz="1800" dirty="0" err="1"/>
            <a:t>uitlaat</a:t>
          </a:r>
          <a:r>
            <a:rPr lang="en-US" sz="1800" dirty="0"/>
            <a:t> van </a:t>
          </a:r>
          <a:r>
            <a:rPr lang="en-US" sz="1800" dirty="0" err="1"/>
            <a:t>kweekhuisgasse</a:t>
          </a:r>
          <a:r>
            <a:rPr lang="en-US" sz="1800" dirty="0"/>
            <a:t> </a:t>
          </a:r>
          <a:r>
            <a:rPr lang="en-US" sz="1800" dirty="0" err="1"/>
            <a:t>laat</a:t>
          </a:r>
          <a:r>
            <a:rPr lang="en-US" sz="1800" dirty="0"/>
            <a:t> </a:t>
          </a:r>
          <a:r>
            <a:rPr lang="en-US" sz="1800" dirty="0" err="1"/>
            <a:t>afneem</a:t>
          </a:r>
          <a:r>
            <a:rPr lang="en-US" sz="1800" dirty="0"/>
            <a:t> </a:t>
          </a:r>
          <a:r>
            <a:rPr lang="en-US" sz="1800" dirty="0" err="1"/>
            <a:t>en</a:t>
          </a:r>
          <a:r>
            <a:rPr lang="en-US" sz="1800" dirty="0"/>
            <a:t> </a:t>
          </a:r>
          <a:r>
            <a:rPr lang="en-US" sz="1800" dirty="0" err="1"/>
            <a:t>sodoende</a:t>
          </a:r>
          <a:r>
            <a:rPr lang="en-US" sz="1800" dirty="0"/>
            <a:t> die </a:t>
          </a:r>
          <a:r>
            <a:rPr lang="en-US" sz="1800" dirty="0" err="1"/>
            <a:t>impak</a:t>
          </a:r>
          <a:r>
            <a:rPr lang="en-US" sz="1800" dirty="0"/>
            <a:t> van </a:t>
          </a:r>
          <a:r>
            <a:rPr lang="en-US" sz="1800" dirty="0" err="1"/>
            <a:t>klimaatsverandering</a:t>
          </a:r>
          <a:r>
            <a:rPr lang="en-US" sz="1800" dirty="0"/>
            <a:t> </a:t>
          </a:r>
          <a:r>
            <a:rPr lang="en-US" sz="1800" dirty="0" err="1"/>
            <a:t>verminder</a:t>
          </a:r>
          <a:r>
            <a:rPr lang="en-US" sz="1800" dirty="0"/>
            <a:t>.</a:t>
          </a:r>
        </a:p>
      </dgm:t>
    </dgm:pt>
    <dgm:pt modelId="{B1BD9861-0028-42ED-86CC-DA35A18DC18A}" type="parTrans" cxnId="{64E73788-7F0E-4087-8710-603C539B168B}">
      <dgm:prSet/>
      <dgm:spPr/>
      <dgm:t>
        <a:bodyPr/>
        <a:lstStyle/>
        <a:p>
          <a:endParaRPr lang="en-US"/>
        </a:p>
      </dgm:t>
    </dgm:pt>
    <dgm:pt modelId="{C242BC66-38CB-4A48-9C74-962AF822F6B1}" type="sibTrans" cxnId="{64E73788-7F0E-4087-8710-603C539B168B}">
      <dgm:prSet/>
      <dgm:spPr/>
      <dgm:t>
        <a:bodyPr/>
        <a:lstStyle/>
        <a:p>
          <a:endParaRPr lang="en-US"/>
        </a:p>
      </dgm:t>
    </dgm:pt>
    <dgm:pt modelId="{DD17BF54-1685-4F08-992C-99355292DD5E}" type="pres">
      <dgm:prSet presAssocID="{D5D92CE5-90A5-407F-BAA5-24DAE588FF36}" presName="root" presStyleCnt="0">
        <dgm:presLayoutVars>
          <dgm:dir/>
          <dgm:resizeHandles val="exact"/>
        </dgm:presLayoutVars>
      </dgm:prSet>
      <dgm:spPr/>
    </dgm:pt>
    <dgm:pt modelId="{C74EB27F-5851-4986-8485-97553BCEE1AE}" type="pres">
      <dgm:prSet presAssocID="{EB639C67-A41D-4045-8CBE-244CA71B4EF4}" presName="compNode" presStyleCnt="0"/>
      <dgm:spPr/>
    </dgm:pt>
    <dgm:pt modelId="{161E78EA-1E46-4993-AF54-8E6BFE302B73}" type="pres">
      <dgm:prSet presAssocID="{EB639C67-A41D-4045-8CBE-244CA71B4EF4}" presName="bgRect" presStyleLbl="bgShp" presStyleIdx="0" presStyleCnt="4"/>
      <dgm:spPr/>
    </dgm:pt>
    <dgm:pt modelId="{C295734A-6DEB-4F60-8532-0254D3AA9DC1}" type="pres">
      <dgm:prSet presAssocID="{EB639C67-A41D-4045-8CBE-244CA71B4EF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Flammable"/>
        </a:ext>
      </dgm:extLst>
    </dgm:pt>
    <dgm:pt modelId="{C164304E-1062-4DF0-B09D-D8BC7D3D38E2}" type="pres">
      <dgm:prSet presAssocID="{EB639C67-A41D-4045-8CBE-244CA71B4EF4}" presName="spaceRect" presStyleCnt="0"/>
      <dgm:spPr/>
    </dgm:pt>
    <dgm:pt modelId="{D265415D-7A46-4F5C-8AC9-241A605447C1}" type="pres">
      <dgm:prSet presAssocID="{EB639C67-A41D-4045-8CBE-244CA71B4EF4}" presName="parTx" presStyleLbl="revTx" presStyleIdx="0" presStyleCnt="4">
        <dgm:presLayoutVars>
          <dgm:chMax val="0"/>
          <dgm:chPref val="0"/>
        </dgm:presLayoutVars>
      </dgm:prSet>
      <dgm:spPr/>
    </dgm:pt>
    <dgm:pt modelId="{38EDF4F9-8FD1-4315-B7E5-F7BC3022DBFF}" type="pres">
      <dgm:prSet presAssocID="{A221F94C-A5A3-417C-AB63-245E5656ADFF}" presName="sibTrans" presStyleCnt="0"/>
      <dgm:spPr/>
    </dgm:pt>
    <dgm:pt modelId="{6CD8D09F-A18C-452C-B9FF-B791BF0B418E}" type="pres">
      <dgm:prSet presAssocID="{A45F356D-A350-4365-8CB5-37CAFDDDAF60}" presName="compNode" presStyleCnt="0"/>
      <dgm:spPr/>
    </dgm:pt>
    <dgm:pt modelId="{E49A097B-A812-4353-91C8-BD2E8981B2A1}" type="pres">
      <dgm:prSet presAssocID="{A45F356D-A350-4365-8CB5-37CAFDDDAF60}" presName="bgRect" presStyleLbl="bgShp" presStyleIdx="1" presStyleCnt="4" custLinFactNeighborX="39987"/>
      <dgm:spPr/>
    </dgm:pt>
    <dgm:pt modelId="{F4BDE797-D125-4265-A4ED-90D8D94C596B}" type="pres">
      <dgm:prSet presAssocID="{A45F356D-A350-4365-8CB5-37CAFDDDAF6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Recycle Sign"/>
        </a:ext>
      </dgm:extLst>
    </dgm:pt>
    <dgm:pt modelId="{F4EF237D-EB9A-45DC-B6BA-241746247BB5}" type="pres">
      <dgm:prSet presAssocID="{A45F356D-A350-4365-8CB5-37CAFDDDAF60}" presName="spaceRect" presStyleCnt="0"/>
      <dgm:spPr/>
    </dgm:pt>
    <dgm:pt modelId="{884DEBA9-44EA-4904-A8A7-18ED3E8F571C}" type="pres">
      <dgm:prSet presAssocID="{A45F356D-A350-4365-8CB5-37CAFDDDAF60}" presName="parTx" presStyleLbl="revTx" presStyleIdx="1" presStyleCnt="4">
        <dgm:presLayoutVars>
          <dgm:chMax val="0"/>
          <dgm:chPref val="0"/>
        </dgm:presLayoutVars>
      </dgm:prSet>
      <dgm:spPr/>
    </dgm:pt>
    <dgm:pt modelId="{0361C286-7814-413C-824F-970FC660E5BE}" type="pres">
      <dgm:prSet presAssocID="{9D4D377F-EB81-43FC-B556-81A2A744B1C8}" presName="sibTrans" presStyleCnt="0"/>
      <dgm:spPr/>
    </dgm:pt>
    <dgm:pt modelId="{8488F3BF-482C-499A-8040-53DB8FDD17FA}" type="pres">
      <dgm:prSet presAssocID="{9442E0EF-BC82-4236-8E37-0B1B169C16BA}" presName="compNode" presStyleCnt="0"/>
      <dgm:spPr/>
    </dgm:pt>
    <dgm:pt modelId="{4E97B54B-DA01-4106-8CF9-7B234F9819DA}" type="pres">
      <dgm:prSet presAssocID="{9442E0EF-BC82-4236-8E37-0B1B169C16BA}" presName="bgRect" presStyleLbl="bgShp" presStyleIdx="2" presStyleCnt="4"/>
      <dgm:spPr/>
    </dgm:pt>
    <dgm:pt modelId="{D03F5823-AB85-458C-BAE8-A04FD76115BC}" type="pres">
      <dgm:prSet presAssocID="{9442E0EF-BC82-4236-8E37-0B1B169C16B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Recycle"/>
        </a:ext>
      </dgm:extLst>
    </dgm:pt>
    <dgm:pt modelId="{A17D5972-6DDA-421D-BF89-6A6A94C79173}" type="pres">
      <dgm:prSet presAssocID="{9442E0EF-BC82-4236-8E37-0B1B169C16BA}" presName="spaceRect" presStyleCnt="0"/>
      <dgm:spPr/>
    </dgm:pt>
    <dgm:pt modelId="{85A9DF9B-6CBC-4B19-B3DB-3F82C70E915E}" type="pres">
      <dgm:prSet presAssocID="{9442E0EF-BC82-4236-8E37-0B1B169C16BA}" presName="parTx" presStyleLbl="revTx" presStyleIdx="2" presStyleCnt="4">
        <dgm:presLayoutVars>
          <dgm:chMax val="0"/>
          <dgm:chPref val="0"/>
        </dgm:presLayoutVars>
      </dgm:prSet>
      <dgm:spPr/>
    </dgm:pt>
    <dgm:pt modelId="{C39803FE-163B-4923-8005-78C3599BB7C7}" type="pres">
      <dgm:prSet presAssocID="{F17FC2F4-ECD0-47FD-8DB8-9337F234CC17}" presName="sibTrans" presStyleCnt="0"/>
      <dgm:spPr/>
    </dgm:pt>
    <dgm:pt modelId="{EF4EAF38-9EF2-40A4-AF5D-4792EA97ED3A}" type="pres">
      <dgm:prSet presAssocID="{A17AB3F6-A1C8-420F-AE12-279225C557F0}" presName="compNode" presStyleCnt="0"/>
      <dgm:spPr/>
    </dgm:pt>
    <dgm:pt modelId="{977FC30D-F0F7-444D-955B-70D4F61FBB8D}" type="pres">
      <dgm:prSet presAssocID="{A17AB3F6-A1C8-420F-AE12-279225C557F0}" presName="bgRect" presStyleLbl="bgShp" presStyleIdx="3" presStyleCnt="4"/>
      <dgm:spPr/>
    </dgm:pt>
    <dgm:pt modelId="{880784E5-4044-477E-BE07-87907C829176}" type="pres">
      <dgm:prSet presAssocID="{A17AB3F6-A1C8-420F-AE12-279225C557F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Sustainability"/>
        </a:ext>
      </dgm:extLst>
    </dgm:pt>
    <dgm:pt modelId="{23782539-15AA-432B-80F8-932AD13E5571}" type="pres">
      <dgm:prSet presAssocID="{A17AB3F6-A1C8-420F-AE12-279225C557F0}" presName="spaceRect" presStyleCnt="0"/>
      <dgm:spPr/>
    </dgm:pt>
    <dgm:pt modelId="{3AE513E1-9DD9-4467-96CC-5FC4845679D8}" type="pres">
      <dgm:prSet presAssocID="{A17AB3F6-A1C8-420F-AE12-279225C557F0}" presName="parTx" presStyleLbl="revTx" presStyleIdx="3" presStyleCnt="4">
        <dgm:presLayoutVars>
          <dgm:chMax val="0"/>
          <dgm:chPref val="0"/>
        </dgm:presLayoutVars>
      </dgm:prSet>
      <dgm:spPr/>
    </dgm:pt>
  </dgm:ptLst>
  <dgm:cxnLst>
    <dgm:cxn modelId="{C9DE380E-6997-4B9D-8771-3EFC2E7628D7}" type="presOf" srcId="{D5D92CE5-90A5-407F-BAA5-24DAE588FF36}" destId="{DD17BF54-1685-4F08-992C-99355292DD5E}" srcOrd="0" destOrd="0" presId="urn:microsoft.com/office/officeart/2018/2/layout/IconVerticalSolidList"/>
    <dgm:cxn modelId="{64CACC26-0FC0-4509-8238-A93893EBEED0}" type="presOf" srcId="{A17AB3F6-A1C8-420F-AE12-279225C557F0}" destId="{3AE513E1-9DD9-4467-96CC-5FC4845679D8}" srcOrd="0" destOrd="0" presId="urn:microsoft.com/office/officeart/2018/2/layout/IconVerticalSolidList"/>
    <dgm:cxn modelId="{32AC0632-03ED-4D73-9C70-2E798D15C8F8}" type="presOf" srcId="{A45F356D-A350-4365-8CB5-37CAFDDDAF60}" destId="{884DEBA9-44EA-4904-A8A7-18ED3E8F571C}" srcOrd="0" destOrd="0" presId="urn:microsoft.com/office/officeart/2018/2/layout/IconVerticalSolidList"/>
    <dgm:cxn modelId="{64E73788-7F0E-4087-8710-603C539B168B}" srcId="{D5D92CE5-90A5-407F-BAA5-24DAE588FF36}" destId="{A17AB3F6-A1C8-420F-AE12-279225C557F0}" srcOrd="3" destOrd="0" parTransId="{B1BD9861-0028-42ED-86CC-DA35A18DC18A}" sibTransId="{C242BC66-38CB-4A48-9C74-962AF822F6B1}"/>
    <dgm:cxn modelId="{F1DCE68A-43CE-446E-BA2C-D5F834EE7E22}" srcId="{D5D92CE5-90A5-407F-BAA5-24DAE588FF36}" destId="{EB639C67-A41D-4045-8CBE-244CA71B4EF4}" srcOrd="0" destOrd="0" parTransId="{026D5961-6646-4394-90EE-4D64520B92C9}" sibTransId="{A221F94C-A5A3-417C-AB63-245E5656ADFF}"/>
    <dgm:cxn modelId="{ED7A5BA2-A65B-4E80-9D8E-01F617CF4404}" type="presOf" srcId="{EB639C67-A41D-4045-8CBE-244CA71B4EF4}" destId="{D265415D-7A46-4F5C-8AC9-241A605447C1}" srcOrd="0" destOrd="0" presId="urn:microsoft.com/office/officeart/2018/2/layout/IconVerticalSolidList"/>
    <dgm:cxn modelId="{39EE4AA4-3298-47D0-9BEB-F21DA322C91C}" type="presOf" srcId="{9442E0EF-BC82-4236-8E37-0B1B169C16BA}" destId="{85A9DF9B-6CBC-4B19-B3DB-3F82C70E915E}" srcOrd="0" destOrd="0" presId="urn:microsoft.com/office/officeart/2018/2/layout/IconVerticalSolidList"/>
    <dgm:cxn modelId="{34EAB9AB-33B4-48E6-B633-CEE29496E1E1}" srcId="{D5D92CE5-90A5-407F-BAA5-24DAE588FF36}" destId="{9442E0EF-BC82-4236-8E37-0B1B169C16BA}" srcOrd="2" destOrd="0" parTransId="{D8F183E0-76A5-42FB-A8B3-B01123F1DF9E}" sibTransId="{F17FC2F4-ECD0-47FD-8DB8-9337F234CC17}"/>
    <dgm:cxn modelId="{5D962BB2-8772-4741-8C8A-543B742162DE}" srcId="{D5D92CE5-90A5-407F-BAA5-24DAE588FF36}" destId="{A45F356D-A350-4365-8CB5-37CAFDDDAF60}" srcOrd="1" destOrd="0" parTransId="{9A8B5B75-6B17-45B9-8698-108EACBD1065}" sibTransId="{9D4D377F-EB81-43FC-B556-81A2A744B1C8}"/>
    <dgm:cxn modelId="{B86D9ADE-3FE0-4D1D-94C2-E6AD0DA71B95}" type="presParOf" srcId="{DD17BF54-1685-4F08-992C-99355292DD5E}" destId="{C74EB27F-5851-4986-8485-97553BCEE1AE}" srcOrd="0" destOrd="0" presId="urn:microsoft.com/office/officeart/2018/2/layout/IconVerticalSolidList"/>
    <dgm:cxn modelId="{AE29242C-FD09-42FB-ABD8-021A56490CE6}" type="presParOf" srcId="{C74EB27F-5851-4986-8485-97553BCEE1AE}" destId="{161E78EA-1E46-4993-AF54-8E6BFE302B73}" srcOrd="0" destOrd="0" presId="urn:microsoft.com/office/officeart/2018/2/layout/IconVerticalSolidList"/>
    <dgm:cxn modelId="{24C93CEE-871A-431E-B048-277A519D9220}" type="presParOf" srcId="{C74EB27F-5851-4986-8485-97553BCEE1AE}" destId="{C295734A-6DEB-4F60-8532-0254D3AA9DC1}" srcOrd="1" destOrd="0" presId="urn:microsoft.com/office/officeart/2018/2/layout/IconVerticalSolidList"/>
    <dgm:cxn modelId="{29A94B0E-F533-412A-BF9A-08677FEA8D8C}" type="presParOf" srcId="{C74EB27F-5851-4986-8485-97553BCEE1AE}" destId="{C164304E-1062-4DF0-B09D-D8BC7D3D38E2}" srcOrd="2" destOrd="0" presId="urn:microsoft.com/office/officeart/2018/2/layout/IconVerticalSolidList"/>
    <dgm:cxn modelId="{7ADE43D1-12F4-4010-A0EA-C80B65BE1EAD}" type="presParOf" srcId="{C74EB27F-5851-4986-8485-97553BCEE1AE}" destId="{D265415D-7A46-4F5C-8AC9-241A605447C1}" srcOrd="3" destOrd="0" presId="urn:microsoft.com/office/officeart/2018/2/layout/IconVerticalSolidList"/>
    <dgm:cxn modelId="{C06F5A43-11B9-45F8-B532-7EE8958C1F84}" type="presParOf" srcId="{DD17BF54-1685-4F08-992C-99355292DD5E}" destId="{38EDF4F9-8FD1-4315-B7E5-F7BC3022DBFF}" srcOrd="1" destOrd="0" presId="urn:microsoft.com/office/officeart/2018/2/layout/IconVerticalSolidList"/>
    <dgm:cxn modelId="{C75C5D49-F4FF-46ED-9E2D-0D447EC855E5}" type="presParOf" srcId="{DD17BF54-1685-4F08-992C-99355292DD5E}" destId="{6CD8D09F-A18C-452C-B9FF-B791BF0B418E}" srcOrd="2" destOrd="0" presId="urn:microsoft.com/office/officeart/2018/2/layout/IconVerticalSolidList"/>
    <dgm:cxn modelId="{1DCB2374-F5F0-4175-AF07-A566AA19DC75}" type="presParOf" srcId="{6CD8D09F-A18C-452C-B9FF-B791BF0B418E}" destId="{E49A097B-A812-4353-91C8-BD2E8981B2A1}" srcOrd="0" destOrd="0" presId="urn:microsoft.com/office/officeart/2018/2/layout/IconVerticalSolidList"/>
    <dgm:cxn modelId="{443BA953-A082-4DC4-9465-5FA6BBC9538B}" type="presParOf" srcId="{6CD8D09F-A18C-452C-B9FF-B791BF0B418E}" destId="{F4BDE797-D125-4265-A4ED-90D8D94C596B}" srcOrd="1" destOrd="0" presId="urn:microsoft.com/office/officeart/2018/2/layout/IconVerticalSolidList"/>
    <dgm:cxn modelId="{A44AB13A-7B3C-41A8-966F-9104A74A7924}" type="presParOf" srcId="{6CD8D09F-A18C-452C-B9FF-B791BF0B418E}" destId="{F4EF237D-EB9A-45DC-B6BA-241746247BB5}" srcOrd="2" destOrd="0" presId="urn:microsoft.com/office/officeart/2018/2/layout/IconVerticalSolidList"/>
    <dgm:cxn modelId="{D809D77C-0EBC-4CD7-98E8-DB8C2CF72814}" type="presParOf" srcId="{6CD8D09F-A18C-452C-B9FF-B791BF0B418E}" destId="{884DEBA9-44EA-4904-A8A7-18ED3E8F571C}" srcOrd="3" destOrd="0" presId="urn:microsoft.com/office/officeart/2018/2/layout/IconVerticalSolidList"/>
    <dgm:cxn modelId="{A52C9FA7-9042-4DE9-883B-620C93C79369}" type="presParOf" srcId="{DD17BF54-1685-4F08-992C-99355292DD5E}" destId="{0361C286-7814-413C-824F-970FC660E5BE}" srcOrd="3" destOrd="0" presId="urn:microsoft.com/office/officeart/2018/2/layout/IconVerticalSolidList"/>
    <dgm:cxn modelId="{F10D3097-AF7E-49E3-AD4B-20ED20B518EF}" type="presParOf" srcId="{DD17BF54-1685-4F08-992C-99355292DD5E}" destId="{8488F3BF-482C-499A-8040-53DB8FDD17FA}" srcOrd="4" destOrd="0" presId="urn:microsoft.com/office/officeart/2018/2/layout/IconVerticalSolidList"/>
    <dgm:cxn modelId="{CA6962D1-A133-40AA-B40A-AFAF5C7ED810}" type="presParOf" srcId="{8488F3BF-482C-499A-8040-53DB8FDD17FA}" destId="{4E97B54B-DA01-4106-8CF9-7B234F9819DA}" srcOrd="0" destOrd="0" presId="urn:microsoft.com/office/officeart/2018/2/layout/IconVerticalSolidList"/>
    <dgm:cxn modelId="{DD60CC2B-41B7-47C3-A04A-694753123343}" type="presParOf" srcId="{8488F3BF-482C-499A-8040-53DB8FDD17FA}" destId="{D03F5823-AB85-458C-BAE8-A04FD76115BC}" srcOrd="1" destOrd="0" presId="urn:microsoft.com/office/officeart/2018/2/layout/IconVerticalSolidList"/>
    <dgm:cxn modelId="{0AD6AF49-F564-4A1E-A759-73D8FAEC2172}" type="presParOf" srcId="{8488F3BF-482C-499A-8040-53DB8FDD17FA}" destId="{A17D5972-6DDA-421D-BF89-6A6A94C79173}" srcOrd="2" destOrd="0" presId="urn:microsoft.com/office/officeart/2018/2/layout/IconVerticalSolidList"/>
    <dgm:cxn modelId="{5D328A6E-EB7D-4452-91CA-6135ECAC2934}" type="presParOf" srcId="{8488F3BF-482C-499A-8040-53DB8FDD17FA}" destId="{85A9DF9B-6CBC-4B19-B3DB-3F82C70E915E}" srcOrd="3" destOrd="0" presId="urn:microsoft.com/office/officeart/2018/2/layout/IconVerticalSolidList"/>
    <dgm:cxn modelId="{F59CFC89-BD2B-415A-A303-943EF171C2EA}" type="presParOf" srcId="{DD17BF54-1685-4F08-992C-99355292DD5E}" destId="{C39803FE-163B-4923-8005-78C3599BB7C7}" srcOrd="5" destOrd="0" presId="urn:microsoft.com/office/officeart/2018/2/layout/IconVerticalSolidList"/>
    <dgm:cxn modelId="{4F1D5BF4-F3BD-4075-B0B7-539AFA3C3264}" type="presParOf" srcId="{DD17BF54-1685-4F08-992C-99355292DD5E}" destId="{EF4EAF38-9EF2-40A4-AF5D-4792EA97ED3A}" srcOrd="6" destOrd="0" presId="urn:microsoft.com/office/officeart/2018/2/layout/IconVerticalSolidList"/>
    <dgm:cxn modelId="{8E8CFD19-36C7-466E-8017-F40842F522D0}" type="presParOf" srcId="{EF4EAF38-9EF2-40A4-AF5D-4792EA97ED3A}" destId="{977FC30D-F0F7-444D-955B-70D4F61FBB8D}" srcOrd="0" destOrd="0" presId="urn:microsoft.com/office/officeart/2018/2/layout/IconVerticalSolidList"/>
    <dgm:cxn modelId="{72FDD546-F4AF-4C2E-9386-54313D843DF0}" type="presParOf" srcId="{EF4EAF38-9EF2-40A4-AF5D-4792EA97ED3A}" destId="{880784E5-4044-477E-BE07-87907C829176}" srcOrd="1" destOrd="0" presId="urn:microsoft.com/office/officeart/2018/2/layout/IconVerticalSolidList"/>
    <dgm:cxn modelId="{C9F8BBC2-0848-423F-A1CA-E108E47EF158}" type="presParOf" srcId="{EF4EAF38-9EF2-40A4-AF5D-4792EA97ED3A}" destId="{23782539-15AA-432B-80F8-932AD13E5571}" srcOrd="2" destOrd="0" presId="urn:microsoft.com/office/officeart/2018/2/layout/IconVerticalSolidList"/>
    <dgm:cxn modelId="{8F2F00ED-5E03-48B8-BE37-62F8EF2DC23E}" type="presParOf" srcId="{EF4EAF38-9EF2-40A4-AF5D-4792EA97ED3A}" destId="{3AE513E1-9DD9-4467-96CC-5FC4845679D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48F613-C03F-46CF-A6E7-E6592F4DCC98}" type="doc">
      <dgm:prSet loTypeId="urn:microsoft.com/office/officeart/2016/7/layout/RepeatingBendingProcessNew" loCatId="process" qsTypeId="urn:microsoft.com/office/officeart/2005/8/quickstyle/simple1" qsCatId="simple" csTypeId="urn:microsoft.com/office/officeart/2005/8/colors/colorful2" csCatId="colorful" phldr="1"/>
      <dgm:spPr/>
      <dgm:t>
        <a:bodyPr/>
        <a:lstStyle/>
        <a:p>
          <a:endParaRPr lang="en-US"/>
        </a:p>
      </dgm:t>
    </dgm:pt>
    <dgm:pt modelId="{2CC2F587-FB34-4965-A37C-8E7EB44817B5}">
      <dgm:prSet/>
      <dgm:spPr/>
      <dgm:t>
        <a:bodyPr/>
        <a:lstStyle/>
        <a:p>
          <a:pPr>
            <a:lnSpc>
              <a:spcPct val="100000"/>
            </a:lnSpc>
          </a:pPr>
          <a:r>
            <a:rPr lang="en-US" dirty="0" err="1"/>
            <a:t>Voorkom</a:t>
          </a:r>
          <a:r>
            <a:rPr lang="en-US" dirty="0"/>
            <a:t> </a:t>
          </a:r>
          <a:r>
            <a:rPr lang="en-US" dirty="0" err="1"/>
            <a:t>besoedeling</a:t>
          </a:r>
          <a:endParaRPr lang="en-US" dirty="0"/>
        </a:p>
      </dgm:t>
    </dgm:pt>
    <dgm:pt modelId="{4C86D4AD-5E54-44CB-BD98-6919D026A279}" type="parTrans" cxnId="{F9E7F67C-CF4F-4033-8783-96942010EE23}">
      <dgm:prSet/>
      <dgm:spPr/>
      <dgm:t>
        <a:bodyPr/>
        <a:lstStyle/>
        <a:p>
          <a:endParaRPr lang="en-US"/>
        </a:p>
      </dgm:t>
    </dgm:pt>
    <dgm:pt modelId="{F28C5627-53C0-4920-A390-F29FB9A011B7}" type="sibTrans" cxnId="{F9E7F67C-CF4F-4033-8783-96942010EE23}">
      <dgm:prSet/>
      <dgm:spPr/>
      <dgm:t>
        <a:bodyPr/>
        <a:lstStyle/>
        <a:p>
          <a:endParaRPr lang="en-US"/>
        </a:p>
      </dgm:t>
    </dgm:pt>
    <dgm:pt modelId="{69D30B32-1387-48D4-99B5-DEEE283BEE2E}">
      <dgm:prSet/>
      <dgm:spPr/>
      <dgm:t>
        <a:bodyPr/>
        <a:lstStyle/>
        <a:p>
          <a:pPr>
            <a:lnSpc>
              <a:spcPct val="100000"/>
            </a:lnSpc>
          </a:pPr>
          <a:r>
            <a:rPr lang="en-US" dirty="0" err="1"/>
            <a:t>Verminder</a:t>
          </a:r>
          <a:r>
            <a:rPr lang="en-US" dirty="0"/>
            <a:t> </a:t>
          </a:r>
          <a:r>
            <a:rPr lang="en-US" dirty="0" err="1"/>
            <a:t>afval</a:t>
          </a:r>
          <a:endParaRPr lang="en-US" dirty="0"/>
        </a:p>
      </dgm:t>
    </dgm:pt>
    <dgm:pt modelId="{C9244AC6-6EEF-4859-A80C-8F94AC2D28AE}" type="parTrans" cxnId="{BDB50A41-C070-47EF-8DF9-856E12B1051A}">
      <dgm:prSet/>
      <dgm:spPr/>
      <dgm:t>
        <a:bodyPr/>
        <a:lstStyle/>
        <a:p>
          <a:endParaRPr lang="en-US"/>
        </a:p>
      </dgm:t>
    </dgm:pt>
    <dgm:pt modelId="{B9FFB8B8-13DB-4FEE-9D1A-D79EDB37DF0F}" type="sibTrans" cxnId="{BDB50A41-C070-47EF-8DF9-856E12B1051A}">
      <dgm:prSet/>
      <dgm:spPr/>
      <dgm:t>
        <a:bodyPr/>
        <a:lstStyle/>
        <a:p>
          <a:endParaRPr lang="en-US"/>
        </a:p>
      </dgm:t>
    </dgm:pt>
    <dgm:pt modelId="{52BDC24F-F2AF-4E2B-BE97-F9BB153EBCCA}">
      <dgm:prSet/>
      <dgm:spPr/>
      <dgm:t>
        <a:bodyPr/>
        <a:lstStyle/>
        <a:p>
          <a:pPr>
            <a:lnSpc>
              <a:spcPct val="100000"/>
            </a:lnSpc>
          </a:pPr>
          <a:r>
            <a:rPr lang="en-US" dirty="0" err="1"/>
            <a:t>Bevorder</a:t>
          </a:r>
          <a:r>
            <a:rPr lang="en-US" dirty="0"/>
            <a:t> </a:t>
          </a:r>
          <a:r>
            <a:rPr lang="en-US" dirty="0" err="1"/>
            <a:t>ingeligtheid</a:t>
          </a:r>
          <a:r>
            <a:rPr lang="en-US" dirty="0"/>
            <a:t> </a:t>
          </a:r>
          <a:r>
            <a:rPr lang="en-US" dirty="0" err="1"/>
            <a:t>en</a:t>
          </a:r>
          <a:r>
            <a:rPr lang="en-US" dirty="0"/>
            <a:t> </a:t>
          </a:r>
          <a:r>
            <a:rPr lang="en-US" dirty="0" err="1"/>
            <a:t>deelname</a:t>
          </a:r>
          <a:endParaRPr lang="en-US" dirty="0"/>
        </a:p>
      </dgm:t>
    </dgm:pt>
    <dgm:pt modelId="{E6F40B4A-DF1B-4751-9320-BFE554AF5379}" type="parTrans" cxnId="{24AF5432-C101-4176-9CB4-3E0F50359D1A}">
      <dgm:prSet/>
      <dgm:spPr/>
      <dgm:t>
        <a:bodyPr/>
        <a:lstStyle/>
        <a:p>
          <a:endParaRPr lang="en-US"/>
        </a:p>
      </dgm:t>
    </dgm:pt>
    <dgm:pt modelId="{45D9DDB6-358D-4EEC-998E-C5B5B5C79786}" type="sibTrans" cxnId="{24AF5432-C101-4176-9CB4-3E0F50359D1A}">
      <dgm:prSet/>
      <dgm:spPr/>
      <dgm:t>
        <a:bodyPr/>
        <a:lstStyle/>
        <a:p>
          <a:endParaRPr lang="en-US"/>
        </a:p>
      </dgm:t>
    </dgm:pt>
    <dgm:pt modelId="{AA922646-6750-4575-B884-4EB2FE859EEA}">
      <dgm:prSet/>
      <dgm:spPr/>
      <dgm:t>
        <a:bodyPr/>
        <a:lstStyle/>
        <a:p>
          <a:pPr>
            <a:lnSpc>
              <a:spcPct val="100000"/>
            </a:lnSpc>
          </a:pPr>
          <a:r>
            <a:rPr lang="en-US" dirty="0" err="1"/>
            <a:t>Afdwinging</a:t>
          </a:r>
          <a:r>
            <a:rPr lang="en-US" dirty="0"/>
            <a:t> van </a:t>
          </a:r>
          <a:r>
            <a:rPr lang="en-US" dirty="0" err="1"/>
            <a:t>wette</a:t>
          </a:r>
          <a:endParaRPr lang="en-US" dirty="0"/>
        </a:p>
      </dgm:t>
    </dgm:pt>
    <dgm:pt modelId="{03253705-A1F5-4865-A037-DA9FA0748AA8}" type="parTrans" cxnId="{9346EDC2-8E78-412E-8D80-ADBE1DDFA0C7}">
      <dgm:prSet/>
      <dgm:spPr/>
      <dgm:t>
        <a:bodyPr/>
        <a:lstStyle/>
        <a:p>
          <a:endParaRPr lang="en-US"/>
        </a:p>
      </dgm:t>
    </dgm:pt>
    <dgm:pt modelId="{B3097B1A-C9B0-49EA-9798-998826DDE19E}" type="sibTrans" cxnId="{9346EDC2-8E78-412E-8D80-ADBE1DDFA0C7}">
      <dgm:prSet/>
      <dgm:spPr/>
      <dgm:t>
        <a:bodyPr/>
        <a:lstStyle/>
        <a:p>
          <a:endParaRPr lang="en-US"/>
        </a:p>
      </dgm:t>
    </dgm:pt>
    <dgm:pt modelId="{1DF66EE0-C2FC-4691-8CA5-E47CC5E4B439}">
      <dgm:prSet/>
      <dgm:spPr/>
      <dgm:t>
        <a:bodyPr/>
        <a:lstStyle/>
        <a:p>
          <a:pPr>
            <a:lnSpc>
              <a:spcPct val="100000"/>
            </a:lnSpc>
          </a:pPr>
          <a:r>
            <a:rPr lang="en-US" dirty="0" err="1"/>
            <a:t>Implementeer</a:t>
          </a:r>
          <a:r>
            <a:rPr lang="en-US" dirty="0"/>
            <a:t> </a:t>
          </a:r>
          <a:r>
            <a:rPr lang="en-US" dirty="0" err="1"/>
            <a:t>strategiese</a:t>
          </a:r>
          <a:r>
            <a:rPr lang="en-US" dirty="0"/>
            <a:t> </a:t>
          </a:r>
          <a:r>
            <a:rPr lang="en-US" dirty="0" err="1"/>
            <a:t>afvalbestuursplanne</a:t>
          </a:r>
          <a:endParaRPr lang="en-US" dirty="0"/>
        </a:p>
      </dgm:t>
    </dgm:pt>
    <dgm:pt modelId="{75B8F7E9-8B5D-47B0-A6B6-0F50485584A6}" type="parTrans" cxnId="{7C3CF300-2D3A-4C1B-86D7-F89F0857BAA1}">
      <dgm:prSet/>
      <dgm:spPr/>
      <dgm:t>
        <a:bodyPr/>
        <a:lstStyle/>
        <a:p>
          <a:endParaRPr lang="en-US"/>
        </a:p>
      </dgm:t>
    </dgm:pt>
    <dgm:pt modelId="{D9B09E24-7721-4312-9033-DA30EADB1D7F}" type="sibTrans" cxnId="{7C3CF300-2D3A-4C1B-86D7-F89F0857BAA1}">
      <dgm:prSet/>
      <dgm:spPr/>
      <dgm:t>
        <a:bodyPr/>
        <a:lstStyle/>
        <a:p>
          <a:endParaRPr lang="en-US"/>
        </a:p>
      </dgm:t>
    </dgm:pt>
    <dgm:pt modelId="{EDD1377F-1210-4215-B240-4E270827045B}">
      <dgm:prSet/>
      <dgm:spPr/>
      <dgm:t>
        <a:bodyPr/>
        <a:lstStyle/>
        <a:p>
          <a:pPr>
            <a:lnSpc>
              <a:spcPct val="100000"/>
            </a:lnSpc>
          </a:pPr>
          <a:r>
            <a:rPr lang="en-US" dirty="0" err="1"/>
            <a:t>Volhoubare</a:t>
          </a:r>
          <a:r>
            <a:rPr lang="en-US" dirty="0"/>
            <a:t> </a:t>
          </a:r>
          <a:r>
            <a:rPr lang="en-US" dirty="0" err="1"/>
            <a:t>hulpbronbenutting</a:t>
          </a:r>
          <a:endParaRPr lang="en-US" dirty="0"/>
        </a:p>
      </dgm:t>
    </dgm:pt>
    <dgm:pt modelId="{9F207581-1546-4721-833B-C5C19E23738D}" type="parTrans" cxnId="{4EE6F7B3-5786-4CDE-831B-2AF1528BC0ED}">
      <dgm:prSet/>
      <dgm:spPr/>
      <dgm:t>
        <a:bodyPr/>
        <a:lstStyle/>
        <a:p>
          <a:endParaRPr lang="en-US"/>
        </a:p>
      </dgm:t>
    </dgm:pt>
    <dgm:pt modelId="{FBC8B041-A9CB-421C-82C4-AE4AC077EDB2}" type="sibTrans" cxnId="{4EE6F7B3-5786-4CDE-831B-2AF1528BC0ED}">
      <dgm:prSet/>
      <dgm:spPr/>
      <dgm:t>
        <a:bodyPr/>
        <a:lstStyle/>
        <a:p>
          <a:endParaRPr lang="en-US"/>
        </a:p>
      </dgm:t>
    </dgm:pt>
    <dgm:pt modelId="{27EF4526-AF01-4149-B87E-C2E84EA11FD5}" type="pres">
      <dgm:prSet presAssocID="{6048F613-C03F-46CF-A6E7-E6592F4DCC98}" presName="Name0" presStyleCnt="0">
        <dgm:presLayoutVars>
          <dgm:dir/>
          <dgm:resizeHandles val="exact"/>
        </dgm:presLayoutVars>
      </dgm:prSet>
      <dgm:spPr/>
    </dgm:pt>
    <dgm:pt modelId="{669CCE64-0180-455F-8EB0-147574F4475B}" type="pres">
      <dgm:prSet presAssocID="{2CC2F587-FB34-4965-A37C-8E7EB44817B5}" presName="node" presStyleLbl="node1" presStyleIdx="0" presStyleCnt="6">
        <dgm:presLayoutVars>
          <dgm:bulletEnabled val="1"/>
        </dgm:presLayoutVars>
      </dgm:prSet>
      <dgm:spPr/>
    </dgm:pt>
    <dgm:pt modelId="{B4CB694D-F0EC-4791-93DC-930ABDD2AD89}" type="pres">
      <dgm:prSet presAssocID="{F28C5627-53C0-4920-A390-F29FB9A011B7}" presName="sibTrans" presStyleLbl="sibTrans1D1" presStyleIdx="0" presStyleCnt="5"/>
      <dgm:spPr/>
    </dgm:pt>
    <dgm:pt modelId="{248F2A0D-8452-4FB6-80DE-F2F3A55DC997}" type="pres">
      <dgm:prSet presAssocID="{F28C5627-53C0-4920-A390-F29FB9A011B7}" presName="connectorText" presStyleLbl="sibTrans1D1" presStyleIdx="0" presStyleCnt="5"/>
      <dgm:spPr/>
    </dgm:pt>
    <dgm:pt modelId="{3362D4E0-2132-47F1-B496-43D0F2F545A8}" type="pres">
      <dgm:prSet presAssocID="{69D30B32-1387-48D4-99B5-DEEE283BEE2E}" presName="node" presStyleLbl="node1" presStyleIdx="1" presStyleCnt="6">
        <dgm:presLayoutVars>
          <dgm:bulletEnabled val="1"/>
        </dgm:presLayoutVars>
      </dgm:prSet>
      <dgm:spPr/>
    </dgm:pt>
    <dgm:pt modelId="{D33A112C-847F-447E-89A1-883A34960575}" type="pres">
      <dgm:prSet presAssocID="{B9FFB8B8-13DB-4FEE-9D1A-D79EDB37DF0F}" presName="sibTrans" presStyleLbl="sibTrans1D1" presStyleIdx="1" presStyleCnt="5"/>
      <dgm:spPr/>
    </dgm:pt>
    <dgm:pt modelId="{C1548235-4531-41E2-ABDA-548072CC35F2}" type="pres">
      <dgm:prSet presAssocID="{B9FFB8B8-13DB-4FEE-9D1A-D79EDB37DF0F}" presName="connectorText" presStyleLbl="sibTrans1D1" presStyleIdx="1" presStyleCnt="5"/>
      <dgm:spPr/>
    </dgm:pt>
    <dgm:pt modelId="{FEBB60C2-7FB4-4022-BE25-84FBDA59386E}" type="pres">
      <dgm:prSet presAssocID="{52BDC24F-F2AF-4E2B-BE97-F9BB153EBCCA}" presName="node" presStyleLbl="node1" presStyleIdx="2" presStyleCnt="6">
        <dgm:presLayoutVars>
          <dgm:bulletEnabled val="1"/>
        </dgm:presLayoutVars>
      </dgm:prSet>
      <dgm:spPr/>
    </dgm:pt>
    <dgm:pt modelId="{42601E1F-CCB4-4308-AB39-A6EC95431CCF}" type="pres">
      <dgm:prSet presAssocID="{45D9DDB6-358D-4EEC-998E-C5B5B5C79786}" presName="sibTrans" presStyleLbl="sibTrans1D1" presStyleIdx="2" presStyleCnt="5"/>
      <dgm:spPr/>
    </dgm:pt>
    <dgm:pt modelId="{D55CC37A-121D-416D-9D05-E46257BAE60E}" type="pres">
      <dgm:prSet presAssocID="{45D9DDB6-358D-4EEC-998E-C5B5B5C79786}" presName="connectorText" presStyleLbl="sibTrans1D1" presStyleIdx="2" presStyleCnt="5"/>
      <dgm:spPr/>
    </dgm:pt>
    <dgm:pt modelId="{5E135BB0-BFD0-4693-8378-826B84A29131}" type="pres">
      <dgm:prSet presAssocID="{AA922646-6750-4575-B884-4EB2FE859EEA}" presName="node" presStyleLbl="node1" presStyleIdx="3" presStyleCnt="6">
        <dgm:presLayoutVars>
          <dgm:bulletEnabled val="1"/>
        </dgm:presLayoutVars>
      </dgm:prSet>
      <dgm:spPr/>
    </dgm:pt>
    <dgm:pt modelId="{D986E33B-DC90-46BC-BD75-C5014CF86B6C}" type="pres">
      <dgm:prSet presAssocID="{B3097B1A-C9B0-49EA-9798-998826DDE19E}" presName="sibTrans" presStyleLbl="sibTrans1D1" presStyleIdx="3" presStyleCnt="5"/>
      <dgm:spPr/>
    </dgm:pt>
    <dgm:pt modelId="{ED9CC3ED-E63A-484A-9E6B-23D4F1ED527D}" type="pres">
      <dgm:prSet presAssocID="{B3097B1A-C9B0-49EA-9798-998826DDE19E}" presName="connectorText" presStyleLbl="sibTrans1D1" presStyleIdx="3" presStyleCnt="5"/>
      <dgm:spPr/>
    </dgm:pt>
    <dgm:pt modelId="{E2D2614B-C941-4D60-A90E-30B4957AC7DA}" type="pres">
      <dgm:prSet presAssocID="{1DF66EE0-C2FC-4691-8CA5-E47CC5E4B439}" presName="node" presStyleLbl="node1" presStyleIdx="4" presStyleCnt="6">
        <dgm:presLayoutVars>
          <dgm:bulletEnabled val="1"/>
        </dgm:presLayoutVars>
      </dgm:prSet>
      <dgm:spPr/>
    </dgm:pt>
    <dgm:pt modelId="{4A80CE3A-1E55-4380-9712-082A75486D71}" type="pres">
      <dgm:prSet presAssocID="{D9B09E24-7721-4312-9033-DA30EADB1D7F}" presName="sibTrans" presStyleLbl="sibTrans1D1" presStyleIdx="4" presStyleCnt="5"/>
      <dgm:spPr/>
    </dgm:pt>
    <dgm:pt modelId="{4342CA89-0814-4DCA-9A77-9DF0648575F4}" type="pres">
      <dgm:prSet presAssocID="{D9B09E24-7721-4312-9033-DA30EADB1D7F}" presName="connectorText" presStyleLbl="sibTrans1D1" presStyleIdx="4" presStyleCnt="5"/>
      <dgm:spPr/>
    </dgm:pt>
    <dgm:pt modelId="{FD524DE2-B3E1-4C93-851D-7790FF940869}" type="pres">
      <dgm:prSet presAssocID="{EDD1377F-1210-4215-B240-4E270827045B}" presName="node" presStyleLbl="node1" presStyleIdx="5" presStyleCnt="6">
        <dgm:presLayoutVars>
          <dgm:bulletEnabled val="1"/>
        </dgm:presLayoutVars>
      </dgm:prSet>
      <dgm:spPr/>
    </dgm:pt>
  </dgm:ptLst>
  <dgm:cxnLst>
    <dgm:cxn modelId="{7C3CF300-2D3A-4C1B-86D7-F89F0857BAA1}" srcId="{6048F613-C03F-46CF-A6E7-E6592F4DCC98}" destId="{1DF66EE0-C2FC-4691-8CA5-E47CC5E4B439}" srcOrd="4" destOrd="0" parTransId="{75B8F7E9-8B5D-47B0-A6B6-0F50485584A6}" sibTransId="{D9B09E24-7721-4312-9033-DA30EADB1D7F}"/>
    <dgm:cxn modelId="{ADD8B603-2F4A-4161-AE9B-0314B241237C}" type="presOf" srcId="{69D30B32-1387-48D4-99B5-DEEE283BEE2E}" destId="{3362D4E0-2132-47F1-B496-43D0F2F545A8}" srcOrd="0" destOrd="0" presId="urn:microsoft.com/office/officeart/2016/7/layout/RepeatingBendingProcessNew"/>
    <dgm:cxn modelId="{071BE305-F434-41C8-9054-C9854DA5CA54}" type="presOf" srcId="{52BDC24F-F2AF-4E2B-BE97-F9BB153EBCCA}" destId="{FEBB60C2-7FB4-4022-BE25-84FBDA59386E}" srcOrd="0" destOrd="0" presId="urn:microsoft.com/office/officeart/2016/7/layout/RepeatingBendingProcessNew"/>
    <dgm:cxn modelId="{1740F505-1744-4C10-A707-67FC07DBFFCE}" type="presOf" srcId="{D9B09E24-7721-4312-9033-DA30EADB1D7F}" destId="{4342CA89-0814-4DCA-9A77-9DF0648575F4}" srcOrd="1" destOrd="0" presId="urn:microsoft.com/office/officeart/2016/7/layout/RepeatingBendingProcessNew"/>
    <dgm:cxn modelId="{07B26C2B-DC29-4EA1-A664-F9AC91FD7C08}" type="presOf" srcId="{B3097B1A-C9B0-49EA-9798-998826DDE19E}" destId="{D986E33B-DC90-46BC-BD75-C5014CF86B6C}" srcOrd="0" destOrd="0" presId="urn:microsoft.com/office/officeart/2016/7/layout/RepeatingBendingProcessNew"/>
    <dgm:cxn modelId="{24AF5432-C101-4176-9CB4-3E0F50359D1A}" srcId="{6048F613-C03F-46CF-A6E7-E6592F4DCC98}" destId="{52BDC24F-F2AF-4E2B-BE97-F9BB153EBCCA}" srcOrd="2" destOrd="0" parTransId="{E6F40B4A-DF1B-4751-9320-BFE554AF5379}" sibTransId="{45D9DDB6-358D-4EEC-998E-C5B5B5C79786}"/>
    <dgm:cxn modelId="{86C56E3E-AFF4-4192-BDD5-317F3A1B61FD}" type="presOf" srcId="{D9B09E24-7721-4312-9033-DA30EADB1D7F}" destId="{4A80CE3A-1E55-4380-9712-082A75486D71}" srcOrd="0" destOrd="0" presId="urn:microsoft.com/office/officeart/2016/7/layout/RepeatingBendingProcessNew"/>
    <dgm:cxn modelId="{BDB50A41-C070-47EF-8DF9-856E12B1051A}" srcId="{6048F613-C03F-46CF-A6E7-E6592F4DCC98}" destId="{69D30B32-1387-48D4-99B5-DEEE283BEE2E}" srcOrd="1" destOrd="0" parTransId="{C9244AC6-6EEF-4859-A80C-8F94AC2D28AE}" sibTransId="{B9FFB8B8-13DB-4FEE-9D1A-D79EDB37DF0F}"/>
    <dgm:cxn modelId="{5FDF0465-2EFD-4232-A22A-1546A3475958}" type="presOf" srcId="{2CC2F587-FB34-4965-A37C-8E7EB44817B5}" destId="{669CCE64-0180-455F-8EB0-147574F4475B}" srcOrd="0" destOrd="0" presId="urn:microsoft.com/office/officeart/2016/7/layout/RepeatingBendingProcessNew"/>
    <dgm:cxn modelId="{37DF6F51-5CCF-457A-9CBC-19E2A1605CB9}" type="presOf" srcId="{6048F613-C03F-46CF-A6E7-E6592F4DCC98}" destId="{27EF4526-AF01-4149-B87E-C2E84EA11FD5}" srcOrd="0" destOrd="0" presId="urn:microsoft.com/office/officeart/2016/7/layout/RepeatingBendingProcessNew"/>
    <dgm:cxn modelId="{8D422055-AD9B-4090-AF95-675FE77D8139}" type="presOf" srcId="{B3097B1A-C9B0-49EA-9798-998826DDE19E}" destId="{ED9CC3ED-E63A-484A-9E6B-23D4F1ED527D}" srcOrd="1" destOrd="0" presId="urn:microsoft.com/office/officeart/2016/7/layout/RepeatingBendingProcessNew"/>
    <dgm:cxn modelId="{C0F09F5A-A2C6-4CDD-9D53-E9433F6910B6}" type="presOf" srcId="{B9FFB8B8-13DB-4FEE-9D1A-D79EDB37DF0F}" destId="{C1548235-4531-41E2-ABDA-548072CC35F2}" srcOrd="1" destOrd="0" presId="urn:microsoft.com/office/officeart/2016/7/layout/RepeatingBendingProcessNew"/>
    <dgm:cxn modelId="{F9E7F67C-CF4F-4033-8783-96942010EE23}" srcId="{6048F613-C03F-46CF-A6E7-E6592F4DCC98}" destId="{2CC2F587-FB34-4965-A37C-8E7EB44817B5}" srcOrd="0" destOrd="0" parTransId="{4C86D4AD-5E54-44CB-BD98-6919D026A279}" sibTransId="{F28C5627-53C0-4920-A390-F29FB9A011B7}"/>
    <dgm:cxn modelId="{C8F1D17D-7C92-4A11-9FE4-75DE6DA7361F}" type="presOf" srcId="{F28C5627-53C0-4920-A390-F29FB9A011B7}" destId="{248F2A0D-8452-4FB6-80DE-F2F3A55DC997}" srcOrd="1" destOrd="0" presId="urn:microsoft.com/office/officeart/2016/7/layout/RepeatingBendingProcessNew"/>
    <dgm:cxn modelId="{FF7C369C-ED97-4064-9962-3605373079AB}" type="presOf" srcId="{45D9DDB6-358D-4EEC-998E-C5B5B5C79786}" destId="{42601E1F-CCB4-4308-AB39-A6EC95431CCF}" srcOrd="0" destOrd="0" presId="urn:microsoft.com/office/officeart/2016/7/layout/RepeatingBendingProcessNew"/>
    <dgm:cxn modelId="{CC0CF7A4-EC7D-4CEC-8FA6-008566260FAA}" type="presOf" srcId="{B9FFB8B8-13DB-4FEE-9D1A-D79EDB37DF0F}" destId="{D33A112C-847F-447E-89A1-883A34960575}" srcOrd="0" destOrd="0" presId="urn:microsoft.com/office/officeart/2016/7/layout/RepeatingBendingProcessNew"/>
    <dgm:cxn modelId="{D976F5AD-A401-4422-B194-E43AA68C238B}" type="presOf" srcId="{45D9DDB6-358D-4EEC-998E-C5B5B5C79786}" destId="{D55CC37A-121D-416D-9D05-E46257BAE60E}" srcOrd="1" destOrd="0" presId="urn:microsoft.com/office/officeart/2016/7/layout/RepeatingBendingProcessNew"/>
    <dgm:cxn modelId="{4EE6F7B3-5786-4CDE-831B-2AF1528BC0ED}" srcId="{6048F613-C03F-46CF-A6E7-E6592F4DCC98}" destId="{EDD1377F-1210-4215-B240-4E270827045B}" srcOrd="5" destOrd="0" parTransId="{9F207581-1546-4721-833B-C5C19E23738D}" sibTransId="{FBC8B041-A9CB-421C-82C4-AE4AC077EDB2}"/>
    <dgm:cxn modelId="{5EB983BE-D475-4B2F-9FE3-FBA9919BE901}" type="presOf" srcId="{F28C5627-53C0-4920-A390-F29FB9A011B7}" destId="{B4CB694D-F0EC-4791-93DC-930ABDD2AD89}" srcOrd="0" destOrd="0" presId="urn:microsoft.com/office/officeart/2016/7/layout/RepeatingBendingProcessNew"/>
    <dgm:cxn modelId="{9346EDC2-8E78-412E-8D80-ADBE1DDFA0C7}" srcId="{6048F613-C03F-46CF-A6E7-E6592F4DCC98}" destId="{AA922646-6750-4575-B884-4EB2FE859EEA}" srcOrd="3" destOrd="0" parTransId="{03253705-A1F5-4865-A037-DA9FA0748AA8}" sibTransId="{B3097B1A-C9B0-49EA-9798-998826DDE19E}"/>
    <dgm:cxn modelId="{61887FCA-9C59-4D8D-8DEC-F7EB076A8A56}" type="presOf" srcId="{1DF66EE0-C2FC-4691-8CA5-E47CC5E4B439}" destId="{E2D2614B-C941-4D60-A90E-30B4957AC7DA}" srcOrd="0" destOrd="0" presId="urn:microsoft.com/office/officeart/2016/7/layout/RepeatingBendingProcessNew"/>
    <dgm:cxn modelId="{F2FA2FD3-CAA0-4BCD-8A3C-59DB94CC9782}" type="presOf" srcId="{EDD1377F-1210-4215-B240-4E270827045B}" destId="{FD524DE2-B3E1-4C93-851D-7790FF940869}" srcOrd="0" destOrd="0" presId="urn:microsoft.com/office/officeart/2016/7/layout/RepeatingBendingProcessNew"/>
    <dgm:cxn modelId="{63B0E4F1-70A8-4A1F-93AC-920201A2BCAB}" type="presOf" srcId="{AA922646-6750-4575-B884-4EB2FE859EEA}" destId="{5E135BB0-BFD0-4693-8378-826B84A29131}" srcOrd="0" destOrd="0" presId="urn:microsoft.com/office/officeart/2016/7/layout/RepeatingBendingProcessNew"/>
    <dgm:cxn modelId="{86982167-34D0-4929-9E25-BA5DE37C88E1}" type="presParOf" srcId="{27EF4526-AF01-4149-B87E-C2E84EA11FD5}" destId="{669CCE64-0180-455F-8EB0-147574F4475B}" srcOrd="0" destOrd="0" presId="urn:microsoft.com/office/officeart/2016/7/layout/RepeatingBendingProcessNew"/>
    <dgm:cxn modelId="{77221BB0-F86A-4D85-A59C-8780A53A0416}" type="presParOf" srcId="{27EF4526-AF01-4149-B87E-C2E84EA11FD5}" destId="{B4CB694D-F0EC-4791-93DC-930ABDD2AD89}" srcOrd="1" destOrd="0" presId="urn:microsoft.com/office/officeart/2016/7/layout/RepeatingBendingProcessNew"/>
    <dgm:cxn modelId="{8DAA257E-BA0F-4013-99D3-DA18EFF103BB}" type="presParOf" srcId="{B4CB694D-F0EC-4791-93DC-930ABDD2AD89}" destId="{248F2A0D-8452-4FB6-80DE-F2F3A55DC997}" srcOrd="0" destOrd="0" presId="urn:microsoft.com/office/officeart/2016/7/layout/RepeatingBendingProcessNew"/>
    <dgm:cxn modelId="{C08A7BB1-B7E9-4B1D-8075-F0C1E3AF6E53}" type="presParOf" srcId="{27EF4526-AF01-4149-B87E-C2E84EA11FD5}" destId="{3362D4E0-2132-47F1-B496-43D0F2F545A8}" srcOrd="2" destOrd="0" presId="urn:microsoft.com/office/officeart/2016/7/layout/RepeatingBendingProcessNew"/>
    <dgm:cxn modelId="{355C40D2-FFB7-4CF4-837A-AFDB3EA14E81}" type="presParOf" srcId="{27EF4526-AF01-4149-B87E-C2E84EA11FD5}" destId="{D33A112C-847F-447E-89A1-883A34960575}" srcOrd="3" destOrd="0" presId="urn:microsoft.com/office/officeart/2016/7/layout/RepeatingBendingProcessNew"/>
    <dgm:cxn modelId="{93EC86BB-108B-4D92-8E5E-E48305B2D012}" type="presParOf" srcId="{D33A112C-847F-447E-89A1-883A34960575}" destId="{C1548235-4531-41E2-ABDA-548072CC35F2}" srcOrd="0" destOrd="0" presId="urn:microsoft.com/office/officeart/2016/7/layout/RepeatingBendingProcessNew"/>
    <dgm:cxn modelId="{AA56E2BD-D0CA-4E62-BD4D-BBF16629F658}" type="presParOf" srcId="{27EF4526-AF01-4149-B87E-C2E84EA11FD5}" destId="{FEBB60C2-7FB4-4022-BE25-84FBDA59386E}" srcOrd="4" destOrd="0" presId="urn:microsoft.com/office/officeart/2016/7/layout/RepeatingBendingProcessNew"/>
    <dgm:cxn modelId="{41A9D81B-BC5B-4E2C-A7AB-629319523BEF}" type="presParOf" srcId="{27EF4526-AF01-4149-B87E-C2E84EA11FD5}" destId="{42601E1F-CCB4-4308-AB39-A6EC95431CCF}" srcOrd="5" destOrd="0" presId="urn:microsoft.com/office/officeart/2016/7/layout/RepeatingBendingProcessNew"/>
    <dgm:cxn modelId="{C6F1A6EF-10F2-4669-8D3A-035FC416B210}" type="presParOf" srcId="{42601E1F-CCB4-4308-AB39-A6EC95431CCF}" destId="{D55CC37A-121D-416D-9D05-E46257BAE60E}" srcOrd="0" destOrd="0" presId="urn:microsoft.com/office/officeart/2016/7/layout/RepeatingBendingProcessNew"/>
    <dgm:cxn modelId="{3E4E2C72-1D21-446C-8E3F-A0E2A30FB96E}" type="presParOf" srcId="{27EF4526-AF01-4149-B87E-C2E84EA11FD5}" destId="{5E135BB0-BFD0-4693-8378-826B84A29131}" srcOrd="6" destOrd="0" presId="urn:microsoft.com/office/officeart/2016/7/layout/RepeatingBendingProcessNew"/>
    <dgm:cxn modelId="{D4E5012E-B428-4B79-8213-5E2CE9F58BE5}" type="presParOf" srcId="{27EF4526-AF01-4149-B87E-C2E84EA11FD5}" destId="{D986E33B-DC90-46BC-BD75-C5014CF86B6C}" srcOrd="7" destOrd="0" presId="urn:microsoft.com/office/officeart/2016/7/layout/RepeatingBendingProcessNew"/>
    <dgm:cxn modelId="{8CBA2A29-2D9B-413C-83AF-155A623ADBB0}" type="presParOf" srcId="{D986E33B-DC90-46BC-BD75-C5014CF86B6C}" destId="{ED9CC3ED-E63A-484A-9E6B-23D4F1ED527D}" srcOrd="0" destOrd="0" presId="urn:microsoft.com/office/officeart/2016/7/layout/RepeatingBendingProcessNew"/>
    <dgm:cxn modelId="{82A6EF64-7E8D-43C6-9CDB-16E0C5534919}" type="presParOf" srcId="{27EF4526-AF01-4149-B87E-C2E84EA11FD5}" destId="{E2D2614B-C941-4D60-A90E-30B4957AC7DA}" srcOrd="8" destOrd="0" presId="urn:microsoft.com/office/officeart/2016/7/layout/RepeatingBendingProcessNew"/>
    <dgm:cxn modelId="{889035EB-4E12-4EF3-A669-9AF50090896F}" type="presParOf" srcId="{27EF4526-AF01-4149-B87E-C2E84EA11FD5}" destId="{4A80CE3A-1E55-4380-9712-082A75486D71}" srcOrd="9" destOrd="0" presId="urn:microsoft.com/office/officeart/2016/7/layout/RepeatingBendingProcessNew"/>
    <dgm:cxn modelId="{A0012937-0979-4786-ADA8-30621D139CA2}" type="presParOf" srcId="{4A80CE3A-1E55-4380-9712-082A75486D71}" destId="{4342CA89-0814-4DCA-9A77-9DF0648575F4}" srcOrd="0" destOrd="0" presId="urn:microsoft.com/office/officeart/2016/7/layout/RepeatingBendingProcessNew"/>
    <dgm:cxn modelId="{8980A6CA-6C8D-473E-A16D-5D715C488652}" type="presParOf" srcId="{27EF4526-AF01-4149-B87E-C2E84EA11FD5}" destId="{FD524DE2-B3E1-4C93-851D-7790FF940869}"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E78EA-1E46-4993-AF54-8E6BFE302B73}">
      <dsp:nvSpPr>
        <dsp:cNvPr id="0" name=""/>
        <dsp:cNvSpPr/>
      </dsp:nvSpPr>
      <dsp:spPr>
        <a:xfrm>
          <a:off x="0" y="1676"/>
          <a:ext cx="9872663" cy="849525"/>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95734A-6DEB-4F60-8532-0254D3AA9DC1}">
      <dsp:nvSpPr>
        <dsp:cNvPr id="0" name=""/>
        <dsp:cNvSpPr/>
      </dsp:nvSpPr>
      <dsp:spPr>
        <a:xfrm>
          <a:off x="256981" y="192819"/>
          <a:ext cx="467239" cy="46723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65415D-7A46-4F5C-8AC9-241A605447C1}">
      <dsp:nvSpPr>
        <dsp:cNvPr id="0" name=""/>
        <dsp:cNvSpPr/>
      </dsp:nvSpPr>
      <dsp:spPr>
        <a:xfrm>
          <a:off x="981202" y="1676"/>
          <a:ext cx="8891460" cy="849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908" tIns="89908" rIns="89908" bIns="89908" numCol="1" spcCol="1270" anchor="ctr" anchorCtr="0">
          <a:noAutofit/>
        </a:bodyPr>
        <a:lstStyle/>
        <a:p>
          <a:pPr marL="0" lvl="0" indent="0" algn="l" defTabSz="800100">
            <a:lnSpc>
              <a:spcPct val="100000"/>
            </a:lnSpc>
            <a:spcBef>
              <a:spcPct val="0"/>
            </a:spcBef>
            <a:spcAft>
              <a:spcPct val="35000"/>
            </a:spcAft>
            <a:buNone/>
          </a:pPr>
          <a:r>
            <a:rPr lang="en-US" sz="1800" kern="1200" dirty="0" err="1"/>
            <a:t>Onbeheerde</a:t>
          </a:r>
          <a:r>
            <a:rPr lang="en-US" sz="1800" kern="1200" dirty="0"/>
            <a:t> </a:t>
          </a:r>
          <a:r>
            <a:rPr lang="en-US" sz="1800" kern="1200" dirty="0" err="1"/>
            <a:t>afval</a:t>
          </a:r>
          <a:r>
            <a:rPr lang="en-US" sz="1800" kern="1200" dirty="0"/>
            <a:t> </a:t>
          </a:r>
          <a:r>
            <a:rPr lang="en-US" sz="1800" kern="1200" dirty="0" err="1"/>
            <a:t>kan</a:t>
          </a:r>
          <a:r>
            <a:rPr lang="en-US" sz="1800" kern="1200" dirty="0"/>
            <a:t> die </a:t>
          </a:r>
          <a:r>
            <a:rPr lang="en-US" sz="1800" kern="1200" dirty="0" err="1"/>
            <a:t>grond</a:t>
          </a:r>
          <a:r>
            <a:rPr lang="en-US" sz="1800" kern="1200" dirty="0"/>
            <a:t>, water </a:t>
          </a:r>
          <a:r>
            <a:rPr lang="en-US" sz="1800" kern="1200" dirty="0" err="1"/>
            <a:t>en</a:t>
          </a:r>
          <a:r>
            <a:rPr lang="en-US" sz="1800" kern="1200" dirty="0"/>
            <a:t> lug </a:t>
          </a:r>
          <a:r>
            <a:rPr lang="en-US" sz="1800" kern="1200" dirty="0" err="1"/>
            <a:t>besoedel</a:t>
          </a:r>
          <a:r>
            <a:rPr lang="en-US" sz="1800" kern="1200" dirty="0"/>
            <a:t>, wat tot </a:t>
          </a:r>
          <a:r>
            <a:rPr lang="en-US" sz="1800" kern="1200" dirty="0" err="1"/>
            <a:t>omgewingsagteruitgang</a:t>
          </a:r>
          <a:r>
            <a:rPr lang="en-US" sz="1800" kern="1200" dirty="0"/>
            <a:t> lei.</a:t>
          </a:r>
        </a:p>
      </dsp:txBody>
      <dsp:txXfrm>
        <a:off x="981202" y="1676"/>
        <a:ext cx="8891460" cy="849525"/>
      </dsp:txXfrm>
    </dsp:sp>
    <dsp:sp modelId="{E49A097B-A812-4353-91C8-BD2E8981B2A1}">
      <dsp:nvSpPr>
        <dsp:cNvPr id="0" name=""/>
        <dsp:cNvSpPr/>
      </dsp:nvSpPr>
      <dsp:spPr>
        <a:xfrm>
          <a:off x="0" y="1063583"/>
          <a:ext cx="9872663" cy="849525"/>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BDE797-D125-4265-A4ED-90D8D94C596B}">
      <dsp:nvSpPr>
        <dsp:cNvPr id="0" name=""/>
        <dsp:cNvSpPr/>
      </dsp:nvSpPr>
      <dsp:spPr>
        <a:xfrm>
          <a:off x="256981" y="1254726"/>
          <a:ext cx="467239" cy="46723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4DEBA9-44EA-4904-A8A7-18ED3E8F571C}">
      <dsp:nvSpPr>
        <dsp:cNvPr id="0" name=""/>
        <dsp:cNvSpPr/>
      </dsp:nvSpPr>
      <dsp:spPr>
        <a:xfrm>
          <a:off x="981202" y="1063583"/>
          <a:ext cx="8891460" cy="849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908" tIns="89908" rIns="89908" bIns="89908" numCol="1" spcCol="1270" anchor="ctr" anchorCtr="0">
          <a:noAutofit/>
        </a:bodyPr>
        <a:lstStyle/>
        <a:p>
          <a:pPr marL="0" lvl="0" indent="0" algn="l" defTabSz="800100">
            <a:lnSpc>
              <a:spcPct val="100000"/>
            </a:lnSpc>
            <a:spcBef>
              <a:spcPct val="0"/>
            </a:spcBef>
            <a:spcAft>
              <a:spcPct val="35000"/>
            </a:spcAft>
            <a:buNone/>
          </a:pPr>
          <a:r>
            <a:rPr lang="en-ZA" sz="1800" kern="1200" dirty="0" err="1"/>
            <a:t>Afval</a:t>
          </a:r>
          <a:r>
            <a:rPr lang="en-ZA" sz="1800" kern="1200" dirty="0"/>
            <a:t> wat </a:t>
          </a:r>
          <a:r>
            <a:rPr lang="en-ZA" sz="1800" kern="1200" dirty="0" err="1"/>
            <a:t>swak</a:t>
          </a:r>
          <a:r>
            <a:rPr lang="en-ZA" sz="1800" kern="1200" dirty="0"/>
            <a:t> </a:t>
          </a:r>
          <a:r>
            <a:rPr lang="en-ZA" sz="1800" kern="1200" dirty="0" err="1"/>
            <a:t>bestuur</a:t>
          </a:r>
          <a:r>
            <a:rPr lang="en-ZA" sz="1800" kern="1200" dirty="0"/>
            <a:t> word, </a:t>
          </a:r>
          <a:r>
            <a:rPr lang="en-ZA" sz="1800" kern="1200" dirty="0" err="1"/>
            <a:t>kan</a:t>
          </a:r>
          <a:r>
            <a:rPr lang="en-ZA" sz="1800" kern="1200" dirty="0"/>
            <a:t> </a:t>
          </a:r>
          <a:r>
            <a:rPr lang="en-ZA" sz="1800" kern="1200" dirty="0" err="1"/>
            <a:t>siektes</a:t>
          </a:r>
          <a:r>
            <a:rPr lang="en-ZA" sz="1800" kern="1200" dirty="0"/>
            <a:t> </a:t>
          </a:r>
          <a:r>
            <a:rPr lang="en-ZA" sz="1800" kern="1200" dirty="0" err="1"/>
            <a:t>versprei</a:t>
          </a:r>
          <a:r>
            <a:rPr lang="en-ZA" sz="1800" kern="1200" dirty="0"/>
            <a:t> </a:t>
          </a:r>
          <a:r>
            <a:rPr lang="en-ZA" sz="1800" kern="1200" dirty="0" err="1"/>
            <a:t>en</a:t>
          </a:r>
          <a:r>
            <a:rPr lang="en-ZA" sz="1800" kern="1200" dirty="0"/>
            <a:t> </a:t>
          </a:r>
          <a:r>
            <a:rPr lang="en-ZA" sz="1800" kern="1200" dirty="0" err="1"/>
            <a:t>gesondheidsrisiko's</a:t>
          </a:r>
          <a:r>
            <a:rPr lang="en-ZA" sz="1800" kern="1200" dirty="0"/>
            <a:t> </a:t>
          </a:r>
          <a:r>
            <a:rPr lang="en-ZA" sz="1800" kern="1200" dirty="0" err="1"/>
            <a:t>vir</a:t>
          </a:r>
          <a:r>
            <a:rPr lang="en-ZA" sz="1800" kern="1200" dirty="0"/>
            <a:t> </a:t>
          </a:r>
          <a:r>
            <a:rPr lang="en-ZA" sz="1800" kern="1200" dirty="0" err="1"/>
            <a:t>mense</a:t>
          </a:r>
          <a:r>
            <a:rPr lang="en-ZA" sz="1800" kern="1200" dirty="0"/>
            <a:t> </a:t>
          </a:r>
          <a:r>
            <a:rPr lang="en-ZA" sz="1800" kern="1200" dirty="0" err="1"/>
            <a:t>en</a:t>
          </a:r>
          <a:r>
            <a:rPr lang="en-ZA" sz="1800" kern="1200" dirty="0"/>
            <a:t> </a:t>
          </a:r>
          <a:r>
            <a:rPr lang="en-ZA" sz="1800" kern="1200" dirty="0" err="1"/>
            <a:t>diere</a:t>
          </a:r>
          <a:r>
            <a:rPr lang="en-ZA" sz="1800" kern="1200" dirty="0"/>
            <a:t> </a:t>
          </a:r>
          <a:r>
            <a:rPr lang="en-ZA" sz="1800" kern="1200" dirty="0" err="1"/>
            <a:t>inhou</a:t>
          </a:r>
          <a:r>
            <a:rPr lang="en-ZA" sz="1800" kern="1200" dirty="0"/>
            <a:t>.</a:t>
          </a:r>
          <a:endParaRPr lang="en-US" sz="1800" kern="1200" dirty="0"/>
        </a:p>
      </dsp:txBody>
      <dsp:txXfrm>
        <a:off x="981202" y="1063583"/>
        <a:ext cx="8891460" cy="849525"/>
      </dsp:txXfrm>
    </dsp:sp>
    <dsp:sp modelId="{4E97B54B-DA01-4106-8CF9-7B234F9819DA}">
      <dsp:nvSpPr>
        <dsp:cNvPr id="0" name=""/>
        <dsp:cNvSpPr/>
      </dsp:nvSpPr>
      <dsp:spPr>
        <a:xfrm>
          <a:off x="0" y="2125490"/>
          <a:ext cx="9872663" cy="849525"/>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3F5823-AB85-458C-BAE8-A04FD76115BC}">
      <dsp:nvSpPr>
        <dsp:cNvPr id="0" name=""/>
        <dsp:cNvSpPr/>
      </dsp:nvSpPr>
      <dsp:spPr>
        <a:xfrm>
          <a:off x="256981" y="2316634"/>
          <a:ext cx="467239" cy="46723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A9DF9B-6CBC-4B19-B3DB-3F82C70E915E}">
      <dsp:nvSpPr>
        <dsp:cNvPr id="0" name=""/>
        <dsp:cNvSpPr/>
      </dsp:nvSpPr>
      <dsp:spPr>
        <a:xfrm>
          <a:off x="981202" y="2125490"/>
          <a:ext cx="8891460" cy="849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908" tIns="89908" rIns="89908" bIns="89908" numCol="1" spcCol="1270" anchor="ctr" anchorCtr="0">
          <a:noAutofit/>
        </a:bodyPr>
        <a:lstStyle/>
        <a:p>
          <a:pPr marL="0" lvl="0" indent="0" algn="l" defTabSz="800100">
            <a:lnSpc>
              <a:spcPct val="100000"/>
            </a:lnSpc>
            <a:spcBef>
              <a:spcPct val="0"/>
            </a:spcBef>
            <a:spcAft>
              <a:spcPct val="35000"/>
            </a:spcAft>
            <a:buNone/>
          </a:pPr>
          <a:r>
            <a:rPr lang="en-US" sz="1800" kern="1200" dirty="0" err="1"/>
            <a:t>Hergebruik</a:t>
          </a:r>
          <a:r>
            <a:rPr lang="en-US" sz="1800" kern="1200" dirty="0"/>
            <a:t> </a:t>
          </a:r>
          <a:r>
            <a:rPr lang="en-US" sz="1800" kern="1200" dirty="0" err="1"/>
            <a:t>en</a:t>
          </a:r>
          <a:r>
            <a:rPr lang="en-US" sz="1800" kern="1200" dirty="0"/>
            <a:t> </a:t>
          </a:r>
          <a:r>
            <a:rPr lang="en-US" sz="1800" kern="1200" dirty="0" err="1"/>
            <a:t>herwinning</a:t>
          </a:r>
          <a:r>
            <a:rPr lang="en-US" sz="1800" kern="1200" dirty="0"/>
            <a:t> van </a:t>
          </a:r>
          <a:r>
            <a:rPr lang="en-US" sz="1800" kern="1200" dirty="0" err="1"/>
            <a:t>afvalmateriaal</a:t>
          </a:r>
          <a:r>
            <a:rPr lang="en-US" sz="1800" kern="1200" dirty="0"/>
            <a:t> help om </a:t>
          </a:r>
          <a:r>
            <a:rPr lang="en-US" sz="1800" kern="1200" dirty="0" err="1"/>
            <a:t>natuurlike</a:t>
          </a:r>
          <a:r>
            <a:rPr lang="en-US" sz="1800" kern="1200" dirty="0"/>
            <a:t> </a:t>
          </a:r>
          <a:r>
            <a:rPr lang="en-US" sz="1800" kern="1200" dirty="0" err="1"/>
            <a:t>hulpbronne</a:t>
          </a:r>
          <a:r>
            <a:rPr lang="en-US" sz="1800" kern="1200" dirty="0"/>
            <a:t> </a:t>
          </a:r>
          <a:r>
            <a:rPr lang="en-US" sz="1800" kern="1200" dirty="0" err="1"/>
            <a:t>te</a:t>
          </a:r>
          <a:r>
            <a:rPr lang="en-US" sz="1800" kern="1200" dirty="0"/>
            <a:t> </a:t>
          </a:r>
          <a:r>
            <a:rPr lang="en-US" sz="1800" kern="1200" dirty="0" err="1"/>
            <a:t>bewaar</a:t>
          </a:r>
          <a:r>
            <a:rPr lang="en-US" sz="1800" kern="1200" dirty="0"/>
            <a:t> </a:t>
          </a:r>
          <a:r>
            <a:rPr lang="en-US" sz="1800" kern="1200" dirty="0" err="1"/>
            <a:t>en</a:t>
          </a:r>
          <a:r>
            <a:rPr lang="en-US" sz="1800" kern="1200" dirty="0"/>
            <a:t> </a:t>
          </a:r>
          <a:r>
            <a:rPr lang="en-US" sz="1800" kern="1200" dirty="0" err="1"/>
            <a:t>verminder</a:t>
          </a:r>
          <a:r>
            <a:rPr lang="en-US" sz="1800" kern="1200" dirty="0"/>
            <a:t> die </a:t>
          </a:r>
          <a:r>
            <a:rPr lang="en-US" sz="1800" kern="1200" dirty="0" err="1"/>
            <a:t>behoefte</a:t>
          </a:r>
          <a:r>
            <a:rPr lang="en-US" sz="1800" kern="1200" dirty="0"/>
            <a:t> </a:t>
          </a:r>
          <a:r>
            <a:rPr lang="en-US" sz="1800" kern="1200" dirty="0" err="1"/>
            <a:t>aan</a:t>
          </a:r>
          <a:r>
            <a:rPr lang="en-US" sz="1800" kern="1200" dirty="0"/>
            <a:t> </a:t>
          </a:r>
          <a:r>
            <a:rPr lang="en-US" sz="1800" kern="1200" dirty="0" err="1"/>
            <a:t>rou</a:t>
          </a:r>
          <a:r>
            <a:rPr lang="en-US" sz="1800" kern="1200" dirty="0"/>
            <a:t> </a:t>
          </a:r>
          <a:r>
            <a:rPr lang="en-US" sz="1800" kern="1200" dirty="0" err="1"/>
            <a:t>materiale</a:t>
          </a:r>
          <a:r>
            <a:rPr lang="en-US" sz="1800" kern="1200" dirty="0"/>
            <a:t>.</a:t>
          </a:r>
        </a:p>
      </dsp:txBody>
      <dsp:txXfrm>
        <a:off x="981202" y="2125490"/>
        <a:ext cx="8891460" cy="849525"/>
      </dsp:txXfrm>
    </dsp:sp>
    <dsp:sp modelId="{977FC30D-F0F7-444D-955B-70D4F61FBB8D}">
      <dsp:nvSpPr>
        <dsp:cNvPr id="0" name=""/>
        <dsp:cNvSpPr/>
      </dsp:nvSpPr>
      <dsp:spPr>
        <a:xfrm>
          <a:off x="0" y="3187398"/>
          <a:ext cx="9872663" cy="849525"/>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0784E5-4044-477E-BE07-87907C829176}">
      <dsp:nvSpPr>
        <dsp:cNvPr id="0" name=""/>
        <dsp:cNvSpPr/>
      </dsp:nvSpPr>
      <dsp:spPr>
        <a:xfrm>
          <a:off x="256981" y="3378541"/>
          <a:ext cx="467239" cy="46723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E513E1-9DD9-4467-96CC-5FC4845679D8}">
      <dsp:nvSpPr>
        <dsp:cNvPr id="0" name=""/>
        <dsp:cNvSpPr/>
      </dsp:nvSpPr>
      <dsp:spPr>
        <a:xfrm>
          <a:off x="981202" y="3187398"/>
          <a:ext cx="8891460" cy="849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908" tIns="89908" rIns="89908" bIns="89908" numCol="1" spcCol="1270" anchor="ctr" anchorCtr="0">
          <a:noAutofit/>
        </a:bodyPr>
        <a:lstStyle/>
        <a:p>
          <a:pPr marL="0" lvl="0" indent="0" algn="l" defTabSz="800100">
            <a:lnSpc>
              <a:spcPct val="100000"/>
            </a:lnSpc>
            <a:spcBef>
              <a:spcPct val="0"/>
            </a:spcBef>
            <a:spcAft>
              <a:spcPct val="35000"/>
            </a:spcAft>
            <a:buNone/>
          </a:pPr>
          <a:r>
            <a:rPr lang="en-US" sz="1800" kern="1200" dirty="0" err="1"/>
            <a:t>Behoorlike</a:t>
          </a:r>
          <a:r>
            <a:rPr lang="en-US" sz="1800" kern="1200" dirty="0"/>
            <a:t> </a:t>
          </a:r>
          <a:r>
            <a:rPr lang="en-US" sz="1800" kern="1200" dirty="0" err="1"/>
            <a:t>afvalbestuur</a:t>
          </a:r>
          <a:r>
            <a:rPr lang="en-US" sz="1800" kern="1200" dirty="0"/>
            <a:t> </a:t>
          </a:r>
          <a:r>
            <a:rPr lang="en-US" sz="1800" kern="1200" dirty="0" err="1"/>
            <a:t>kan</a:t>
          </a:r>
          <a:r>
            <a:rPr lang="en-US" sz="1800" kern="1200" dirty="0"/>
            <a:t> die </a:t>
          </a:r>
          <a:r>
            <a:rPr lang="en-US" sz="1800" kern="1200" dirty="0" err="1"/>
            <a:t>uitlaat</a:t>
          </a:r>
          <a:r>
            <a:rPr lang="en-US" sz="1800" kern="1200" dirty="0"/>
            <a:t> van </a:t>
          </a:r>
          <a:r>
            <a:rPr lang="en-US" sz="1800" kern="1200" dirty="0" err="1"/>
            <a:t>kweekhuisgasse</a:t>
          </a:r>
          <a:r>
            <a:rPr lang="en-US" sz="1800" kern="1200" dirty="0"/>
            <a:t> </a:t>
          </a:r>
          <a:r>
            <a:rPr lang="en-US" sz="1800" kern="1200" dirty="0" err="1"/>
            <a:t>laat</a:t>
          </a:r>
          <a:r>
            <a:rPr lang="en-US" sz="1800" kern="1200" dirty="0"/>
            <a:t> </a:t>
          </a:r>
          <a:r>
            <a:rPr lang="en-US" sz="1800" kern="1200" dirty="0" err="1"/>
            <a:t>afneem</a:t>
          </a:r>
          <a:r>
            <a:rPr lang="en-US" sz="1800" kern="1200" dirty="0"/>
            <a:t> </a:t>
          </a:r>
          <a:r>
            <a:rPr lang="en-US" sz="1800" kern="1200" dirty="0" err="1"/>
            <a:t>en</a:t>
          </a:r>
          <a:r>
            <a:rPr lang="en-US" sz="1800" kern="1200" dirty="0"/>
            <a:t> </a:t>
          </a:r>
          <a:r>
            <a:rPr lang="en-US" sz="1800" kern="1200" dirty="0" err="1"/>
            <a:t>sodoende</a:t>
          </a:r>
          <a:r>
            <a:rPr lang="en-US" sz="1800" kern="1200" dirty="0"/>
            <a:t> die </a:t>
          </a:r>
          <a:r>
            <a:rPr lang="en-US" sz="1800" kern="1200" dirty="0" err="1"/>
            <a:t>impak</a:t>
          </a:r>
          <a:r>
            <a:rPr lang="en-US" sz="1800" kern="1200" dirty="0"/>
            <a:t> van </a:t>
          </a:r>
          <a:r>
            <a:rPr lang="en-US" sz="1800" kern="1200" dirty="0" err="1"/>
            <a:t>klimaatsverandering</a:t>
          </a:r>
          <a:r>
            <a:rPr lang="en-US" sz="1800" kern="1200" dirty="0"/>
            <a:t> </a:t>
          </a:r>
          <a:r>
            <a:rPr lang="en-US" sz="1800" kern="1200" dirty="0" err="1"/>
            <a:t>verminder</a:t>
          </a:r>
          <a:r>
            <a:rPr lang="en-US" sz="1800" kern="1200" dirty="0"/>
            <a:t>.</a:t>
          </a:r>
        </a:p>
      </dsp:txBody>
      <dsp:txXfrm>
        <a:off x="981202" y="3187398"/>
        <a:ext cx="8891460" cy="8495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CB694D-F0EC-4791-93DC-930ABDD2AD89}">
      <dsp:nvSpPr>
        <dsp:cNvPr id="0" name=""/>
        <dsp:cNvSpPr/>
      </dsp:nvSpPr>
      <dsp:spPr>
        <a:xfrm>
          <a:off x="2764452" y="635940"/>
          <a:ext cx="491620" cy="91440"/>
        </a:xfrm>
        <a:custGeom>
          <a:avLst/>
          <a:gdLst/>
          <a:ahLst/>
          <a:cxnLst/>
          <a:rect l="0" t="0" r="0" b="0"/>
          <a:pathLst>
            <a:path>
              <a:moveTo>
                <a:pt x="0" y="45720"/>
              </a:moveTo>
              <a:lnTo>
                <a:pt x="491620" y="45720"/>
              </a:lnTo>
            </a:path>
          </a:pathLst>
        </a:custGeom>
        <a:noFill/>
        <a:ln w="1000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997206" y="679049"/>
        <a:ext cx="26111" cy="5222"/>
      </dsp:txXfrm>
    </dsp:sp>
    <dsp:sp modelId="{669CCE64-0180-455F-8EB0-147574F4475B}">
      <dsp:nvSpPr>
        <dsp:cNvPr id="0" name=""/>
        <dsp:cNvSpPr/>
      </dsp:nvSpPr>
      <dsp:spPr>
        <a:xfrm>
          <a:off x="495730" y="503"/>
          <a:ext cx="2270521" cy="136231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257" tIns="116784" rIns="111257" bIns="116784" numCol="1" spcCol="1270" anchor="ctr" anchorCtr="0">
          <a:noAutofit/>
        </a:bodyPr>
        <a:lstStyle/>
        <a:p>
          <a:pPr marL="0" lvl="0" indent="0" algn="ctr" defTabSz="844550">
            <a:lnSpc>
              <a:spcPct val="100000"/>
            </a:lnSpc>
            <a:spcBef>
              <a:spcPct val="0"/>
            </a:spcBef>
            <a:spcAft>
              <a:spcPct val="35000"/>
            </a:spcAft>
            <a:buNone/>
          </a:pPr>
          <a:r>
            <a:rPr lang="en-US" sz="1900" kern="1200" dirty="0" err="1"/>
            <a:t>Voorkom</a:t>
          </a:r>
          <a:r>
            <a:rPr lang="en-US" sz="1900" kern="1200" dirty="0"/>
            <a:t> </a:t>
          </a:r>
          <a:r>
            <a:rPr lang="en-US" sz="1900" kern="1200" dirty="0" err="1"/>
            <a:t>besoedeling</a:t>
          </a:r>
          <a:endParaRPr lang="en-US" sz="1900" kern="1200" dirty="0"/>
        </a:p>
      </dsp:txBody>
      <dsp:txXfrm>
        <a:off x="495730" y="503"/>
        <a:ext cx="2270521" cy="1362313"/>
      </dsp:txXfrm>
    </dsp:sp>
    <dsp:sp modelId="{D33A112C-847F-447E-89A1-883A34960575}">
      <dsp:nvSpPr>
        <dsp:cNvPr id="0" name=""/>
        <dsp:cNvSpPr/>
      </dsp:nvSpPr>
      <dsp:spPr>
        <a:xfrm>
          <a:off x="1630991" y="1361016"/>
          <a:ext cx="2792741" cy="491620"/>
        </a:xfrm>
        <a:custGeom>
          <a:avLst/>
          <a:gdLst/>
          <a:ahLst/>
          <a:cxnLst/>
          <a:rect l="0" t="0" r="0" b="0"/>
          <a:pathLst>
            <a:path>
              <a:moveTo>
                <a:pt x="2792741" y="0"/>
              </a:moveTo>
              <a:lnTo>
                <a:pt x="2792741" y="262910"/>
              </a:lnTo>
              <a:lnTo>
                <a:pt x="0" y="262910"/>
              </a:lnTo>
              <a:lnTo>
                <a:pt x="0" y="491620"/>
              </a:lnTo>
            </a:path>
          </a:pathLst>
        </a:custGeom>
        <a:noFill/>
        <a:ln w="10000" cap="flat" cmpd="sng" algn="ctr">
          <a:solidFill>
            <a:schemeClr val="accent2">
              <a:hueOff val="344629"/>
              <a:satOff val="6452"/>
              <a:lumOff val="-392"/>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956333" y="1604215"/>
        <a:ext cx="142057" cy="5222"/>
      </dsp:txXfrm>
    </dsp:sp>
    <dsp:sp modelId="{3362D4E0-2132-47F1-B496-43D0F2F545A8}">
      <dsp:nvSpPr>
        <dsp:cNvPr id="0" name=""/>
        <dsp:cNvSpPr/>
      </dsp:nvSpPr>
      <dsp:spPr>
        <a:xfrm>
          <a:off x="3288472" y="503"/>
          <a:ext cx="2270521" cy="1362313"/>
        </a:xfrm>
        <a:prstGeom prst="rect">
          <a:avLst/>
        </a:prstGeom>
        <a:solidFill>
          <a:schemeClr val="accent2">
            <a:hueOff val="275703"/>
            <a:satOff val="5161"/>
            <a:lumOff val="-31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257" tIns="116784" rIns="111257" bIns="116784" numCol="1" spcCol="1270" anchor="ctr" anchorCtr="0">
          <a:noAutofit/>
        </a:bodyPr>
        <a:lstStyle/>
        <a:p>
          <a:pPr marL="0" lvl="0" indent="0" algn="ctr" defTabSz="844550">
            <a:lnSpc>
              <a:spcPct val="100000"/>
            </a:lnSpc>
            <a:spcBef>
              <a:spcPct val="0"/>
            </a:spcBef>
            <a:spcAft>
              <a:spcPct val="35000"/>
            </a:spcAft>
            <a:buNone/>
          </a:pPr>
          <a:r>
            <a:rPr lang="en-US" sz="1900" kern="1200" dirty="0" err="1"/>
            <a:t>Verminder</a:t>
          </a:r>
          <a:r>
            <a:rPr lang="en-US" sz="1900" kern="1200" dirty="0"/>
            <a:t> </a:t>
          </a:r>
          <a:r>
            <a:rPr lang="en-US" sz="1900" kern="1200" dirty="0" err="1"/>
            <a:t>afval</a:t>
          </a:r>
          <a:endParaRPr lang="en-US" sz="1900" kern="1200" dirty="0"/>
        </a:p>
      </dsp:txBody>
      <dsp:txXfrm>
        <a:off x="3288472" y="503"/>
        <a:ext cx="2270521" cy="1362313"/>
      </dsp:txXfrm>
    </dsp:sp>
    <dsp:sp modelId="{42601E1F-CCB4-4308-AB39-A6EC95431CCF}">
      <dsp:nvSpPr>
        <dsp:cNvPr id="0" name=""/>
        <dsp:cNvSpPr/>
      </dsp:nvSpPr>
      <dsp:spPr>
        <a:xfrm>
          <a:off x="2764452" y="2520473"/>
          <a:ext cx="491620" cy="91440"/>
        </a:xfrm>
        <a:custGeom>
          <a:avLst/>
          <a:gdLst/>
          <a:ahLst/>
          <a:cxnLst/>
          <a:rect l="0" t="0" r="0" b="0"/>
          <a:pathLst>
            <a:path>
              <a:moveTo>
                <a:pt x="0" y="45720"/>
              </a:moveTo>
              <a:lnTo>
                <a:pt x="491620" y="45720"/>
              </a:lnTo>
            </a:path>
          </a:pathLst>
        </a:custGeom>
        <a:noFill/>
        <a:ln w="10000" cap="flat" cmpd="sng" algn="ctr">
          <a:solidFill>
            <a:schemeClr val="accent2">
              <a:hueOff val="689259"/>
              <a:satOff val="12903"/>
              <a:lumOff val="-784"/>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997206" y="2563582"/>
        <a:ext cx="26111" cy="5222"/>
      </dsp:txXfrm>
    </dsp:sp>
    <dsp:sp modelId="{FEBB60C2-7FB4-4022-BE25-84FBDA59386E}">
      <dsp:nvSpPr>
        <dsp:cNvPr id="0" name=""/>
        <dsp:cNvSpPr/>
      </dsp:nvSpPr>
      <dsp:spPr>
        <a:xfrm>
          <a:off x="495730" y="1885036"/>
          <a:ext cx="2270521" cy="1362313"/>
        </a:xfrm>
        <a:prstGeom prst="rect">
          <a:avLst/>
        </a:prstGeom>
        <a:solidFill>
          <a:schemeClr val="accent2">
            <a:hueOff val="551407"/>
            <a:satOff val="10323"/>
            <a:lumOff val="-62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257" tIns="116784" rIns="111257" bIns="116784" numCol="1" spcCol="1270" anchor="ctr" anchorCtr="0">
          <a:noAutofit/>
        </a:bodyPr>
        <a:lstStyle/>
        <a:p>
          <a:pPr marL="0" lvl="0" indent="0" algn="ctr" defTabSz="844550">
            <a:lnSpc>
              <a:spcPct val="100000"/>
            </a:lnSpc>
            <a:spcBef>
              <a:spcPct val="0"/>
            </a:spcBef>
            <a:spcAft>
              <a:spcPct val="35000"/>
            </a:spcAft>
            <a:buNone/>
          </a:pPr>
          <a:r>
            <a:rPr lang="en-US" sz="1900" kern="1200" dirty="0" err="1"/>
            <a:t>Bevorder</a:t>
          </a:r>
          <a:r>
            <a:rPr lang="en-US" sz="1900" kern="1200" dirty="0"/>
            <a:t> </a:t>
          </a:r>
          <a:r>
            <a:rPr lang="en-US" sz="1900" kern="1200" dirty="0" err="1"/>
            <a:t>ingeligtheid</a:t>
          </a:r>
          <a:r>
            <a:rPr lang="en-US" sz="1900" kern="1200" dirty="0"/>
            <a:t> </a:t>
          </a:r>
          <a:r>
            <a:rPr lang="en-US" sz="1900" kern="1200" dirty="0" err="1"/>
            <a:t>en</a:t>
          </a:r>
          <a:r>
            <a:rPr lang="en-US" sz="1900" kern="1200" dirty="0"/>
            <a:t> </a:t>
          </a:r>
          <a:r>
            <a:rPr lang="en-US" sz="1900" kern="1200" dirty="0" err="1"/>
            <a:t>deelname</a:t>
          </a:r>
          <a:endParaRPr lang="en-US" sz="1900" kern="1200" dirty="0"/>
        </a:p>
      </dsp:txBody>
      <dsp:txXfrm>
        <a:off x="495730" y="1885036"/>
        <a:ext cx="2270521" cy="1362313"/>
      </dsp:txXfrm>
    </dsp:sp>
    <dsp:sp modelId="{D986E33B-DC90-46BC-BD75-C5014CF86B6C}">
      <dsp:nvSpPr>
        <dsp:cNvPr id="0" name=""/>
        <dsp:cNvSpPr/>
      </dsp:nvSpPr>
      <dsp:spPr>
        <a:xfrm>
          <a:off x="1630991" y="3245550"/>
          <a:ext cx="2792741" cy="491620"/>
        </a:xfrm>
        <a:custGeom>
          <a:avLst/>
          <a:gdLst/>
          <a:ahLst/>
          <a:cxnLst/>
          <a:rect l="0" t="0" r="0" b="0"/>
          <a:pathLst>
            <a:path>
              <a:moveTo>
                <a:pt x="2792741" y="0"/>
              </a:moveTo>
              <a:lnTo>
                <a:pt x="2792741" y="262910"/>
              </a:lnTo>
              <a:lnTo>
                <a:pt x="0" y="262910"/>
              </a:lnTo>
              <a:lnTo>
                <a:pt x="0" y="491620"/>
              </a:lnTo>
            </a:path>
          </a:pathLst>
        </a:custGeom>
        <a:noFill/>
        <a:ln w="10000" cap="flat" cmpd="sng" algn="ctr">
          <a:solidFill>
            <a:schemeClr val="accent2">
              <a:hueOff val="1033888"/>
              <a:satOff val="19355"/>
              <a:lumOff val="-1177"/>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956333" y="3488748"/>
        <a:ext cx="142057" cy="5222"/>
      </dsp:txXfrm>
    </dsp:sp>
    <dsp:sp modelId="{5E135BB0-BFD0-4693-8378-826B84A29131}">
      <dsp:nvSpPr>
        <dsp:cNvPr id="0" name=""/>
        <dsp:cNvSpPr/>
      </dsp:nvSpPr>
      <dsp:spPr>
        <a:xfrm>
          <a:off x="3288472" y="1885036"/>
          <a:ext cx="2270521" cy="1362313"/>
        </a:xfrm>
        <a:prstGeom prst="rect">
          <a:avLst/>
        </a:prstGeom>
        <a:solidFill>
          <a:schemeClr val="accent2">
            <a:hueOff val="827110"/>
            <a:satOff val="15484"/>
            <a:lumOff val="-94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257" tIns="116784" rIns="111257" bIns="116784" numCol="1" spcCol="1270" anchor="ctr" anchorCtr="0">
          <a:noAutofit/>
        </a:bodyPr>
        <a:lstStyle/>
        <a:p>
          <a:pPr marL="0" lvl="0" indent="0" algn="ctr" defTabSz="844550">
            <a:lnSpc>
              <a:spcPct val="100000"/>
            </a:lnSpc>
            <a:spcBef>
              <a:spcPct val="0"/>
            </a:spcBef>
            <a:spcAft>
              <a:spcPct val="35000"/>
            </a:spcAft>
            <a:buNone/>
          </a:pPr>
          <a:r>
            <a:rPr lang="en-US" sz="1900" kern="1200" dirty="0" err="1"/>
            <a:t>Afdwinging</a:t>
          </a:r>
          <a:r>
            <a:rPr lang="en-US" sz="1900" kern="1200" dirty="0"/>
            <a:t> van </a:t>
          </a:r>
          <a:r>
            <a:rPr lang="en-US" sz="1900" kern="1200" dirty="0" err="1"/>
            <a:t>wette</a:t>
          </a:r>
          <a:endParaRPr lang="en-US" sz="1900" kern="1200" dirty="0"/>
        </a:p>
      </dsp:txBody>
      <dsp:txXfrm>
        <a:off x="3288472" y="1885036"/>
        <a:ext cx="2270521" cy="1362313"/>
      </dsp:txXfrm>
    </dsp:sp>
    <dsp:sp modelId="{4A80CE3A-1E55-4380-9712-082A75486D71}">
      <dsp:nvSpPr>
        <dsp:cNvPr id="0" name=""/>
        <dsp:cNvSpPr/>
      </dsp:nvSpPr>
      <dsp:spPr>
        <a:xfrm>
          <a:off x="2764452" y="4405006"/>
          <a:ext cx="491620" cy="91440"/>
        </a:xfrm>
        <a:custGeom>
          <a:avLst/>
          <a:gdLst/>
          <a:ahLst/>
          <a:cxnLst/>
          <a:rect l="0" t="0" r="0" b="0"/>
          <a:pathLst>
            <a:path>
              <a:moveTo>
                <a:pt x="0" y="45720"/>
              </a:moveTo>
              <a:lnTo>
                <a:pt x="491620" y="45720"/>
              </a:lnTo>
            </a:path>
          </a:pathLst>
        </a:custGeom>
        <a:noFill/>
        <a:ln w="10000" cap="flat" cmpd="sng" algn="ctr">
          <a:solidFill>
            <a:schemeClr val="accent2">
              <a:hueOff val="1378517"/>
              <a:satOff val="25807"/>
              <a:lumOff val="-1569"/>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997206" y="4448115"/>
        <a:ext cx="26111" cy="5222"/>
      </dsp:txXfrm>
    </dsp:sp>
    <dsp:sp modelId="{E2D2614B-C941-4D60-A90E-30B4957AC7DA}">
      <dsp:nvSpPr>
        <dsp:cNvPr id="0" name=""/>
        <dsp:cNvSpPr/>
      </dsp:nvSpPr>
      <dsp:spPr>
        <a:xfrm>
          <a:off x="495730" y="3769570"/>
          <a:ext cx="2270521" cy="1362313"/>
        </a:xfrm>
        <a:prstGeom prst="rect">
          <a:avLst/>
        </a:prstGeom>
        <a:solidFill>
          <a:schemeClr val="accent2">
            <a:hueOff val="1102814"/>
            <a:satOff val="20646"/>
            <a:lumOff val="-125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257" tIns="116784" rIns="111257" bIns="116784" numCol="1" spcCol="1270" anchor="ctr" anchorCtr="0">
          <a:noAutofit/>
        </a:bodyPr>
        <a:lstStyle/>
        <a:p>
          <a:pPr marL="0" lvl="0" indent="0" algn="ctr" defTabSz="844550">
            <a:lnSpc>
              <a:spcPct val="100000"/>
            </a:lnSpc>
            <a:spcBef>
              <a:spcPct val="0"/>
            </a:spcBef>
            <a:spcAft>
              <a:spcPct val="35000"/>
            </a:spcAft>
            <a:buNone/>
          </a:pPr>
          <a:r>
            <a:rPr lang="en-US" sz="1900" kern="1200" dirty="0" err="1"/>
            <a:t>Implementeer</a:t>
          </a:r>
          <a:r>
            <a:rPr lang="en-US" sz="1900" kern="1200" dirty="0"/>
            <a:t> </a:t>
          </a:r>
          <a:r>
            <a:rPr lang="en-US" sz="1900" kern="1200" dirty="0" err="1"/>
            <a:t>strategiese</a:t>
          </a:r>
          <a:r>
            <a:rPr lang="en-US" sz="1900" kern="1200" dirty="0"/>
            <a:t> </a:t>
          </a:r>
          <a:r>
            <a:rPr lang="en-US" sz="1900" kern="1200" dirty="0" err="1"/>
            <a:t>afvalbestuursplanne</a:t>
          </a:r>
          <a:endParaRPr lang="en-US" sz="1900" kern="1200" dirty="0"/>
        </a:p>
      </dsp:txBody>
      <dsp:txXfrm>
        <a:off x="495730" y="3769570"/>
        <a:ext cx="2270521" cy="1362313"/>
      </dsp:txXfrm>
    </dsp:sp>
    <dsp:sp modelId="{FD524DE2-B3E1-4C93-851D-7790FF940869}">
      <dsp:nvSpPr>
        <dsp:cNvPr id="0" name=""/>
        <dsp:cNvSpPr/>
      </dsp:nvSpPr>
      <dsp:spPr>
        <a:xfrm>
          <a:off x="3288472" y="3769570"/>
          <a:ext cx="2270521" cy="1362313"/>
        </a:xfrm>
        <a:prstGeom prst="rect">
          <a:avLst/>
        </a:prstGeom>
        <a:solidFill>
          <a:schemeClr val="accent2">
            <a:hueOff val="1378517"/>
            <a:satOff val="25807"/>
            <a:lumOff val="-156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257" tIns="116784" rIns="111257" bIns="116784" numCol="1" spcCol="1270" anchor="ctr" anchorCtr="0">
          <a:noAutofit/>
        </a:bodyPr>
        <a:lstStyle/>
        <a:p>
          <a:pPr marL="0" lvl="0" indent="0" algn="ctr" defTabSz="844550">
            <a:lnSpc>
              <a:spcPct val="100000"/>
            </a:lnSpc>
            <a:spcBef>
              <a:spcPct val="0"/>
            </a:spcBef>
            <a:spcAft>
              <a:spcPct val="35000"/>
            </a:spcAft>
            <a:buNone/>
          </a:pPr>
          <a:r>
            <a:rPr lang="en-US" sz="1900" kern="1200" dirty="0" err="1"/>
            <a:t>Volhoubare</a:t>
          </a:r>
          <a:r>
            <a:rPr lang="en-US" sz="1900" kern="1200" dirty="0"/>
            <a:t> </a:t>
          </a:r>
          <a:r>
            <a:rPr lang="en-US" sz="1900" kern="1200" dirty="0" err="1"/>
            <a:t>hulpbronbenutting</a:t>
          </a:r>
          <a:endParaRPr lang="en-US" sz="1900" kern="1200" dirty="0"/>
        </a:p>
      </dsp:txBody>
      <dsp:txXfrm>
        <a:off x="3288472" y="3769570"/>
        <a:ext cx="2270521" cy="136231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068357-9351-4049-8FC0-64C432DAAF69}" type="datetimeFigureOut">
              <a:rPr lang="en-US" smtClean="0"/>
              <a:t>8/14/2024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D00A9A-104C-497E-9BB1-2167BB4F8EEF}" type="slidenum">
              <a:rPr lang="en-US" smtClean="0"/>
              <a:t>‹#›</a:t>
            </a:fld>
            <a:endParaRPr lang="en-US"/>
          </a:p>
        </p:txBody>
      </p:sp>
    </p:spTree>
    <p:extLst>
      <p:ext uri="{BB962C8B-B14F-4D97-AF65-F5344CB8AC3E}">
        <p14:creationId xmlns:p14="http://schemas.microsoft.com/office/powerpoint/2010/main" val="3173760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AJVky2Fzl54"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nr_0QR5oVVQ"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(1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Verwelkom die leerders. Laat hulle toe om te gaan sit en hul leermateriaal gereed te kry.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Verlede week het ons gekyk na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omgewingsgesondheidskwessies</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en die wette en beleide wat ons omgewing beskerm.</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In vandag se les sal ons kyk na hoe wette, beleide en individue 'n omgewingskwessie kan aanspreek. Verder sal ons kortliks kyk na wat Aardedag behels en hoe dit gevier kan word.</a:t>
            </a:r>
            <a:endParaRPr lang="en-US" sz="1800" dirty="0">
              <a:effectLst/>
              <a:latin typeface="Noto Sans Symbols"/>
              <a:ea typeface="Noto Sans Symbols"/>
              <a:cs typeface="Noto Sans Symbols"/>
            </a:endParaRPr>
          </a:p>
          <a:p>
            <a:endParaRPr lang="en-GB" dirty="0"/>
          </a:p>
        </p:txBody>
      </p:sp>
      <p:sp>
        <p:nvSpPr>
          <p:cNvPr id="4" name="Slide Number Placeholder 3"/>
          <p:cNvSpPr>
            <a:spLocks noGrp="1"/>
          </p:cNvSpPr>
          <p:nvPr>
            <p:ph type="sldNum" sz="quarter" idx="5"/>
          </p:nvPr>
        </p:nvSpPr>
        <p:spPr/>
        <p:txBody>
          <a:bodyPr/>
          <a:lstStyle/>
          <a:p>
            <a:fld id="{CCD00A9A-104C-497E-9BB1-2167BB4F8EEF}" type="slidenum">
              <a:rPr lang="en-US" smtClean="0"/>
              <a:t>1</a:t>
            </a:fld>
            <a:endParaRPr lang="en-US"/>
          </a:p>
        </p:txBody>
      </p:sp>
    </p:spTree>
    <p:extLst>
      <p:ext uri="{BB962C8B-B14F-4D97-AF65-F5344CB8AC3E}">
        <p14:creationId xmlns:p14="http://schemas.microsoft.com/office/powerpoint/2010/main" val="12203269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Huiswerk</a:t>
            </a:r>
            <a:r>
              <a:rPr lang="en-GB" dirty="0"/>
              <a:t> (1 min)</a:t>
            </a:r>
          </a:p>
          <a:p>
            <a:endParaRPr lang="en-GB" dirty="0"/>
          </a:p>
          <a:p>
            <a:pPr marL="342900" lvl="0" indent="-342900">
              <a:lnSpc>
                <a:spcPct val="115000"/>
              </a:lnSpc>
              <a:buSzPts val="1400"/>
              <a:buFont typeface="Symbol" panose="05050102010706020507" pitchFamily="18" charset="2"/>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Herinner die leerders om die </a:t>
            </a:r>
            <a:r>
              <a:rPr lang="af-ZA" sz="1800" b="1" i="1" u="sng" dirty="0">
                <a:solidFill>
                  <a:srgbClr val="000000"/>
                </a:solidFill>
                <a:effectLst/>
                <a:latin typeface="Calibri" panose="020F0502020204030204" pitchFamily="34" charset="0"/>
                <a:ea typeface="Arial" panose="020B0604020202020204" pitchFamily="34" charset="0"/>
                <a:cs typeface="Calibri" panose="020F0502020204030204" pitchFamily="34" charset="0"/>
              </a:rPr>
              <a:t>Les 1 – </a:t>
            </a:r>
            <a:r>
              <a:rPr lang="af-ZA" sz="1800" b="1" i="1" u="sng"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Afvalouditvorm</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wat verlede week uitgedeel is, te voltooi. Hierdie vorm moet voor die volgende les voltooi word. Leerders moenie in Les 3 skarrel om dit te voltooi nie.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SzPts val="1400"/>
              <a:buFont typeface="Symbol" panose="05050102010706020507" pitchFamily="18" charset="2"/>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Gee </a:t>
            </a:r>
            <a:r>
              <a:rPr lang="af-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Aktiwiteit 2</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800" b="1" i="1" u="sng" dirty="0">
                <a:solidFill>
                  <a:srgbClr val="000000"/>
                </a:solidFill>
                <a:effectLst/>
                <a:latin typeface="Calibri" panose="020F0502020204030204" pitchFamily="34" charset="0"/>
                <a:ea typeface="Arial" panose="020B0604020202020204" pitchFamily="34" charset="0"/>
                <a:cs typeface="Calibri" panose="020F0502020204030204" pitchFamily="34" charset="0"/>
              </a:rPr>
              <a:t>Les 2 – Werkkaart</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as </a:t>
            </a:r>
            <a:r>
              <a:rPr lang="af-ZA" sz="1800" b="1" dirty="0">
                <a:solidFill>
                  <a:srgbClr val="000000"/>
                </a:solidFill>
                <a:effectLst/>
                <a:highlight>
                  <a:srgbClr val="FFFF00"/>
                </a:highlight>
                <a:latin typeface="Calibri" panose="020F0502020204030204" pitchFamily="34" charset="0"/>
                <a:ea typeface="Arial" panose="020B0604020202020204" pitchFamily="34" charset="0"/>
                <a:cs typeface="Calibri" panose="020F0502020204030204" pitchFamily="34" charset="0"/>
              </a:rPr>
              <a:t>huiswerk</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Hierdie refleksie-aktiwiteit sal leerders in staat stel om na te dink oor hul persoonlike bydrae tot huishoudelike afval, asook hoe hulle familielede kan aanmoedig om omgewingsvriendelike praktyke aan te neem.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CCD00A9A-104C-497E-9BB1-2167BB4F8EEF}" type="slidenum">
              <a:rPr lang="en-US" smtClean="0"/>
              <a:t>10</a:t>
            </a:fld>
            <a:endParaRPr lang="en-US"/>
          </a:p>
        </p:txBody>
      </p:sp>
    </p:spTree>
    <p:extLst>
      <p:ext uri="{BB962C8B-B14F-4D97-AF65-F5344CB8AC3E}">
        <p14:creationId xmlns:p14="http://schemas.microsoft.com/office/powerpoint/2010/main" val="825502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Ysbreker</a:t>
            </a:r>
            <a:r>
              <a:rPr lang="en-GB" dirty="0"/>
              <a:t> (5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Die omgewingskwessie waarop ons vandag gaan fokus, is afval.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Vra die leerders om die term "afval" te definieer.</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b="1" dirty="0">
                <a:effectLst/>
                <a:latin typeface="Noto Sans Symbols"/>
                <a:ea typeface="Noto Sans Symbols"/>
                <a:cs typeface="Noto Sans Symbols"/>
              </a:rPr>
              <a:t>Afval</a:t>
            </a:r>
            <a:r>
              <a:rPr lang="af-ZA" sz="1800" dirty="0">
                <a:effectLst/>
                <a:latin typeface="Noto Sans Symbols"/>
                <a:ea typeface="Noto Sans Symbols"/>
                <a:cs typeface="Noto Sans Symbols"/>
              </a:rPr>
              <a:t> verwys na enige materiaal of stof wat weggegooi word omdat mense dit nie meer nodig het nie of dit nie meer wil hê nie.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Kom ons kyk wat jy oor </a:t>
            </a:r>
            <a:r>
              <a:rPr lang="af-ZA" sz="18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verskillende soorte afval</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weet. Saam met die persoon wat langs jou sit, lees die beskrywings (nommers 1 tot 5) bo-aan die skyfie en besluit watter tipe afval dit is deur die toepaslike asblik (A tot E) onderaan die skyfie te kies. Skryf jou antwoorde op 'n stukkie papier neer.</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Julle sal 4 minute hê om op julle antwoorde te besluit, en dan sal ons dit saam bespreek.</a:t>
            </a:r>
            <a:endParaRPr lang="en-US" sz="1800" dirty="0">
              <a:effectLst/>
              <a:latin typeface="Noto Sans Symbols"/>
              <a:ea typeface="Noto Sans Symbols"/>
              <a:cs typeface="Noto Sans Symbols"/>
            </a:endParaRPr>
          </a:p>
          <a:p>
            <a:pPr marL="457200" algn="just">
              <a:lnSpc>
                <a:spcPct val="115000"/>
              </a:lnSpc>
            </a:pPr>
            <a:r>
              <a:rPr lang="af-ZA" sz="18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Antwoorde: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1. D</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2. B</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3. 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4. C</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5. A</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CCD00A9A-104C-497E-9BB1-2167BB4F8EEF}" type="slidenum">
              <a:rPr lang="en-US" smtClean="0"/>
              <a:t>2</a:t>
            </a:fld>
            <a:endParaRPr lang="en-US"/>
          </a:p>
        </p:txBody>
      </p:sp>
    </p:spTree>
    <p:extLst>
      <p:ext uri="{BB962C8B-B14F-4D97-AF65-F5344CB8AC3E}">
        <p14:creationId xmlns:p14="http://schemas.microsoft.com/office/powerpoint/2010/main" val="1662170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Kyk</a:t>
            </a:r>
            <a:r>
              <a:rPr lang="en-GB" dirty="0"/>
              <a:t> Video (6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Kom ons begin deur 'n video te kyk oor </a:t>
            </a:r>
            <a:r>
              <a:rPr lang="af-ZA" sz="18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wat met die afval wat ons genereer, gebeur</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endParaRPr lang="en-US" sz="1800" dirty="0">
              <a:effectLst/>
              <a:latin typeface="Noto Sans Symbols"/>
              <a:ea typeface="Noto Sans Symbols"/>
              <a:cs typeface="Noto Sans Symbols"/>
            </a:endParaRPr>
          </a:p>
          <a:p>
            <a:pPr marL="342900" lvl="0" indent="-342900">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Kyk: </a:t>
            </a:r>
            <a:r>
              <a:rPr lang="af-ZA" sz="1800" b="1" i="1"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What</a:t>
            </a:r>
            <a:r>
              <a:rPr lang="af-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800" b="1" i="1"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happens</a:t>
            </a:r>
            <a:r>
              <a:rPr lang="af-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800" b="1" i="1"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to</a:t>
            </a:r>
            <a:r>
              <a:rPr lang="af-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800" b="1" i="1"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our</a:t>
            </a:r>
            <a:r>
              <a:rPr lang="af-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2.2 </a:t>
            </a:r>
            <a:r>
              <a:rPr lang="af-ZA" sz="1800" b="1" i="1"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billion</a:t>
            </a:r>
            <a:r>
              <a:rPr lang="af-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800" b="1" i="1"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tons</a:t>
            </a:r>
            <a:r>
              <a:rPr lang="af-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of </a:t>
            </a:r>
            <a:r>
              <a:rPr lang="af-ZA" sz="1800" b="1" i="1"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trash</a:t>
            </a:r>
            <a:r>
              <a:rPr lang="af-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800" u="sng" dirty="0">
                <a:solidFill>
                  <a:srgbClr val="0000FF"/>
                </a:solidFill>
                <a:effectLst/>
                <a:latin typeface="Calibri" panose="020F0502020204030204" pitchFamily="34" charset="0"/>
                <a:ea typeface="Arial" panose="020B0604020202020204" pitchFamily="34" charset="0"/>
                <a:cs typeface="Calibri" panose="020F0502020204030204" pitchFamily="34" charset="0"/>
                <a:hlinkClick r:id="rId3"/>
              </a:rPr>
              <a:t>https://www.youtube.com/watch?v=AJVky2Fzl54</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(5 min 32 sek)</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effectLst/>
                <a:latin typeface="Noto Sans Symbols"/>
                <a:ea typeface="Noto Sans Symbols"/>
                <a:cs typeface="Noto Sans Symbols"/>
              </a:rPr>
              <a:t>Afvalbestuur is van kardinale belang om omgewingsbesoedeling te voorkom en openbare gesondheid te beskerm.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Soos ons uit hierdie video kan sien, is daar meganismes in plek om die tonne afval wat ons skep, te bestuur. Ongelukkig is hierdie meganismes nie altyd doeltreffend nie en word dit nie eenvormig in verskillende lande toegepas nie. Suid-Afrika se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stortingsterreine</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is besig om vol te raak en ons is op die rand van 'n krisis. Volgens die president van die Instituut vir Afvalbestuur van Suid-Afrika het Johannesburg 'n maksimum van drie jaar oor totdat sy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stortingsterreine</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kapasiteit bereik. Dit is ook 'n dreigende situasie vir groot stede in ander dele van die land.</a:t>
            </a:r>
            <a:endParaRPr lang="en-US" sz="1800" dirty="0">
              <a:effectLst/>
              <a:latin typeface="Noto Sans Symbols"/>
              <a:ea typeface="Noto Sans Symbols"/>
              <a:cs typeface="Noto Sans Symbols"/>
            </a:endParaRPr>
          </a:p>
          <a:p>
            <a:endParaRPr lang="en-GB" dirty="0"/>
          </a:p>
        </p:txBody>
      </p:sp>
      <p:sp>
        <p:nvSpPr>
          <p:cNvPr id="4" name="Slide Number Placeholder 3"/>
          <p:cNvSpPr>
            <a:spLocks noGrp="1"/>
          </p:cNvSpPr>
          <p:nvPr>
            <p:ph type="sldNum" sz="quarter" idx="5"/>
          </p:nvPr>
        </p:nvSpPr>
        <p:spPr/>
        <p:txBody>
          <a:bodyPr/>
          <a:lstStyle/>
          <a:p>
            <a:fld id="{CCD00A9A-104C-497E-9BB1-2167BB4F8EEF}" type="slidenum">
              <a:rPr lang="en-US" smtClean="0"/>
              <a:t>3</a:t>
            </a:fld>
            <a:endParaRPr lang="en-US"/>
          </a:p>
        </p:txBody>
      </p:sp>
    </p:spTree>
    <p:extLst>
      <p:ext uri="{BB962C8B-B14F-4D97-AF65-F5344CB8AC3E}">
        <p14:creationId xmlns:p14="http://schemas.microsoft.com/office/powerpoint/2010/main" val="2240253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(2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As individue het ons 'n verantwoordelikheid om hierdie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omgewingskrisis</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te help voorkom. Een van die vele maniere waarop ons 'n bydrae kan lewer, is deur </a:t>
            </a:r>
            <a:r>
              <a:rPr lang="af-ZA" sz="18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korrek te herwin</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Herwinbare materiale soos papier, karton, plastiek, blikkies en glas moenie saam met algemene afval weggegooi word nie, aangesien dit nie op 'n stortingsterrein hoort nie. Ons moet ons herwinbare produkte van ons algemene/nie-herwinbare afval skei. Hierdie herwinbare produkte moet leeg, droog en skoon wees. Vuil items kan die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herwinningsstroom</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besoedel, wat dit moeilik of selfs onmoontlik maak om hele vragte te herwin. Dit lei daartoe dat meer afval op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stortingsterreine</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beland.</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Om te verseker dat 'n item herwin kan word, soek die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herwinningsimbool</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(pyle wat jaag) en die gepaardgaande kode op die agter-/onderkant. Dit kan egter moeilik wees om te herwin as jou gemeenskap nie voldoende ondersteuningsmeganismes in plek het nie.</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As dit die geval is, kan jy probeer om plaaslike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herwinningsentrums</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te vind. Baie gemeenskappe het sentrums waar jy herwinbare produkte kan neem, selfs al word dit nie van jou sypaadjie af opgelaai nie. Sommige winkels het ook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herwinningsprogramme</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in plek.</a:t>
            </a:r>
            <a:endParaRPr lang="en-US" sz="1800" dirty="0">
              <a:effectLst/>
              <a:latin typeface="Noto Sans Symbols"/>
              <a:ea typeface="Noto Sans Symbols"/>
              <a:cs typeface="Noto Sans Symbols"/>
            </a:endParaRPr>
          </a:p>
          <a:p>
            <a:endParaRPr lang="en-GB" dirty="0"/>
          </a:p>
        </p:txBody>
      </p:sp>
      <p:sp>
        <p:nvSpPr>
          <p:cNvPr id="4" name="Slide Number Placeholder 3"/>
          <p:cNvSpPr>
            <a:spLocks noGrp="1"/>
          </p:cNvSpPr>
          <p:nvPr>
            <p:ph type="sldNum" sz="quarter" idx="5"/>
          </p:nvPr>
        </p:nvSpPr>
        <p:spPr/>
        <p:txBody>
          <a:bodyPr/>
          <a:lstStyle/>
          <a:p>
            <a:fld id="{CCD00A9A-104C-497E-9BB1-2167BB4F8EEF}" type="slidenum">
              <a:rPr lang="en-US" smtClean="0"/>
              <a:t>4</a:t>
            </a:fld>
            <a:endParaRPr lang="en-US"/>
          </a:p>
        </p:txBody>
      </p:sp>
    </p:spTree>
    <p:extLst>
      <p:ext uri="{BB962C8B-B14F-4D97-AF65-F5344CB8AC3E}">
        <p14:creationId xmlns:p14="http://schemas.microsoft.com/office/powerpoint/2010/main" val="3142150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(4 min)</a:t>
            </a:r>
          </a:p>
          <a:p>
            <a:endParaRPr lang="en-GB" dirty="0"/>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Vra die leerders om te verduidelik </a:t>
            </a:r>
            <a:r>
              <a:rPr lang="af-ZA" sz="12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waarom afvalbestuur belangrik is</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U kan dan die volgende redes op die skyfie vertoon: </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Onbeheerde afval kan die grond, water en lug besoedel, wat tot omgewingsagteruitgang lei.</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Afval wat swak bestuur word, kan siektes versprei en gesondheidsrisiko's vir mense en diere inhou.</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Hergebruik en herwinning van afvalmateriaal help om natuurlike hulpbronne te bewaar en verminder die behoefte aan rou materiale.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Behoorlike afvalbestuur kan die uitlaat van kweekhuisgasse laat afneem en sodoende die impak van klimaatsverandering verminder.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450215" algn="just">
              <a:lnSpc>
                <a:spcPct val="115000"/>
              </a:lnSpc>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CCD00A9A-104C-497E-9BB1-2167BB4F8EEF}" type="slidenum">
              <a:rPr lang="en-US" smtClean="0"/>
              <a:t>5</a:t>
            </a:fld>
            <a:endParaRPr lang="en-US"/>
          </a:p>
        </p:txBody>
      </p:sp>
    </p:spTree>
    <p:extLst>
      <p:ext uri="{BB962C8B-B14F-4D97-AF65-F5344CB8AC3E}">
        <p14:creationId xmlns:p14="http://schemas.microsoft.com/office/powerpoint/2010/main" val="2237502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(4 min)</a:t>
            </a:r>
          </a:p>
          <a:p>
            <a:endParaRPr lang="en-GB" dirty="0"/>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In ons vorige les het ons die Wet op Nasionale Omgewingsbestuur (</a:t>
            </a:r>
            <a:r>
              <a:rPr lang="af-ZA" sz="12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WNO</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en sy </a:t>
            </a:r>
            <a:r>
              <a:rPr lang="af-ZA" sz="12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subwette</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bespreek. Jy sal dalk onthou dat daar 'n spesifieke wet vir afvalbestuur is: </a:t>
            </a:r>
            <a:r>
              <a:rPr lang="af-ZA" sz="12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Die Wet op Afval (Wet 59 van 2008). </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Hierdie wet moedig organisasies (en individue) op die volgende maniere aan om die omgewing te beskerm:</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Individue en organisasies moet redelike stappe neem om </a:t>
            </a:r>
            <a:r>
              <a:rPr lang="af-ZA" sz="12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besoedeling te voorkom</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deur afval op 'n wyse te bestuur dat dit nie die omgewing of menslike gesondheid benadeel nie.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Die onkoste van afvalbestuur moet deur die produsente daarvan gedra word. Hulle moet ook betaal vir die herstel van enige skade wat deur die afval aangerig is. Dit moedig </a:t>
            </a:r>
            <a:r>
              <a:rPr lang="af-ZA" sz="12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afvalprodusente</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aan om </a:t>
            </a:r>
            <a:r>
              <a:rPr lang="af-ZA" sz="12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afval te verminder</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en skoner produksiemetodes te gebruik.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Die publiek het die reg om </a:t>
            </a:r>
            <a:r>
              <a:rPr lang="af-ZA" sz="12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ingelig</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te word oor en </a:t>
            </a:r>
            <a:r>
              <a:rPr lang="af-ZA" sz="12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deel te neem</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aan </a:t>
            </a:r>
            <a:r>
              <a:rPr lang="af-ZA" sz="12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omgewingsbesluitnemings</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-prosesse, insluitend afvalbestuur.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Daar is meganismes vir die </a:t>
            </a:r>
            <a:r>
              <a:rPr lang="af-ZA" sz="12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monitering en afdwing van omgewingswette</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wat beteken dat owerhede fasiliteite kan inspekteer, klagtes kan ondersoek en regstappe teen oortreders kan neem.</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Regeringsdepartemente en openbare organisasies moet </a:t>
            </a:r>
            <a:r>
              <a:rPr lang="af-ZA" sz="12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strategiese </a:t>
            </a:r>
            <a:r>
              <a:rPr lang="af-ZA" sz="1200" b="1"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afvalbestuursplanne</a:t>
            </a:r>
            <a:r>
              <a:rPr lang="af-ZA" sz="12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ontwikkel en implementeer</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Die planne moet in lyn wees met nasionale beleide en doelwitte vir volhoubare afvalbestuur.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Individue en maatskappye behoort betrokke te raak by </a:t>
            </a:r>
            <a:r>
              <a:rPr lang="af-ZA" sz="12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volhoubare </a:t>
            </a:r>
            <a:r>
              <a:rPr lang="af-ZA" sz="1200" b="1"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hulpbronbenutting</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Hulle moet ook vermindering, hergebruik en herwinning van afval toepas om die impak daarvan te verminder.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GB" dirty="0"/>
          </a:p>
        </p:txBody>
      </p:sp>
      <p:sp>
        <p:nvSpPr>
          <p:cNvPr id="4" name="Slide Number Placeholder 3"/>
          <p:cNvSpPr>
            <a:spLocks noGrp="1"/>
          </p:cNvSpPr>
          <p:nvPr>
            <p:ph type="sldNum" sz="quarter" idx="5"/>
          </p:nvPr>
        </p:nvSpPr>
        <p:spPr/>
        <p:txBody>
          <a:bodyPr/>
          <a:lstStyle/>
          <a:p>
            <a:fld id="{CCD00A9A-104C-497E-9BB1-2167BB4F8EEF}" type="slidenum">
              <a:rPr lang="en-US" smtClean="0"/>
              <a:t>6</a:t>
            </a:fld>
            <a:endParaRPr lang="en-US"/>
          </a:p>
        </p:txBody>
      </p:sp>
    </p:spTree>
    <p:extLst>
      <p:ext uri="{BB962C8B-B14F-4D97-AF65-F5344CB8AC3E}">
        <p14:creationId xmlns:p14="http://schemas.microsoft.com/office/powerpoint/2010/main" val="36765038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(4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Soos ons vroeër genoem het, kan ons nie nét op institusionele wette en praktyke staatmaak om die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afvalkwessie</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aan te spreek nie. Elkeen van ons kan 'n belangrike rol speel in die bestuur van afval en die bevordering van omgewingsgesondheid.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Dink aan 'n paar </a:t>
            </a:r>
            <a:r>
              <a:rPr lang="af-ZA" sz="18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praktiese maniere om afval by die huis en in jou gemeenskap aan te spreek</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Deel jou idees met die klas.</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Antwoorde kan die volgende insluit: </a:t>
            </a:r>
            <a:endParaRPr lang="en-US" sz="1800" dirty="0">
              <a:effectLst/>
              <a:latin typeface="Noto Sans Symbols"/>
              <a:ea typeface="Noto Sans Symbols"/>
              <a:cs typeface="Noto Sans Symbols"/>
            </a:endParaRPr>
          </a:p>
          <a:p>
            <a:pPr indent="450215" algn="just">
              <a:lnSpc>
                <a:spcPct val="115000"/>
              </a:lnSpc>
            </a:pPr>
            <a:r>
              <a:rPr lang="af-ZA" sz="18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By die huis: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Kry aparte vullisblikke vir herwinning, kompos en algemene afval. Leer familielede oor die belangrikheid daarvan om afval korrek te sorteer.</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Begin  met 'n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komposbak</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-projek vir kos-afval soos groente- en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vrugteskille</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Gebruik die kompos dan in jou tuin.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Vermy die eenmalige gebruik van produkte deur herbruikbare inkopiesakke, kosblikke en waterbottels te gebruik.</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Skenk ou klere, speelgoed en boeke in plaas daarvan om dit weg te gooi. Vind nuwe gebruike vir items in plaas daarvan om dit weg te gooi.</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Gebruik omgewingsvriendelike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skoonmaakprodukte</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en persoonlike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versorgingsitems</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Kies produkte wat van herwinde materiale gemaak is.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br>
              <a:rPr lang="af-ZA" sz="1800" b="1" dirty="0">
                <a:solidFill>
                  <a:srgbClr val="000000"/>
                </a:solidFill>
                <a:effectLst/>
                <a:latin typeface="Calibri" panose="020F0502020204030204" pitchFamily="34" charset="0"/>
                <a:ea typeface="Arial" panose="020B0604020202020204" pitchFamily="34" charset="0"/>
              </a:rPr>
            </a:br>
            <a:r>
              <a:rPr lang="af-ZA" sz="18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91490" algn="just">
              <a:lnSpc>
                <a:spcPct val="115000"/>
              </a:lnSpc>
            </a:pPr>
            <a:r>
              <a:rPr lang="af-ZA" sz="18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91490" algn="just">
              <a:lnSpc>
                <a:spcPct val="115000"/>
              </a:lnSpc>
            </a:pPr>
            <a:r>
              <a:rPr lang="af-ZA" sz="18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In die gemeenskap:</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buFont typeface="Courier New" panose="02070309020205020404" pitchFamily="49" charset="0"/>
              <a:buChar char="o"/>
            </a:pPr>
            <a:r>
              <a:rPr lang="af-ZA" sz="1800" dirty="0">
                <a:effectLst/>
                <a:latin typeface="Calibri" panose="020F0502020204030204" pitchFamily="34" charset="0"/>
                <a:ea typeface="Calibri" panose="020F0502020204030204" pitchFamily="34" charset="0"/>
                <a:cs typeface="Times New Roman" panose="02020603050405020304" pitchFamily="18" charset="0"/>
              </a:rPr>
              <a:t>Organiseer of neem deel aan </a:t>
            </a:r>
            <a:r>
              <a:rPr lang="af-ZA" sz="1800" dirty="0" err="1">
                <a:effectLst/>
                <a:latin typeface="Calibri" panose="020F0502020204030204" pitchFamily="34" charset="0"/>
                <a:ea typeface="Calibri" panose="020F0502020204030204" pitchFamily="34" charset="0"/>
                <a:cs typeface="Times New Roman" panose="02020603050405020304" pitchFamily="18" charset="0"/>
              </a:rPr>
              <a:t>opruimingsgeleenthede</a:t>
            </a:r>
            <a:r>
              <a:rPr lang="af-ZA" sz="1800" dirty="0">
                <a:effectLst/>
                <a:latin typeface="Calibri" panose="020F0502020204030204" pitchFamily="34" charset="0"/>
                <a:ea typeface="Calibri" panose="020F0502020204030204" pitchFamily="34" charset="0"/>
                <a:cs typeface="Times New Roman" panose="02020603050405020304" pitchFamily="18" charset="0"/>
              </a:rPr>
              <a:t> in die gemeenskap deur die rommel in parke, strande en strate op te tel. Moedig vriende en familie aan om saam met jou aan </a:t>
            </a:r>
            <a:r>
              <a:rPr lang="af-ZA" sz="1800" dirty="0" err="1">
                <a:effectLst/>
                <a:latin typeface="Calibri" panose="020F0502020204030204" pitchFamily="34" charset="0"/>
                <a:ea typeface="Calibri" panose="020F0502020204030204" pitchFamily="34" charset="0"/>
                <a:cs typeface="Times New Roman" panose="02020603050405020304" pitchFamily="18" charset="0"/>
              </a:rPr>
              <a:t>opruimingsgeleenthede</a:t>
            </a:r>
            <a:r>
              <a:rPr lang="af-ZA" sz="1800" dirty="0">
                <a:effectLst/>
                <a:latin typeface="Calibri" panose="020F0502020204030204" pitchFamily="34" charset="0"/>
                <a:ea typeface="Calibri" panose="020F0502020204030204" pitchFamily="34" charset="0"/>
                <a:cs typeface="Times New Roman" panose="02020603050405020304" pitchFamily="18" charset="0"/>
              </a:rPr>
              <a:t> deel te neem.</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buFont typeface="Courier New" panose="02070309020205020404" pitchFamily="49" charset="0"/>
              <a:buChar char="o"/>
            </a:pPr>
            <a:r>
              <a:rPr lang="af-ZA" sz="1800" dirty="0">
                <a:effectLst/>
                <a:latin typeface="Calibri" panose="020F0502020204030204" pitchFamily="34" charset="0"/>
                <a:ea typeface="Calibri" panose="020F0502020204030204" pitchFamily="34" charset="0"/>
                <a:cs typeface="Times New Roman" panose="02020603050405020304" pitchFamily="18" charset="0"/>
              </a:rPr>
              <a:t>Help om </a:t>
            </a:r>
            <a:r>
              <a:rPr lang="af-ZA" sz="1800" dirty="0" err="1">
                <a:effectLst/>
                <a:latin typeface="Calibri" panose="020F0502020204030204" pitchFamily="34" charset="0"/>
                <a:ea typeface="Calibri" panose="020F0502020204030204" pitchFamily="34" charset="0"/>
                <a:cs typeface="Times New Roman" panose="02020603050405020304" pitchFamily="18" charset="0"/>
              </a:rPr>
              <a:t>herwinningsprogramme</a:t>
            </a:r>
            <a:r>
              <a:rPr lang="af-ZA" sz="1800" dirty="0">
                <a:effectLst/>
                <a:latin typeface="Calibri" panose="020F0502020204030204" pitchFamily="34" charset="0"/>
                <a:ea typeface="Calibri" panose="020F0502020204030204" pitchFamily="34" charset="0"/>
                <a:cs typeface="Times New Roman" panose="02020603050405020304" pitchFamily="18" charset="0"/>
              </a:rPr>
              <a:t> in jou gemeenskap te ontwikkel of te verbeter. Leer jou bure oor die voordele van herwinning en hoe om dit behoorlik te doen.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buFont typeface="Courier New" panose="02070309020205020404" pitchFamily="49" charset="0"/>
              <a:buChar char="o"/>
            </a:pPr>
            <a:r>
              <a:rPr lang="af-ZA" sz="1800" dirty="0">
                <a:effectLst/>
                <a:latin typeface="Calibri" panose="020F0502020204030204" pitchFamily="34" charset="0"/>
                <a:ea typeface="Calibri" panose="020F0502020204030204" pitchFamily="34" charset="0"/>
                <a:cs typeface="Times New Roman" panose="02020603050405020304" pitchFamily="18" charset="0"/>
              </a:rPr>
              <a:t>Werk saam met plaaslike leiers om </a:t>
            </a:r>
            <a:r>
              <a:rPr lang="af-ZA" sz="1800" dirty="0" err="1">
                <a:effectLst/>
                <a:latin typeface="Calibri" panose="020F0502020204030204" pitchFamily="34" charset="0"/>
                <a:ea typeface="Calibri" panose="020F0502020204030204" pitchFamily="34" charset="0"/>
                <a:cs typeface="Times New Roman" panose="02020603050405020304" pitchFamily="18" charset="0"/>
              </a:rPr>
              <a:t>afvalbestuursdienste</a:t>
            </a:r>
            <a:r>
              <a:rPr lang="af-ZA" sz="1800" dirty="0">
                <a:effectLst/>
                <a:latin typeface="Calibri" panose="020F0502020204030204" pitchFamily="34" charset="0"/>
                <a:ea typeface="Calibri" panose="020F0502020204030204" pitchFamily="34" charset="0"/>
                <a:cs typeface="Times New Roman" panose="02020603050405020304" pitchFamily="18" charset="0"/>
              </a:rPr>
              <a:t> te verbeter. Neem deel aan </a:t>
            </a:r>
            <a:r>
              <a:rPr lang="af-ZA" sz="1800" dirty="0" err="1">
                <a:effectLst/>
                <a:latin typeface="Calibri" panose="020F0502020204030204" pitchFamily="34" charset="0"/>
                <a:ea typeface="Calibri" panose="020F0502020204030204" pitchFamily="34" charset="0"/>
                <a:cs typeface="Times New Roman" panose="02020603050405020304" pitchFamily="18" charset="0"/>
              </a:rPr>
              <a:t>gemeenskapsvergaderings</a:t>
            </a:r>
            <a:r>
              <a:rPr lang="af-ZA" sz="1800" dirty="0">
                <a:effectLst/>
                <a:latin typeface="Calibri" panose="020F0502020204030204" pitchFamily="34" charset="0"/>
                <a:ea typeface="Calibri" panose="020F0502020204030204" pitchFamily="34" charset="0"/>
                <a:cs typeface="Times New Roman" panose="02020603050405020304" pitchFamily="18" charset="0"/>
              </a:rPr>
              <a:t> en spreek jou kommer oor </a:t>
            </a:r>
            <a:r>
              <a:rPr lang="af-ZA" sz="1800" dirty="0" err="1">
                <a:effectLst/>
                <a:latin typeface="Calibri" panose="020F0502020204030204" pitchFamily="34" charset="0"/>
                <a:ea typeface="Calibri" panose="020F0502020204030204" pitchFamily="34" charset="0"/>
                <a:cs typeface="Times New Roman" panose="02020603050405020304" pitchFamily="18" charset="0"/>
              </a:rPr>
              <a:t>afvalkwessies</a:t>
            </a:r>
            <a:r>
              <a:rPr lang="af-ZA" sz="1800" dirty="0">
                <a:effectLst/>
                <a:latin typeface="Calibri" panose="020F0502020204030204" pitchFamily="34" charset="0"/>
                <a:ea typeface="Calibri" panose="020F0502020204030204" pitchFamily="34" charset="0"/>
                <a:cs typeface="Times New Roman" panose="02020603050405020304" pitchFamily="18" charset="0"/>
              </a:rPr>
              <a:t> uit.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o"/>
            </a:pPr>
            <a:r>
              <a:rPr lang="af-ZA" sz="1800" dirty="0">
                <a:effectLst/>
                <a:latin typeface="Calibri" panose="020F0502020204030204" pitchFamily="34" charset="0"/>
                <a:ea typeface="Calibri" panose="020F0502020204030204" pitchFamily="34" charset="0"/>
                <a:cs typeface="Times New Roman" panose="02020603050405020304" pitchFamily="18" charset="0"/>
              </a:rPr>
              <a:t>Moedig plaaslike winkels en restaurante aan om </a:t>
            </a:r>
            <a:r>
              <a:rPr lang="af-ZA" sz="1800" dirty="0" err="1">
                <a:effectLst/>
                <a:latin typeface="Calibri" panose="020F0502020204030204" pitchFamily="34" charset="0"/>
                <a:ea typeface="Calibri" panose="020F0502020204030204" pitchFamily="34" charset="0"/>
                <a:cs typeface="Times New Roman" panose="02020603050405020304" pitchFamily="18" charset="0"/>
              </a:rPr>
              <a:t>plastiekverpakking</a:t>
            </a:r>
            <a:r>
              <a:rPr lang="af-ZA" sz="1800" dirty="0">
                <a:effectLst/>
                <a:latin typeface="Calibri" panose="020F0502020204030204" pitchFamily="34" charset="0"/>
                <a:ea typeface="Calibri" panose="020F0502020204030204" pitchFamily="34" charset="0"/>
                <a:cs typeface="Times New Roman" panose="02020603050405020304" pitchFamily="18" charset="0"/>
              </a:rPr>
              <a:t> te verminder. Ondersteun besighede wat omgewingsvriendelike verpakking gebruik. </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8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lgn="just">
              <a:lnSpc>
                <a:spcPct val="115000"/>
              </a:lnSpc>
              <a:spcAft>
                <a:spcPts val="800"/>
              </a:spcAft>
              <a:buFont typeface="Symbol" panose="05050102010706020507" pitchFamily="18" charset="2"/>
              <a:buNone/>
            </a:pPr>
            <a:endParaRPr lang="en-GB" dirty="0"/>
          </a:p>
        </p:txBody>
      </p:sp>
      <p:sp>
        <p:nvSpPr>
          <p:cNvPr id="4" name="Slide Number Placeholder 3"/>
          <p:cNvSpPr>
            <a:spLocks noGrp="1"/>
          </p:cNvSpPr>
          <p:nvPr>
            <p:ph type="sldNum" sz="quarter" idx="5"/>
          </p:nvPr>
        </p:nvSpPr>
        <p:spPr/>
        <p:txBody>
          <a:bodyPr/>
          <a:lstStyle/>
          <a:p>
            <a:fld id="{CCD00A9A-104C-497E-9BB1-2167BB4F8EEF}" type="slidenum">
              <a:rPr lang="en-US" smtClean="0"/>
              <a:t>7</a:t>
            </a:fld>
            <a:endParaRPr lang="en-US"/>
          </a:p>
        </p:txBody>
      </p:sp>
    </p:spTree>
    <p:extLst>
      <p:ext uri="{BB962C8B-B14F-4D97-AF65-F5344CB8AC3E}">
        <p14:creationId xmlns:p14="http://schemas.microsoft.com/office/powerpoint/2010/main" val="1461392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Kyk</a:t>
            </a:r>
            <a:r>
              <a:rPr lang="en-GB" dirty="0"/>
              <a:t> Video (4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Dit sal wonderlik wees as ons hierdie gedrag, wat ons nounet bespreek het, daagliks kan beoefen. </a:t>
            </a:r>
            <a:r>
              <a:rPr lang="en-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Ongelukkig</a:t>
            </a:r>
            <a:r>
              <a:rPr lang="en-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is </a:t>
            </a:r>
            <a:r>
              <a:rPr lang="en-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mense</a:t>
            </a:r>
            <a:r>
              <a:rPr lang="en-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nie</a:t>
            </a:r>
            <a:r>
              <a:rPr lang="en-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altyd</a:t>
            </a:r>
            <a:r>
              <a:rPr lang="en-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bewus</a:t>
            </a:r>
            <a:r>
              <a:rPr lang="en-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van die </a:t>
            </a:r>
            <a:r>
              <a:rPr lang="en-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nadelige</a:t>
            </a:r>
            <a:r>
              <a:rPr lang="en-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uitwerking</a:t>
            </a:r>
            <a:r>
              <a:rPr lang="en-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wat </a:t>
            </a:r>
            <a:r>
              <a:rPr lang="en-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hulle</a:t>
            </a:r>
            <a:r>
              <a:rPr lang="en-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op die </a:t>
            </a:r>
            <a:r>
              <a:rPr lang="en-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omgewing</a:t>
            </a:r>
            <a:r>
              <a:rPr lang="en-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kan</a:t>
            </a:r>
            <a:r>
              <a:rPr lang="en-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hê</a:t>
            </a:r>
            <a:r>
              <a:rPr lang="en-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nie</a:t>
            </a:r>
            <a:r>
              <a:rPr lang="en-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en-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Aardedag</a:t>
            </a:r>
            <a:r>
              <a:rPr lang="en-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is 'n </a:t>
            </a:r>
            <a:r>
              <a:rPr lang="en-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jaarlikse</a:t>
            </a:r>
            <a:r>
              <a:rPr lang="en-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gebeurtenis</a:t>
            </a:r>
            <a:r>
              <a:rPr lang="en-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wat </a:t>
            </a:r>
            <a:r>
              <a:rPr lang="en-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mense</a:t>
            </a:r>
            <a:r>
              <a:rPr lang="en-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op 'n </a:t>
            </a:r>
            <a:r>
              <a:rPr lang="en-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wêreldwye</a:t>
            </a:r>
            <a:r>
              <a:rPr lang="en-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skaal</a:t>
            </a:r>
            <a:r>
              <a:rPr lang="en-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bewus</a:t>
            </a:r>
            <a:r>
              <a:rPr lang="en-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maak</a:t>
            </a:r>
            <a:r>
              <a:rPr lang="en-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en</a:t>
            </a:r>
            <a:r>
              <a:rPr lang="en-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opvoed</a:t>
            </a:r>
            <a:r>
              <a:rPr lang="en-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oor</a:t>
            </a:r>
            <a:r>
              <a:rPr lang="en-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omgewingsgesondheid</a:t>
            </a:r>
            <a:r>
              <a:rPr lang="en-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Kom ons kyk na 'n video wat verduidelik </a:t>
            </a:r>
            <a:r>
              <a:rPr lang="af-ZA" sz="18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wat Aardedag is en hoe dit gevier kan word</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Kyk: </a:t>
            </a:r>
            <a:r>
              <a:rPr lang="en-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Where did Earth Day come from? Earth Day Explained | Who is Gaylord Nelson?</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u="sng" dirty="0">
                <a:solidFill>
                  <a:srgbClr val="0000FF"/>
                </a:solidFill>
                <a:effectLst/>
                <a:latin typeface="Calibri" panose="020F0502020204030204" pitchFamily="34" charset="0"/>
                <a:ea typeface="Arial" panose="020B0604020202020204" pitchFamily="34" charset="0"/>
                <a:cs typeface="Calibri" panose="020F0502020204030204" pitchFamily="34" charset="0"/>
                <a:hlinkClick r:id="rId3"/>
              </a:rPr>
              <a:t>https://www.youtube.com/watch?v=nr_0QR5oVVQ</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(3 min 22 sek)</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Stel leerders in kennis dat notas op Aardedag in hul </a:t>
            </a:r>
            <a:r>
              <a:rPr lang="af-ZA" sz="1800" b="1" i="1" u="sng"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Inhoudsopsomming</a:t>
            </a:r>
            <a:r>
              <a:rPr lang="af-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beskikbaar sal wees. (Hulle sal dit in Les 3 sal ontvang).</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CCD00A9A-104C-497E-9BB1-2167BB4F8EEF}" type="slidenum">
              <a:rPr lang="en-US" smtClean="0"/>
              <a:t>8</a:t>
            </a:fld>
            <a:endParaRPr lang="en-US"/>
          </a:p>
        </p:txBody>
      </p:sp>
    </p:spTree>
    <p:extLst>
      <p:ext uri="{BB962C8B-B14F-4D97-AF65-F5344CB8AC3E}">
        <p14:creationId xmlns:p14="http://schemas.microsoft.com/office/powerpoint/2010/main" val="2728651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Informele</a:t>
            </a:r>
            <a:r>
              <a:rPr lang="en-GB" dirty="0"/>
              <a:t> </a:t>
            </a:r>
            <a:r>
              <a:rPr lang="en-GB" dirty="0" err="1"/>
              <a:t>Assessering</a:t>
            </a:r>
            <a:r>
              <a:rPr lang="en-GB" dirty="0"/>
              <a:t> (9 min)</a:t>
            </a:r>
          </a:p>
          <a:p>
            <a:endParaRPr lang="en-GB" dirty="0"/>
          </a:p>
          <a:p>
            <a:pPr marL="342900" lvl="0" indent="-342900">
              <a:lnSpc>
                <a:spcPct val="115000"/>
              </a:lnSpc>
              <a:buSzPts val="1400"/>
              <a:buFont typeface="Symbol" panose="05050102010706020507" pitchFamily="18" charset="2"/>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Jy sal nou die geleentheid kry om die Informele Assessering in </a:t>
            </a:r>
            <a:r>
              <a:rPr lang="af-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Aktiwiteit 1 </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af-ZA" sz="1800" b="1" i="1" u="sng" dirty="0">
                <a:solidFill>
                  <a:srgbClr val="000000"/>
                </a:solidFill>
                <a:effectLst/>
                <a:latin typeface="Calibri" panose="020F0502020204030204" pitchFamily="34" charset="0"/>
                <a:ea typeface="Arial" panose="020B0604020202020204" pitchFamily="34" charset="0"/>
                <a:cs typeface="Calibri" panose="020F0502020204030204" pitchFamily="34" charset="0"/>
              </a:rPr>
              <a:t>Les 2 – Werkkaart</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te voltooi. Jy mag saam met 'n maat werk.</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SzPts val="1400"/>
              <a:buFont typeface="Symbol" panose="05050102010706020507" pitchFamily="18" charset="2"/>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Werk asseblief vinnig sodat ons die antwoorde voor die einde van die les kan bespreek.</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SzPts val="1400"/>
              <a:buFont typeface="Symbol" panose="05050102010706020507" pitchFamily="18" charset="2"/>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Sodra julle klaar is, gaan ons saam na die antwoorde (beskikbaar in </a:t>
            </a:r>
            <a:r>
              <a:rPr lang="af-ZA" sz="1800" b="1" i="1" u="sng" dirty="0">
                <a:solidFill>
                  <a:srgbClr val="000000"/>
                </a:solidFill>
                <a:effectLst/>
                <a:latin typeface="Calibri" panose="020F0502020204030204" pitchFamily="34" charset="0"/>
                <a:ea typeface="Arial" panose="020B0604020202020204" pitchFamily="34" charset="0"/>
                <a:cs typeface="Calibri" panose="020F0502020204030204" pitchFamily="34" charset="0"/>
              </a:rPr>
              <a:t>Les 2 – Werkkaart MEMO</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kyk.</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CCD00A9A-104C-497E-9BB1-2167BB4F8EEF}" type="slidenum">
              <a:rPr lang="en-US" smtClean="0"/>
              <a:t>9</a:t>
            </a:fld>
            <a:endParaRPr lang="en-US"/>
          </a:p>
        </p:txBody>
      </p:sp>
    </p:spTree>
    <p:extLst>
      <p:ext uri="{BB962C8B-B14F-4D97-AF65-F5344CB8AC3E}">
        <p14:creationId xmlns:p14="http://schemas.microsoft.com/office/powerpoint/2010/main" val="76711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1B2D3418-AA0E-4B99-8BF0-789587E99F74}" type="datetimeFigureOut">
              <a:rPr lang="en-US" smtClean="0"/>
              <a:t>8/14/2024</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27D43F7-AD13-46E7-8AA1-F6DA8F9C4663}"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4399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2D3418-AA0E-4B99-8BF0-789587E99F74}" type="datetimeFigureOut">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1225816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2D3418-AA0E-4B99-8BF0-789587E99F74}" type="datetimeFigureOut">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2484579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2D3418-AA0E-4B99-8BF0-789587E99F74}" type="datetimeFigureOut">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2495130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2D3418-AA0E-4B99-8BF0-789587E99F74}" type="datetimeFigureOut">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7D43F7-AD13-46E7-8AA1-F6DA8F9C4663}"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8928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B2D3418-AA0E-4B99-8BF0-789587E99F74}" type="datetimeFigureOut">
              <a:rPr lang="en-US" smtClean="0"/>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2882906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B2D3418-AA0E-4B99-8BF0-789587E99F74}" type="datetimeFigureOut">
              <a:rPr lang="en-US" smtClean="0"/>
              <a:t>8/14/2024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1773738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B2D3418-AA0E-4B99-8BF0-789587E99F74}" type="datetimeFigureOut">
              <a:rPr lang="en-US" smtClean="0"/>
              <a:t>8/14/2024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762236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2D3418-AA0E-4B99-8BF0-789587E99F74}" type="datetimeFigureOut">
              <a:rPr lang="en-US" smtClean="0"/>
              <a:t>8/14/2024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2161783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2D3418-AA0E-4B99-8BF0-789587E99F74}" type="datetimeFigureOut">
              <a:rPr lang="en-US" smtClean="0"/>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278452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2D3418-AA0E-4B99-8BF0-789587E99F74}" type="datetimeFigureOut">
              <a:rPr lang="en-US" smtClean="0"/>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2161790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1B2D3418-AA0E-4B99-8BF0-789587E99F74}" type="datetimeFigureOut">
              <a:rPr lang="en-US" smtClean="0"/>
              <a:t>8/14/2024</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B27D43F7-AD13-46E7-8AA1-F6DA8F9C4663}" type="slidenum">
              <a:rPr lang="en-US" smtClean="0"/>
              <a:t>‹#›</a:t>
            </a:fld>
            <a:endParaRPr lang="en-US"/>
          </a:p>
        </p:txBody>
      </p:sp>
    </p:spTree>
    <p:extLst>
      <p:ext uri="{BB962C8B-B14F-4D97-AF65-F5344CB8AC3E}">
        <p14:creationId xmlns:p14="http://schemas.microsoft.com/office/powerpoint/2010/main" val="3059413970"/>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2.jpe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AJVky2Fzl54"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nr_0QR5oVVQ"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3CA49-2370-1861-9600-557457E67A7D}"/>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F7D9D42-7F43-32C7-60C3-A8839009BE18}"/>
              </a:ext>
            </a:extLst>
          </p:cNvPr>
          <p:cNvSpPr>
            <a:spLocks noGrp="1"/>
          </p:cNvSpPr>
          <p:nvPr>
            <p:ph type="subTitle" idx="1"/>
          </p:nvPr>
        </p:nvSpPr>
        <p:spPr/>
        <p:txBody>
          <a:bodyPr/>
          <a:lstStyle/>
          <a:p>
            <a:endParaRPr lang="en-US"/>
          </a:p>
        </p:txBody>
      </p:sp>
      <p:pic>
        <p:nvPicPr>
          <p:cNvPr id="7" name="Picture 6" descr="A hand holding dirt in a pile&#10;&#10;Description automatically generated">
            <a:extLst>
              <a:ext uri="{FF2B5EF4-FFF2-40B4-BE49-F238E27FC236}">
                <a16:creationId xmlns:a16="http://schemas.microsoft.com/office/drawing/2014/main" id="{BAB90522-B10A-7AE3-B27F-3F4C08EC7C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9769E5D7-F8E2-9A14-4DBC-37567A3A0DC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93161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4" name="Straight Connector 13">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63FE6F10-B3AD-4403-94CA-F511552869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210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18" name="Rectangle 17">
            <a:extLst>
              <a:ext uri="{FF2B5EF4-FFF2-40B4-BE49-F238E27FC236}">
                <a16:creationId xmlns:a16="http://schemas.microsoft.com/office/drawing/2014/main" id="{364D6A39-A4F7-4B00-9F42-3BC67177DB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246887"/>
            <a:ext cx="4397755" cy="6377939"/>
          </a:xfrm>
          <a:prstGeom prst="rect">
            <a:avLst/>
          </a:prstGeom>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0" name="Straight Connector 19">
            <a:extLst>
              <a:ext uri="{FF2B5EF4-FFF2-40B4-BE49-F238E27FC236}">
                <a16:creationId xmlns:a16="http://schemas.microsoft.com/office/drawing/2014/main" id="{13553ADF-88A1-4645-B819-890CA3DF7D5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370284" y="4405863"/>
            <a:ext cx="276307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B5D0D97D-7911-4A25-88E2-4D81FD4AB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496CEA16-82B7-2E20-4EB9-F180960D95F1}"/>
              </a:ext>
            </a:extLst>
          </p:cNvPr>
          <p:cNvSpPr>
            <a:spLocks noGrp="1"/>
          </p:cNvSpPr>
          <p:nvPr>
            <p:ph type="title"/>
          </p:nvPr>
        </p:nvSpPr>
        <p:spPr>
          <a:xfrm>
            <a:off x="7800392" y="857675"/>
            <a:ext cx="3900196" cy="3622844"/>
          </a:xfrm>
        </p:spPr>
        <p:txBody>
          <a:bodyPr vert="horz" lIns="91440" tIns="45720" rIns="91440" bIns="45720" rtlCol="0" anchor="b">
            <a:normAutofit/>
          </a:bodyPr>
          <a:lstStyle/>
          <a:p>
            <a:pPr algn="ctr">
              <a:lnSpc>
                <a:spcPct val="150000"/>
              </a:lnSpc>
            </a:pPr>
            <a:r>
              <a:rPr lang="en-US" b="1" u="sng" cap="all">
                <a:solidFill>
                  <a:srgbClr val="FFFFFF"/>
                </a:solidFill>
              </a:rPr>
              <a:t>huiswerk</a:t>
            </a:r>
            <a:endParaRPr lang="en-US" b="1" cap="all" dirty="0">
              <a:solidFill>
                <a:srgbClr val="FFFFFF"/>
              </a:solidFill>
            </a:endParaRPr>
          </a:p>
        </p:txBody>
      </p:sp>
      <p:pic>
        <p:nvPicPr>
          <p:cNvPr id="5" name="Content Placeholder 4" descr="A pile of garbage in a city&#10;&#10;Description automatically generated">
            <a:extLst>
              <a:ext uri="{FF2B5EF4-FFF2-40B4-BE49-F238E27FC236}">
                <a16:creationId xmlns:a16="http://schemas.microsoft.com/office/drawing/2014/main" id="{330339DD-08DF-E604-1622-D177DC9DFA53}"/>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18974" r="14873" b="-2"/>
          <a:stretch/>
        </p:blipFill>
        <p:spPr>
          <a:xfrm>
            <a:off x="872064" y="857675"/>
            <a:ext cx="6045576" cy="5140669"/>
          </a:xfrm>
          <a:prstGeom prst="rect">
            <a:avLst/>
          </a:prstGeom>
        </p:spPr>
      </p:pic>
      <p:sp>
        <p:nvSpPr>
          <p:cNvPr id="6" name="Rectangle 5">
            <a:extLst>
              <a:ext uri="{FF2B5EF4-FFF2-40B4-BE49-F238E27FC236}">
                <a16:creationId xmlns:a16="http://schemas.microsoft.com/office/drawing/2014/main" id="{362D0E6B-7551-C056-7876-136D0D516A99}"/>
              </a:ext>
            </a:extLst>
          </p:cNvPr>
          <p:cNvSpPr/>
          <p:nvPr/>
        </p:nvSpPr>
        <p:spPr>
          <a:xfrm>
            <a:off x="8206570" y="4359358"/>
            <a:ext cx="3113366" cy="989041"/>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logo with a person in the middle&#10;&#10;Description automatically generated">
            <a:extLst>
              <a:ext uri="{FF2B5EF4-FFF2-40B4-BE49-F238E27FC236}">
                <a16:creationId xmlns:a16="http://schemas.microsoft.com/office/drawing/2014/main" id="{D9E80A40-D662-6DD7-0955-AD8A9CA8A46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6821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8AA6AFC-EA61-E74F-56A8-ACA7EF0772BA}"/>
              </a:ext>
            </a:extLst>
          </p:cNvPr>
          <p:cNvSpPr>
            <a:spLocks noGrp="1"/>
          </p:cNvSpPr>
          <p:nvPr>
            <p:ph idx="1"/>
          </p:nvPr>
        </p:nvSpPr>
        <p:spPr>
          <a:xfrm>
            <a:off x="553616" y="708245"/>
            <a:ext cx="11084767" cy="3844211"/>
          </a:xfrm>
        </p:spPr>
        <p:txBody>
          <a:bodyPr>
            <a:normAutofit fontScale="92500" lnSpcReduction="20000"/>
          </a:bodyPr>
          <a:lstStyle/>
          <a:p>
            <a:pPr marL="502920" indent="-457200" algn="just">
              <a:lnSpc>
                <a:spcPct val="100000"/>
              </a:lnSpc>
              <a:buFont typeface="+mj-lt"/>
              <a:buAutoNum type="arabicPeriod"/>
            </a:pPr>
            <a:r>
              <a:rPr lang="nl-NL"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Alledaagse items wat deur huishoudings weggegooi word, soos voedselafval, papier, plastiek, glas, metaal en selfs klere. </a:t>
            </a:r>
          </a:p>
          <a:p>
            <a:pPr marL="502920" indent="-457200" algn="just">
              <a:lnSpc>
                <a:spcPct val="100000"/>
              </a:lnSpc>
              <a:buFont typeface="+mj-lt"/>
              <a:buAutoNum type="arabicPeriod"/>
            </a:pPr>
            <a:r>
              <a:rPr lang="nl-NL"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Afval wat deur besighede soos kantore, winkels, skole en restaurante geproduseer word. Hierdie afval is soortgelyk aan huishoudelike afval.</a:t>
            </a:r>
          </a:p>
          <a:p>
            <a:pPr marL="502920" indent="-457200" algn="just">
              <a:lnSpc>
                <a:spcPct val="100000"/>
              </a:lnSpc>
              <a:buFont typeface="+mj-lt"/>
              <a:buAutoNum type="arabicPeriod"/>
            </a:pPr>
            <a:r>
              <a:rPr lang="nl-NL"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Neweprodukte van vervaardiging en konstruksie soos chemikalieë, beton, hout, metaal, bakstene, ens. </a:t>
            </a:r>
          </a:p>
          <a:p>
            <a:pPr marL="502920" indent="-457200" algn="just">
              <a:lnSpc>
                <a:spcPct val="100000"/>
              </a:lnSpc>
              <a:buFont typeface="+mj-lt"/>
              <a:buAutoNum type="arabicPeriod"/>
            </a:pPr>
            <a:r>
              <a:rPr lang="nl-NL"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Sluit giftige en vlambare stowwe soos plaagdoders en batterye in, sowel as afval van gesondheidsorgfasiliteite, insluitend naalde, verbande en farmaseutiese produkte wat verval het.</a:t>
            </a:r>
          </a:p>
          <a:p>
            <a:pPr marL="502920" indent="-457200" algn="just">
              <a:lnSpc>
                <a:spcPct val="100000"/>
              </a:lnSpc>
              <a:buFont typeface="+mj-lt"/>
              <a:buAutoNum type="arabicPeriod"/>
            </a:pPr>
            <a:r>
              <a:rPr lang="en-ZA" sz="24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Elektroniese</a:t>
            </a:r>
            <a:r>
              <a:rPr lang="en-ZA"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ZA" sz="24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toestelle</a:t>
            </a:r>
            <a:r>
              <a:rPr lang="en-ZA"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ZA" sz="24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soos</a:t>
            </a:r>
            <a:r>
              <a:rPr lang="en-ZA"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ZA" sz="24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rekenaars</a:t>
            </a:r>
            <a:r>
              <a:rPr lang="en-ZA"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ZA" sz="24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slimfone</a:t>
            </a:r>
            <a:r>
              <a:rPr lang="en-ZA"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ZA" sz="24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televisies</a:t>
            </a:r>
            <a:r>
              <a:rPr lang="en-ZA"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ZA" sz="24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wasmasjiene</a:t>
            </a:r>
            <a:r>
              <a:rPr lang="en-ZA"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ZA" sz="24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mikrogolfoonde</a:t>
            </a:r>
            <a:r>
              <a:rPr lang="en-ZA"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ens.</a:t>
            </a:r>
            <a:endParaRPr lang="en-US" sz="2800" dirty="0">
              <a:solidFill>
                <a:schemeClr val="tx1"/>
              </a:solidFill>
            </a:endParaRPr>
          </a:p>
        </p:txBody>
      </p:sp>
      <p:sp>
        <p:nvSpPr>
          <p:cNvPr id="9" name="TextBox 8">
            <a:extLst>
              <a:ext uri="{FF2B5EF4-FFF2-40B4-BE49-F238E27FC236}">
                <a16:creationId xmlns:a16="http://schemas.microsoft.com/office/drawing/2014/main" id="{52DC1AAB-F373-170D-7C00-96D71BDC1EDA}"/>
              </a:ext>
            </a:extLst>
          </p:cNvPr>
          <p:cNvSpPr txBox="1"/>
          <p:nvPr/>
        </p:nvSpPr>
        <p:spPr>
          <a:xfrm>
            <a:off x="608626" y="5840610"/>
            <a:ext cx="2034073" cy="461665"/>
          </a:xfrm>
          <a:prstGeom prst="rect">
            <a:avLst/>
          </a:prstGeom>
          <a:noFill/>
        </p:spPr>
        <p:txBody>
          <a:bodyPr wrap="square" rtlCol="0">
            <a:spAutoFit/>
          </a:bodyPr>
          <a:lstStyle/>
          <a:p>
            <a:r>
              <a:rPr lang="en-GB" sz="2400" b="1" dirty="0">
                <a:solidFill>
                  <a:schemeClr val="accent4"/>
                </a:solidFill>
              </a:rPr>
              <a:t>A) e-</a:t>
            </a:r>
            <a:r>
              <a:rPr lang="en-GB" sz="2400" b="1" dirty="0" err="1">
                <a:solidFill>
                  <a:schemeClr val="accent4"/>
                </a:solidFill>
              </a:rPr>
              <a:t>afval</a:t>
            </a:r>
            <a:endParaRPr lang="en-US" sz="2400" b="1" dirty="0">
              <a:solidFill>
                <a:schemeClr val="accent4"/>
              </a:solidFill>
            </a:endParaRPr>
          </a:p>
        </p:txBody>
      </p:sp>
      <p:sp>
        <p:nvSpPr>
          <p:cNvPr id="10" name="TextBox 9">
            <a:extLst>
              <a:ext uri="{FF2B5EF4-FFF2-40B4-BE49-F238E27FC236}">
                <a16:creationId xmlns:a16="http://schemas.microsoft.com/office/drawing/2014/main" id="{9C350C6F-539F-7402-1BA7-2622F93F7314}"/>
              </a:ext>
            </a:extLst>
          </p:cNvPr>
          <p:cNvSpPr txBox="1"/>
          <p:nvPr/>
        </p:nvSpPr>
        <p:spPr>
          <a:xfrm>
            <a:off x="2411184" y="5840610"/>
            <a:ext cx="2609461" cy="461665"/>
          </a:xfrm>
          <a:prstGeom prst="rect">
            <a:avLst/>
          </a:prstGeom>
          <a:noFill/>
        </p:spPr>
        <p:txBody>
          <a:bodyPr wrap="square" rtlCol="0">
            <a:spAutoFit/>
          </a:bodyPr>
          <a:lstStyle/>
          <a:p>
            <a:r>
              <a:rPr lang="en-GB" sz="2400" b="1" dirty="0">
                <a:solidFill>
                  <a:schemeClr val="accent2"/>
                </a:solidFill>
              </a:rPr>
              <a:t>B) </a:t>
            </a:r>
            <a:r>
              <a:rPr lang="en-GB" sz="2400" b="1" dirty="0" err="1">
                <a:solidFill>
                  <a:schemeClr val="accent2"/>
                </a:solidFill>
              </a:rPr>
              <a:t>Kommersieel</a:t>
            </a:r>
            <a:endParaRPr lang="en-US" sz="2400" b="1" dirty="0">
              <a:solidFill>
                <a:schemeClr val="accent2"/>
              </a:solidFill>
            </a:endParaRPr>
          </a:p>
        </p:txBody>
      </p:sp>
      <p:sp>
        <p:nvSpPr>
          <p:cNvPr id="11" name="TextBox 10">
            <a:extLst>
              <a:ext uri="{FF2B5EF4-FFF2-40B4-BE49-F238E27FC236}">
                <a16:creationId xmlns:a16="http://schemas.microsoft.com/office/drawing/2014/main" id="{CB9018A0-7B24-FD3B-82A4-046C07A42C94}"/>
              </a:ext>
            </a:extLst>
          </p:cNvPr>
          <p:cNvSpPr txBox="1"/>
          <p:nvPr/>
        </p:nvSpPr>
        <p:spPr>
          <a:xfrm>
            <a:off x="5029201" y="5823652"/>
            <a:ext cx="2254900" cy="461665"/>
          </a:xfrm>
          <a:prstGeom prst="rect">
            <a:avLst/>
          </a:prstGeom>
          <a:noFill/>
        </p:spPr>
        <p:txBody>
          <a:bodyPr wrap="square" rtlCol="0">
            <a:spAutoFit/>
          </a:bodyPr>
          <a:lstStyle/>
          <a:p>
            <a:r>
              <a:rPr lang="en-GB" sz="2400" b="1" dirty="0">
                <a:solidFill>
                  <a:schemeClr val="accent1"/>
                </a:solidFill>
              </a:rPr>
              <a:t>C) </a:t>
            </a:r>
            <a:r>
              <a:rPr lang="en-GB" sz="2400" b="1" dirty="0" err="1">
                <a:solidFill>
                  <a:schemeClr val="accent1"/>
                </a:solidFill>
              </a:rPr>
              <a:t>Gevaarlik</a:t>
            </a:r>
            <a:endParaRPr lang="en-US" sz="2400" b="1" dirty="0">
              <a:solidFill>
                <a:schemeClr val="accent1"/>
              </a:solidFill>
            </a:endParaRPr>
          </a:p>
        </p:txBody>
      </p:sp>
      <p:sp>
        <p:nvSpPr>
          <p:cNvPr id="12" name="TextBox 11">
            <a:extLst>
              <a:ext uri="{FF2B5EF4-FFF2-40B4-BE49-F238E27FC236}">
                <a16:creationId xmlns:a16="http://schemas.microsoft.com/office/drawing/2014/main" id="{810912F1-F3FE-001E-4959-7E1CEECB34FA}"/>
              </a:ext>
            </a:extLst>
          </p:cNvPr>
          <p:cNvSpPr txBox="1"/>
          <p:nvPr/>
        </p:nvSpPr>
        <p:spPr>
          <a:xfrm>
            <a:off x="7162801" y="5825411"/>
            <a:ext cx="2279777" cy="461665"/>
          </a:xfrm>
          <a:prstGeom prst="rect">
            <a:avLst/>
          </a:prstGeom>
          <a:noFill/>
        </p:spPr>
        <p:txBody>
          <a:bodyPr wrap="square" rtlCol="0">
            <a:spAutoFit/>
          </a:bodyPr>
          <a:lstStyle/>
          <a:p>
            <a:r>
              <a:rPr lang="en-GB" sz="2400" b="1" dirty="0">
                <a:solidFill>
                  <a:schemeClr val="accent3"/>
                </a:solidFill>
              </a:rPr>
              <a:t>D) </a:t>
            </a:r>
            <a:r>
              <a:rPr lang="en-GB" sz="2400" b="1" dirty="0" err="1">
                <a:solidFill>
                  <a:schemeClr val="accent3"/>
                </a:solidFill>
              </a:rPr>
              <a:t>Huishoudelik</a:t>
            </a:r>
            <a:endParaRPr lang="en-US" sz="2400" b="1" dirty="0">
              <a:solidFill>
                <a:schemeClr val="accent3"/>
              </a:solidFill>
            </a:endParaRPr>
          </a:p>
        </p:txBody>
      </p:sp>
      <p:sp>
        <p:nvSpPr>
          <p:cNvPr id="13" name="TextBox 12">
            <a:extLst>
              <a:ext uri="{FF2B5EF4-FFF2-40B4-BE49-F238E27FC236}">
                <a16:creationId xmlns:a16="http://schemas.microsoft.com/office/drawing/2014/main" id="{E3D7E7C4-0DD0-F532-234B-E09A7AA33072}"/>
              </a:ext>
            </a:extLst>
          </p:cNvPr>
          <p:cNvSpPr txBox="1"/>
          <p:nvPr/>
        </p:nvSpPr>
        <p:spPr>
          <a:xfrm>
            <a:off x="9607420" y="5825410"/>
            <a:ext cx="2220687" cy="461665"/>
          </a:xfrm>
          <a:prstGeom prst="rect">
            <a:avLst/>
          </a:prstGeom>
          <a:noFill/>
        </p:spPr>
        <p:txBody>
          <a:bodyPr wrap="square" rtlCol="0">
            <a:spAutoFit/>
          </a:bodyPr>
          <a:lstStyle/>
          <a:p>
            <a:r>
              <a:rPr lang="en-GB" sz="2400" b="1" dirty="0">
                <a:solidFill>
                  <a:schemeClr val="accent6"/>
                </a:solidFill>
              </a:rPr>
              <a:t>E) </a:t>
            </a:r>
            <a:r>
              <a:rPr lang="en-GB" sz="2400" b="1" dirty="0" err="1">
                <a:solidFill>
                  <a:schemeClr val="accent6"/>
                </a:solidFill>
              </a:rPr>
              <a:t>Industrieel</a:t>
            </a:r>
            <a:endParaRPr lang="en-US" sz="2400" b="1" dirty="0">
              <a:solidFill>
                <a:schemeClr val="accent6"/>
              </a:solidFill>
            </a:endParaRPr>
          </a:p>
        </p:txBody>
      </p:sp>
      <p:pic>
        <p:nvPicPr>
          <p:cNvPr id="15" name="Graphic 14" descr="Garbage with solid fill">
            <a:extLst>
              <a:ext uri="{FF2B5EF4-FFF2-40B4-BE49-F238E27FC236}">
                <a16:creationId xmlns:a16="http://schemas.microsoft.com/office/drawing/2014/main" id="{9ED70FF2-56E3-605C-2EC9-92E4E692A9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69463" y="4531215"/>
            <a:ext cx="1309395" cy="1309395"/>
          </a:xfrm>
          <a:prstGeom prst="rect">
            <a:avLst/>
          </a:prstGeom>
        </p:spPr>
      </p:pic>
      <p:pic>
        <p:nvPicPr>
          <p:cNvPr id="16" name="Graphic 15" descr="Garbage with solid fill">
            <a:extLst>
              <a:ext uri="{FF2B5EF4-FFF2-40B4-BE49-F238E27FC236}">
                <a16:creationId xmlns:a16="http://schemas.microsoft.com/office/drawing/2014/main" id="{91205803-B365-21A5-0870-7B337537B18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98232" y="4567655"/>
            <a:ext cx="1309395" cy="1309395"/>
          </a:xfrm>
          <a:prstGeom prst="rect">
            <a:avLst/>
          </a:prstGeom>
        </p:spPr>
      </p:pic>
      <p:pic>
        <p:nvPicPr>
          <p:cNvPr id="17" name="Graphic 16" descr="Garbage with solid fill">
            <a:extLst>
              <a:ext uri="{FF2B5EF4-FFF2-40B4-BE49-F238E27FC236}">
                <a16:creationId xmlns:a16="http://schemas.microsoft.com/office/drawing/2014/main" id="{28A81E68-928A-EA89-DECB-BAAF9AAA35A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90377" y="4516016"/>
            <a:ext cx="1309395" cy="1309395"/>
          </a:xfrm>
          <a:prstGeom prst="rect">
            <a:avLst/>
          </a:prstGeom>
        </p:spPr>
      </p:pic>
      <p:pic>
        <p:nvPicPr>
          <p:cNvPr id="18" name="Graphic 17" descr="Garbage with solid fill">
            <a:extLst>
              <a:ext uri="{FF2B5EF4-FFF2-40B4-BE49-F238E27FC236}">
                <a16:creationId xmlns:a16="http://schemas.microsoft.com/office/drawing/2014/main" id="{209EC9D9-6F9D-681A-E0B8-225C7D97FF3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644497" y="4531215"/>
            <a:ext cx="1309395" cy="1309395"/>
          </a:xfrm>
          <a:prstGeom prst="rect">
            <a:avLst/>
          </a:prstGeom>
        </p:spPr>
      </p:pic>
      <p:pic>
        <p:nvPicPr>
          <p:cNvPr id="19" name="Graphic 18" descr="Garbage with solid fill">
            <a:extLst>
              <a:ext uri="{FF2B5EF4-FFF2-40B4-BE49-F238E27FC236}">
                <a16:creationId xmlns:a16="http://schemas.microsoft.com/office/drawing/2014/main" id="{397B1D4D-27CF-BD28-3F36-760C4FF4EB9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923496" y="4531215"/>
            <a:ext cx="1309395" cy="1309395"/>
          </a:xfrm>
          <a:prstGeom prst="rect">
            <a:avLst/>
          </a:prstGeom>
        </p:spPr>
      </p:pic>
      <p:pic>
        <p:nvPicPr>
          <p:cNvPr id="20" name="Picture 19" descr="A logo with a person in the middle&#10;&#10;Description automatically generated">
            <a:extLst>
              <a:ext uri="{FF2B5EF4-FFF2-40B4-BE49-F238E27FC236}">
                <a16:creationId xmlns:a16="http://schemas.microsoft.com/office/drawing/2014/main" id="{D5E1CDFF-09AE-55EB-97C0-F7B6E9F8C37B}"/>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9790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4" name="Straight Connector 13">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E455C987-ED28-46CA-ACFD-871FF101DC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09530D1-E1B7-4679-A6ED-D82EB77AA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840" y="256540"/>
            <a:ext cx="11704320" cy="63652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0" name="Straight Connector 19">
            <a:extLst>
              <a:ext uri="{FF2B5EF4-FFF2-40B4-BE49-F238E27FC236}">
                <a16:creationId xmlns:a16="http://schemas.microsoft.com/office/drawing/2014/main" id="{BCB8372A-11C5-4BD2-B5FD-71DDEFADE1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545896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pile of garbage next to a body of water&#10;&#10;Description automatically generated">
            <a:extLst>
              <a:ext uri="{FF2B5EF4-FFF2-40B4-BE49-F238E27FC236}">
                <a16:creationId xmlns:a16="http://schemas.microsoft.com/office/drawing/2014/main" id="{1CDF2570-B948-1C97-D6A9-0F9CB32D06E1}"/>
              </a:ext>
            </a:extLst>
          </p:cNvPr>
          <p:cNvPicPr>
            <a:picLocks noGrp="1" noChangeAspect="1"/>
          </p:cNvPicPr>
          <p:nvPr>
            <p:ph idx="1"/>
          </p:nvPr>
        </p:nvPicPr>
        <p:blipFill>
          <a:blip r:embed="rId3"/>
          <a:srcRect t="42102" r="1" b="468"/>
          <a:stretch/>
        </p:blipFill>
        <p:spPr>
          <a:xfrm>
            <a:off x="243840" y="256540"/>
            <a:ext cx="11704320" cy="3764276"/>
          </a:xfrm>
          <a:prstGeom prst="rect">
            <a:avLst/>
          </a:prstGeom>
        </p:spPr>
      </p:pic>
      <p:sp>
        <p:nvSpPr>
          <p:cNvPr id="6" name="Rectangle 5">
            <a:extLst>
              <a:ext uri="{FF2B5EF4-FFF2-40B4-BE49-F238E27FC236}">
                <a16:creationId xmlns:a16="http://schemas.microsoft.com/office/drawing/2014/main" id="{85D3F299-28FF-E67F-38E7-F364A73128E4}"/>
              </a:ext>
            </a:extLst>
          </p:cNvPr>
          <p:cNvSpPr/>
          <p:nvPr/>
        </p:nvSpPr>
        <p:spPr>
          <a:xfrm>
            <a:off x="1238017" y="5309944"/>
            <a:ext cx="9436203" cy="68057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70BE67-FDE9-1265-E96E-9A368827BC6D}"/>
              </a:ext>
            </a:extLst>
          </p:cNvPr>
          <p:cNvSpPr>
            <a:spLocks noGrp="1"/>
          </p:cNvSpPr>
          <p:nvPr>
            <p:ph type="title"/>
          </p:nvPr>
        </p:nvSpPr>
        <p:spPr>
          <a:xfrm>
            <a:off x="1109980" y="4206239"/>
            <a:ext cx="9966960" cy="2028117"/>
          </a:xfrm>
        </p:spPr>
        <p:txBody>
          <a:bodyPr vert="horz" lIns="91440" tIns="45720" rIns="91440" bIns="45720" rtlCol="0" anchor="b">
            <a:normAutofit/>
          </a:bodyPr>
          <a:lstStyle/>
          <a:p>
            <a:pPr algn="ctr">
              <a:lnSpc>
                <a:spcPct val="85000"/>
              </a:lnSpc>
            </a:pPr>
            <a:r>
              <a:rPr lang="en-US" sz="2800" cap="all" dirty="0" err="1"/>
              <a:t>KYK</a:t>
            </a:r>
            <a:r>
              <a:rPr lang="en-US" sz="2800" cap="all" dirty="0">
                <a:effectLst/>
              </a:rPr>
              <a:t>: </a:t>
            </a:r>
            <a:r>
              <a:rPr lang="en-US" sz="2800" b="1" i="1" cap="all" dirty="0">
                <a:effectLst/>
              </a:rPr>
              <a:t>What happens to our </a:t>
            </a:r>
            <a:r>
              <a:rPr lang="en-US" sz="3600" b="1" i="1" cap="all" dirty="0">
                <a:effectLst/>
              </a:rPr>
              <a:t>2.2 </a:t>
            </a:r>
            <a:r>
              <a:rPr lang="en-US" sz="2800" b="1" i="1" cap="all" dirty="0">
                <a:effectLst/>
              </a:rPr>
              <a:t>billion tons of trash? </a:t>
            </a:r>
            <a:r>
              <a:rPr lang="en-US" sz="2800" cap="all" dirty="0">
                <a:effectLst/>
                <a:hlinkClick r:id="rId4"/>
              </a:rPr>
              <a:t>https://www.youtube.com/watch?v=AJVky2Fzl54</a:t>
            </a:r>
            <a:r>
              <a:rPr lang="en-US" sz="2800" cap="all" dirty="0">
                <a:effectLst/>
              </a:rPr>
              <a:t>  </a:t>
            </a:r>
            <a:br>
              <a:rPr lang="en-US" sz="2800" cap="all" dirty="0">
                <a:effectLst/>
              </a:rPr>
            </a:br>
            <a:r>
              <a:rPr lang="en-US" sz="2800" cap="all" dirty="0">
                <a:effectLst/>
              </a:rPr>
              <a:t>(5 min 32 </a:t>
            </a:r>
            <a:r>
              <a:rPr lang="en-US" sz="2800" cap="all" dirty="0" err="1">
                <a:effectLst/>
              </a:rPr>
              <a:t>se</a:t>
            </a:r>
            <a:r>
              <a:rPr lang="en-US" sz="2800" cap="all" dirty="0" err="1"/>
              <a:t>k</a:t>
            </a:r>
            <a:r>
              <a:rPr lang="en-US" sz="2800" cap="all" dirty="0">
                <a:effectLst/>
              </a:rPr>
              <a:t>)</a:t>
            </a:r>
            <a:br>
              <a:rPr lang="en-US" sz="2800" cap="all" dirty="0">
                <a:effectLst/>
              </a:rPr>
            </a:br>
            <a:endParaRPr lang="en-US" sz="2800" cap="all" dirty="0"/>
          </a:p>
        </p:txBody>
      </p:sp>
      <p:pic>
        <p:nvPicPr>
          <p:cNvPr id="7" name="Picture 6" descr="A logo with a person in the middle&#10;&#10;Description automatically generated">
            <a:extLst>
              <a:ext uri="{FF2B5EF4-FFF2-40B4-BE49-F238E27FC236}">
                <a16:creationId xmlns:a16="http://schemas.microsoft.com/office/drawing/2014/main" id="{C3841570-24AE-06C9-DA28-AECCBD820FA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3774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CBD3C9-4E66-426D-948E-7CF477810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DDB95FCF-AD96-482F-9FB8-CD95725E6E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4" name="Straight Connector 13">
            <a:extLst>
              <a:ext uri="{FF2B5EF4-FFF2-40B4-BE49-F238E27FC236}">
                <a16:creationId xmlns:a16="http://schemas.microsoft.com/office/drawing/2014/main" id="{64EEEC00-AD80-4734-BEE6-04CBDEC830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2ED84DD6-8A68-4994-8094-8DDBE89BF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210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8" name="Rectangle 17">
            <a:extLst>
              <a:ext uri="{FF2B5EF4-FFF2-40B4-BE49-F238E27FC236}">
                <a16:creationId xmlns:a16="http://schemas.microsoft.com/office/drawing/2014/main" id="{176049D7-366E-4AC9-B689-460CC28F8E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246887"/>
            <a:ext cx="4397755" cy="6377939"/>
          </a:xfrm>
          <a:prstGeom prst="rect">
            <a:avLst/>
          </a:prstGeom>
          <a:solidFill>
            <a:srgbClr val="A6B727"/>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0" name="Straight Connector 19">
            <a:extLst>
              <a:ext uri="{FF2B5EF4-FFF2-40B4-BE49-F238E27FC236}">
                <a16:creationId xmlns:a16="http://schemas.microsoft.com/office/drawing/2014/main" id="{BC9E91F8-C4AE-4EB0-8B76-FF3F3FC718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370284" y="4405863"/>
            <a:ext cx="276307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4AD45A04-4150-4943-BB06-EEEDDD73B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0A3ACED7-B97A-65B7-8A36-9C7B0245DB85}"/>
              </a:ext>
            </a:extLst>
          </p:cNvPr>
          <p:cNvSpPr>
            <a:spLocks noGrp="1"/>
          </p:cNvSpPr>
          <p:nvPr>
            <p:ph type="title"/>
          </p:nvPr>
        </p:nvSpPr>
        <p:spPr>
          <a:xfrm>
            <a:off x="8195138" y="857675"/>
            <a:ext cx="3113366" cy="3622844"/>
          </a:xfrm>
        </p:spPr>
        <p:txBody>
          <a:bodyPr vert="horz" lIns="91440" tIns="45720" rIns="91440" bIns="45720" rtlCol="0" anchor="b">
            <a:normAutofit/>
          </a:bodyPr>
          <a:lstStyle/>
          <a:p>
            <a:pPr algn="ctr">
              <a:lnSpc>
                <a:spcPct val="85000"/>
              </a:lnSpc>
            </a:pPr>
            <a:r>
              <a:rPr lang="en-US" sz="3600" b="1" cap="all" dirty="0" err="1">
                <a:solidFill>
                  <a:srgbClr val="FFFFFF"/>
                </a:solidFill>
              </a:rPr>
              <a:t>Herwinning</a:t>
            </a:r>
            <a:r>
              <a:rPr lang="en-US" sz="3600" b="1" cap="all" dirty="0">
                <a:solidFill>
                  <a:srgbClr val="FFFFFF"/>
                </a:solidFill>
              </a:rPr>
              <a:t> </a:t>
            </a:r>
          </a:p>
        </p:txBody>
      </p:sp>
      <p:pic>
        <p:nvPicPr>
          <p:cNvPr id="5" name="Content Placeholder 4" descr="A black recycle symbol with arrows&#10;&#10;Description automatically generated">
            <a:extLst>
              <a:ext uri="{FF2B5EF4-FFF2-40B4-BE49-F238E27FC236}">
                <a16:creationId xmlns:a16="http://schemas.microsoft.com/office/drawing/2014/main" id="{F5BA752C-899C-F0EB-B8BE-273125FEEE96}"/>
              </a:ext>
            </a:extLst>
          </p:cNvPr>
          <p:cNvPicPr>
            <a:picLocks noGrp="1" noChangeAspect="1"/>
          </p:cNvPicPr>
          <p:nvPr>
            <p:ph idx="1"/>
          </p:nvPr>
        </p:nvPicPr>
        <p:blipFill>
          <a:blip r:embed="rId3"/>
          <a:stretch>
            <a:fillRect/>
          </a:stretch>
        </p:blipFill>
        <p:spPr>
          <a:xfrm>
            <a:off x="872064" y="1818375"/>
            <a:ext cx="6045576" cy="3219268"/>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23B2A685-914E-CD91-3765-D506256EE85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5912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EE0D1-802F-0358-4D9B-1F21DFF3EEF6}"/>
              </a:ext>
            </a:extLst>
          </p:cNvPr>
          <p:cNvSpPr>
            <a:spLocks noGrp="1"/>
          </p:cNvSpPr>
          <p:nvPr>
            <p:ph type="title"/>
          </p:nvPr>
        </p:nvSpPr>
        <p:spPr/>
        <p:txBody>
          <a:bodyPr/>
          <a:lstStyle/>
          <a:p>
            <a:pPr algn="ctr"/>
            <a:r>
              <a:rPr lang="en-GB" b="1" dirty="0" err="1"/>
              <a:t>Belangrikheid</a:t>
            </a:r>
            <a:r>
              <a:rPr lang="en-GB" b="1" dirty="0"/>
              <a:t> van </a:t>
            </a:r>
            <a:r>
              <a:rPr lang="en-GB" b="1" dirty="0" err="1"/>
              <a:t>Afvalbestuur</a:t>
            </a:r>
            <a:endParaRPr lang="en-US" b="1" dirty="0"/>
          </a:p>
        </p:txBody>
      </p:sp>
      <p:graphicFrame>
        <p:nvGraphicFramePr>
          <p:cNvPr id="4" name="Content Placeholder 3">
            <a:extLst>
              <a:ext uri="{FF2B5EF4-FFF2-40B4-BE49-F238E27FC236}">
                <a16:creationId xmlns:a16="http://schemas.microsoft.com/office/drawing/2014/main" id="{7DF0F073-EE05-615C-A4E5-4D2CE11A4AFA}"/>
              </a:ext>
            </a:extLst>
          </p:cNvPr>
          <p:cNvGraphicFramePr>
            <a:graphicFrameLocks noGrp="1"/>
          </p:cNvGraphicFramePr>
          <p:nvPr>
            <p:ph idx="1"/>
            <p:extLst>
              <p:ext uri="{D42A27DB-BD31-4B8C-83A1-F6EECF244321}">
                <p14:modId xmlns:p14="http://schemas.microsoft.com/office/powerpoint/2010/main" val="826449641"/>
              </p:ext>
            </p:extLst>
          </p:nvPr>
        </p:nvGraphicFramePr>
        <p:xfrm>
          <a:off x="1143000" y="2057400"/>
          <a:ext cx="9872663" cy="403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logo with a person in the middle&#10;&#10;Description automatically generated">
            <a:extLst>
              <a:ext uri="{FF2B5EF4-FFF2-40B4-BE49-F238E27FC236}">
                <a16:creationId xmlns:a16="http://schemas.microsoft.com/office/drawing/2014/main" id="{D0379375-A4B0-3F06-F788-0974619624E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6074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4B54C89A-2D0B-4062-BF97-CA51B69D7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079"/>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4" name="Rectangle 33">
            <a:extLst>
              <a:ext uri="{FF2B5EF4-FFF2-40B4-BE49-F238E27FC236}">
                <a16:creationId xmlns:a16="http://schemas.microsoft.com/office/drawing/2014/main" id="{4091C99A-98BE-457D-87BD-7B9B6EDDC1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34761"/>
            <a:ext cx="11724640" cy="637793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5" name="Rectangle 34">
            <a:extLst>
              <a:ext uri="{FF2B5EF4-FFF2-40B4-BE49-F238E27FC236}">
                <a16:creationId xmlns:a16="http://schemas.microsoft.com/office/drawing/2014/main" id="{960A769C-8991-4FDE-89A0-A218E5BF67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9642" y="0"/>
            <a:ext cx="462235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5467F1-E9B7-3D07-1E7E-A946CBB17EC2}"/>
              </a:ext>
            </a:extLst>
          </p:cNvPr>
          <p:cNvSpPr>
            <a:spLocks noGrp="1"/>
          </p:cNvSpPr>
          <p:nvPr>
            <p:ph type="title"/>
          </p:nvPr>
        </p:nvSpPr>
        <p:spPr>
          <a:xfrm>
            <a:off x="7989455" y="609599"/>
            <a:ext cx="3574471" cy="5403273"/>
          </a:xfrm>
        </p:spPr>
        <p:txBody>
          <a:bodyPr>
            <a:normAutofit/>
          </a:bodyPr>
          <a:lstStyle/>
          <a:p>
            <a:pPr algn="ctr"/>
            <a:r>
              <a:rPr lang="en-GB" sz="4200" b="1" dirty="0" err="1">
                <a:solidFill>
                  <a:srgbClr val="FFFFFF"/>
                </a:solidFill>
              </a:rPr>
              <a:t>Toepassing</a:t>
            </a:r>
            <a:r>
              <a:rPr lang="en-GB" sz="4200" b="1" dirty="0">
                <a:solidFill>
                  <a:srgbClr val="FFFFFF"/>
                </a:solidFill>
              </a:rPr>
              <a:t> van die </a:t>
            </a:r>
            <a:r>
              <a:rPr lang="en-GB" sz="4200" b="1" dirty="0" err="1">
                <a:solidFill>
                  <a:srgbClr val="FFFFFF"/>
                </a:solidFill>
              </a:rPr>
              <a:t>WNO</a:t>
            </a:r>
            <a:r>
              <a:rPr lang="en-GB" sz="4200" b="1" dirty="0">
                <a:solidFill>
                  <a:srgbClr val="FFFFFF"/>
                </a:solidFill>
              </a:rPr>
              <a:t> in </a:t>
            </a:r>
            <a:r>
              <a:rPr lang="en-GB" sz="4200" b="1" dirty="0" err="1">
                <a:solidFill>
                  <a:srgbClr val="FFFFFF"/>
                </a:solidFill>
              </a:rPr>
              <a:t>Afvalbestuur</a:t>
            </a:r>
            <a:endParaRPr lang="en-US" sz="4200" b="1" dirty="0">
              <a:solidFill>
                <a:srgbClr val="FFFFFF"/>
              </a:solidFill>
            </a:endParaRPr>
          </a:p>
        </p:txBody>
      </p:sp>
      <p:sp>
        <p:nvSpPr>
          <p:cNvPr id="36" name="Rectangle 35">
            <a:extLst>
              <a:ext uri="{FF2B5EF4-FFF2-40B4-BE49-F238E27FC236}">
                <a16:creationId xmlns:a16="http://schemas.microsoft.com/office/drawing/2014/main" id="{855CA58E-F8D8-4DF3-B813-C2585E0AB0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BA17C17E-4A6B-77C5-06D5-4039E6153B2F}"/>
              </a:ext>
            </a:extLst>
          </p:cNvPr>
          <p:cNvGraphicFramePr>
            <a:graphicFrameLocks noGrp="1"/>
          </p:cNvGraphicFramePr>
          <p:nvPr>
            <p:ph idx="1"/>
            <p:extLst>
              <p:ext uri="{D42A27DB-BD31-4B8C-83A1-F6EECF244321}">
                <p14:modId xmlns:p14="http://schemas.microsoft.com/office/powerpoint/2010/main" val="475394177"/>
              </p:ext>
            </p:extLst>
          </p:nvPr>
        </p:nvGraphicFramePr>
        <p:xfrm>
          <a:off x="862013" y="881063"/>
          <a:ext cx="6054725" cy="5132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DB117FBB-3D6E-C892-D2E0-6816B721DAB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0896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4" name="Straight Connector 13">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3FED537-3AF1-4C36-9904-77B6A54D27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5462458"/>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39A3FFC-3631-6059-0308-63A73EA786BD}"/>
              </a:ext>
            </a:extLst>
          </p:cNvPr>
          <p:cNvSpPr>
            <a:spLocks noGrp="1"/>
          </p:cNvSpPr>
          <p:nvPr>
            <p:ph type="title"/>
          </p:nvPr>
        </p:nvSpPr>
        <p:spPr>
          <a:xfrm>
            <a:off x="1109980" y="4208424"/>
            <a:ext cx="9966960" cy="1325880"/>
          </a:xfrm>
        </p:spPr>
        <p:txBody>
          <a:bodyPr vert="horz" lIns="91440" tIns="45720" rIns="91440" bIns="45720" rtlCol="0" anchor="b">
            <a:normAutofit/>
          </a:bodyPr>
          <a:lstStyle/>
          <a:p>
            <a:pPr algn="ctr">
              <a:lnSpc>
                <a:spcPct val="85000"/>
              </a:lnSpc>
            </a:pPr>
            <a:r>
              <a:rPr lang="en-US" sz="6600" b="1" cap="all" dirty="0" err="1">
                <a:solidFill>
                  <a:srgbClr val="FFFFFF"/>
                </a:solidFill>
              </a:rPr>
              <a:t>Klasbespreking</a:t>
            </a:r>
            <a:endParaRPr lang="en-US" sz="6600" b="1" cap="all" dirty="0">
              <a:solidFill>
                <a:srgbClr val="FFFFFF"/>
              </a:solidFill>
            </a:endParaRPr>
          </a:p>
        </p:txBody>
      </p:sp>
      <p:pic>
        <p:nvPicPr>
          <p:cNvPr id="5" name="Content Placeholder 4" descr="A group of people on a beach&#10;&#10;Description automatically generated">
            <a:extLst>
              <a:ext uri="{FF2B5EF4-FFF2-40B4-BE49-F238E27FC236}">
                <a16:creationId xmlns:a16="http://schemas.microsoft.com/office/drawing/2014/main" id="{B3FEBE57-B331-A9D0-9394-E777A7BE0F4A}"/>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25337" r="1" b="17488"/>
          <a:stretch/>
        </p:blipFill>
        <p:spPr>
          <a:xfrm>
            <a:off x="243840" y="256540"/>
            <a:ext cx="11704320" cy="3764276"/>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A730D4BD-FCF8-ED74-1F88-9BCAAB69992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0402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4" name="Straight Connector 13">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47813CFC-3088-49F0-9A37-3D9DF13597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680" y="240031"/>
            <a:ext cx="11724640" cy="6377939"/>
          </a:xfrm>
          <a:prstGeom prst="rect">
            <a:avLst/>
          </a:prstGeom>
          <a:solidFill>
            <a:schemeClr val="tx1">
              <a:alpha val="75000"/>
            </a:schemeClr>
          </a:solidFill>
          <a:ln w="12700">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5" name="Content Placeholder 4" descr="A drawing of a globe and bees&#10;&#10;Description automatically generated">
            <a:extLst>
              <a:ext uri="{FF2B5EF4-FFF2-40B4-BE49-F238E27FC236}">
                <a16:creationId xmlns:a16="http://schemas.microsoft.com/office/drawing/2014/main" id="{62367310-0BEB-88C3-80E7-8C71C162644D}"/>
              </a:ext>
            </a:extLst>
          </p:cNvPr>
          <p:cNvPicPr>
            <a:picLocks noGrp="1" noChangeAspect="1"/>
          </p:cNvPicPr>
          <p:nvPr>
            <p:ph idx="1"/>
          </p:nvPr>
        </p:nvPicPr>
        <p:blipFill>
          <a:blip r:embed="rId3">
            <a:alphaModFix amt="85000"/>
          </a:blip>
          <a:srcRect t="3194" r="1" b="1"/>
          <a:stretch/>
        </p:blipFill>
        <p:spPr>
          <a:xfrm>
            <a:off x="243840" y="242316"/>
            <a:ext cx="11704320" cy="6373368"/>
          </a:xfrm>
          <a:prstGeom prst="rect">
            <a:avLst/>
          </a:prstGeom>
        </p:spPr>
      </p:pic>
      <p:cxnSp>
        <p:nvCxnSpPr>
          <p:cNvPr id="18" name="Straight Connector 17">
            <a:extLst>
              <a:ext uri="{FF2B5EF4-FFF2-40B4-BE49-F238E27FC236}">
                <a16:creationId xmlns:a16="http://schemas.microsoft.com/office/drawing/2014/main" id="{1E0DAA0F-EB9D-47B4-8A43-53347F310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0E70CE3-750E-C078-E7E1-809792FE79E6}"/>
              </a:ext>
            </a:extLst>
          </p:cNvPr>
          <p:cNvSpPr>
            <a:spLocks noGrp="1"/>
          </p:cNvSpPr>
          <p:nvPr>
            <p:ph type="title"/>
          </p:nvPr>
        </p:nvSpPr>
        <p:spPr>
          <a:xfrm>
            <a:off x="1109980" y="3733800"/>
            <a:ext cx="9966960" cy="2926080"/>
          </a:xfrm>
        </p:spPr>
        <p:txBody>
          <a:bodyPr vert="horz" lIns="91440" tIns="45720" rIns="91440" bIns="45720" rtlCol="0" anchor="b">
            <a:normAutofit/>
          </a:bodyPr>
          <a:lstStyle/>
          <a:p>
            <a:pPr algn="ctr">
              <a:lnSpc>
                <a:spcPct val="85000"/>
              </a:lnSpc>
            </a:pPr>
            <a:r>
              <a:rPr lang="en-US" sz="3400" cap="all" dirty="0" err="1">
                <a:solidFill>
                  <a:srgbClr val="FFFFFF"/>
                </a:solidFill>
              </a:rPr>
              <a:t>Kyk</a:t>
            </a:r>
            <a:r>
              <a:rPr lang="en-US" sz="3400" cap="all" dirty="0">
                <a:solidFill>
                  <a:srgbClr val="FFFFFF"/>
                </a:solidFill>
              </a:rPr>
              <a:t>: </a:t>
            </a:r>
            <a:r>
              <a:rPr lang="en-US" sz="3400" b="1" i="1" cap="all" dirty="0">
                <a:solidFill>
                  <a:srgbClr val="FFFFFF"/>
                </a:solidFill>
              </a:rPr>
              <a:t>Where did Earth Day come from? Earth Day Explained | Who is Gaylord Nelson?</a:t>
            </a:r>
            <a:br>
              <a:rPr lang="en-US" sz="3400" b="1" cap="all" dirty="0">
                <a:solidFill>
                  <a:srgbClr val="FFFFFF"/>
                </a:solidFill>
              </a:rPr>
            </a:br>
            <a:r>
              <a:rPr lang="en-US" sz="3400" b="1" cap="all" dirty="0">
                <a:solidFill>
                  <a:srgbClr val="FFFFFF"/>
                </a:solidFill>
                <a:hlinkClick r:id="rId4"/>
              </a:rPr>
              <a:t>https://www.youtube.com/watch?v=nr_0QR5oVVQ</a:t>
            </a:r>
            <a:r>
              <a:rPr lang="en-US" sz="3400" b="1" cap="all" dirty="0">
                <a:solidFill>
                  <a:srgbClr val="FFFFFF"/>
                </a:solidFill>
              </a:rPr>
              <a:t>  </a:t>
            </a:r>
            <a:r>
              <a:rPr lang="en-US" sz="3400" cap="all" dirty="0">
                <a:solidFill>
                  <a:srgbClr val="FFFFFF"/>
                </a:solidFill>
              </a:rPr>
              <a:t>(3 min 22 </a:t>
            </a:r>
            <a:r>
              <a:rPr lang="en-US" sz="3400" cap="all" dirty="0" err="1">
                <a:solidFill>
                  <a:srgbClr val="FFFFFF"/>
                </a:solidFill>
              </a:rPr>
              <a:t>sek</a:t>
            </a:r>
            <a:r>
              <a:rPr lang="en-US" sz="3400" cap="all" dirty="0">
                <a:solidFill>
                  <a:srgbClr val="FFFFFF"/>
                </a:solidFill>
              </a:rPr>
              <a:t>)</a:t>
            </a:r>
            <a:br>
              <a:rPr lang="en-US" sz="3400" b="1" cap="all" dirty="0">
                <a:solidFill>
                  <a:srgbClr val="FFFFFF"/>
                </a:solidFill>
              </a:rPr>
            </a:br>
            <a:endParaRPr lang="en-US" sz="3400" b="1" cap="all" dirty="0">
              <a:solidFill>
                <a:srgbClr val="FFFFFF"/>
              </a:solidFill>
            </a:endParaRPr>
          </a:p>
        </p:txBody>
      </p:sp>
      <p:pic>
        <p:nvPicPr>
          <p:cNvPr id="6" name="Picture 5" descr="A logo with a person in the middle&#10;&#10;Description automatically generated">
            <a:extLst>
              <a:ext uri="{FF2B5EF4-FFF2-40B4-BE49-F238E27FC236}">
                <a16:creationId xmlns:a16="http://schemas.microsoft.com/office/drawing/2014/main" id="{A36D00BC-DF9F-F60F-43FC-9891B657262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7180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4" name="Straight Connector 13">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3FED537-3AF1-4C36-9904-77B6A54D27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5462458"/>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DC34B6D-8D16-D97D-B48D-94F0CCFC437F}"/>
              </a:ext>
            </a:extLst>
          </p:cNvPr>
          <p:cNvSpPr>
            <a:spLocks noGrp="1"/>
          </p:cNvSpPr>
          <p:nvPr>
            <p:ph type="title"/>
          </p:nvPr>
        </p:nvSpPr>
        <p:spPr>
          <a:xfrm>
            <a:off x="1109980" y="4208424"/>
            <a:ext cx="9966960" cy="1325880"/>
          </a:xfrm>
        </p:spPr>
        <p:txBody>
          <a:bodyPr vert="horz" lIns="91440" tIns="45720" rIns="91440" bIns="45720" rtlCol="0" anchor="b">
            <a:normAutofit fontScale="90000"/>
          </a:bodyPr>
          <a:lstStyle/>
          <a:p>
            <a:pPr algn="ctr">
              <a:lnSpc>
                <a:spcPct val="85000"/>
              </a:lnSpc>
            </a:pPr>
            <a:r>
              <a:rPr lang="en-US" sz="6600" b="1" cap="all" dirty="0" err="1">
                <a:solidFill>
                  <a:srgbClr val="FFFFFF"/>
                </a:solidFill>
              </a:rPr>
              <a:t>Informele</a:t>
            </a:r>
            <a:r>
              <a:rPr lang="en-US" sz="6600" b="1" cap="all" dirty="0">
                <a:solidFill>
                  <a:srgbClr val="FFFFFF"/>
                </a:solidFill>
              </a:rPr>
              <a:t> </a:t>
            </a:r>
            <a:r>
              <a:rPr lang="en-US" sz="6600" b="1" cap="all" dirty="0" err="1">
                <a:solidFill>
                  <a:srgbClr val="FFFFFF"/>
                </a:solidFill>
              </a:rPr>
              <a:t>assessering</a:t>
            </a:r>
            <a:endParaRPr lang="en-US" sz="6600" b="1" cap="all" dirty="0">
              <a:solidFill>
                <a:srgbClr val="FFFFFF"/>
              </a:solidFill>
            </a:endParaRPr>
          </a:p>
        </p:txBody>
      </p:sp>
      <p:pic>
        <p:nvPicPr>
          <p:cNvPr id="5" name="Content Placeholder 4" descr="A person writing in a notebook&#10;&#10;Description automatically generated">
            <a:extLst>
              <a:ext uri="{FF2B5EF4-FFF2-40B4-BE49-F238E27FC236}">
                <a16:creationId xmlns:a16="http://schemas.microsoft.com/office/drawing/2014/main" id="{4ACE5C10-276A-C045-5674-CB15DD4DEF25}"/>
              </a:ext>
            </a:extLst>
          </p:cNvPr>
          <p:cNvPicPr>
            <a:picLocks noGrp="1" noChangeAspect="1"/>
          </p:cNvPicPr>
          <p:nvPr>
            <p:ph idx="1"/>
          </p:nvPr>
        </p:nvPicPr>
        <p:blipFill>
          <a:blip r:embed="rId3">
            <a:duotone>
              <a:prstClr val="black"/>
              <a:srgbClr val="D9C3A5">
                <a:tint val="50000"/>
                <a:satMod val="180000"/>
              </a:srgbClr>
            </a:duotone>
            <a:extLst>
              <a:ext uri="{28A0092B-C50C-407E-A947-70E740481C1C}">
                <a14:useLocalDpi xmlns:a14="http://schemas.microsoft.com/office/drawing/2010/main" val="0"/>
              </a:ext>
            </a:extLst>
          </a:blip>
          <a:srcRect t="12473" r="1" b="30352"/>
          <a:stretch/>
        </p:blipFill>
        <p:spPr>
          <a:xfrm>
            <a:off x="243840" y="256540"/>
            <a:ext cx="11704320" cy="3764276"/>
          </a:xfrm>
          <a:prstGeom prst="rect">
            <a:avLst/>
          </a:prstGeom>
        </p:spPr>
      </p:pic>
      <p:pic>
        <p:nvPicPr>
          <p:cNvPr id="3" name="Picture 2" descr="A logo with a person in the middle&#10;&#10;Description automatically generated">
            <a:extLst>
              <a:ext uri="{FF2B5EF4-FFF2-40B4-BE49-F238E27FC236}">
                <a16:creationId xmlns:a16="http://schemas.microsoft.com/office/drawing/2014/main" id="{9B66A1C5-834B-2C82-0721-F86FAA8A3B4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9240123"/>
      </p:ext>
    </p:extLst>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7F1F0DB-103F-43DF-A1DF-1DFBEBF74327}">
  <ds:schemaRefs>
    <ds:schemaRef ds:uri="http://schemas.microsoft.com/sharepoint/v3/contenttype/forms"/>
  </ds:schemaRefs>
</ds:datastoreItem>
</file>

<file path=customXml/itemProps2.xml><?xml version="1.0" encoding="utf-8"?>
<ds:datastoreItem xmlns:ds="http://schemas.openxmlformats.org/officeDocument/2006/customXml" ds:itemID="{FDFE0753-089F-4AC8-8155-B77DD241F5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Basis</Template>
  <TotalTime>584</TotalTime>
  <Words>1865</Words>
  <Application>Microsoft Office PowerPoint</Application>
  <PresentationFormat>Widescreen</PresentationFormat>
  <Paragraphs>122</Paragraphs>
  <Slides>10</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Aptos</vt:lpstr>
      <vt:lpstr>Arial</vt:lpstr>
      <vt:lpstr>Calibri</vt:lpstr>
      <vt:lpstr>Corbel</vt:lpstr>
      <vt:lpstr>Courier New</vt:lpstr>
      <vt:lpstr>Noto Sans Symbols</vt:lpstr>
      <vt:lpstr>Symbol</vt:lpstr>
      <vt:lpstr>Basis</vt:lpstr>
      <vt:lpstr>PowerPoint Presentation</vt:lpstr>
      <vt:lpstr>PowerPoint Presentation</vt:lpstr>
      <vt:lpstr>KYK: What happens to our 2.2 billion tons of trash? https://www.youtube.com/watch?v=AJVky2Fzl54   (5 min 32 sek) </vt:lpstr>
      <vt:lpstr>Herwinning </vt:lpstr>
      <vt:lpstr>Belangrikheid van Afvalbestuur</vt:lpstr>
      <vt:lpstr>Toepassing van die WNO in Afvalbestuur</vt:lpstr>
      <vt:lpstr>Klasbespreking</vt:lpstr>
      <vt:lpstr>Kyk: Where did Earth Day come from? Earth Day Explained | Who is Gaylord Nelson? https://www.youtube.com/watch?v=nr_0QR5oVVQ  (3 min 22 sek) </vt:lpstr>
      <vt:lpstr>Informele assessering</vt:lpstr>
      <vt:lpstr>huiswerk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Hp Unit</dc:creator>
  <cp:lastModifiedBy>Hp Unit</cp:lastModifiedBy>
  <cp:revision>1</cp:revision>
  <dcterms:created xsi:type="dcterms:W3CDTF">2024-07-17T07:26:47Z</dcterms:created>
  <dcterms:modified xsi:type="dcterms:W3CDTF">2024-08-14T11:56:25Z</dcterms:modified>
</cp:coreProperties>
</file>