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B79C49-4C1A-6520-AE87-94038BF8B53D}" name="Lukas Hanekom" initials="LH" userId="d97e884f8633f2f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8721A-B5F6-45D8-A4AF-0B96048C0597}" v="4" dt="2025-05-16T06:51:07.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773" autoAdjust="0"/>
  </p:normalViewPr>
  <p:slideViewPr>
    <p:cSldViewPr snapToGrid="0">
      <p:cViewPr varScale="1">
        <p:scale>
          <a:sx n="58" d="100"/>
          <a:sy n="58" d="100"/>
        </p:scale>
        <p:origin x="96" y="432"/>
      </p:cViewPr>
      <p:guideLst/>
    </p:cSldViewPr>
  </p:slideViewPr>
  <p:notesTextViewPr>
    <p:cViewPr>
      <p:scale>
        <a:sx n="1" d="1"/>
        <a:sy n="1" d="1"/>
      </p:scale>
      <p:origin x="0" y="-18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DDA8721A-B5F6-45D8-A4AF-0B96048C0597}"/>
    <pc:docChg chg="undo custSel modSld">
      <pc:chgData name="Hp Unit" userId="86ec350514542ee1" providerId="LiveId" clId="{DDA8721A-B5F6-45D8-A4AF-0B96048C0597}" dt="2025-05-16T06:52:09.139" v="121" actId="113"/>
      <pc:docMkLst>
        <pc:docMk/>
      </pc:docMkLst>
      <pc:sldChg chg="modNotesTx">
        <pc:chgData name="Hp Unit" userId="86ec350514542ee1" providerId="LiveId" clId="{DDA8721A-B5F6-45D8-A4AF-0B96048C0597}" dt="2025-05-16T06:03:16.086" v="7"/>
        <pc:sldMkLst>
          <pc:docMk/>
          <pc:sldMk cId="355960440" sldId="256"/>
        </pc:sldMkLst>
      </pc:sldChg>
      <pc:sldChg chg="modSp modNotesTx">
        <pc:chgData name="Hp Unit" userId="86ec350514542ee1" providerId="LiveId" clId="{DDA8721A-B5F6-45D8-A4AF-0B96048C0597}" dt="2025-05-16T06:00:37.825" v="1"/>
        <pc:sldMkLst>
          <pc:docMk/>
          <pc:sldMk cId="2770630927" sldId="257"/>
        </pc:sldMkLst>
        <pc:graphicFrameChg chg="mod">
          <ac:chgData name="Hp Unit" userId="86ec350514542ee1" providerId="LiveId" clId="{DDA8721A-B5F6-45D8-A4AF-0B96048C0597}" dt="2025-05-16T06:00:37.825" v="1"/>
          <ac:graphicFrameMkLst>
            <pc:docMk/>
            <pc:sldMk cId="2770630927" sldId="257"/>
            <ac:graphicFrameMk id="5" creationId="{8FE52957-EFE8-3F9C-1603-75F06B80188B}"/>
          </ac:graphicFrameMkLst>
        </pc:graphicFrameChg>
      </pc:sldChg>
      <pc:sldChg chg="modNotesTx">
        <pc:chgData name="Hp Unit" userId="86ec350514542ee1" providerId="LiveId" clId="{DDA8721A-B5F6-45D8-A4AF-0B96048C0597}" dt="2025-05-16T06:40:32.007" v="59" actId="20577"/>
        <pc:sldMkLst>
          <pc:docMk/>
          <pc:sldMk cId="2443009876" sldId="258"/>
        </pc:sldMkLst>
      </pc:sldChg>
      <pc:sldChg chg="addSp delSp modSp mod modNotesTx">
        <pc:chgData name="Hp Unit" userId="86ec350514542ee1" providerId="LiveId" clId="{DDA8721A-B5F6-45D8-A4AF-0B96048C0597}" dt="2025-05-16T06:39:00.795" v="52" actId="1076"/>
        <pc:sldMkLst>
          <pc:docMk/>
          <pc:sldMk cId="337280854" sldId="259"/>
        </pc:sldMkLst>
        <pc:spChg chg="del mod">
          <ac:chgData name="Hp Unit" userId="86ec350514542ee1" providerId="LiveId" clId="{DDA8721A-B5F6-45D8-A4AF-0B96048C0597}" dt="2025-05-16T06:37:36.144" v="13" actId="478"/>
          <ac:spMkLst>
            <pc:docMk/>
            <pc:sldMk cId="337280854" sldId="259"/>
            <ac:spMk id="2" creationId="{7D2FA520-FDD6-0726-D481-DFA95535D3E4}"/>
          </ac:spMkLst>
        </pc:spChg>
        <pc:spChg chg="add del mod ord">
          <ac:chgData name="Hp Unit" userId="86ec350514542ee1" providerId="LiveId" clId="{DDA8721A-B5F6-45D8-A4AF-0B96048C0597}" dt="2025-05-16T06:38:57.806" v="50" actId="14100"/>
          <ac:spMkLst>
            <pc:docMk/>
            <pc:sldMk cId="337280854" sldId="259"/>
            <ac:spMk id="4" creationId="{0EA22F9E-743C-9095-FEE7-A78310216794}"/>
          </ac:spMkLst>
        </pc:spChg>
        <pc:spChg chg="add del">
          <ac:chgData name="Hp Unit" userId="86ec350514542ee1" providerId="LiveId" clId="{DDA8721A-B5F6-45D8-A4AF-0B96048C0597}" dt="2025-05-16T06:38:23.535" v="40" actId="26606"/>
          <ac:spMkLst>
            <pc:docMk/>
            <pc:sldMk cId="337280854" sldId="259"/>
            <ac:spMk id="23" creationId="{C6FC42E6-6C25-4922-95D2-B97B1E123559}"/>
          </ac:spMkLst>
        </pc:spChg>
        <pc:spChg chg="add del">
          <ac:chgData name="Hp Unit" userId="86ec350514542ee1" providerId="LiveId" clId="{DDA8721A-B5F6-45D8-A4AF-0B96048C0597}" dt="2025-05-16T06:38:23.535" v="40" actId="26606"/>
          <ac:spMkLst>
            <pc:docMk/>
            <pc:sldMk cId="337280854" sldId="259"/>
            <ac:spMk id="25" creationId="{0295F874-A8A5-4A14-8CFC-828968DE64C4}"/>
          </ac:spMkLst>
        </pc:spChg>
        <pc:spChg chg="add">
          <ac:chgData name="Hp Unit" userId="86ec350514542ee1" providerId="LiveId" clId="{DDA8721A-B5F6-45D8-A4AF-0B96048C0597}" dt="2025-05-16T06:38:23.553" v="41" actId="26606"/>
          <ac:spMkLst>
            <pc:docMk/>
            <pc:sldMk cId="337280854" sldId="259"/>
            <ac:spMk id="27" creationId="{3A930249-8242-4E2B-AF17-C01826488321}"/>
          </ac:spMkLst>
        </pc:spChg>
        <pc:spChg chg="add">
          <ac:chgData name="Hp Unit" userId="86ec350514542ee1" providerId="LiveId" clId="{DDA8721A-B5F6-45D8-A4AF-0B96048C0597}" dt="2025-05-16T06:38:23.553" v="41" actId="26606"/>
          <ac:spMkLst>
            <pc:docMk/>
            <pc:sldMk cId="337280854" sldId="259"/>
            <ac:spMk id="28" creationId="{A5BDD999-C5E1-4B3E-A710-768673819165}"/>
          </ac:spMkLst>
        </pc:spChg>
        <pc:grpChg chg="add del">
          <ac:chgData name="Hp Unit" userId="86ec350514542ee1" providerId="LiveId" clId="{DDA8721A-B5F6-45D8-A4AF-0B96048C0597}" dt="2025-05-16T06:38:23.553" v="41" actId="26606"/>
          <ac:grpSpMkLst>
            <pc:docMk/>
            <pc:sldMk cId="337280854" sldId="259"/>
            <ac:grpSpMk id="14" creationId="{CA16F22E-4716-CA29-1F53-4AAD52955EF1}"/>
          </ac:grpSpMkLst>
        </pc:grpChg>
        <pc:picChg chg="mod">
          <ac:chgData name="Hp Unit" userId="86ec350514542ee1" providerId="LiveId" clId="{DDA8721A-B5F6-45D8-A4AF-0B96048C0597}" dt="2025-05-16T06:39:00.795" v="52" actId="1076"/>
          <ac:picMkLst>
            <pc:docMk/>
            <pc:sldMk cId="337280854" sldId="259"/>
            <ac:picMk id="9" creationId="{7855A1DD-63F9-1405-0B8A-87DBAB98CFDB}"/>
          </ac:picMkLst>
        </pc:picChg>
        <pc:picChg chg="mod ord">
          <ac:chgData name="Hp Unit" userId="86ec350514542ee1" providerId="LiveId" clId="{DDA8721A-B5F6-45D8-A4AF-0B96048C0597}" dt="2025-05-16T06:38:25.167" v="42" actId="27614"/>
          <ac:picMkLst>
            <pc:docMk/>
            <pc:sldMk cId="337280854" sldId="259"/>
            <ac:picMk id="10" creationId="{4E537F8A-A3D1-C7A8-725E-62B212B63422}"/>
          </ac:picMkLst>
        </pc:picChg>
      </pc:sldChg>
      <pc:sldChg chg="modNotesTx">
        <pc:chgData name="Hp Unit" userId="86ec350514542ee1" providerId="LiveId" clId="{DDA8721A-B5F6-45D8-A4AF-0B96048C0597}" dt="2025-05-16T06:05:40.139" v="9" actId="20577"/>
        <pc:sldMkLst>
          <pc:docMk/>
          <pc:sldMk cId="2223176156" sldId="261"/>
        </pc:sldMkLst>
      </pc:sldChg>
      <pc:sldChg chg="addSp delSp modSp mod modNotesTx">
        <pc:chgData name="Hp Unit" userId="86ec350514542ee1" providerId="LiveId" clId="{DDA8721A-B5F6-45D8-A4AF-0B96048C0597}" dt="2025-05-16T06:52:09.139" v="121" actId="113"/>
        <pc:sldMkLst>
          <pc:docMk/>
          <pc:sldMk cId="1775527017" sldId="263"/>
        </pc:sldMkLst>
        <pc:spChg chg="add del mod">
          <ac:chgData name="Hp Unit" userId="86ec350514542ee1" providerId="LiveId" clId="{DDA8721A-B5F6-45D8-A4AF-0B96048C0597}" dt="2025-05-16T06:50:38.796" v="100" actId="22"/>
          <ac:spMkLst>
            <pc:docMk/>
            <pc:sldMk cId="1775527017" sldId="263"/>
            <ac:spMk id="5" creationId="{2CAE4409-77DF-35E5-B124-45A1376E876D}"/>
          </ac:spMkLst>
        </pc:spChg>
        <pc:spChg chg="add del">
          <ac:chgData name="Hp Unit" userId="86ec350514542ee1" providerId="LiveId" clId="{DDA8721A-B5F6-45D8-A4AF-0B96048C0597}" dt="2025-05-16T06:50:41.619" v="102" actId="22"/>
          <ac:spMkLst>
            <pc:docMk/>
            <pc:sldMk cId="1775527017" sldId="263"/>
            <ac:spMk id="7" creationId="{9229A3DC-985C-2B58-446F-D0B66542A8FA}"/>
          </ac:spMkLst>
        </pc:spChg>
        <pc:spChg chg="add mod">
          <ac:chgData name="Hp Unit" userId="86ec350514542ee1" providerId="LiveId" clId="{DDA8721A-B5F6-45D8-A4AF-0B96048C0597}" dt="2025-05-16T06:51:47.471" v="120" actId="207"/>
          <ac:spMkLst>
            <pc:docMk/>
            <pc:sldMk cId="1775527017" sldId="263"/>
            <ac:spMk id="9" creationId="{600E71DB-5B35-C4A0-2EF2-56F42F2E12A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1CB86-2ACA-4110-B477-64C46F308A31}"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53A1C382-CEB7-43C6-9CBF-D5220E549798}">
      <dgm:prSet/>
      <dgm:spPr/>
      <dgm:t>
        <a:bodyPr/>
        <a:lstStyle/>
        <a:p>
          <a:r>
            <a:rPr lang="en-US"/>
            <a:t>Define nation-building.</a:t>
          </a:r>
        </a:p>
      </dgm:t>
    </dgm:pt>
    <dgm:pt modelId="{9AE976B1-509F-40B8-9447-89AC4C7B7ABC}" type="parTrans" cxnId="{30175E84-5B32-4A4B-847F-1F10A4FAB406}">
      <dgm:prSet/>
      <dgm:spPr/>
      <dgm:t>
        <a:bodyPr/>
        <a:lstStyle/>
        <a:p>
          <a:endParaRPr lang="en-US"/>
        </a:p>
      </dgm:t>
    </dgm:pt>
    <dgm:pt modelId="{83364B90-EAC7-4A52-B02A-8E137C92E3B7}" type="sibTrans" cxnId="{30175E84-5B32-4A4B-847F-1F10A4FAB406}">
      <dgm:prSet phldrT="1" phldr="0"/>
      <dgm:spPr/>
      <dgm:t>
        <a:bodyPr/>
        <a:lstStyle/>
        <a:p>
          <a:r>
            <a:rPr lang="en-US"/>
            <a:t>1</a:t>
          </a:r>
        </a:p>
      </dgm:t>
    </dgm:pt>
    <dgm:pt modelId="{1F4DC84B-1346-4C78-AFCF-9086DF194BD4}">
      <dgm:prSet/>
      <dgm:spPr/>
      <dgm:t>
        <a:bodyPr/>
        <a:lstStyle/>
        <a:p>
          <a:r>
            <a:rPr lang="en-US"/>
            <a:t>Identify ideas that support nation-building.</a:t>
          </a:r>
        </a:p>
      </dgm:t>
    </dgm:pt>
    <dgm:pt modelId="{CD1ED1F9-E87F-434C-9E9A-CA6AB5C95B24}" type="parTrans" cxnId="{AD9475EC-D952-46F2-A496-6F58BE562852}">
      <dgm:prSet/>
      <dgm:spPr/>
      <dgm:t>
        <a:bodyPr/>
        <a:lstStyle/>
        <a:p>
          <a:endParaRPr lang="en-US"/>
        </a:p>
      </dgm:t>
    </dgm:pt>
    <dgm:pt modelId="{0CB82D76-7A1C-43C1-9483-F8AD054EE64B}" type="sibTrans" cxnId="{AD9475EC-D952-46F2-A496-6F58BE562852}">
      <dgm:prSet phldrT="2" phldr="0"/>
      <dgm:spPr/>
      <dgm:t>
        <a:bodyPr/>
        <a:lstStyle/>
        <a:p>
          <a:r>
            <a:rPr lang="en-US"/>
            <a:t>2</a:t>
          </a:r>
        </a:p>
      </dgm:t>
    </dgm:pt>
    <dgm:pt modelId="{ECA088C7-5CB1-4BCD-9A36-D3ECB6B3FE2D}">
      <dgm:prSet/>
      <dgm:spPr/>
      <dgm:t>
        <a:bodyPr/>
        <a:lstStyle/>
        <a:p>
          <a:r>
            <a:rPr lang="en-ZA" dirty="0"/>
            <a:t>Identify how our normal day-to-day actions at home, at school and in the community promote nation building. </a:t>
          </a:r>
          <a:endParaRPr lang="en-US" dirty="0"/>
        </a:p>
      </dgm:t>
    </dgm:pt>
    <dgm:pt modelId="{C432BB3B-D19E-4F25-BF17-501F23CA223A}" type="parTrans" cxnId="{DA2BA572-05CD-44B1-9E79-6142CDC95888}">
      <dgm:prSet/>
      <dgm:spPr/>
      <dgm:t>
        <a:bodyPr/>
        <a:lstStyle/>
        <a:p>
          <a:endParaRPr lang="en-US"/>
        </a:p>
      </dgm:t>
    </dgm:pt>
    <dgm:pt modelId="{9481C530-C0D7-46A8-8336-37450092A507}" type="sibTrans" cxnId="{DA2BA572-05CD-44B1-9E79-6142CDC95888}">
      <dgm:prSet phldrT="3" phldr="0"/>
      <dgm:spPr/>
      <dgm:t>
        <a:bodyPr/>
        <a:lstStyle/>
        <a:p>
          <a:r>
            <a:rPr lang="en-US"/>
            <a:t>3</a:t>
          </a:r>
        </a:p>
      </dgm:t>
    </dgm:pt>
    <dgm:pt modelId="{4349DE19-0390-4ECB-BFE0-0B564224B548}">
      <dgm:prSet/>
      <dgm:spPr/>
      <dgm:t>
        <a:bodyPr/>
        <a:lstStyle/>
        <a:p>
          <a:r>
            <a:rPr lang="en-US"/>
            <a:t>Research examples of individuals and groups building the nation.</a:t>
          </a:r>
        </a:p>
      </dgm:t>
    </dgm:pt>
    <dgm:pt modelId="{B864F7D0-E0D5-44D7-BDE1-E6C70B642A4E}" type="parTrans" cxnId="{E6156A6A-E4CD-48B1-B199-AFCA2A16E99B}">
      <dgm:prSet/>
      <dgm:spPr/>
      <dgm:t>
        <a:bodyPr/>
        <a:lstStyle/>
        <a:p>
          <a:endParaRPr lang="en-US"/>
        </a:p>
      </dgm:t>
    </dgm:pt>
    <dgm:pt modelId="{93ECDB35-BEB6-45B2-BA39-80A9FFB75C47}" type="sibTrans" cxnId="{E6156A6A-E4CD-48B1-B199-AFCA2A16E99B}">
      <dgm:prSet phldrT="4" phldr="0"/>
      <dgm:spPr/>
      <dgm:t>
        <a:bodyPr/>
        <a:lstStyle/>
        <a:p>
          <a:r>
            <a:rPr lang="en-US"/>
            <a:t>4</a:t>
          </a:r>
        </a:p>
      </dgm:t>
    </dgm:pt>
    <dgm:pt modelId="{8C750455-B05E-4F48-AF3C-5ADD2B89EDD5}" type="pres">
      <dgm:prSet presAssocID="{3831CB86-2ACA-4110-B477-64C46F308A31}" presName="Name0" presStyleCnt="0">
        <dgm:presLayoutVars>
          <dgm:animLvl val="lvl"/>
          <dgm:resizeHandles val="exact"/>
        </dgm:presLayoutVars>
      </dgm:prSet>
      <dgm:spPr/>
    </dgm:pt>
    <dgm:pt modelId="{86A1D3AF-87F8-4D09-948D-EA7E8393D362}" type="pres">
      <dgm:prSet presAssocID="{53A1C382-CEB7-43C6-9CBF-D5220E549798}" presName="compositeNode" presStyleCnt="0">
        <dgm:presLayoutVars>
          <dgm:bulletEnabled val="1"/>
        </dgm:presLayoutVars>
      </dgm:prSet>
      <dgm:spPr/>
    </dgm:pt>
    <dgm:pt modelId="{E85D4583-FB5E-4320-9456-C5360EF6F95D}" type="pres">
      <dgm:prSet presAssocID="{53A1C382-CEB7-43C6-9CBF-D5220E549798}" presName="bgRect" presStyleLbl="bgAccFollowNode1" presStyleIdx="0" presStyleCnt="4"/>
      <dgm:spPr/>
    </dgm:pt>
    <dgm:pt modelId="{35B1F26B-BACA-4F57-9CF1-47DA87D223A9}" type="pres">
      <dgm:prSet presAssocID="{83364B90-EAC7-4A52-B02A-8E137C92E3B7}" presName="sibTransNodeCircle" presStyleLbl="alignNode1" presStyleIdx="0" presStyleCnt="8">
        <dgm:presLayoutVars>
          <dgm:chMax val="0"/>
          <dgm:bulletEnabled/>
        </dgm:presLayoutVars>
      </dgm:prSet>
      <dgm:spPr/>
    </dgm:pt>
    <dgm:pt modelId="{F53FD277-6BBA-4E71-A38D-A8DD6818B989}" type="pres">
      <dgm:prSet presAssocID="{53A1C382-CEB7-43C6-9CBF-D5220E549798}" presName="bottomLine" presStyleLbl="alignNode1" presStyleIdx="1" presStyleCnt="8">
        <dgm:presLayoutVars/>
      </dgm:prSet>
      <dgm:spPr/>
    </dgm:pt>
    <dgm:pt modelId="{908E5C82-0039-454C-86D2-B2DAB0B102FE}" type="pres">
      <dgm:prSet presAssocID="{53A1C382-CEB7-43C6-9CBF-D5220E549798}" presName="nodeText" presStyleLbl="bgAccFollowNode1" presStyleIdx="0" presStyleCnt="4">
        <dgm:presLayoutVars>
          <dgm:bulletEnabled val="1"/>
        </dgm:presLayoutVars>
      </dgm:prSet>
      <dgm:spPr/>
    </dgm:pt>
    <dgm:pt modelId="{F8AD5CC6-6DEE-4DB7-BFC6-F5AC75A4EB92}" type="pres">
      <dgm:prSet presAssocID="{83364B90-EAC7-4A52-B02A-8E137C92E3B7}" presName="sibTrans" presStyleCnt="0"/>
      <dgm:spPr/>
    </dgm:pt>
    <dgm:pt modelId="{A2070B5C-41FA-4833-A36F-68025B88A95C}" type="pres">
      <dgm:prSet presAssocID="{1F4DC84B-1346-4C78-AFCF-9086DF194BD4}" presName="compositeNode" presStyleCnt="0">
        <dgm:presLayoutVars>
          <dgm:bulletEnabled val="1"/>
        </dgm:presLayoutVars>
      </dgm:prSet>
      <dgm:spPr/>
    </dgm:pt>
    <dgm:pt modelId="{8E19AE63-B255-4534-AFD8-2AB8884BF72B}" type="pres">
      <dgm:prSet presAssocID="{1F4DC84B-1346-4C78-AFCF-9086DF194BD4}" presName="bgRect" presStyleLbl="bgAccFollowNode1" presStyleIdx="1" presStyleCnt="4"/>
      <dgm:spPr/>
    </dgm:pt>
    <dgm:pt modelId="{2F815EDF-5BB5-4329-A92B-69216CFF4D6E}" type="pres">
      <dgm:prSet presAssocID="{0CB82D76-7A1C-43C1-9483-F8AD054EE64B}" presName="sibTransNodeCircle" presStyleLbl="alignNode1" presStyleIdx="2" presStyleCnt="8">
        <dgm:presLayoutVars>
          <dgm:chMax val="0"/>
          <dgm:bulletEnabled/>
        </dgm:presLayoutVars>
      </dgm:prSet>
      <dgm:spPr/>
    </dgm:pt>
    <dgm:pt modelId="{AE8AF32B-8376-4910-83FC-ACF204DF3550}" type="pres">
      <dgm:prSet presAssocID="{1F4DC84B-1346-4C78-AFCF-9086DF194BD4}" presName="bottomLine" presStyleLbl="alignNode1" presStyleIdx="3" presStyleCnt="8">
        <dgm:presLayoutVars/>
      </dgm:prSet>
      <dgm:spPr/>
    </dgm:pt>
    <dgm:pt modelId="{CA3F2976-2F0C-4997-94B0-849C3D8E879D}" type="pres">
      <dgm:prSet presAssocID="{1F4DC84B-1346-4C78-AFCF-9086DF194BD4}" presName="nodeText" presStyleLbl="bgAccFollowNode1" presStyleIdx="1" presStyleCnt="4">
        <dgm:presLayoutVars>
          <dgm:bulletEnabled val="1"/>
        </dgm:presLayoutVars>
      </dgm:prSet>
      <dgm:spPr/>
    </dgm:pt>
    <dgm:pt modelId="{B584371D-37A0-40C7-8FDC-C12158E4F7E5}" type="pres">
      <dgm:prSet presAssocID="{0CB82D76-7A1C-43C1-9483-F8AD054EE64B}" presName="sibTrans" presStyleCnt="0"/>
      <dgm:spPr/>
    </dgm:pt>
    <dgm:pt modelId="{8F0A89F0-A475-41F4-AC77-8DC373379C1D}" type="pres">
      <dgm:prSet presAssocID="{ECA088C7-5CB1-4BCD-9A36-D3ECB6B3FE2D}" presName="compositeNode" presStyleCnt="0">
        <dgm:presLayoutVars>
          <dgm:bulletEnabled val="1"/>
        </dgm:presLayoutVars>
      </dgm:prSet>
      <dgm:spPr/>
    </dgm:pt>
    <dgm:pt modelId="{FC69D2DF-DA88-4FA1-BD6C-42A36EAEB7B3}" type="pres">
      <dgm:prSet presAssocID="{ECA088C7-5CB1-4BCD-9A36-D3ECB6B3FE2D}" presName="bgRect" presStyleLbl="bgAccFollowNode1" presStyleIdx="2" presStyleCnt="4"/>
      <dgm:spPr/>
    </dgm:pt>
    <dgm:pt modelId="{186658AD-A7C3-408E-B0DC-B2C40E354991}" type="pres">
      <dgm:prSet presAssocID="{9481C530-C0D7-46A8-8336-37450092A507}" presName="sibTransNodeCircle" presStyleLbl="alignNode1" presStyleIdx="4" presStyleCnt="8">
        <dgm:presLayoutVars>
          <dgm:chMax val="0"/>
          <dgm:bulletEnabled/>
        </dgm:presLayoutVars>
      </dgm:prSet>
      <dgm:spPr/>
    </dgm:pt>
    <dgm:pt modelId="{27FCEEED-1E9F-4C4F-8F45-73A641D8CAB5}" type="pres">
      <dgm:prSet presAssocID="{ECA088C7-5CB1-4BCD-9A36-D3ECB6B3FE2D}" presName="bottomLine" presStyleLbl="alignNode1" presStyleIdx="5" presStyleCnt="8">
        <dgm:presLayoutVars/>
      </dgm:prSet>
      <dgm:spPr/>
    </dgm:pt>
    <dgm:pt modelId="{E7E9C612-CEB9-45F9-B7A4-D5A65A7040DD}" type="pres">
      <dgm:prSet presAssocID="{ECA088C7-5CB1-4BCD-9A36-D3ECB6B3FE2D}" presName="nodeText" presStyleLbl="bgAccFollowNode1" presStyleIdx="2" presStyleCnt="4">
        <dgm:presLayoutVars>
          <dgm:bulletEnabled val="1"/>
        </dgm:presLayoutVars>
      </dgm:prSet>
      <dgm:spPr/>
    </dgm:pt>
    <dgm:pt modelId="{83785168-1B71-4396-9E55-6E887713A63C}" type="pres">
      <dgm:prSet presAssocID="{9481C530-C0D7-46A8-8336-37450092A507}" presName="sibTrans" presStyleCnt="0"/>
      <dgm:spPr/>
    </dgm:pt>
    <dgm:pt modelId="{11712D5A-08E5-43DE-9338-D30AA591EED8}" type="pres">
      <dgm:prSet presAssocID="{4349DE19-0390-4ECB-BFE0-0B564224B548}" presName="compositeNode" presStyleCnt="0">
        <dgm:presLayoutVars>
          <dgm:bulletEnabled val="1"/>
        </dgm:presLayoutVars>
      </dgm:prSet>
      <dgm:spPr/>
    </dgm:pt>
    <dgm:pt modelId="{896B8181-B413-48A1-934B-03E8BED5B70E}" type="pres">
      <dgm:prSet presAssocID="{4349DE19-0390-4ECB-BFE0-0B564224B548}" presName="bgRect" presStyleLbl="bgAccFollowNode1" presStyleIdx="3" presStyleCnt="4"/>
      <dgm:spPr/>
    </dgm:pt>
    <dgm:pt modelId="{2B40F07F-4BDC-4700-A884-B001C5B33BEC}" type="pres">
      <dgm:prSet presAssocID="{93ECDB35-BEB6-45B2-BA39-80A9FFB75C47}" presName="sibTransNodeCircle" presStyleLbl="alignNode1" presStyleIdx="6" presStyleCnt="8">
        <dgm:presLayoutVars>
          <dgm:chMax val="0"/>
          <dgm:bulletEnabled/>
        </dgm:presLayoutVars>
      </dgm:prSet>
      <dgm:spPr/>
    </dgm:pt>
    <dgm:pt modelId="{7B3AAC5A-C5FF-4BA8-AA7B-48439A851C55}" type="pres">
      <dgm:prSet presAssocID="{4349DE19-0390-4ECB-BFE0-0B564224B548}" presName="bottomLine" presStyleLbl="alignNode1" presStyleIdx="7" presStyleCnt="8">
        <dgm:presLayoutVars/>
      </dgm:prSet>
      <dgm:spPr/>
    </dgm:pt>
    <dgm:pt modelId="{123DDD43-83B8-4E28-9D67-A1DC129D158D}" type="pres">
      <dgm:prSet presAssocID="{4349DE19-0390-4ECB-BFE0-0B564224B548}" presName="nodeText" presStyleLbl="bgAccFollowNode1" presStyleIdx="3" presStyleCnt="4">
        <dgm:presLayoutVars>
          <dgm:bulletEnabled val="1"/>
        </dgm:presLayoutVars>
      </dgm:prSet>
      <dgm:spPr/>
    </dgm:pt>
  </dgm:ptLst>
  <dgm:cxnLst>
    <dgm:cxn modelId="{B0EFF305-3482-41B3-9F2D-3C853A899243}" type="presOf" srcId="{0CB82D76-7A1C-43C1-9483-F8AD054EE64B}" destId="{2F815EDF-5BB5-4329-A92B-69216CFF4D6E}" srcOrd="0" destOrd="0" presId="urn:microsoft.com/office/officeart/2016/7/layout/BasicLinearProcessNumbered"/>
    <dgm:cxn modelId="{F4860E30-FA54-4B50-96F6-AC69C882DED1}" type="presOf" srcId="{1F4DC84B-1346-4C78-AFCF-9086DF194BD4}" destId="{8E19AE63-B255-4534-AFD8-2AB8884BF72B}" srcOrd="0" destOrd="0" presId="urn:microsoft.com/office/officeart/2016/7/layout/BasicLinearProcessNumbered"/>
    <dgm:cxn modelId="{717D9635-BD50-4CF4-8513-9D5A51EA42F4}" type="presOf" srcId="{4349DE19-0390-4ECB-BFE0-0B564224B548}" destId="{896B8181-B413-48A1-934B-03E8BED5B70E}" srcOrd="0" destOrd="0" presId="urn:microsoft.com/office/officeart/2016/7/layout/BasicLinearProcessNumbered"/>
    <dgm:cxn modelId="{2107EE36-BA44-415E-AF2D-C524E1FCDCA4}" type="presOf" srcId="{93ECDB35-BEB6-45B2-BA39-80A9FFB75C47}" destId="{2B40F07F-4BDC-4700-A884-B001C5B33BEC}" srcOrd="0" destOrd="0" presId="urn:microsoft.com/office/officeart/2016/7/layout/BasicLinearProcessNumbered"/>
    <dgm:cxn modelId="{9CD0D961-CAF3-44EA-A17F-10EC98F4D4E2}" type="presOf" srcId="{4349DE19-0390-4ECB-BFE0-0B564224B548}" destId="{123DDD43-83B8-4E28-9D67-A1DC129D158D}" srcOrd="1" destOrd="0" presId="urn:microsoft.com/office/officeart/2016/7/layout/BasicLinearProcessNumbered"/>
    <dgm:cxn modelId="{B2E29B66-5E4E-47AD-B7B1-9EEE1A6D47D8}" type="presOf" srcId="{9481C530-C0D7-46A8-8336-37450092A507}" destId="{186658AD-A7C3-408E-B0DC-B2C40E354991}" srcOrd="0" destOrd="0" presId="urn:microsoft.com/office/officeart/2016/7/layout/BasicLinearProcessNumbered"/>
    <dgm:cxn modelId="{E6156A6A-E4CD-48B1-B199-AFCA2A16E99B}" srcId="{3831CB86-2ACA-4110-B477-64C46F308A31}" destId="{4349DE19-0390-4ECB-BFE0-0B564224B548}" srcOrd="3" destOrd="0" parTransId="{B864F7D0-E0D5-44D7-BDE1-E6C70B642A4E}" sibTransId="{93ECDB35-BEB6-45B2-BA39-80A9FFB75C47}"/>
    <dgm:cxn modelId="{DA2BA572-05CD-44B1-9E79-6142CDC95888}" srcId="{3831CB86-2ACA-4110-B477-64C46F308A31}" destId="{ECA088C7-5CB1-4BCD-9A36-D3ECB6B3FE2D}" srcOrd="2" destOrd="0" parTransId="{C432BB3B-D19E-4F25-BF17-501F23CA223A}" sibTransId="{9481C530-C0D7-46A8-8336-37450092A507}"/>
    <dgm:cxn modelId="{9BF0EB53-CE8E-4149-A965-9F10A40545A0}" type="presOf" srcId="{ECA088C7-5CB1-4BCD-9A36-D3ECB6B3FE2D}" destId="{FC69D2DF-DA88-4FA1-BD6C-42A36EAEB7B3}" srcOrd="0" destOrd="0" presId="urn:microsoft.com/office/officeart/2016/7/layout/BasicLinearProcessNumbered"/>
    <dgm:cxn modelId="{11DC2C59-4811-4FAA-A043-6F74B22046FB}" type="presOf" srcId="{53A1C382-CEB7-43C6-9CBF-D5220E549798}" destId="{E85D4583-FB5E-4320-9456-C5360EF6F95D}" srcOrd="0" destOrd="0" presId="urn:microsoft.com/office/officeart/2016/7/layout/BasicLinearProcessNumbered"/>
    <dgm:cxn modelId="{83025F7A-5149-40D8-B10C-A3A986399392}" type="presOf" srcId="{3831CB86-2ACA-4110-B477-64C46F308A31}" destId="{8C750455-B05E-4F48-AF3C-5ADD2B89EDD5}" srcOrd="0" destOrd="0" presId="urn:microsoft.com/office/officeart/2016/7/layout/BasicLinearProcessNumbered"/>
    <dgm:cxn modelId="{30175E84-5B32-4A4B-847F-1F10A4FAB406}" srcId="{3831CB86-2ACA-4110-B477-64C46F308A31}" destId="{53A1C382-CEB7-43C6-9CBF-D5220E549798}" srcOrd="0" destOrd="0" parTransId="{9AE976B1-509F-40B8-9447-89AC4C7B7ABC}" sibTransId="{83364B90-EAC7-4A52-B02A-8E137C92E3B7}"/>
    <dgm:cxn modelId="{509C5585-E2BF-470A-B087-15A461F50226}" type="presOf" srcId="{ECA088C7-5CB1-4BCD-9A36-D3ECB6B3FE2D}" destId="{E7E9C612-CEB9-45F9-B7A4-D5A65A7040DD}" srcOrd="1" destOrd="0" presId="urn:microsoft.com/office/officeart/2016/7/layout/BasicLinearProcessNumbered"/>
    <dgm:cxn modelId="{8313699D-C570-4D45-8261-D99570B4FAA8}" type="presOf" srcId="{1F4DC84B-1346-4C78-AFCF-9086DF194BD4}" destId="{CA3F2976-2F0C-4997-94B0-849C3D8E879D}" srcOrd="1" destOrd="0" presId="urn:microsoft.com/office/officeart/2016/7/layout/BasicLinearProcessNumbered"/>
    <dgm:cxn modelId="{6E6913C4-12F6-45D9-B642-2102EC78C81A}" type="presOf" srcId="{83364B90-EAC7-4A52-B02A-8E137C92E3B7}" destId="{35B1F26B-BACA-4F57-9CF1-47DA87D223A9}" srcOrd="0" destOrd="0" presId="urn:microsoft.com/office/officeart/2016/7/layout/BasicLinearProcessNumbered"/>
    <dgm:cxn modelId="{B07282D9-904F-4F7D-BD20-8D84914441E0}" type="presOf" srcId="{53A1C382-CEB7-43C6-9CBF-D5220E549798}" destId="{908E5C82-0039-454C-86D2-B2DAB0B102FE}" srcOrd="1" destOrd="0" presId="urn:microsoft.com/office/officeart/2016/7/layout/BasicLinearProcessNumbered"/>
    <dgm:cxn modelId="{AD9475EC-D952-46F2-A496-6F58BE562852}" srcId="{3831CB86-2ACA-4110-B477-64C46F308A31}" destId="{1F4DC84B-1346-4C78-AFCF-9086DF194BD4}" srcOrd="1" destOrd="0" parTransId="{CD1ED1F9-E87F-434C-9E9A-CA6AB5C95B24}" sibTransId="{0CB82D76-7A1C-43C1-9483-F8AD054EE64B}"/>
    <dgm:cxn modelId="{73772133-57EA-4E36-98A4-169B5B853D83}" type="presParOf" srcId="{8C750455-B05E-4F48-AF3C-5ADD2B89EDD5}" destId="{86A1D3AF-87F8-4D09-948D-EA7E8393D362}" srcOrd="0" destOrd="0" presId="urn:microsoft.com/office/officeart/2016/7/layout/BasicLinearProcessNumbered"/>
    <dgm:cxn modelId="{3D96DCEC-BF42-4332-8AFC-ABA4FFC764DF}" type="presParOf" srcId="{86A1D3AF-87F8-4D09-948D-EA7E8393D362}" destId="{E85D4583-FB5E-4320-9456-C5360EF6F95D}" srcOrd="0" destOrd="0" presId="urn:microsoft.com/office/officeart/2016/7/layout/BasicLinearProcessNumbered"/>
    <dgm:cxn modelId="{07172A01-1B4D-49BD-B139-68B661E23B80}" type="presParOf" srcId="{86A1D3AF-87F8-4D09-948D-EA7E8393D362}" destId="{35B1F26B-BACA-4F57-9CF1-47DA87D223A9}" srcOrd="1" destOrd="0" presId="urn:microsoft.com/office/officeart/2016/7/layout/BasicLinearProcessNumbered"/>
    <dgm:cxn modelId="{56AAFC49-9106-4EB0-B994-A9165502F54F}" type="presParOf" srcId="{86A1D3AF-87F8-4D09-948D-EA7E8393D362}" destId="{F53FD277-6BBA-4E71-A38D-A8DD6818B989}" srcOrd="2" destOrd="0" presId="urn:microsoft.com/office/officeart/2016/7/layout/BasicLinearProcessNumbered"/>
    <dgm:cxn modelId="{D6E2D475-9B32-41AA-B857-8EABA7DF804E}" type="presParOf" srcId="{86A1D3AF-87F8-4D09-948D-EA7E8393D362}" destId="{908E5C82-0039-454C-86D2-B2DAB0B102FE}" srcOrd="3" destOrd="0" presId="urn:microsoft.com/office/officeart/2016/7/layout/BasicLinearProcessNumbered"/>
    <dgm:cxn modelId="{9936E744-227B-4408-BF51-43C0F7D44DBF}" type="presParOf" srcId="{8C750455-B05E-4F48-AF3C-5ADD2B89EDD5}" destId="{F8AD5CC6-6DEE-4DB7-BFC6-F5AC75A4EB92}" srcOrd="1" destOrd="0" presId="urn:microsoft.com/office/officeart/2016/7/layout/BasicLinearProcessNumbered"/>
    <dgm:cxn modelId="{6AC61F93-7D6C-40F8-BFCD-56D50358CE72}" type="presParOf" srcId="{8C750455-B05E-4F48-AF3C-5ADD2B89EDD5}" destId="{A2070B5C-41FA-4833-A36F-68025B88A95C}" srcOrd="2" destOrd="0" presId="urn:microsoft.com/office/officeart/2016/7/layout/BasicLinearProcessNumbered"/>
    <dgm:cxn modelId="{F3CB4B03-4E45-49DF-905C-CF6F57703869}" type="presParOf" srcId="{A2070B5C-41FA-4833-A36F-68025B88A95C}" destId="{8E19AE63-B255-4534-AFD8-2AB8884BF72B}" srcOrd="0" destOrd="0" presId="urn:microsoft.com/office/officeart/2016/7/layout/BasicLinearProcessNumbered"/>
    <dgm:cxn modelId="{2EBB8F46-2381-432D-B171-A95026CAAE9C}" type="presParOf" srcId="{A2070B5C-41FA-4833-A36F-68025B88A95C}" destId="{2F815EDF-5BB5-4329-A92B-69216CFF4D6E}" srcOrd="1" destOrd="0" presId="urn:microsoft.com/office/officeart/2016/7/layout/BasicLinearProcessNumbered"/>
    <dgm:cxn modelId="{C6048B31-7D33-457D-BC6F-171A3441EB87}" type="presParOf" srcId="{A2070B5C-41FA-4833-A36F-68025B88A95C}" destId="{AE8AF32B-8376-4910-83FC-ACF204DF3550}" srcOrd="2" destOrd="0" presId="urn:microsoft.com/office/officeart/2016/7/layout/BasicLinearProcessNumbered"/>
    <dgm:cxn modelId="{447FFDDE-216A-4527-8B03-310EA0F93C24}" type="presParOf" srcId="{A2070B5C-41FA-4833-A36F-68025B88A95C}" destId="{CA3F2976-2F0C-4997-94B0-849C3D8E879D}" srcOrd="3" destOrd="0" presId="urn:microsoft.com/office/officeart/2016/7/layout/BasicLinearProcessNumbered"/>
    <dgm:cxn modelId="{13D2269A-9DDA-4110-B9A1-AE381427369B}" type="presParOf" srcId="{8C750455-B05E-4F48-AF3C-5ADD2B89EDD5}" destId="{B584371D-37A0-40C7-8FDC-C12158E4F7E5}" srcOrd="3" destOrd="0" presId="urn:microsoft.com/office/officeart/2016/7/layout/BasicLinearProcessNumbered"/>
    <dgm:cxn modelId="{39381543-24C4-4B7F-8EB4-FB6D3D92006F}" type="presParOf" srcId="{8C750455-B05E-4F48-AF3C-5ADD2B89EDD5}" destId="{8F0A89F0-A475-41F4-AC77-8DC373379C1D}" srcOrd="4" destOrd="0" presId="urn:microsoft.com/office/officeart/2016/7/layout/BasicLinearProcessNumbered"/>
    <dgm:cxn modelId="{3A76CA06-0385-48C0-B2DA-4B0EE3295A57}" type="presParOf" srcId="{8F0A89F0-A475-41F4-AC77-8DC373379C1D}" destId="{FC69D2DF-DA88-4FA1-BD6C-42A36EAEB7B3}" srcOrd="0" destOrd="0" presId="urn:microsoft.com/office/officeart/2016/7/layout/BasicLinearProcessNumbered"/>
    <dgm:cxn modelId="{9845B4EA-578A-4716-ABB7-8F81D08D015E}" type="presParOf" srcId="{8F0A89F0-A475-41F4-AC77-8DC373379C1D}" destId="{186658AD-A7C3-408E-B0DC-B2C40E354991}" srcOrd="1" destOrd="0" presId="urn:microsoft.com/office/officeart/2016/7/layout/BasicLinearProcessNumbered"/>
    <dgm:cxn modelId="{F88E6C25-27CE-44DF-9471-74415E532A12}" type="presParOf" srcId="{8F0A89F0-A475-41F4-AC77-8DC373379C1D}" destId="{27FCEEED-1E9F-4C4F-8F45-73A641D8CAB5}" srcOrd="2" destOrd="0" presId="urn:microsoft.com/office/officeart/2016/7/layout/BasicLinearProcessNumbered"/>
    <dgm:cxn modelId="{DADE03DF-E040-4EC3-AF75-578BC5A2F5B0}" type="presParOf" srcId="{8F0A89F0-A475-41F4-AC77-8DC373379C1D}" destId="{E7E9C612-CEB9-45F9-B7A4-D5A65A7040DD}" srcOrd="3" destOrd="0" presId="urn:microsoft.com/office/officeart/2016/7/layout/BasicLinearProcessNumbered"/>
    <dgm:cxn modelId="{6459C184-5D39-4F05-87C7-B2A0202951FA}" type="presParOf" srcId="{8C750455-B05E-4F48-AF3C-5ADD2B89EDD5}" destId="{83785168-1B71-4396-9E55-6E887713A63C}" srcOrd="5" destOrd="0" presId="urn:microsoft.com/office/officeart/2016/7/layout/BasicLinearProcessNumbered"/>
    <dgm:cxn modelId="{76F159EF-A25C-49B2-8A2F-A71F3F9F44E0}" type="presParOf" srcId="{8C750455-B05E-4F48-AF3C-5ADD2B89EDD5}" destId="{11712D5A-08E5-43DE-9338-D30AA591EED8}" srcOrd="6" destOrd="0" presId="urn:microsoft.com/office/officeart/2016/7/layout/BasicLinearProcessNumbered"/>
    <dgm:cxn modelId="{71614968-602F-4F8D-AA06-A4CD7612E244}" type="presParOf" srcId="{11712D5A-08E5-43DE-9338-D30AA591EED8}" destId="{896B8181-B413-48A1-934B-03E8BED5B70E}" srcOrd="0" destOrd="0" presId="urn:microsoft.com/office/officeart/2016/7/layout/BasicLinearProcessNumbered"/>
    <dgm:cxn modelId="{928C2254-1C8F-48E1-B0F8-AF309CC5E4F6}" type="presParOf" srcId="{11712D5A-08E5-43DE-9338-D30AA591EED8}" destId="{2B40F07F-4BDC-4700-A884-B001C5B33BEC}" srcOrd="1" destOrd="0" presId="urn:microsoft.com/office/officeart/2016/7/layout/BasicLinearProcessNumbered"/>
    <dgm:cxn modelId="{B511065D-1FCA-42FC-B883-2BAACB994BFF}" type="presParOf" srcId="{11712D5A-08E5-43DE-9338-D30AA591EED8}" destId="{7B3AAC5A-C5FF-4BA8-AA7B-48439A851C55}" srcOrd="2" destOrd="0" presId="urn:microsoft.com/office/officeart/2016/7/layout/BasicLinearProcessNumbered"/>
    <dgm:cxn modelId="{33818298-C8EF-4F22-ABFB-D7129D58048E}" type="presParOf" srcId="{11712D5A-08E5-43DE-9338-D30AA591EED8}" destId="{123DDD43-83B8-4E28-9D67-A1DC129D158D}"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D4583-FB5E-4320-9456-C5360EF6F95D}">
      <dsp:nvSpPr>
        <dsp:cNvPr id="0" name=""/>
        <dsp:cNvSpPr/>
      </dsp:nvSpPr>
      <dsp:spPr>
        <a:xfrm>
          <a:off x="3080" y="464830"/>
          <a:ext cx="2444055" cy="3421677"/>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711200">
            <a:lnSpc>
              <a:spcPct val="90000"/>
            </a:lnSpc>
            <a:spcBef>
              <a:spcPct val="0"/>
            </a:spcBef>
            <a:spcAft>
              <a:spcPct val="35000"/>
            </a:spcAft>
            <a:buNone/>
          </a:pPr>
          <a:r>
            <a:rPr lang="en-US" sz="1600" kern="1200"/>
            <a:t>Define nation-building.</a:t>
          </a:r>
        </a:p>
      </dsp:txBody>
      <dsp:txXfrm>
        <a:off x="3080" y="1765067"/>
        <a:ext cx="2444055" cy="2053006"/>
      </dsp:txXfrm>
    </dsp:sp>
    <dsp:sp modelId="{35B1F26B-BACA-4F57-9CF1-47DA87D223A9}">
      <dsp:nvSpPr>
        <dsp:cNvPr id="0" name=""/>
        <dsp:cNvSpPr/>
      </dsp:nvSpPr>
      <dsp:spPr>
        <a:xfrm>
          <a:off x="711856" y="806997"/>
          <a:ext cx="1026503" cy="1026503"/>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957325"/>
        <a:ext cx="725847" cy="725847"/>
      </dsp:txXfrm>
    </dsp:sp>
    <dsp:sp modelId="{F53FD277-6BBA-4E71-A38D-A8DD6818B989}">
      <dsp:nvSpPr>
        <dsp:cNvPr id="0" name=""/>
        <dsp:cNvSpPr/>
      </dsp:nvSpPr>
      <dsp:spPr>
        <a:xfrm>
          <a:off x="3080" y="3886435"/>
          <a:ext cx="2444055" cy="72"/>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9AE63-B255-4534-AFD8-2AB8884BF72B}">
      <dsp:nvSpPr>
        <dsp:cNvPr id="0" name=""/>
        <dsp:cNvSpPr/>
      </dsp:nvSpPr>
      <dsp:spPr>
        <a:xfrm>
          <a:off x="2691541" y="464830"/>
          <a:ext cx="2444055" cy="3421677"/>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711200">
            <a:lnSpc>
              <a:spcPct val="90000"/>
            </a:lnSpc>
            <a:spcBef>
              <a:spcPct val="0"/>
            </a:spcBef>
            <a:spcAft>
              <a:spcPct val="35000"/>
            </a:spcAft>
            <a:buNone/>
          </a:pPr>
          <a:r>
            <a:rPr lang="en-US" sz="1600" kern="1200"/>
            <a:t>Identify ideas that support nation-building.</a:t>
          </a:r>
        </a:p>
      </dsp:txBody>
      <dsp:txXfrm>
        <a:off x="2691541" y="1765067"/>
        <a:ext cx="2444055" cy="2053006"/>
      </dsp:txXfrm>
    </dsp:sp>
    <dsp:sp modelId="{2F815EDF-5BB5-4329-A92B-69216CFF4D6E}">
      <dsp:nvSpPr>
        <dsp:cNvPr id="0" name=""/>
        <dsp:cNvSpPr/>
      </dsp:nvSpPr>
      <dsp:spPr>
        <a:xfrm>
          <a:off x="3400317" y="806997"/>
          <a:ext cx="1026503" cy="1026503"/>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957325"/>
        <a:ext cx="725847" cy="725847"/>
      </dsp:txXfrm>
    </dsp:sp>
    <dsp:sp modelId="{AE8AF32B-8376-4910-83FC-ACF204DF3550}">
      <dsp:nvSpPr>
        <dsp:cNvPr id="0" name=""/>
        <dsp:cNvSpPr/>
      </dsp:nvSpPr>
      <dsp:spPr>
        <a:xfrm>
          <a:off x="2691541" y="3886435"/>
          <a:ext cx="2444055" cy="72"/>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69D2DF-DA88-4FA1-BD6C-42A36EAEB7B3}">
      <dsp:nvSpPr>
        <dsp:cNvPr id="0" name=""/>
        <dsp:cNvSpPr/>
      </dsp:nvSpPr>
      <dsp:spPr>
        <a:xfrm>
          <a:off x="5380002" y="464830"/>
          <a:ext cx="2444055" cy="3421677"/>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711200">
            <a:lnSpc>
              <a:spcPct val="90000"/>
            </a:lnSpc>
            <a:spcBef>
              <a:spcPct val="0"/>
            </a:spcBef>
            <a:spcAft>
              <a:spcPct val="35000"/>
            </a:spcAft>
            <a:buNone/>
          </a:pPr>
          <a:r>
            <a:rPr lang="en-ZA" sz="1600" kern="1200" dirty="0"/>
            <a:t>Identify how our normal day-to-day actions at home, at school and in the community promote nation building. </a:t>
          </a:r>
          <a:endParaRPr lang="en-US" sz="1600" kern="1200" dirty="0"/>
        </a:p>
      </dsp:txBody>
      <dsp:txXfrm>
        <a:off x="5380002" y="1765067"/>
        <a:ext cx="2444055" cy="2053006"/>
      </dsp:txXfrm>
    </dsp:sp>
    <dsp:sp modelId="{186658AD-A7C3-408E-B0DC-B2C40E354991}">
      <dsp:nvSpPr>
        <dsp:cNvPr id="0" name=""/>
        <dsp:cNvSpPr/>
      </dsp:nvSpPr>
      <dsp:spPr>
        <a:xfrm>
          <a:off x="6088778" y="806997"/>
          <a:ext cx="1026503" cy="1026503"/>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957325"/>
        <a:ext cx="725847" cy="725847"/>
      </dsp:txXfrm>
    </dsp:sp>
    <dsp:sp modelId="{27FCEEED-1E9F-4C4F-8F45-73A641D8CAB5}">
      <dsp:nvSpPr>
        <dsp:cNvPr id="0" name=""/>
        <dsp:cNvSpPr/>
      </dsp:nvSpPr>
      <dsp:spPr>
        <a:xfrm>
          <a:off x="5380002" y="3886435"/>
          <a:ext cx="2444055" cy="7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B8181-B413-48A1-934B-03E8BED5B70E}">
      <dsp:nvSpPr>
        <dsp:cNvPr id="0" name=""/>
        <dsp:cNvSpPr/>
      </dsp:nvSpPr>
      <dsp:spPr>
        <a:xfrm>
          <a:off x="8068463" y="464830"/>
          <a:ext cx="2444055" cy="3421677"/>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711200">
            <a:lnSpc>
              <a:spcPct val="90000"/>
            </a:lnSpc>
            <a:spcBef>
              <a:spcPct val="0"/>
            </a:spcBef>
            <a:spcAft>
              <a:spcPct val="35000"/>
            </a:spcAft>
            <a:buNone/>
          </a:pPr>
          <a:r>
            <a:rPr lang="en-US" sz="1600" kern="1200"/>
            <a:t>Research examples of individuals and groups building the nation.</a:t>
          </a:r>
        </a:p>
      </dsp:txBody>
      <dsp:txXfrm>
        <a:off x="8068463" y="1765067"/>
        <a:ext cx="2444055" cy="2053006"/>
      </dsp:txXfrm>
    </dsp:sp>
    <dsp:sp modelId="{2B40F07F-4BDC-4700-A884-B001C5B33BEC}">
      <dsp:nvSpPr>
        <dsp:cNvPr id="0" name=""/>
        <dsp:cNvSpPr/>
      </dsp:nvSpPr>
      <dsp:spPr>
        <a:xfrm>
          <a:off x="8777239" y="806997"/>
          <a:ext cx="1026503" cy="1026503"/>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957325"/>
        <a:ext cx="725847" cy="725847"/>
      </dsp:txXfrm>
    </dsp:sp>
    <dsp:sp modelId="{7B3AAC5A-C5FF-4BA8-AA7B-48439A851C55}">
      <dsp:nvSpPr>
        <dsp:cNvPr id="0" name=""/>
        <dsp:cNvSpPr/>
      </dsp:nvSpPr>
      <dsp:spPr>
        <a:xfrm>
          <a:off x="8068463" y="3886435"/>
          <a:ext cx="2444055" cy="72"/>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E0BB1A-07D4-4239-AE4E-B2E5F5A498E4}"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36565-9B87-4B27-A4D7-F92C68F00656}" type="slidenum">
              <a:rPr lang="en-US" smtClean="0"/>
              <a:t>‹#›</a:t>
            </a:fld>
            <a:endParaRPr lang="en-US"/>
          </a:p>
        </p:txBody>
      </p:sp>
    </p:spTree>
    <p:extLst>
      <p:ext uri="{BB962C8B-B14F-4D97-AF65-F5344CB8AC3E}">
        <p14:creationId xmlns:p14="http://schemas.microsoft.com/office/powerpoint/2010/main" val="383362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t.ly/4djy1pj"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(2 min)</a:t>
            </a:r>
          </a:p>
          <a:p>
            <a:endParaRPr lang="en-GB" dirty="0"/>
          </a:p>
          <a:p>
            <a:pPr marL="342900" lvl="0" indent="-342900">
              <a:lnSpc>
                <a:spcPct val="115000"/>
              </a:lnSpc>
              <a:buFont typeface="Symbol" panose="05050102010706020507" pitchFamily="18" charset="2"/>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Slide 1:</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Good day, Grade 8s! Over the next few lessons, we’re going to explore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nation-building</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 what it means and how each of us plays a part in it. Today, we’ll look at how small actions and big role models can all help build a better South Africa.</a:t>
            </a:r>
            <a:endParaRPr lang="af-ZA"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This topic is important because nation-building</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 strengthens unity, equality, and active citizenship</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in our diverse country. The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Constitution of South Africa</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gives every person certain rights, like equality, freedom of expression, and human dignity, but it also reminds us that we have responsibilities.</a:t>
            </a:r>
            <a:endParaRPr lang="af-ZA"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These include respecting the rights of others, contributing to our communities, and promoting peace and fairness. By learning about nation-building, you’ll better understand how your choices, values, and actions can help shape a stronger, more united nation for everyone.</a:t>
            </a:r>
            <a:endParaRPr lang="af-ZA"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D5A36565-9B87-4B27-A4D7-F92C68F00656}" type="slidenum">
              <a:rPr lang="en-US" smtClean="0"/>
              <a:t>1</a:t>
            </a:fld>
            <a:endParaRPr lang="en-US"/>
          </a:p>
        </p:txBody>
      </p:sp>
    </p:spTree>
    <p:extLst>
      <p:ext uri="{BB962C8B-B14F-4D97-AF65-F5344CB8AC3E}">
        <p14:creationId xmlns:p14="http://schemas.microsoft.com/office/powerpoint/2010/main" val="47632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US" sz="1200" b="1" kern="100" dirty="0">
                <a:effectLst/>
                <a:latin typeface="Calibri" panose="020F0502020204030204" pitchFamily="34" charset="0"/>
                <a:ea typeface="Aptos" panose="020B0004020202020204" pitchFamily="34" charset="0"/>
                <a:cs typeface="Times New Roman" panose="02020603050405020304" pitchFamily="18" charset="0"/>
              </a:rPr>
              <a:t>Slide 2:</a:t>
            </a:r>
            <a:r>
              <a:rPr lang="en-US" sz="1200" kern="100" dirty="0">
                <a:effectLst/>
                <a:latin typeface="Calibri" panose="020F0502020204030204" pitchFamily="34" charset="0"/>
                <a:ea typeface="Aptos" panose="020B0004020202020204" pitchFamily="34" charset="0"/>
                <a:cs typeface="Times New Roman" panose="02020603050405020304" pitchFamily="18" charset="0"/>
              </a:rPr>
              <a:t> By the end of this lesson, you should be able to:</a:t>
            </a:r>
          </a:p>
          <a:p>
            <a:pPr marL="742950" lvl="1" indent="-285750">
              <a:lnSpc>
                <a:spcPct val="115000"/>
              </a:lnSpc>
              <a:buFont typeface="Courier New" panose="02070309020205020404" pitchFamily="49" charset="0"/>
              <a:buChar char="o"/>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Define nation-building.</a:t>
            </a:r>
          </a:p>
          <a:p>
            <a:pPr marL="742950" lvl="1" indent="-285750">
              <a:lnSpc>
                <a:spcPct val="115000"/>
              </a:lnSpc>
              <a:buFont typeface="Courier New" panose="02070309020205020404" pitchFamily="49" charset="0"/>
              <a:buChar char="o"/>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Identify ideas that support nation-building.</a:t>
            </a:r>
          </a:p>
          <a:p>
            <a:pPr marL="742950" lvl="1" indent="-285750">
              <a:lnSpc>
                <a:spcPct val="115000"/>
              </a:lnSpc>
              <a:buFont typeface="Courier New" panose="02070309020205020404" pitchFamily="49" charset="0"/>
              <a:buChar char="o"/>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Identify how our normal day-to-day actions at home, at school and in the community promote nation building. </a:t>
            </a:r>
            <a:endParaRPr lang="af-ZA"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Research examples of individuals and groups building the nation.</a:t>
            </a:r>
          </a:p>
          <a:p>
            <a:endParaRPr lang="en-US" dirty="0"/>
          </a:p>
        </p:txBody>
      </p:sp>
      <p:sp>
        <p:nvSpPr>
          <p:cNvPr id="4" name="Slide Number Placeholder 3"/>
          <p:cNvSpPr>
            <a:spLocks noGrp="1"/>
          </p:cNvSpPr>
          <p:nvPr>
            <p:ph type="sldNum" sz="quarter" idx="5"/>
          </p:nvPr>
        </p:nvSpPr>
        <p:spPr/>
        <p:txBody>
          <a:bodyPr/>
          <a:lstStyle/>
          <a:p>
            <a:fld id="{D5A36565-9B87-4B27-A4D7-F92C68F00656}" type="slidenum">
              <a:rPr lang="en-US" smtClean="0"/>
              <a:t>2</a:t>
            </a:fld>
            <a:endParaRPr lang="en-US"/>
          </a:p>
        </p:txBody>
      </p:sp>
    </p:spTree>
    <p:extLst>
      <p:ext uri="{BB962C8B-B14F-4D97-AF65-F5344CB8AC3E}">
        <p14:creationId xmlns:p14="http://schemas.microsoft.com/office/powerpoint/2010/main" val="376965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alibri" panose="020F0502020204030204" pitchFamily="34" charset="0"/>
                <a:ea typeface="Aptos" panose="020B0004020202020204" pitchFamily="34" charset="0"/>
                <a:cs typeface="Times New Roman" panose="02020603050405020304" pitchFamily="18" charset="0"/>
              </a:rPr>
              <a:t>Teaching &amp; Discussion (5 min) </a:t>
            </a:r>
          </a:p>
          <a:p>
            <a:endParaRPr lang="en-US" sz="1800" b="1" dirty="0">
              <a:effectLst/>
              <a:latin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Slide 3: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Explain the definition of nation-building: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Nation-building</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is the process of helping a country become stronger and more united. It includes creating a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shared identity</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building trust between people, and making sure everyone feels like they belong. Nation-building also means working together to grow the country’s government, economy, and culture.</a:t>
            </a:r>
          </a:p>
          <a:p>
            <a:pPr marL="34290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Explain that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shared identity</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refers to </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people feeling united as part of the same team because they share common values, goals, or experiences, even if they come from different cultures or backgrounds.</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Ask:</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What makes you feel proud to be South African? (Allow brief responses.)</a:t>
            </a:r>
          </a:p>
          <a:p>
            <a:endParaRPr lang="en-US" dirty="0"/>
          </a:p>
        </p:txBody>
      </p:sp>
      <p:sp>
        <p:nvSpPr>
          <p:cNvPr id="4" name="Slide Number Placeholder 3"/>
          <p:cNvSpPr>
            <a:spLocks noGrp="1"/>
          </p:cNvSpPr>
          <p:nvPr>
            <p:ph type="sldNum" sz="quarter" idx="5"/>
          </p:nvPr>
        </p:nvSpPr>
        <p:spPr/>
        <p:txBody>
          <a:bodyPr/>
          <a:lstStyle/>
          <a:p>
            <a:fld id="{D5A36565-9B87-4B27-A4D7-F92C68F00656}" type="slidenum">
              <a:rPr lang="en-US" smtClean="0"/>
              <a:t>3</a:t>
            </a:fld>
            <a:endParaRPr lang="en-US"/>
          </a:p>
        </p:txBody>
      </p:sp>
    </p:spTree>
    <p:extLst>
      <p:ext uri="{BB962C8B-B14F-4D97-AF65-F5344CB8AC3E}">
        <p14:creationId xmlns:p14="http://schemas.microsoft.com/office/powerpoint/2010/main" val="311362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Slide 4: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Two key ideas that support nation-building are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Rainbow Nation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and</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Ubuntu.</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Ask learners to explain their understanding of these terms. </a:t>
            </a: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The term </a:t>
            </a:r>
            <a:r>
              <a:rPr lang="en-ZA" sz="1800" i="1" kern="100" dirty="0">
                <a:effectLst/>
                <a:latin typeface="Calibri" panose="020F0502020204030204" pitchFamily="34" charset="0"/>
                <a:ea typeface="Aptos" panose="020B0004020202020204" pitchFamily="34" charset="0"/>
                <a:cs typeface="Times New Roman" panose="02020603050405020304" pitchFamily="18" charset="0"/>
              </a:rPr>
              <a:t>"Rainbow Nation"</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was used by Archbishop Desmond Tutu to describe South Africa after 1994. It refers to the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diverse</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range of people, cultures, languages, traditions, and beliefs found in our country. Just like a rainbow is made up of different colours, our unity as a nation is made up of our beautiful diversity. Respecting diversity means accepting and valuing everyone’s differences and understanding that each person is unique</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i="1" kern="100" dirty="0">
                <a:effectLst/>
                <a:latin typeface="Calibri" panose="020F0502020204030204" pitchFamily="34" charset="0"/>
                <a:ea typeface="Aptos" panose="020B0004020202020204" pitchFamily="34" charset="0"/>
                <a:cs typeface="Times New Roman" panose="02020603050405020304" pitchFamily="18" charset="0"/>
              </a:rPr>
              <a:t>Ubuntu</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is a South African term that means </a:t>
            </a:r>
            <a:r>
              <a:rPr lang="en-ZA" sz="1800" i="1" kern="100" dirty="0">
                <a:effectLst/>
                <a:latin typeface="Calibri" panose="020F0502020204030204" pitchFamily="34" charset="0"/>
                <a:ea typeface="Aptos" panose="020B0004020202020204" pitchFamily="34" charset="0"/>
                <a:cs typeface="Times New Roman" panose="02020603050405020304" pitchFamily="18" charset="0"/>
              </a:rPr>
              <a:t>"I am because you are"</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It speaks about our shared humanity, the importance of community, and the way we rely on each other. Ubuntu encourages kindness, care, and responsibility towards others.</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A36565-9B87-4B27-A4D7-F92C68F00656}" type="slidenum">
              <a:rPr lang="en-US" smtClean="0"/>
              <a:t>4</a:t>
            </a:fld>
            <a:endParaRPr lang="en-US"/>
          </a:p>
        </p:txBody>
      </p:sp>
    </p:spTree>
    <p:extLst>
      <p:ext uri="{BB962C8B-B14F-4D97-AF65-F5344CB8AC3E}">
        <p14:creationId xmlns:p14="http://schemas.microsoft.com/office/powerpoint/2010/main" val="298193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alibri" panose="020F0502020204030204" pitchFamily="34" charset="0"/>
                <a:ea typeface="Aptos" panose="020B0004020202020204" pitchFamily="34" charset="0"/>
                <a:cs typeface="Times New Roman" panose="02020603050405020304" pitchFamily="18" charset="0"/>
              </a:rPr>
              <a:t>Teaching &amp; Group Activity (3 + 7 min) </a:t>
            </a:r>
          </a:p>
          <a:p>
            <a:endParaRPr lang="en-US" sz="1800" b="0" dirty="0">
              <a:effectLst/>
              <a:latin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Slide 5: </a:t>
            </a:r>
            <a:r>
              <a:rPr lang="en-US" sz="1800" dirty="0">
                <a:effectLst/>
                <a:latin typeface="Calibri" panose="020F0502020204030204" pitchFamily="34" charset="0"/>
                <a:ea typeface="Aptos" panose="020B0004020202020204" pitchFamily="34" charset="0"/>
                <a:cs typeface="Times New Roman" panose="02020603050405020304" pitchFamily="18" charset="0"/>
              </a:rPr>
              <a:t>Nation-building doesn’t happen in just one place or on a particular day, like Heritage Day/Braai Day</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 it happens in many parts of our lives, and these parts are all connected.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Home, school, and the community</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are like building blocks of our society. What we learn and practise in one area affects the others.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Let’s take a look at the diagram on the slide.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When we learn values like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love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responsibility</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and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respect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home, we carry them into school and into our community. If our schools teach us to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celebrate diversity</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we take that attitude back home and into the community. When communities work together and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support one another</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they create safer, kinder environments for schools and families.</a:t>
            </a: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This diagram shows that each space supports and strengthens the others, and when all three work together, they help to build a united, strong nation.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D5A36565-9B87-4B27-A4D7-F92C68F00656}" type="slidenum">
              <a:rPr lang="en-US" smtClean="0"/>
              <a:t>5</a:t>
            </a:fld>
            <a:endParaRPr lang="en-US"/>
          </a:p>
        </p:txBody>
      </p:sp>
    </p:spTree>
    <p:extLst>
      <p:ext uri="{BB962C8B-B14F-4D97-AF65-F5344CB8AC3E}">
        <p14:creationId xmlns:p14="http://schemas.microsoft.com/office/powerpoint/2010/main" val="198091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6:</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Nation-building starts with the small actions we take every day. You will now work in groups of THREE to FOUR to brainstorm at least THREE practical actions you can take in each area (home, school and community) to promote nation-building.</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Learners to complete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Activity 1</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Allow groups to provide feedback. Possible answers are available in </a:t>
            </a:r>
            <a:r>
              <a:rPr lang="en-US" sz="18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 MEMO</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You will explore sport as a nation-building tool in more detail later in high school, but it’s important to understand that sport can unite people across different backgrounds, languages, cultures, and beliefs.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Supporting and celebrating our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national teams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(Springboks, Bafana-Bafana, Banyana Banyana, Proteas) helps build pride, unity, and a shared identity as South Africans.</a:t>
            </a:r>
          </a:p>
          <a:p>
            <a:pPr marL="34290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 powerful example is the Springboks’ Rugby World Cup victories, especially in 1995, 2007, 2019, and 2023. These moments united the country, bringing people of all races and backgrounds together to celebrate a shared victory.  </a:t>
            </a:r>
          </a:p>
          <a:p>
            <a:endParaRPr lang="en-US" dirty="0"/>
          </a:p>
        </p:txBody>
      </p:sp>
      <p:sp>
        <p:nvSpPr>
          <p:cNvPr id="4" name="Slide Number Placeholder 3"/>
          <p:cNvSpPr>
            <a:spLocks noGrp="1"/>
          </p:cNvSpPr>
          <p:nvPr>
            <p:ph type="sldNum" sz="quarter" idx="5"/>
          </p:nvPr>
        </p:nvSpPr>
        <p:spPr/>
        <p:txBody>
          <a:bodyPr/>
          <a:lstStyle/>
          <a:p>
            <a:fld id="{D5A36565-9B87-4B27-A4D7-F92C68F00656}" type="slidenum">
              <a:rPr lang="en-US" smtClean="0"/>
              <a:t>6</a:t>
            </a:fld>
            <a:endParaRPr lang="en-US"/>
          </a:p>
        </p:txBody>
      </p:sp>
    </p:spTree>
    <p:extLst>
      <p:ext uri="{BB962C8B-B14F-4D97-AF65-F5344CB8AC3E}">
        <p14:creationId xmlns:p14="http://schemas.microsoft.com/office/powerpoint/2010/main" val="908622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alibri" panose="020F0502020204030204" pitchFamily="34" charset="0"/>
                <a:ea typeface="Aptos" panose="020B0004020202020204" pitchFamily="34" charset="0"/>
                <a:cs typeface="Times New Roman" panose="02020603050405020304" pitchFamily="18" charset="0"/>
              </a:rPr>
              <a:t>Watch Video &amp; Pair Activity (5 + 10 min) </a:t>
            </a:r>
          </a:p>
          <a:p>
            <a:endParaRPr lang="en-US" sz="1800" b="0" dirty="0">
              <a:effectLst/>
              <a:latin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Slide 7: </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South Africa has many individuals and groups who have made major contributions to building a better South Africa. </a:t>
            </a:r>
            <a:endParaRPr lang="af-ZA"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Let’s watch a video of a real-</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life example of how ordinary people, especially the youth, </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can play an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extraordinary role in building a more just, united, and dignified South Africa</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af-ZA"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b="0" kern="100" dirty="0">
                <a:effectLst/>
                <a:latin typeface="Calibri" panose="020F0502020204030204" pitchFamily="34" charset="0"/>
                <a:ea typeface="Aptos" panose="020B0004020202020204" pitchFamily="34" charset="0"/>
                <a:cs typeface="Times New Roman" panose="02020603050405020304" pitchFamily="18" charset="0"/>
              </a:rPr>
              <a:t>Watch: </a:t>
            </a:r>
            <a:r>
              <a:rPr lang="af-ZA" sz="1800" b="1" kern="100" dirty="0" err="1">
                <a:effectLst/>
                <a:latin typeface="Calibri" panose="020F0502020204030204" pitchFamily="34" charset="0"/>
                <a:ea typeface="Aptos" panose="020B0004020202020204" pitchFamily="34" charset="0"/>
                <a:cs typeface="Times New Roman" panose="02020603050405020304" pitchFamily="18" charset="0"/>
              </a:rPr>
              <a:t>WATCH</a:t>
            </a:r>
            <a:r>
              <a:rPr lang="af-ZA" sz="1800" b="1" kern="100" dirty="0">
                <a:effectLst/>
                <a:latin typeface="Calibri" panose="020F0502020204030204" pitchFamily="34" charset="0"/>
                <a:ea typeface="Aptos" panose="020B0004020202020204" pitchFamily="34" charset="0"/>
                <a:cs typeface="Times New Roman" panose="02020603050405020304" pitchFamily="18" charset="0"/>
              </a:rPr>
              <a:t> | </a:t>
            </a:r>
            <a:r>
              <a:rPr lang="af-ZA" sz="1800" b="1" kern="100" dirty="0" err="1">
                <a:effectLst/>
                <a:latin typeface="Calibri" panose="020F0502020204030204" pitchFamily="34" charset="0"/>
                <a:ea typeface="Aptos" panose="020B0004020202020204" pitchFamily="34" charset="0"/>
                <a:cs typeface="Times New Roman" panose="02020603050405020304" pitchFamily="18" charset="0"/>
              </a:rPr>
              <a:t>Backyard</a:t>
            </a:r>
            <a:r>
              <a:rPr lang="af-ZA"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af-ZA" sz="1800" b="1" kern="100" dirty="0" err="1">
                <a:effectLst/>
                <a:latin typeface="Calibri" panose="020F0502020204030204" pitchFamily="34" charset="0"/>
                <a:ea typeface="Aptos" panose="020B0004020202020204" pitchFamily="34" charset="0"/>
                <a:cs typeface="Times New Roman" panose="02020603050405020304" pitchFamily="18" charset="0"/>
              </a:rPr>
              <a:t>Varsity</a:t>
            </a:r>
            <a:r>
              <a:rPr lang="af-ZA"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af-ZA" sz="1800" b="1" kern="100" dirty="0" err="1">
                <a:effectLst/>
                <a:latin typeface="Calibri" panose="020F0502020204030204" pitchFamily="34" charset="0"/>
                <a:ea typeface="Aptos" panose="020B0004020202020204" pitchFamily="34" charset="0"/>
                <a:cs typeface="Times New Roman" panose="02020603050405020304" pitchFamily="18" charset="0"/>
              </a:rPr>
              <a:t>Training</a:t>
            </a:r>
            <a:r>
              <a:rPr lang="af-ZA"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af-ZA" sz="1800" b="1" kern="100" dirty="0" err="1">
                <a:effectLst/>
                <a:latin typeface="Calibri" panose="020F0502020204030204" pitchFamily="34" charset="0"/>
                <a:ea typeface="Aptos" panose="020B0004020202020204" pitchFamily="34" charset="0"/>
                <a:cs typeface="Times New Roman" panose="02020603050405020304" pitchFamily="18" charset="0"/>
              </a:rPr>
              <a:t>SA's</a:t>
            </a:r>
            <a:r>
              <a:rPr lang="af-ZA"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af-ZA" sz="1800" b="1" kern="100" dirty="0" err="1">
                <a:effectLst/>
                <a:latin typeface="Calibri" panose="020F0502020204030204" pitchFamily="34" charset="0"/>
                <a:ea typeface="Aptos" panose="020B0004020202020204" pitchFamily="34" charset="0"/>
                <a:cs typeface="Times New Roman" panose="02020603050405020304" pitchFamily="18" charset="0"/>
              </a:rPr>
              <a:t>youth</a:t>
            </a:r>
            <a:r>
              <a:rPr lang="af-ZA"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af-ZA" sz="1800" b="1" kern="100" dirty="0" err="1">
                <a:effectLst/>
                <a:latin typeface="Calibri" panose="020F0502020204030204" pitchFamily="34" charset="0"/>
                <a:ea typeface="Aptos" panose="020B0004020202020204" pitchFamily="34" charset="0"/>
                <a:cs typeface="Times New Roman" panose="02020603050405020304" pitchFamily="18" charset="0"/>
              </a:rPr>
              <a:t>to</a:t>
            </a:r>
            <a:r>
              <a:rPr lang="af-ZA"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af-ZA" sz="1800" b="1" kern="100" dirty="0" err="1">
                <a:effectLst/>
                <a:latin typeface="Calibri" panose="020F0502020204030204" pitchFamily="34" charset="0"/>
                <a:ea typeface="Aptos" panose="020B0004020202020204" pitchFamily="34" charset="0"/>
                <a:cs typeface="Times New Roman" panose="02020603050405020304" pitchFamily="18" charset="0"/>
              </a:rPr>
              <a:t>build</a:t>
            </a:r>
            <a:r>
              <a:rPr lang="af-ZA"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af-ZA" sz="1800" b="1" kern="100" dirty="0" err="1">
                <a:effectLst/>
                <a:latin typeface="Calibri" panose="020F0502020204030204" pitchFamily="34" charset="0"/>
                <a:ea typeface="Aptos" panose="020B0004020202020204" pitchFamily="34" charset="0"/>
                <a:cs typeface="Times New Roman" panose="02020603050405020304" pitchFamily="18" charset="0"/>
              </a:rPr>
              <a:t>houses</a:t>
            </a:r>
            <a:r>
              <a:rPr lang="af-ZA"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af-ZA" sz="1800" b="1" kern="100" dirty="0" err="1">
                <a:effectLst/>
                <a:latin typeface="Calibri" panose="020F0502020204030204" pitchFamily="34" charset="0"/>
                <a:ea typeface="Aptos" panose="020B0004020202020204" pitchFamily="34" charset="0"/>
                <a:cs typeface="Times New Roman" panose="02020603050405020304" pitchFamily="18" charset="0"/>
              </a:rPr>
              <a:t>shacks</a:t>
            </a:r>
            <a:r>
              <a:rPr lang="af-ZA"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af-ZA" sz="1800" b="1" kern="100" dirty="0" err="1">
                <a:effectLst/>
                <a:latin typeface="Calibri" panose="020F0502020204030204" pitchFamily="34" charset="0"/>
                <a:ea typeface="Aptos" panose="020B0004020202020204" pitchFamily="34" charset="0"/>
                <a:cs typeface="Times New Roman" panose="02020603050405020304" pitchFamily="18" charset="0"/>
              </a:rPr>
              <a:t>and</a:t>
            </a:r>
            <a:r>
              <a:rPr lang="af-ZA"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af-ZA" sz="1800" b="1" kern="100" dirty="0" err="1">
                <a:effectLst/>
                <a:latin typeface="Calibri" panose="020F0502020204030204" pitchFamily="34" charset="0"/>
                <a:ea typeface="Aptos" panose="020B0004020202020204" pitchFamily="34" charset="0"/>
                <a:cs typeface="Times New Roman" panose="02020603050405020304" pitchFamily="18" charset="0"/>
              </a:rPr>
              <a:t>their</a:t>
            </a:r>
            <a:r>
              <a:rPr lang="af-ZA"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af-ZA" sz="1800" b="1" kern="100" dirty="0" err="1">
                <a:effectLst/>
                <a:latin typeface="Calibri" panose="020F0502020204030204" pitchFamily="34" charset="0"/>
                <a:ea typeface="Aptos" panose="020B0004020202020204" pitchFamily="34" charset="0"/>
                <a:cs typeface="Times New Roman" panose="02020603050405020304" pitchFamily="18" charset="0"/>
              </a:rPr>
              <a:t>own</a:t>
            </a:r>
            <a:r>
              <a:rPr lang="af-ZA"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af-ZA" sz="1800" b="1" kern="100" dirty="0" err="1">
                <a:effectLst/>
                <a:latin typeface="Calibri" panose="020F0502020204030204" pitchFamily="34" charset="0"/>
                <a:ea typeface="Aptos" panose="020B0004020202020204" pitchFamily="34" charset="0"/>
                <a:cs typeface="Times New Roman" panose="02020603050405020304" pitchFamily="18" charset="0"/>
              </a:rPr>
              <a:t>lives</a:t>
            </a:r>
            <a:endParaRPr lang="af-ZA"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https://bit.ly/4djy1pj</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(4 min 41 sec)</a:t>
            </a:r>
            <a:endParaRPr lang="af-ZA"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Isn’t this a great example of respecting human dignity by addressing inequalities of the past? </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There are many more examples of individuals and groups who have done or are doing amazing work in this area. </a:t>
            </a:r>
            <a:endParaRPr lang="af-ZA"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Let’s see if you are familiar with these people and the contributions they made. Working in pairs, match each individual or group to their correct contribution or impact.</a:t>
            </a:r>
            <a:endParaRPr lang="af-ZA"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b="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Note to teacher:</a:t>
            </a:r>
            <a:r>
              <a:rPr lang="en-US"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Learners may need to use electronic devices to look up individuals or groups they are unfamiliar with. Please allow this if permitted by your school’s policy. If not, be prepared to offer additional guidance as needed.</a:t>
            </a:r>
            <a:endParaRPr lang="af-ZA"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Learners to complete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Activity 2</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Allow groups to provide feedback. Possible answers are available in </a:t>
            </a:r>
            <a:r>
              <a:rPr lang="en-US" sz="18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 MEMO</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af-ZA"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D5A36565-9B87-4B27-A4D7-F92C68F00656}" type="slidenum">
              <a:rPr lang="en-US" smtClean="0"/>
              <a:t>7</a:t>
            </a:fld>
            <a:endParaRPr lang="en-US"/>
          </a:p>
        </p:txBody>
      </p:sp>
    </p:spTree>
    <p:extLst>
      <p:ext uri="{BB962C8B-B14F-4D97-AF65-F5344CB8AC3E}">
        <p14:creationId xmlns:p14="http://schemas.microsoft.com/office/powerpoint/2010/main" val="284887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alibri" panose="020F0502020204030204" pitchFamily="34" charset="0"/>
                <a:ea typeface="Aptos" panose="020B0004020202020204" pitchFamily="34" charset="0"/>
                <a:cs typeface="Times New Roman" panose="02020603050405020304" pitchFamily="18" charset="0"/>
              </a:rPr>
              <a:t>Reflection &amp; Homework (8 min) </a:t>
            </a:r>
          </a:p>
          <a:p>
            <a:endParaRPr lang="en-US" sz="1800" b="0" dirty="0">
              <a:effectLst/>
              <a:latin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Slide 8: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Before learners complete the reflection activity, assign the Informal Assessment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Activity 4, </a:t>
            </a:r>
            <a:r>
              <a:rPr lang="en-US" sz="18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as </a:t>
            </a:r>
            <a:r>
              <a:rPr lang="en-US" sz="1800"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homework</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If time permits, they may begin with the activity in class. </a:t>
            </a:r>
          </a:p>
          <a:p>
            <a:pPr marL="457200">
              <a:lnSpc>
                <a:spcPct val="115000"/>
              </a:lnSpc>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p>
          <a:p>
            <a:endParaRPr lang="en-US" b="0" dirty="0"/>
          </a:p>
        </p:txBody>
      </p:sp>
      <p:sp>
        <p:nvSpPr>
          <p:cNvPr id="4" name="Slide Number Placeholder 3"/>
          <p:cNvSpPr>
            <a:spLocks noGrp="1"/>
          </p:cNvSpPr>
          <p:nvPr>
            <p:ph type="sldNum" sz="quarter" idx="5"/>
          </p:nvPr>
        </p:nvSpPr>
        <p:spPr/>
        <p:txBody>
          <a:bodyPr/>
          <a:lstStyle/>
          <a:p>
            <a:fld id="{D5A36565-9B87-4B27-A4D7-F92C68F00656}" type="slidenum">
              <a:rPr lang="en-US" smtClean="0"/>
              <a:t>8</a:t>
            </a:fld>
            <a:endParaRPr lang="en-US"/>
          </a:p>
        </p:txBody>
      </p:sp>
    </p:spTree>
    <p:extLst>
      <p:ext uri="{BB962C8B-B14F-4D97-AF65-F5344CB8AC3E}">
        <p14:creationId xmlns:p14="http://schemas.microsoft.com/office/powerpoint/2010/main" val="261663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US" sz="1200" b="1" kern="100" dirty="0">
                <a:effectLst/>
                <a:latin typeface="Calibri" panose="020F0502020204030204" pitchFamily="34" charset="0"/>
                <a:ea typeface="Aptos" panose="020B0004020202020204" pitchFamily="34" charset="0"/>
                <a:cs typeface="Times New Roman" panose="02020603050405020304" pitchFamily="18" charset="0"/>
              </a:rPr>
              <a:t>Slide 9:</a:t>
            </a:r>
            <a:r>
              <a:rPr lang="en-US" sz="12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Inspiration plays a big part in nation-building. When we hear stories of South Africans who made a difference, we feel proud and motivated to do the same. These heroes show us how ordinary people can make an extraordinary impact.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You can be a nation-builder too! Nation-building is not only for leaders or adults. Everyone has a role to play, even learners. Whether it’s by helping someone in need, standing up for a friend, or respecting people who are different, you are already helping to build a better South Africa.</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Learners to complete </a:t>
            </a:r>
            <a:r>
              <a:rPr lang="en-US" sz="1200" b="1" i="1" kern="100" dirty="0">
                <a:effectLst/>
                <a:latin typeface="Calibri" panose="020F0502020204030204" pitchFamily="34" charset="0"/>
                <a:ea typeface="Aptos" panose="020B0004020202020204" pitchFamily="34" charset="0"/>
                <a:cs typeface="Times New Roman" panose="02020603050405020304" pitchFamily="18" charset="0"/>
              </a:rPr>
              <a:t>Activity 3</a:t>
            </a:r>
            <a:r>
              <a:rPr lang="en-US" sz="12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2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a:t>
            </a:r>
            <a:r>
              <a:rPr lang="en-US" sz="1200" kern="100" dirty="0">
                <a:effectLst/>
                <a:latin typeface="Calibri" panose="020F0502020204030204" pitchFamily="34" charset="0"/>
                <a:ea typeface="Aptos" panose="020B000402020202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Hand out the </a:t>
            </a:r>
            <a:r>
              <a:rPr lang="en-US" sz="1200" b="1" i="1" u="sng" kern="100" dirty="0">
                <a:effectLst/>
                <a:latin typeface="Calibri" panose="020F0502020204030204" pitchFamily="34" charset="0"/>
                <a:ea typeface="Aptos" panose="020B0004020202020204" pitchFamily="34" charset="0"/>
                <a:cs typeface="Times New Roman" panose="02020603050405020304" pitchFamily="18" charset="0"/>
              </a:rPr>
              <a:t>Content Summary</a:t>
            </a:r>
            <a:r>
              <a:rPr lang="en-US" sz="1200" kern="100" dirty="0">
                <a:effectLst/>
                <a:latin typeface="Calibri" panose="020F050202020403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5A36565-9B87-4B27-A4D7-F92C68F00656}" type="slidenum">
              <a:rPr lang="en-US" smtClean="0"/>
              <a:t>9</a:t>
            </a:fld>
            <a:endParaRPr lang="en-US"/>
          </a:p>
        </p:txBody>
      </p:sp>
    </p:spTree>
    <p:extLst>
      <p:ext uri="{BB962C8B-B14F-4D97-AF65-F5344CB8AC3E}">
        <p14:creationId xmlns:p14="http://schemas.microsoft.com/office/powerpoint/2010/main" val="53247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D487-1EF9-362D-F3EE-BA422D0B75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503992-B3B7-C988-7721-CC363416A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DE2271-7AAD-85BE-CA22-570DBEF0A3C2}"/>
              </a:ext>
            </a:extLst>
          </p:cNvPr>
          <p:cNvSpPr>
            <a:spLocks noGrp="1"/>
          </p:cNvSpPr>
          <p:nvPr>
            <p:ph type="dt" sz="half" idx="10"/>
          </p:nvPr>
        </p:nvSpPr>
        <p:spPr/>
        <p:txBody>
          <a:bodyPr/>
          <a:lstStyle/>
          <a:p>
            <a:fld id="{2B75B05F-D0F8-49B1-8787-2A84C3985A68}" type="datetimeFigureOut">
              <a:rPr lang="en-US" smtClean="0"/>
              <a:t>5/16/2025</a:t>
            </a:fld>
            <a:endParaRPr lang="en-US"/>
          </a:p>
        </p:txBody>
      </p:sp>
      <p:sp>
        <p:nvSpPr>
          <p:cNvPr id="5" name="Footer Placeholder 4">
            <a:extLst>
              <a:ext uri="{FF2B5EF4-FFF2-40B4-BE49-F238E27FC236}">
                <a16:creationId xmlns:a16="http://schemas.microsoft.com/office/drawing/2014/main" id="{65481450-4420-08A7-C0DA-AF41FCFC8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028D3-0094-2702-CF62-E43C31D9423C}"/>
              </a:ext>
            </a:extLst>
          </p:cNvPr>
          <p:cNvSpPr>
            <a:spLocks noGrp="1"/>
          </p:cNvSpPr>
          <p:nvPr>
            <p:ph type="sldNum" sz="quarter" idx="12"/>
          </p:nvPr>
        </p:nvSpPr>
        <p:spPr/>
        <p:txBody>
          <a:bodyPr/>
          <a:lstStyle/>
          <a:p>
            <a:fld id="{E9C7BD95-0102-4833-BCBC-A21DC59CD0FF}" type="slidenum">
              <a:rPr lang="en-US" smtClean="0"/>
              <a:t>‹#›</a:t>
            </a:fld>
            <a:endParaRPr lang="en-US"/>
          </a:p>
        </p:txBody>
      </p:sp>
    </p:spTree>
    <p:extLst>
      <p:ext uri="{BB962C8B-B14F-4D97-AF65-F5344CB8AC3E}">
        <p14:creationId xmlns:p14="http://schemas.microsoft.com/office/powerpoint/2010/main" val="361394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8244-507F-E960-0DCB-BDB661107D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6619B1-A144-05CA-511B-94F42189E0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9E3D2-66A3-6507-232F-FB060D8747CD}"/>
              </a:ext>
            </a:extLst>
          </p:cNvPr>
          <p:cNvSpPr>
            <a:spLocks noGrp="1"/>
          </p:cNvSpPr>
          <p:nvPr>
            <p:ph type="dt" sz="half" idx="10"/>
          </p:nvPr>
        </p:nvSpPr>
        <p:spPr/>
        <p:txBody>
          <a:bodyPr/>
          <a:lstStyle/>
          <a:p>
            <a:fld id="{2B75B05F-D0F8-49B1-8787-2A84C3985A68}" type="datetimeFigureOut">
              <a:rPr lang="en-US" smtClean="0"/>
              <a:t>5/16/2025</a:t>
            </a:fld>
            <a:endParaRPr lang="en-US"/>
          </a:p>
        </p:txBody>
      </p:sp>
      <p:sp>
        <p:nvSpPr>
          <p:cNvPr id="5" name="Footer Placeholder 4">
            <a:extLst>
              <a:ext uri="{FF2B5EF4-FFF2-40B4-BE49-F238E27FC236}">
                <a16:creationId xmlns:a16="http://schemas.microsoft.com/office/drawing/2014/main" id="{B1922072-E8EE-7DB3-2FF9-817EE4F9C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CB2BC-74FF-DEC2-2329-FA7C9778BC4A}"/>
              </a:ext>
            </a:extLst>
          </p:cNvPr>
          <p:cNvSpPr>
            <a:spLocks noGrp="1"/>
          </p:cNvSpPr>
          <p:nvPr>
            <p:ph type="sldNum" sz="quarter" idx="12"/>
          </p:nvPr>
        </p:nvSpPr>
        <p:spPr/>
        <p:txBody>
          <a:bodyPr/>
          <a:lstStyle/>
          <a:p>
            <a:fld id="{E9C7BD95-0102-4833-BCBC-A21DC59CD0FF}" type="slidenum">
              <a:rPr lang="en-US" smtClean="0"/>
              <a:t>‹#›</a:t>
            </a:fld>
            <a:endParaRPr lang="en-US"/>
          </a:p>
        </p:txBody>
      </p:sp>
    </p:spTree>
    <p:extLst>
      <p:ext uri="{BB962C8B-B14F-4D97-AF65-F5344CB8AC3E}">
        <p14:creationId xmlns:p14="http://schemas.microsoft.com/office/powerpoint/2010/main" val="126721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AF8C85-D4B0-A38F-F1AC-1C8F17D31E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32EFC-294A-BC01-4DDE-6CA0EFABF5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D1F9A-B053-6906-B949-486AA25ECC44}"/>
              </a:ext>
            </a:extLst>
          </p:cNvPr>
          <p:cNvSpPr>
            <a:spLocks noGrp="1"/>
          </p:cNvSpPr>
          <p:nvPr>
            <p:ph type="dt" sz="half" idx="10"/>
          </p:nvPr>
        </p:nvSpPr>
        <p:spPr/>
        <p:txBody>
          <a:bodyPr/>
          <a:lstStyle/>
          <a:p>
            <a:fld id="{2B75B05F-D0F8-49B1-8787-2A84C3985A68}" type="datetimeFigureOut">
              <a:rPr lang="en-US" smtClean="0"/>
              <a:t>5/16/2025</a:t>
            </a:fld>
            <a:endParaRPr lang="en-US"/>
          </a:p>
        </p:txBody>
      </p:sp>
      <p:sp>
        <p:nvSpPr>
          <p:cNvPr id="5" name="Footer Placeholder 4">
            <a:extLst>
              <a:ext uri="{FF2B5EF4-FFF2-40B4-BE49-F238E27FC236}">
                <a16:creationId xmlns:a16="http://schemas.microsoft.com/office/drawing/2014/main" id="{822FDEA3-3100-AD80-DF1B-BA0EFCF31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C196F-94DD-55B8-2275-E6CE465A6DC3}"/>
              </a:ext>
            </a:extLst>
          </p:cNvPr>
          <p:cNvSpPr>
            <a:spLocks noGrp="1"/>
          </p:cNvSpPr>
          <p:nvPr>
            <p:ph type="sldNum" sz="quarter" idx="12"/>
          </p:nvPr>
        </p:nvSpPr>
        <p:spPr/>
        <p:txBody>
          <a:bodyPr/>
          <a:lstStyle/>
          <a:p>
            <a:fld id="{E9C7BD95-0102-4833-BCBC-A21DC59CD0FF}" type="slidenum">
              <a:rPr lang="en-US" smtClean="0"/>
              <a:t>‹#›</a:t>
            </a:fld>
            <a:endParaRPr lang="en-US"/>
          </a:p>
        </p:txBody>
      </p:sp>
    </p:spTree>
    <p:extLst>
      <p:ext uri="{BB962C8B-B14F-4D97-AF65-F5344CB8AC3E}">
        <p14:creationId xmlns:p14="http://schemas.microsoft.com/office/powerpoint/2010/main" val="11571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13CF-1CC4-F72A-1EE8-D7544F380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774619-76BB-8A8A-E43B-456B201941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1DC79-4CD1-2A50-A883-122821E60EF8}"/>
              </a:ext>
            </a:extLst>
          </p:cNvPr>
          <p:cNvSpPr>
            <a:spLocks noGrp="1"/>
          </p:cNvSpPr>
          <p:nvPr>
            <p:ph type="dt" sz="half" idx="10"/>
          </p:nvPr>
        </p:nvSpPr>
        <p:spPr/>
        <p:txBody>
          <a:bodyPr/>
          <a:lstStyle/>
          <a:p>
            <a:fld id="{2B75B05F-D0F8-49B1-8787-2A84C3985A68}" type="datetimeFigureOut">
              <a:rPr lang="en-US" smtClean="0"/>
              <a:t>5/16/2025</a:t>
            </a:fld>
            <a:endParaRPr lang="en-US"/>
          </a:p>
        </p:txBody>
      </p:sp>
      <p:sp>
        <p:nvSpPr>
          <p:cNvPr id="5" name="Footer Placeholder 4">
            <a:extLst>
              <a:ext uri="{FF2B5EF4-FFF2-40B4-BE49-F238E27FC236}">
                <a16:creationId xmlns:a16="http://schemas.microsoft.com/office/drawing/2014/main" id="{F663100A-0D1B-C257-571B-E9B583C41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411B8-4DBB-8C33-40C9-8FC9DAA2787C}"/>
              </a:ext>
            </a:extLst>
          </p:cNvPr>
          <p:cNvSpPr>
            <a:spLocks noGrp="1"/>
          </p:cNvSpPr>
          <p:nvPr>
            <p:ph type="sldNum" sz="quarter" idx="12"/>
          </p:nvPr>
        </p:nvSpPr>
        <p:spPr/>
        <p:txBody>
          <a:bodyPr/>
          <a:lstStyle/>
          <a:p>
            <a:fld id="{E9C7BD95-0102-4833-BCBC-A21DC59CD0FF}" type="slidenum">
              <a:rPr lang="en-US" smtClean="0"/>
              <a:t>‹#›</a:t>
            </a:fld>
            <a:endParaRPr lang="en-US"/>
          </a:p>
        </p:txBody>
      </p:sp>
    </p:spTree>
    <p:extLst>
      <p:ext uri="{BB962C8B-B14F-4D97-AF65-F5344CB8AC3E}">
        <p14:creationId xmlns:p14="http://schemas.microsoft.com/office/powerpoint/2010/main" val="235439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3653-0CC9-2AC9-C640-283B9C8025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42CBDC-9951-9293-1351-ECDD56E8F3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3FC6E5-A18B-523F-4F02-D8D3CD645707}"/>
              </a:ext>
            </a:extLst>
          </p:cNvPr>
          <p:cNvSpPr>
            <a:spLocks noGrp="1"/>
          </p:cNvSpPr>
          <p:nvPr>
            <p:ph type="dt" sz="half" idx="10"/>
          </p:nvPr>
        </p:nvSpPr>
        <p:spPr/>
        <p:txBody>
          <a:bodyPr/>
          <a:lstStyle/>
          <a:p>
            <a:fld id="{2B75B05F-D0F8-49B1-8787-2A84C3985A68}" type="datetimeFigureOut">
              <a:rPr lang="en-US" smtClean="0"/>
              <a:t>5/16/2025</a:t>
            </a:fld>
            <a:endParaRPr lang="en-US"/>
          </a:p>
        </p:txBody>
      </p:sp>
      <p:sp>
        <p:nvSpPr>
          <p:cNvPr id="5" name="Footer Placeholder 4">
            <a:extLst>
              <a:ext uri="{FF2B5EF4-FFF2-40B4-BE49-F238E27FC236}">
                <a16:creationId xmlns:a16="http://schemas.microsoft.com/office/drawing/2014/main" id="{8DE6AD00-CB7E-9481-ACDD-02DFA68E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AC666-0A05-9928-EF63-40F25DE05BF8}"/>
              </a:ext>
            </a:extLst>
          </p:cNvPr>
          <p:cNvSpPr>
            <a:spLocks noGrp="1"/>
          </p:cNvSpPr>
          <p:nvPr>
            <p:ph type="sldNum" sz="quarter" idx="12"/>
          </p:nvPr>
        </p:nvSpPr>
        <p:spPr/>
        <p:txBody>
          <a:bodyPr/>
          <a:lstStyle/>
          <a:p>
            <a:fld id="{E9C7BD95-0102-4833-BCBC-A21DC59CD0FF}" type="slidenum">
              <a:rPr lang="en-US" smtClean="0"/>
              <a:t>‹#›</a:t>
            </a:fld>
            <a:endParaRPr lang="en-US"/>
          </a:p>
        </p:txBody>
      </p:sp>
    </p:spTree>
    <p:extLst>
      <p:ext uri="{BB962C8B-B14F-4D97-AF65-F5344CB8AC3E}">
        <p14:creationId xmlns:p14="http://schemas.microsoft.com/office/powerpoint/2010/main" val="324070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6C39-A19B-CBB2-C4BE-840A7B559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57E386-FCFF-89D7-9786-642F9A25A5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54B0AE-126F-744C-F9C1-274DE27534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5EF05E-CDA5-CA62-7E80-D997C1BFC2E0}"/>
              </a:ext>
            </a:extLst>
          </p:cNvPr>
          <p:cNvSpPr>
            <a:spLocks noGrp="1"/>
          </p:cNvSpPr>
          <p:nvPr>
            <p:ph type="dt" sz="half" idx="10"/>
          </p:nvPr>
        </p:nvSpPr>
        <p:spPr/>
        <p:txBody>
          <a:bodyPr/>
          <a:lstStyle/>
          <a:p>
            <a:fld id="{2B75B05F-D0F8-49B1-8787-2A84C3985A68}" type="datetimeFigureOut">
              <a:rPr lang="en-US" smtClean="0"/>
              <a:t>5/16/2025</a:t>
            </a:fld>
            <a:endParaRPr lang="en-US"/>
          </a:p>
        </p:txBody>
      </p:sp>
      <p:sp>
        <p:nvSpPr>
          <p:cNvPr id="6" name="Footer Placeholder 5">
            <a:extLst>
              <a:ext uri="{FF2B5EF4-FFF2-40B4-BE49-F238E27FC236}">
                <a16:creationId xmlns:a16="http://schemas.microsoft.com/office/drawing/2014/main" id="{B8C73F98-C3E0-282E-8D7E-E778B9DB8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73D943-5245-8A32-E3D2-D10C654643D2}"/>
              </a:ext>
            </a:extLst>
          </p:cNvPr>
          <p:cNvSpPr>
            <a:spLocks noGrp="1"/>
          </p:cNvSpPr>
          <p:nvPr>
            <p:ph type="sldNum" sz="quarter" idx="12"/>
          </p:nvPr>
        </p:nvSpPr>
        <p:spPr/>
        <p:txBody>
          <a:bodyPr/>
          <a:lstStyle/>
          <a:p>
            <a:fld id="{E9C7BD95-0102-4833-BCBC-A21DC59CD0FF}" type="slidenum">
              <a:rPr lang="en-US" smtClean="0"/>
              <a:t>‹#›</a:t>
            </a:fld>
            <a:endParaRPr lang="en-US"/>
          </a:p>
        </p:txBody>
      </p:sp>
    </p:spTree>
    <p:extLst>
      <p:ext uri="{BB962C8B-B14F-4D97-AF65-F5344CB8AC3E}">
        <p14:creationId xmlns:p14="http://schemas.microsoft.com/office/powerpoint/2010/main" val="352762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9195-80F9-1592-53D2-4B56A72DEE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0D8A60-07D5-CF6B-B071-09C9C22057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7AE2C9-8D76-7453-2F80-66AC3BE287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B047FF-F944-886A-5FE1-7A5C35A5E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367C2-C0D1-E911-1C18-ADC75B970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74CB7B-1E7E-03AD-4890-95B805F8991B}"/>
              </a:ext>
            </a:extLst>
          </p:cNvPr>
          <p:cNvSpPr>
            <a:spLocks noGrp="1"/>
          </p:cNvSpPr>
          <p:nvPr>
            <p:ph type="dt" sz="half" idx="10"/>
          </p:nvPr>
        </p:nvSpPr>
        <p:spPr/>
        <p:txBody>
          <a:bodyPr/>
          <a:lstStyle/>
          <a:p>
            <a:fld id="{2B75B05F-D0F8-49B1-8787-2A84C3985A68}" type="datetimeFigureOut">
              <a:rPr lang="en-US" smtClean="0"/>
              <a:t>5/16/2025</a:t>
            </a:fld>
            <a:endParaRPr lang="en-US"/>
          </a:p>
        </p:txBody>
      </p:sp>
      <p:sp>
        <p:nvSpPr>
          <p:cNvPr id="8" name="Footer Placeholder 7">
            <a:extLst>
              <a:ext uri="{FF2B5EF4-FFF2-40B4-BE49-F238E27FC236}">
                <a16:creationId xmlns:a16="http://schemas.microsoft.com/office/drawing/2014/main" id="{6ADBC76C-60E1-D925-03C4-62B8614BAD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A0F146-47DF-A8EF-77E2-D090F6FA565A}"/>
              </a:ext>
            </a:extLst>
          </p:cNvPr>
          <p:cNvSpPr>
            <a:spLocks noGrp="1"/>
          </p:cNvSpPr>
          <p:nvPr>
            <p:ph type="sldNum" sz="quarter" idx="12"/>
          </p:nvPr>
        </p:nvSpPr>
        <p:spPr/>
        <p:txBody>
          <a:bodyPr/>
          <a:lstStyle/>
          <a:p>
            <a:fld id="{E9C7BD95-0102-4833-BCBC-A21DC59CD0FF}" type="slidenum">
              <a:rPr lang="en-US" smtClean="0"/>
              <a:t>‹#›</a:t>
            </a:fld>
            <a:endParaRPr lang="en-US"/>
          </a:p>
        </p:txBody>
      </p:sp>
    </p:spTree>
    <p:extLst>
      <p:ext uri="{BB962C8B-B14F-4D97-AF65-F5344CB8AC3E}">
        <p14:creationId xmlns:p14="http://schemas.microsoft.com/office/powerpoint/2010/main" val="59188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68D1-F173-E88E-E30A-CD22C8A1D4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A62CA5-731C-5CF8-8F07-C964E3B1305F}"/>
              </a:ext>
            </a:extLst>
          </p:cNvPr>
          <p:cNvSpPr>
            <a:spLocks noGrp="1"/>
          </p:cNvSpPr>
          <p:nvPr>
            <p:ph type="dt" sz="half" idx="10"/>
          </p:nvPr>
        </p:nvSpPr>
        <p:spPr/>
        <p:txBody>
          <a:bodyPr/>
          <a:lstStyle/>
          <a:p>
            <a:fld id="{2B75B05F-D0F8-49B1-8787-2A84C3985A68}" type="datetimeFigureOut">
              <a:rPr lang="en-US" smtClean="0"/>
              <a:t>5/16/2025</a:t>
            </a:fld>
            <a:endParaRPr lang="en-US"/>
          </a:p>
        </p:txBody>
      </p:sp>
      <p:sp>
        <p:nvSpPr>
          <p:cNvPr id="4" name="Footer Placeholder 3">
            <a:extLst>
              <a:ext uri="{FF2B5EF4-FFF2-40B4-BE49-F238E27FC236}">
                <a16:creationId xmlns:a16="http://schemas.microsoft.com/office/drawing/2014/main" id="{C6C7F89A-E53A-C699-6017-1D7D2C66E1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632E79-C355-3404-DAF3-94CEDF69465C}"/>
              </a:ext>
            </a:extLst>
          </p:cNvPr>
          <p:cNvSpPr>
            <a:spLocks noGrp="1"/>
          </p:cNvSpPr>
          <p:nvPr>
            <p:ph type="sldNum" sz="quarter" idx="12"/>
          </p:nvPr>
        </p:nvSpPr>
        <p:spPr/>
        <p:txBody>
          <a:bodyPr/>
          <a:lstStyle/>
          <a:p>
            <a:fld id="{E9C7BD95-0102-4833-BCBC-A21DC59CD0FF}" type="slidenum">
              <a:rPr lang="en-US" smtClean="0"/>
              <a:t>‹#›</a:t>
            </a:fld>
            <a:endParaRPr lang="en-US"/>
          </a:p>
        </p:txBody>
      </p:sp>
    </p:spTree>
    <p:extLst>
      <p:ext uri="{BB962C8B-B14F-4D97-AF65-F5344CB8AC3E}">
        <p14:creationId xmlns:p14="http://schemas.microsoft.com/office/powerpoint/2010/main" val="118154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B73656-C6B6-A572-CA56-30350A4C1200}"/>
              </a:ext>
            </a:extLst>
          </p:cNvPr>
          <p:cNvSpPr>
            <a:spLocks noGrp="1"/>
          </p:cNvSpPr>
          <p:nvPr>
            <p:ph type="dt" sz="half" idx="10"/>
          </p:nvPr>
        </p:nvSpPr>
        <p:spPr/>
        <p:txBody>
          <a:bodyPr/>
          <a:lstStyle/>
          <a:p>
            <a:fld id="{2B75B05F-D0F8-49B1-8787-2A84C3985A68}" type="datetimeFigureOut">
              <a:rPr lang="en-US" smtClean="0"/>
              <a:t>5/16/2025</a:t>
            </a:fld>
            <a:endParaRPr lang="en-US"/>
          </a:p>
        </p:txBody>
      </p:sp>
      <p:sp>
        <p:nvSpPr>
          <p:cNvPr id="3" name="Footer Placeholder 2">
            <a:extLst>
              <a:ext uri="{FF2B5EF4-FFF2-40B4-BE49-F238E27FC236}">
                <a16:creationId xmlns:a16="http://schemas.microsoft.com/office/drawing/2014/main" id="{12F4C919-0634-7539-B65C-F53F5562B4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C8D3CC-BFB9-4E2F-F804-FC8128DAF96C}"/>
              </a:ext>
            </a:extLst>
          </p:cNvPr>
          <p:cNvSpPr>
            <a:spLocks noGrp="1"/>
          </p:cNvSpPr>
          <p:nvPr>
            <p:ph type="sldNum" sz="quarter" idx="12"/>
          </p:nvPr>
        </p:nvSpPr>
        <p:spPr/>
        <p:txBody>
          <a:bodyPr/>
          <a:lstStyle/>
          <a:p>
            <a:fld id="{E9C7BD95-0102-4833-BCBC-A21DC59CD0FF}" type="slidenum">
              <a:rPr lang="en-US" smtClean="0"/>
              <a:t>‹#›</a:t>
            </a:fld>
            <a:endParaRPr lang="en-US"/>
          </a:p>
        </p:txBody>
      </p:sp>
    </p:spTree>
    <p:extLst>
      <p:ext uri="{BB962C8B-B14F-4D97-AF65-F5344CB8AC3E}">
        <p14:creationId xmlns:p14="http://schemas.microsoft.com/office/powerpoint/2010/main" val="343108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C074-BCC9-1A04-E009-4275F4F4A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08279-8EC3-685B-32B5-DD75D4587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452B31-825E-D795-D52A-65408ABE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CDCFD-C82E-2987-5615-DA87CF71E539}"/>
              </a:ext>
            </a:extLst>
          </p:cNvPr>
          <p:cNvSpPr>
            <a:spLocks noGrp="1"/>
          </p:cNvSpPr>
          <p:nvPr>
            <p:ph type="dt" sz="half" idx="10"/>
          </p:nvPr>
        </p:nvSpPr>
        <p:spPr/>
        <p:txBody>
          <a:bodyPr/>
          <a:lstStyle/>
          <a:p>
            <a:fld id="{2B75B05F-D0F8-49B1-8787-2A84C3985A68}" type="datetimeFigureOut">
              <a:rPr lang="en-US" smtClean="0"/>
              <a:t>5/16/2025</a:t>
            </a:fld>
            <a:endParaRPr lang="en-US"/>
          </a:p>
        </p:txBody>
      </p:sp>
      <p:sp>
        <p:nvSpPr>
          <p:cNvPr id="6" name="Footer Placeholder 5">
            <a:extLst>
              <a:ext uri="{FF2B5EF4-FFF2-40B4-BE49-F238E27FC236}">
                <a16:creationId xmlns:a16="http://schemas.microsoft.com/office/drawing/2014/main" id="{B01BE2EE-C081-079A-36BB-7B3111ABF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AA9C1A-B4D6-BFC9-0FB3-FA7C84C9B0AD}"/>
              </a:ext>
            </a:extLst>
          </p:cNvPr>
          <p:cNvSpPr>
            <a:spLocks noGrp="1"/>
          </p:cNvSpPr>
          <p:nvPr>
            <p:ph type="sldNum" sz="quarter" idx="12"/>
          </p:nvPr>
        </p:nvSpPr>
        <p:spPr/>
        <p:txBody>
          <a:bodyPr/>
          <a:lstStyle/>
          <a:p>
            <a:fld id="{E9C7BD95-0102-4833-BCBC-A21DC59CD0FF}" type="slidenum">
              <a:rPr lang="en-US" smtClean="0"/>
              <a:t>‹#›</a:t>
            </a:fld>
            <a:endParaRPr lang="en-US"/>
          </a:p>
        </p:txBody>
      </p:sp>
    </p:spTree>
    <p:extLst>
      <p:ext uri="{BB962C8B-B14F-4D97-AF65-F5344CB8AC3E}">
        <p14:creationId xmlns:p14="http://schemas.microsoft.com/office/powerpoint/2010/main" val="2485299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6714-C6A4-E8B0-95C1-B9888AAB4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CB6D71-2D3B-05E6-B81E-F21F7922CF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A8E6CB-DFCF-9B5C-A940-7ED4BA32C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25038-8A4D-62C9-6EDC-DFECBDB9CF7E}"/>
              </a:ext>
            </a:extLst>
          </p:cNvPr>
          <p:cNvSpPr>
            <a:spLocks noGrp="1"/>
          </p:cNvSpPr>
          <p:nvPr>
            <p:ph type="dt" sz="half" idx="10"/>
          </p:nvPr>
        </p:nvSpPr>
        <p:spPr/>
        <p:txBody>
          <a:bodyPr/>
          <a:lstStyle/>
          <a:p>
            <a:fld id="{2B75B05F-D0F8-49B1-8787-2A84C3985A68}" type="datetimeFigureOut">
              <a:rPr lang="en-US" smtClean="0"/>
              <a:t>5/16/2025</a:t>
            </a:fld>
            <a:endParaRPr lang="en-US"/>
          </a:p>
        </p:txBody>
      </p:sp>
      <p:sp>
        <p:nvSpPr>
          <p:cNvPr id="6" name="Footer Placeholder 5">
            <a:extLst>
              <a:ext uri="{FF2B5EF4-FFF2-40B4-BE49-F238E27FC236}">
                <a16:creationId xmlns:a16="http://schemas.microsoft.com/office/drawing/2014/main" id="{A0D84882-1255-DA52-370B-774607A7DA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6917E-321B-0045-D15D-412E5784435F}"/>
              </a:ext>
            </a:extLst>
          </p:cNvPr>
          <p:cNvSpPr>
            <a:spLocks noGrp="1"/>
          </p:cNvSpPr>
          <p:nvPr>
            <p:ph type="sldNum" sz="quarter" idx="12"/>
          </p:nvPr>
        </p:nvSpPr>
        <p:spPr/>
        <p:txBody>
          <a:bodyPr/>
          <a:lstStyle/>
          <a:p>
            <a:fld id="{E9C7BD95-0102-4833-BCBC-A21DC59CD0FF}" type="slidenum">
              <a:rPr lang="en-US" smtClean="0"/>
              <a:t>‹#›</a:t>
            </a:fld>
            <a:endParaRPr lang="en-US"/>
          </a:p>
        </p:txBody>
      </p:sp>
    </p:spTree>
    <p:extLst>
      <p:ext uri="{BB962C8B-B14F-4D97-AF65-F5344CB8AC3E}">
        <p14:creationId xmlns:p14="http://schemas.microsoft.com/office/powerpoint/2010/main" val="16550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522197-E1C3-BD5B-CC38-20F288AD24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360911-D92E-5250-A8E9-AE73D29907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0EBB1-226A-29BE-9B03-48B942044F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75B05F-D0F8-49B1-8787-2A84C3985A68}" type="datetimeFigureOut">
              <a:rPr lang="en-US" smtClean="0"/>
              <a:t>5/16/2025</a:t>
            </a:fld>
            <a:endParaRPr lang="en-US"/>
          </a:p>
        </p:txBody>
      </p:sp>
      <p:sp>
        <p:nvSpPr>
          <p:cNvPr id="5" name="Footer Placeholder 4">
            <a:extLst>
              <a:ext uri="{FF2B5EF4-FFF2-40B4-BE49-F238E27FC236}">
                <a16:creationId xmlns:a16="http://schemas.microsoft.com/office/drawing/2014/main" id="{D2D2228E-52B1-A1B0-548F-83DECC720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3EC0881-CCAE-2D9B-F967-C2FDE6A34E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C7BD95-0102-4833-BCBC-A21DC59CD0FF}" type="slidenum">
              <a:rPr lang="en-US" smtClean="0"/>
              <a:t>‹#›</a:t>
            </a:fld>
            <a:endParaRPr lang="en-US"/>
          </a:p>
        </p:txBody>
      </p:sp>
    </p:spTree>
    <p:extLst>
      <p:ext uri="{BB962C8B-B14F-4D97-AF65-F5344CB8AC3E}">
        <p14:creationId xmlns:p14="http://schemas.microsoft.com/office/powerpoint/2010/main" val="1895763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hyperlink" Target="https://bit.ly/4djy1pj" TargetMode="External"/><Relationship Id="rId4" Type="http://schemas.openxmlformats.org/officeDocument/2006/relationships/image" Target="../media/image8.jpeg"/><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ABCB-1E99-843C-A071-09BDA03E21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490EDEB-5AF1-D7E8-BB05-73AF738509C5}"/>
              </a:ext>
            </a:extLst>
          </p:cNvPr>
          <p:cNvSpPr>
            <a:spLocks noGrp="1"/>
          </p:cNvSpPr>
          <p:nvPr>
            <p:ph type="subTitle" idx="1"/>
          </p:nvPr>
        </p:nvSpPr>
        <p:spPr/>
        <p:txBody>
          <a:bodyPr/>
          <a:lstStyle/>
          <a:p>
            <a:endParaRPr lang="en-US"/>
          </a:p>
        </p:txBody>
      </p:sp>
      <p:pic>
        <p:nvPicPr>
          <p:cNvPr id="6" name="Picture 5" descr="A close-up of a black background&#10;&#10;AI-generated content may be incorrect.">
            <a:extLst>
              <a:ext uri="{FF2B5EF4-FFF2-40B4-BE49-F238E27FC236}">
                <a16:creationId xmlns:a16="http://schemas.microsoft.com/office/drawing/2014/main" id="{8AEFFF6B-2759-3309-C70E-6C7135307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A98C0A2-EAE9-DE8E-6486-0C4DA636A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6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7700A-8F72-70D7-9E68-E11E49E51BAD}"/>
              </a:ext>
            </a:extLst>
          </p:cNvPr>
          <p:cNvSpPr>
            <a:spLocks noGrp="1"/>
          </p:cNvSpPr>
          <p:nvPr>
            <p:ph type="title"/>
          </p:nvPr>
        </p:nvSpPr>
        <p:spPr>
          <a:xfrm>
            <a:off x="838200" y="556995"/>
            <a:ext cx="10515600" cy="1133693"/>
          </a:xfrm>
        </p:spPr>
        <p:txBody>
          <a:bodyPr>
            <a:normAutofit/>
          </a:bodyPr>
          <a:lstStyle/>
          <a:p>
            <a:r>
              <a:rPr lang="en-GB" sz="4000" dirty="0"/>
              <a:t>By the end of this lesson, you should be able to:</a:t>
            </a:r>
            <a:endParaRPr lang="en-US" sz="4000" dirty="0"/>
          </a:p>
        </p:txBody>
      </p:sp>
      <p:graphicFrame>
        <p:nvGraphicFramePr>
          <p:cNvPr id="5" name="Content Placeholder 2">
            <a:extLst>
              <a:ext uri="{FF2B5EF4-FFF2-40B4-BE49-F238E27FC236}">
                <a16:creationId xmlns:a16="http://schemas.microsoft.com/office/drawing/2014/main" id="{8FE52957-EFE8-3F9C-1603-75F06B80188B}"/>
              </a:ext>
            </a:extLst>
          </p:cNvPr>
          <p:cNvGraphicFramePr>
            <a:graphicFrameLocks noGrp="1"/>
          </p:cNvGraphicFramePr>
          <p:nvPr>
            <p:ph idx="1"/>
            <p:extLst>
              <p:ext uri="{D42A27DB-BD31-4B8C-83A1-F6EECF244321}">
                <p14:modId xmlns:p14="http://schemas.microsoft.com/office/powerpoint/2010/main" val="9184405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D5B00A8-F1EA-5872-CAB7-4375879BA2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63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A52B-78BA-4A20-6D42-DD828FAD5FC4}"/>
              </a:ext>
            </a:extLst>
          </p:cNvPr>
          <p:cNvSpPr>
            <a:spLocks noGrp="1"/>
          </p:cNvSpPr>
          <p:nvPr>
            <p:ph type="title"/>
          </p:nvPr>
        </p:nvSpPr>
        <p:spPr>
          <a:xfrm>
            <a:off x="6823878" y="741391"/>
            <a:ext cx="4491821" cy="1616203"/>
          </a:xfrm>
        </p:spPr>
        <p:txBody>
          <a:bodyPr anchor="b">
            <a:normAutofit/>
          </a:bodyPr>
          <a:lstStyle/>
          <a:p>
            <a:r>
              <a:rPr lang="en-GB" sz="4000" dirty="0"/>
              <a:t>What is nation-building?</a:t>
            </a:r>
            <a:endParaRPr lang="en-US" sz="4000" dirty="0"/>
          </a:p>
        </p:txBody>
      </p:sp>
      <p:pic>
        <p:nvPicPr>
          <p:cNvPr id="6" name="Picture 5" descr="Several hands touching each other&#10;&#10;AI-generated content may be incorrect.">
            <a:extLst>
              <a:ext uri="{FF2B5EF4-FFF2-40B4-BE49-F238E27FC236}">
                <a16:creationId xmlns:a16="http://schemas.microsoft.com/office/drawing/2014/main" id="{18D687EB-A1E6-A099-52A9-19658BE5E0AD}"/>
              </a:ext>
            </a:extLst>
          </p:cNvPr>
          <p:cNvPicPr>
            <a:picLocks noChangeAspect="1"/>
          </p:cNvPicPr>
          <p:nvPr/>
        </p:nvPicPr>
        <p:blipFill>
          <a:blip r:embed="rId3">
            <a:extLst>
              <a:ext uri="{28A0092B-C50C-407E-A947-70E740481C1C}">
                <a14:useLocalDpi xmlns:a14="http://schemas.microsoft.com/office/drawing/2010/main" val="0"/>
              </a:ext>
            </a:extLst>
          </a:blip>
          <a:srcRect t="4071" r="-2" b="20833"/>
          <a:stretch/>
        </p:blipFill>
        <p:spPr>
          <a:xfrm>
            <a:off x="20" y="10"/>
            <a:ext cx="6095980" cy="6857990"/>
          </a:xfrm>
          <a:prstGeom prst="rect">
            <a:avLst/>
          </a:prstGeom>
        </p:spPr>
      </p:pic>
      <p:grpSp>
        <p:nvGrpSpPr>
          <p:cNvPr id="21" name="Group 20">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22" name="Rectangle 21">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CA3E0C3-6E78-4A22-DC07-B74FCE6885A9}"/>
              </a:ext>
            </a:extLst>
          </p:cNvPr>
          <p:cNvSpPr>
            <a:spLocks noGrp="1"/>
          </p:cNvSpPr>
          <p:nvPr>
            <p:ph idx="1"/>
          </p:nvPr>
        </p:nvSpPr>
        <p:spPr>
          <a:xfrm>
            <a:off x="6823878" y="2533476"/>
            <a:ext cx="4491820" cy="3447832"/>
          </a:xfrm>
        </p:spPr>
        <p:txBody>
          <a:bodyPr anchor="t">
            <a:normAutofit/>
          </a:bodyPr>
          <a:lstStyle/>
          <a:p>
            <a:r>
              <a:rPr lang="en-GB" dirty="0"/>
              <a:t>Strong and united country</a:t>
            </a:r>
          </a:p>
          <a:p>
            <a:r>
              <a:rPr lang="en-GB" dirty="0"/>
              <a:t>Shared identity</a:t>
            </a:r>
          </a:p>
          <a:p>
            <a:r>
              <a:rPr lang="en-GB" dirty="0"/>
              <a:t>Building trust</a:t>
            </a:r>
          </a:p>
          <a:p>
            <a:r>
              <a:rPr lang="en-GB" dirty="0"/>
              <a:t>Sense of belonging</a:t>
            </a:r>
          </a:p>
          <a:p>
            <a:pPr marL="0" indent="0">
              <a:buNone/>
            </a:pPr>
            <a:endParaRPr lang="en-US" sz="2000" dirty="0"/>
          </a:p>
        </p:txBody>
      </p:sp>
      <p:pic>
        <p:nvPicPr>
          <p:cNvPr id="7" name="Picture 6">
            <a:extLst>
              <a:ext uri="{FF2B5EF4-FFF2-40B4-BE49-F238E27FC236}">
                <a16:creationId xmlns:a16="http://schemas.microsoft.com/office/drawing/2014/main" id="{3C97E5AB-3691-26AB-66EC-1B55D19D68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00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9" name="Content Placeholder 8" descr="A close-up of hands making a heart shape&#10;&#10;AI-generated content may be incorrect.">
            <a:extLst>
              <a:ext uri="{FF2B5EF4-FFF2-40B4-BE49-F238E27FC236}">
                <a16:creationId xmlns:a16="http://schemas.microsoft.com/office/drawing/2014/main" id="{7855A1DD-63F9-1405-0B8A-87DBAB98CFDB}"/>
              </a:ext>
            </a:extLst>
          </p:cNvPr>
          <p:cNvPicPr>
            <a:picLocks noGrp="1" noChangeAspect="1"/>
          </p:cNvPicPr>
          <p:nvPr>
            <p:ph idx="1"/>
          </p:nvPr>
        </p:nvPicPr>
        <p:blipFill>
          <a:blip r:embed="rId3">
            <a:alphaModFix amt="80000"/>
            <a:extLst>
              <a:ext uri="{28A0092B-C50C-407E-A947-70E740481C1C}">
                <a14:useLocalDpi xmlns:a14="http://schemas.microsoft.com/office/drawing/2010/main" val="0"/>
              </a:ext>
            </a:extLst>
          </a:blip>
          <a:srcRect t="4588" b="11142"/>
          <a:stretch>
            <a:fillRect/>
          </a:stretch>
        </p:blipFill>
        <p:spPr>
          <a:xfrm>
            <a:off x="-1" y="10"/>
            <a:ext cx="12192001" cy="6857990"/>
          </a:xfrm>
          <a:prstGeom prst="rect">
            <a:avLst/>
          </a:prstGeom>
        </p:spPr>
      </p:pic>
      <p:sp>
        <p:nvSpPr>
          <p:cNvPr id="4" name="Title 3">
            <a:extLst>
              <a:ext uri="{FF2B5EF4-FFF2-40B4-BE49-F238E27FC236}">
                <a16:creationId xmlns:a16="http://schemas.microsoft.com/office/drawing/2014/main" id="{0EA22F9E-743C-9095-FEE7-A78310216794}"/>
              </a:ext>
            </a:extLst>
          </p:cNvPr>
          <p:cNvSpPr>
            <a:spLocks noGrp="1"/>
          </p:cNvSpPr>
          <p:nvPr>
            <p:ph type="title"/>
          </p:nvPr>
        </p:nvSpPr>
        <p:spPr>
          <a:xfrm>
            <a:off x="615143" y="1122362"/>
            <a:ext cx="10557162" cy="2900997"/>
          </a:xfrm>
        </p:spPr>
        <p:txBody>
          <a:bodyPr vert="horz" lIns="91440" tIns="45720" rIns="91440" bIns="45720" rtlCol="0" anchor="b">
            <a:normAutofit/>
          </a:bodyPr>
          <a:lstStyle/>
          <a:p>
            <a:pPr algn="ctr"/>
            <a:r>
              <a:rPr lang="en-US" sz="6600" b="1" dirty="0">
                <a:solidFill>
                  <a:schemeClr val="bg1"/>
                </a:solidFill>
                <a:effectLst>
                  <a:outerShdw blurRad="38100" dist="38100" dir="2700000" algn="tl">
                    <a:srgbClr val="000000">
                      <a:alpha val="43137"/>
                    </a:srgbClr>
                  </a:outerShdw>
                </a:effectLst>
              </a:rPr>
              <a:t>Rainbow Nation &amp; Ubuntu</a:t>
            </a:r>
          </a:p>
        </p:txBody>
      </p:sp>
      <p:pic>
        <p:nvPicPr>
          <p:cNvPr id="10" name="Picture 9" descr="A logo with a person in the middle&#10;&#10;AI-generated content may be incorrect.">
            <a:extLst>
              <a:ext uri="{FF2B5EF4-FFF2-40B4-BE49-F238E27FC236}">
                <a16:creationId xmlns:a16="http://schemas.microsoft.com/office/drawing/2014/main" id="{4E537F8A-A3D1-C7A8-725E-62B212B63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8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AD492-D088-D6FB-D893-57DA9E028CA7}"/>
              </a:ext>
            </a:extLst>
          </p:cNvPr>
          <p:cNvSpPr>
            <a:spLocks noGrp="1"/>
          </p:cNvSpPr>
          <p:nvPr>
            <p:ph type="title"/>
          </p:nvPr>
        </p:nvSpPr>
        <p:spPr>
          <a:xfrm>
            <a:off x="742950" y="742951"/>
            <a:ext cx="3476625" cy="4962524"/>
          </a:xfrm>
          <a:prstGeom prst="ellipse">
            <a:avLst/>
          </a:prstGeom>
        </p:spPr>
        <p:txBody>
          <a:bodyPr vert="horz" lIns="91440" tIns="45720" rIns="91440" bIns="45720" rtlCol="0" anchor="ctr">
            <a:normAutofit/>
          </a:bodyPr>
          <a:lstStyle/>
          <a:p>
            <a:pPr algn="ctr"/>
            <a:r>
              <a:rPr lang="en-US" sz="3400" b="1" kern="1200">
                <a:solidFill>
                  <a:srgbClr val="FFFFFF"/>
                </a:solidFill>
                <a:effectLst/>
                <a:latin typeface="+mj-lt"/>
                <a:ea typeface="+mj-ea"/>
                <a:cs typeface="+mj-cs"/>
              </a:rPr>
              <a:t>How home, school, and community work together to build the nation</a:t>
            </a:r>
            <a:endParaRPr lang="en-US" sz="3400" kern="1200">
              <a:solidFill>
                <a:srgbClr val="FFFFFF"/>
              </a:solidFill>
              <a:latin typeface="+mj-lt"/>
              <a:ea typeface="+mj-ea"/>
              <a:cs typeface="+mj-cs"/>
            </a:endParaRPr>
          </a:p>
        </p:txBody>
      </p:sp>
      <p:pic>
        <p:nvPicPr>
          <p:cNvPr id="4" name="Content Placeholder 3" descr="A diagram of different colored circles&#10;&#10;AI-generated content may be incorrect.">
            <a:extLst>
              <a:ext uri="{FF2B5EF4-FFF2-40B4-BE49-F238E27FC236}">
                <a16:creationId xmlns:a16="http://schemas.microsoft.com/office/drawing/2014/main" id="{6F0135DA-420C-7776-0CEB-5236559C1B7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153822" y="1589787"/>
            <a:ext cx="6553545" cy="3686368"/>
          </a:xfrm>
          <a:prstGeom prst="rect">
            <a:avLst/>
          </a:prstGeom>
          <a:noFill/>
        </p:spPr>
      </p:pic>
      <p:pic>
        <p:nvPicPr>
          <p:cNvPr id="5" name="Picture 4">
            <a:extLst>
              <a:ext uri="{FF2B5EF4-FFF2-40B4-BE49-F238E27FC236}">
                <a16:creationId xmlns:a16="http://schemas.microsoft.com/office/drawing/2014/main" id="{C7111950-546B-9F04-33DB-6E86AD405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176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light bulb and thought bubble drawn on a blackboard&#10;&#10;AI-generated content may be incorrect.">
            <a:extLst>
              <a:ext uri="{FF2B5EF4-FFF2-40B4-BE49-F238E27FC236}">
                <a16:creationId xmlns:a16="http://schemas.microsoft.com/office/drawing/2014/main" id="{DF8AB113-A4DA-DA69-AB04-A4F539F94163}"/>
              </a:ext>
            </a:extLst>
          </p:cNvPr>
          <p:cNvPicPr>
            <a:picLocks noChangeAspect="1"/>
          </p:cNvPicPr>
          <p:nvPr/>
        </p:nvPicPr>
        <p:blipFill>
          <a:blip r:embed="rId3">
            <a:extLst>
              <a:ext uri="{28A0092B-C50C-407E-A947-70E740481C1C}">
                <a14:useLocalDpi xmlns:a14="http://schemas.microsoft.com/office/drawing/2010/main" val="0"/>
              </a:ext>
            </a:extLst>
          </a:blip>
          <a:srcRect t="1070" r="1" b="17762"/>
          <a:stretch/>
        </p:blipFill>
        <p:spPr>
          <a:xfrm>
            <a:off x="-3447" y="-1"/>
            <a:ext cx="12195447" cy="6879745"/>
          </a:xfrm>
          <a:prstGeom prst="rect">
            <a:avLst/>
          </a:prstGeom>
        </p:spPr>
      </p:pic>
      <p:sp>
        <p:nvSpPr>
          <p:cNvPr id="21" name="Rectangle 20">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D0829F-5246-6349-9FFA-945221A12D30}"/>
              </a:ext>
            </a:extLst>
          </p:cNvPr>
          <p:cNvSpPr>
            <a:spLocks noGrp="1"/>
          </p:cNvSpPr>
          <p:nvPr>
            <p:ph type="title"/>
          </p:nvPr>
        </p:nvSpPr>
        <p:spPr>
          <a:xfrm>
            <a:off x="859028" y="4121944"/>
            <a:ext cx="7927785" cy="1620665"/>
          </a:xfrm>
        </p:spPr>
        <p:txBody>
          <a:bodyPr vert="horz" lIns="91440" tIns="45720" rIns="91440" bIns="45720" rtlCol="0" anchor="b">
            <a:normAutofit/>
          </a:bodyPr>
          <a:lstStyle/>
          <a:p>
            <a:r>
              <a:rPr lang="en-US" sz="4000">
                <a:solidFill>
                  <a:srgbClr val="FFFFFF"/>
                </a:solidFill>
              </a:rPr>
              <a:t>Group Activity</a:t>
            </a:r>
          </a:p>
        </p:txBody>
      </p:sp>
      <p:pic>
        <p:nvPicPr>
          <p:cNvPr id="6" name="Picture 5">
            <a:extLst>
              <a:ext uri="{FF2B5EF4-FFF2-40B4-BE49-F238E27FC236}">
                <a16:creationId xmlns:a16="http://schemas.microsoft.com/office/drawing/2014/main" id="{690EA33F-D7B7-6B72-2D18-D52F17993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51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elen Suzman - Wikipedia">
            <a:extLst>
              <a:ext uri="{FF2B5EF4-FFF2-40B4-BE49-F238E27FC236}">
                <a16:creationId xmlns:a16="http://schemas.microsoft.com/office/drawing/2014/main" id="{7CE98EEE-639D-1A84-CA5C-5C072DAAC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261" r="-1" b="47511"/>
          <a:stretch/>
        </p:blipFill>
        <p:spPr bwMode="auto">
          <a:xfrm>
            <a:off x="462343" y="453918"/>
            <a:ext cx="4425623" cy="18688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r Imtiaz Sooliman – Trialogue">
            <a:extLst>
              <a:ext uri="{FF2B5EF4-FFF2-40B4-BE49-F238E27FC236}">
                <a16:creationId xmlns:a16="http://schemas.microsoft.com/office/drawing/2014/main" id="{7EB73726-58B7-31F5-36B3-0157DE80A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712" r="22967" b="5"/>
          <a:stretch/>
        </p:blipFill>
        <p:spPr bwMode="auto">
          <a:xfrm>
            <a:off x="5039581" y="455276"/>
            <a:ext cx="2128524" cy="3918209"/>
          </a:xfrm>
          <a:prstGeom prst="rect">
            <a:avLst/>
          </a:prstGeom>
          <a:noFill/>
          <a:extLst>
            <a:ext uri="{909E8E84-426E-40DD-AFC4-6F175D3DCCD1}">
              <a14:hiddenFill xmlns:a14="http://schemas.microsoft.com/office/drawing/2010/main">
                <a:solidFill>
                  <a:srgbClr val="FFFFFF"/>
                </a:solidFill>
              </a14:hiddenFill>
            </a:ext>
          </a:extLst>
        </p:spPr>
      </p:pic>
      <p:sp>
        <p:nvSpPr>
          <p:cNvPr id="1060" name="Rectangle 1059">
            <a:extLst>
              <a:ext uri="{FF2B5EF4-FFF2-40B4-BE49-F238E27FC236}">
                <a16:creationId xmlns:a16="http://schemas.microsoft.com/office/drawing/2014/main" id="{3634A21A-3D5D-4DFA-99F4-16A031986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1624" y="453918"/>
            <a:ext cx="4413176" cy="3918209"/>
          </a:xfrm>
          <a:prstGeom prst="rect">
            <a:avLst/>
          </a:prstGeom>
          <a:solidFill>
            <a:srgbClr val="1E8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CC1A50-BC7B-3FA3-C7CB-3F1131A61AF7}"/>
              </a:ext>
            </a:extLst>
          </p:cNvPr>
          <p:cNvSpPr>
            <a:spLocks noGrp="1"/>
          </p:cNvSpPr>
          <p:nvPr>
            <p:ph type="title"/>
          </p:nvPr>
        </p:nvSpPr>
        <p:spPr>
          <a:xfrm>
            <a:off x="7578164" y="717176"/>
            <a:ext cx="3890683" cy="2079811"/>
          </a:xfrm>
        </p:spPr>
        <p:txBody>
          <a:bodyPr vert="horz" lIns="91440" tIns="45720" rIns="91440" bIns="45720" rtlCol="0" anchor="b">
            <a:normAutofit/>
          </a:bodyPr>
          <a:lstStyle/>
          <a:p>
            <a:r>
              <a:rPr lang="en-US" sz="4800" kern="1200" dirty="0">
                <a:solidFill>
                  <a:srgbClr val="FFFFFF"/>
                </a:solidFill>
                <a:latin typeface="+mj-lt"/>
                <a:ea typeface="+mj-ea"/>
                <a:cs typeface="+mj-cs"/>
              </a:rPr>
              <a:t>Nation-builders</a:t>
            </a:r>
          </a:p>
        </p:txBody>
      </p:sp>
      <p:pic>
        <p:nvPicPr>
          <p:cNvPr id="1042" name="Picture 18" descr="Siya Kolisi - Wikipedia">
            <a:extLst>
              <a:ext uri="{FF2B5EF4-FFF2-40B4-BE49-F238E27FC236}">
                <a16:creationId xmlns:a16="http://schemas.microsoft.com/office/drawing/2014/main" id="{2344660B-DE64-D978-E0E0-1A509A18E2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4" b="30474"/>
          <a:stretch/>
        </p:blipFill>
        <p:spPr bwMode="auto">
          <a:xfrm>
            <a:off x="5035056" y="4533661"/>
            <a:ext cx="2133050" cy="18655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uli Madonsela | World Justice Project">
            <a:extLst>
              <a:ext uri="{FF2B5EF4-FFF2-40B4-BE49-F238E27FC236}">
                <a16:creationId xmlns:a16="http://schemas.microsoft.com/office/drawing/2014/main" id="{2FD38EA9-56A1-6D5C-B11C-D3F070EBAA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139" r="12144" b="5"/>
          <a:stretch/>
        </p:blipFill>
        <p:spPr bwMode="auto">
          <a:xfrm>
            <a:off x="7318437" y="4535267"/>
            <a:ext cx="2136433" cy="186553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iriam Makeba, Mama Africa - Intro Africa">
            <a:extLst>
              <a:ext uri="{FF2B5EF4-FFF2-40B4-BE49-F238E27FC236}">
                <a16:creationId xmlns:a16="http://schemas.microsoft.com/office/drawing/2014/main" id="{9F321990-3BF2-975C-062B-7756E68484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704" r="26201" b="-3"/>
          <a:stretch/>
        </p:blipFill>
        <p:spPr bwMode="auto">
          <a:xfrm>
            <a:off x="9609170" y="4535267"/>
            <a:ext cx="2125631" cy="186553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Nelson Mandela | Death, Facts, Biography, &amp; Apartheid | Britannica">
            <a:extLst>
              <a:ext uri="{FF2B5EF4-FFF2-40B4-BE49-F238E27FC236}">
                <a16:creationId xmlns:a16="http://schemas.microsoft.com/office/drawing/2014/main" id="{8520EFF9-D4F9-061E-84EA-2CB802F24B0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9879" b="43781"/>
          <a:stretch/>
        </p:blipFill>
        <p:spPr bwMode="auto">
          <a:xfrm>
            <a:off x="457199" y="2543694"/>
            <a:ext cx="4430767" cy="3855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16F2351-D701-C4B6-C8A0-6739509778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00E71DB-5B35-C4A0-2EF2-56F42F2E12AA}"/>
              </a:ext>
            </a:extLst>
          </p:cNvPr>
          <p:cNvSpPr txBox="1"/>
          <p:nvPr/>
        </p:nvSpPr>
        <p:spPr>
          <a:xfrm>
            <a:off x="7578164" y="2860685"/>
            <a:ext cx="4156636" cy="1200329"/>
          </a:xfrm>
          <a:prstGeom prst="rect">
            <a:avLst/>
          </a:prstGeom>
          <a:noFill/>
        </p:spPr>
        <p:txBody>
          <a:bodyPr wrap="square">
            <a:spAutoFit/>
          </a:bodyPr>
          <a:lstStyle/>
          <a:p>
            <a:pPr algn="ctr"/>
            <a:r>
              <a:rPr lang="en-GB" dirty="0">
                <a:solidFill>
                  <a:schemeClr val="bg1"/>
                </a:solidFill>
              </a:rPr>
              <a:t>Watch: </a:t>
            </a:r>
            <a:r>
              <a:rPr lang="en-GB" b="1" dirty="0">
                <a:solidFill>
                  <a:schemeClr val="bg1"/>
                </a:solidFill>
              </a:rPr>
              <a:t>WATCH | Backyard Varsity: Training </a:t>
            </a:r>
            <a:r>
              <a:rPr lang="en-GB" b="1" dirty="0" err="1">
                <a:solidFill>
                  <a:schemeClr val="bg1"/>
                </a:solidFill>
              </a:rPr>
              <a:t>SA's</a:t>
            </a:r>
            <a:r>
              <a:rPr lang="en-GB" b="1" dirty="0">
                <a:solidFill>
                  <a:schemeClr val="bg1"/>
                </a:solidFill>
              </a:rPr>
              <a:t> youth to build houses, shacks and their own lives</a:t>
            </a:r>
          </a:p>
          <a:p>
            <a:pPr algn="ctr"/>
            <a:r>
              <a:rPr lang="en-GB" dirty="0">
                <a:solidFill>
                  <a:schemeClr val="accent5">
                    <a:lumMod val="60000"/>
                    <a:lumOff val="40000"/>
                  </a:schemeClr>
                </a:solidFill>
                <a:hlinkClick r:id="rId10">
                  <a:extLst>
                    <a:ext uri="{A12FA001-AC4F-418D-AE19-62706E023703}">
                      <ahyp:hlinkClr xmlns:ahyp="http://schemas.microsoft.com/office/drawing/2018/hyperlinkcolor" val="tx"/>
                    </a:ext>
                  </a:extLst>
                </a:hlinkClick>
              </a:rPr>
              <a:t>https://bit.ly/4djy1pj</a:t>
            </a:r>
            <a:r>
              <a:rPr lang="en-GB" dirty="0">
                <a:solidFill>
                  <a:schemeClr val="accent5">
                    <a:lumMod val="60000"/>
                    <a:lumOff val="40000"/>
                  </a:schemeClr>
                </a:solidFill>
              </a:rPr>
              <a:t> </a:t>
            </a:r>
            <a:r>
              <a:rPr lang="en-GB" dirty="0">
                <a:solidFill>
                  <a:schemeClr val="bg1"/>
                </a:solidFill>
              </a:rPr>
              <a:t>(4 min 41 sec)</a:t>
            </a:r>
          </a:p>
        </p:txBody>
      </p:sp>
    </p:spTree>
    <p:extLst>
      <p:ext uri="{BB962C8B-B14F-4D97-AF65-F5344CB8AC3E}">
        <p14:creationId xmlns:p14="http://schemas.microsoft.com/office/powerpoint/2010/main" val="177552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10FEF04-9FA2-4DD8-EC29-60D92C722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71844" y="-4329"/>
            <a:ext cx="7020159" cy="6869586"/>
            <a:chOff x="5171844" y="-11586"/>
            <a:chExt cx="7020159" cy="6869586"/>
          </a:xfrm>
        </p:grpSpPr>
        <p:sp>
          <p:nvSpPr>
            <p:cNvPr id="13" name="Rectangle 12">
              <a:extLst>
                <a:ext uri="{FF2B5EF4-FFF2-40B4-BE49-F238E27FC236}">
                  <a16:creationId xmlns:a16="http://schemas.microsoft.com/office/drawing/2014/main" id="{1B4A5D8B-34EC-D352-BE87-4809E4CE4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11AD96-CCBD-9812-0D19-0E7C7A79E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5AF89D92-20DD-C8E9-DF7A-988B09642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F78F10-63E0-611E-AC78-66E24EA30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C8D68A6-34A7-BBB0-4025-24D580FCFE32}"/>
              </a:ext>
            </a:extLst>
          </p:cNvPr>
          <p:cNvSpPr>
            <a:spLocks noGrp="1"/>
          </p:cNvSpPr>
          <p:nvPr>
            <p:ph type="title"/>
          </p:nvPr>
        </p:nvSpPr>
        <p:spPr>
          <a:xfrm>
            <a:off x="6188028" y="1536179"/>
            <a:ext cx="4987793" cy="2135125"/>
          </a:xfrm>
        </p:spPr>
        <p:txBody>
          <a:bodyPr vert="horz" lIns="91440" tIns="45720" rIns="91440" bIns="45720" rtlCol="0" anchor="b">
            <a:normAutofit/>
          </a:bodyPr>
          <a:lstStyle/>
          <a:p>
            <a:pPr algn="ctr"/>
            <a:r>
              <a:rPr lang="en-US" sz="4000" b="1" dirty="0">
                <a:solidFill>
                  <a:srgbClr val="FFFFFF"/>
                </a:solidFill>
              </a:rPr>
              <a:t>Homework: </a:t>
            </a:r>
            <a:br>
              <a:rPr lang="en-US" sz="4000" dirty="0">
                <a:solidFill>
                  <a:srgbClr val="FFFFFF"/>
                </a:solidFill>
              </a:rPr>
            </a:br>
            <a:r>
              <a:rPr lang="en-US" sz="4000" dirty="0">
                <a:solidFill>
                  <a:srgbClr val="FFFFFF"/>
                </a:solidFill>
              </a:rPr>
              <a:t>Informal Assessment</a:t>
            </a:r>
          </a:p>
        </p:txBody>
      </p:sp>
      <p:pic>
        <p:nvPicPr>
          <p:cNvPr id="7" name="Content Placeholder 6" descr="A group of colored pencils&#10;&#10;AI-generated content may be incorrect.">
            <a:extLst>
              <a:ext uri="{FF2B5EF4-FFF2-40B4-BE49-F238E27FC236}">
                <a16:creationId xmlns:a16="http://schemas.microsoft.com/office/drawing/2014/main" id="{54263185-BD5F-F672-3C01-23D8D9C8637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1389" r="-1" b="-1"/>
          <a:stretch/>
        </p:blipFill>
        <p:spPr>
          <a:xfrm>
            <a:off x="20" y="-7622"/>
            <a:ext cx="5171828" cy="6865622"/>
          </a:xfrm>
          <a:prstGeom prst="rect">
            <a:avLst/>
          </a:prstGeom>
        </p:spPr>
      </p:pic>
      <p:pic>
        <p:nvPicPr>
          <p:cNvPr id="8" name="Picture 7">
            <a:extLst>
              <a:ext uri="{FF2B5EF4-FFF2-40B4-BE49-F238E27FC236}">
                <a16:creationId xmlns:a16="http://schemas.microsoft.com/office/drawing/2014/main" id="{9651C700-75B0-7DC2-AFCD-A54F0346C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91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0"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4" name="Freeform: Shape 13">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EA4C3E3-7CBE-D7F3-BF66-2B0F88F48E3A}"/>
              </a:ext>
            </a:extLst>
          </p:cNvPr>
          <p:cNvSpPr>
            <a:spLocks noGrp="1"/>
          </p:cNvSpPr>
          <p:nvPr>
            <p:ph type="title"/>
          </p:nvPr>
        </p:nvSpPr>
        <p:spPr>
          <a:xfrm>
            <a:off x="790418" y="3334960"/>
            <a:ext cx="10558405" cy="3044335"/>
          </a:xfrm>
        </p:spPr>
        <p:txBody>
          <a:bodyPr vert="horz" lIns="91440" tIns="45720" rIns="91440" bIns="45720" rtlCol="0" anchor="b">
            <a:noAutofit/>
          </a:bodyPr>
          <a:lstStyle/>
          <a:p>
            <a:pPr algn="ctr"/>
            <a:r>
              <a:rPr lang="en-US" sz="11500" kern="1200" dirty="0">
                <a:solidFill>
                  <a:schemeClr val="bg1"/>
                </a:solidFill>
                <a:latin typeface="+mj-lt"/>
                <a:ea typeface="+mj-ea"/>
                <a:cs typeface="+mj-cs"/>
              </a:rPr>
              <a:t>You can be a </a:t>
            </a:r>
            <a:r>
              <a:rPr lang="en-US" sz="11500" b="1" kern="1200" dirty="0">
                <a:solidFill>
                  <a:schemeClr val="bg1"/>
                </a:solidFill>
                <a:latin typeface="+mj-lt"/>
                <a:ea typeface="+mj-ea"/>
                <a:cs typeface="+mj-cs"/>
              </a:rPr>
              <a:t>nation-builder</a:t>
            </a:r>
            <a:r>
              <a:rPr lang="en-US" sz="11500" kern="1200" dirty="0">
                <a:solidFill>
                  <a:schemeClr val="bg1"/>
                </a:solidFill>
                <a:latin typeface="+mj-lt"/>
                <a:ea typeface="+mj-ea"/>
                <a:cs typeface="+mj-cs"/>
              </a:rPr>
              <a:t> too!</a:t>
            </a:r>
          </a:p>
        </p:txBody>
      </p:sp>
      <p:pic>
        <p:nvPicPr>
          <p:cNvPr id="4" name="Picture 3">
            <a:extLst>
              <a:ext uri="{FF2B5EF4-FFF2-40B4-BE49-F238E27FC236}">
                <a16:creationId xmlns:a16="http://schemas.microsoft.com/office/drawing/2014/main" id="{AD401E4D-D072-385C-2F8B-FA1E71DC6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5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7034A8-D977-4145-AFF8-ED7B8F0100AC}"/>
</file>

<file path=customXml/itemProps2.xml><?xml version="1.0" encoding="utf-8"?>
<ds:datastoreItem xmlns:ds="http://schemas.openxmlformats.org/officeDocument/2006/customXml" ds:itemID="{5F6F782E-88D4-496B-8A39-61ACDA020A0E}"/>
</file>

<file path=customXml/itemProps3.xml><?xml version="1.0" encoding="utf-8"?>
<ds:datastoreItem xmlns:ds="http://schemas.openxmlformats.org/officeDocument/2006/customXml" ds:itemID="{9E76F7E0-4EB4-41F1-886D-2C6A736906B8}"/>
</file>

<file path=docProps/app.xml><?xml version="1.0" encoding="utf-8"?>
<Properties xmlns="http://schemas.openxmlformats.org/officeDocument/2006/extended-properties" xmlns:vt="http://schemas.openxmlformats.org/officeDocument/2006/docPropsVTypes">
  <TotalTime>214</TotalTime>
  <Words>1398</Words>
  <Application>Microsoft Office PowerPoint</Application>
  <PresentationFormat>Widescreen</PresentationFormat>
  <Paragraphs>75</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Calibri</vt:lpstr>
      <vt:lpstr>Courier New</vt:lpstr>
      <vt:lpstr>Symbol</vt:lpstr>
      <vt:lpstr>Office Theme</vt:lpstr>
      <vt:lpstr>PowerPoint Presentation</vt:lpstr>
      <vt:lpstr>By the end of this lesson, you should be able to:</vt:lpstr>
      <vt:lpstr>What is nation-building?</vt:lpstr>
      <vt:lpstr>Rainbow Nation &amp; Ubuntu</vt:lpstr>
      <vt:lpstr>How home, school, and community work together to build the nation</vt:lpstr>
      <vt:lpstr>Group Activity</vt:lpstr>
      <vt:lpstr>Nation-builders</vt:lpstr>
      <vt:lpstr>Homework:  Informal Assessment</vt:lpstr>
      <vt:lpstr>You can be a nation-builder too!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 Unit</dc:creator>
  <cp:lastModifiedBy>Hp Unit</cp:lastModifiedBy>
  <cp:revision>3</cp:revision>
  <dcterms:created xsi:type="dcterms:W3CDTF">2025-04-30T14:12:13Z</dcterms:created>
  <dcterms:modified xsi:type="dcterms:W3CDTF">2025-05-16T06:52:19Z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ies>
</file>