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6" r:id="rId5"/>
    <p:sldId id="257" r:id="rId6"/>
    <p:sldId id="258" r:id="rId7"/>
    <p:sldId id="259" r:id="rId8"/>
    <p:sldId id="261" r:id="rId9"/>
    <p:sldId id="262" r:id="rId10"/>
    <p:sldId id="263" r:id="rId11"/>
    <p:sldId id="264"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CB79C49-4C1A-6520-AE87-94038BF8B53D}" name="Lukas Hanekom" initials="LH" userId="d97e884f8633f2f0"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925198-3A04-424A-8BE9-D5EC6C7F7E56}" v="1" dt="2025-06-11T05:45:03.8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0773" autoAdjust="0"/>
  </p:normalViewPr>
  <p:slideViewPr>
    <p:cSldViewPr snapToGrid="0">
      <p:cViewPr varScale="1">
        <p:scale>
          <a:sx n="55" d="100"/>
          <a:sy n="55" d="100"/>
        </p:scale>
        <p:origin x="1670"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F4925198-3A04-424A-8BE9-D5EC6C7F7E56}"/>
    <pc:docChg chg="modSld">
      <pc:chgData name="Megan Botes" userId="70568131-745a-489b-b4fe-9e78c579dd6d" providerId="ADAL" clId="{F4925198-3A04-424A-8BE9-D5EC6C7F7E56}" dt="2025-06-11T05:45:44.578" v="23" actId="2711"/>
      <pc:docMkLst>
        <pc:docMk/>
      </pc:docMkLst>
      <pc:sldChg chg="addSp modSp mod">
        <pc:chgData name="Megan Botes" userId="70568131-745a-489b-b4fe-9e78c579dd6d" providerId="ADAL" clId="{F4925198-3A04-424A-8BE9-D5EC6C7F7E56}" dt="2025-06-11T05:45:44.578" v="23" actId="2711"/>
        <pc:sldMkLst>
          <pc:docMk/>
          <pc:sldMk cId="355960440" sldId="256"/>
        </pc:sldMkLst>
        <pc:spChg chg="add mod">
          <ac:chgData name="Megan Botes" userId="70568131-745a-489b-b4fe-9e78c579dd6d" providerId="ADAL" clId="{F4925198-3A04-424A-8BE9-D5EC6C7F7E56}" dt="2025-06-11T05:45:44.578" v="23" actId="2711"/>
          <ac:spMkLst>
            <pc:docMk/>
            <pc:sldMk cId="355960440" sldId="256"/>
            <ac:spMk id="4" creationId="{7550E736-CC43-42D3-410B-3CC12B4C611A}"/>
          </ac:spMkLst>
        </pc:spChg>
      </pc:sldChg>
      <pc:sldChg chg="modSp mod">
        <pc:chgData name="Megan Botes" userId="70568131-745a-489b-b4fe-9e78c579dd6d" providerId="ADAL" clId="{F4925198-3A04-424A-8BE9-D5EC6C7F7E56}" dt="2025-05-22T07:44:49.933" v="0" actId="114"/>
        <pc:sldMkLst>
          <pc:docMk/>
          <pc:sldMk cId="1775527017" sldId="263"/>
        </pc:sldMkLst>
        <pc:spChg chg="mod">
          <ac:chgData name="Megan Botes" userId="70568131-745a-489b-b4fe-9e78c579dd6d" providerId="ADAL" clId="{F4925198-3A04-424A-8BE9-D5EC6C7F7E56}" dt="2025-05-22T07:44:49.933" v="0" actId="114"/>
          <ac:spMkLst>
            <pc:docMk/>
            <pc:sldMk cId="1775527017" sldId="263"/>
            <ac:spMk id="9" creationId="{600E71DB-5B35-C4A0-2EF2-56F42F2E12A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31CB86-2ACA-4110-B477-64C46F308A31}" type="doc">
      <dgm:prSet loTypeId="urn:microsoft.com/office/officeart/2016/7/layout/BasicLinearProcessNumbered" loCatId="process" qsTypeId="urn:microsoft.com/office/officeart/2005/8/quickstyle/simple1" qsCatId="simple" csTypeId="urn:microsoft.com/office/officeart/2005/8/colors/colorful1" csCatId="colorful" phldr="1"/>
      <dgm:spPr/>
      <dgm:t>
        <a:bodyPr/>
        <a:lstStyle/>
        <a:p>
          <a:endParaRPr lang="en-US"/>
        </a:p>
      </dgm:t>
    </dgm:pt>
    <dgm:pt modelId="{53A1C382-CEB7-43C6-9CBF-D5220E549798}">
      <dgm:prSet/>
      <dgm:spPr/>
      <dgm:t>
        <a:bodyPr/>
        <a:lstStyle/>
        <a:p>
          <a:r>
            <a:rPr lang="en-ZA" dirty="0" err="1"/>
            <a:t>nasiebou</a:t>
          </a:r>
          <a:r>
            <a:rPr lang="en-ZA" dirty="0"/>
            <a:t> </a:t>
          </a:r>
          <a:r>
            <a:rPr lang="en-ZA" dirty="0" err="1"/>
            <a:t>te</a:t>
          </a:r>
          <a:r>
            <a:rPr lang="en-ZA" dirty="0"/>
            <a:t> </a:t>
          </a:r>
          <a:r>
            <a:rPr lang="en-ZA" dirty="0" err="1"/>
            <a:t>definieer</a:t>
          </a:r>
          <a:r>
            <a:rPr lang="en-ZA" dirty="0"/>
            <a:t>.</a:t>
          </a:r>
          <a:endParaRPr lang="en-US" dirty="0"/>
        </a:p>
      </dgm:t>
    </dgm:pt>
    <dgm:pt modelId="{9AE976B1-509F-40B8-9447-89AC4C7B7ABC}" type="parTrans" cxnId="{30175E84-5B32-4A4B-847F-1F10A4FAB406}">
      <dgm:prSet/>
      <dgm:spPr/>
      <dgm:t>
        <a:bodyPr/>
        <a:lstStyle/>
        <a:p>
          <a:endParaRPr lang="en-US"/>
        </a:p>
      </dgm:t>
    </dgm:pt>
    <dgm:pt modelId="{83364B90-EAC7-4A52-B02A-8E137C92E3B7}" type="sibTrans" cxnId="{30175E84-5B32-4A4B-847F-1F10A4FAB406}">
      <dgm:prSet phldrT="1" phldr="0"/>
      <dgm:spPr/>
      <dgm:t>
        <a:bodyPr/>
        <a:lstStyle/>
        <a:p>
          <a:r>
            <a:rPr lang="en-US"/>
            <a:t>1</a:t>
          </a:r>
        </a:p>
      </dgm:t>
    </dgm:pt>
    <dgm:pt modelId="{A54A7CDB-146C-4DDE-A58C-A373C14F18A5}">
      <dgm:prSet/>
      <dgm:spPr/>
      <dgm:t>
        <a:bodyPr/>
        <a:lstStyle/>
        <a:p>
          <a:pPr>
            <a:buFont typeface="Courier New" panose="02070309020205020404" pitchFamily="49" charset="0"/>
            <a:buChar char="o"/>
          </a:pPr>
          <a:r>
            <a:rPr lang="en-ZA"/>
            <a:t>idees wat nasiebou ondersteun te identifiseer.</a:t>
          </a:r>
          <a:endParaRPr lang="en-US"/>
        </a:p>
      </dgm:t>
    </dgm:pt>
    <dgm:pt modelId="{38583507-C65E-4067-8345-B11E234D71D4}" type="parTrans" cxnId="{7E9E0840-9514-43C8-A15F-CBE077794C05}">
      <dgm:prSet/>
      <dgm:spPr/>
      <dgm:t>
        <a:bodyPr/>
        <a:lstStyle/>
        <a:p>
          <a:endParaRPr lang="en-US"/>
        </a:p>
      </dgm:t>
    </dgm:pt>
    <dgm:pt modelId="{BF35C81B-3306-4EC3-8C58-181D621EF6EE}" type="sibTrans" cxnId="{7E9E0840-9514-43C8-A15F-CBE077794C05}">
      <dgm:prSet phldrT="2" phldr="0"/>
      <dgm:spPr/>
      <dgm:t>
        <a:bodyPr/>
        <a:lstStyle/>
        <a:p>
          <a:r>
            <a:rPr lang="en-US"/>
            <a:t>2</a:t>
          </a:r>
        </a:p>
      </dgm:t>
    </dgm:pt>
    <dgm:pt modelId="{BB1EF381-FEE1-4D18-A203-A4D6ED68016D}">
      <dgm:prSet/>
      <dgm:spPr/>
      <dgm:t>
        <a:bodyPr/>
        <a:lstStyle/>
        <a:p>
          <a:pPr>
            <a:buFont typeface="Courier New" panose="02070309020205020404" pitchFamily="49" charset="0"/>
            <a:buChar char="o"/>
          </a:pPr>
          <a:r>
            <a:rPr lang="en-ZA"/>
            <a:t>te identifiseer hoe ons normale daaglikse optrede by die huis, skool en in die samelewing nasiebou bevorder. </a:t>
          </a:r>
          <a:endParaRPr lang="en-US"/>
        </a:p>
      </dgm:t>
    </dgm:pt>
    <dgm:pt modelId="{7FCF6BCD-4E8C-4ACA-8BF7-397E0893233F}" type="parTrans" cxnId="{B6A7F4F8-B4CD-4FE5-A88F-951A0832D2F7}">
      <dgm:prSet/>
      <dgm:spPr/>
      <dgm:t>
        <a:bodyPr/>
        <a:lstStyle/>
        <a:p>
          <a:endParaRPr lang="en-US"/>
        </a:p>
      </dgm:t>
    </dgm:pt>
    <dgm:pt modelId="{75AE2666-A663-45B4-8D38-1DD7E7A6C7A5}" type="sibTrans" cxnId="{B6A7F4F8-B4CD-4FE5-A88F-951A0832D2F7}">
      <dgm:prSet phldrT="3" phldr="0"/>
      <dgm:spPr/>
      <dgm:t>
        <a:bodyPr/>
        <a:lstStyle/>
        <a:p>
          <a:r>
            <a:rPr lang="en-US"/>
            <a:t>3</a:t>
          </a:r>
        </a:p>
      </dgm:t>
    </dgm:pt>
    <dgm:pt modelId="{7562359F-ACF0-415E-9E7D-CBAAE14D95B7}">
      <dgm:prSet/>
      <dgm:spPr/>
      <dgm:t>
        <a:bodyPr/>
        <a:lstStyle/>
        <a:p>
          <a:pPr>
            <a:buFont typeface="Courier New" panose="02070309020205020404" pitchFamily="49" charset="0"/>
            <a:buChar char="o"/>
          </a:pPr>
          <a:r>
            <a:rPr lang="en-ZA"/>
            <a:t>voorbeelde van individue en groepe wat die nasie bou na te vors.</a:t>
          </a:r>
          <a:endParaRPr lang="en-US"/>
        </a:p>
      </dgm:t>
    </dgm:pt>
    <dgm:pt modelId="{2C74C6A3-C2A3-4122-B701-155E7E1D7CA2}" type="parTrans" cxnId="{B1FAD03A-B4D0-4DD0-8BCF-C81983C2D5C9}">
      <dgm:prSet/>
      <dgm:spPr/>
      <dgm:t>
        <a:bodyPr/>
        <a:lstStyle/>
        <a:p>
          <a:endParaRPr lang="en-US"/>
        </a:p>
      </dgm:t>
    </dgm:pt>
    <dgm:pt modelId="{51496EAC-9E3D-4A6A-926B-DA0196540E0D}" type="sibTrans" cxnId="{B1FAD03A-B4D0-4DD0-8BCF-C81983C2D5C9}">
      <dgm:prSet phldrT="4" phldr="0"/>
      <dgm:spPr/>
      <dgm:t>
        <a:bodyPr/>
        <a:lstStyle/>
        <a:p>
          <a:r>
            <a:rPr lang="en-US"/>
            <a:t>4</a:t>
          </a:r>
        </a:p>
      </dgm:t>
    </dgm:pt>
    <dgm:pt modelId="{8C750455-B05E-4F48-AF3C-5ADD2B89EDD5}" type="pres">
      <dgm:prSet presAssocID="{3831CB86-2ACA-4110-B477-64C46F308A31}" presName="Name0" presStyleCnt="0">
        <dgm:presLayoutVars>
          <dgm:animLvl val="lvl"/>
          <dgm:resizeHandles val="exact"/>
        </dgm:presLayoutVars>
      </dgm:prSet>
      <dgm:spPr/>
    </dgm:pt>
    <dgm:pt modelId="{86A1D3AF-87F8-4D09-948D-EA7E8393D362}" type="pres">
      <dgm:prSet presAssocID="{53A1C382-CEB7-43C6-9CBF-D5220E549798}" presName="compositeNode" presStyleCnt="0">
        <dgm:presLayoutVars>
          <dgm:bulletEnabled val="1"/>
        </dgm:presLayoutVars>
      </dgm:prSet>
      <dgm:spPr/>
    </dgm:pt>
    <dgm:pt modelId="{E85D4583-FB5E-4320-9456-C5360EF6F95D}" type="pres">
      <dgm:prSet presAssocID="{53A1C382-CEB7-43C6-9CBF-D5220E549798}" presName="bgRect" presStyleLbl="bgAccFollowNode1" presStyleIdx="0" presStyleCnt="4"/>
      <dgm:spPr/>
    </dgm:pt>
    <dgm:pt modelId="{35B1F26B-BACA-4F57-9CF1-47DA87D223A9}" type="pres">
      <dgm:prSet presAssocID="{83364B90-EAC7-4A52-B02A-8E137C92E3B7}" presName="sibTransNodeCircle" presStyleLbl="alignNode1" presStyleIdx="0" presStyleCnt="8">
        <dgm:presLayoutVars>
          <dgm:chMax val="0"/>
          <dgm:bulletEnabled/>
        </dgm:presLayoutVars>
      </dgm:prSet>
      <dgm:spPr/>
    </dgm:pt>
    <dgm:pt modelId="{F53FD277-6BBA-4E71-A38D-A8DD6818B989}" type="pres">
      <dgm:prSet presAssocID="{53A1C382-CEB7-43C6-9CBF-D5220E549798}" presName="bottomLine" presStyleLbl="alignNode1" presStyleIdx="1" presStyleCnt="8">
        <dgm:presLayoutVars/>
      </dgm:prSet>
      <dgm:spPr/>
    </dgm:pt>
    <dgm:pt modelId="{908E5C82-0039-454C-86D2-B2DAB0B102FE}" type="pres">
      <dgm:prSet presAssocID="{53A1C382-CEB7-43C6-9CBF-D5220E549798}" presName="nodeText" presStyleLbl="bgAccFollowNode1" presStyleIdx="0" presStyleCnt="4">
        <dgm:presLayoutVars>
          <dgm:bulletEnabled val="1"/>
        </dgm:presLayoutVars>
      </dgm:prSet>
      <dgm:spPr/>
    </dgm:pt>
    <dgm:pt modelId="{F8AD5CC6-6DEE-4DB7-BFC6-F5AC75A4EB92}" type="pres">
      <dgm:prSet presAssocID="{83364B90-EAC7-4A52-B02A-8E137C92E3B7}" presName="sibTrans" presStyleCnt="0"/>
      <dgm:spPr/>
    </dgm:pt>
    <dgm:pt modelId="{A1A3CB97-E99C-4A95-9711-71A66770ADDB}" type="pres">
      <dgm:prSet presAssocID="{A54A7CDB-146C-4DDE-A58C-A373C14F18A5}" presName="compositeNode" presStyleCnt="0">
        <dgm:presLayoutVars>
          <dgm:bulletEnabled val="1"/>
        </dgm:presLayoutVars>
      </dgm:prSet>
      <dgm:spPr/>
    </dgm:pt>
    <dgm:pt modelId="{656A0C51-731F-4267-BC59-04AF318C6B4F}" type="pres">
      <dgm:prSet presAssocID="{A54A7CDB-146C-4DDE-A58C-A373C14F18A5}" presName="bgRect" presStyleLbl="bgAccFollowNode1" presStyleIdx="1" presStyleCnt="4"/>
      <dgm:spPr/>
    </dgm:pt>
    <dgm:pt modelId="{1476BB42-1193-48D8-A60E-91E4E0BB6036}" type="pres">
      <dgm:prSet presAssocID="{BF35C81B-3306-4EC3-8C58-181D621EF6EE}" presName="sibTransNodeCircle" presStyleLbl="alignNode1" presStyleIdx="2" presStyleCnt="8">
        <dgm:presLayoutVars>
          <dgm:chMax val="0"/>
          <dgm:bulletEnabled/>
        </dgm:presLayoutVars>
      </dgm:prSet>
      <dgm:spPr/>
    </dgm:pt>
    <dgm:pt modelId="{BEE5A8BA-96CF-44FE-BC5F-B9475C7D8BEC}" type="pres">
      <dgm:prSet presAssocID="{A54A7CDB-146C-4DDE-A58C-A373C14F18A5}" presName="bottomLine" presStyleLbl="alignNode1" presStyleIdx="3" presStyleCnt="8">
        <dgm:presLayoutVars/>
      </dgm:prSet>
      <dgm:spPr/>
    </dgm:pt>
    <dgm:pt modelId="{38CFCD8E-9FF5-4279-89D3-36B8F58CB8BC}" type="pres">
      <dgm:prSet presAssocID="{A54A7CDB-146C-4DDE-A58C-A373C14F18A5}" presName="nodeText" presStyleLbl="bgAccFollowNode1" presStyleIdx="1" presStyleCnt="4">
        <dgm:presLayoutVars>
          <dgm:bulletEnabled val="1"/>
        </dgm:presLayoutVars>
      </dgm:prSet>
      <dgm:spPr/>
    </dgm:pt>
    <dgm:pt modelId="{E0419BD0-4729-4015-AC38-F3656D720DEE}" type="pres">
      <dgm:prSet presAssocID="{BF35C81B-3306-4EC3-8C58-181D621EF6EE}" presName="sibTrans" presStyleCnt="0"/>
      <dgm:spPr/>
    </dgm:pt>
    <dgm:pt modelId="{76D366D1-6BDA-45A6-96F6-316692E2C6A7}" type="pres">
      <dgm:prSet presAssocID="{BB1EF381-FEE1-4D18-A203-A4D6ED68016D}" presName="compositeNode" presStyleCnt="0">
        <dgm:presLayoutVars>
          <dgm:bulletEnabled val="1"/>
        </dgm:presLayoutVars>
      </dgm:prSet>
      <dgm:spPr/>
    </dgm:pt>
    <dgm:pt modelId="{A0A2B0E3-560E-49A6-9317-4445611D1C36}" type="pres">
      <dgm:prSet presAssocID="{BB1EF381-FEE1-4D18-A203-A4D6ED68016D}" presName="bgRect" presStyleLbl="bgAccFollowNode1" presStyleIdx="2" presStyleCnt="4"/>
      <dgm:spPr/>
    </dgm:pt>
    <dgm:pt modelId="{242FEA40-CC4D-4624-A21E-0DEE7CFBBC24}" type="pres">
      <dgm:prSet presAssocID="{75AE2666-A663-45B4-8D38-1DD7E7A6C7A5}" presName="sibTransNodeCircle" presStyleLbl="alignNode1" presStyleIdx="4" presStyleCnt="8">
        <dgm:presLayoutVars>
          <dgm:chMax val="0"/>
          <dgm:bulletEnabled/>
        </dgm:presLayoutVars>
      </dgm:prSet>
      <dgm:spPr/>
    </dgm:pt>
    <dgm:pt modelId="{4D9ABE62-ADEE-4842-B96E-C2F88B043A38}" type="pres">
      <dgm:prSet presAssocID="{BB1EF381-FEE1-4D18-A203-A4D6ED68016D}" presName="bottomLine" presStyleLbl="alignNode1" presStyleIdx="5" presStyleCnt="8">
        <dgm:presLayoutVars/>
      </dgm:prSet>
      <dgm:spPr/>
    </dgm:pt>
    <dgm:pt modelId="{719708EE-DEFF-49AF-AB43-95025B63C845}" type="pres">
      <dgm:prSet presAssocID="{BB1EF381-FEE1-4D18-A203-A4D6ED68016D}" presName="nodeText" presStyleLbl="bgAccFollowNode1" presStyleIdx="2" presStyleCnt="4">
        <dgm:presLayoutVars>
          <dgm:bulletEnabled val="1"/>
        </dgm:presLayoutVars>
      </dgm:prSet>
      <dgm:spPr/>
    </dgm:pt>
    <dgm:pt modelId="{7DAF33DB-92AC-4D1C-8D31-D74366B0DBE4}" type="pres">
      <dgm:prSet presAssocID="{75AE2666-A663-45B4-8D38-1DD7E7A6C7A5}" presName="sibTrans" presStyleCnt="0"/>
      <dgm:spPr/>
    </dgm:pt>
    <dgm:pt modelId="{32683CAD-A12D-4D41-9C27-EDDD890C0E1A}" type="pres">
      <dgm:prSet presAssocID="{7562359F-ACF0-415E-9E7D-CBAAE14D95B7}" presName="compositeNode" presStyleCnt="0">
        <dgm:presLayoutVars>
          <dgm:bulletEnabled val="1"/>
        </dgm:presLayoutVars>
      </dgm:prSet>
      <dgm:spPr/>
    </dgm:pt>
    <dgm:pt modelId="{34E44BF2-57F2-4475-BB42-FE2D15D8A404}" type="pres">
      <dgm:prSet presAssocID="{7562359F-ACF0-415E-9E7D-CBAAE14D95B7}" presName="bgRect" presStyleLbl="bgAccFollowNode1" presStyleIdx="3" presStyleCnt="4"/>
      <dgm:spPr/>
    </dgm:pt>
    <dgm:pt modelId="{7F8D99D0-3765-48C1-B9DB-89940BD515F9}" type="pres">
      <dgm:prSet presAssocID="{51496EAC-9E3D-4A6A-926B-DA0196540E0D}" presName="sibTransNodeCircle" presStyleLbl="alignNode1" presStyleIdx="6" presStyleCnt="8">
        <dgm:presLayoutVars>
          <dgm:chMax val="0"/>
          <dgm:bulletEnabled/>
        </dgm:presLayoutVars>
      </dgm:prSet>
      <dgm:spPr/>
    </dgm:pt>
    <dgm:pt modelId="{F9641DE9-3C36-47CE-956E-09886E336771}" type="pres">
      <dgm:prSet presAssocID="{7562359F-ACF0-415E-9E7D-CBAAE14D95B7}" presName="bottomLine" presStyleLbl="alignNode1" presStyleIdx="7" presStyleCnt="8">
        <dgm:presLayoutVars/>
      </dgm:prSet>
      <dgm:spPr/>
    </dgm:pt>
    <dgm:pt modelId="{C3242060-A73A-4CDF-BB6A-192CA3963DE1}" type="pres">
      <dgm:prSet presAssocID="{7562359F-ACF0-415E-9E7D-CBAAE14D95B7}" presName="nodeText" presStyleLbl="bgAccFollowNode1" presStyleIdx="3" presStyleCnt="4">
        <dgm:presLayoutVars>
          <dgm:bulletEnabled val="1"/>
        </dgm:presLayoutVars>
      </dgm:prSet>
      <dgm:spPr/>
    </dgm:pt>
  </dgm:ptLst>
  <dgm:cxnLst>
    <dgm:cxn modelId="{1482C205-7C2B-4325-86F6-A37AE77208BC}" type="presOf" srcId="{7562359F-ACF0-415E-9E7D-CBAAE14D95B7}" destId="{34E44BF2-57F2-4475-BB42-FE2D15D8A404}" srcOrd="0" destOrd="0" presId="urn:microsoft.com/office/officeart/2016/7/layout/BasicLinearProcessNumbered"/>
    <dgm:cxn modelId="{1355C739-D80B-408A-B211-D9A050B7C1BE}" type="presOf" srcId="{BB1EF381-FEE1-4D18-A203-A4D6ED68016D}" destId="{A0A2B0E3-560E-49A6-9317-4445611D1C36}" srcOrd="0" destOrd="0" presId="urn:microsoft.com/office/officeart/2016/7/layout/BasicLinearProcessNumbered"/>
    <dgm:cxn modelId="{B1FAD03A-B4D0-4DD0-8BCF-C81983C2D5C9}" srcId="{3831CB86-2ACA-4110-B477-64C46F308A31}" destId="{7562359F-ACF0-415E-9E7D-CBAAE14D95B7}" srcOrd="3" destOrd="0" parTransId="{2C74C6A3-C2A3-4122-B701-155E7E1D7CA2}" sibTransId="{51496EAC-9E3D-4A6A-926B-DA0196540E0D}"/>
    <dgm:cxn modelId="{7E9E0840-9514-43C8-A15F-CBE077794C05}" srcId="{3831CB86-2ACA-4110-B477-64C46F308A31}" destId="{A54A7CDB-146C-4DDE-A58C-A373C14F18A5}" srcOrd="1" destOrd="0" parTransId="{38583507-C65E-4067-8345-B11E234D71D4}" sibTransId="{BF35C81B-3306-4EC3-8C58-181D621EF6EE}"/>
    <dgm:cxn modelId="{79AFD64E-5BB6-4F7E-90F8-7DCE0098CD68}" type="presOf" srcId="{A54A7CDB-146C-4DDE-A58C-A373C14F18A5}" destId="{38CFCD8E-9FF5-4279-89D3-36B8F58CB8BC}" srcOrd="1" destOrd="0" presId="urn:microsoft.com/office/officeart/2016/7/layout/BasicLinearProcessNumbered"/>
    <dgm:cxn modelId="{CAF9C652-5B51-4F3C-B537-C04E47801844}" type="presOf" srcId="{BB1EF381-FEE1-4D18-A203-A4D6ED68016D}" destId="{719708EE-DEFF-49AF-AB43-95025B63C845}" srcOrd="1" destOrd="0" presId="urn:microsoft.com/office/officeart/2016/7/layout/BasicLinearProcessNumbered"/>
    <dgm:cxn modelId="{11DC2C59-4811-4FAA-A043-6F74B22046FB}" type="presOf" srcId="{53A1C382-CEB7-43C6-9CBF-D5220E549798}" destId="{E85D4583-FB5E-4320-9456-C5360EF6F95D}" srcOrd="0" destOrd="0" presId="urn:microsoft.com/office/officeart/2016/7/layout/BasicLinearProcessNumbered"/>
    <dgm:cxn modelId="{83025F7A-5149-40D8-B10C-A3A986399392}" type="presOf" srcId="{3831CB86-2ACA-4110-B477-64C46F308A31}" destId="{8C750455-B05E-4F48-AF3C-5ADD2B89EDD5}" srcOrd="0" destOrd="0" presId="urn:microsoft.com/office/officeart/2016/7/layout/BasicLinearProcessNumbered"/>
    <dgm:cxn modelId="{30175E84-5B32-4A4B-847F-1F10A4FAB406}" srcId="{3831CB86-2ACA-4110-B477-64C46F308A31}" destId="{53A1C382-CEB7-43C6-9CBF-D5220E549798}" srcOrd="0" destOrd="0" parTransId="{9AE976B1-509F-40B8-9447-89AC4C7B7ABC}" sibTransId="{83364B90-EAC7-4A52-B02A-8E137C92E3B7}"/>
    <dgm:cxn modelId="{ACE871A2-B375-497D-AAC7-72037BA5CF79}" type="presOf" srcId="{BF35C81B-3306-4EC3-8C58-181D621EF6EE}" destId="{1476BB42-1193-48D8-A60E-91E4E0BB6036}" srcOrd="0" destOrd="0" presId="urn:microsoft.com/office/officeart/2016/7/layout/BasicLinearProcessNumbered"/>
    <dgm:cxn modelId="{2C8C0DB2-3D68-44E5-AF20-471F3853A969}" type="presOf" srcId="{A54A7CDB-146C-4DDE-A58C-A373C14F18A5}" destId="{656A0C51-731F-4267-BC59-04AF318C6B4F}" srcOrd="0" destOrd="0" presId="urn:microsoft.com/office/officeart/2016/7/layout/BasicLinearProcessNumbered"/>
    <dgm:cxn modelId="{A3C3A9B8-F8BF-4CD2-97C7-FD967255B215}" type="presOf" srcId="{75AE2666-A663-45B4-8D38-1DD7E7A6C7A5}" destId="{242FEA40-CC4D-4624-A21E-0DEE7CFBBC24}" srcOrd="0" destOrd="0" presId="urn:microsoft.com/office/officeart/2016/7/layout/BasicLinearProcessNumbered"/>
    <dgm:cxn modelId="{6E6913C4-12F6-45D9-B642-2102EC78C81A}" type="presOf" srcId="{83364B90-EAC7-4A52-B02A-8E137C92E3B7}" destId="{35B1F26B-BACA-4F57-9CF1-47DA87D223A9}" srcOrd="0" destOrd="0" presId="urn:microsoft.com/office/officeart/2016/7/layout/BasicLinearProcessNumbered"/>
    <dgm:cxn modelId="{B07282D9-904F-4F7D-BD20-8D84914441E0}" type="presOf" srcId="{53A1C382-CEB7-43C6-9CBF-D5220E549798}" destId="{908E5C82-0039-454C-86D2-B2DAB0B102FE}" srcOrd="1" destOrd="0" presId="urn:microsoft.com/office/officeart/2016/7/layout/BasicLinearProcessNumbered"/>
    <dgm:cxn modelId="{1EAD9BEC-78A9-4EAC-91F1-BC2FCA870CA0}" type="presOf" srcId="{7562359F-ACF0-415E-9E7D-CBAAE14D95B7}" destId="{C3242060-A73A-4CDF-BB6A-192CA3963DE1}" srcOrd="1" destOrd="0" presId="urn:microsoft.com/office/officeart/2016/7/layout/BasicLinearProcessNumbered"/>
    <dgm:cxn modelId="{AFD72EED-F585-484C-B922-6C3DFA4F8CC2}" type="presOf" srcId="{51496EAC-9E3D-4A6A-926B-DA0196540E0D}" destId="{7F8D99D0-3765-48C1-B9DB-89940BD515F9}" srcOrd="0" destOrd="0" presId="urn:microsoft.com/office/officeart/2016/7/layout/BasicLinearProcessNumbered"/>
    <dgm:cxn modelId="{B6A7F4F8-B4CD-4FE5-A88F-951A0832D2F7}" srcId="{3831CB86-2ACA-4110-B477-64C46F308A31}" destId="{BB1EF381-FEE1-4D18-A203-A4D6ED68016D}" srcOrd="2" destOrd="0" parTransId="{7FCF6BCD-4E8C-4ACA-8BF7-397E0893233F}" sibTransId="{75AE2666-A663-45B4-8D38-1DD7E7A6C7A5}"/>
    <dgm:cxn modelId="{73772133-57EA-4E36-98A4-169B5B853D83}" type="presParOf" srcId="{8C750455-B05E-4F48-AF3C-5ADD2B89EDD5}" destId="{86A1D3AF-87F8-4D09-948D-EA7E8393D362}" srcOrd="0" destOrd="0" presId="urn:microsoft.com/office/officeart/2016/7/layout/BasicLinearProcessNumbered"/>
    <dgm:cxn modelId="{3D96DCEC-BF42-4332-8AFC-ABA4FFC764DF}" type="presParOf" srcId="{86A1D3AF-87F8-4D09-948D-EA7E8393D362}" destId="{E85D4583-FB5E-4320-9456-C5360EF6F95D}" srcOrd="0" destOrd="0" presId="urn:microsoft.com/office/officeart/2016/7/layout/BasicLinearProcessNumbered"/>
    <dgm:cxn modelId="{07172A01-1B4D-49BD-B139-68B661E23B80}" type="presParOf" srcId="{86A1D3AF-87F8-4D09-948D-EA7E8393D362}" destId="{35B1F26B-BACA-4F57-9CF1-47DA87D223A9}" srcOrd="1" destOrd="0" presId="urn:microsoft.com/office/officeart/2016/7/layout/BasicLinearProcessNumbered"/>
    <dgm:cxn modelId="{56AAFC49-9106-4EB0-B994-A9165502F54F}" type="presParOf" srcId="{86A1D3AF-87F8-4D09-948D-EA7E8393D362}" destId="{F53FD277-6BBA-4E71-A38D-A8DD6818B989}" srcOrd="2" destOrd="0" presId="urn:microsoft.com/office/officeart/2016/7/layout/BasicLinearProcessNumbered"/>
    <dgm:cxn modelId="{D6E2D475-9B32-41AA-B857-8EABA7DF804E}" type="presParOf" srcId="{86A1D3AF-87F8-4D09-948D-EA7E8393D362}" destId="{908E5C82-0039-454C-86D2-B2DAB0B102FE}" srcOrd="3" destOrd="0" presId="urn:microsoft.com/office/officeart/2016/7/layout/BasicLinearProcessNumbered"/>
    <dgm:cxn modelId="{9936E744-227B-4408-BF51-43C0F7D44DBF}" type="presParOf" srcId="{8C750455-B05E-4F48-AF3C-5ADD2B89EDD5}" destId="{F8AD5CC6-6DEE-4DB7-BFC6-F5AC75A4EB92}" srcOrd="1" destOrd="0" presId="urn:microsoft.com/office/officeart/2016/7/layout/BasicLinearProcessNumbered"/>
    <dgm:cxn modelId="{4B0E1F49-56DC-4242-A996-543F89DAEF7F}" type="presParOf" srcId="{8C750455-B05E-4F48-AF3C-5ADD2B89EDD5}" destId="{A1A3CB97-E99C-4A95-9711-71A66770ADDB}" srcOrd="2" destOrd="0" presId="urn:microsoft.com/office/officeart/2016/7/layout/BasicLinearProcessNumbered"/>
    <dgm:cxn modelId="{267160D2-3E84-48B2-81B0-07BD2A92DE80}" type="presParOf" srcId="{A1A3CB97-E99C-4A95-9711-71A66770ADDB}" destId="{656A0C51-731F-4267-BC59-04AF318C6B4F}" srcOrd="0" destOrd="0" presId="urn:microsoft.com/office/officeart/2016/7/layout/BasicLinearProcessNumbered"/>
    <dgm:cxn modelId="{C7B70474-8A32-42FA-964B-992F9B754E17}" type="presParOf" srcId="{A1A3CB97-E99C-4A95-9711-71A66770ADDB}" destId="{1476BB42-1193-48D8-A60E-91E4E0BB6036}" srcOrd="1" destOrd="0" presId="urn:microsoft.com/office/officeart/2016/7/layout/BasicLinearProcessNumbered"/>
    <dgm:cxn modelId="{1FBBDC17-CE23-4766-9575-115C45F0658D}" type="presParOf" srcId="{A1A3CB97-E99C-4A95-9711-71A66770ADDB}" destId="{BEE5A8BA-96CF-44FE-BC5F-B9475C7D8BEC}" srcOrd="2" destOrd="0" presId="urn:microsoft.com/office/officeart/2016/7/layout/BasicLinearProcessNumbered"/>
    <dgm:cxn modelId="{163B2798-6A11-4EBF-933F-FB09E974FDF8}" type="presParOf" srcId="{A1A3CB97-E99C-4A95-9711-71A66770ADDB}" destId="{38CFCD8E-9FF5-4279-89D3-36B8F58CB8BC}" srcOrd="3" destOrd="0" presId="urn:microsoft.com/office/officeart/2016/7/layout/BasicLinearProcessNumbered"/>
    <dgm:cxn modelId="{8FF1A1C7-AC06-4BA4-AC5B-4F1D78EE9CA9}" type="presParOf" srcId="{8C750455-B05E-4F48-AF3C-5ADD2B89EDD5}" destId="{E0419BD0-4729-4015-AC38-F3656D720DEE}" srcOrd="3" destOrd="0" presId="urn:microsoft.com/office/officeart/2016/7/layout/BasicLinearProcessNumbered"/>
    <dgm:cxn modelId="{FC1754A2-AC3B-4F07-98E2-19882D0AE8A9}" type="presParOf" srcId="{8C750455-B05E-4F48-AF3C-5ADD2B89EDD5}" destId="{76D366D1-6BDA-45A6-96F6-316692E2C6A7}" srcOrd="4" destOrd="0" presId="urn:microsoft.com/office/officeart/2016/7/layout/BasicLinearProcessNumbered"/>
    <dgm:cxn modelId="{960BC92F-4A0B-44D0-84D0-2615E4428F1F}" type="presParOf" srcId="{76D366D1-6BDA-45A6-96F6-316692E2C6A7}" destId="{A0A2B0E3-560E-49A6-9317-4445611D1C36}" srcOrd="0" destOrd="0" presId="urn:microsoft.com/office/officeart/2016/7/layout/BasicLinearProcessNumbered"/>
    <dgm:cxn modelId="{59BBA563-0AC2-4423-BC28-9EA752F6A614}" type="presParOf" srcId="{76D366D1-6BDA-45A6-96F6-316692E2C6A7}" destId="{242FEA40-CC4D-4624-A21E-0DEE7CFBBC24}" srcOrd="1" destOrd="0" presId="urn:microsoft.com/office/officeart/2016/7/layout/BasicLinearProcessNumbered"/>
    <dgm:cxn modelId="{EBE5DB7C-5431-40CC-BEAB-33E332100069}" type="presParOf" srcId="{76D366D1-6BDA-45A6-96F6-316692E2C6A7}" destId="{4D9ABE62-ADEE-4842-B96E-C2F88B043A38}" srcOrd="2" destOrd="0" presId="urn:microsoft.com/office/officeart/2016/7/layout/BasicLinearProcessNumbered"/>
    <dgm:cxn modelId="{D6EAEED9-A9E6-4E73-A5CA-BE05CA64C32A}" type="presParOf" srcId="{76D366D1-6BDA-45A6-96F6-316692E2C6A7}" destId="{719708EE-DEFF-49AF-AB43-95025B63C845}" srcOrd="3" destOrd="0" presId="urn:microsoft.com/office/officeart/2016/7/layout/BasicLinearProcessNumbered"/>
    <dgm:cxn modelId="{B5EE4626-5708-4CB0-9B57-9A4B91E61673}" type="presParOf" srcId="{8C750455-B05E-4F48-AF3C-5ADD2B89EDD5}" destId="{7DAF33DB-92AC-4D1C-8D31-D74366B0DBE4}" srcOrd="5" destOrd="0" presId="urn:microsoft.com/office/officeart/2016/7/layout/BasicLinearProcessNumbered"/>
    <dgm:cxn modelId="{BC1CF65B-C12D-4C39-AF0C-65912B3D343E}" type="presParOf" srcId="{8C750455-B05E-4F48-AF3C-5ADD2B89EDD5}" destId="{32683CAD-A12D-4D41-9C27-EDDD890C0E1A}" srcOrd="6" destOrd="0" presId="urn:microsoft.com/office/officeart/2016/7/layout/BasicLinearProcessNumbered"/>
    <dgm:cxn modelId="{7505DF2C-48A7-471A-9955-A0CEC8B07634}" type="presParOf" srcId="{32683CAD-A12D-4D41-9C27-EDDD890C0E1A}" destId="{34E44BF2-57F2-4475-BB42-FE2D15D8A404}" srcOrd="0" destOrd="0" presId="urn:microsoft.com/office/officeart/2016/7/layout/BasicLinearProcessNumbered"/>
    <dgm:cxn modelId="{05596138-F95E-42CE-993B-92AF4FCB2BC8}" type="presParOf" srcId="{32683CAD-A12D-4D41-9C27-EDDD890C0E1A}" destId="{7F8D99D0-3765-48C1-B9DB-89940BD515F9}" srcOrd="1" destOrd="0" presId="urn:microsoft.com/office/officeart/2016/7/layout/BasicLinearProcessNumbered"/>
    <dgm:cxn modelId="{25BC0B02-C8DB-4A50-A75E-8716C0C14A71}" type="presParOf" srcId="{32683CAD-A12D-4D41-9C27-EDDD890C0E1A}" destId="{F9641DE9-3C36-47CE-956E-09886E336771}" srcOrd="2" destOrd="0" presId="urn:microsoft.com/office/officeart/2016/7/layout/BasicLinearProcessNumbered"/>
    <dgm:cxn modelId="{D70F2419-D09B-4C85-8CC3-EE0BF7BFCB4C}" type="presParOf" srcId="{32683CAD-A12D-4D41-9C27-EDDD890C0E1A}" destId="{C3242060-A73A-4CDF-BB6A-192CA3963DE1}"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5D4583-FB5E-4320-9456-C5360EF6F95D}">
      <dsp:nvSpPr>
        <dsp:cNvPr id="0" name=""/>
        <dsp:cNvSpPr/>
      </dsp:nvSpPr>
      <dsp:spPr>
        <a:xfrm>
          <a:off x="3080" y="464830"/>
          <a:ext cx="2444055" cy="3421677"/>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711200">
            <a:lnSpc>
              <a:spcPct val="90000"/>
            </a:lnSpc>
            <a:spcBef>
              <a:spcPct val="0"/>
            </a:spcBef>
            <a:spcAft>
              <a:spcPct val="35000"/>
            </a:spcAft>
            <a:buNone/>
          </a:pPr>
          <a:r>
            <a:rPr lang="en-ZA" sz="1600" kern="1200" dirty="0" err="1"/>
            <a:t>nasiebou</a:t>
          </a:r>
          <a:r>
            <a:rPr lang="en-ZA" sz="1600" kern="1200" dirty="0"/>
            <a:t> </a:t>
          </a:r>
          <a:r>
            <a:rPr lang="en-ZA" sz="1600" kern="1200" dirty="0" err="1"/>
            <a:t>te</a:t>
          </a:r>
          <a:r>
            <a:rPr lang="en-ZA" sz="1600" kern="1200" dirty="0"/>
            <a:t> </a:t>
          </a:r>
          <a:r>
            <a:rPr lang="en-ZA" sz="1600" kern="1200" dirty="0" err="1"/>
            <a:t>definieer</a:t>
          </a:r>
          <a:r>
            <a:rPr lang="en-ZA" sz="1600" kern="1200" dirty="0"/>
            <a:t>.</a:t>
          </a:r>
          <a:endParaRPr lang="en-US" sz="1600" kern="1200" dirty="0"/>
        </a:p>
      </dsp:txBody>
      <dsp:txXfrm>
        <a:off x="3080" y="1765067"/>
        <a:ext cx="2444055" cy="2053006"/>
      </dsp:txXfrm>
    </dsp:sp>
    <dsp:sp modelId="{35B1F26B-BACA-4F57-9CF1-47DA87D223A9}">
      <dsp:nvSpPr>
        <dsp:cNvPr id="0" name=""/>
        <dsp:cNvSpPr/>
      </dsp:nvSpPr>
      <dsp:spPr>
        <a:xfrm>
          <a:off x="711856" y="806997"/>
          <a:ext cx="1026503" cy="1026503"/>
        </a:xfrm>
        <a:prstGeom prst="ellips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62184" y="957325"/>
        <a:ext cx="725847" cy="725847"/>
      </dsp:txXfrm>
    </dsp:sp>
    <dsp:sp modelId="{F53FD277-6BBA-4E71-A38D-A8DD6818B989}">
      <dsp:nvSpPr>
        <dsp:cNvPr id="0" name=""/>
        <dsp:cNvSpPr/>
      </dsp:nvSpPr>
      <dsp:spPr>
        <a:xfrm>
          <a:off x="3080" y="3886435"/>
          <a:ext cx="2444055" cy="72"/>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A0C51-731F-4267-BC59-04AF318C6B4F}">
      <dsp:nvSpPr>
        <dsp:cNvPr id="0" name=""/>
        <dsp:cNvSpPr/>
      </dsp:nvSpPr>
      <dsp:spPr>
        <a:xfrm>
          <a:off x="2691541" y="464830"/>
          <a:ext cx="2444055" cy="3421677"/>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711200">
            <a:lnSpc>
              <a:spcPct val="90000"/>
            </a:lnSpc>
            <a:spcBef>
              <a:spcPct val="0"/>
            </a:spcBef>
            <a:spcAft>
              <a:spcPct val="35000"/>
            </a:spcAft>
            <a:buFont typeface="Courier New" panose="02070309020205020404" pitchFamily="49" charset="0"/>
            <a:buNone/>
          </a:pPr>
          <a:r>
            <a:rPr lang="en-ZA" sz="1600" kern="1200"/>
            <a:t>idees wat nasiebou ondersteun te identifiseer.</a:t>
          </a:r>
          <a:endParaRPr lang="en-US" sz="1600" kern="1200"/>
        </a:p>
      </dsp:txBody>
      <dsp:txXfrm>
        <a:off x="2691541" y="1765067"/>
        <a:ext cx="2444055" cy="2053006"/>
      </dsp:txXfrm>
    </dsp:sp>
    <dsp:sp modelId="{1476BB42-1193-48D8-A60E-91E4E0BB6036}">
      <dsp:nvSpPr>
        <dsp:cNvPr id="0" name=""/>
        <dsp:cNvSpPr/>
      </dsp:nvSpPr>
      <dsp:spPr>
        <a:xfrm>
          <a:off x="3400317" y="806997"/>
          <a:ext cx="1026503" cy="1026503"/>
        </a:xfrm>
        <a:prstGeom prst="ellips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550645" y="957325"/>
        <a:ext cx="725847" cy="725847"/>
      </dsp:txXfrm>
    </dsp:sp>
    <dsp:sp modelId="{BEE5A8BA-96CF-44FE-BC5F-B9475C7D8BEC}">
      <dsp:nvSpPr>
        <dsp:cNvPr id="0" name=""/>
        <dsp:cNvSpPr/>
      </dsp:nvSpPr>
      <dsp:spPr>
        <a:xfrm>
          <a:off x="2691541" y="3886435"/>
          <a:ext cx="2444055" cy="72"/>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A2B0E3-560E-49A6-9317-4445611D1C36}">
      <dsp:nvSpPr>
        <dsp:cNvPr id="0" name=""/>
        <dsp:cNvSpPr/>
      </dsp:nvSpPr>
      <dsp:spPr>
        <a:xfrm>
          <a:off x="5380002" y="464830"/>
          <a:ext cx="2444055" cy="3421677"/>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711200">
            <a:lnSpc>
              <a:spcPct val="90000"/>
            </a:lnSpc>
            <a:spcBef>
              <a:spcPct val="0"/>
            </a:spcBef>
            <a:spcAft>
              <a:spcPct val="35000"/>
            </a:spcAft>
            <a:buFont typeface="Courier New" panose="02070309020205020404" pitchFamily="49" charset="0"/>
            <a:buNone/>
          </a:pPr>
          <a:r>
            <a:rPr lang="en-ZA" sz="1600" kern="1200"/>
            <a:t>te identifiseer hoe ons normale daaglikse optrede by die huis, skool en in die samelewing nasiebou bevorder. </a:t>
          </a:r>
          <a:endParaRPr lang="en-US" sz="1600" kern="1200"/>
        </a:p>
      </dsp:txBody>
      <dsp:txXfrm>
        <a:off x="5380002" y="1765067"/>
        <a:ext cx="2444055" cy="2053006"/>
      </dsp:txXfrm>
    </dsp:sp>
    <dsp:sp modelId="{242FEA40-CC4D-4624-A21E-0DEE7CFBBC24}">
      <dsp:nvSpPr>
        <dsp:cNvPr id="0" name=""/>
        <dsp:cNvSpPr/>
      </dsp:nvSpPr>
      <dsp:spPr>
        <a:xfrm>
          <a:off x="6088778" y="806997"/>
          <a:ext cx="1026503" cy="1026503"/>
        </a:xfrm>
        <a:prstGeom prst="ellips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239106" y="957325"/>
        <a:ext cx="725847" cy="725847"/>
      </dsp:txXfrm>
    </dsp:sp>
    <dsp:sp modelId="{4D9ABE62-ADEE-4842-B96E-C2F88B043A38}">
      <dsp:nvSpPr>
        <dsp:cNvPr id="0" name=""/>
        <dsp:cNvSpPr/>
      </dsp:nvSpPr>
      <dsp:spPr>
        <a:xfrm>
          <a:off x="5380002" y="3886435"/>
          <a:ext cx="2444055" cy="72"/>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E44BF2-57F2-4475-BB42-FE2D15D8A404}">
      <dsp:nvSpPr>
        <dsp:cNvPr id="0" name=""/>
        <dsp:cNvSpPr/>
      </dsp:nvSpPr>
      <dsp:spPr>
        <a:xfrm>
          <a:off x="8068463" y="464830"/>
          <a:ext cx="2444055" cy="3421677"/>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711200">
            <a:lnSpc>
              <a:spcPct val="90000"/>
            </a:lnSpc>
            <a:spcBef>
              <a:spcPct val="0"/>
            </a:spcBef>
            <a:spcAft>
              <a:spcPct val="35000"/>
            </a:spcAft>
            <a:buFont typeface="Courier New" panose="02070309020205020404" pitchFamily="49" charset="0"/>
            <a:buNone/>
          </a:pPr>
          <a:r>
            <a:rPr lang="en-ZA" sz="1600" kern="1200"/>
            <a:t>voorbeelde van individue en groepe wat die nasie bou na te vors.</a:t>
          </a:r>
          <a:endParaRPr lang="en-US" sz="1600" kern="1200"/>
        </a:p>
      </dsp:txBody>
      <dsp:txXfrm>
        <a:off x="8068463" y="1765067"/>
        <a:ext cx="2444055" cy="2053006"/>
      </dsp:txXfrm>
    </dsp:sp>
    <dsp:sp modelId="{7F8D99D0-3765-48C1-B9DB-89940BD515F9}">
      <dsp:nvSpPr>
        <dsp:cNvPr id="0" name=""/>
        <dsp:cNvSpPr/>
      </dsp:nvSpPr>
      <dsp:spPr>
        <a:xfrm>
          <a:off x="8777239" y="806997"/>
          <a:ext cx="1026503" cy="1026503"/>
        </a:xfrm>
        <a:prstGeom prst="ellips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8927567" y="957325"/>
        <a:ext cx="725847" cy="725847"/>
      </dsp:txXfrm>
    </dsp:sp>
    <dsp:sp modelId="{F9641DE9-3C36-47CE-956E-09886E336771}">
      <dsp:nvSpPr>
        <dsp:cNvPr id="0" name=""/>
        <dsp:cNvSpPr/>
      </dsp:nvSpPr>
      <dsp:spPr>
        <a:xfrm>
          <a:off x="8068463" y="3886435"/>
          <a:ext cx="2444055" cy="72"/>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E0BB1A-07D4-4239-AE4E-B2E5F5A498E4}" type="datetimeFigureOut">
              <a:rPr lang="en-US" smtClean="0"/>
              <a:t>6/11/2025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A36565-9B87-4B27-A4D7-F92C68F00656}" type="slidenum">
              <a:rPr lang="en-US" smtClean="0"/>
              <a:t>‹#›</a:t>
            </a:fld>
            <a:endParaRPr lang="en-US"/>
          </a:p>
        </p:txBody>
      </p:sp>
    </p:spTree>
    <p:extLst>
      <p:ext uri="{BB962C8B-B14F-4D97-AF65-F5344CB8AC3E}">
        <p14:creationId xmlns:p14="http://schemas.microsoft.com/office/powerpoint/2010/main" val="3833622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bit.ly/4djy1pj"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(2 min)</a:t>
            </a:r>
          </a:p>
          <a:p>
            <a:endParaRPr lang="en-GB" dirty="0"/>
          </a:p>
          <a:p>
            <a:pPr marL="342900" lvl="0" indent="-342900">
              <a:lnSpc>
                <a:spcPct val="115000"/>
              </a:lnSpc>
              <a:buFont typeface="Symbol" panose="05050102010706020507" pitchFamily="18" charset="2"/>
              <a:buChar char=""/>
            </a:pPr>
            <a:r>
              <a:rPr lang="en-US" sz="18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US" sz="1800" b="1" kern="100" dirty="0">
                <a:effectLst/>
                <a:latin typeface="Calibri" panose="020F0502020204030204" pitchFamily="34" charset="0"/>
                <a:ea typeface="Aptos" panose="020B0004020202020204" pitchFamily="34" charset="0"/>
                <a:cs typeface="Times New Roman" panose="02020603050405020304" pitchFamily="18" charset="0"/>
              </a:rPr>
              <a:t> 1:</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Goeiedag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graad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8's!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Oor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volgende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paar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lesse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gaan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nasiebou</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ondersoek</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 wat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beteken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hoe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elkeen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van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rol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daarin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speel.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Vandag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gaan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kyk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hoe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klein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aksies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groot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rolmodelle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help om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beter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Suid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-Afrika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Hierdie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onderwerp</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belangrik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omdat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nasiebou</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eenheid</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gelykheid</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aktiewe</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burgerskap</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diverse land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versterk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Grondwet</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van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Suid</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-Afrika</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gee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elke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persoon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sekere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regte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soos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gelykheid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vryheid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van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spraak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menswaardigheid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maar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herinner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ook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daaraan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dat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verantwoordelikhede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het.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sluit in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respek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vir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regte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van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ander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bydrae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tot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samelewing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bevordering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van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vrede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regverdigheid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Deur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oor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leer,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sal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jy</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beter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verstaan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hoe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jou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keuses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waardes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optrede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help om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sterker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meer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verenigde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vir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almal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vorm</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solidFill>
                <a:srgbClr val="FF0000"/>
              </a:solidFill>
            </a:endParaRPr>
          </a:p>
        </p:txBody>
      </p:sp>
      <p:sp>
        <p:nvSpPr>
          <p:cNvPr id="4" name="Slide Number Placeholder 3"/>
          <p:cNvSpPr>
            <a:spLocks noGrp="1"/>
          </p:cNvSpPr>
          <p:nvPr>
            <p:ph type="sldNum" sz="quarter" idx="5"/>
          </p:nvPr>
        </p:nvSpPr>
        <p:spPr/>
        <p:txBody>
          <a:bodyPr/>
          <a:lstStyle/>
          <a:p>
            <a:fld id="{D5A36565-9B87-4B27-A4D7-F92C68F00656}" type="slidenum">
              <a:rPr lang="en-US" smtClean="0"/>
              <a:t>1</a:t>
            </a:fld>
            <a:endParaRPr lang="en-US"/>
          </a:p>
        </p:txBody>
      </p:sp>
    </p:spTree>
    <p:extLst>
      <p:ext uri="{BB962C8B-B14F-4D97-AF65-F5344CB8AC3E}">
        <p14:creationId xmlns:p14="http://schemas.microsoft.com/office/powerpoint/2010/main" val="476329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US" sz="12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US" sz="1200" b="1" kern="100" dirty="0">
                <a:effectLst/>
                <a:latin typeface="Calibri" panose="020F0502020204030204" pitchFamily="34" charset="0"/>
                <a:ea typeface="Aptos" panose="020B0004020202020204" pitchFamily="34" charset="0"/>
                <a:cs typeface="Times New Roman" panose="02020603050405020304" pitchFamily="18" charset="0"/>
              </a:rPr>
              <a:t> 2:</a:t>
            </a:r>
            <a:r>
              <a:rPr lang="en-US" sz="1200" kern="100" dirty="0">
                <a:effectLst/>
                <a:latin typeface="Calibri" panose="020F0502020204030204" pitchFamily="34" charset="0"/>
                <a:ea typeface="Aptos" panose="020B0004020202020204" pitchFamily="34" charset="0"/>
                <a:cs typeface="Times New Roman" panose="02020603050405020304" pitchFamily="18" charset="0"/>
              </a:rPr>
              <a:t> </a:t>
            </a:r>
            <a:r>
              <a:rPr lang="nl-NL" sz="1200" kern="100" dirty="0">
                <a:effectLst/>
                <a:latin typeface="Calibri" panose="020F0502020204030204" pitchFamily="34" charset="0"/>
                <a:ea typeface="Aptos" panose="020B0004020202020204" pitchFamily="34" charset="0"/>
                <a:cs typeface="Times New Roman" panose="02020603050405020304" pitchFamily="18" charset="0"/>
              </a:rPr>
              <a:t>Teen die einde van hierdie les behoort jy in staat te wees om:</a:t>
            </a: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definieer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p>
          <a:p>
            <a:pPr marL="742950" lvl="1" indent="-285750">
              <a:lnSpc>
                <a:spcPct val="115000"/>
              </a:lnSpc>
              <a:buFont typeface="Courier New" panose="02070309020205020404" pitchFamily="49" charset="0"/>
              <a:buChar char="o"/>
            </a:pPr>
            <a:r>
              <a:rPr lang="en-ZA" sz="1800" kern="100" dirty="0">
                <a:effectLst/>
                <a:latin typeface="Calibri" panose="020F0502020204030204" pitchFamily="34" charset="0"/>
                <a:ea typeface="Aptos" panose="020B0004020202020204" pitchFamily="34" charset="0"/>
                <a:cs typeface="Times New Roman" panose="02020603050405020304" pitchFamily="18" charset="0"/>
              </a:rPr>
              <a:t>idees wat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ondersteun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identifiseer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identifiseer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hoe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normale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daaglikse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optrede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by die huis,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skool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in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samelewing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bevorder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voorbeelde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van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individue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groepe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wat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vors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5A36565-9B87-4B27-A4D7-F92C68F00656}" type="slidenum">
              <a:rPr lang="en-US" smtClean="0"/>
              <a:t>2</a:t>
            </a:fld>
            <a:endParaRPr lang="en-US"/>
          </a:p>
        </p:txBody>
      </p:sp>
    </p:spTree>
    <p:extLst>
      <p:ext uri="{BB962C8B-B14F-4D97-AF65-F5344CB8AC3E}">
        <p14:creationId xmlns:p14="http://schemas.microsoft.com/office/powerpoint/2010/main" val="3769657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dirty="0" err="1">
                <a:effectLst/>
                <a:latin typeface="Calibri" panose="020F0502020204030204" pitchFamily="34" charset="0"/>
                <a:ea typeface="Aptos" panose="020B0004020202020204" pitchFamily="34" charset="0"/>
                <a:cs typeface="Times New Roman" panose="02020603050405020304" pitchFamily="18" charset="0"/>
              </a:rPr>
              <a:t>Onderrig</a:t>
            </a:r>
            <a:r>
              <a:rPr lang="en-ZA" sz="1800" b="0" dirty="0">
                <a:effectLst/>
                <a:latin typeface="Calibri" panose="020F0502020204030204" pitchFamily="34" charset="0"/>
                <a:ea typeface="Aptos" panose="020B0004020202020204" pitchFamily="34" charset="0"/>
                <a:cs typeface="Times New Roman" panose="02020603050405020304" pitchFamily="18" charset="0"/>
              </a:rPr>
              <a:t> &amp; </a:t>
            </a:r>
            <a:r>
              <a:rPr lang="en-ZA" sz="1800" b="0" dirty="0" err="1">
                <a:effectLst/>
                <a:latin typeface="Calibri" panose="020F0502020204030204" pitchFamily="34" charset="0"/>
                <a:ea typeface="Aptos" panose="020B0004020202020204" pitchFamily="34" charset="0"/>
                <a:cs typeface="Times New Roman" panose="02020603050405020304" pitchFamily="18" charset="0"/>
              </a:rPr>
              <a:t>Bespreking</a:t>
            </a:r>
            <a:r>
              <a:rPr lang="en-ZA" sz="1800" b="0" dirty="0">
                <a:effectLst/>
                <a:latin typeface="Calibri" panose="020F0502020204030204" pitchFamily="34" charset="0"/>
                <a:ea typeface="Aptos" panose="020B0004020202020204" pitchFamily="34" charset="0"/>
                <a:cs typeface="Times New Roman" panose="02020603050405020304" pitchFamily="18" charset="0"/>
              </a:rPr>
              <a:t> </a:t>
            </a:r>
            <a:r>
              <a:rPr lang="en-US" sz="1800" b="0" dirty="0">
                <a:effectLst/>
                <a:latin typeface="Calibri" panose="020F0502020204030204" pitchFamily="34" charset="0"/>
                <a:ea typeface="Aptos" panose="020B0004020202020204" pitchFamily="34" charset="0"/>
                <a:cs typeface="Times New Roman" panose="02020603050405020304" pitchFamily="18" charset="0"/>
              </a:rPr>
              <a:t>(5 min) </a:t>
            </a:r>
          </a:p>
          <a:p>
            <a:endParaRPr lang="en-US" sz="1800" b="1" dirty="0">
              <a:effectLst/>
              <a:latin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US" sz="18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US" sz="1800" b="1" kern="100" dirty="0">
                <a:effectLst/>
                <a:latin typeface="Calibri" panose="020F0502020204030204" pitchFamily="34" charset="0"/>
                <a:ea typeface="Aptos" panose="020B0004020202020204" pitchFamily="34" charset="0"/>
                <a:cs typeface="Times New Roman" panose="02020603050405020304" pitchFamily="18" charset="0"/>
              </a:rPr>
              <a:t> 3: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Verduidelik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definisie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van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Nasiebou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800" kern="100" dirty="0">
                <a:effectLst/>
                <a:latin typeface="Calibri" panose="020F0502020204030204" pitchFamily="34" charset="0"/>
                <a:ea typeface="Aptos" panose="020B0004020202020204" pitchFamily="34" charset="0"/>
                <a:cs typeface="Calibri" panose="020F0502020204030204" pitchFamily="34" charset="0"/>
              </a:rPr>
              <a:t>is die proses om 'n land te help om sterker en meer verenig te word. Dit sluit in die skep van 'n </a:t>
            </a:r>
            <a:r>
              <a:rPr lang="af-ZA" sz="1800" b="1" kern="100" dirty="0">
                <a:effectLst/>
                <a:latin typeface="Calibri" panose="020F0502020204030204" pitchFamily="34" charset="0"/>
                <a:ea typeface="Aptos" panose="020B0004020202020204" pitchFamily="34" charset="0"/>
                <a:cs typeface="Calibri" panose="020F0502020204030204" pitchFamily="34" charset="0"/>
              </a:rPr>
              <a:t>gedeelde identiteit</a:t>
            </a:r>
            <a:r>
              <a:rPr lang="af-ZA" sz="1800" kern="100" dirty="0">
                <a:effectLst/>
                <a:latin typeface="Calibri" panose="020F0502020204030204" pitchFamily="34" charset="0"/>
                <a:ea typeface="Aptos" panose="020B0004020202020204" pitchFamily="34" charset="0"/>
                <a:cs typeface="Calibri" panose="020F0502020204030204" pitchFamily="34" charset="0"/>
              </a:rPr>
              <a:t>, die bou van vertroue tussen mense en om seker te maak almal voel dat hulle behoort. Nasiebou beteken ook om saam te werk om die land se regering, ekonomie en kultuur te laat groei.</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Verduidelik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dat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gedeelde</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identiteit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beteken</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dat</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mense</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in 'n land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verbind</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voel</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aan</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mekaar</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omdat</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hulle</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dinge in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gemeen</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het,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soos</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waardes</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doelwitte</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of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ervarings</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Al het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hulle</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verskillende</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kulture</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of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agtergronde</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sien</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hulle</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hulself</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as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deel</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van </a:t>
            </a:r>
            <a:r>
              <a:rPr lang="en-ZA" sz="1800" kern="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dieselfde</a:t>
            </a:r>
            <a:r>
              <a:rPr lang="en-ZA"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span.</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Vra</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Wat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maak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jou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trots om Suid-Afrikaans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wees? (Laat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kort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antwoorde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toe.)</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5A36565-9B87-4B27-A4D7-F92C68F00656}" type="slidenum">
              <a:rPr lang="en-US" smtClean="0"/>
              <a:t>3</a:t>
            </a:fld>
            <a:endParaRPr lang="en-US"/>
          </a:p>
        </p:txBody>
      </p:sp>
    </p:spTree>
    <p:extLst>
      <p:ext uri="{BB962C8B-B14F-4D97-AF65-F5344CB8AC3E}">
        <p14:creationId xmlns:p14="http://schemas.microsoft.com/office/powerpoint/2010/main" val="3113624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US" sz="18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US" sz="1800" b="1" kern="100" dirty="0">
                <a:effectLst/>
                <a:latin typeface="Calibri" panose="020F0502020204030204" pitchFamily="34" charset="0"/>
                <a:ea typeface="Aptos" panose="020B0004020202020204" pitchFamily="34" charset="0"/>
                <a:cs typeface="Times New Roman" panose="02020603050405020304" pitchFamily="18" charset="0"/>
              </a:rPr>
              <a:t> 4: </a:t>
            </a:r>
            <a:r>
              <a:rPr lang="en-ZA" sz="1800" b="1" dirty="0">
                <a:effectLst/>
                <a:latin typeface="Calibri" panose="020F0502020204030204" pitchFamily="34" charset="0"/>
                <a:ea typeface="Aptos" panose="020B0004020202020204" pitchFamily="34" charset="0"/>
                <a:cs typeface="Times New Roman" panose="02020603050405020304" pitchFamily="18" charset="0"/>
              </a:rPr>
              <a:t>Twee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sleutelidees</a:t>
            </a:r>
            <a:r>
              <a:rPr lang="en-ZA" sz="1800" dirty="0">
                <a:effectLst/>
                <a:latin typeface="Calibri" panose="020F0502020204030204" pitchFamily="34" charset="0"/>
                <a:ea typeface="Aptos" panose="020B0004020202020204" pitchFamily="34" charset="0"/>
                <a:cs typeface="Times New Roman" panose="02020603050405020304" pitchFamily="18" charset="0"/>
              </a:rPr>
              <a:t> wat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nasiebou</a:t>
            </a:r>
            <a:r>
              <a:rPr lang="en-ZA" sz="1800" dirty="0">
                <a:effectLst/>
                <a:latin typeface="Calibri" panose="020F0502020204030204" pitchFamily="34" charset="0"/>
                <a:ea typeface="Aptos" panose="020B0004020202020204" pitchFamily="34" charset="0"/>
                <a:cs typeface="Times New Roman" panose="02020603050405020304" pitchFamily="18" charset="0"/>
              </a:rPr>
              <a:t>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ondersteun</a:t>
            </a:r>
            <a:r>
              <a:rPr lang="en-ZA" sz="1800" dirty="0">
                <a:effectLst/>
                <a:latin typeface="Calibri" panose="020F0502020204030204" pitchFamily="34" charset="0"/>
                <a:ea typeface="Aptos" panose="020B0004020202020204" pitchFamily="34" charset="0"/>
                <a:cs typeface="Times New Roman" panose="02020603050405020304" pitchFamily="18" charset="0"/>
              </a:rPr>
              <a:t>, is </a:t>
            </a:r>
            <a:r>
              <a:rPr lang="en-ZA" sz="1800" b="1" dirty="0" err="1">
                <a:effectLst/>
                <a:latin typeface="Calibri" panose="020F0502020204030204" pitchFamily="34" charset="0"/>
                <a:ea typeface="Aptos" panose="020B0004020202020204" pitchFamily="34" charset="0"/>
                <a:cs typeface="Times New Roman" panose="02020603050405020304" pitchFamily="18" charset="0"/>
              </a:rPr>
              <a:t>Re</a:t>
            </a:r>
            <a:r>
              <a:rPr lang="en-ZA" sz="1800" b="1" dirty="0" err="1">
                <a:effectLst/>
                <a:latin typeface="Calibri" panose="020F0502020204030204" pitchFamily="34" charset="0"/>
                <a:ea typeface="Aptos" panose="020B0004020202020204" pitchFamily="34" charset="0"/>
              </a:rPr>
              <a:t>ë</a:t>
            </a:r>
            <a:r>
              <a:rPr lang="en-ZA" sz="1800" b="1" dirty="0" err="1">
                <a:effectLst/>
                <a:latin typeface="Calibri" panose="020F0502020204030204" pitchFamily="34" charset="0"/>
                <a:ea typeface="Aptos" panose="020B0004020202020204" pitchFamily="34" charset="0"/>
                <a:cs typeface="Times New Roman" panose="02020603050405020304" pitchFamily="18" charset="0"/>
              </a:rPr>
              <a:t>nboognasie</a:t>
            </a:r>
            <a:r>
              <a:rPr lang="en-ZA" sz="1800" dirty="0">
                <a:effectLst/>
                <a:latin typeface="Calibri" panose="020F0502020204030204" pitchFamily="34" charset="0"/>
                <a:ea typeface="Aptos" panose="020B0004020202020204" pitchFamily="34" charset="0"/>
                <a:cs typeface="Times New Roman" panose="02020603050405020304" pitchFamily="18" charset="0"/>
              </a:rPr>
              <a:t>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dirty="0">
                <a:effectLst/>
                <a:latin typeface="Calibri" panose="020F0502020204030204" pitchFamily="34" charset="0"/>
                <a:ea typeface="Aptos" panose="020B0004020202020204" pitchFamily="34" charset="0"/>
                <a:cs typeface="Times New Roman" panose="02020603050405020304" pitchFamily="18" charset="0"/>
              </a:rPr>
              <a:t>Ubuntu.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Vra</a:t>
            </a:r>
            <a:r>
              <a:rPr lang="en-ZA" sz="1800" dirty="0">
                <a:effectLst/>
                <a:latin typeface="Calibri" panose="020F0502020204030204" pitchFamily="34" charset="0"/>
                <a:ea typeface="Aptos" panose="020B0004020202020204" pitchFamily="34" charset="0"/>
                <a:cs typeface="Times New Roman" panose="02020603050405020304" pitchFamily="18" charset="0"/>
              </a:rPr>
              <a:t>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leerders</a:t>
            </a:r>
            <a:r>
              <a:rPr lang="en-ZA" sz="1800" dirty="0">
                <a:effectLst/>
                <a:latin typeface="Calibri" panose="020F0502020204030204" pitchFamily="34" charset="0"/>
                <a:ea typeface="Aptos" panose="020B0004020202020204" pitchFamily="34" charset="0"/>
                <a:cs typeface="Times New Roman" panose="02020603050405020304" pitchFamily="18" charset="0"/>
              </a:rPr>
              <a:t> om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hul</a:t>
            </a:r>
            <a:r>
              <a:rPr lang="en-ZA" sz="1800" dirty="0">
                <a:effectLst/>
                <a:latin typeface="Calibri" panose="020F0502020204030204" pitchFamily="34" charset="0"/>
                <a:ea typeface="Aptos" panose="020B0004020202020204" pitchFamily="34" charset="0"/>
                <a:cs typeface="Times New Roman" panose="02020603050405020304" pitchFamily="18" charset="0"/>
              </a:rPr>
              <a:t> begrip van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hierdie</a:t>
            </a:r>
            <a:r>
              <a:rPr lang="en-ZA" sz="1800" dirty="0">
                <a:effectLst/>
                <a:latin typeface="Calibri" panose="020F0502020204030204" pitchFamily="34" charset="0"/>
                <a:ea typeface="Aptos" panose="020B0004020202020204" pitchFamily="34" charset="0"/>
                <a:cs typeface="Times New Roman" panose="02020603050405020304" pitchFamily="18" charset="0"/>
              </a:rPr>
              <a:t>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terme</a:t>
            </a:r>
            <a:r>
              <a:rPr lang="en-ZA" sz="1800" dirty="0">
                <a:effectLst/>
                <a:latin typeface="Calibri" panose="020F0502020204030204" pitchFamily="34" charset="0"/>
                <a:ea typeface="Aptos" panose="020B0004020202020204" pitchFamily="34" charset="0"/>
                <a:cs typeface="Times New Roman" panose="02020603050405020304" pitchFamily="18" charset="0"/>
              </a:rPr>
              <a:t>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dirty="0">
                <a:effectLst/>
                <a:latin typeface="Calibri" panose="020F0502020204030204" pitchFamily="34" charset="0"/>
                <a:ea typeface="Aptos" panose="020B0004020202020204" pitchFamily="34" charset="0"/>
                <a:cs typeface="Times New Roman" panose="02020603050405020304" pitchFamily="18" charset="0"/>
              </a:rPr>
              <a:t>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verduidelik</a:t>
            </a:r>
            <a:r>
              <a:rPr lang="en-ZA" sz="1800" dirty="0">
                <a:effectLst/>
                <a:latin typeface="Calibri" panose="020F0502020204030204" pitchFamily="34" charset="0"/>
                <a:ea typeface="Aptos" panose="020B0004020202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en-ZA" sz="1800" kern="100" dirty="0">
                <a:effectLst/>
                <a:latin typeface="Calibri" panose="020F0502020204030204" pitchFamily="34" charset="0"/>
                <a:ea typeface="Aptos" panose="020B0004020202020204" pitchFamily="34" charset="0"/>
                <a:cs typeface="Times New Roman" panose="02020603050405020304" pitchFamily="18" charset="0"/>
              </a:rPr>
              <a:t>Die term </a:t>
            </a:r>
            <a:r>
              <a:rPr lang="en-ZA" sz="1800" i="1" kern="100" dirty="0">
                <a:effectLst/>
                <a:latin typeface="Calibri" panose="020F0502020204030204" pitchFamily="34" charset="0"/>
                <a:ea typeface="Aptos" panose="020B0004020202020204" pitchFamily="34" charset="0"/>
                <a:cs typeface="Times New Roman" panose="02020603050405020304" pitchFamily="18" charset="0"/>
              </a:rPr>
              <a:t>"</a:t>
            </a:r>
            <a:r>
              <a:rPr lang="en-ZA" sz="1800" i="1" kern="100" dirty="0" err="1">
                <a:effectLst/>
                <a:latin typeface="Calibri" panose="020F0502020204030204" pitchFamily="34" charset="0"/>
                <a:ea typeface="Aptos" panose="020B0004020202020204" pitchFamily="34" charset="0"/>
                <a:cs typeface="Times New Roman" panose="02020603050405020304" pitchFamily="18" charset="0"/>
              </a:rPr>
              <a:t>reënboognasie</a:t>
            </a:r>
            <a:r>
              <a:rPr lang="en-ZA" sz="1800" i="1" kern="100" dirty="0">
                <a:effectLst/>
                <a:latin typeface="Calibri" panose="020F0502020204030204" pitchFamily="34" charset="0"/>
                <a:ea typeface="Aptos" panose="020B0004020202020204" pitchFamily="34" charset="0"/>
                <a:cs typeface="Times New Roman" panose="02020603050405020304" pitchFamily="18" charset="0"/>
              </a:rPr>
              <a: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deur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aartsbiskop</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Desmond Tutu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gebruik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om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Suid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-Afrika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t>
            </a:r>
            <a:r>
              <a:rPr lang="en-ZA" sz="1800" kern="100" dirty="0" err="1">
                <a:effectLst/>
                <a:latin typeface="Calibri" panose="020F0502020204030204" pitchFamily="34" charset="0"/>
                <a:ea typeface="Aptos" panose="020B0004020202020204" pitchFamily="34" charset="0"/>
                <a:cs typeface="Aptos" panose="020B0004020202020204" pitchFamily="34" charset="0"/>
              </a:rPr>
              <a:t>á</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1994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beskryf</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verwys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diverse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verskeidenheid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mense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kulture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tale,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tradisies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oortuigings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wat in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land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voorkom</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Net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soos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reënboog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uit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verskillende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kleure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bestaan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bestaan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eenheid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as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uit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strike="sngStrike"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wonderlike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diversiteit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Om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diversiteit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respekteer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beteken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om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almal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se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verskille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aanvaar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waardeer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verstaan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dat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elke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persoon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uniek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is.</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i="1" kern="100" dirty="0">
                <a:effectLst/>
                <a:latin typeface="Calibri" panose="020F0502020204030204" pitchFamily="34" charset="0"/>
                <a:ea typeface="Aptos" panose="020B0004020202020204" pitchFamily="34" charset="0"/>
                <a:cs typeface="Times New Roman" panose="02020603050405020304" pitchFamily="18" charset="0"/>
              </a:rPr>
              <a:t>Ubuntu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is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Suid-Afrikaanse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term wat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beteken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i="1" kern="100" dirty="0">
                <a:effectLst/>
                <a:latin typeface="Calibri" panose="020F0502020204030204" pitchFamily="34" charset="0"/>
                <a:ea typeface="Aptos" panose="020B0004020202020204" pitchFamily="34" charset="0"/>
                <a:cs typeface="Times New Roman" panose="02020603050405020304" pitchFamily="18" charset="0"/>
              </a:rPr>
              <a:t>"ek is </a:t>
            </a:r>
            <a:r>
              <a:rPr lang="en-ZA" sz="1800" i="1" kern="100" dirty="0" err="1">
                <a:effectLst/>
                <a:latin typeface="Calibri" panose="020F0502020204030204" pitchFamily="34" charset="0"/>
                <a:ea typeface="Aptos" panose="020B0004020202020204" pitchFamily="34" charset="0"/>
                <a:cs typeface="Times New Roman" panose="02020603050405020304" pitchFamily="18" charset="0"/>
              </a:rPr>
              <a:t>omdat</a:t>
            </a:r>
            <a:r>
              <a:rPr lang="en-ZA" sz="1800" i="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i="1" kern="100" dirty="0" err="1">
                <a:effectLst/>
                <a:latin typeface="Calibri" panose="020F0502020204030204" pitchFamily="34" charset="0"/>
                <a:ea typeface="Aptos" panose="020B0004020202020204" pitchFamily="34" charset="0"/>
                <a:cs typeface="Times New Roman" panose="02020603050405020304" pitchFamily="18" charset="0"/>
              </a:rPr>
              <a:t>jy</a:t>
            </a:r>
            <a:r>
              <a:rPr lang="en-ZA" sz="1800" i="1" kern="100" dirty="0">
                <a:effectLst/>
                <a:latin typeface="Calibri" panose="020F0502020204030204" pitchFamily="34" charset="0"/>
                <a:ea typeface="Aptos" panose="020B0004020202020204" pitchFamily="34" charset="0"/>
                <a:cs typeface="Times New Roman" panose="02020603050405020304" pitchFamily="18" charset="0"/>
              </a:rPr>
              <a:t> is".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omvat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oor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gedeelde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menslikheid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belangrikheid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van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gemeenskap</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manier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waarop</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op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mekaar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staatmaak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Ubuntu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moedig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vriendelikheid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sorg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verantwoordelikheid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teenoor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ander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5A36565-9B87-4B27-A4D7-F92C68F00656}" type="slidenum">
              <a:rPr lang="en-US" smtClean="0"/>
              <a:t>4</a:t>
            </a:fld>
            <a:endParaRPr lang="en-US"/>
          </a:p>
        </p:txBody>
      </p:sp>
    </p:spTree>
    <p:extLst>
      <p:ext uri="{BB962C8B-B14F-4D97-AF65-F5344CB8AC3E}">
        <p14:creationId xmlns:p14="http://schemas.microsoft.com/office/powerpoint/2010/main" val="2981936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dirty="0" err="1">
                <a:effectLst/>
                <a:latin typeface="Calibri" panose="020F0502020204030204" pitchFamily="34" charset="0"/>
                <a:ea typeface="Aptos" panose="020B0004020202020204" pitchFamily="34" charset="0"/>
                <a:cs typeface="Times New Roman" panose="02020603050405020304" pitchFamily="18" charset="0"/>
              </a:rPr>
              <a:t>Onderrig</a:t>
            </a:r>
            <a:r>
              <a:rPr lang="en-ZA" sz="1800" b="0" dirty="0">
                <a:effectLst/>
                <a:latin typeface="Calibri" panose="020F0502020204030204" pitchFamily="34" charset="0"/>
                <a:ea typeface="Aptos" panose="020B0004020202020204" pitchFamily="34" charset="0"/>
                <a:cs typeface="Times New Roman" panose="02020603050405020304" pitchFamily="18" charset="0"/>
              </a:rPr>
              <a:t> &amp; </a:t>
            </a:r>
            <a:r>
              <a:rPr lang="en-ZA" sz="1800" b="0" dirty="0" err="1">
                <a:effectLst/>
                <a:latin typeface="Calibri" panose="020F0502020204030204" pitchFamily="34" charset="0"/>
                <a:ea typeface="Aptos" panose="020B0004020202020204" pitchFamily="34" charset="0"/>
                <a:cs typeface="Times New Roman" panose="02020603050405020304" pitchFamily="18" charset="0"/>
              </a:rPr>
              <a:t>Groepaktiwiteit</a:t>
            </a:r>
            <a:r>
              <a:rPr lang="en-ZA" sz="1800" b="0" dirty="0">
                <a:effectLst/>
                <a:latin typeface="Calibri" panose="020F0502020204030204" pitchFamily="34" charset="0"/>
                <a:ea typeface="Aptos" panose="020B0004020202020204" pitchFamily="34" charset="0"/>
                <a:cs typeface="Times New Roman" panose="02020603050405020304" pitchFamily="18" charset="0"/>
              </a:rPr>
              <a:t> </a:t>
            </a:r>
            <a:r>
              <a:rPr lang="en-US" sz="1800" b="0" dirty="0">
                <a:effectLst/>
                <a:latin typeface="Calibri" panose="020F0502020204030204" pitchFamily="34" charset="0"/>
                <a:ea typeface="Aptos" panose="020B0004020202020204" pitchFamily="34" charset="0"/>
                <a:cs typeface="Times New Roman" panose="02020603050405020304" pitchFamily="18" charset="0"/>
              </a:rPr>
              <a:t>(3 + 7 min) </a:t>
            </a:r>
          </a:p>
          <a:p>
            <a:endParaRPr lang="en-US" sz="1800" b="0" dirty="0">
              <a:effectLst/>
              <a:latin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US" sz="18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US" sz="1800" b="1" kern="100" dirty="0">
                <a:effectLst/>
                <a:latin typeface="Calibri" panose="020F0502020204030204" pitchFamily="34" charset="0"/>
                <a:ea typeface="Aptos" panose="020B0004020202020204" pitchFamily="34" charset="0"/>
                <a:cs typeface="Times New Roman" panose="02020603050405020304" pitchFamily="18" charset="0"/>
              </a:rPr>
              <a:t> 5: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vind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net op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plek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of op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spesifieke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dag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soos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Erfenisdag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Braaidag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plaas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gebeur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baie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komponente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van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lewens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hierdie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komponente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almal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verbind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Huishoudings</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skole</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gemeenskappe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soos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boustene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van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samelewing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Wat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op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gebied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leer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oefen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beïnvloed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ander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Kom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kyk</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na</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die diagram op die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Wanneer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waardes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soos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i="1" kern="100" dirty="0" err="1">
                <a:effectLst/>
                <a:latin typeface="Calibri" panose="020F0502020204030204" pitchFamily="34" charset="0"/>
                <a:ea typeface="Aptos" panose="020B0004020202020204" pitchFamily="34" charset="0"/>
                <a:cs typeface="Times New Roman" panose="02020603050405020304" pitchFamily="18" charset="0"/>
              </a:rPr>
              <a:t>liefde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i="1" kern="100" dirty="0" err="1">
                <a:effectLst/>
                <a:latin typeface="Calibri" panose="020F0502020204030204" pitchFamily="34" charset="0"/>
                <a:ea typeface="Aptos" panose="020B0004020202020204" pitchFamily="34" charset="0"/>
                <a:cs typeface="Times New Roman" panose="02020603050405020304" pitchFamily="18" charset="0"/>
              </a:rPr>
              <a:t>verantwoordelikheid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i="1" kern="100" dirty="0" err="1">
                <a:effectLst/>
                <a:latin typeface="Calibri" panose="020F0502020204030204" pitchFamily="34" charset="0"/>
                <a:ea typeface="Aptos" panose="020B0004020202020204" pitchFamily="34" charset="0"/>
                <a:cs typeface="Times New Roman" panose="02020603050405020304" pitchFamily="18" charset="0"/>
              </a:rPr>
              <a:t>respek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by die huis leer,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dra</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oor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skool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samelewing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skole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leer om </a:t>
            </a:r>
            <a:r>
              <a:rPr lang="en-ZA" sz="1800" b="1" i="1" kern="100" dirty="0" err="1">
                <a:effectLst/>
                <a:latin typeface="Calibri" panose="020F0502020204030204" pitchFamily="34" charset="0"/>
                <a:ea typeface="Aptos" panose="020B0004020202020204" pitchFamily="34" charset="0"/>
                <a:cs typeface="Times New Roman" panose="02020603050405020304" pitchFamily="18" charset="0"/>
              </a:rPr>
              <a:t>diversiteit</a:t>
            </a:r>
            <a:r>
              <a:rPr lang="en-ZA" sz="18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i="1"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b="1" i="1" kern="100" dirty="0">
                <a:effectLst/>
                <a:latin typeface="Calibri" panose="020F0502020204030204" pitchFamily="34" charset="0"/>
                <a:ea typeface="Aptos" panose="020B0004020202020204" pitchFamily="34" charset="0"/>
                <a:cs typeface="Times New Roman" panose="02020603050405020304" pitchFamily="18" charset="0"/>
              </a:rPr>
              <a:t> vier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neem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daardie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houding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terug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huis toe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dra</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uit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gemeenskap</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Wanneer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gemeenskappe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i="1" kern="100" dirty="0" err="1">
                <a:effectLst/>
                <a:latin typeface="Calibri" panose="020F0502020204030204" pitchFamily="34" charset="0"/>
                <a:ea typeface="Aptos" panose="020B0004020202020204" pitchFamily="34" charset="0"/>
                <a:cs typeface="Times New Roman" panose="02020603050405020304" pitchFamily="18" charset="0"/>
              </a:rPr>
              <a:t>saamwerk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i="1" kern="100" dirty="0" err="1">
                <a:effectLst/>
                <a:latin typeface="Calibri" panose="020F0502020204030204" pitchFamily="34" charset="0"/>
                <a:ea typeface="Aptos" panose="020B0004020202020204" pitchFamily="34" charset="0"/>
                <a:cs typeface="Times New Roman" panose="02020603050405020304" pitchFamily="18" charset="0"/>
              </a:rPr>
              <a:t>mekaar</a:t>
            </a:r>
            <a:r>
              <a:rPr lang="en-ZA" sz="18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i="1" kern="100" dirty="0" err="1">
                <a:effectLst/>
                <a:latin typeface="Calibri" panose="020F0502020204030204" pitchFamily="34" charset="0"/>
                <a:ea typeface="Aptos" panose="020B0004020202020204" pitchFamily="34" charset="0"/>
                <a:cs typeface="Times New Roman" panose="02020603050405020304" pitchFamily="18" charset="0"/>
              </a:rPr>
              <a:t>ondersteun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skep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hulle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veiliger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vriendeliker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omgewings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vir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skole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gesinne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Hierdie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diagram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wys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dat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elke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omgewing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ander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ondersteun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versterk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wanneer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al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drie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saamwerk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help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om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verenigde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sterk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D5A36565-9B87-4B27-A4D7-F92C68F00656}" type="slidenum">
              <a:rPr lang="en-US" smtClean="0"/>
              <a:t>5</a:t>
            </a:fld>
            <a:endParaRPr lang="en-US"/>
          </a:p>
        </p:txBody>
      </p:sp>
    </p:spTree>
    <p:extLst>
      <p:ext uri="{BB962C8B-B14F-4D97-AF65-F5344CB8AC3E}">
        <p14:creationId xmlns:p14="http://schemas.microsoft.com/office/powerpoint/2010/main" val="1980917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6:</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begin met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klein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aksies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wat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elke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dag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neem. Julle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sal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nou in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groepe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van DRIE tot VIER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werk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om ten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minste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DRIE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praktiese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aksies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dinkskrum</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wat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jy</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elke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area (tuis,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skool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gemeenskap</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neem om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bevorder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Leerders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moet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i="1" kern="100" dirty="0" err="1">
                <a:effectLst/>
                <a:latin typeface="Calibri" panose="020F0502020204030204" pitchFamily="34" charset="0"/>
                <a:ea typeface="Aptos" panose="020B0004020202020204" pitchFamily="34" charset="0"/>
                <a:cs typeface="Times New Roman" panose="02020603050405020304" pitchFamily="18" charset="0"/>
              </a:rPr>
              <a:t>Aktiwiteit</a:t>
            </a:r>
            <a:r>
              <a:rPr lang="en-ZA" sz="1800" b="1" i="1" kern="100" dirty="0">
                <a:effectLst/>
                <a:latin typeface="Calibri" panose="020F0502020204030204" pitchFamily="34" charset="0"/>
                <a:ea typeface="Aptos" panose="020B0004020202020204" pitchFamily="34" charset="0"/>
                <a:cs typeface="Times New Roman" panose="02020603050405020304" pitchFamily="18" charset="0"/>
              </a:rPr>
              <a:t> 1 </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r>
              <a:rPr lang="en-ZA" sz="1800" b="1" i="1" u="sng" kern="100" dirty="0">
                <a:effectLst/>
                <a:latin typeface="Calibri" panose="020F0502020204030204" pitchFamily="34" charset="0"/>
                <a:ea typeface="Aptos" panose="020B0004020202020204" pitchFamily="34" charset="0"/>
                <a:cs typeface="Times New Roman" panose="02020603050405020304" pitchFamily="18" charset="0"/>
              </a:rPr>
              <a:t>Les 1 – </a:t>
            </a:r>
            <a:r>
              <a:rPr lang="en-ZA" sz="1800" b="1" i="1" u="sng" kern="100" dirty="0" err="1">
                <a:effectLst/>
                <a:latin typeface="Calibri" panose="020F0502020204030204" pitchFamily="34" charset="0"/>
                <a:ea typeface="Aptos" panose="020B0004020202020204" pitchFamily="34" charset="0"/>
                <a:cs typeface="Times New Roman" panose="02020603050405020304" pitchFamily="18" charset="0"/>
              </a:rPr>
              <a:t>Werkkaart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voltooi</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kern="100" dirty="0">
                <a:effectLst/>
                <a:latin typeface="Calibri" panose="020F0502020204030204" pitchFamily="34" charset="0"/>
                <a:ea typeface="Aptos" panose="020B0004020202020204" pitchFamily="34" charset="0"/>
                <a:cs typeface="Times New Roman" panose="02020603050405020304" pitchFamily="18" charset="0"/>
              </a:rPr>
              <a:t>Laat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groepe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toe om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terugvoer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gee.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Moontlike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antwoorde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beskikbaar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in </a:t>
            </a:r>
            <a:r>
              <a:rPr lang="en-ZA" sz="1800" b="1" i="1" u="sng" kern="100" dirty="0">
                <a:effectLst/>
                <a:latin typeface="Calibri" panose="020F0502020204030204" pitchFamily="34" charset="0"/>
                <a:ea typeface="Aptos" panose="020B0004020202020204" pitchFamily="34" charset="0"/>
                <a:cs typeface="Times New Roman" panose="02020603050405020304" pitchFamily="18" charset="0"/>
              </a:rPr>
              <a:t>Les 1 – </a:t>
            </a:r>
            <a:r>
              <a:rPr lang="en-ZA" sz="1800" b="1" i="1" u="sng" kern="100" dirty="0" err="1">
                <a:effectLst/>
                <a:latin typeface="Calibri" panose="020F0502020204030204" pitchFamily="34" charset="0"/>
                <a:ea typeface="Aptos" panose="020B0004020202020204" pitchFamily="34" charset="0"/>
                <a:cs typeface="Times New Roman" panose="02020603050405020304" pitchFamily="18" charset="0"/>
              </a:rPr>
              <a:t>Werkkaart</a:t>
            </a:r>
            <a:r>
              <a:rPr lang="en-ZA" sz="1800" b="1" i="1" u="sng" kern="100" dirty="0">
                <a:effectLst/>
                <a:latin typeface="Calibri" panose="020F0502020204030204" pitchFamily="34" charset="0"/>
                <a:ea typeface="Aptos" panose="020B0004020202020204" pitchFamily="34" charset="0"/>
                <a:cs typeface="Times New Roman" panose="02020603050405020304" pitchFamily="18" charset="0"/>
              </a:rPr>
              <a:t> MEMO</a:t>
            </a:r>
            <a:r>
              <a:rPr lang="en-ZA" sz="1800" i="1"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kern="100" dirty="0">
                <a:effectLst/>
                <a:latin typeface="Calibri" panose="020F0502020204030204" pitchFamily="34" charset="0"/>
                <a:ea typeface="Aptos" panose="020B0004020202020204" pitchFamily="34" charset="0"/>
                <a:cs typeface="Times New Roman" panose="02020603050405020304" pitchFamily="18" charset="0"/>
              </a:rPr>
              <a:t>Jy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sal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sport later op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hoërskool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meer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besonderhede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verken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as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-instrument, maar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belangrik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om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verstaan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dat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sport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mense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oor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verskillende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agtergronde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tale,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kulture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oortuigings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verenig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ondersteuning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viering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van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nasionale</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spanne</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Springbokke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Bafana-Bafana, Banyana Banyana, Proteas) help om trots,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eenheid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gedeelde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identiteit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Suid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-Afrikaners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kern="100" dirty="0">
                <a:effectLst/>
                <a:latin typeface="Calibri" panose="020F0502020204030204" pitchFamily="34" charset="0"/>
                <a:ea typeface="Aptos" panose="020B0004020202020204" pitchFamily="34" charset="0"/>
                <a:cs typeface="Times New Roman" panose="02020603050405020304" pitchFamily="18" charset="0"/>
              </a:rPr>
              <a:t>'n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Kragtige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voorbeeld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is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Springbokke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se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Rugbywêreldbeker-oorwinnings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veral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in 1995, 2007, 2019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2023.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Hierdie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oomblikke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het die land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verenig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mense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van alle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rasse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agtergronde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bymekaar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gebring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om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gedeelde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oorwinning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vier.</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5A36565-9B87-4B27-A4D7-F92C68F00656}" type="slidenum">
              <a:rPr lang="en-US" smtClean="0"/>
              <a:t>6</a:t>
            </a:fld>
            <a:endParaRPr lang="en-US"/>
          </a:p>
        </p:txBody>
      </p:sp>
    </p:spTree>
    <p:extLst>
      <p:ext uri="{BB962C8B-B14F-4D97-AF65-F5344CB8AC3E}">
        <p14:creationId xmlns:p14="http://schemas.microsoft.com/office/powerpoint/2010/main" val="908622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dirty="0">
                <a:effectLst/>
                <a:latin typeface="Calibri" panose="020F0502020204030204" pitchFamily="34" charset="0"/>
                <a:ea typeface="Aptos" panose="020B0004020202020204" pitchFamily="34" charset="0"/>
                <a:cs typeface="Times New Roman" panose="02020603050405020304" pitchFamily="18" charset="0"/>
              </a:rPr>
              <a:t>Kyk Video &amp; </a:t>
            </a:r>
            <a:r>
              <a:rPr lang="en-ZA" sz="1800" b="0" dirty="0" err="1">
                <a:effectLst/>
                <a:latin typeface="Calibri" panose="020F0502020204030204" pitchFamily="34" charset="0"/>
                <a:ea typeface="Aptos" panose="020B0004020202020204" pitchFamily="34" charset="0"/>
                <a:cs typeface="Times New Roman" panose="02020603050405020304" pitchFamily="18" charset="0"/>
              </a:rPr>
              <a:t>Groepaktiwiteit</a:t>
            </a:r>
            <a:r>
              <a:rPr lang="en-ZA" sz="1800" b="0" dirty="0">
                <a:effectLst/>
                <a:latin typeface="Calibri" panose="020F0502020204030204" pitchFamily="34" charset="0"/>
                <a:ea typeface="Aptos" panose="020B0004020202020204" pitchFamily="34" charset="0"/>
                <a:cs typeface="Times New Roman" panose="02020603050405020304" pitchFamily="18" charset="0"/>
              </a:rPr>
              <a:t> </a:t>
            </a:r>
            <a:r>
              <a:rPr lang="en-US" sz="1800" b="0" dirty="0">
                <a:effectLst/>
                <a:latin typeface="Calibri" panose="020F0502020204030204" pitchFamily="34" charset="0"/>
                <a:ea typeface="Aptos" panose="020B0004020202020204" pitchFamily="34" charset="0"/>
                <a:cs typeface="Times New Roman" panose="02020603050405020304" pitchFamily="18" charset="0"/>
              </a:rPr>
              <a:t>(5 + 10 min) </a:t>
            </a:r>
          </a:p>
          <a:p>
            <a:endParaRPr lang="en-US" sz="1800" b="0" dirty="0">
              <a:effectLst/>
              <a:latin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US" sz="18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US" sz="1800" b="1" kern="100" dirty="0">
                <a:effectLst/>
                <a:latin typeface="Calibri" panose="020F0502020204030204" pitchFamily="34" charset="0"/>
                <a:ea typeface="Aptos" panose="020B0004020202020204" pitchFamily="34" charset="0"/>
                <a:cs typeface="Times New Roman" panose="02020603050405020304" pitchFamily="18" charset="0"/>
              </a:rPr>
              <a:t> 7: </a:t>
            </a:r>
            <a:r>
              <a:rPr lang="af-ZA" sz="1800" dirty="0">
                <a:effectLst/>
                <a:latin typeface="Calibri" panose="020F0502020204030204" pitchFamily="34" charset="0"/>
                <a:ea typeface="Calibri" panose="020F0502020204030204" pitchFamily="34" charset="0"/>
                <a:cs typeface="Times New Roman" panose="02020603050405020304" pitchFamily="18" charset="0"/>
              </a:rPr>
              <a:t>Suid-Afrika het baie individue en groepe wat groot bydraes gelewer het tot die bou van 'n beter Suid-Afrika. </a:t>
            </a:r>
          </a:p>
          <a:p>
            <a:pPr marL="342900" lvl="0" indent="-342900">
              <a:lnSpc>
                <a:spcPct val="115000"/>
              </a:lnSpc>
              <a:buFont typeface="Symbol" panose="05050102010706020507" pitchFamily="18" charset="2"/>
              <a:buChar char=""/>
            </a:pP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Kom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kyk</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na</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'n video van 'n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werklike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voorbeeld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van hoe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gewone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mense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veral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jeug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'n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buitengewone</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rol</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kan</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speel in die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bou</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van 'n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meer</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regverdige</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verenigde</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waardige</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effectLst/>
                <a:latin typeface="Calibri" panose="020F0502020204030204" pitchFamily="34" charset="0"/>
                <a:ea typeface="Aptos" panose="020B0004020202020204" pitchFamily="34" charset="0"/>
                <a:cs typeface="Times New Roman" panose="02020603050405020304" pitchFamily="18" charset="0"/>
              </a:rPr>
              <a:t>Suid</a:t>
            </a:r>
            <a:r>
              <a:rPr lang="en-ZA" sz="1800" b="1" kern="100" dirty="0">
                <a:effectLst/>
                <a:latin typeface="Calibri" panose="020F0502020204030204" pitchFamily="34" charset="0"/>
                <a:ea typeface="Aptos" panose="020B0004020202020204" pitchFamily="34" charset="0"/>
                <a:cs typeface="Times New Roman" panose="02020603050405020304" pitchFamily="18" charset="0"/>
              </a:rPr>
              <a:t>-Afrika</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kern="100" dirty="0">
                <a:effectLst/>
                <a:latin typeface="Calibri" panose="020F0502020204030204" pitchFamily="34" charset="0"/>
                <a:ea typeface="Aptos" panose="020B0004020202020204" pitchFamily="34" charset="0"/>
                <a:cs typeface="Times New Roman" panose="02020603050405020304" pitchFamily="18" charset="0"/>
              </a:rPr>
              <a:t>Kyk: </a:t>
            </a: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WATCH | Backyard Varsity: Training SA's youth to build houses, shacks and their own lives</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US" sz="1800" u="sng" kern="100" dirty="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https://bit.ly/4djy1pj</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(4 min 41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sek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kern="100" dirty="0">
                <a:effectLst/>
                <a:latin typeface="Calibri" panose="020F0502020204030204" pitchFamily="34" charset="0"/>
                <a:ea typeface="Aptos" panose="020B0004020202020204" pitchFamily="34" charset="0"/>
                <a:cs typeface="Times New Roman" panose="02020603050405020304" pitchFamily="18" charset="0"/>
              </a:rPr>
              <a:t>Is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goeie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voorbeeld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van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respek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vir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menswaardigheid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deur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ongelykhede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van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verlede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spreek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Daar is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baie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meer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voorbeelde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van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individue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groepe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wat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ongelooflike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werk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op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hierdie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gebied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gedoen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het of steeds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doen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en-US" sz="1800" kern="100" dirty="0">
                <a:effectLst/>
                <a:latin typeface="Calibri" panose="020F0502020204030204" pitchFamily="34" charset="0"/>
                <a:ea typeface="Aptos" panose="020B0004020202020204" pitchFamily="34" charset="0"/>
                <a:cs typeface="Times New Roman" panose="02020603050405020304" pitchFamily="18" charset="0"/>
              </a:rPr>
              <a:t> </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kern="100" dirty="0">
                <a:effectLst/>
                <a:latin typeface="Calibri" panose="020F0502020204030204" pitchFamily="34" charset="0"/>
                <a:ea typeface="Aptos" panose="020B0004020202020204" pitchFamily="34" charset="0"/>
                <a:cs typeface="Times New Roman" panose="02020603050405020304" pitchFamily="18" charset="0"/>
              </a:rPr>
              <a:t>Kom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kyk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of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jy</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vertroud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is met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hierdie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mense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bydraes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wat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hulle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gelewer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het. Werk in pare, pas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elke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individu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of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groep</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by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hul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korrekte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bydrae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of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impak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b="1"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Nota </a:t>
            </a:r>
            <a:r>
              <a:rPr lang="en-ZA" sz="1800" b="1"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aan</a:t>
            </a:r>
            <a:r>
              <a:rPr lang="en-ZA" sz="1800" b="1"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b="1"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onderwyser</a:t>
            </a:r>
            <a:r>
              <a:rPr lang="en-ZA" sz="1800" b="1"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Leerders</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sal</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dalk</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elektroniese</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toestelle</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moet</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gebruik</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om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individue</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of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groepe</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op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soek</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waarmee</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hulle</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nie</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vertroud</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is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nie</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Laat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dit</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asseblief</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toe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indien</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dit</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deur</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jou</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skool</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se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beleid</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toegelaat</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word.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Indien</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nie</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wees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bereid</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om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bykomende</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leiding</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gee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soos</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nodig</a:t>
            </a:r>
            <a:r>
              <a:rPr lang="en-ZA" sz="180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Leerders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moet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i="1" kern="100" dirty="0" err="1">
                <a:effectLst/>
                <a:latin typeface="Calibri" panose="020F0502020204030204" pitchFamily="34" charset="0"/>
                <a:ea typeface="Aptos" panose="020B0004020202020204" pitchFamily="34" charset="0"/>
                <a:cs typeface="Times New Roman" panose="02020603050405020304" pitchFamily="18" charset="0"/>
              </a:rPr>
              <a:t>Aktiwiteit</a:t>
            </a:r>
            <a:r>
              <a:rPr lang="en-ZA" sz="1800" b="1" i="1" kern="100" dirty="0">
                <a:effectLst/>
                <a:latin typeface="Calibri" panose="020F0502020204030204" pitchFamily="34" charset="0"/>
                <a:ea typeface="Aptos" panose="020B0004020202020204" pitchFamily="34" charset="0"/>
                <a:cs typeface="Times New Roman" panose="02020603050405020304" pitchFamily="18" charset="0"/>
              </a:rPr>
              <a:t> 2</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i="1" u="sng" kern="100" dirty="0">
                <a:effectLst/>
                <a:latin typeface="Calibri" panose="020F0502020204030204" pitchFamily="34" charset="0"/>
                <a:ea typeface="Aptos" panose="020B0004020202020204" pitchFamily="34" charset="0"/>
                <a:cs typeface="Times New Roman" panose="02020603050405020304" pitchFamily="18" charset="0"/>
              </a:rPr>
              <a:t>Les 1 – </a:t>
            </a:r>
            <a:r>
              <a:rPr lang="en-ZA" sz="1800" b="1" i="1" u="sng" kern="100" dirty="0" err="1">
                <a:effectLst/>
                <a:latin typeface="Calibri" panose="020F0502020204030204" pitchFamily="34" charset="0"/>
                <a:ea typeface="Aptos" panose="020B0004020202020204" pitchFamily="34" charset="0"/>
                <a:cs typeface="Times New Roman" panose="02020603050405020304" pitchFamily="18" charset="0"/>
              </a:rPr>
              <a:t>Werkkaart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voltooi</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kern="100" dirty="0">
                <a:effectLst/>
                <a:latin typeface="Calibri" panose="020F0502020204030204" pitchFamily="34" charset="0"/>
                <a:ea typeface="Aptos" panose="020B0004020202020204" pitchFamily="34" charset="0"/>
                <a:cs typeface="Times New Roman" panose="02020603050405020304" pitchFamily="18" charset="0"/>
              </a:rPr>
              <a:t>Laat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groepe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toe om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terugvoer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gee.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Moontlike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antwoorde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beskikbaar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in </a:t>
            </a:r>
            <a:r>
              <a:rPr lang="en-ZA" sz="1800" b="1" i="1" u="sng" kern="100" dirty="0">
                <a:effectLst/>
                <a:latin typeface="Calibri" panose="020F0502020204030204" pitchFamily="34" charset="0"/>
                <a:ea typeface="Aptos" panose="020B0004020202020204" pitchFamily="34" charset="0"/>
                <a:cs typeface="Times New Roman" panose="02020603050405020304" pitchFamily="18" charset="0"/>
              </a:rPr>
              <a:t>Les 1 – </a:t>
            </a:r>
            <a:r>
              <a:rPr lang="en-ZA" sz="1800" b="1" i="1" u="sng" kern="100" dirty="0" err="1">
                <a:effectLst/>
                <a:latin typeface="Calibri" panose="020F0502020204030204" pitchFamily="34" charset="0"/>
                <a:ea typeface="Aptos" panose="020B0004020202020204" pitchFamily="34" charset="0"/>
                <a:cs typeface="Times New Roman" panose="02020603050405020304" pitchFamily="18" charset="0"/>
              </a:rPr>
              <a:t>Werkkaart</a:t>
            </a:r>
            <a:r>
              <a:rPr lang="en-ZA" sz="1800" b="1" i="1" u="sng" kern="100" dirty="0">
                <a:effectLst/>
                <a:latin typeface="Calibri" panose="020F0502020204030204" pitchFamily="34" charset="0"/>
                <a:ea typeface="Aptos" panose="020B0004020202020204" pitchFamily="34" charset="0"/>
                <a:cs typeface="Times New Roman" panose="02020603050405020304" pitchFamily="18" charset="0"/>
              </a:rPr>
              <a:t> MEMO</a:t>
            </a:r>
            <a:r>
              <a:rPr lang="en-ZA" sz="1800" i="1"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D5A36565-9B87-4B27-A4D7-F92C68F00656}" type="slidenum">
              <a:rPr lang="en-US" smtClean="0"/>
              <a:t>7</a:t>
            </a:fld>
            <a:endParaRPr lang="en-US"/>
          </a:p>
        </p:txBody>
      </p:sp>
    </p:spTree>
    <p:extLst>
      <p:ext uri="{BB962C8B-B14F-4D97-AF65-F5344CB8AC3E}">
        <p14:creationId xmlns:p14="http://schemas.microsoft.com/office/powerpoint/2010/main" val="2848871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dirty="0" err="1">
                <a:effectLst/>
                <a:latin typeface="Calibri" panose="020F0502020204030204" pitchFamily="34" charset="0"/>
                <a:ea typeface="Aptos" panose="020B0004020202020204" pitchFamily="34" charset="0"/>
                <a:cs typeface="Times New Roman" panose="02020603050405020304" pitchFamily="18" charset="0"/>
              </a:rPr>
              <a:t>Refleksie</a:t>
            </a:r>
            <a:r>
              <a:rPr lang="en-ZA" sz="1800" b="0" dirty="0">
                <a:effectLst/>
                <a:latin typeface="Calibri" panose="020F0502020204030204" pitchFamily="34" charset="0"/>
                <a:ea typeface="Aptos" panose="020B0004020202020204" pitchFamily="34" charset="0"/>
                <a:cs typeface="Times New Roman" panose="02020603050405020304" pitchFamily="18" charset="0"/>
              </a:rPr>
              <a:t> &amp; </a:t>
            </a:r>
            <a:r>
              <a:rPr lang="en-ZA" sz="1800" b="0" dirty="0" err="1">
                <a:effectLst/>
                <a:latin typeface="Calibri" panose="020F0502020204030204" pitchFamily="34" charset="0"/>
                <a:ea typeface="Aptos" panose="020B0004020202020204" pitchFamily="34" charset="0"/>
                <a:cs typeface="Times New Roman" panose="02020603050405020304" pitchFamily="18" charset="0"/>
              </a:rPr>
              <a:t>Huiswerk</a:t>
            </a:r>
            <a:r>
              <a:rPr lang="en-ZA" sz="1800" b="0" dirty="0">
                <a:effectLst/>
                <a:latin typeface="Calibri" panose="020F0502020204030204" pitchFamily="34" charset="0"/>
                <a:ea typeface="Aptos" panose="020B0004020202020204" pitchFamily="34" charset="0"/>
                <a:cs typeface="Times New Roman" panose="02020603050405020304" pitchFamily="18" charset="0"/>
              </a:rPr>
              <a:t> </a:t>
            </a:r>
            <a:r>
              <a:rPr lang="en-US" sz="1800" b="0" dirty="0">
                <a:effectLst/>
                <a:latin typeface="Calibri" panose="020F0502020204030204" pitchFamily="34" charset="0"/>
                <a:ea typeface="Aptos" panose="020B0004020202020204" pitchFamily="34" charset="0"/>
                <a:cs typeface="Times New Roman" panose="02020603050405020304" pitchFamily="18" charset="0"/>
              </a:rPr>
              <a:t>(8 min) </a:t>
            </a:r>
          </a:p>
          <a:p>
            <a:endParaRPr lang="en-US" sz="1800" b="0" dirty="0">
              <a:effectLst/>
              <a:latin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US" sz="18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US" sz="1800" b="1" kern="100" dirty="0">
                <a:effectLst/>
                <a:latin typeface="Calibri" panose="020F0502020204030204" pitchFamily="34" charset="0"/>
                <a:ea typeface="Aptos" panose="020B0004020202020204" pitchFamily="34" charset="0"/>
                <a:cs typeface="Times New Roman" panose="02020603050405020304" pitchFamily="18" charset="0"/>
              </a:rPr>
              <a:t> 8: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Voordat</a:t>
            </a:r>
            <a:r>
              <a:rPr lang="en-ZA" sz="1800" b="1" dirty="0">
                <a:effectLst/>
                <a:latin typeface="Calibri" panose="020F0502020204030204" pitchFamily="34" charset="0"/>
                <a:ea typeface="Aptos" panose="020B0004020202020204" pitchFamily="34" charset="0"/>
                <a:cs typeface="Times New Roman" panose="02020603050405020304" pitchFamily="18" charset="0"/>
              </a:rPr>
              <a:t>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leerders</a:t>
            </a:r>
            <a:r>
              <a:rPr lang="en-ZA" sz="18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refleksieaktiwiteit</a:t>
            </a:r>
            <a:r>
              <a:rPr lang="en-ZA" sz="1800" dirty="0">
                <a:effectLst/>
                <a:latin typeface="Calibri" panose="020F0502020204030204" pitchFamily="34" charset="0"/>
                <a:ea typeface="Aptos" panose="020B0004020202020204" pitchFamily="34" charset="0"/>
                <a:cs typeface="Times New Roman" panose="02020603050405020304" pitchFamily="18" charset="0"/>
              </a:rPr>
              <a:t>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voltooi</a:t>
            </a:r>
            <a:r>
              <a:rPr lang="en-ZA" sz="1800" dirty="0">
                <a:effectLst/>
                <a:latin typeface="Calibri" panose="020F0502020204030204" pitchFamily="34" charset="0"/>
                <a:ea typeface="Aptos" panose="020B0004020202020204" pitchFamily="34" charset="0"/>
                <a:cs typeface="Times New Roman" panose="02020603050405020304" pitchFamily="18" charset="0"/>
              </a:rPr>
              <a:t>,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moet</a:t>
            </a:r>
            <a:r>
              <a:rPr lang="en-ZA" sz="1800" dirty="0">
                <a:effectLst/>
                <a:latin typeface="Calibri" panose="020F0502020204030204" pitchFamily="34" charset="0"/>
                <a:ea typeface="Aptos" panose="020B0004020202020204" pitchFamily="34" charset="0"/>
                <a:cs typeface="Times New Roman" panose="02020603050405020304" pitchFamily="18" charset="0"/>
              </a:rPr>
              <a:t> die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Informele</a:t>
            </a:r>
            <a:r>
              <a:rPr lang="en-ZA" sz="1800" dirty="0">
                <a:effectLst/>
                <a:latin typeface="Calibri" panose="020F0502020204030204" pitchFamily="34" charset="0"/>
                <a:ea typeface="Aptos" panose="020B0004020202020204" pitchFamily="34" charset="0"/>
                <a:cs typeface="Times New Roman" panose="02020603050405020304" pitchFamily="18" charset="0"/>
              </a:rPr>
              <a:t>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Assessering</a:t>
            </a:r>
            <a:r>
              <a:rPr lang="en-ZA" sz="18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i="1" dirty="0" err="1">
                <a:effectLst/>
                <a:latin typeface="Calibri" panose="020F0502020204030204" pitchFamily="34" charset="0"/>
                <a:ea typeface="Aptos" panose="020B0004020202020204" pitchFamily="34" charset="0"/>
                <a:cs typeface="Times New Roman" panose="02020603050405020304" pitchFamily="18" charset="0"/>
              </a:rPr>
              <a:t>Aktiwiteit</a:t>
            </a:r>
            <a:r>
              <a:rPr lang="en-ZA" sz="1800" b="1" i="1" dirty="0">
                <a:effectLst/>
                <a:latin typeface="Calibri" panose="020F0502020204030204" pitchFamily="34" charset="0"/>
                <a:ea typeface="Aptos" panose="020B0004020202020204" pitchFamily="34" charset="0"/>
                <a:cs typeface="Times New Roman" panose="02020603050405020304" pitchFamily="18" charset="0"/>
              </a:rPr>
              <a:t> 4, </a:t>
            </a:r>
            <a:r>
              <a:rPr lang="en-ZA" sz="1800" b="1" i="1" u="sng" dirty="0">
                <a:effectLst/>
                <a:latin typeface="Calibri" panose="020F0502020204030204" pitchFamily="34" charset="0"/>
                <a:ea typeface="Aptos" panose="020B0004020202020204" pitchFamily="34" charset="0"/>
                <a:cs typeface="Times New Roman" panose="02020603050405020304" pitchFamily="18" charset="0"/>
              </a:rPr>
              <a:t>Les 1 – </a:t>
            </a:r>
            <a:r>
              <a:rPr lang="en-ZA" sz="1800" b="1" i="1" u="sng" dirty="0" err="1">
                <a:effectLst/>
                <a:latin typeface="Calibri" panose="020F0502020204030204" pitchFamily="34" charset="0"/>
                <a:ea typeface="Aptos" panose="020B0004020202020204" pitchFamily="34" charset="0"/>
                <a:cs typeface="Times New Roman" panose="02020603050405020304" pitchFamily="18" charset="0"/>
              </a:rPr>
              <a:t>Werkkaart</a:t>
            </a:r>
            <a:r>
              <a:rPr lang="en-ZA" sz="1800" dirty="0">
                <a:effectLst/>
                <a:latin typeface="Calibri" panose="020F0502020204030204" pitchFamily="34" charset="0"/>
                <a:ea typeface="Aptos" panose="020B0004020202020204" pitchFamily="34" charset="0"/>
                <a:cs typeface="Times New Roman" panose="02020603050405020304" pitchFamily="18" charset="0"/>
              </a:rPr>
              <a:t>) as </a:t>
            </a:r>
            <a:r>
              <a:rPr lang="en-ZA" sz="1800" b="1" dirty="0" err="1">
                <a:effectLst/>
                <a:highlight>
                  <a:srgbClr val="FFFF00"/>
                </a:highlight>
                <a:latin typeface="Calibri" panose="020F0502020204030204" pitchFamily="34" charset="0"/>
                <a:ea typeface="Aptos" panose="020B0004020202020204" pitchFamily="34" charset="0"/>
                <a:cs typeface="Times New Roman" panose="02020603050405020304" pitchFamily="18" charset="0"/>
              </a:rPr>
              <a:t>huiswerk</a:t>
            </a:r>
            <a:r>
              <a:rPr lang="en-ZA" sz="1800" b="1"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a:t>
            </a:r>
            <a:r>
              <a:rPr lang="en-ZA" sz="1800" b="1" dirty="0" err="1">
                <a:effectLst/>
                <a:highlight>
                  <a:srgbClr val="FFFF00"/>
                </a:highlight>
                <a:latin typeface="Calibri" panose="020F0502020204030204" pitchFamily="34" charset="0"/>
                <a:ea typeface="Aptos" panose="020B0004020202020204" pitchFamily="34" charset="0"/>
                <a:cs typeface="Times New Roman" panose="02020603050405020304" pitchFamily="18" charset="0"/>
              </a:rPr>
              <a:t>toegewys</a:t>
            </a:r>
            <a:r>
              <a:rPr lang="en-ZA" sz="1800" b="1"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word</a:t>
            </a:r>
            <a:r>
              <a:rPr lang="en-ZA" sz="1800" dirty="0">
                <a:effectLst/>
                <a:latin typeface="Calibri" panose="020F0502020204030204" pitchFamily="34" charset="0"/>
                <a:ea typeface="Aptos" panose="020B0004020202020204" pitchFamily="34" charset="0"/>
                <a:cs typeface="Times New Roman" panose="02020603050405020304" pitchFamily="18" charset="0"/>
              </a:rPr>
              <a:t>. As die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tyd</a:t>
            </a:r>
            <a:r>
              <a:rPr lang="en-ZA" sz="1800" dirty="0">
                <a:effectLst/>
                <a:latin typeface="Calibri" panose="020F0502020204030204" pitchFamily="34" charset="0"/>
                <a:ea typeface="Aptos" panose="020B0004020202020204" pitchFamily="34" charset="0"/>
                <a:cs typeface="Times New Roman" panose="02020603050405020304" pitchFamily="18" charset="0"/>
              </a:rPr>
              <a:t>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dit</a:t>
            </a:r>
            <a:r>
              <a:rPr lang="en-ZA" sz="1800" dirty="0">
                <a:effectLst/>
                <a:latin typeface="Calibri" panose="020F0502020204030204" pitchFamily="34" charset="0"/>
                <a:ea typeface="Aptos" panose="020B0004020202020204" pitchFamily="34" charset="0"/>
                <a:cs typeface="Times New Roman" panose="02020603050405020304" pitchFamily="18" charset="0"/>
              </a:rPr>
              <a:t>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toelaat</a:t>
            </a:r>
            <a:r>
              <a:rPr lang="en-ZA" sz="1800" dirty="0">
                <a:effectLst/>
                <a:latin typeface="Calibri" panose="020F0502020204030204" pitchFamily="34" charset="0"/>
                <a:ea typeface="Aptos" panose="020B0004020202020204" pitchFamily="34" charset="0"/>
                <a:cs typeface="Times New Roman" panose="02020603050405020304" pitchFamily="18" charset="0"/>
              </a:rPr>
              <a:t>,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kan</a:t>
            </a:r>
            <a:r>
              <a:rPr lang="en-ZA" sz="1800" dirty="0">
                <a:effectLst/>
                <a:latin typeface="Calibri" panose="020F0502020204030204" pitchFamily="34" charset="0"/>
                <a:ea typeface="Aptos" panose="020B0004020202020204" pitchFamily="34" charset="0"/>
                <a:cs typeface="Times New Roman" panose="02020603050405020304" pitchFamily="18" charset="0"/>
              </a:rPr>
              <a:t>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hulle</a:t>
            </a:r>
            <a:r>
              <a:rPr lang="en-ZA" sz="1800" dirty="0">
                <a:effectLst/>
                <a:latin typeface="Calibri" panose="020F0502020204030204" pitchFamily="34" charset="0"/>
                <a:ea typeface="Aptos" panose="020B0004020202020204" pitchFamily="34" charset="0"/>
                <a:cs typeface="Times New Roman" panose="02020603050405020304" pitchFamily="18" charset="0"/>
              </a:rPr>
              <a:t> met die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aktiwiteit</a:t>
            </a:r>
            <a:r>
              <a:rPr lang="en-ZA" sz="1800" dirty="0">
                <a:effectLst/>
                <a:latin typeface="Calibri" panose="020F0502020204030204" pitchFamily="34" charset="0"/>
                <a:ea typeface="Aptos" panose="020B0004020202020204" pitchFamily="34" charset="0"/>
                <a:cs typeface="Times New Roman" panose="02020603050405020304" pitchFamily="18" charset="0"/>
              </a:rPr>
              <a:t> in die </a:t>
            </a:r>
            <a:r>
              <a:rPr lang="en-ZA" sz="1800" dirty="0" err="1">
                <a:effectLst/>
                <a:latin typeface="Calibri" panose="020F0502020204030204" pitchFamily="34" charset="0"/>
                <a:ea typeface="Aptos" panose="020B0004020202020204" pitchFamily="34" charset="0"/>
                <a:cs typeface="Times New Roman" panose="02020603050405020304" pitchFamily="18" charset="0"/>
              </a:rPr>
              <a:t>klas</a:t>
            </a:r>
            <a:r>
              <a:rPr lang="en-ZA" sz="1800" dirty="0">
                <a:effectLst/>
                <a:latin typeface="Calibri" panose="020F0502020204030204" pitchFamily="34" charset="0"/>
                <a:ea typeface="Aptos" panose="020B0004020202020204" pitchFamily="34" charset="0"/>
                <a:cs typeface="Times New Roman" panose="02020603050405020304" pitchFamily="18" charset="0"/>
              </a:rPr>
              <a:t> begin. </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 </a:t>
            </a:r>
          </a:p>
          <a:p>
            <a:endParaRPr lang="en-US" b="0" dirty="0"/>
          </a:p>
        </p:txBody>
      </p:sp>
      <p:sp>
        <p:nvSpPr>
          <p:cNvPr id="4" name="Slide Number Placeholder 3"/>
          <p:cNvSpPr>
            <a:spLocks noGrp="1"/>
          </p:cNvSpPr>
          <p:nvPr>
            <p:ph type="sldNum" sz="quarter" idx="5"/>
          </p:nvPr>
        </p:nvSpPr>
        <p:spPr/>
        <p:txBody>
          <a:bodyPr/>
          <a:lstStyle/>
          <a:p>
            <a:fld id="{D5A36565-9B87-4B27-A4D7-F92C68F00656}" type="slidenum">
              <a:rPr lang="en-US" smtClean="0"/>
              <a:t>8</a:t>
            </a:fld>
            <a:endParaRPr lang="en-US"/>
          </a:p>
        </p:txBody>
      </p:sp>
    </p:spTree>
    <p:extLst>
      <p:ext uri="{BB962C8B-B14F-4D97-AF65-F5344CB8AC3E}">
        <p14:creationId xmlns:p14="http://schemas.microsoft.com/office/powerpoint/2010/main" val="2616632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US" sz="1200" b="1" kern="100" dirty="0" err="1">
                <a:effectLst/>
                <a:latin typeface="Calibri" panose="020F0502020204030204" pitchFamily="34" charset="0"/>
                <a:ea typeface="Aptos" panose="020B0004020202020204" pitchFamily="34" charset="0"/>
                <a:cs typeface="Times New Roman" panose="02020603050405020304" pitchFamily="18" charset="0"/>
              </a:rPr>
              <a:t>Skyfie</a:t>
            </a:r>
            <a:r>
              <a:rPr lang="en-US" sz="1200" b="1" kern="100" dirty="0">
                <a:effectLst/>
                <a:latin typeface="Calibri" panose="020F0502020204030204" pitchFamily="34" charset="0"/>
                <a:ea typeface="Aptos" panose="020B0004020202020204" pitchFamily="34" charset="0"/>
                <a:cs typeface="Times New Roman" panose="02020603050405020304" pitchFamily="18" charset="0"/>
              </a:rPr>
              <a:t> 9:</a:t>
            </a:r>
            <a:r>
              <a:rPr lang="en-US" sz="12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Inspirasie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speel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groot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rol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Wanneer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stories hoor van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Suid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-Afrikaners wat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verskil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gemaak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het,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voel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trots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gemotiveerd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om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dieselfde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doen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Hierdie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helde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wys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hoe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gewone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mense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buitengewone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impak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maak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kern="100" dirty="0">
                <a:effectLst/>
                <a:latin typeface="Calibri" panose="020F0502020204030204" pitchFamily="34" charset="0"/>
                <a:ea typeface="Aptos" panose="020B0004020202020204" pitchFamily="34" charset="0"/>
                <a:cs typeface="Times New Roman" panose="02020603050405020304" pitchFamily="18" charset="0"/>
              </a:rPr>
              <a:t>Jy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ook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nasiebouer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wees!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Nasiebou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is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net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vir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leiers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of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volwassenes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nie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Almal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het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rol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om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speel,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selfs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leerders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Jy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iemand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in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nood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help,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opstaan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vir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vriend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of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respek</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toon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teenoor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mense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wat van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jou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verskil</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So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kan</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jy</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help om 'n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beter</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Suid</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-Afrika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bou</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Leerders</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moet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i="1" kern="100" dirty="0" err="1">
                <a:effectLst/>
                <a:latin typeface="Calibri" panose="020F0502020204030204" pitchFamily="34" charset="0"/>
                <a:ea typeface="Aptos" panose="020B0004020202020204" pitchFamily="34" charset="0"/>
                <a:cs typeface="Times New Roman" panose="02020603050405020304" pitchFamily="18" charset="0"/>
              </a:rPr>
              <a:t>Aktiwiteit</a:t>
            </a:r>
            <a:r>
              <a:rPr lang="en-ZA" sz="1800" b="1" i="1" kern="100" dirty="0">
                <a:effectLst/>
                <a:latin typeface="Calibri" panose="020F0502020204030204" pitchFamily="34" charset="0"/>
                <a:ea typeface="Aptos" panose="020B0004020202020204" pitchFamily="34" charset="0"/>
                <a:cs typeface="Times New Roman" panose="02020603050405020304" pitchFamily="18" charset="0"/>
              </a:rPr>
              <a:t> 3</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b="1" i="1" u="sng" kern="100" dirty="0">
                <a:effectLst/>
                <a:latin typeface="Calibri" panose="020F0502020204030204" pitchFamily="34" charset="0"/>
                <a:ea typeface="Aptos" panose="020B0004020202020204" pitchFamily="34" charset="0"/>
                <a:cs typeface="Times New Roman" panose="02020603050405020304" pitchFamily="18" charset="0"/>
              </a:rPr>
              <a:t>Les 1 – </a:t>
            </a:r>
            <a:r>
              <a:rPr lang="en-ZA" sz="1800" b="1" i="1" u="sng" kern="100" dirty="0" err="1">
                <a:effectLst/>
                <a:latin typeface="Calibri" panose="020F0502020204030204" pitchFamily="34" charset="0"/>
                <a:ea typeface="Aptos" panose="020B0004020202020204" pitchFamily="34" charset="0"/>
                <a:cs typeface="Times New Roman" panose="02020603050405020304" pitchFamily="18" charset="0"/>
              </a:rPr>
              <a:t>Werkkaart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voltooi</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800" kern="100" dirty="0">
                <a:effectLst/>
                <a:latin typeface="Calibri" panose="020F0502020204030204" pitchFamily="34" charset="0"/>
                <a:ea typeface="Aptos" panose="020B0004020202020204" pitchFamily="34" charset="0"/>
                <a:cs typeface="Times New Roman" panose="02020603050405020304" pitchFamily="18" charset="0"/>
              </a:rPr>
              <a:t>Deel die </a:t>
            </a:r>
            <a:r>
              <a:rPr lang="en-ZA" sz="1800" b="1" i="1" u="sng" kern="100" dirty="0" err="1">
                <a:effectLst/>
                <a:latin typeface="Calibri" panose="020F0502020204030204" pitchFamily="34" charset="0"/>
                <a:ea typeface="Aptos" panose="020B0004020202020204" pitchFamily="34" charset="0"/>
                <a:cs typeface="Times New Roman" panose="02020603050405020304" pitchFamily="18" charset="0"/>
              </a:rPr>
              <a:t>Inhoudsopsomming</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r>
              <a:rPr lang="en-ZA" sz="1800" kern="100" dirty="0" err="1">
                <a:effectLst/>
                <a:latin typeface="Calibri" panose="020F0502020204030204" pitchFamily="34" charset="0"/>
                <a:ea typeface="Aptos" panose="020B0004020202020204" pitchFamily="34" charset="0"/>
                <a:cs typeface="Times New Roman" panose="02020603050405020304" pitchFamily="18" charset="0"/>
              </a:rPr>
              <a:t>uit</a:t>
            </a:r>
            <a:r>
              <a:rPr lang="en-ZA" sz="1800" kern="100" dirty="0">
                <a:effectLst/>
                <a:latin typeface="Calibri" panose="020F0502020204030204" pitchFamily="34" charset="0"/>
                <a:ea typeface="Aptos" panose="020B0004020202020204" pitchFamily="34" charset="0"/>
                <a:cs typeface="Times New Roman" panose="02020603050405020304" pitchFamily="18" charset="0"/>
              </a:rPr>
              <a:t>. </a:t>
            </a:r>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5A36565-9B87-4B27-A4D7-F92C68F00656}" type="slidenum">
              <a:rPr lang="en-US" smtClean="0"/>
              <a:t>9</a:t>
            </a:fld>
            <a:endParaRPr lang="en-US"/>
          </a:p>
        </p:txBody>
      </p:sp>
    </p:spTree>
    <p:extLst>
      <p:ext uri="{BB962C8B-B14F-4D97-AF65-F5344CB8AC3E}">
        <p14:creationId xmlns:p14="http://schemas.microsoft.com/office/powerpoint/2010/main" val="532473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2D487-1EF9-362D-F3EE-BA422D0B75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503992-B3B7-C988-7721-CC363416A0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6DE2271-7AAD-85BE-CA22-570DBEF0A3C2}"/>
              </a:ext>
            </a:extLst>
          </p:cNvPr>
          <p:cNvSpPr>
            <a:spLocks noGrp="1"/>
          </p:cNvSpPr>
          <p:nvPr>
            <p:ph type="dt" sz="half" idx="10"/>
          </p:nvPr>
        </p:nvSpPr>
        <p:spPr/>
        <p:txBody>
          <a:bodyPr/>
          <a:lstStyle/>
          <a:p>
            <a:fld id="{2B75B05F-D0F8-49B1-8787-2A84C3985A68}" type="datetimeFigureOut">
              <a:rPr lang="en-US" smtClean="0"/>
              <a:t>6/11/2025</a:t>
            </a:fld>
            <a:endParaRPr lang="en-US"/>
          </a:p>
        </p:txBody>
      </p:sp>
      <p:sp>
        <p:nvSpPr>
          <p:cNvPr id="5" name="Footer Placeholder 4">
            <a:extLst>
              <a:ext uri="{FF2B5EF4-FFF2-40B4-BE49-F238E27FC236}">
                <a16:creationId xmlns:a16="http://schemas.microsoft.com/office/drawing/2014/main" id="{65481450-4420-08A7-C0DA-AF41FCFC8E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4028D3-0094-2702-CF62-E43C31D9423C}"/>
              </a:ext>
            </a:extLst>
          </p:cNvPr>
          <p:cNvSpPr>
            <a:spLocks noGrp="1"/>
          </p:cNvSpPr>
          <p:nvPr>
            <p:ph type="sldNum" sz="quarter" idx="12"/>
          </p:nvPr>
        </p:nvSpPr>
        <p:spPr/>
        <p:txBody>
          <a:bodyPr/>
          <a:lstStyle/>
          <a:p>
            <a:fld id="{E9C7BD95-0102-4833-BCBC-A21DC59CD0FF}" type="slidenum">
              <a:rPr lang="en-US" smtClean="0"/>
              <a:t>‹#›</a:t>
            </a:fld>
            <a:endParaRPr lang="en-US"/>
          </a:p>
        </p:txBody>
      </p:sp>
    </p:spTree>
    <p:extLst>
      <p:ext uri="{BB962C8B-B14F-4D97-AF65-F5344CB8AC3E}">
        <p14:creationId xmlns:p14="http://schemas.microsoft.com/office/powerpoint/2010/main" val="3613947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B8244-507F-E960-0DCB-BDB661107DE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A6619B1-A144-05CA-511B-94F42189E0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39E3D2-66A3-6507-232F-FB060D8747CD}"/>
              </a:ext>
            </a:extLst>
          </p:cNvPr>
          <p:cNvSpPr>
            <a:spLocks noGrp="1"/>
          </p:cNvSpPr>
          <p:nvPr>
            <p:ph type="dt" sz="half" idx="10"/>
          </p:nvPr>
        </p:nvSpPr>
        <p:spPr/>
        <p:txBody>
          <a:bodyPr/>
          <a:lstStyle/>
          <a:p>
            <a:fld id="{2B75B05F-D0F8-49B1-8787-2A84C3985A68}" type="datetimeFigureOut">
              <a:rPr lang="en-US" smtClean="0"/>
              <a:t>6/11/2025</a:t>
            </a:fld>
            <a:endParaRPr lang="en-US"/>
          </a:p>
        </p:txBody>
      </p:sp>
      <p:sp>
        <p:nvSpPr>
          <p:cNvPr id="5" name="Footer Placeholder 4">
            <a:extLst>
              <a:ext uri="{FF2B5EF4-FFF2-40B4-BE49-F238E27FC236}">
                <a16:creationId xmlns:a16="http://schemas.microsoft.com/office/drawing/2014/main" id="{B1922072-E8EE-7DB3-2FF9-817EE4F9C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4CB2BC-74FF-DEC2-2329-FA7C9778BC4A}"/>
              </a:ext>
            </a:extLst>
          </p:cNvPr>
          <p:cNvSpPr>
            <a:spLocks noGrp="1"/>
          </p:cNvSpPr>
          <p:nvPr>
            <p:ph type="sldNum" sz="quarter" idx="12"/>
          </p:nvPr>
        </p:nvSpPr>
        <p:spPr/>
        <p:txBody>
          <a:bodyPr/>
          <a:lstStyle/>
          <a:p>
            <a:fld id="{E9C7BD95-0102-4833-BCBC-A21DC59CD0FF}" type="slidenum">
              <a:rPr lang="en-US" smtClean="0"/>
              <a:t>‹#›</a:t>
            </a:fld>
            <a:endParaRPr lang="en-US"/>
          </a:p>
        </p:txBody>
      </p:sp>
    </p:spTree>
    <p:extLst>
      <p:ext uri="{BB962C8B-B14F-4D97-AF65-F5344CB8AC3E}">
        <p14:creationId xmlns:p14="http://schemas.microsoft.com/office/powerpoint/2010/main" val="1267211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AF8C85-D4B0-A38F-F1AC-1C8F17D31E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E32EFC-294A-BC01-4DDE-6CA0EFABF5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CD1F9A-B053-6906-B949-486AA25ECC44}"/>
              </a:ext>
            </a:extLst>
          </p:cNvPr>
          <p:cNvSpPr>
            <a:spLocks noGrp="1"/>
          </p:cNvSpPr>
          <p:nvPr>
            <p:ph type="dt" sz="half" idx="10"/>
          </p:nvPr>
        </p:nvSpPr>
        <p:spPr/>
        <p:txBody>
          <a:bodyPr/>
          <a:lstStyle/>
          <a:p>
            <a:fld id="{2B75B05F-D0F8-49B1-8787-2A84C3985A68}" type="datetimeFigureOut">
              <a:rPr lang="en-US" smtClean="0"/>
              <a:t>6/11/2025</a:t>
            </a:fld>
            <a:endParaRPr lang="en-US"/>
          </a:p>
        </p:txBody>
      </p:sp>
      <p:sp>
        <p:nvSpPr>
          <p:cNvPr id="5" name="Footer Placeholder 4">
            <a:extLst>
              <a:ext uri="{FF2B5EF4-FFF2-40B4-BE49-F238E27FC236}">
                <a16:creationId xmlns:a16="http://schemas.microsoft.com/office/drawing/2014/main" id="{822FDEA3-3100-AD80-DF1B-BA0EFCF31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7C196F-94DD-55B8-2275-E6CE465A6DC3}"/>
              </a:ext>
            </a:extLst>
          </p:cNvPr>
          <p:cNvSpPr>
            <a:spLocks noGrp="1"/>
          </p:cNvSpPr>
          <p:nvPr>
            <p:ph type="sldNum" sz="quarter" idx="12"/>
          </p:nvPr>
        </p:nvSpPr>
        <p:spPr/>
        <p:txBody>
          <a:bodyPr/>
          <a:lstStyle/>
          <a:p>
            <a:fld id="{E9C7BD95-0102-4833-BCBC-A21DC59CD0FF}" type="slidenum">
              <a:rPr lang="en-US" smtClean="0"/>
              <a:t>‹#›</a:t>
            </a:fld>
            <a:endParaRPr lang="en-US"/>
          </a:p>
        </p:txBody>
      </p:sp>
    </p:spTree>
    <p:extLst>
      <p:ext uri="{BB962C8B-B14F-4D97-AF65-F5344CB8AC3E}">
        <p14:creationId xmlns:p14="http://schemas.microsoft.com/office/powerpoint/2010/main" val="115718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413CF-1CC4-F72A-1EE8-D7544F380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774619-76BB-8A8A-E43B-456B2019416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1DC79-4CD1-2A50-A883-122821E60EF8}"/>
              </a:ext>
            </a:extLst>
          </p:cNvPr>
          <p:cNvSpPr>
            <a:spLocks noGrp="1"/>
          </p:cNvSpPr>
          <p:nvPr>
            <p:ph type="dt" sz="half" idx="10"/>
          </p:nvPr>
        </p:nvSpPr>
        <p:spPr/>
        <p:txBody>
          <a:bodyPr/>
          <a:lstStyle/>
          <a:p>
            <a:fld id="{2B75B05F-D0F8-49B1-8787-2A84C3985A68}" type="datetimeFigureOut">
              <a:rPr lang="en-US" smtClean="0"/>
              <a:t>6/11/2025</a:t>
            </a:fld>
            <a:endParaRPr lang="en-US"/>
          </a:p>
        </p:txBody>
      </p:sp>
      <p:sp>
        <p:nvSpPr>
          <p:cNvPr id="5" name="Footer Placeholder 4">
            <a:extLst>
              <a:ext uri="{FF2B5EF4-FFF2-40B4-BE49-F238E27FC236}">
                <a16:creationId xmlns:a16="http://schemas.microsoft.com/office/drawing/2014/main" id="{F663100A-0D1B-C257-571B-E9B583C41E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E411B8-4DBB-8C33-40C9-8FC9DAA2787C}"/>
              </a:ext>
            </a:extLst>
          </p:cNvPr>
          <p:cNvSpPr>
            <a:spLocks noGrp="1"/>
          </p:cNvSpPr>
          <p:nvPr>
            <p:ph type="sldNum" sz="quarter" idx="12"/>
          </p:nvPr>
        </p:nvSpPr>
        <p:spPr/>
        <p:txBody>
          <a:bodyPr/>
          <a:lstStyle/>
          <a:p>
            <a:fld id="{E9C7BD95-0102-4833-BCBC-A21DC59CD0FF}" type="slidenum">
              <a:rPr lang="en-US" smtClean="0"/>
              <a:t>‹#›</a:t>
            </a:fld>
            <a:endParaRPr lang="en-US"/>
          </a:p>
        </p:txBody>
      </p:sp>
    </p:spTree>
    <p:extLst>
      <p:ext uri="{BB962C8B-B14F-4D97-AF65-F5344CB8AC3E}">
        <p14:creationId xmlns:p14="http://schemas.microsoft.com/office/powerpoint/2010/main" val="235439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3653-0CC9-2AC9-C640-283B9C8025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42CBDC-9951-9293-1351-ECDD56E8F33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3FC6E5-A18B-523F-4F02-D8D3CD645707}"/>
              </a:ext>
            </a:extLst>
          </p:cNvPr>
          <p:cNvSpPr>
            <a:spLocks noGrp="1"/>
          </p:cNvSpPr>
          <p:nvPr>
            <p:ph type="dt" sz="half" idx="10"/>
          </p:nvPr>
        </p:nvSpPr>
        <p:spPr/>
        <p:txBody>
          <a:bodyPr/>
          <a:lstStyle/>
          <a:p>
            <a:fld id="{2B75B05F-D0F8-49B1-8787-2A84C3985A68}" type="datetimeFigureOut">
              <a:rPr lang="en-US" smtClean="0"/>
              <a:t>6/11/2025</a:t>
            </a:fld>
            <a:endParaRPr lang="en-US"/>
          </a:p>
        </p:txBody>
      </p:sp>
      <p:sp>
        <p:nvSpPr>
          <p:cNvPr id="5" name="Footer Placeholder 4">
            <a:extLst>
              <a:ext uri="{FF2B5EF4-FFF2-40B4-BE49-F238E27FC236}">
                <a16:creationId xmlns:a16="http://schemas.microsoft.com/office/drawing/2014/main" id="{8DE6AD00-CB7E-9481-ACDD-02DFA68EE9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2AC666-0A05-9928-EF63-40F25DE05BF8}"/>
              </a:ext>
            </a:extLst>
          </p:cNvPr>
          <p:cNvSpPr>
            <a:spLocks noGrp="1"/>
          </p:cNvSpPr>
          <p:nvPr>
            <p:ph type="sldNum" sz="quarter" idx="12"/>
          </p:nvPr>
        </p:nvSpPr>
        <p:spPr/>
        <p:txBody>
          <a:bodyPr/>
          <a:lstStyle/>
          <a:p>
            <a:fld id="{E9C7BD95-0102-4833-BCBC-A21DC59CD0FF}" type="slidenum">
              <a:rPr lang="en-US" smtClean="0"/>
              <a:t>‹#›</a:t>
            </a:fld>
            <a:endParaRPr lang="en-US"/>
          </a:p>
        </p:txBody>
      </p:sp>
    </p:spTree>
    <p:extLst>
      <p:ext uri="{BB962C8B-B14F-4D97-AF65-F5344CB8AC3E}">
        <p14:creationId xmlns:p14="http://schemas.microsoft.com/office/powerpoint/2010/main" val="3240705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06C39-A19B-CBB2-C4BE-840A7B559F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57E386-FCFF-89D7-9786-642F9A25A5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54B0AE-126F-744C-F9C1-274DE27534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5EF05E-CDA5-CA62-7E80-D997C1BFC2E0}"/>
              </a:ext>
            </a:extLst>
          </p:cNvPr>
          <p:cNvSpPr>
            <a:spLocks noGrp="1"/>
          </p:cNvSpPr>
          <p:nvPr>
            <p:ph type="dt" sz="half" idx="10"/>
          </p:nvPr>
        </p:nvSpPr>
        <p:spPr/>
        <p:txBody>
          <a:bodyPr/>
          <a:lstStyle/>
          <a:p>
            <a:fld id="{2B75B05F-D0F8-49B1-8787-2A84C3985A68}" type="datetimeFigureOut">
              <a:rPr lang="en-US" smtClean="0"/>
              <a:t>6/11/2025</a:t>
            </a:fld>
            <a:endParaRPr lang="en-US"/>
          </a:p>
        </p:txBody>
      </p:sp>
      <p:sp>
        <p:nvSpPr>
          <p:cNvPr id="6" name="Footer Placeholder 5">
            <a:extLst>
              <a:ext uri="{FF2B5EF4-FFF2-40B4-BE49-F238E27FC236}">
                <a16:creationId xmlns:a16="http://schemas.microsoft.com/office/drawing/2014/main" id="{B8C73F98-C3E0-282E-8D7E-E778B9DB81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73D943-5245-8A32-E3D2-D10C654643D2}"/>
              </a:ext>
            </a:extLst>
          </p:cNvPr>
          <p:cNvSpPr>
            <a:spLocks noGrp="1"/>
          </p:cNvSpPr>
          <p:nvPr>
            <p:ph type="sldNum" sz="quarter" idx="12"/>
          </p:nvPr>
        </p:nvSpPr>
        <p:spPr/>
        <p:txBody>
          <a:bodyPr/>
          <a:lstStyle/>
          <a:p>
            <a:fld id="{E9C7BD95-0102-4833-BCBC-A21DC59CD0FF}" type="slidenum">
              <a:rPr lang="en-US" smtClean="0"/>
              <a:t>‹#›</a:t>
            </a:fld>
            <a:endParaRPr lang="en-US"/>
          </a:p>
        </p:txBody>
      </p:sp>
    </p:spTree>
    <p:extLst>
      <p:ext uri="{BB962C8B-B14F-4D97-AF65-F5344CB8AC3E}">
        <p14:creationId xmlns:p14="http://schemas.microsoft.com/office/powerpoint/2010/main" val="3527627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B9195-80F9-1592-53D2-4B56A72DEE5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0D8A60-07D5-CF6B-B071-09C9C22057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7AE2C9-8D76-7453-2F80-66AC3BE287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B047FF-F944-886A-5FE1-7A5C35A5E3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E367C2-C0D1-E911-1C18-ADC75B970B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874CB7B-1E7E-03AD-4890-95B805F8991B}"/>
              </a:ext>
            </a:extLst>
          </p:cNvPr>
          <p:cNvSpPr>
            <a:spLocks noGrp="1"/>
          </p:cNvSpPr>
          <p:nvPr>
            <p:ph type="dt" sz="half" idx="10"/>
          </p:nvPr>
        </p:nvSpPr>
        <p:spPr/>
        <p:txBody>
          <a:bodyPr/>
          <a:lstStyle/>
          <a:p>
            <a:fld id="{2B75B05F-D0F8-49B1-8787-2A84C3985A68}" type="datetimeFigureOut">
              <a:rPr lang="en-US" smtClean="0"/>
              <a:t>6/11/2025</a:t>
            </a:fld>
            <a:endParaRPr lang="en-US"/>
          </a:p>
        </p:txBody>
      </p:sp>
      <p:sp>
        <p:nvSpPr>
          <p:cNvPr id="8" name="Footer Placeholder 7">
            <a:extLst>
              <a:ext uri="{FF2B5EF4-FFF2-40B4-BE49-F238E27FC236}">
                <a16:creationId xmlns:a16="http://schemas.microsoft.com/office/drawing/2014/main" id="{6ADBC76C-60E1-D925-03C4-62B8614BAD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A0F146-47DF-A8EF-77E2-D090F6FA565A}"/>
              </a:ext>
            </a:extLst>
          </p:cNvPr>
          <p:cNvSpPr>
            <a:spLocks noGrp="1"/>
          </p:cNvSpPr>
          <p:nvPr>
            <p:ph type="sldNum" sz="quarter" idx="12"/>
          </p:nvPr>
        </p:nvSpPr>
        <p:spPr/>
        <p:txBody>
          <a:bodyPr/>
          <a:lstStyle/>
          <a:p>
            <a:fld id="{E9C7BD95-0102-4833-BCBC-A21DC59CD0FF}" type="slidenum">
              <a:rPr lang="en-US" smtClean="0"/>
              <a:t>‹#›</a:t>
            </a:fld>
            <a:endParaRPr lang="en-US"/>
          </a:p>
        </p:txBody>
      </p:sp>
    </p:spTree>
    <p:extLst>
      <p:ext uri="{BB962C8B-B14F-4D97-AF65-F5344CB8AC3E}">
        <p14:creationId xmlns:p14="http://schemas.microsoft.com/office/powerpoint/2010/main" val="591882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A68D1-F173-E88E-E30A-CD22C8A1D4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A62CA5-731C-5CF8-8F07-C964E3B1305F}"/>
              </a:ext>
            </a:extLst>
          </p:cNvPr>
          <p:cNvSpPr>
            <a:spLocks noGrp="1"/>
          </p:cNvSpPr>
          <p:nvPr>
            <p:ph type="dt" sz="half" idx="10"/>
          </p:nvPr>
        </p:nvSpPr>
        <p:spPr/>
        <p:txBody>
          <a:bodyPr/>
          <a:lstStyle/>
          <a:p>
            <a:fld id="{2B75B05F-D0F8-49B1-8787-2A84C3985A68}" type="datetimeFigureOut">
              <a:rPr lang="en-US" smtClean="0"/>
              <a:t>6/11/2025</a:t>
            </a:fld>
            <a:endParaRPr lang="en-US"/>
          </a:p>
        </p:txBody>
      </p:sp>
      <p:sp>
        <p:nvSpPr>
          <p:cNvPr id="4" name="Footer Placeholder 3">
            <a:extLst>
              <a:ext uri="{FF2B5EF4-FFF2-40B4-BE49-F238E27FC236}">
                <a16:creationId xmlns:a16="http://schemas.microsoft.com/office/drawing/2014/main" id="{C6C7F89A-E53A-C699-6017-1D7D2C66E12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0632E79-C355-3404-DAF3-94CEDF69465C}"/>
              </a:ext>
            </a:extLst>
          </p:cNvPr>
          <p:cNvSpPr>
            <a:spLocks noGrp="1"/>
          </p:cNvSpPr>
          <p:nvPr>
            <p:ph type="sldNum" sz="quarter" idx="12"/>
          </p:nvPr>
        </p:nvSpPr>
        <p:spPr/>
        <p:txBody>
          <a:bodyPr/>
          <a:lstStyle/>
          <a:p>
            <a:fld id="{E9C7BD95-0102-4833-BCBC-A21DC59CD0FF}" type="slidenum">
              <a:rPr lang="en-US" smtClean="0"/>
              <a:t>‹#›</a:t>
            </a:fld>
            <a:endParaRPr lang="en-US"/>
          </a:p>
        </p:txBody>
      </p:sp>
    </p:spTree>
    <p:extLst>
      <p:ext uri="{BB962C8B-B14F-4D97-AF65-F5344CB8AC3E}">
        <p14:creationId xmlns:p14="http://schemas.microsoft.com/office/powerpoint/2010/main" val="1181545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B73656-C6B6-A572-CA56-30350A4C1200}"/>
              </a:ext>
            </a:extLst>
          </p:cNvPr>
          <p:cNvSpPr>
            <a:spLocks noGrp="1"/>
          </p:cNvSpPr>
          <p:nvPr>
            <p:ph type="dt" sz="half" idx="10"/>
          </p:nvPr>
        </p:nvSpPr>
        <p:spPr/>
        <p:txBody>
          <a:bodyPr/>
          <a:lstStyle/>
          <a:p>
            <a:fld id="{2B75B05F-D0F8-49B1-8787-2A84C3985A68}" type="datetimeFigureOut">
              <a:rPr lang="en-US" smtClean="0"/>
              <a:t>6/11/2025</a:t>
            </a:fld>
            <a:endParaRPr lang="en-US"/>
          </a:p>
        </p:txBody>
      </p:sp>
      <p:sp>
        <p:nvSpPr>
          <p:cNvPr id="3" name="Footer Placeholder 2">
            <a:extLst>
              <a:ext uri="{FF2B5EF4-FFF2-40B4-BE49-F238E27FC236}">
                <a16:creationId xmlns:a16="http://schemas.microsoft.com/office/drawing/2014/main" id="{12F4C919-0634-7539-B65C-F53F5562B42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C8D3CC-BFB9-4E2F-F804-FC8128DAF96C}"/>
              </a:ext>
            </a:extLst>
          </p:cNvPr>
          <p:cNvSpPr>
            <a:spLocks noGrp="1"/>
          </p:cNvSpPr>
          <p:nvPr>
            <p:ph type="sldNum" sz="quarter" idx="12"/>
          </p:nvPr>
        </p:nvSpPr>
        <p:spPr/>
        <p:txBody>
          <a:bodyPr/>
          <a:lstStyle/>
          <a:p>
            <a:fld id="{E9C7BD95-0102-4833-BCBC-A21DC59CD0FF}" type="slidenum">
              <a:rPr lang="en-US" smtClean="0"/>
              <a:t>‹#›</a:t>
            </a:fld>
            <a:endParaRPr lang="en-US"/>
          </a:p>
        </p:txBody>
      </p:sp>
    </p:spTree>
    <p:extLst>
      <p:ext uri="{BB962C8B-B14F-4D97-AF65-F5344CB8AC3E}">
        <p14:creationId xmlns:p14="http://schemas.microsoft.com/office/powerpoint/2010/main" val="3431083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5C074-BCC9-1A04-E009-4275F4F4A4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5508279-8EC3-685B-32B5-DD75D45877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452B31-825E-D795-D52A-65408ABEB8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8CDCFD-C82E-2987-5615-DA87CF71E539}"/>
              </a:ext>
            </a:extLst>
          </p:cNvPr>
          <p:cNvSpPr>
            <a:spLocks noGrp="1"/>
          </p:cNvSpPr>
          <p:nvPr>
            <p:ph type="dt" sz="half" idx="10"/>
          </p:nvPr>
        </p:nvSpPr>
        <p:spPr/>
        <p:txBody>
          <a:bodyPr/>
          <a:lstStyle/>
          <a:p>
            <a:fld id="{2B75B05F-D0F8-49B1-8787-2A84C3985A68}" type="datetimeFigureOut">
              <a:rPr lang="en-US" smtClean="0"/>
              <a:t>6/11/2025</a:t>
            </a:fld>
            <a:endParaRPr lang="en-US"/>
          </a:p>
        </p:txBody>
      </p:sp>
      <p:sp>
        <p:nvSpPr>
          <p:cNvPr id="6" name="Footer Placeholder 5">
            <a:extLst>
              <a:ext uri="{FF2B5EF4-FFF2-40B4-BE49-F238E27FC236}">
                <a16:creationId xmlns:a16="http://schemas.microsoft.com/office/drawing/2014/main" id="{B01BE2EE-C081-079A-36BB-7B3111ABF3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AA9C1A-B4D6-BFC9-0FB3-FA7C84C9B0AD}"/>
              </a:ext>
            </a:extLst>
          </p:cNvPr>
          <p:cNvSpPr>
            <a:spLocks noGrp="1"/>
          </p:cNvSpPr>
          <p:nvPr>
            <p:ph type="sldNum" sz="quarter" idx="12"/>
          </p:nvPr>
        </p:nvSpPr>
        <p:spPr/>
        <p:txBody>
          <a:bodyPr/>
          <a:lstStyle/>
          <a:p>
            <a:fld id="{E9C7BD95-0102-4833-BCBC-A21DC59CD0FF}" type="slidenum">
              <a:rPr lang="en-US" smtClean="0"/>
              <a:t>‹#›</a:t>
            </a:fld>
            <a:endParaRPr lang="en-US"/>
          </a:p>
        </p:txBody>
      </p:sp>
    </p:spTree>
    <p:extLst>
      <p:ext uri="{BB962C8B-B14F-4D97-AF65-F5344CB8AC3E}">
        <p14:creationId xmlns:p14="http://schemas.microsoft.com/office/powerpoint/2010/main" val="2485299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26714-C6A4-E8B0-95C1-B9888AAB4E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CB6D71-2D3B-05E6-B81E-F21F7922CF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A8E6CB-DFCF-9B5C-A940-7ED4BA32C6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F25038-8A4D-62C9-6EDC-DFECBDB9CF7E}"/>
              </a:ext>
            </a:extLst>
          </p:cNvPr>
          <p:cNvSpPr>
            <a:spLocks noGrp="1"/>
          </p:cNvSpPr>
          <p:nvPr>
            <p:ph type="dt" sz="half" idx="10"/>
          </p:nvPr>
        </p:nvSpPr>
        <p:spPr/>
        <p:txBody>
          <a:bodyPr/>
          <a:lstStyle/>
          <a:p>
            <a:fld id="{2B75B05F-D0F8-49B1-8787-2A84C3985A68}" type="datetimeFigureOut">
              <a:rPr lang="en-US" smtClean="0"/>
              <a:t>6/11/2025</a:t>
            </a:fld>
            <a:endParaRPr lang="en-US"/>
          </a:p>
        </p:txBody>
      </p:sp>
      <p:sp>
        <p:nvSpPr>
          <p:cNvPr id="6" name="Footer Placeholder 5">
            <a:extLst>
              <a:ext uri="{FF2B5EF4-FFF2-40B4-BE49-F238E27FC236}">
                <a16:creationId xmlns:a16="http://schemas.microsoft.com/office/drawing/2014/main" id="{A0D84882-1255-DA52-370B-774607A7DA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C6917E-321B-0045-D15D-412E5784435F}"/>
              </a:ext>
            </a:extLst>
          </p:cNvPr>
          <p:cNvSpPr>
            <a:spLocks noGrp="1"/>
          </p:cNvSpPr>
          <p:nvPr>
            <p:ph type="sldNum" sz="quarter" idx="12"/>
          </p:nvPr>
        </p:nvSpPr>
        <p:spPr/>
        <p:txBody>
          <a:bodyPr/>
          <a:lstStyle/>
          <a:p>
            <a:fld id="{E9C7BD95-0102-4833-BCBC-A21DC59CD0FF}" type="slidenum">
              <a:rPr lang="en-US" smtClean="0"/>
              <a:t>‹#›</a:t>
            </a:fld>
            <a:endParaRPr lang="en-US"/>
          </a:p>
        </p:txBody>
      </p:sp>
    </p:spTree>
    <p:extLst>
      <p:ext uri="{BB962C8B-B14F-4D97-AF65-F5344CB8AC3E}">
        <p14:creationId xmlns:p14="http://schemas.microsoft.com/office/powerpoint/2010/main" val="165508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522197-E1C3-BD5B-CC38-20F288AD24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360911-D92E-5250-A8E9-AE73D29907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0EBB1-226A-29BE-9B03-48B942044F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75B05F-D0F8-49B1-8787-2A84C3985A68}" type="datetimeFigureOut">
              <a:rPr lang="en-US" smtClean="0"/>
              <a:t>6/11/2025</a:t>
            </a:fld>
            <a:endParaRPr lang="en-US"/>
          </a:p>
        </p:txBody>
      </p:sp>
      <p:sp>
        <p:nvSpPr>
          <p:cNvPr id="5" name="Footer Placeholder 4">
            <a:extLst>
              <a:ext uri="{FF2B5EF4-FFF2-40B4-BE49-F238E27FC236}">
                <a16:creationId xmlns:a16="http://schemas.microsoft.com/office/drawing/2014/main" id="{D2D2228E-52B1-A1B0-548F-83DECC7202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3EC0881-CCAE-2D9B-F967-C2FDE6A34E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C7BD95-0102-4833-BCBC-A21DC59CD0FF}" type="slidenum">
              <a:rPr lang="en-US" smtClean="0"/>
              <a:t>‹#›</a:t>
            </a:fld>
            <a:endParaRPr lang="en-US"/>
          </a:p>
        </p:txBody>
      </p:sp>
    </p:spTree>
    <p:extLst>
      <p:ext uri="{BB962C8B-B14F-4D97-AF65-F5344CB8AC3E}">
        <p14:creationId xmlns:p14="http://schemas.microsoft.com/office/powerpoint/2010/main" val="1895763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10" Type="http://schemas.openxmlformats.org/officeDocument/2006/relationships/hyperlink" Target="https://bit.ly/4djy1pj" TargetMode="External"/><Relationship Id="rId4" Type="http://schemas.openxmlformats.org/officeDocument/2006/relationships/image" Target="../media/image8.jpeg"/><Relationship Id="rId9"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BABCB-1E99-843C-A071-09BDA03E21F9}"/>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4490EDEB-5AF1-D7E8-BB05-73AF738509C5}"/>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225C1F48-51A9-DC15-7AE1-126DF1AED847}"/>
              </a:ext>
            </a:extLst>
          </p:cNvPr>
          <p:cNvPicPr>
            <a:picLocks noChangeAspect="1"/>
          </p:cNvPicPr>
          <p:nvPr/>
        </p:nvPicPr>
        <p:blipFill>
          <a:blip r:embed="rId3"/>
          <a:stretch>
            <a:fillRect/>
          </a:stretch>
        </p:blipFill>
        <p:spPr>
          <a:xfrm>
            <a:off x="-26927" y="0"/>
            <a:ext cx="12218928" cy="6858000"/>
          </a:xfrm>
          <a:prstGeom prst="rect">
            <a:avLst/>
          </a:prstGeom>
        </p:spPr>
      </p:pic>
      <p:pic>
        <p:nvPicPr>
          <p:cNvPr id="7" name="Picture 6">
            <a:extLst>
              <a:ext uri="{FF2B5EF4-FFF2-40B4-BE49-F238E27FC236}">
                <a16:creationId xmlns:a16="http://schemas.microsoft.com/office/drawing/2014/main" id="{CA98C0A2-EAE9-DE8E-6486-0C4DA636A3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7550E736-CC43-42D3-410B-3CC12B4C611A}"/>
              </a:ext>
            </a:extLst>
          </p:cNvPr>
          <p:cNvSpPr txBox="1"/>
          <p:nvPr/>
        </p:nvSpPr>
        <p:spPr>
          <a:xfrm>
            <a:off x="193964" y="4281055"/>
            <a:ext cx="4156363" cy="1107996"/>
          </a:xfrm>
          <a:prstGeom prst="rect">
            <a:avLst/>
          </a:prstGeom>
          <a:solidFill>
            <a:schemeClr val="tx1"/>
          </a:solidFill>
        </p:spPr>
        <p:txBody>
          <a:bodyPr wrap="square" rtlCol="0">
            <a:spAutoFit/>
          </a:bodyPr>
          <a:lstStyle/>
          <a:p>
            <a:r>
              <a:rPr lang="en-GB" sz="6600" dirty="0" err="1">
                <a:solidFill>
                  <a:schemeClr val="bg1"/>
                </a:solidFill>
                <a:latin typeface="Amasis MT Pro Black" panose="02040A04050005020304" pitchFamily="18" charset="0"/>
              </a:rPr>
              <a:t>GRAAD</a:t>
            </a:r>
            <a:r>
              <a:rPr lang="en-GB" sz="6600" dirty="0">
                <a:solidFill>
                  <a:schemeClr val="bg1"/>
                </a:solidFill>
                <a:latin typeface="Amasis MT Pro Black" panose="02040A04050005020304" pitchFamily="18" charset="0"/>
              </a:rPr>
              <a:t> 8</a:t>
            </a:r>
            <a:endParaRPr lang="af-ZA" sz="6600" dirty="0">
              <a:solidFill>
                <a:schemeClr val="bg1"/>
              </a:solidFill>
              <a:latin typeface="Amasis MT Pro Black" panose="02040A04050005020304" pitchFamily="18" charset="0"/>
            </a:endParaRPr>
          </a:p>
        </p:txBody>
      </p:sp>
    </p:spTree>
    <p:extLst>
      <p:ext uri="{BB962C8B-B14F-4D97-AF65-F5344CB8AC3E}">
        <p14:creationId xmlns:p14="http://schemas.microsoft.com/office/powerpoint/2010/main" val="355960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17700A-8F72-70D7-9E68-E11E49E51BAD}"/>
              </a:ext>
            </a:extLst>
          </p:cNvPr>
          <p:cNvSpPr>
            <a:spLocks noGrp="1"/>
          </p:cNvSpPr>
          <p:nvPr>
            <p:ph type="title"/>
          </p:nvPr>
        </p:nvSpPr>
        <p:spPr>
          <a:xfrm>
            <a:off x="838200" y="822038"/>
            <a:ext cx="10515600" cy="1133693"/>
          </a:xfrm>
        </p:spPr>
        <p:txBody>
          <a:bodyPr>
            <a:normAutofit fontScale="90000"/>
          </a:bodyPr>
          <a:lstStyle/>
          <a:p>
            <a:r>
              <a:rPr lang="nl-NL" sz="4000" dirty="0"/>
              <a:t>Teen die einde van hierdie les behoort jy in staat te wees om</a:t>
            </a:r>
            <a:r>
              <a:rPr lang="en-GB" sz="4000" dirty="0"/>
              <a:t>:</a:t>
            </a:r>
            <a:endParaRPr lang="en-US" sz="4000" dirty="0"/>
          </a:p>
        </p:txBody>
      </p:sp>
      <p:graphicFrame>
        <p:nvGraphicFramePr>
          <p:cNvPr id="5" name="Content Placeholder 2">
            <a:extLst>
              <a:ext uri="{FF2B5EF4-FFF2-40B4-BE49-F238E27FC236}">
                <a16:creationId xmlns:a16="http://schemas.microsoft.com/office/drawing/2014/main" id="{8FE52957-EFE8-3F9C-1603-75F06B80188B}"/>
              </a:ext>
            </a:extLst>
          </p:cNvPr>
          <p:cNvGraphicFramePr>
            <a:graphicFrameLocks noGrp="1"/>
          </p:cNvGraphicFramePr>
          <p:nvPr>
            <p:ph idx="1"/>
            <p:extLst>
              <p:ext uri="{D42A27DB-BD31-4B8C-83A1-F6EECF244321}">
                <p14:modId xmlns:p14="http://schemas.microsoft.com/office/powerpoint/2010/main" val="9057147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8D5B00A8-F1EA-5872-CAB7-4375879BA2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0630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3A52B-78BA-4A20-6D42-DD828FAD5FC4}"/>
              </a:ext>
            </a:extLst>
          </p:cNvPr>
          <p:cNvSpPr>
            <a:spLocks noGrp="1"/>
          </p:cNvSpPr>
          <p:nvPr>
            <p:ph type="title"/>
          </p:nvPr>
        </p:nvSpPr>
        <p:spPr>
          <a:xfrm>
            <a:off x="6823878" y="741391"/>
            <a:ext cx="4491821" cy="1616203"/>
          </a:xfrm>
        </p:spPr>
        <p:txBody>
          <a:bodyPr anchor="b">
            <a:normAutofit/>
          </a:bodyPr>
          <a:lstStyle/>
          <a:p>
            <a:r>
              <a:rPr lang="en-GB" sz="4000" dirty="0"/>
              <a:t>Wat is </a:t>
            </a:r>
            <a:r>
              <a:rPr lang="en-GB" sz="4000" dirty="0" err="1"/>
              <a:t>nasiebou</a:t>
            </a:r>
            <a:r>
              <a:rPr lang="en-GB" sz="4000" dirty="0"/>
              <a:t>?</a:t>
            </a:r>
            <a:endParaRPr lang="en-US" sz="4000" dirty="0"/>
          </a:p>
        </p:txBody>
      </p:sp>
      <p:pic>
        <p:nvPicPr>
          <p:cNvPr id="6" name="Picture 5" descr="Several hands touching each other&#10;&#10;AI-generated content may be incorrect.">
            <a:extLst>
              <a:ext uri="{FF2B5EF4-FFF2-40B4-BE49-F238E27FC236}">
                <a16:creationId xmlns:a16="http://schemas.microsoft.com/office/drawing/2014/main" id="{18D687EB-A1E6-A099-52A9-19658BE5E0AD}"/>
              </a:ext>
            </a:extLst>
          </p:cNvPr>
          <p:cNvPicPr>
            <a:picLocks noChangeAspect="1"/>
          </p:cNvPicPr>
          <p:nvPr/>
        </p:nvPicPr>
        <p:blipFill>
          <a:blip r:embed="rId3">
            <a:extLst>
              <a:ext uri="{28A0092B-C50C-407E-A947-70E740481C1C}">
                <a14:useLocalDpi xmlns:a14="http://schemas.microsoft.com/office/drawing/2010/main" val="0"/>
              </a:ext>
            </a:extLst>
          </a:blip>
          <a:srcRect t="4071" r="-2" b="20833"/>
          <a:stretch/>
        </p:blipFill>
        <p:spPr>
          <a:xfrm>
            <a:off x="20" y="10"/>
            <a:ext cx="6095980" cy="6857990"/>
          </a:xfrm>
          <a:prstGeom prst="rect">
            <a:avLst/>
          </a:prstGeom>
        </p:spPr>
      </p:pic>
      <p:grpSp>
        <p:nvGrpSpPr>
          <p:cNvPr id="21" name="Group 20">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22" name="Rectangle 21">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1CA3E0C3-6E78-4A22-DC07-B74FCE6885A9}"/>
              </a:ext>
            </a:extLst>
          </p:cNvPr>
          <p:cNvSpPr>
            <a:spLocks noGrp="1"/>
          </p:cNvSpPr>
          <p:nvPr>
            <p:ph idx="1"/>
          </p:nvPr>
        </p:nvSpPr>
        <p:spPr>
          <a:xfrm>
            <a:off x="6823878" y="2533476"/>
            <a:ext cx="4491820" cy="3447832"/>
          </a:xfrm>
        </p:spPr>
        <p:txBody>
          <a:bodyPr anchor="t">
            <a:normAutofit/>
          </a:bodyPr>
          <a:lstStyle/>
          <a:p>
            <a:r>
              <a:rPr lang="nl-NL" dirty="0"/>
              <a:t>Sterk en verenigde land
Gedeelde identiteit
Bou vertroue
Gevoel van behoort</a:t>
            </a:r>
            <a:endParaRPr lang="en-US" sz="2000" dirty="0"/>
          </a:p>
        </p:txBody>
      </p:sp>
      <p:pic>
        <p:nvPicPr>
          <p:cNvPr id="7" name="Picture 6">
            <a:extLst>
              <a:ext uri="{FF2B5EF4-FFF2-40B4-BE49-F238E27FC236}">
                <a16:creationId xmlns:a16="http://schemas.microsoft.com/office/drawing/2014/main" id="{3C97E5AB-3691-26AB-66EC-1B55D19D68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3009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3A930249-8242-4E2B-AF17-C01826488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5BDD999-C5E1-4B3E-A710-768673819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9" name="Content Placeholder 8" descr="A close-up of hands making a heart shape&#10;&#10;AI-generated content may be incorrect.">
            <a:extLst>
              <a:ext uri="{FF2B5EF4-FFF2-40B4-BE49-F238E27FC236}">
                <a16:creationId xmlns:a16="http://schemas.microsoft.com/office/drawing/2014/main" id="{7855A1DD-63F9-1405-0B8A-87DBAB98CFDB}"/>
              </a:ext>
            </a:extLst>
          </p:cNvPr>
          <p:cNvPicPr>
            <a:picLocks noGrp="1" noChangeAspect="1"/>
          </p:cNvPicPr>
          <p:nvPr>
            <p:ph idx="1"/>
          </p:nvPr>
        </p:nvPicPr>
        <p:blipFill>
          <a:blip r:embed="rId3">
            <a:alphaModFix amt="80000"/>
            <a:extLst>
              <a:ext uri="{28A0092B-C50C-407E-A947-70E740481C1C}">
                <a14:useLocalDpi xmlns:a14="http://schemas.microsoft.com/office/drawing/2010/main" val="0"/>
              </a:ext>
            </a:extLst>
          </a:blip>
          <a:srcRect t="4588" b="11142"/>
          <a:stretch>
            <a:fillRect/>
          </a:stretch>
        </p:blipFill>
        <p:spPr>
          <a:xfrm>
            <a:off x="-1" y="10"/>
            <a:ext cx="12192001" cy="6857990"/>
          </a:xfrm>
          <a:prstGeom prst="rect">
            <a:avLst/>
          </a:prstGeom>
        </p:spPr>
      </p:pic>
      <p:sp>
        <p:nvSpPr>
          <p:cNvPr id="4" name="Title 3">
            <a:extLst>
              <a:ext uri="{FF2B5EF4-FFF2-40B4-BE49-F238E27FC236}">
                <a16:creationId xmlns:a16="http://schemas.microsoft.com/office/drawing/2014/main" id="{0EA22F9E-743C-9095-FEE7-A78310216794}"/>
              </a:ext>
            </a:extLst>
          </p:cNvPr>
          <p:cNvSpPr>
            <a:spLocks noGrp="1"/>
          </p:cNvSpPr>
          <p:nvPr>
            <p:ph type="title"/>
          </p:nvPr>
        </p:nvSpPr>
        <p:spPr>
          <a:xfrm>
            <a:off x="615143" y="1122362"/>
            <a:ext cx="10557162" cy="2900997"/>
          </a:xfrm>
        </p:spPr>
        <p:txBody>
          <a:bodyPr vert="horz" lIns="91440" tIns="45720" rIns="91440" bIns="45720" rtlCol="0" anchor="b">
            <a:normAutofit/>
          </a:bodyPr>
          <a:lstStyle/>
          <a:p>
            <a:pPr algn="ctr"/>
            <a:r>
              <a:rPr lang="en-US" sz="6600" b="1" dirty="0" err="1">
                <a:solidFill>
                  <a:schemeClr val="bg1"/>
                </a:solidFill>
                <a:effectLst>
                  <a:outerShdw blurRad="38100" dist="38100" dir="2700000" algn="tl">
                    <a:srgbClr val="000000">
                      <a:alpha val="43137"/>
                    </a:srgbClr>
                  </a:outerShdw>
                </a:effectLst>
              </a:rPr>
              <a:t>Reënboognasie</a:t>
            </a:r>
            <a:r>
              <a:rPr lang="en-US" sz="6600" b="1" dirty="0">
                <a:solidFill>
                  <a:schemeClr val="bg1"/>
                </a:solidFill>
                <a:effectLst>
                  <a:outerShdw blurRad="38100" dist="38100" dir="2700000" algn="tl">
                    <a:srgbClr val="000000">
                      <a:alpha val="43137"/>
                    </a:srgbClr>
                  </a:outerShdw>
                </a:effectLst>
              </a:rPr>
              <a:t> &amp; Ubuntu</a:t>
            </a:r>
          </a:p>
        </p:txBody>
      </p:sp>
      <p:pic>
        <p:nvPicPr>
          <p:cNvPr id="10" name="Picture 9" descr="A logo with a person in the middle&#10;&#10;AI-generated content may be incorrect.">
            <a:extLst>
              <a:ext uri="{FF2B5EF4-FFF2-40B4-BE49-F238E27FC236}">
                <a16:creationId xmlns:a16="http://schemas.microsoft.com/office/drawing/2014/main" id="{4E537F8A-A3D1-C7A8-725E-62B212B634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280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BAD492-D088-D6FB-D893-57DA9E028CA7}"/>
              </a:ext>
            </a:extLst>
          </p:cNvPr>
          <p:cNvSpPr>
            <a:spLocks noGrp="1"/>
          </p:cNvSpPr>
          <p:nvPr>
            <p:ph type="title"/>
          </p:nvPr>
        </p:nvSpPr>
        <p:spPr>
          <a:xfrm>
            <a:off x="668025" y="919963"/>
            <a:ext cx="3670024" cy="4962524"/>
          </a:xfrm>
          <a:prstGeom prst="ellipse">
            <a:avLst/>
          </a:prstGeom>
        </p:spPr>
        <p:txBody>
          <a:bodyPr vert="horz" lIns="91440" tIns="45720" rIns="91440" bIns="45720" rtlCol="0" anchor="ctr">
            <a:normAutofit fontScale="90000"/>
          </a:bodyPr>
          <a:lstStyle/>
          <a:p>
            <a:pPr algn="ctr"/>
            <a:r>
              <a:rPr lang="en-US" sz="3600" b="1" kern="1200" dirty="0">
                <a:solidFill>
                  <a:srgbClr val="FFFFFF"/>
                </a:solidFill>
                <a:effectLst/>
                <a:latin typeface="+mj-lt"/>
                <a:ea typeface="+mj-ea"/>
                <a:cs typeface="+mj-cs"/>
              </a:rPr>
              <a:t>Hoe </a:t>
            </a:r>
            <a:r>
              <a:rPr lang="en-US" sz="3600" b="1" kern="1200" dirty="0" err="1">
                <a:solidFill>
                  <a:srgbClr val="FFFFFF"/>
                </a:solidFill>
                <a:effectLst/>
                <a:latin typeface="+mj-lt"/>
                <a:ea typeface="+mj-ea"/>
                <a:cs typeface="+mj-cs"/>
              </a:rPr>
              <a:t>huishoudings</a:t>
            </a:r>
            <a:r>
              <a:rPr lang="en-US" sz="3600" b="1" kern="1200" dirty="0">
                <a:solidFill>
                  <a:srgbClr val="FFFFFF"/>
                </a:solidFill>
                <a:effectLst/>
                <a:latin typeface="+mj-lt"/>
                <a:ea typeface="+mj-ea"/>
                <a:cs typeface="+mj-cs"/>
              </a:rPr>
              <a:t>, </a:t>
            </a:r>
            <a:r>
              <a:rPr lang="en-US" sz="3600" b="1" kern="1200" dirty="0" err="1">
                <a:solidFill>
                  <a:srgbClr val="FFFFFF"/>
                </a:solidFill>
                <a:effectLst/>
                <a:latin typeface="+mj-lt"/>
                <a:ea typeface="+mj-ea"/>
                <a:cs typeface="+mj-cs"/>
              </a:rPr>
              <a:t>skool</a:t>
            </a:r>
            <a:r>
              <a:rPr lang="en-US" sz="3600" b="1" kern="1200" dirty="0">
                <a:solidFill>
                  <a:srgbClr val="FFFFFF"/>
                </a:solidFill>
                <a:effectLst/>
                <a:latin typeface="+mj-lt"/>
                <a:ea typeface="+mj-ea"/>
                <a:cs typeface="+mj-cs"/>
              </a:rPr>
              <a:t> </a:t>
            </a:r>
            <a:r>
              <a:rPr lang="en-US" sz="3600" b="1" kern="1200" dirty="0" err="1">
                <a:solidFill>
                  <a:srgbClr val="FFFFFF"/>
                </a:solidFill>
                <a:effectLst/>
                <a:latin typeface="+mj-lt"/>
                <a:ea typeface="+mj-ea"/>
                <a:cs typeface="+mj-cs"/>
              </a:rPr>
              <a:t>en</a:t>
            </a:r>
            <a:r>
              <a:rPr lang="en-US" sz="3600" b="1" kern="1200" dirty="0">
                <a:solidFill>
                  <a:srgbClr val="FFFFFF"/>
                </a:solidFill>
                <a:effectLst/>
                <a:latin typeface="+mj-lt"/>
                <a:ea typeface="+mj-ea"/>
                <a:cs typeface="+mj-cs"/>
              </a:rPr>
              <a:t> die </a:t>
            </a:r>
            <a:r>
              <a:rPr lang="en-US" sz="3600" b="1" dirty="0" err="1">
                <a:solidFill>
                  <a:srgbClr val="FFFFFF"/>
                </a:solidFill>
              </a:rPr>
              <a:t>samelewing</a:t>
            </a:r>
            <a:r>
              <a:rPr lang="en-US" sz="3600" b="1" kern="1200" dirty="0">
                <a:solidFill>
                  <a:srgbClr val="FFFFFF"/>
                </a:solidFill>
                <a:effectLst/>
                <a:latin typeface="+mj-lt"/>
                <a:ea typeface="+mj-ea"/>
                <a:cs typeface="+mj-cs"/>
              </a:rPr>
              <a:t> </a:t>
            </a:r>
            <a:r>
              <a:rPr lang="en-US" sz="3600" b="1" kern="1200" dirty="0" err="1">
                <a:solidFill>
                  <a:srgbClr val="FFFFFF"/>
                </a:solidFill>
                <a:effectLst/>
                <a:latin typeface="+mj-lt"/>
                <a:ea typeface="+mj-ea"/>
                <a:cs typeface="+mj-cs"/>
              </a:rPr>
              <a:t>saam</a:t>
            </a:r>
            <a:r>
              <a:rPr lang="en-US" sz="3600" b="1" kern="1200" dirty="0">
                <a:solidFill>
                  <a:srgbClr val="FFFFFF"/>
                </a:solidFill>
                <a:effectLst/>
                <a:latin typeface="+mj-lt"/>
                <a:ea typeface="+mj-ea"/>
                <a:cs typeface="+mj-cs"/>
              </a:rPr>
              <a:t> </a:t>
            </a:r>
            <a:r>
              <a:rPr lang="en-US" sz="3600" b="1" kern="1200" dirty="0" err="1">
                <a:solidFill>
                  <a:srgbClr val="FFFFFF"/>
                </a:solidFill>
                <a:effectLst/>
                <a:latin typeface="+mj-lt"/>
                <a:ea typeface="+mj-ea"/>
                <a:cs typeface="+mj-cs"/>
              </a:rPr>
              <a:t>werk</a:t>
            </a:r>
            <a:r>
              <a:rPr lang="en-US" sz="3600" b="1" kern="1200" dirty="0">
                <a:solidFill>
                  <a:srgbClr val="FFFFFF"/>
                </a:solidFill>
                <a:effectLst/>
                <a:latin typeface="+mj-lt"/>
                <a:ea typeface="+mj-ea"/>
                <a:cs typeface="+mj-cs"/>
              </a:rPr>
              <a:t> om die </a:t>
            </a:r>
            <a:r>
              <a:rPr lang="en-US" sz="3600" b="1" kern="1200" dirty="0" err="1">
                <a:solidFill>
                  <a:srgbClr val="FFFFFF"/>
                </a:solidFill>
                <a:effectLst/>
                <a:latin typeface="+mj-lt"/>
                <a:ea typeface="+mj-ea"/>
                <a:cs typeface="+mj-cs"/>
              </a:rPr>
              <a:t>nasie</a:t>
            </a:r>
            <a:r>
              <a:rPr lang="en-US" sz="3600" b="1" kern="1200" dirty="0">
                <a:solidFill>
                  <a:srgbClr val="FFFFFF"/>
                </a:solidFill>
                <a:effectLst/>
                <a:latin typeface="+mj-lt"/>
                <a:ea typeface="+mj-ea"/>
                <a:cs typeface="+mj-cs"/>
              </a:rPr>
              <a:t> </a:t>
            </a:r>
            <a:r>
              <a:rPr lang="en-US" sz="3600" b="1" kern="1200" dirty="0" err="1">
                <a:solidFill>
                  <a:srgbClr val="FFFFFF"/>
                </a:solidFill>
                <a:effectLst/>
                <a:latin typeface="+mj-lt"/>
                <a:ea typeface="+mj-ea"/>
                <a:cs typeface="+mj-cs"/>
              </a:rPr>
              <a:t>te</a:t>
            </a:r>
            <a:r>
              <a:rPr lang="en-US" sz="3600" b="1" kern="1200" dirty="0">
                <a:solidFill>
                  <a:srgbClr val="FFFFFF"/>
                </a:solidFill>
                <a:effectLst/>
                <a:latin typeface="+mj-lt"/>
                <a:ea typeface="+mj-ea"/>
                <a:cs typeface="+mj-cs"/>
              </a:rPr>
              <a:t> </a:t>
            </a:r>
            <a:r>
              <a:rPr lang="en-US" sz="3600" b="1" kern="1200" dirty="0" err="1">
                <a:solidFill>
                  <a:srgbClr val="FFFFFF"/>
                </a:solidFill>
                <a:effectLst/>
                <a:latin typeface="+mj-lt"/>
                <a:ea typeface="+mj-ea"/>
                <a:cs typeface="+mj-cs"/>
              </a:rPr>
              <a:t>bou</a:t>
            </a:r>
            <a:endParaRPr lang="en-US" sz="3600" kern="1200" dirty="0">
              <a:solidFill>
                <a:srgbClr val="FFFFFF"/>
              </a:solidFill>
              <a:latin typeface="+mj-lt"/>
              <a:ea typeface="+mj-ea"/>
              <a:cs typeface="+mj-cs"/>
            </a:endParaRPr>
          </a:p>
        </p:txBody>
      </p:sp>
      <p:pic>
        <p:nvPicPr>
          <p:cNvPr id="5" name="Picture 4">
            <a:extLst>
              <a:ext uri="{FF2B5EF4-FFF2-40B4-BE49-F238E27FC236}">
                <a16:creationId xmlns:a16="http://schemas.microsoft.com/office/drawing/2014/main" id="{C7111950-546B-9F04-33DB-6E86AD405A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18E627B7-FBF4-5C1A-2BA7-325D6324D4CD}"/>
              </a:ext>
            </a:extLst>
          </p:cNvPr>
          <p:cNvPicPr>
            <a:picLocks noChangeAspect="1"/>
          </p:cNvPicPr>
          <p:nvPr/>
        </p:nvPicPr>
        <p:blipFill>
          <a:blip r:embed="rId4"/>
          <a:stretch>
            <a:fillRect/>
          </a:stretch>
        </p:blipFill>
        <p:spPr>
          <a:xfrm>
            <a:off x="4902149" y="1718712"/>
            <a:ext cx="6952967" cy="3671426"/>
          </a:xfrm>
          <a:prstGeom prst="rect">
            <a:avLst/>
          </a:prstGeom>
        </p:spPr>
      </p:pic>
    </p:spTree>
    <p:extLst>
      <p:ext uri="{BB962C8B-B14F-4D97-AF65-F5344CB8AC3E}">
        <p14:creationId xmlns:p14="http://schemas.microsoft.com/office/powerpoint/2010/main" val="2223176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light bulb and thought bubble drawn on a blackboard&#10;&#10;AI-generated content may be incorrect.">
            <a:extLst>
              <a:ext uri="{FF2B5EF4-FFF2-40B4-BE49-F238E27FC236}">
                <a16:creationId xmlns:a16="http://schemas.microsoft.com/office/drawing/2014/main" id="{DF8AB113-A4DA-DA69-AB04-A4F539F94163}"/>
              </a:ext>
            </a:extLst>
          </p:cNvPr>
          <p:cNvPicPr>
            <a:picLocks noChangeAspect="1"/>
          </p:cNvPicPr>
          <p:nvPr/>
        </p:nvPicPr>
        <p:blipFill>
          <a:blip r:embed="rId3">
            <a:extLst>
              <a:ext uri="{28A0092B-C50C-407E-A947-70E740481C1C}">
                <a14:useLocalDpi xmlns:a14="http://schemas.microsoft.com/office/drawing/2010/main" val="0"/>
              </a:ext>
            </a:extLst>
          </a:blip>
          <a:srcRect t="1070" r="1" b="17762"/>
          <a:stretch/>
        </p:blipFill>
        <p:spPr>
          <a:xfrm>
            <a:off x="-3447" y="-1"/>
            <a:ext cx="12195447" cy="6879745"/>
          </a:xfrm>
          <a:prstGeom prst="rect">
            <a:avLst/>
          </a:prstGeom>
        </p:spPr>
      </p:pic>
      <p:sp>
        <p:nvSpPr>
          <p:cNvPr id="21" name="Rectangle 20">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9414" y="-733991"/>
            <a:ext cx="3020876" cy="12206596"/>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6" y="0"/>
            <a:ext cx="2843402"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38704" y="21736"/>
            <a:ext cx="3152862"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7" y="5288433"/>
            <a:ext cx="12199706"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9" name="Rectangle 28">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84596" y="2224929"/>
            <a:ext cx="3866773" cy="5442859"/>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D0829F-5246-6349-9FFA-945221A12D30}"/>
              </a:ext>
            </a:extLst>
          </p:cNvPr>
          <p:cNvSpPr>
            <a:spLocks noGrp="1"/>
          </p:cNvSpPr>
          <p:nvPr>
            <p:ph type="title"/>
          </p:nvPr>
        </p:nvSpPr>
        <p:spPr>
          <a:xfrm>
            <a:off x="410667" y="3325693"/>
            <a:ext cx="7927785" cy="1620665"/>
          </a:xfrm>
        </p:spPr>
        <p:txBody>
          <a:bodyPr vert="horz" lIns="91440" tIns="45720" rIns="91440" bIns="45720" rtlCol="0" anchor="b">
            <a:normAutofit/>
          </a:bodyPr>
          <a:lstStyle/>
          <a:p>
            <a:r>
              <a:rPr lang="en-US" b="1" dirty="0" err="1">
                <a:solidFill>
                  <a:srgbClr val="FFFFFF"/>
                </a:solidFill>
              </a:rPr>
              <a:t>Groepaktiwiteit</a:t>
            </a:r>
            <a:endParaRPr lang="en-US" b="1" dirty="0">
              <a:solidFill>
                <a:srgbClr val="FFFFFF"/>
              </a:solidFill>
            </a:endParaRPr>
          </a:p>
        </p:txBody>
      </p:sp>
      <p:pic>
        <p:nvPicPr>
          <p:cNvPr id="6" name="Picture 5">
            <a:extLst>
              <a:ext uri="{FF2B5EF4-FFF2-40B4-BE49-F238E27FC236}">
                <a16:creationId xmlns:a16="http://schemas.microsoft.com/office/drawing/2014/main" id="{690EA33F-D7B7-6B72-2D18-D52F17993F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751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Helen Suzman - Wikipedia">
            <a:extLst>
              <a:ext uri="{FF2B5EF4-FFF2-40B4-BE49-F238E27FC236}">
                <a16:creationId xmlns:a16="http://schemas.microsoft.com/office/drawing/2014/main" id="{7CE98EEE-639D-1A84-CA5C-5C072DAACF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261" r="-1" b="47511"/>
          <a:stretch/>
        </p:blipFill>
        <p:spPr bwMode="auto">
          <a:xfrm>
            <a:off x="462343" y="453918"/>
            <a:ext cx="4425623" cy="186881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Dr Imtiaz Sooliman – Trialogue">
            <a:extLst>
              <a:ext uri="{FF2B5EF4-FFF2-40B4-BE49-F238E27FC236}">
                <a16:creationId xmlns:a16="http://schemas.microsoft.com/office/drawing/2014/main" id="{7EB73726-58B7-31F5-36B3-0157DE80A0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2712" r="22967" b="5"/>
          <a:stretch/>
        </p:blipFill>
        <p:spPr bwMode="auto">
          <a:xfrm>
            <a:off x="5039581" y="455276"/>
            <a:ext cx="2128524" cy="3918209"/>
          </a:xfrm>
          <a:prstGeom prst="rect">
            <a:avLst/>
          </a:prstGeom>
          <a:noFill/>
          <a:extLst>
            <a:ext uri="{909E8E84-426E-40DD-AFC4-6F175D3DCCD1}">
              <a14:hiddenFill xmlns:a14="http://schemas.microsoft.com/office/drawing/2010/main">
                <a:solidFill>
                  <a:srgbClr val="FFFFFF"/>
                </a:solidFill>
              </a14:hiddenFill>
            </a:ext>
          </a:extLst>
        </p:spPr>
      </p:pic>
      <p:sp>
        <p:nvSpPr>
          <p:cNvPr id="1060" name="Rectangle 1059">
            <a:extLst>
              <a:ext uri="{FF2B5EF4-FFF2-40B4-BE49-F238E27FC236}">
                <a16:creationId xmlns:a16="http://schemas.microsoft.com/office/drawing/2014/main" id="{3634A21A-3D5D-4DFA-99F4-16A0319865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21624" y="453918"/>
            <a:ext cx="4413176" cy="3918209"/>
          </a:xfrm>
          <a:prstGeom prst="rect">
            <a:avLst/>
          </a:prstGeom>
          <a:solidFill>
            <a:srgbClr val="1E8E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4CC1A50-BC7B-3FA3-C7CB-3F1131A61AF7}"/>
              </a:ext>
            </a:extLst>
          </p:cNvPr>
          <p:cNvSpPr>
            <a:spLocks noGrp="1"/>
          </p:cNvSpPr>
          <p:nvPr>
            <p:ph type="title"/>
          </p:nvPr>
        </p:nvSpPr>
        <p:spPr>
          <a:xfrm>
            <a:off x="7838974" y="636864"/>
            <a:ext cx="3890683" cy="2079811"/>
          </a:xfrm>
        </p:spPr>
        <p:txBody>
          <a:bodyPr vert="horz" lIns="91440" tIns="45720" rIns="91440" bIns="45720" rtlCol="0" anchor="b">
            <a:normAutofit/>
          </a:bodyPr>
          <a:lstStyle/>
          <a:p>
            <a:r>
              <a:rPr lang="en-US" sz="4800" dirty="0" err="1">
                <a:solidFill>
                  <a:srgbClr val="FFFFFF"/>
                </a:solidFill>
              </a:rPr>
              <a:t>Nasiebouers</a:t>
            </a:r>
            <a:endParaRPr lang="en-US" sz="4800" kern="1200" dirty="0">
              <a:solidFill>
                <a:srgbClr val="FFFFFF"/>
              </a:solidFill>
              <a:latin typeface="+mj-lt"/>
              <a:ea typeface="+mj-ea"/>
              <a:cs typeface="+mj-cs"/>
            </a:endParaRPr>
          </a:p>
        </p:txBody>
      </p:sp>
      <p:pic>
        <p:nvPicPr>
          <p:cNvPr id="1042" name="Picture 18" descr="Siya Kolisi - Wikipedia">
            <a:extLst>
              <a:ext uri="{FF2B5EF4-FFF2-40B4-BE49-F238E27FC236}">
                <a16:creationId xmlns:a16="http://schemas.microsoft.com/office/drawing/2014/main" id="{2344660B-DE64-D978-E0E0-1A509A18E2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4" b="30474"/>
          <a:stretch/>
        </p:blipFill>
        <p:spPr bwMode="auto">
          <a:xfrm>
            <a:off x="5035056" y="4533661"/>
            <a:ext cx="2133050" cy="18655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huli Madonsela | World Justice Project">
            <a:extLst>
              <a:ext uri="{FF2B5EF4-FFF2-40B4-BE49-F238E27FC236}">
                <a16:creationId xmlns:a16="http://schemas.microsoft.com/office/drawing/2014/main" id="{2FD38EA9-56A1-6D5C-B11C-D3F070EBAA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139" r="12144" b="5"/>
          <a:stretch/>
        </p:blipFill>
        <p:spPr bwMode="auto">
          <a:xfrm>
            <a:off x="7318437" y="4535267"/>
            <a:ext cx="2136433" cy="1865533"/>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Miriam Makeba, Mama Africa - Intro Africa">
            <a:extLst>
              <a:ext uri="{FF2B5EF4-FFF2-40B4-BE49-F238E27FC236}">
                <a16:creationId xmlns:a16="http://schemas.microsoft.com/office/drawing/2014/main" id="{9F321990-3BF2-975C-062B-7756E684842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9704" r="26201" b="-3"/>
          <a:stretch/>
        </p:blipFill>
        <p:spPr bwMode="auto">
          <a:xfrm>
            <a:off x="9609170" y="4535267"/>
            <a:ext cx="2125631" cy="1865533"/>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Nelson Mandela | Death, Facts, Biography, &amp; Apartheid | Britannica">
            <a:extLst>
              <a:ext uri="{FF2B5EF4-FFF2-40B4-BE49-F238E27FC236}">
                <a16:creationId xmlns:a16="http://schemas.microsoft.com/office/drawing/2014/main" id="{8520EFF9-D4F9-061E-84EA-2CB802F24B0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9879" b="43781"/>
          <a:stretch/>
        </p:blipFill>
        <p:spPr bwMode="auto">
          <a:xfrm>
            <a:off x="457199" y="2543694"/>
            <a:ext cx="4430767" cy="38555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16F2351-D701-C4B6-C8A0-67395097787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600E71DB-5B35-C4A0-2EF2-56F42F2E12AA}"/>
              </a:ext>
            </a:extLst>
          </p:cNvPr>
          <p:cNvSpPr txBox="1"/>
          <p:nvPr/>
        </p:nvSpPr>
        <p:spPr>
          <a:xfrm>
            <a:off x="7445187" y="2828835"/>
            <a:ext cx="4156636" cy="1200329"/>
          </a:xfrm>
          <a:prstGeom prst="rect">
            <a:avLst/>
          </a:prstGeom>
          <a:noFill/>
        </p:spPr>
        <p:txBody>
          <a:bodyPr wrap="square">
            <a:spAutoFit/>
          </a:bodyPr>
          <a:lstStyle/>
          <a:p>
            <a:pPr algn="ctr"/>
            <a:r>
              <a:rPr lang="en-GB" dirty="0">
                <a:solidFill>
                  <a:schemeClr val="bg1"/>
                </a:solidFill>
              </a:rPr>
              <a:t>Kyk: </a:t>
            </a:r>
            <a:r>
              <a:rPr lang="en-GB" b="1" i="1" dirty="0">
                <a:solidFill>
                  <a:schemeClr val="bg1"/>
                </a:solidFill>
              </a:rPr>
              <a:t>WATCH | Backyard Varsity: Training </a:t>
            </a:r>
            <a:r>
              <a:rPr lang="en-GB" b="1" i="1" dirty="0" err="1">
                <a:solidFill>
                  <a:schemeClr val="bg1"/>
                </a:solidFill>
              </a:rPr>
              <a:t>SA's</a:t>
            </a:r>
            <a:r>
              <a:rPr lang="en-GB" b="1" i="1" dirty="0">
                <a:solidFill>
                  <a:schemeClr val="bg1"/>
                </a:solidFill>
              </a:rPr>
              <a:t> youth to build houses, shacks and their own lives</a:t>
            </a:r>
          </a:p>
          <a:p>
            <a:pPr algn="ctr"/>
            <a:r>
              <a:rPr lang="en-GB" dirty="0">
                <a:solidFill>
                  <a:schemeClr val="accent5">
                    <a:lumMod val="60000"/>
                    <a:lumOff val="40000"/>
                  </a:schemeClr>
                </a:solidFill>
                <a:hlinkClick r:id="rId10">
                  <a:extLst>
                    <a:ext uri="{A12FA001-AC4F-418D-AE19-62706E023703}">
                      <ahyp:hlinkClr xmlns:ahyp="http://schemas.microsoft.com/office/drawing/2018/hyperlinkcolor" val="tx"/>
                    </a:ext>
                  </a:extLst>
                </a:hlinkClick>
              </a:rPr>
              <a:t>https://bit.ly/4djy1pj</a:t>
            </a:r>
            <a:r>
              <a:rPr lang="en-GB" dirty="0">
                <a:solidFill>
                  <a:schemeClr val="accent5">
                    <a:lumMod val="60000"/>
                    <a:lumOff val="40000"/>
                  </a:schemeClr>
                </a:solidFill>
              </a:rPr>
              <a:t> </a:t>
            </a:r>
            <a:r>
              <a:rPr lang="en-GB" dirty="0">
                <a:solidFill>
                  <a:schemeClr val="bg1"/>
                </a:solidFill>
              </a:rPr>
              <a:t>(4 min 41 </a:t>
            </a:r>
            <a:r>
              <a:rPr lang="en-GB" dirty="0" err="1">
                <a:solidFill>
                  <a:schemeClr val="bg1"/>
                </a:solidFill>
              </a:rPr>
              <a:t>sek</a:t>
            </a:r>
            <a:r>
              <a:rPr lang="en-GB" dirty="0">
                <a:solidFill>
                  <a:schemeClr val="bg1"/>
                </a:solidFill>
              </a:rPr>
              <a:t>.)</a:t>
            </a:r>
          </a:p>
        </p:txBody>
      </p:sp>
    </p:spTree>
    <p:extLst>
      <p:ext uri="{BB962C8B-B14F-4D97-AF65-F5344CB8AC3E}">
        <p14:creationId xmlns:p14="http://schemas.microsoft.com/office/powerpoint/2010/main" val="1775527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10FEF04-9FA2-4DD8-EC29-60D92C7229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171844" y="-4329"/>
            <a:ext cx="7020159" cy="6869586"/>
            <a:chOff x="5171844" y="-11586"/>
            <a:chExt cx="7020159" cy="6869586"/>
          </a:xfrm>
        </p:grpSpPr>
        <p:sp>
          <p:nvSpPr>
            <p:cNvPr id="13" name="Rectangle 12">
              <a:extLst>
                <a:ext uri="{FF2B5EF4-FFF2-40B4-BE49-F238E27FC236}">
                  <a16:creationId xmlns:a16="http://schemas.microsoft.com/office/drawing/2014/main" id="{1B4A5D8B-34EC-D352-BE87-4809E4CE4F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71848" y="-11580"/>
              <a:ext cx="7020152" cy="686957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411AD96-CCBD-9812-0D19-0E7C7A79E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351336" y="876304"/>
              <a:ext cx="5840664" cy="5981696"/>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5AF89D92-20DD-C8E9-DF7A-988B09642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71844" y="-11586"/>
              <a:ext cx="5171848" cy="6869586"/>
            </a:xfrm>
            <a:prstGeom prst="rect">
              <a:avLst/>
            </a:prstGeom>
            <a:gradFill flip="none" rotWithShape="1">
              <a:gsLst>
                <a:gs pos="3000">
                  <a:schemeClr val="accent2">
                    <a:alpha val="70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7F78F10-63E0-611E-AC78-66E24EA306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42356" y="708353"/>
              <a:ext cx="6869583" cy="5429710"/>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0C8D68A6-34A7-BBB0-4025-24D580FCFE32}"/>
              </a:ext>
            </a:extLst>
          </p:cNvPr>
          <p:cNvSpPr>
            <a:spLocks noGrp="1"/>
          </p:cNvSpPr>
          <p:nvPr>
            <p:ph type="title"/>
          </p:nvPr>
        </p:nvSpPr>
        <p:spPr>
          <a:xfrm>
            <a:off x="5885415" y="1575935"/>
            <a:ext cx="5593017" cy="2135125"/>
          </a:xfrm>
        </p:spPr>
        <p:txBody>
          <a:bodyPr vert="horz" lIns="91440" tIns="45720" rIns="91440" bIns="45720" rtlCol="0" anchor="b">
            <a:normAutofit/>
          </a:bodyPr>
          <a:lstStyle/>
          <a:p>
            <a:pPr algn="ctr"/>
            <a:r>
              <a:rPr lang="en-US" sz="4000" b="1" dirty="0" err="1">
                <a:solidFill>
                  <a:srgbClr val="FFFFFF"/>
                </a:solidFill>
              </a:rPr>
              <a:t>Huiswerk</a:t>
            </a:r>
            <a:r>
              <a:rPr lang="en-US" sz="4000" b="1" dirty="0">
                <a:solidFill>
                  <a:srgbClr val="FFFFFF"/>
                </a:solidFill>
              </a:rPr>
              <a:t>: </a:t>
            </a:r>
            <a:br>
              <a:rPr lang="en-US" sz="4000" b="1" dirty="0">
                <a:solidFill>
                  <a:srgbClr val="FFFFFF"/>
                </a:solidFill>
              </a:rPr>
            </a:br>
            <a:r>
              <a:rPr lang="en-US" sz="4000" b="1" dirty="0" err="1">
                <a:solidFill>
                  <a:srgbClr val="FFFFFF"/>
                </a:solidFill>
              </a:rPr>
              <a:t>Informele</a:t>
            </a:r>
            <a:r>
              <a:rPr lang="en-US" sz="4000" b="1" dirty="0">
                <a:solidFill>
                  <a:srgbClr val="FFFFFF"/>
                </a:solidFill>
              </a:rPr>
              <a:t> </a:t>
            </a:r>
            <a:r>
              <a:rPr lang="en-US" sz="4000" b="1" dirty="0" err="1">
                <a:solidFill>
                  <a:srgbClr val="FFFFFF"/>
                </a:solidFill>
              </a:rPr>
              <a:t>Assessering</a:t>
            </a:r>
            <a:endParaRPr lang="en-US" sz="4000" dirty="0">
              <a:solidFill>
                <a:srgbClr val="FFFFFF"/>
              </a:solidFill>
            </a:endParaRPr>
          </a:p>
        </p:txBody>
      </p:sp>
      <p:pic>
        <p:nvPicPr>
          <p:cNvPr id="7" name="Content Placeholder 6" descr="A group of colored pencils&#10;&#10;AI-generated content may be incorrect.">
            <a:extLst>
              <a:ext uri="{FF2B5EF4-FFF2-40B4-BE49-F238E27FC236}">
                <a16:creationId xmlns:a16="http://schemas.microsoft.com/office/drawing/2014/main" id="{54263185-BD5F-F672-3C01-23D8D9C8637A}"/>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11389" r="-1" b="-1"/>
          <a:stretch/>
        </p:blipFill>
        <p:spPr>
          <a:xfrm>
            <a:off x="20" y="-7622"/>
            <a:ext cx="5171828" cy="6865622"/>
          </a:xfrm>
          <a:prstGeom prst="rect">
            <a:avLst/>
          </a:prstGeom>
        </p:spPr>
      </p:pic>
      <p:pic>
        <p:nvPicPr>
          <p:cNvPr id="8" name="Picture 7">
            <a:extLst>
              <a:ext uri="{FF2B5EF4-FFF2-40B4-BE49-F238E27FC236}">
                <a16:creationId xmlns:a16="http://schemas.microsoft.com/office/drawing/2014/main" id="{9651C700-75B0-7DC2-AFCD-A54F0346CA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8916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1FEC590B-3306-47E9-BD67-97F3F76169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0" name="Color">
              <a:extLst>
                <a:ext uri="{FF2B5EF4-FFF2-40B4-BE49-F238E27FC236}">
                  <a16:creationId xmlns:a16="http://schemas.microsoft.com/office/drawing/2014/main" id="{54F87DBC-E43C-4CE4-A8C5-61E3D6819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a:extLst>
                <a:ext uri="{FF2B5EF4-FFF2-40B4-BE49-F238E27FC236}">
                  <a16:creationId xmlns:a16="http://schemas.microsoft.com/office/drawing/2014/main" id="{CD39A88A-7F84-4ACA-877B-E28BC26CD8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3" name="Group 12">
            <a:extLst>
              <a:ext uri="{FF2B5EF4-FFF2-40B4-BE49-F238E27FC236}">
                <a16:creationId xmlns:a16="http://schemas.microsoft.com/office/drawing/2014/main" id="{A47AAF5E-1692-48C9-98FB-6432BF0BC4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4" name="Freeform: Shape 13">
              <a:extLst>
                <a:ext uri="{FF2B5EF4-FFF2-40B4-BE49-F238E27FC236}">
                  <a16:creationId xmlns:a16="http://schemas.microsoft.com/office/drawing/2014/main" id="{5F36A26D-E71D-4663-B197-8B7BFA37AD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 name="Freeform: Shape 14">
              <a:extLst>
                <a:ext uri="{FF2B5EF4-FFF2-40B4-BE49-F238E27FC236}">
                  <a16:creationId xmlns:a16="http://schemas.microsoft.com/office/drawing/2014/main" id="{8A821CEB-DA96-4952-93B9-81F9C42BA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Freeform: Shape 15">
              <a:extLst>
                <a:ext uri="{FF2B5EF4-FFF2-40B4-BE49-F238E27FC236}">
                  <a16:creationId xmlns:a16="http://schemas.microsoft.com/office/drawing/2014/main" id="{18C8EDE0-D69B-4F65-9AB7-DDE7EAD78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Freeform: Shape 16">
              <a:extLst>
                <a:ext uri="{FF2B5EF4-FFF2-40B4-BE49-F238E27FC236}">
                  <a16:creationId xmlns:a16="http://schemas.microsoft.com/office/drawing/2014/main" id="{546F0982-BF10-4BF6-842A-F631654FF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2B313509-2128-42CA-81B6-C9EC23E44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1589188C-E06E-4F8A-BDD1-02ADF1408F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6B4E610F-FCD0-483F-B9F2-6DF2C28FE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CEA4C3E3-7CBE-D7F3-BF66-2B0F88F48E3A}"/>
              </a:ext>
            </a:extLst>
          </p:cNvPr>
          <p:cNvSpPr>
            <a:spLocks noGrp="1"/>
          </p:cNvSpPr>
          <p:nvPr>
            <p:ph type="title"/>
          </p:nvPr>
        </p:nvSpPr>
        <p:spPr>
          <a:xfrm>
            <a:off x="815273" y="2230529"/>
            <a:ext cx="10558405" cy="3044335"/>
          </a:xfrm>
        </p:spPr>
        <p:txBody>
          <a:bodyPr vert="horz" lIns="91440" tIns="45720" rIns="91440" bIns="45720" rtlCol="0" anchor="b">
            <a:noAutofit/>
          </a:bodyPr>
          <a:lstStyle/>
          <a:p>
            <a:pPr algn="ctr"/>
            <a:r>
              <a:rPr lang="nl-NL" sz="11500" dirty="0">
                <a:solidFill>
                  <a:schemeClr val="bg1"/>
                </a:solidFill>
              </a:rPr>
              <a:t>Jy kan ook 'n nasiebouer wees</a:t>
            </a:r>
            <a:r>
              <a:rPr lang="en-US" sz="11500" kern="1200" dirty="0">
                <a:solidFill>
                  <a:schemeClr val="bg1"/>
                </a:solidFill>
                <a:latin typeface="+mj-lt"/>
                <a:ea typeface="+mj-ea"/>
                <a:cs typeface="+mj-cs"/>
              </a:rPr>
              <a:t>!</a:t>
            </a:r>
          </a:p>
        </p:txBody>
      </p:sp>
      <p:pic>
        <p:nvPicPr>
          <p:cNvPr id="4" name="Picture 3">
            <a:extLst>
              <a:ext uri="{FF2B5EF4-FFF2-40B4-BE49-F238E27FC236}">
                <a16:creationId xmlns:a16="http://schemas.microsoft.com/office/drawing/2014/main" id="{AD401E4D-D072-385C-2F8B-FA1E71DC6D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0553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7034A8-D977-4145-AFF8-ED7B8F0100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E76F7E0-4EB4-41F1-886D-2C6A736906B8}">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5F6F782E-88D4-496B-8A39-61ACDA020A0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284</TotalTime>
  <Words>1471</Words>
  <Application>Microsoft Office PowerPoint</Application>
  <PresentationFormat>Widescreen</PresentationFormat>
  <Paragraphs>73</Paragraphs>
  <Slides>9</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Amasis MT Pro Black</vt:lpstr>
      <vt:lpstr>Aptos</vt:lpstr>
      <vt:lpstr>Aptos Display</vt:lpstr>
      <vt:lpstr>Arial</vt:lpstr>
      <vt:lpstr>Calibri</vt:lpstr>
      <vt:lpstr>Courier New</vt:lpstr>
      <vt:lpstr>Symbol</vt:lpstr>
      <vt:lpstr>Office Theme</vt:lpstr>
      <vt:lpstr>PowerPoint Presentation</vt:lpstr>
      <vt:lpstr>Teen die einde van hierdie les behoort jy in staat te wees om:</vt:lpstr>
      <vt:lpstr>Wat is nasiebou?</vt:lpstr>
      <vt:lpstr>Reënboognasie &amp; Ubuntu</vt:lpstr>
      <vt:lpstr>Hoe huishoudings, skool en die samelewing saam werk om die nasie te bou</vt:lpstr>
      <vt:lpstr>Groepaktiwiteit</vt:lpstr>
      <vt:lpstr>Nasiebouers</vt:lpstr>
      <vt:lpstr>Huiswerk:  Informele Assessering</vt:lpstr>
      <vt:lpstr>Jy kan ook 'n nasiebouer wees!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 Unit</dc:creator>
  <cp:lastModifiedBy>Megan Botes</cp:lastModifiedBy>
  <cp:revision>6</cp:revision>
  <dcterms:created xsi:type="dcterms:W3CDTF">2025-04-30T14:12:13Z</dcterms:created>
  <dcterms:modified xsi:type="dcterms:W3CDTF">2025-06-11T05:45:50Z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