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sldIdLst>
    <p:sldId id="256" r:id="rId5"/>
    <p:sldId id="257" r:id="rId6"/>
    <p:sldId id="258" r:id="rId7"/>
    <p:sldId id="259" r:id="rId8"/>
    <p:sldId id="260" r:id="rId9"/>
    <p:sldId id="261" r:id="rId10"/>
    <p:sldId id="262" r:id="rId11"/>
    <p:sldId id="26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B29A26-ECAD-4FA7-9984-B11F150FF518}" v="1" dt="2025-06-27T13:18:52.5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0773" autoAdjust="0"/>
  </p:normalViewPr>
  <p:slideViewPr>
    <p:cSldViewPr snapToGrid="0">
      <p:cViewPr varScale="1">
        <p:scale>
          <a:sx n="55" d="100"/>
          <a:sy n="55" d="100"/>
        </p:scale>
        <p:origin x="787" y="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p Unit" userId="86ec350514542ee1" providerId="LiveId" clId="{B459457E-2EF3-4F8D-BDB3-211F2C14F650}"/>
    <pc:docChg chg="undo custSel modSld">
      <pc:chgData name="Hp Unit" userId="86ec350514542ee1" providerId="LiveId" clId="{B459457E-2EF3-4F8D-BDB3-211F2C14F650}" dt="2025-05-13T06:40:32.586" v="10"/>
      <pc:docMkLst>
        <pc:docMk/>
      </pc:docMkLst>
      <pc:sldChg chg="modNotesTx">
        <pc:chgData name="Hp Unit" userId="86ec350514542ee1" providerId="LiveId" clId="{B459457E-2EF3-4F8D-BDB3-211F2C14F650}" dt="2025-05-13T06:06:26.656" v="3" actId="20577"/>
        <pc:sldMkLst>
          <pc:docMk/>
          <pc:sldMk cId="165130795" sldId="256"/>
        </pc:sldMkLst>
      </pc:sldChg>
      <pc:sldChg chg="modSp mod modNotesTx">
        <pc:chgData name="Hp Unit" userId="86ec350514542ee1" providerId="LiveId" clId="{B459457E-2EF3-4F8D-BDB3-211F2C14F650}" dt="2025-05-13T06:40:32.586" v="10"/>
        <pc:sldMkLst>
          <pc:docMk/>
          <pc:sldMk cId="1362507619" sldId="261"/>
        </pc:sldMkLst>
        <pc:spChg chg="mod">
          <ac:chgData name="Hp Unit" userId="86ec350514542ee1" providerId="LiveId" clId="{B459457E-2EF3-4F8D-BDB3-211F2C14F650}" dt="2025-05-13T06:40:25.980" v="9" actId="20577"/>
          <ac:spMkLst>
            <pc:docMk/>
            <pc:sldMk cId="1362507619" sldId="261"/>
            <ac:spMk id="2" creationId="{766D94FA-E45D-2E32-0962-A93FBE87DD3E}"/>
          </ac:spMkLst>
        </pc:spChg>
      </pc:sldChg>
    </pc:docChg>
  </pc:docChgLst>
  <pc:docChgLst>
    <pc:chgData name="Megan Botes" userId="70568131-745a-489b-b4fe-9e78c579dd6d" providerId="ADAL" clId="{9EB29A26-ECAD-4FA7-9984-B11F150FF518}"/>
    <pc:docChg chg="custSel modSld">
      <pc:chgData name="Megan Botes" userId="70568131-745a-489b-b4fe-9e78c579dd6d" providerId="ADAL" clId="{9EB29A26-ECAD-4FA7-9984-B11F150FF518}" dt="2025-06-27T13:18:56.633" v="4" actId="171"/>
      <pc:docMkLst>
        <pc:docMk/>
      </pc:docMkLst>
      <pc:sldChg chg="addSp delSp modSp mod">
        <pc:chgData name="Megan Botes" userId="70568131-745a-489b-b4fe-9e78c579dd6d" providerId="ADAL" clId="{9EB29A26-ECAD-4FA7-9984-B11F150FF518}" dt="2025-06-27T13:18:56.633" v="4" actId="171"/>
        <pc:sldMkLst>
          <pc:docMk/>
          <pc:sldMk cId="165130795" sldId="256"/>
        </pc:sldMkLst>
        <pc:picChg chg="del">
          <ac:chgData name="Megan Botes" userId="70568131-745a-489b-b4fe-9e78c579dd6d" providerId="ADAL" clId="{9EB29A26-ECAD-4FA7-9984-B11F150FF518}" dt="2025-06-27T13:18:47.686" v="0" actId="478"/>
          <ac:picMkLst>
            <pc:docMk/>
            <pc:sldMk cId="165130795" sldId="256"/>
            <ac:picMk id="5" creationId="{8355D219-3E95-CE0D-03D7-F70D9C190038}"/>
          </ac:picMkLst>
        </pc:picChg>
        <pc:picChg chg="add mod ord">
          <ac:chgData name="Megan Botes" userId="70568131-745a-489b-b4fe-9e78c579dd6d" providerId="ADAL" clId="{9EB29A26-ECAD-4FA7-9984-B11F150FF518}" dt="2025-06-27T13:18:56.633" v="4" actId="171"/>
          <ac:picMkLst>
            <pc:docMk/>
            <pc:sldMk cId="165130795" sldId="256"/>
            <ac:picMk id="7" creationId="{E48BD160-64C2-3B32-7603-D6F7F2674EA8}"/>
          </ac:picMkLst>
        </pc:picChg>
      </pc:sldChg>
    </pc:docChg>
  </pc:docChgLst>
</pc:chgInfo>
</file>

<file path=ppt/diagrams/_rels/data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688A60-99DA-4D1F-BDB5-74BA9754B74F}" type="doc">
      <dgm:prSet loTypeId="urn:microsoft.com/office/officeart/2016/7/layout/BasicLinearProcessNumbered" loCatId="process" qsTypeId="urn:microsoft.com/office/officeart/2005/8/quickstyle/simple1" qsCatId="simple" csTypeId="urn:microsoft.com/office/officeart/2005/8/colors/colorful2" csCatId="colorful"/>
      <dgm:spPr/>
      <dgm:t>
        <a:bodyPr/>
        <a:lstStyle/>
        <a:p>
          <a:endParaRPr lang="en-US"/>
        </a:p>
      </dgm:t>
    </dgm:pt>
    <dgm:pt modelId="{EF5D1960-EA1B-4E55-8EF3-8BB3DF732EBD}">
      <dgm:prSet/>
      <dgm:spPr/>
      <dgm:t>
        <a:bodyPr/>
        <a:lstStyle/>
        <a:p>
          <a:r>
            <a:rPr lang="en-GB"/>
            <a:t>Explain the concepts of grief, trauma, crises, and loss.</a:t>
          </a:r>
          <a:endParaRPr lang="en-US"/>
        </a:p>
      </dgm:t>
    </dgm:pt>
    <dgm:pt modelId="{691DDD75-4DBA-4199-9E79-E606E0EB47C7}" type="parTrans" cxnId="{DA69F766-F5AD-44E9-91FB-FF13EDB06BCA}">
      <dgm:prSet/>
      <dgm:spPr/>
      <dgm:t>
        <a:bodyPr/>
        <a:lstStyle/>
        <a:p>
          <a:endParaRPr lang="en-US"/>
        </a:p>
      </dgm:t>
    </dgm:pt>
    <dgm:pt modelId="{C932688A-9635-416D-8F92-9E9EEBC9AD3C}" type="sibTrans" cxnId="{DA69F766-F5AD-44E9-91FB-FF13EDB06BCA}">
      <dgm:prSet phldrT="1" phldr="0"/>
      <dgm:spPr/>
      <dgm:t>
        <a:bodyPr/>
        <a:lstStyle/>
        <a:p>
          <a:r>
            <a:rPr lang="en-US"/>
            <a:t>1</a:t>
          </a:r>
        </a:p>
      </dgm:t>
    </dgm:pt>
    <dgm:pt modelId="{137FE45B-DE9C-41BA-B6F1-9D7682F8977E}">
      <dgm:prSet/>
      <dgm:spPr/>
      <dgm:t>
        <a:bodyPr/>
        <a:lstStyle/>
        <a:p>
          <a:r>
            <a:rPr lang="en-GB"/>
            <a:t>Describe emotional and physical responses to loss, grief, trauma, crises and loss.</a:t>
          </a:r>
          <a:endParaRPr lang="en-US"/>
        </a:p>
      </dgm:t>
    </dgm:pt>
    <dgm:pt modelId="{43B56F1C-7BF4-4623-9093-5FE210BAB027}" type="parTrans" cxnId="{0BEE7D49-100D-41AD-A190-DB09E7A1DF9B}">
      <dgm:prSet/>
      <dgm:spPr/>
      <dgm:t>
        <a:bodyPr/>
        <a:lstStyle/>
        <a:p>
          <a:endParaRPr lang="en-US"/>
        </a:p>
      </dgm:t>
    </dgm:pt>
    <dgm:pt modelId="{B6874CDF-9026-42D7-BE68-2C8744D66D60}" type="sibTrans" cxnId="{0BEE7D49-100D-41AD-A190-DB09E7A1DF9B}">
      <dgm:prSet phldrT="2" phldr="0"/>
      <dgm:spPr/>
      <dgm:t>
        <a:bodyPr/>
        <a:lstStyle/>
        <a:p>
          <a:r>
            <a:rPr lang="en-US"/>
            <a:t>2</a:t>
          </a:r>
        </a:p>
      </dgm:t>
    </dgm:pt>
    <dgm:pt modelId="{05DE0E38-909B-4333-A90F-C1F90D2A1A82}">
      <dgm:prSet/>
      <dgm:spPr/>
      <dgm:t>
        <a:bodyPr/>
        <a:lstStyle/>
        <a:p>
          <a:r>
            <a:rPr lang="en-GB"/>
            <a:t>Identify healthy coping strategies for dealing with loss, grief, trauma, crises and loss.</a:t>
          </a:r>
          <a:endParaRPr lang="en-US"/>
        </a:p>
      </dgm:t>
    </dgm:pt>
    <dgm:pt modelId="{7E434618-9B4D-4341-B37A-CC248CFAA8E9}" type="parTrans" cxnId="{43DA16A7-56FE-4525-86A3-9710D4E98B30}">
      <dgm:prSet/>
      <dgm:spPr/>
      <dgm:t>
        <a:bodyPr/>
        <a:lstStyle/>
        <a:p>
          <a:endParaRPr lang="en-US"/>
        </a:p>
      </dgm:t>
    </dgm:pt>
    <dgm:pt modelId="{650B1763-A89B-4F89-8C67-CE82174C9081}" type="sibTrans" cxnId="{43DA16A7-56FE-4525-86A3-9710D4E98B30}">
      <dgm:prSet phldrT="3" phldr="0"/>
      <dgm:spPr/>
      <dgm:t>
        <a:bodyPr/>
        <a:lstStyle/>
        <a:p>
          <a:r>
            <a:rPr lang="en-US"/>
            <a:t>3</a:t>
          </a:r>
        </a:p>
      </dgm:t>
    </dgm:pt>
    <dgm:pt modelId="{19755043-8384-4D78-97D3-D11006D4A053}" type="pres">
      <dgm:prSet presAssocID="{5B688A60-99DA-4D1F-BDB5-74BA9754B74F}" presName="Name0" presStyleCnt="0">
        <dgm:presLayoutVars>
          <dgm:animLvl val="lvl"/>
          <dgm:resizeHandles val="exact"/>
        </dgm:presLayoutVars>
      </dgm:prSet>
      <dgm:spPr/>
    </dgm:pt>
    <dgm:pt modelId="{BA070EA6-A968-431D-85F0-83151AD684E4}" type="pres">
      <dgm:prSet presAssocID="{EF5D1960-EA1B-4E55-8EF3-8BB3DF732EBD}" presName="compositeNode" presStyleCnt="0">
        <dgm:presLayoutVars>
          <dgm:bulletEnabled val="1"/>
        </dgm:presLayoutVars>
      </dgm:prSet>
      <dgm:spPr/>
    </dgm:pt>
    <dgm:pt modelId="{C036A1FE-359A-486B-B9CE-10A88FB720E0}" type="pres">
      <dgm:prSet presAssocID="{EF5D1960-EA1B-4E55-8EF3-8BB3DF732EBD}" presName="bgRect" presStyleLbl="bgAccFollowNode1" presStyleIdx="0" presStyleCnt="3"/>
      <dgm:spPr/>
    </dgm:pt>
    <dgm:pt modelId="{8D2B7276-7B8F-4BC2-8253-8E35B812F2E4}" type="pres">
      <dgm:prSet presAssocID="{C932688A-9635-416D-8F92-9E9EEBC9AD3C}" presName="sibTransNodeCircle" presStyleLbl="alignNode1" presStyleIdx="0" presStyleCnt="6">
        <dgm:presLayoutVars>
          <dgm:chMax val="0"/>
          <dgm:bulletEnabled/>
        </dgm:presLayoutVars>
      </dgm:prSet>
      <dgm:spPr/>
    </dgm:pt>
    <dgm:pt modelId="{B1BC6E04-780F-4F1F-AABB-7715CE10D4D7}" type="pres">
      <dgm:prSet presAssocID="{EF5D1960-EA1B-4E55-8EF3-8BB3DF732EBD}" presName="bottomLine" presStyleLbl="alignNode1" presStyleIdx="1" presStyleCnt="6">
        <dgm:presLayoutVars/>
      </dgm:prSet>
      <dgm:spPr/>
    </dgm:pt>
    <dgm:pt modelId="{CE7EF775-EAF0-449F-AD90-8EC27C353077}" type="pres">
      <dgm:prSet presAssocID="{EF5D1960-EA1B-4E55-8EF3-8BB3DF732EBD}" presName="nodeText" presStyleLbl="bgAccFollowNode1" presStyleIdx="0" presStyleCnt="3">
        <dgm:presLayoutVars>
          <dgm:bulletEnabled val="1"/>
        </dgm:presLayoutVars>
      </dgm:prSet>
      <dgm:spPr/>
    </dgm:pt>
    <dgm:pt modelId="{3E1010DE-92B5-4E79-AC53-55B8DB945A60}" type="pres">
      <dgm:prSet presAssocID="{C932688A-9635-416D-8F92-9E9EEBC9AD3C}" presName="sibTrans" presStyleCnt="0"/>
      <dgm:spPr/>
    </dgm:pt>
    <dgm:pt modelId="{25A5164E-1BB1-497A-9901-B1184DF6B84F}" type="pres">
      <dgm:prSet presAssocID="{137FE45B-DE9C-41BA-B6F1-9D7682F8977E}" presName="compositeNode" presStyleCnt="0">
        <dgm:presLayoutVars>
          <dgm:bulletEnabled val="1"/>
        </dgm:presLayoutVars>
      </dgm:prSet>
      <dgm:spPr/>
    </dgm:pt>
    <dgm:pt modelId="{AB7C3A4B-CE2C-42FE-84C0-D9B35018FF63}" type="pres">
      <dgm:prSet presAssocID="{137FE45B-DE9C-41BA-B6F1-9D7682F8977E}" presName="bgRect" presStyleLbl="bgAccFollowNode1" presStyleIdx="1" presStyleCnt="3"/>
      <dgm:spPr/>
    </dgm:pt>
    <dgm:pt modelId="{D8029A7B-89FB-4FB8-AE9E-C20311300FCE}" type="pres">
      <dgm:prSet presAssocID="{B6874CDF-9026-42D7-BE68-2C8744D66D60}" presName="sibTransNodeCircle" presStyleLbl="alignNode1" presStyleIdx="2" presStyleCnt="6">
        <dgm:presLayoutVars>
          <dgm:chMax val="0"/>
          <dgm:bulletEnabled/>
        </dgm:presLayoutVars>
      </dgm:prSet>
      <dgm:spPr/>
    </dgm:pt>
    <dgm:pt modelId="{7205B645-BBAD-4749-AA5E-E835E7645B95}" type="pres">
      <dgm:prSet presAssocID="{137FE45B-DE9C-41BA-B6F1-9D7682F8977E}" presName="bottomLine" presStyleLbl="alignNode1" presStyleIdx="3" presStyleCnt="6">
        <dgm:presLayoutVars/>
      </dgm:prSet>
      <dgm:spPr/>
    </dgm:pt>
    <dgm:pt modelId="{844029D1-1AFF-43A0-A7E2-24818BEE96C1}" type="pres">
      <dgm:prSet presAssocID="{137FE45B-DE9C-41BA-B6F1-9D7682F8977E}" presName="nodeText" presStyleLbl="bgAccFollowNode1" presStyleIdx="1" presStyleCnt="3">
        <dgm:presLayoutVars>
          <dgm:bulletEnabled val="1"/>
        </dgm:presLayoutVars>
      </dgm:prSet>
      <dgm:spPr/>
    </dgm:pt>
    <dgm:pt modelId="{41719472-6403-42DA-BA2F-B70E23578535}" type="pres">
      <dgm:prSet presAssocID="{B6874CDF-9026-42D7-BE68-2C8744D66D60}" presName="sibTrans" presStyleCnt="0"/>
      <dgm:spPr/>
    </dgm:pt>
    <dgm:pt modelId="{C347FFAB-2078-4F20-B347-2D58E6D9ED7F}" type="pres">
      <dgm:prSet presAssocID="{05DE0E38-909B-4333-A90F-C1F90D2A1A82}" presName="compositeNode" presStyleCnt="0">
        <dgm:presLayoutVars>
          <dgm:bulletEnabled val="1"/>
        </dgm:presLayoutVars>
      </dgm:prSet>
      <dgm:spPr/>
    </dgm:pt>
    <dgm:pt modelId="{A107A7F6-BBAB-4655-AF90-3697D62A837F}" type="pres">
      <dgm:prSet presAssocID="{05DE0E38-909B-4333-A90F-C1F90D2A1A82}" presName="bgRect" presStyleLbl="bgAccFollowNode1" presStyleIdx="2" presStyleCnt="3"/>
      <dgm:spPr/>
    </dgm:pt>
    <dgm:pt modelId="{673186A1-6BAA-4C55-B876-F34EF12133B5}" type="pres">
      <dgm:prSet presAssocID="{650B1763-A89B-4F89-8C67-CE82174C9081}" presName="sibTransNodeCircle" presStyleLbl="alignNode1" presStyleIdx="4" presStyleCnt="6">
        <dgm:presLayoutVars>
          <dgm:chMax val="0"/>
          <dgm:bulletEnabled/>
        </dgm:presLayoutVars>
      </dgm:prSet>
      <dgm:spPr/>
    </dgm:pt>
    <dgm:pt modelId="{B533BDBC-985A-4CEA-8F16-1819F872F825}" type="pres">
      <dgm:prSet presAssocID="{05DE0E38-909B-4333-A90F-C1F90D2A1A82}" presName="bottomLine" presStyleLbl="alignNode1" presStyleIdx="5" presStyleCnt="6">
        <dgm:presLayoutVars/>
      </dgm:prSet>
      <dgm:spPr/>
    </dgm:pt>
    <dgm:pt modelId="{75D8E41D-5449-4417-A1E9-11C40A1C8800}" type="pres">
      <dgm:prSet presAssocID="{05DE0E38-909B-4333-A90F-C1F90D2A1A82}" presName="nodeText" presStyleLbl="bgAccFollowNode1" presStyleIdx="2" presStyleCnt="3">
        <dgm:presLayoutVars>
          <dgm:bulletEnabled val="1"/>
        </dgm:presLayoutVars>
      </dgm:prSet>
      <dgm:spPr/>
    </dgm:pt>
  </dgm:ptLst>
  <dgm:cxnLst>
    <dgm:cxn modelId="{F5709A0F-418E-4FF4-9545-211A5F958846}" type="presOf" srcId="{137FE45B-DE9C-41BA-B6F1-9D7682F8977E}" destId="{844029D1-1AFF-43A0-A7E2-24818BEE96C1}" srcOrd="1" destOrd="0" presId="urn:microsoft.com/office/officeart/2016/7/layout/BasicLinearProcessNumbered"/>
    <dgm:cxn modelId="{8D566B11-3ADC-477D-9C3A-479FD642E06A}" type="presOf" srcId="{05DE0E38-909B-4333-A90F-C1F90D2A1A82}" destId="{A107A7F6-BBAB-4655-AF90-3697D62A837F}" srcOrd="0" destOrd="0" presId="urn:microsoft.com/office/officeart/2016/7/layout/BasicLinearProcessNumbered"/>
    <dgm:cxn modelId="{3B814839-4DEF-4843-B5D3-9B6C434A25E4}" type="presOf" srcId="{EF5D1960-EA1B-4E55-8EF3-8BB3DF732EBD}" destId="{C036A1FE-359A-486B-B9CE-10A88FB720E0}" srcOrd="0" destOrd="0" presId="urn:microsoft.com/office/officeart/2016/7/layout/BasicLinearProcessNumbered"/>
    <dgm:cxn modelId="{DA69F766-F5AD-44E9-91FB-FF13EDB06BCA}" srcId="{5B688A60-99DA-4D1F-BDB5-74BA9754B74F}" destId="{EF5D1960-EA1B-4E55-8EF3-8BB3DF732EBD}" srcOrd="0" destOrd="0" parTransId="{691DDD75-4DBA-4199-9E79-E606E0EB47C7}" sibTransId="{C932688A-9635-416D-8F92-9E9EEBC9AD3C}"/>
    <dgm:cxn modelId="{0BEE7D49-100D-41AD-A190-DB09E7A1DF9B}" srcId="{5B688A60-99DA-4D1F-BDB5-74BA9754B74F}" destId="{137FE45B-DE9C-41BA-B6F1-9D7682F8977E}" srcOrd="1" destOrd="0" parTransId="{43B56F1C-7BF4-4623-9093-5FE210BAB027}" sibTransId="{B6874CDF-9026-42D7-BE68-2C8744D66D60}"/>
    <dgm:cxn modelId="{D401C57B-FA80-441B-8B94-3135F95DF8B9}" type="presOf" srcId="{05DE0E38-909B-4333-A90F-C1F90D2A1A82}" destId="{75D8E41D-5449-4417-A1E9-11C40A1C8800}" srcOrd="1" destOrd="0" presId="urn:microsoft.com/office/officeart/2016/7/layout/BasicLinearProcessNumbered"/>
    <dgm:cxn modelId="{9F0C4E7E-C428-4A36-864C-FF2579BB0681}" type="presOf" srcId="{137FE45B-DE9C-41BA-B6F1-9D7682F8977E}" destId="{AB7C3A4B-CE2C-42FE-84C0-D9B35018FF63}" srcOrd="0" destOrd="0" presId="urn:microsoft.com/office/officeart/2016/7/layout/BasicLinearProcessNumbered"/>
    <dgm:cxn modelId="{D237719A-B27B-404B-80E9-196CC644AB76}" type="presOf" srcId="{650B1763-A89B-4F89-8C67-CE82174C9081}" destId="{673186A1-6BAA-4C55-B876-F34EF12133B5}" srcOrd="0" destOrd="0" presId="urn:microsoft.com/office/officeart/2016/7/layout/BasicLinearProcessNumbered"/>
    <dgm:cxn modelId="{43DA16A7-56FE-4525-86A3-9710D4E98B30}" srcId="{5B688A60-99DA-4D1F-BDB5-74BA9754B74F}" destId="{05DE0E38-909B-4333-A90F-C1F90D2A1A82}" srcOrd="2" destOrd="0" parTransId="{7E434618-9B4D-4341-B37A-CC248CFAA8E9}" sibTransId="{650B1763-A89B-4F89-8C67-CE82174C9081}"/>
    <dgm:cxn modelId="{4621C0B8-618E-40DF-96E5-F203B17294F5}" type="presOf" srcId="{EF5D1960-EA1B-4E55-8EF3-8BB3DF732EBD}" destId="{CE7EF775-EAF0-449F-AD90-8EC27C353077}" srcOrd="1" destOrd="0" presId="urn:microsoft.com/office/officeart/2016/7/layout/BasicLinearProcessNumbered"/>
    <dgm:cxn modelId="{1EF32AD1-61A8-40CE-8DC9-6F305510EFE5}" type="presOf" srcId="{C932688A-9635-416D-8F92-9E9EEBC9AD3C}" destId="{8D2B7276-7B8F-4BC2-8253-8E35B812F2E4}" srcOrd="0" destOrd="0" presId="urn:microsoft.com/office/officeart/2016/7/layout/BasicLinearProcessNumbered"/>
    <dgm:cxn modelId="{60474ADF-9B60-4C91-A83F-0A0BA2891B2F}" type="presOf" srcId="{B6874CDF-9026-42D7-BE68-2C8744D66D60}" destId="{D8029A7B-89FB-4FB8-AE9E-C20311300FCE}" srcOrd="0" destOrd="0" presId="urn:microsoft.com/office/officeart/2016/7/layout/BasicLinearProcessNumbered"/>
    <dgm:cxn modelId="{BEC41EE2-CC2D-4E53-80C2-BEB538C2145D}" type="presOf" srcId="{5B688A60-99DA-4D1F-BDB5-74BA9754B74F}" destId="{19755043-8384-4D78-97D3-D11006D4A053}" srcOrd="0" destOrd="0" presId="urn:microsoft.com/office/officeart/2016/7/layout/BasicLinearProcessNumbered"/>
    <dgm:cxn modelId="{7E326DAC-8333-47C3-A960-1B1EAFDC3DD5}" type="presParOf" srcId="{19755043-8384-4D78-97D3-D11006D4A053}" destId="{BA070EA6-A968-431D-85F0-83151AD684E4}" srcOrd="0" destOrd="0" presId="urn:microsoft.com/office/officeart/2016/7/layout/BasicLinearProcessNumbered"/>
    <dgm:cxn modelId="{614E9AB7-E1F5-4048-AF2E-F68D4E291A64}" type="presParOf" srcId="{BA070EA6-A968-431D-85F0-83151AD684E4}" destId="{C036A1FE-359A-486B-B9CE-10A88FB720E0}" srcOrd="0" destOrd="0" presId="urn:microsoft.com/office/officeart/2016/7/layout/BasicLinearProcessNumbered"/>
    <dgm:cxn modelId="{9352A6E4-BC20-4D18-82DA-D495941C142E}" type="presParOf" srcId="{BA070EA6-A968-431D-85F0-83151AD684E4}" destId="{8D2B7276-7B8F-4BC2-8253-8E35B812F2E4}" srcOrd="1" destOrd="0" presId="urn:microsoft.com/office/officeart/2016/7/layout/BasicLinearProcessNumbered"/>
    <dgm:cxn modelId="{A6D44B4A-4B32-4E47-9420-54BDEA5E18BC}" type="presParOf" srcId="{BA070EA6-A968-431D-85F0-83151AD684E4}" destId="{B1BC6E04-780F-4F1F-AABB-7715CE10D4D7}" srcOrd="2" destOrd="0" presId="urn:microsoft.com/office/officeart/2016/7/layout/BasicLinearProcessNumbered"/>
    <dgm:cxn modelId="{B7BE6EC2-3B83-4F80-B8D5-7B183117CAA1}" type="presParOf" srcId="{BA070EA6-A968-431D-85F0-83151AD684E4}" destId="{CE7EF775-EAF0-449F-AD90-8EC27C353077}" srcOrd="3" destOrd="0" presId="urn:microsoft.com/office/officeart/2016/7/layout/BasicLinearProcessNumbered"/>
    <dgm:cxn modelId="{406E4107-2CEE-4C38-AE54-97CB7A984D18}" type="presParOf" srcId="{19755043-8384-4D78-97D3-D11006D4A053}" destId="{3E1010DE-92B5-4E79-AC53-55B8DB945A60}" srcOrd="1" destOrd="0" presId="urn:microsoft.com/office/officeart/2016/7/layout/BasicLinearProcessNumbered"/>
    <dgm:cxn modelId="{29FD66F5-A52E-4DF3-9F51-5A173AD18BA6}" type="presParOf" srcId="{19755043-8384-4D78-97D3-D11006D4A053}" destId="{25A5164E-1BB1-497A-9901-B1184DF6B84F}" srcOrd="2" destOrd="0" presId="urn:microsoft.com/office/officeart/2016/7/layout/BasicLinearProcessNumbered"/>
    <dgm:cxn modelId="{2B0DF1E2-AAF7-4301-9F8F-A1AF23D445FC}" type="presParOf" srcId="{25A5164E-1BB1-497A-9901-B1184DF6B84F}" destId="{AB7C3A4B-CE2C-42FE-84C0-D9B35018FF63}" srcOrd="0" destOrd="0" presId="urn:microsoft.com/office/officeart/2016/7/layout/BasicLinearProcessNumbered"/>
    <dgm:cxn modelId="{CE7ECBC6-DB61-444D-A529-73A5799287AB}" type="presParOf" srcId="{25A5164E-1BB1-497A-9901-B1184DF6B84F}" destId="{D8029A7B-89FB-4FB8-AE9E-C20311300FCE}" srcOrd="1" destOrd="0" presId="urn:microsoft.com/office/officeart/2016/7/layout/BasicLinearProcessNumbered"/>
    <dgm:cxn modelId="{ED47A983-0B8A-4FC8-9C8E-3B6FBF1F2313}" type="presParOf" srcId="{25A5164E-1BB1-497A-9901-B1184DF6B84F}" destId="{7205B645-BBAD-4749-AA5E-E835E7645B95}" srcOrd="2" destOrd="0" presId="urn:microsoft.com/office/officeart/2016/7/layout/BasicLinearProcessNumbered"/>
    <dgm:cxn modelId="{5F3E3ED9-1A40-4EA7-9156-A23A099AEFBC}" type="presParOf" srcId="{25A5164E-1BB1-497A-9901-B1184DF6B84F}" destId="{844029D1-1AFF-43A0-A7E2-24818BEE96C1}" srcOrd="3" destOrd="0" presId="urn:microsoft.com/office/officeart/2016/7/layout/BasicLinearProcessNumbered"/>
    <dgm:cxn modelId="{446FC892-E5FD-46EC-B6A5-0DEA9D14FB21}" type="presParOf" srcId="{19755043-8384-4D78-97D3-D11006D4A053}" destId="{41719472-6403-42DA-BA2F-B70E23578535}" srcOrd="3" destOrd="0" presId="urn:microsoft.com/office/officeart/2016/7/layout/BasicLinearProcessNumbered"/>
    <dgm:cxn modelId="{8771440E-196D-4853-BA7F-639F3DDA2775}" type="presParOf" srcId="{19755043-8384-4D78-97D3-D11006D4A053}" destId="{C347FFAB-2078-4F20-B347-2D58E6D9ED7F}" srcOrd="4" destOrd="0" presId="urn:microsoft.com/office/officeart/2016/7/layout/BasicLinearProcessNumbered"/>
    <dgm:cxn modelId="{714EA84D-F902-4124-817F-709A97BCEC60}" type="presParOf" srcId="{C347FFAB-2078-4F20-B347-2D58E6D9ED7F}" destId="{A107A7F6-BBAB-4655-AF90-3697D62A837F}" srcOrd="0" destOrd="0" presId="urn:microsoft.com/office/officeart/2016/7/layout/BasicLinearProcessNumbered"/>
    <dgm:cxn modelId="{721020FE-794D-4A0D-96C0-E21D9A7105B6}" type="presParOf" srcId="{C347FFAB-2078-4F20-B347-2D58E6D9ED7F}" destId="{673186A1-6BAA-4C55-B876-F34EF12133B5}" srcOrd="1" destOrd="0" presId="urn:microsoft.com/office/officeart/2016/7/layout/BasicLinearProcessNumbered"/>
    <dgm:cxn modelId="{D8804BFC-816F-4A56-87E2-71860FD90CA5}" type="presParOf" srcId="{C347FFAB-2078-4F20-B347-2D58E6D9ED7F}" destId="{B533BDBC-985A-4CEA-8F16-1819F872F825}" srcOrd="2" destOrd="0" presId="urn:microsoft.com/office/officeart/2016/7/layout/BasicLinearProcessNumbered"/>
    <dgm:cxn modelId="{B6177298-D37B-40F9-874E-12E66BF068BF}" type="presParOf" srcId="{C347FFAB-2078-4F20-B347-2D58E6D9ED7F}" destId="{75D8E41D-5449-4417-A1E9-11C40A1C8800}"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E9134B-AE74-4B14-8B49-0C123FB15B57}" type="doc">
      <dgm:prSet loTypeId="urn:microsoft.com/office/officeart/2018/5/layout/IconCircle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565EFE4D-9038-4BC9-9201-7ECF8380DB63}">
      <dgm:prSet/>
      <dgm:spPr/>
      <dgm:t>
        <a:bodyPr/>
        <a:lstStyle/>
        <a:p>
          <a:pPr>
            <a:defRPr cap="all"/>
          </a:pPr>
          <a:r>
            <a:rPr lang="en-GB"/>
            <a:t>Crises</a:t>
          </a:r>
          <a:endParaRPr lang="en-US"/>
        </a:p>
      </dgm:t>
    </dgm:pt>
    <dgm:pt modelId="{BCCFCA57-4F44-49F7-899B-37A07E49B8FA}" type="parTrans" cxnId="{80737F2F-836B-4F07-AA61-61C0672B0236}">
      <dgm:prSet/>
      <dgm:spPr/>
      <dgm:t>
        <a:bodyPr/>
        <a:lstStyle/>
        <a:p>
          <a:endParaRPr lang="en-US"/>
        </a:p>
      </dgm:t>
    </dgm:pt>
    <dgm:pt modelId="{39180AF4-1C86-41CF-AC2B-6A8F1E9240C3}" type="sibTrans" cxnId="{80737F2F-836B-4F07-AA61-61C0672B0236}">
      <dgm:prSet/>
      <dgm:spPr/>
      <dgm:t>
        <a:bodyPr/>
        <a:lstStyle/>
        <a:p>
          <a:endParaRPr lang="en-US"/>
        </a:p>
      </dgm:t>
    </dgm:pt>
    <dgm:pt modelId="{6FAF6369-465A-4490-8162-25FCAAFAD1FC}">
      <dgm:prSet/>
      <dgm:spPr/>
      <dgm:t>
        <a:bodyPr/>
        <a:lstStyle/>
        <a:p>
          <a:pPr>
            <a:defRPr cap="all"/>
          </a:pPr>
          <a:r>
            <a:rPr lang="en-GB"/>
            <a:t>Loss</a:t>
          </a:r>
          <a:endParaRPr lang="en-US"/>
        </a:p>
      </dgm:t>
    </dgm:pt>
    <dgm:pt modelId="{8B681C92-E2B8-4087-820A-8957FABB16E8}" type="parTrans" cxnId="{34C13762-2E12-4255-B9BE-6909FB607AF3}">
      <dgm:prSet/>
      <dgm:spPr/>
      <dgm:t>
        <a:bodyPr/>
        <a:lstStyle/>
        <a:p>
          <a:endParaRPr lang="en-US"/>
        </a:p>
      </dgm:t>
    </dgm:pt>
    <dgm:pt modelId="{DEEA3FFA-32EF-4F5A-AC2F-AC9ECCA5E05B}" type="sibTrans" cxnId="{34C13762-2E12-4255-B9BE-6909FB607AF3}">
      <dgm:prSet/>
      <dgm:spPr/>
      <dgm:t>
        <a:bodyPr/>
        <a:lstStyle/>
        <a:p>
          <a:endParaRPr lang="en-US"/>
        </a:p>
      </dgm:t>
    </dgm:pt>
    <dgm:pt modelId="{022415DF-6CCD-4815-943E-C9467CB11CF0}">
      <dgm:prSet/>
      <dgm:spPr/>
      <dgm:t>
        <a:bodyPr/>
        <a:lstStyle/>
        <a:p>
          <a:pPr>
            <a:defRPr cap="all"/>
          </a:pPr>
          <a:r>
            <a:rPr lang="en-GB"/>
            <a:t>Grief</a:t>
          </a:r>
          <a:endParaRPr lang="en-US"/>
        </a:p>
      </dgm:t>
    </dgm:pt>
    <dgm:pt modelId="{25E56FB6-1F87-476F-B189-46AD94849CEB}" type="parTrans" cxnId="{11261BB8-4B85-4821-A97A-8A8B8D9A83BA}">
      <dgm:prSet/>
      <dgm:spPr/>
      <dgm:t>
        <a:bodyPr/>
        <a:lstStyle/>
        <a:p>
          <a:endParaRPr lang="en-US"/>
        </a:p>
      </dgm:t>
    </dgm:pt>
    <dgm:pt modelId="{29E86E99-F540-4E7B-878F-EE6FB111DE7B}" type="sibTrans" cxnId="{11261BB8-4B85-4821-A97A-8A8B8D9A83BA}">
      <dgm:prSet/>
      <dgm:spPr/>
      <dgm:t>
        <a:bodyPr/>
        <a:lstStyle/>
        <a:p>
          <a:endParaRPr lang="en-US"/>
        </a:p>
      </dgm:t>
    </dgm:pt>
    <dgm:pt modelId="{34A6AB3B-B3FD-4421-9579-4F1124166BA2}">
      <dgm:prSet/>
      <dgm:spPr/>
      <dgm:t>
        <a:bodyPr/>
        <a:lstStyle/>
        <a:p>
          <a:pPr>
            <a:defRPr cap="all"/>
          </a:pPr>
          <a:r>
            <a:rPr lang="en-GB"/>
            <a:t>Trauma</a:t>
          </a:r>
          <a:endParaRPr lang="en-US"/>
        </a:p>
      </dgm:t>
    </dgm:pt>
    <dgm:pt modelId="{7B822F80-7E26-427E-958B-1A8AA184F5BD}" type="parTrans" cxnId="{A9D3B7E0-ACAF-48B5-BD59-FF0983D03ECE}">
      <dgm:prSet/>
      <dgm:spPr/>
      <dgm:t>
        <a:bodyPr/>
        <a:lstStyle/>
        <a:p>
          <a:endParaRPr lang="en-US"/>
        </a:p>
      </dgm:t>
    </dgm:pt>
    <dgm:pt modelId="{8F7769D9-9E82-49A1-A975-170F8EC6158F}" type="sibTrans" cxnId="{A9D3B7E0-ACAF-48B5-BD59-FF0983D03ECE}">
      <dgm:prSet/>
      <dgm:spPr/>
      <dgm:t>
        <a:bodyPr/>
        <a:lstStyle/>
        <a:p>
          <a:endParaRPr lang="en-US"/>
        </a:p>
      </dgm:t>
    </dgm:pt>
    <dgm:pt modelId="{A8369986-7127-4629-A423-4DB25773DE11}" type="pres">
      <dgm:prSet presAssocID="{01E9134B-AE74-4B14-8B49-0C123FB15B57}" presName="root" presStyleCnt="0">
        <dgm:presLayoutVars>
          <dgm:dir/>
          <dgm:resizeHandles val="exact"/>
        </dgm:presLayoutVars>
      </dgm:prSet>
      <dgm:spPr/>
    </dgm:pt>
    <dgm:pt modelId="{FB834119-3136-46AD-A6F3-E1D998056E6F}" type="pres">
      <dgm:prSet presAssocID="{565EFE4D-9038-4BC9-9201-7ECF8380DB63}" presName="compNode" presStyleCnt="0"/>
      <dgm:spPr/>
    </dgm:pt>
    <dgm:pt modelId="{606F9973-2B40-4B4E-A3B6-809E5DDE3E78}" type="pres">
      <dgm:prSet presAssocID="{565EFE4D-9038-4BC9-9201-7ECF8380DB63}" presName="iconBgRect" presStyleLbl="bgShp" presStyleIdx="0" presStyleCnt="4"/>
      <dgm:spPr/>
    </dgm:pt>
    <dgm:pt modelId="{43FAF22B-64E0-45F6-B9FA-9AA7111F5475}" type="pres">
      <dgm:prSet presAssocID="{565EFE4D-9038-4BC9-9201-7ECF8380DB6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Warning"/>
        </a:ext>
      </dgm:extLst>
    </dgm:pt>
    <dgm:pt modelId="{D56B618C-7026-4666-AA45-4927EF298D2E}" type="pres">
      <dgm:prSet presAssocID="{565EFE4D-9038-4BC9-9201-7ECF8380DB63}" presName="spaceRect" presStyleCnt="0"/>
      <dgm:spPr/>
    </dgm:pt>
    <dgm:pt modelId="{22452478-9204-49EF-B586-B8A4BBCBA057}" type="pres">
      <dgm:prSet presAssocID="{565EFE4D-9038-4BC9-9201-7ECF8380DB63}" presName="textRect" presStyleLbl="revTx" presStyleIdx="0" presStyleCnt="4">
        <dgm:presLayoutVars>
          <dgm:chMax val="1"/>
          <dgm:chPref val="1"/>
        </dgm:presLayoutVars>
      </dgm:prSet>
      <dgm:spPr/>
    </dgm:pt>
    <dgm:pt modelId="{BC226C12-139F-4965-A1A1-245FD89A4808}" type="pres">
      <dgm:prSet presAssocID="{39180AF4-1C86-41CF-AC2B-6A8F1E9240C3}" presName="sibTrans" presStyleCnt="0"/>
      <dgm:spPr/>
    </dgm:pt>
    <dgm:pt modelId="{9C404102-930C-45F8-8F59-23C72911F843}" type="pres">
      <dgm:prSet presAssocID="{6FAF6369-465A-4490-8162-25FCAAFAD1FC}" presName="compNode" presStyleCnt="0"/>
      <dgm:spPr/>
    </dgm:pt>
    <dgm:pt modelId="{1F7C3552-A011-43DE-AC5A-6068333F561E}" type="pres">
      <dgm:prSet presAssocID="{6FAF6369-465A-4490-8162-25FCAAFAD1FC}" presName="iconBgRect" presStyleLbl="bgShp" presStyleIdx="1" presStyleCnt="4"/>
      <dgm:spPr/>
    </dgm:pt>
    <dgm:pt modelId="{AD3954C1-2E7F-4054-900A-57DD2DAE7D64}" type="pres">
      <dgm:prSet presAssocID="{6FAF6369-465A-4490-8162-25FCAAFAD1F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ar Graph with Downward Trend"/>
        </a:ext>
      </dgm:extLst>
    </dgm:pt>
    <dgm:pt modelId="{5AA30F2F-C250-4B93-B96A-4842B2F959FD}" type="pres">
      <dgm:prSet presAssocID="{6FAF6369-465A-4490-8162-25FCAAFAD1FC}" presName="spaceRect" presStyleCnt="0"/>
      <dgm:spPr/>
    </dgm:pt>
    <dgm:pt modelId="{B8DF1FCD-B852-4A02-A6BF-FF6901D07BCE}" type="pres">
      <dgm:prSet presAssocID="{6FAF6369-465A-4490-8162-25FCAAFAD1FC}" presName="textRect" presStyleLbl="revTx" presStyleIdx="1" presStyleCnt="4">
        <dgm:presLayoutVars>
          <dgm:chMax val="1"/>
          <dgm:chPref val="1"/>
        </dgm:presLayoutVars>
      </dgm:prSet>
      <dgm:spPr/>
    </dgm:pt>
    <dgm:pt modelId="{D4F501D4-AF47-42B8-BFE5-0A45BDC80DAC}" type="pres">
      <dgm:prSet presAssocID="{DEEA3FFA-32EF-4F5A-AC2F-AC9ECCA5E05B}" presName="sibTrans" presStyleCnt="0"/>
      <dgm:spPr/>
    </dgm:pt>
    <dgm:pt modelId="{CF567F4B-8990-4B1C-B229-DABA516331A3}" type="pres">
      <dgm:prSet presAssocID="{022415DF-6CCD-4815-943E-C9467CB11CF0}" presName="compNode" presStyleCnt="0"/>
      <dgm:spPr/>
    </dgm:pt>
    <dgm:pt modelId="{5E8CC722-938C-4C14-BEB7-04A7C29582A2}" type="pres">
      <dgm:prSet presAssocID="{022415DF-6CCD-4815-943E-C9467CB11CF0}" presName="iconBgRect" presStyleLbl="bgShp" presStyleIdx="2" presStyleCnt="4"/>
      <dgm:spPr/>
    </dgm:pt>
    <dgm:pt modelId="{4DD2C367-5B38-4C66-9F3D-E6F7C6C1254E}" type="pres">
      <dgm:prSet presAssocID="{022415DF-6CCD-4815-943E-C9467CB11CF0}"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rying Face with No Fill"/>
        </a:ext>
      </dgm:extLst>
    </dgm:pt>
    <dgm:pt modelId="{ADA31A68-C8FE-4521-A423-F61822ADE844}" type="pres">
      <dgm:prSet presAssocID="{022415DF-6CCD-4815-943E-C9467CB11CF0}" presName="spaceRect" presStyleCnt="0"/>
      <dgm:spPr/>
    </dgm:pt>
    <dgm:pt modelId="{2AE7E984-B34C-44C7-AAFB-ABCCC57FB9F9}" type="pres">
      <dgm:prSet presAssocID="{022415DF-6CCD-4815-943E-C9467CB11CF0}" presName="textRect" presStyleLbl="revTx" presStyleIdx="2" presStyleCnt="4">
        <dgm:presLayoutVars>
          <dgm:chMax val="1"/>
          <dgm:chPref val="1"/>
        </dgm:presLayoutVars>
      </dgm:prSet>
      <dgm:spPr/>
    </dgm:pt>
    <dgm:pt modelId="{D8E002FC-D95A-4FBE-AA09-127A3080957B}" type="pres">
      <dgm:prSet presAssocID="{29E86E99-F540-4E7B-878F-EE6FB111DE7B}" presName="sibTrans" presStyleCnt="0"/>
      <dgm:spPr/>
    </dgm:pt>
    <dgm:pt modelId="{4B31D202-9E85-45D7-9F76-DBAF5F0E3A0E}" type="pres">
      <dgm:prSet presAssocID="{34A6AB3B-B3FD-4421-9579-4F1124166BA2}" presName="compNode" presStyleCnt="0"/>
      <dgm:spPr/>
    </dgm:pt>
    <dgm:pt modelId="{53432636-BC27-4F57-B236-7DF4B84A807A}" type="pres">
      <dgm:prSet presAssocID="{34A6AB3B-B3FD-4421-9579-4F1124166BA2}" presName="iconBgRect" presStyleLbl="bgShp" presStyleIdx="3" presStyleCnt="4"/>
      <dgm:spPr/>
    </dgm:pt>
    <dgm:pt modelId="{3083B5D9-509C-4107-9BDA-FF8632658B8E}" type="pres">
      <dgm:prSet presAssocID="{34A6AB3B-B3FD-4421-9579-4F1124166BA2}"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rain in head"/>
        </a:ext>
      </dgm:extLst>
    </dgm:pt>
    <dgm:pt modelId="{B9B775D0-474D-461C-AE83-522EB522A762}" type="pres">
      <dgm:prSet presAssocID="{34A6AB3B-B3FD-4421-9579-4F1124166BA2}" presName="spaceRect" presStyleCnt="0"/>
      <dgm:spPr/>
    </dgm:pt>
    <dgm:pt modelId="{1633C485-333B-4B96-8D41-972225C73F87}" type="pres">
      <dgm:prSet presAssocID="{34A6AB3B-B3FD-4421-9579-4F1124166BA2}" presName="textRect" presStyleLbl="revTx" presStyleIdx="3" presStyleCnt="4">
        <dgm:presLayoutVars>
          <dgm:chMax val="1"/>
          <dgm:chPref val="1"/>
        </dgm:presLayoutVars>
      </dgm:prSet>
      <dgm:spPr/>
    </dgm:pt>
  </dgm:ptLst>
  <dgm:cxnLst>
    <dgm:cxn modelId="{80737F2F-836B-4F07-AA61-61C0672B0236}" srcId="{01E9134B-AE74-4B14-8B49-0C123FB15B57}" destId="{565EFE4D-9038-4BC9-9201-7ECF8380DB63}" srcOrd="0" destOrd="0" parTransId="{BCCFCA57-4F44-49F7-899B-37A07E49B8FA}" sibTransId="{39180AF4-1C86-41CF-AC2B-6A8F1E9240C3}"/>
    <dgm:cxn modelId="{A57F1360-34FA-4CCE-A8FD-29B396E0E3AB}" type="presOf" srcId="{6FAF6369-465A-4490-8162-25FCAAFAD1FC}" destId="{B8DF1FCD-B852-4A02-A6BF-FF6901D07BCE}" srcOrd="0" destOrd="0" presId="urn:microsoft.com/office/officeart/2018/5/layout/IconCircleLabelList"/>
    <dgm:cxn modelId="{34C13762-2E12-4255-B9BE-6909FB607AF3}" srcId="{01E9134B-AE74-4B14-8B49-0C123FB15B57}" destId="{6FAF6369-465A-4490-8162-25FCAAFAD1FC}" srcOrd="1" destOrd="0" parTransId="{8B681C92-E2B8-4087-820A-8957FABB16E8}" sibTransId="{DEEA3FFA-32EF-4F5A-AC2F-AC9ECCA5E05B}"/>
    <dgm:cxn modelId="{80420170-0FD9-469D-A792-941AF16448E0}" type="presOf" srcId="{01E9134B-AE74-4B14-8B49-0C123FB15B57}" destId="{A8369986-7127-4629-A423-4DB25773DE11}" srcOrd="0" destOrd="0" presId="urn:microsoft.com/office/officeart/2018/5/layout/IconCircleLabelList"/>
    <dgm:cxn modelId="{74D8DB76-2685-4C40-B4F5-78EE3F962085}" type="presOf" srcId="{565EFE4D-9038-4BC9-9201-7ECF8380DB63}" destId="{22452478-9204-49EF-B586-B8A4BBCBA057}" srcOrd="0" destOrd="0" presId="urn:microsoft.com/office/officeart/2018/5/layout/IconCircleLabelList"/>
    <dgm:cxn modelId="{11261BB8-4B85-4821-A97A-8A8B8D9A83BA}" srcId="{01E9134B-AE74-4B14-8B49-0C123FB15B57}" destId="{022415DF-6CCD-4815-943E-C9467CB11CF0}" srcOrd="2" destOrd="0" parTransId="{25E56FB6-1F87-476F-B189-46AD94849CEB}" sibTransId="{29E86E99-F540-4E7B-878F-EE6FB111DE7B}"/>
    <dgm:cxn modelId="{67A320C9-FD36-44C3-AFB7-C74F8DFA5DA2}" type="presOf" srcId="{022415DF-6CCD-4815-943E-C9467CB11CF0}" destId="{2AE7E984-B34C-44C7-AAFB-ABCCC57FB9F9}" srcOrd="0" destOrd="0" presId="urn:microsoft.com/office/officeart/2018/5/layout/IconCircleLabelList"/>
    <dgm:cxn modelId="{EF897CDF-B183-4E29-A9B2-F110C8497F26}" type="presOf" srcId="{34A6AB3B-B3FD-4421-9579-4F1124166BA2}" destId="{1633C485-333B-4B96-8D41-972225C73F87}" srcOrd="0" destOrd="0" presId="urn:microsoft.com/office/officeart/2018/5/layout/IconCircleLabelList"/>
    <dgm:cxn modelId="{A9D3B7E0-ACAF-48B5-BD59-FF0983D03ECE}" srcId="{01E9134B-AE74-4B14-8B49-0C123FB15B57}" destId="{34A6AB3B-B3FD-4421-9579-4F1124166BA2}" srcOrd="3" destOrd="0" parTransId="{7B822F80-7E26-427E-958B-1A8AA184F5BD}" sibTransId="{8F7769D9-9E82-49A1-A975-170F8EC6158F}"/>
    <dgm:cxn modelId="{FCA0C273-CFE9-4F07-8FFF-F533352495F7}" type="presParOf" srcId="{A8369986-7127-4629-A423-4DB25773DE11}" destId="{FB834119-3136-46AD-A6F3-E1D998056E6F}" srcOrd="0" destOrd="0" presId="urn:microsoft.com/office/officeart/2018/5/layout/IconCircleLabelList"/>
    <dgm:cxn modelId="{F169822C-F566-4B4A-ACA8-A0983C451E9D}" type="presParOf" srcId="{FB834119-3136-46AD-A6F3-E1D998056E6F}" destId="{606F9973-2B40-4B4E-A3B6-809E5DDE3E78}" srcOrd="0" destOrd="0" presId="urn:microsoft.com/office/officeart/2018/5/layout/IconCircleLabelList"/>
    <dgm:cxn modelId="{93F6283A-2D38-47CC-9E55-3EAA4ADBAC3E}" type="presParOf" srcId="{FB834119-3136-46AD-A6F3-E1D998056E6F}" destId="{43FAF22B-64E0-45F6-B9FA-9AA7111F5475}" srcOrd="1" destOrd="0" presId="urn:microsoft.com/office/officeart/2018/5/layout/IconCircleLabelList"/>
    <dgm:cxn modelId="{44A3A9EE-CA00-4FE8-B78F-66C5EC10EDAE}" type="presParOf" srcId="{FB834119-3136-46AD-A6F3-E1D998056E6F}" destId="{D56B618C-7026-4666-AA45-4927EF298D2E}" srcOrd="2" destOrd="0" presId="urn:microsoft.com/office/officeart/2018/5/layout/IconCircleLabelList"/>
    <dgm:cxn modelId="{DC76D6C7-A189-4DF6-8702-2511D30AE78C}" type="presParOf" srcId="{FB834119-3136-46AD-A6F3-E1D998056E6F}" destId="{22452478-9204-49EF-B586-B8A4BBCBA057}" srcOrd="3" destOrd="0" presId="urn:microsoft.com/office/officeart/2018/5/layout/IconCircleLabelList"/>
    <dgm:cxn modelId="{E5A6DC12-03A8-4C89-8549-27D16D4B5F72}" type="presParOf" srcId="{A8369986-7127-4629-A423-4DB25773DE11}" destId="{BC226C12-139F-4965-A1A1-245FD89A4808}" srcOrd="1" destOrd="0" presId="urn:microsoft.com/office/officeart/2018/5/layout/IconCircleLabelList"/>
    <dgm:cxn modelId="{A4A4FC1B-76A1-4415-B135-AD699C950C0D}" type="presParOf" srcId="{A8369986-7127-4629-A423-4DB25773DE11}" destId="{9C404102-930C-45F8-8F59-23C72911F843}" srcOrd="2" destOrd="0" presId="urn:microsoft.com/office/officeart/2018/5/layout/IconCircleLabelList"/>
    <dgm:cxn modelId="{86132429-73E9-422A-8499-CA571E695371}" type="presParOf" srcId="{9C404102-930C-45F8-8F59-23C72911F843}" destId="{1F7C3552-A011-43DE-AC5A-6068333F561E}" srcOrd="0" destOrd="0" presId="urn:microsoft.com/office/officeart/2018/5/layout/IconCircleLabelList"/>
    <dgm:cxn modelId="{96049210-108A-4A59-A268-0B2DD4B560F0}" type="presParOf" srcId="{9C404102-930C-45F8-8F59-23C72911F843}" destId="{AD3954C1-2E7F-4054-900A-57DD2DAE7D64}" srcOrd="1" destOrd="0" presId="urn:microsoft.com/office/officeart/2018/5/layout/IconCircleLabelList"/>
    <dgm:cxn modelId="{F14EEE91-FCAF-4174-A843-0E3C69241D8C}" type="presParOf" srcId="{9C404102-930C-45F8-8F59-23C72911F843}" destId="{5AA30F2F-C250-4B93-B96A-4842B2F959FD}" srcOrd="2" destOrd="0" presId="urn:microsoft.com/office/officeart/2018/5/layout/IconCircleLabelList"/>
    <dgm:cxn modelId="{94EC5799-90D4-4C7E-B9E9-94F80AF26D45}" type="presParOf" srcId="{9C404102-930C-45F8-8F59-23C72911F843}" destId="{B8DF1FCD-B852-4A02-A6BF-FF6901D07BCE}" srcOrd="3" destOrd="0" presId="urn:microsoft.com/office/officeart/2018/5/layout/IconCircleLabelList"/>
    <dgm:cxn modelId="{F8FFF6E1-FC64-41CF-BFF8-1DCD3F3B1F9E}" type="presParOf" srcId="{A8369986-7127-4629-A423-4DB25773DE11}" destId="{D4F501D4-AF47-42B8-BFE5-0A45BDC80DAC}" srcOrd="3" destOrd="0" presId="urn:microsoft.com/office/officeart/2018/5/layout/IconCircleLabelList"/>
    <dgm:cxn modelId="{227CF58C-7CF0-427E-B1A2-99DB56017644}" type="presParOf" srcId="{A8369986-7127-4629-A423-4DB25773DE11}" destId="{CF567F4B-8990-4B1C-B229-DABA516331A3}" srcOrd="4" destOrd="0" presId="urn:microsoft.com/office/officeart/2018/5/layout/IconCircleLabelList"/>
    <dgm:cxn modelId="{47764027-DA73-4794-ADEA-3A72F59395FF}" type="presParOf" srcId="{CF567F4B-8990-4B1C-B229-DABA516331A3}" destId="{5E8CC722-938C-4C14-BEB7-04A7C29582A2}" srcOrd="0" destOrd="0" presId="urn:microsoft.com/office/officeart/2018/5/layout/IconCircleLabelList"/>
    <dgm:cxn modelId="{7F1675CA-7227-406E-B6B0-997AD08F1EA7}" type="presParOf" srcId="{CF567F4B-8990-4B1C-B229-DABA516331A3}" destId="{4DD2C367-5B38-4C66-9F3D-E6F7C6C1254E}" srcOrd="1" destOrd="0" presId="urn:microsoft.com/office/officeart/2018/5/layout/IconCircleLabelList"/>
    <dgm:cxn modelId="{7A5B57AF-01FE-46D8-98F2-D5F52359E534}" type="presParOf" srcId="{CF567F4B-8990-4B1C-B229-DABA516331A3}" destId="{ADA31A68-C8FE-4521-A423-F61822ADE844}" srcOrd="2" destOrd="0" presId="urn:microsoft.com/office/officeart/2018/5/layout/IconCircleLabelList"/>
    <dgm:cxn modelId="{48ACC79C-8BB9-4751-8E67-EA20495EEC54}" type="presParOf" srcId="{CF567F4B-8990-4B1C-B229-DABA516331A3}" destId="{2AE7E984-B34C-44C7-AAFB-ABCCC57FB9F9}" srcOrd="3" destOrd="0" presId="urn:microsoft.com/office/officeart/2018/5/layout/IconCircleLabelList"/>
    <dgm:cxn modelId="{08C0B273-83A4-40AB-94AE-584BD7B8D705}" type="presParOf" srcId="{A8369986-7127-4629-A423-4DB25773DE11}" destId="{D8E002FC-D95A-4FBE-AA09-127A3080957B}" srcOrd="5" destOrd="0" presId="urn:microsoft.com/office/officeart/2018/5/layout/IconCircleLabelList"/>
    <dgm:cxn modelId="{F033D56C-718D-49C9-95EC-EEA818B2C542}" type="presParOf" srcId="{A8369986-7127-4629-A423-4DB25773DE11}" destId="{4B31D202-9E85-45D7-9F76-DBAF5F0E3A0E}" srcOrd="6" destOrd="0" presId="urn:microsoft.com/office/officeart/2018/5/layout/IconCircleLabelList"/>
    <dgm:cxn modelId="{7A207405-2DAE-4C70-BAD5-AB80B9D8820C}" type="presParOf" srcId="{4B31D202-9E85-45D7-9F76-DBAF5F0E3A0E}" destId="{53432636-BC27-4F57-B236-7DF4B84A807A}" srcOrd="0" destOrd="0" presId="urn:microsoft.com/office/officeart/2018/5/layout/IconCircleLabelList"/>
    <dgm:cxn modelId="{9CE0FDF3-B628-4F7C-A8B0-29BE10F46C46}" type="presParOf" srcId="{4B31D202-9E85-45D7-9F76-DBAF5F0E3A0E}" destId="{3083B5D9-509C-4107-9BDA-FF8632658B8E}" srcOrd="1" destOrd="0" presId="urn:microsoft.com/office/officeart/2018/5/layout/IconCircleLabelList"/>
    <dgm:cxn modelId="{570C552B-C29C-4DEE-B48B-24FB5539FAC0}" type="presParOf" srcId="{4B31D202-9E85-45D7-9F76-DBAF5F0E3A0E}" destId="{B9B775D0-474D-461C-AE83-522EB522A762}" srcOrd="2" destOrd="0" presId="urn:microsoft.com/office/officeart/2018/5/layout/IconCircleLabelList"/>
    <dgm:cxn modelId="{90D07933-82D8-43FA-929F-FE18C8E1F023}" type="presParOf" srcId="{4B31D202-9E85-45D7-9F76-DBAF5F0E3A0E}" destId="{1633C485-333B-4B96-8D41-972225C73F87}"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ECA6011-E494-46BC-9942-CBEFF8264278}"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E17D7CCA-03D1-4634-8100-E9157A77B770}">
      <dgm:prSet/>
      <dgm:spPr/>
      <dgm:t>
        <a:bodyPr/>
        <a:lstStyle/>
        <a:p>
          <a:r>
            <a:rPr lang="en-GB" b="1" dirty="0"/>
            <a:t>Crisis</a:t>
          </a:r>
          <a:r>
            <a:rPr lang="en-GB" dirty="0"/>
            <a:t> </a:t>
          </a:r>
        </a:p>
        <a:p>
          <a:r>
            <a:rPr lang="en-GB" dirty="0"/>
            <a:t>It disrupted daily routines, and created a sense of fear, uncertainty, and isolation. </a:t>
          </a:r>
          <a:endParaRPr lang="en-US" dirty="0"/>
        </a:p>
      </dgm:t>
    </dgm:pt>
    <dgm:pt modelId="{F399690B-4BAB-42B2-B424-A7CADA585ECB}" type="parTrans" cxnId="{7567858D-EE5F-455C-9BDC-03F207E49600}">
      <dgm:prSet/>
      <dgm:spPr/>
      <dgm:t>
        <a:bodyPr/>
        <a:lstStyle/>
        <a:p>
          <a:endParaRPr lang="en-US"/>
        </a:p>
      </dgm:t>
    </dgm:pt>
    <dgm:pt modelId="{4454AE6D-5E42-4CD6-BF1E-13E6A647108C}" type="sibTrans" cxnId="{7567858D-EE5F-455C-9BDC-03F207E49600}">
      <dgm:prSet/>
      <dgm:spPr/>
      <dgm:t>
        <a:bodyPr/>
        <a:lstStyle/>
        <a:p>
          <a:endParaRPr lang="en-US"/>
        </a:p>
      </dgm:t>
    </dgm:pt>
    <dgm:pt modelId="{1B9AB69D-3AA2-4209-8055-2C8E906BBE06}">
      <dgm:prSet/>
      <dgm:spPr/>
      <dgm:t>
        <a:bodyPr/>
        <a:lstStyle/>
        <a:p>
          <a:r>
            <a:rPr lang="en-GB" b="1" dirty="0"/>
            <a:t>Loss</a:t>
          </a:r>
          <a:r>
            <a:rPr lang="en-GB" dirty="0"/>
            <a:t> of loved ones, income and connection with friends and family, all of which led to </a:t>
          </a:r>
          <a:r>
            <a:rPr lang="en-GB" b="1" dirty="0"/>
            <a:t>grief</a:t>
          </a:r>
          <a:r>
            <a:rPr lang="en-GB" dirty="0"/>
            <a:t>.  </a:t>
          </a:r>
          <a:endParaRPr lang="en-US" dirty="0"/>
        </a:p>
      </dgm:t>
    </dgm:pt>
    <dgm:pt modelId="{99097D3E-4DFD-4ABA-8E32-B4F2BCB26383}" type="parTrans" cxnId="{F43C6962-F85B-4DF3-89E8-D7DF30117635}">
      <dgm:prSet/>
      <dgm:spPr/>
      <dgm:t>
        <a:bodyPr/>
        <a:lstStyle/>
        <a:p>
          <a:endParaRPr lang="en-US"/>
        </a:p>
      </dgm:t>
    </dgm:pt>
    <dgm:pt modelId="{7CF3DF76-6717-464B-AF3C-3B7B883700A5}" type="sibTrans" cxnId="{F43C6962-F85B-4DF3-89E8-D7DF30117635}">
      <dgm:prSet/>
      <dgm:spPr/>
      <dgm:t>
        <a:bodyPr/>
        <a:lstStyle/>
        <a:p>
          <a:endParaRPr lang="en-US"/>
        </a:p>
      </dgm:t>
    </dgm:pt>
    <dgm:pt modelId="{F3C4C870-36E0-4A88-8009-873826D4E858}">
      <dgm:prSet/>
      <dgm:spPr/>
      <dgm:t>
        <a:bodyPr/>
        <a:lstStyle/>
        <a:p>
          <a:r>
            <a:rPr lang="en-GB" b="1" dirty="0"/>
            <a:t>Trauma</a:t>
          </a:r>
        </a:p>
        <a:p>
          <a:r>
            <a:rPr lang="en-GB" dirty="0"/>
            <a:t>People were emotionally affected by stressful or frightening events.</a:t>
          </a:r>
          <a:endParaRPr lang="en-US" dirty="0"/>
        </a:p>
      </dgm:t>
    </dgm:pt>
    <dgm:pt modelId="{30BF08F1-02F1-4EF6-8B79-CADE1DF12CBE}" type="parTrans" cxnId="{B8781F83-AE99-4128-874F-2DC3A1E36302}">
      <dgm:prSet/>
      <dgm:spPr/>
      <dgm:t>
        <a:bodyPr/>
        <a:lstStyle/>
        <a:p>
          <a:endParaRPr lang="en-US"/>
        </a:p>
      </dgm:t>
    </dgm:pt>
    <dgm:pt modelId="{4DEBF080-4722-4E2C-8E24-1A84F7A0FBAD}" type="sibTrans" cxnId="{B8781F83-AE99-4128-874F-2DC3A1E36302}">
      <dgm:prSet/>
      <dgm:spPr/>
      <dgm:t>
        <a:bodyPr/>
        <a:lstStyle/>
        <a:p>
          <a:endParaRPr lang="en-US"/>
        </a:p>
      </dgm:t>
    </dgm:pt>
    <dgm:pt modelId="{8B2D1485-9803-4C99-82F8-4AE01BB03AA3}" type="pres">
      <dgm:prSet presAssocID="{8ECA6011-E494-46BC-9942-CBEFF8264278}" presName="outerComposite" presStyleCnt="0">
        <dgm:presLayoutVars>
          <dgm:chMax val="5"/>
          <dgm:dir/>
          <dgm:resizeHandles val="exact"/>
        </dgm:presLayoutVars>
      </dgm:prSet>
      <dgm:spPr/>
    </dgm:pt>
    <dgm:pt modelId="{B60E9347-4216-47F5-B841-4B60EF4EC20B}" type="pres">
      <dgm:prSet presAssocID="{8ECA6011-E494-46BC-9942-CBEFF8264278}" presName="dummyMaxCanvas" presStyleCnt="0">
        <dgm:presLayoutVars/>
      </dgm:prSet>
      <dgm:spPr/>
    </dgm:pt>
    <dgm:pt modelId="{7279A791-C7E1-4B7C-BC74-D24034BE410D}" type="pres">
      <dgm:prSet presAssocID="{8ECA6011-E494-46BC-9942-CBEFF8264278}" presName="ThreeNodes_1" presStyleLbl="node1" presStyleIdx="0" presStyleCnt="3">
        <dgm:presLayoutVars>
          <dgm:bulletEnabled val="1"/>
        </dgm:presLayoutVars>
      </dgm:prSet>
      <dgm:spPr/>
    </dgm:pt>
    <dgm:pt modelId="{35C261DE-FB43-4E78-B046-E97D5A1D5916}" type="pres">
      <dgm:prSet presAssocID="{8ECA6011-E494-46BC-9942-CBEFF8264278}" presName="ThreeNodes_2" presStyleLbl="node1" presStyleIdx="1" presStyleCnt="3">
        <dgm:presLayoutVars>
          <dgm:bulletEnabled val="1"/>
        </dgm:presLayoutVars>
      </dgm:prSet>
      <dgm:spPr/>
    </dgm:pt>
    <dgm:pt modelId="{6A63285B-2EC5-4FAE-968E-EB51AE507FBE}" type="pres">
      <dgm:prSet presAssocID="{8ECA6011-E494-46BC-9942-CBEFF8264278}" presName="ThreeNodes_3" presStyleLbl="node1" presStyleIdx="2" presStyleCnt="3">
        <dgm:presLayoutVars>
          <dgm:bulletEnabled val="1"/>
        </dgm:presLayoutVars>
      </dgm:prSet>
      <dgm:spPr/>
    </dgm:pt>
    <dgm:pt modelId="{02745DB7-1C75-4A38-A253-0BC22757F230}" type="pres">
      <dgm:prSet presAssocID="{8ECA6011-E494-46BC-9942-CBEFF8264278}" presName="ThreeConn_1-2" presStyleLbl="fgAccFollowNode1" presStyleIdx="0" presStyleCnt="2">
        <dgm:presLayoutVars>
          <dgm:bulletEnabled val="1"/>
        </dgm:presLayoutVars>
      </dgm:prSet>
      <dgm:spPr/>
    </dgm:pt>
    <dgm:pt modelId="{695F7880-1CF1-4B40-93A5-57BDA9E9C538}" type="pres">
      <dgm:prSet presAssocID="{8ECA6011-E494-46BC-9942-CBEFF8264278}" presName="ThreeConn_2-3" presStyleLbl="fgAccFollowNode1" presStyleIdx="1" presStyleCnt="2">
        <dgm:presLayoutVars>
          <dgm:bulletEnabled val="1"/>
        </dgm:presLayoutVars>
      </dgm:prSet>
      <dgm:spPr/>
    </dgm:pt>
    <dgm:pt modelId="{30464953-3BEB-4A55-AC4C-3E18439E20E9}" type="pres">
      <dgm:prSet presAssocID="{8ECA6011-E494-46BC-9942-CBEFF8264278}" presName="ThreeNodes_1_text" presStyleLbl="node1" presStyleIdx="2" presStyleCnt="3">
        <dgm:presLayoutVars>
          <dgm:bulletEnabled val="1"/>
        </dgm:presLayoutVars>
      </dgm:prSet>
      <dgm:spPr/>
    </dgm:pt>
    <dgm:pt modelId="{85971BB7-6A2D-47C2-82B3-B1478260967E}" type="pres">
      <dgm:prSet presAssocID="{8ECA6011-E494-46BC-9942-CBEFF8264278}" presName="ThreeNodes_2_text" presStyleLbl="node1" presStyleIdx="2" presStyleCnt="3">
        <dgm:presLayoutVars>
          <dgm:bulletEnabled val="1"/>
        </dgm:presLayoutVars>
      </dgm:prSet>
      <dgm:spPr/>
    </dgm:pt>
    <dgm:pt modelId="{A7BA704A-E233-48B3-9769-086C1D7E4147}" type="pres">
      <dgm:prSet presAssocID="{8ECA6011-E494-46BC-9942-CBEFF8264278}" presName="ThreeNodes_3_text" presStyleLbl="node1" presStyleIdx="2" presStyleCnt="3">
        <dgm:presLayoutVars>
          <dgm:bulletEnabled val="1"/>
        </dgm:presLayoutVars>
      </dgm:prSet>
      <dgm:spPr/>
    </dgm:pt>
  </dgm:ptLst>
  <dgm:cxnLst>
    <dgm:cxn modelId="{2C116E20-8D7C-4BCD-96D2-6358E9076F53}" type="presOf" srcId="{1B9AB69D-3AA2-4209-8055-2C8E906BBE06}" destId="{35C261DE-FB43-4E78-B046-E97D5A1D5916}" srcOrd="0" destOrd="0" presId="urn:microsoft.com/office/officeart/2005/8/layout/vProcess5"/>
    <dgm:cxn modelId="{FAB92035-7F12-4C36-8F92-86728B6F8644}" type="presOf" srcId="{E17D7CCA-03D1-4634-8100-E9157A77B770}" destId="{7279A791-C7E1-4B7C-BC74-D24034BE410D}" srcOrd="0" destOrd="0" presId="urn:microsoft.com/office/officeart/2005/8/layout/vProcess5"/>
    <dgm:cxn modelId="{48C08841-F517-496A-B3BE-E9DB217ED76A}" type="presOf" srcId="{4454AE6D-5E42-4CD6-BF1E-13E6A647108C}" destId="{02745DB7-1C75-4A38-A253-0BC22757F230}" srcOrd="0" destOrd="0" presId="urn:microsoft.com/office/officeart/2005/8/layout/vProcess5"/>
    <dgm:cxn modelId="{F43C6962-F85B-4DF3-89E8-D7DF30117635}" srcId="{8ECA6011-E494-46BC-9942-CBEFF8264278}" destId="{1B9AB69D-3AA2-4209-8055-2C8E906BBE06}" srcOrd="1" destOrd="0" parTransId="{99097D3E-4DFD-4ABA-8E32-B4F2BCB26383}" sibTransId="{7CF3DF76-6717-464B-AF3C-3B7B883700A5}"/>
    <dgm:cxn modelId="{789E1F44-3CE3-41FE-9CA7-439966F03F20}" type="presOf" srcId="{1B9AB69D-3AA2-4209-8055-2C8E906BBE06}" destId="{85971BB7-6A2D-47C2-82B3-B1478260967E}" srcOrd="1" destOrd="0" presId="urn:microsoft.com/office/officeart/2005/8/layout/vProcess5"/>
    <dgm:cxn modelId="{E36CC765-B699-42FC-8E3C-47B1345CFAC2}" type="presOf" srcId="{F3C4C870-36E0-4A88-8009-873826D4E858}" destId="{6A63285B-2EC5-4FAE-968E-EB51AE507FBE}" srcOrd="0" destOrd="0" presId="urn:microsoft.com/office/officeart/2005/8/layout/vProcess5"/>
    <dgm:cxn modelId="{B8781F83-AE99-4128-874F-2DC3A1E36302}" srcId="{8ECA6011-E494-46BC-9942-CBEFF8264278}" destId="{F3C4C870-36E0-4A88-8009-873826D4E858}" srcOrd="2" destOrd="0" parTransId="{30BF08F1-02F1-4EF6-8B79-CADE1DF12CBE}" sibTransId="{4DEBF080-4722-4E2C-8E24-1A84F7A0FBAD}"/>
    <dgm:cxn modelId="{7567858D-EE5F-455C-9BDC-03F207E49600}" srcId="{8ECA6011-E494-46BC-9942-CBEFF8264278}" destId="{E17D7CCA-03D1-4634-8100-E9157A77B770}" srcOrd="0" destOrd="0" parTransId="{F399690B-4BAB-42B2-B424-A7CADA585ECB}" sibTransId="{4454AE6D-5E42-4CD6-BF1E-13E6A647108C}"/>
    <dgm:cxn modelId="{9B56D6B7-4D51-4C57-BC4B-B6BA7FE5DA74}" type="presOf" srcId="{8ECA6011-E494-46BC-9942-CBEFF8264278}" destId="{8B2D1485-9803-4C99-82F8-4AE01BB03AA3}" srcOrd="0" destOrd="0" presId="urn:microsoft.com/office/officeart/2005/8/layout/vProcess5"/>
    <dgm:cxn modelId="{CA0E72D1-6377-403D-8E19-DE1DE067AFF6}" type="presOf" srcId="{E17D7CCA-03D1-4634-8100-E9157A77B770}" destId="{30464953-3BEB-4A55-AC4C-3E18439E20E9}" srcOrd="1" destOrd="0" presId="urn:microsoft.com/office/officeart/2005/8/layout/vProcess5"/>
    <dgm:cxn modelId="{E4919FD2-B08B-4CE5-B360-75A41D71C6E1}" type="presOf" srcId="{F3C4C870-36E0-4A88-8009-873826D4E858}" destId="{A7BA704A-E233-48B3-9769-086C1D7E4147}" srcOrd="1" destOrd="0" presId="urn:microsoft.com/office/officeart/2005/8/layout/vProcess5"/>
    <dgm:cxn modelId="{ECD439F5-685C-495E-9D00-48F4EFCA4015}" type="presOf" srcId="{7CF3DF76-6717-464B-AF3C-3B7B883700A5}" destId="{695F7880-1CF1-4B40-93A5-57BDA9E9C538}" srcOrd="0" destOrd="0" presId="urn:microsoft.com/office/officeart/2005/8/layout/vProcess5"/>
    <dgm:cxn modelId="{92159C2D-84A3-4AB7-A29B-267797C686B1}" type="presParOf" srcId="{8B2D1485-9803-4C99-82F8-4AE01BB03AA3}" destId="{B60E9347-4216-47F5-B841-4B60EF4EC20B}" srcOrd="0" destOrd="0" presId="urn:microsoft.com/office/officeart/2005/8/layout/vProcess5"/>
    <dgm:cxn modelId="{C8E84FE6-8926-4A30-91BB-1A09F68493F8}" type="presParOf" srcId="{8B2D1485-9803-4C99-82F8-4AE01BB03AA3}" destId="{7279A791-C7E1-4B7C-BC74-D24034BE410D}" srcOrd="1" destOrd="0" presId="urn:microsoft.com/office/officeart/2005/8/layout/vProcess5"/>
    <dgm:cxn modelId="{BB93E94D-3638-4F54-B0CF-63731E8E54A0}" type="presParOf" srcId="{8B2D1485-9803-4C99-82F8-4AE01BB03AA3}" destId="{35C261DE-FB43-4E78-B046-E97D5A1D5916}" srcOrd="2" destOrd="0" presId="urn:microsoft.com/office/officeart/2005/8/layout/vProcess5"/>
    <dgm:cxn modelId="{7302C3C8-1AC8-4493-AF96-310DB63EC7FB}" type="presParOf" srcId="{8B2D1485-9803-4C99-82F8-4AE01BB03AA3}" destId="{6A63285B-2EC5-4FAE-968E-EB51AE507FBE}" srcOrd="3" destOrd="0" presId="urn:microsoft.com/office/officeart/2005/8/layout/vProcess5"/>
    <dgm:cxn modelId="{BAB43CEC-C1E0-482F-90FE-833CBE14E36C}" type="presParOf" srcId="{8B2D1485-9803-4C99-82F8-4AE01BB03AA3}" destId="{02745DB7-1C75-4A38-A253-0BC22757F230}" srcOrd="4" destOrd="0" presId="urn:microsoft.com/office/officeart/2005/8/layout/vProcess5"/>
    <dgm:cxn modelId="{35851192-3A02-4D64-A234-F3005E13301D}" type="presParOf" srcId="{8B2D1485-9803-4C99-82F8-4AE01BB03AA3}" destId="{695F7880-1CF1-4B40-93A5-57BDA9E9C538}" srcOrd="5" destOrd="0" presId="urn:microsoft.com/office/officeart/2005/8/layout/vProcess5"/>
    <dgm:cxn modelId="{6B585EC3-355B-49B8-B722-B5B43A17E89C}" type="presParOf" srcId="{8B2D1485-9803-4C99-82F8-4AE01BB03AA3}" destId="{30464953-3BEB-4A55-AC4C-3E18439E20E9}" srcOrd="6" destOrd="0" presId="urn:microsoft.com/office/officeart/2005/8/layout/vProcess5"/>
    <dgm:cxn modelId="{FF4878BF-4109-4A5E-8BC8-3F7F0207E487}" type="presParOf" srcId="{8B2D1485-9803-4C99-82F8-4AE01BB03AA3}" destId="{85971BB7-6A2D-47C2-82B3-B1478260967E}" srcOrd="7" destOrd="0" presId="urn:microsoft.com/office/officeart/2005/8/layout/vProcess5"/>
    <dgm:cxn modelId="{27F170B5-BE8C-4194-9BFD-15C0F57AF386}" type="presParOf" srcId="{8B2D1485-9803-4C99-82F8-4AE01BB03AA3}" destId="{A7BA704A-E233-48B3-9769-086C1D7E4147}"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36A1FE-359A-486B-B9CE-10A88FB720E0}">
      <dsp:nvSpPr>
        <dsp:cNvPr id="0" name=""/>
        <dsp:cNvSpPr/>
      </dsp:nvSpPr>
      <dsp:spPr>
        <a:xfrm>
          <a:off x="0" y="0"/>
          <a:ext cx="3414946" cy="3689405"/>
        </a:xfrm>
        <a:prstGeom prst="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243" tIns="330200" rIns="266243" bIns="330200" numCol="1" spcCol="1270" anchor="t" anchorCtr="0">
          <a:noAutofit/>
        </a:bodyPr>
        <a:lstStyle/>
        <a:p>
          <a:pPr marL="0" lvl="0" indent="0" algn="l" defTabSz="977900">
            <a:lnSpc>
              <a:spcPct val="90000"/>
            </a:lnSpc>
            <a:spcBef>
              <a:spcPct val="0"/>
            </a:spcBef>
            <a:spcAft>
              <a:spcPct val="35000"/>
            </a:spcAft>
            <a:buNone/>
          </a:pPr>
          <a:r>
            <a:rPr lang="en-GB" sz="2200" kern="1200"/>
            <a:t>Explain the concepts of grief, trauma, crises, and loss.</a:t>
          </a:r>
          <a:endParaRPr lang="en-US" sz="2200" kern="1200"/>
        </a:p>
      </dsp:txBody>
      <dsp:txXfrm>
        <a:off x="0" y="1401973"/>
        <a:ext cx="3414946" cy="2213643"/>
      </dsp:txXfrm>
    </dsp:sp>
    <dsp:sp modelId="{8D2B7276-7B8F-4BC2-8253-8E35B812F2E4}">
      <dsp:nvSpPr>
        <dsp:cNvPr id="0" name=""/>
        <dsp:cNvSpPr/>
      </dsp:nvSpPr>
      <dsp:spPr>
        <a:xfrm>
          <a:off x="1154062" y="368940"/>
          <a:ext cx="1106821" cy="1106821"/>
        </a:xfrm>
        <a:prstGeom prst="ellips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292" tIns="12700" rIns="86292"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1316152" y="531030"/>
        <a:ext cx="782641" cy="782641"/>
      </dsp:txXfrm>
    </dsp:sp>
    <dsp:sp modelId="{B1BC6E04-780F-4F1F-AABB-7715CE10D4D7}">
      <dsp:nvSpPr>
        <dsp:cNvPr id="0" name=""/>
        <dsp:cNvSpPr/>
      </dsp:nvSpPr>
      <dsp:spPr>
        <a:xfrm>
          <a:off x="0" y="3689333"/>
          <a:ext cx="3414946" cy="72"/>
        </a:xfrm>
        <a:prstGeom prst="rect">
          <a:avLst/>
        </a:prstGeom>
        <a:solidFill>
          <a:schemeClr val="accent2">
            <a:hueOff val="-255475"/>
            <a:satOff val="702"/>
            <a:lumOff val="470"/>
            <a:alphaOff val="0"/>
          </a:schemeClr>
        </a:solidFill>
        <a:ln w="19050" cap="flat" cmpd="sng" algn="ctr">
          <a:solidFill>
            <a:schemeClr val="accent2">
              <a:hueOff val="-255475"/>
              <a:satOff val="702"/>
              <a:lumOff val="47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7C3A4B-CE2C-42FE-84C0-D9B35018FF63}">
      <dsp:nvSpPr>
        <dsp:cNvPr id="0" name=""/>
        <dsp:cNvSpPr/>
      </dsp:nvSpPr>
      <dsp:spPr>
        <a:xfrm>
          <a:off x="3756441" y="0"/>
          <a:ext cx="3414946" cy="3689405"/>
        </a:xfrm>
        <a:prstGeom prst="rect">
          <a:avLst/>
        </a:prstGeom>
        <a:solidFill>
          <a:schemeClr val="accent2">
            <a:tint val="40000"/>
            <a:alpha val="90000"/>
            <a:hueOff val="-562340"/>
            <a:satOff val="2206"/>
            <a:lumOff val="283"/>
            <a:alphaOff val="0"/>
          </a:schemeClr>
        </a:solidFill>
        <a:ln w="19050" cap="flat" cmpd="sng" algn="ctr">
          <a:solidFill>
            <a:schemeClr val="accent2">
              <a:tint val="40000"/>
              <a:alpha val="90000"/>
              <a:hueOff val="-562340"/>
              <a:satOff val="2206"/>
              <a:lumOff val="2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243" tIns="330200" rIns="266243" bIns="330200" numCol="1" spcCol="1270" anchor="t" anchorCtr="0">
          <a:noAutofit/>
        </a:bodyPr>
        <a:lstStyle/>
        <a:p>
          <a:pPr marL="0" lvl="0" indent="0" algn="l" defTabSz="977900">
            <a:lnSpc>
              <a:spcPct val="90000"/>
            </a:lnSpc>
            <a:spcBef>
              <a:spcPct val="0"/>
            </a:spcBef>
            <a:spcAft>
              <a:spcPct val="35000"/>
            </a:spcAft>
            <a:buNone/>
          </a:pPr>
          <a:r>
            <a:rPr lang="en-GB" sz="2200" kern="1200"/>
            <a:t>Describe emotional and physical responses to loss, grief, trauma, crises and loss.</a:t>
          </a:r>
          <a:endParaRPr lang="en-US" sz="2200" kern="1200"/>
        </a:p>
      </dsp:txBody>
      <dsp:txXfrm>
        <a:off x="3756441" y="1401973"/>
        <a:ext cx="3414946" cy="2213643"/>
      </dsp:txXfrm>
    </dsp:sp>
    <dsp:sp modelId="{D8029A7B-89FB-4FB8-AE9E-C20311300FCE}">
      <dsp:nvSpPr>
        <dsp:cNvPr id="0" name=""/>
        <dsp:cNvSpPr/>
      </dsp:nvSpPr>
      <dsp:spPr>
        <a:xfrm>
          <a:off x="4910503" y="368940"/>
          <a:ext cx="1106821" cy="1106821"/>
        </a:xfrm>
        <a:prstGeom prst="ellipse">
          <a:avLst/>
        </a:prstGeom>
        <a:solidFill>
          <a:schemeClr val="accent2">
            <a:hueOff val="-510950"/>
            <a:satOff val="1404"/>
            <a:lumOff val="941"/>
            <a:alphaOff val="0"/>
          </a:schemeClr>
        </a:solidFill>
        <a:ln w="19050" cap="flat" cmpd="sng" algn="ctr">
          <a:solidFill>
            <a:schemeClr val="accent2">
              <a:hueOff val="-510950"/>
              <a:satOff val="1404"/>
              <a:lumOff val="94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292" tIns="12700" rIns="86292"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5072593" y="531030"/>
        <a:ext cx="782641" cy="782641"/>
      </dsp:txXfrm>
    </dsp:sp>
    <dsp:sp modelId="{7205B645-BBAD-4749-AA5E-E835E7645B95}">
      <dsp:nvSpPr>
        <dsp:cNvPr id="0" name=""/>
        <dsp:cNvSpPr/>
      </dsp:nvSpPr>
      <dsp:spPr>
        <a:xfrm>
          <a:off x="3756441" y="3689333"/>
          <a:ext cx="3414946" cy="72"/>
        </a:xfrm>
        <a:prstGeom prst="rect">
          <a:avLst/>
        </a:prstGeom>
        <a:solidFill>
          <a:schemeClr val="accent2">
            <a:hueOff val="-766425"/>
            <a:satOff val="2105"/>
            <a:lumOff val="1411"/>
            <a:alphaOff val="0"/>
          </a:schemeClr>
        </a:solidFill>
        <a:ln w="19050" cap="flat" cmpd="sng" algn="ctr">
          <a:solidFill>
            <a:schemeClr val="accent2">
              <a:hueOff val="-766425"/>
              <a:satOff val="2105"/>
              <a:lumOff val="141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07A7F6-BBAB-4655-AF90-3697D62A837F}">
      <dsp:nvSpPr>
        <dsp:cNvPr id="0" name=""/>
        <dsp:cNvSpPr/>
      </dsp:nvSpPr>
      <dsp:spPr>
        <a:xfrm>
          <a:off x="7512882" y="0"/>
          <a:ext cx="3414946" cy="3689405"/>
        </a:xfrm>
        <a:prstGeom prst="rect">
          <a:avLst/>
        </a:prstGeom>
        <a:solidFill>
          <a:schemeClr val="accent2">
            <a:tint val="40000"/>
            <a:alpha val="90000"/>
            <a:hueOff val="-1124680"/>
            <a:satOff val="4413"/>
            <a:lumOff val="566"/>
            <a:alphaOff val="0"/>
          </a:schemeClr>
        </a:solidFill>
        <a:ln w="19050" cap="flat" cmpd="sng" algn="ctr">
          <a:solidFill>
            <a:schemeClr val="accent2">
              <a:tint val="40000"/>
              <a:alpha val="90000"/>
              <a:hueOff val="-1124680"/>
              <a:satOff val="4413"/>
              <a:lumOff val="56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243" tIns="330200" rIns="266243" bIns="330200" numCol="1" spcCol="1270" anchor="t" anchorCtr="0">
          <a:noAutofit/>
        </a:bodyPr>
        <a:lstStyle/>
        <a:p>
          <a:pPr marL="0" lvl="0" indent="0" algn="l" defTabSz="977900">
            <a:lnSpc>
              <a:spcPct val="90000"/>
            </a:lnSpc>
            <a:spcBef>
              <a:spcPct val="0"/>
            </a:spcBef>
            <a:spcAft>
              <a:spcPct val="35000"/>
            </a:spcAft>
            <a:buNone/>
          </a:pPr>
          <a:r>
            <a:rPr lang="en-GB" sz="2200" kern="1200"/>
            <a:t>Identify healthy coping strategies for dealing with loss, grief, trauma, crises and loss.</a:t>
          </a:r>
          <a:endParaRPr lang="en-US" sz="2200" kern="1200"/>
        </a:p>
      </dsp:txBody>
      <dsp:txXfrm>
        <a:off x="7512882" y="1401973"/>
        <a:ext cx="3414946" cy="2213643"/>
      </dsp:txXfrm>
    </dsp:sp>
    <dsp:sp modelId="{673186A1-6BAA-4C55-B876-F34EF12133B5}">
      <dsp:nvSpPr>
        <dsp:cNvPr id="0" name=""/>
        <dsp:cNvSpPr/>
      </dsp:nvSpPr>
      <dsp:spPr>
        <a:xfrm>
          <a:off x="8666944" y="368940"/>
          <a:ext cx="1106821" cy="1106821"/>
        </a:xfrm>
        <a:prstGeom prst="ellipse">
          <a:avLst/>
        </a:prstGeom>
        <a:solidFill>
          <a:schemeClr val="accent2">
            <a:hueOff val="-1021900"/>
            <a:satOff val="2807"/>
            <a:lumOff val="1882"/>
            <a:alphaOff val="0"/>
          </a:schemeClr>
        </a:solidFill>
        <a:ln w="19050" cap="flat" cmpd="sng" algn="ctr">
          <a:solidFill>
            <a:schemeClr val="accent2">
              <a:hueOff val="-1021900"/>
              <a:satOff val="2807"/>
              <a:lumOff val="188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292" tIns="12700" rIns="86292"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8829034" y="531030"/>
        <a:ext cx="782641" cy="782641"/>
      </dsp:txXfrm>
    </dsp:sp>
    <dsp:sp modelId="{B533BDBC-985A-4CEA-8F16-1819F872F825}">
      <dsp:nvSpPr>
        <dsp:cNvPr id="0" name=""/>
        <dsp:cNvSpPr/>
      </dsp:nvSpPr>
      <dsp:spPr>
        <a:xfrm>
          <a:off x="7512882" y="3689333"/>
          <a:ext cx="3414946" cy="72"/>
        </a:xfrm>
        <a:prstGeom prst="rect">
          <a:avLst/>
        </a:prstGeom>
        <a:solidFill>
          <a:schemeClr val="accent2">
            <a:hueOff val="-1277375"/>
            <a:satOff val="3509"/>
            <a:lumOff val="2352"/>
            <a:alphaOff val="0"/>
          </a:schemeClr>
        </a:solidFill>
        <a:ln w="19050" cap="flat" cmpd="sng" algn="ctr">
          <a:solidFill>
            <a:schemeClr val="accent2">
              <a:hueOff val="-1277375"/>
              <a:satOff val="3509"/>
              <a:lumOff val="23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6F9973-2B40-4B4E-A3B6-809E5DDE3E78}">
      <dsp:nvSpPr>
        <dsp:cNvPr id="0" name=""/>
        <dsp:cNvSpPr/>
      </dsp:nvSpPr>
      <dsp:spPr>
        <a:xfrm>
          <a:off x="562927" y="536506"/>
          <a:ext cx="1445998" cy="1445998"/>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FAF22B-64E0-45F6-B9FA-9AA7111F5475}">
      <dsp:nvSpPr>
        <dsp:cNvPr id="0" name=""/>
        <dsp:cNvSpPr/>
      </dsp:nvSpPr>
      <dsp:spPr>
        <a:xfrm>
          <a:off x="871091" y="844670"/>
          <a:ext cx="829671" cy="82967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2452478-9204-49EF-B586-B8A4BBCBA057}">
      <dsp:nvSpPr>
        <dsp:cNvPr id="0" name=""/>
        <dsp:cNvSpPr/>
      </dsp:nvSpPr>
      <dsp:spPr>
        <a:xfrm>
          <a:off x="100682" y="2432898"/>
          <a:ext cx="237048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22400">
            <a:lnSpc>
              <a:spcPct val="90000"/>
            </a:lnSpc>
            <a:spcBef>
              <a:spcPct val="0"/>
            </a:spcBef>
            <a:spcAft>
              <a:spcPct val="35000"/>
            </a:spcAft>
            <a:buNone/>
            <a:defRPr cap="all"/>
          </a:pPr>
          <a:r>
            <a:rPr lang="en-GB" sz="3200" kern="1200"/>
            <a:t>Crises</a:t>
          </a:r>
          <a:endParaRPr lang="en-US" sz="3200" kern="1200"/>
        </a:p>
      </dsp:txBody>
      <dsp:txXfrm>
        <a:off x="100682" y="2432898"/>
        <a:ext cx="2370489" cy="720000"/>
      </dsp:txXfrm>
    </dsp:sp>
    <dsp:sp modelId="{1F7C3552-A011-43DE-AC5A-6068333F561E}">
      <dsp:nvSpPr>
        <dsp:cNvPr id="0" name=""/>
        <dsp:cNvSpPr/>
      </dsp:nvSpPr>
      <dsp:spPr>
        <a:xfrm>
          <a:off x="3348252" y="536506"/>
          <a:ext cx="1445998" cy="1445998"/>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3954C1-2E7F-4054-900A-57DD2DAE7D64}">
      <dsp:nvSpPr>
        <dsp:cNvPr id="0" name=""/>
        <dsp:cNvSpPr/>
      </dsp:nvSpPr>
      <dsp:spPr>
        <a:xfrm>
          <a:off x="3656416" y="844670"/>
          <a:ext cx="829671" cy="82967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8DF1FCD-B852-4A02-A6BF-FF6901D07BCE}">
      <dsp:nvSpPr>
        <dsp:cNvPr id="0" name=""/>
        <dsp:cNvSpPr/>
      </dsp:nvSpPr>
      <dsp:spPr>
        <a:xfrm>
          <a:off x="2886007" y="2432898"/>
          <a:ext cx="237048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22400">
            <a:lnSpc>
              <a:spcPct val="90000"/>
            </a:lnSpc>
            <a:spcBef>
              <a:spcPct val="0"/>
            </a:spcBef>
            <a:spcAft>
              <a:spcPct val="35000"/>
            </a:spcAft>
            <a:buNone/>
            <a:defRPr cap="all"/>
          </a:pPr>
          <a:r>
            <a:rPr lang="en-GB" sz="3200" kern="1200"/>
            <a:t>Loss</a:t>
          </a:r>
          <a:endParaRPr lang="en-US" sz="3200" kern="1200"/>
        </a:p>
      </dsp:txBody>
      <dsp:txXfrm>
        <a:off x="2886007" y="2432898"/>
        <a:ext cx="2370489" cy="720000"/>
      </dsp:txXfrm>
    </dsp:sp>
    <dsp:sp modelId="{5E8CC722-938C-4C14-BEB7-04A7C29582A2}">
      <dsp:nvSpPr>
        <dsp:cNvPr id="0" name=""/>
        <dsp:cNvSpPr/>
      </dsp:nvSpPr>
      <dsp:spPr>
        <a:xfrm>
          <a:off x="6133577" y="536506"/>
          <a:ext cx="1445998" cy="1445998"/>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DD2C367-5B38-4C66-9F3D-E6F7C6C1254E}">
      <dsp:nvSpPr>
        <dsp:cNvPr id="0" name=""/>
        <dsp:cNvSpPr/>
      </dsp:nvSpPr>
      <dsp:spPr>
        <a:xfrm>
          <a:off x="6441741" y="844670"/>
          <a:ext cx="829671" cy="82967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AE7E984-B34C-44C7-AAFB-ABCCC57FB9F9}">
      <dsp:nvSpPr>
        <dsp:cNvPr id="0" name=""/>
        <dsp:cNvSpPr/>
      </dsp:nvSpPr>
      <dsp:spPr>
        <a:xfrm>
          <a:off x="5671332" y="2432898"/>
          <a:ext cx="237048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22400">
            <a:lnSpc>
              <a:spcPct val="90000"/>
            </a:lnSpc>
            <a:spcBef>
              <a:spcPct val="0"/>
            </a:spcBef>
            <a:spcAft>
              <a:spcPct val="35000"/>
            </a:spcAft>
            <a:buNone/>
            <a:defRPr cap="all"/>
          </a:pPr>
          <a:r>
            <a:rPr lang="en-GB" sz="3200" kern="1200"/>
            <a:t>Grief</a:t>
          </a:r>
          <a:endParaRPr lang="en-US" sz="3200" kern="1200"/>
        </a:p>
      </dsp:txBody>
      <dsp:txXfrm>
        <a:off x="5671332" y="2432898"/>
        <a:ext cx="2370489" cy="720000"/>
      </dsp:txXfrm>
    </dsp:sp>
    <dsp:sp modelId="{53432636-BC27-4F57-B236-7DF4B84A807A}">
      <dsp:nvSpPr>
        <dsp:cNvPr id="0" name=""/>
        <dsp:cNvSpPr/>
      </dsp:nvSpPr>
      <dsp:spPr>
        <a:xfrm>
          <a:off x="8918902" y="536506"/>
          <a:ext cx="1445998" cy="1445998"/>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083B5D9-509C-4107-9BDA-FF8632658B8E}">
      <dsp:nvSpPr>
        <dsp:cNvPr id="0" name=""/>
        <dsp:cNvSpPr/>
      </dsp:nvSpPr>
      <dsp:spPr>
        <a:xfrm>
          <a:off x="9227066" y="844670"/>
          <a:ext cx="829671" cy="82967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633C485-333B-4B96-8D41-972225C73F87}">
      <dsp:nvSpPr>
        <dsp:cNvPr id="0" name=""/>
        <dsp:cNvSpPr/>
      </dsp:nvSpPr>
      <dsp:spPr>
        <a:xfrm>
          <a:off x="8456657" y="2432898"/>
          <a:ext cx="237048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22400">
            <a:lnSpc>
              <a:spcPct val="90000"/>
            </a:lnSpc>
            <a:spcBef>
              <a:spcPct val="0"/>
            </a:spcBef>
            <a:spcAft>
              <a:spcPct val="35000"/>
            </a:spcAft>
            <a:buNone/>
            <a:defRPr cap="all"/>
          </a:pPr>
          <a:r>
            <a:rPr lang="en-GB" sz="3200" kern="1200"/>
            <a:t>Trauma</a:t>
          </a:r>
          <a:endParaRPr lang="en-US" sz="3200" kern="1200"/>
        </a:p>
      </dsp:txBody>
      <dsp:txXfrm>
        <a:off x="8456657" y="2432898"/>
        <a:ext cx="2370489"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79A791-C7E1-4B7C-BC74-D24034BE410D}">
      <dsp:nvSpPr>
        <dsp:cNvPr id="0" name=""/>
        <dsp:cNvSpPr/>
      </dsp:nvSpPr>
      <dsp:spPr>
        <a:xfrm>
          <a:off x="0" y="0"/>
          <a:ext cx="9288654" cy="1257841"/>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b="1" kern="1200" dirty="0"/>
            <a:t>Crisis</a:t>
          </a:r>
          <a:r>
            <a:rPr lang="en-GB" sz="2100" kern="1200" dirty="0"/>
            <a:t> </a:t>
          </a:r>
        </a:p>
        <a:p>
          <a:pPr marL="0" lvl="0" indent="0" algn="l" defTabSz="933450">
            <a:lnSpc>
              <a:spcPct val="90000"/>
            </a:lnSpc>
            <a:spcBef>
              <a:spcPct val="0"/>
            </a:spcBef>
            <a:spcAft>
              <a:spcPct val="35000"/>
            </a:spcAft>
            <a:buNone/>
          </a:pPr>
          <a:r>
            <a:rPr lang="en-GB" sz="2100" kern="1200" dirty="0"/>
            <a:t>It disrupted daily routines, and created a sense of fear, uncertainty, and isolation. </a:t>
          </a:r>
          <a:endParaRPr lang="en-US" sz="2100" kern="1200" dirty="0"/>
        </a:p>
      </dsp:txBody>
      <dsp:txXfrm>
        <a:off x="36841" y="36841"/>
        <a:ext cx="7931345" cy="1184159"/>
      </dsp:txXfrm>
    </dsp:sp>
    <dsp:sp modelId="{35C261DE-FB43-4E78-B046-E97D5A1D5916}">
      <dsp:nvSpPr>
        <dsp:cNvPr id="0" name=""/>
        <dsp:cNvSpPr/>
      </dsp:nvSpPr>
      <dsp:spPr>
        <a:xfrm>
          <a:off x="819587" y="1467481"/>
          <a:ext cx="9288654" cy="1257841"/>
        </a:xfrm>
        <a:prstGeom prst="roundRect">
          <a:avLst>
            <a:gd name="adj" fmla="val 10000"/>
          </a:avLst>
        </a:prstGeom>
        <a:solidFill>
          <a:schemeClr val="accent2">
            <a:hueOff val="-638687"/>
            <a:satOff val="1755"/>
            <a:lumOff val="1176"/>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b="1" kern="1200" dirty="0"/>
            <a:t>Loss</a:t>
          </a:r>
          <a:r>
            <a:rPr lang="en-GB" sz="2100" kern="1200" dirty="0"/>
            <a:t> of loved ones, income and connection with friends and family, all of which led to </a:t>
          </a:r>
          <a:r>
            <a:rPr lang="en-GB" sz="2100" b="1" kern="1200" dirty="0"/>
            <a:t>grief</a:t>
          </a:r>
          <a:r>
            <a:rPr lang="en-GB" sz="2100" kern="1200" dirty="0"/>
            <a:t>.  </a:t>
          </a:r>
          <a:endParaRPr lang="en-US" sz="2100" kern="1200" dirty="0"/>
        </a:p>
      </dsp:txBody>
      <dsp:txXfrm>
        <a:off x="856428" y="1504322"/>
        <a:ext cx="7577788" cy="1184159"/>
      </dsp:txXfrm>
    </dsp:sp>
    <dsp:sp modelId="{6A63285B-2EC5-4FAE-968E-EB51AE507FBE}">
      <dsp:nvSpPr>
        <dsp:cNvPr id="0" name=""/>
        <dsp:cNvSpPr/>
      </dsp:nvSpPr>
      <dsp:spPr>
        <a:xfrm>
          <a:off x="1639174" y="2934963"/>
          <a:ext cx="9288654" cy="1257841"/>
        </a:xfrm>
        <a:prstGeom prst="roundRect">
          <a:avLst>
            <a:gd name="adj" fmla="val 10000"/>
          </a:avLst>
        </a:prstGeom>
        <a:solidFill>
          <a:schemeClr val="accent2">
            <a:hueOff val="-1277375"/>
            <a:satOff val="3509"/>
            <a:lumOff val="2352"/>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b="1" kern="1200" dirty="0"/>
            <a:t>Trauma</a:t>
          </a:r>
        </a:p>
        <a:p>
          <a:pPr marL="0" lvl="0" indent="0" algn="l" defTabSz="933450">
            <a:lnSpc>
              <a:spcPct val="90000"/>
            </a:lnSpc>
            <a:spcBef>
              <a:spcPct val="0"/>
            </a:spcBef>
            <a:spcAft>
              <a:spcPct val="35000"/>
            </a:spcAft>
            <a:buNone/>
          </a:pPr>
          <a:r>
            <a:rPr lang="en-GB" sz="2100" kern="1200" dirty="0"/>
            <a:t>People were emotionally affected by stressful or frightening events.</a:t>
          </a:r>
          <a:endParaRPr lang="en-US" sz="2100" kern="1200" dirty="0"/>
        </a:p>
      </dsp:txBody>
      <dsp:txXfrm>
        <a:off x="1676015" y="2971804"/>
        <a:ext cx="7577788" cy="1184159"/>
      </dsp:txXfrm>
    </dsp:sp>
    <dsp:sp modelId="{02745DB7-1C75-4A38-A253-0BC22757F230}">
      <dsp:nvSpPr>
        <dsp:cNvPr id="0" name=""/>
        <dsp:cNvSpPr/>
      </dsp:nvSpPr>
      <dsp:spPr>
        <a:xfrm>
          <a:off x="8471057" y="953863"/>
          <a:ext cx="817596" cy="817596"/>
        </a:xfrm>
        <a:prstGeom prst="downArrow">
          <a:avLst>
            <a:gd name="adj1" fmla="val 55000"/>
            <a:gd name="adj2" fmla="val 45000"/>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655016" y="953863"/>
        <a:ext cx="449678" cy="615241"/>
      </dsp:txXfrm>
    </dsp:sp>
    <dsp:sp modelId="{695F7880-1CF1-4B40-93A5-57BDA9E9C538}">
      <dsp:nvSpPr>
        <dsp:cNvPr id="0" name=""/>
        <dsp:cNvSpPr/>
      </dsp:nvSpPr>
      <dsp:spPr>
        <a:xfrm>
          <a:off x="9290644" y="2412959"/>
          <a:ext cx="817596" cy="817596"/>
        </a:xfrm>
        <a:prstGeom prst="downArrow">
          <a:avLst>
            <a:gd name="adj1" fmla="val 55000"/>
            <a:gd name="adj2" fmla="val 45000"/>
          </a:avLst>
        </a:prstGeom>
        <a:solidFill>
          <a:schemeClr val="accent2">
            <a:tint val="40000"/>
            <a:alpha val="90000"/>
            <a:hueOff val="-1124680"/>
            <a:satOff val="4413"/>
            <a:lumOff val="566"/>
            <a:alphaOff val="0"/>
          </a:schemeClr>
        </a:solidFill>
        <a:ln w="19050" cap="flat" cmpd="sng" algn="ctr">
          <a:solidFill>
            <a:schemeClr val="accent2">
              <a:tint val="40000"/>
              <a:alpha val="90000"/>
              <a:hueOff val="-1124680"/>
              <a:satOff val="4413"/>
              <a:lumOff val="56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9474603" y="2412959"/>
        <a:ext cx="449678" cy="615241"/>
      </dsp:txXfrm>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20651D-8055-412D-B75E-D282168BDADF}" type="datetimeFigureOut">
              <a:rPr lang="en-US" smtClean="0"/>
              <a:t>6/27/2025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3CD116-635D-4EF7-8F06-22E62E79716B}" type="slidenum">
              <a:rPr lang="en-US" smtClean="0"/>
              <a:t>‹#›</a:t>
            </a:fld>
            <a:endParaRPr lang="en-US"/>
          </a:p>
        </p:txBody>
      </p:sp>
    </p:spTree>
    <p:extLst>
      <p:ext uri="{BB962C8B-B14F-4D97-AF65-F5344CB8AC3E}">
        <p14:creationId xmlns:p14="http://schemas.microsoft.com/office/powerpoint/2010/main" val="3394929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youtube.com/watch?v=gsYL4PC0hyk&amp;ab_channel=watchwellcast"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youtube.com/watch?v=gsYL4PC0hyk&amp;t=51s&amp;ab_channel=watchwellcast"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youtube.com/watch?v=F5CrmanerlY&amp;ab_channel=AnnaFreud"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Introduction (2 min)</a:t>
            </a:r>
          </a:p>
          <a:p>
            <a:endParaRPr lang="en-US" dirty="0"/>
          </a:p>
          <a:p>
            <a:pPr marL="171450" marR="0" indent="-171450" algn="l" rtl="0">
              <a:buFont typeface="Arial" panose="020B0604020202020204" pitchFamily="34" charset="0"/>
              <a:buChar char="•"/>
            </a:pPr>
            <a:r>
              <a:rPr lang="en-GB" sz="1200" b="1" i="0" u="none" strike="noStrike" kern="100" baseline="0" dirty="0">
                <a:latin typeface="Times New Roman" panose="02020603050405020304" pitchFamily="18" charset="0"/>
              </a:rPr>
              <a:t>Slide 1:</a:t>
            </a:r>
            <a:r>
              <a:rPr lang="en-GB" sz="1200" b="0" i="0" u="none" strike="noStrike" kern="100" baseline="0" dirty="0">
                <a:latin typeface="Times New Roman" panose="02020603050405020304" pitchFamily="18" charset="0"/>
              </a:rPr>
              <a:t> </a:t>
            </a:r>
            <a:r>
              <a:rPr lang="en-GB" sz="1200" b="1" i="0" u="none" strike="noStrike" kern="100" baseline="0" dirty="0">
                <a:solidFill>
                  <a:srgbClr val="FF0000"/>
                </a:solidFill>
                <a:latin typeface="Times New Roman" panose="02020603050405020304" pitchFamily="18" charset="0"/>
              </a:rPr>
              <a:t>Note to teacher:</a:t>
            </a:r>
            <a:r>
              <a:rPr lang="en-GB" sz="1200" b="0" i="0" u="none" strike="noStrike" kern="100" baseline="0" dirty="0">
                <a:solidFill>
                  <a:srgbClr val="FF0000"/>
                </a:solidFill>
                <a:latin typeface="Times New Roman" panose="02020603050405020304" pitchFamily="18" charset="0"/>
              </a:rPr>
              <a:t> Please be aware that this lesson covers emotional topics such as grief, trauma, and crises. While these are important and relevant life skills, some learners may find the content upsetting or triggering, especially if they have experienced recent loss or trauma themselves. Let learners know at the start of the lesson that they can speak to you privately if they feel overwhelmed. Encourage learners to speak to a school counsellor, trusted adult, or support service if the topic brings up difficult emotions.</a:t>
            </a:r>
          </a:p>
          <a:p>
            <a:pPr marL="171450" marR="0" indent="-171450" algn="l" rtl="0">
              <a:buFont typeface="Arial" panose="020B0604020202020204" pitchFamily="34" charset="0"/>
              <a:buChar char="•"/>
            </a:pPr>
            <a:r>
              <a:rPr lang="en-GB" sz="1200" b="0" i="0" u="none" strike="noStrike" kern="100" baseline="0" dirty="0">
                <a:latin typeface="Times New Roman" panose="02020603050405020304" pitchFamily="18" charset="0"/>
              </a:rPr>
              <a:t>Welcome back, </a:t>
            </a:r>
            <a:r>
              <a:rPr lang="en-GB" sz="1200" b="0" i="0" u="none" strike="noStrike" kern="100" baseline="0">
                <a:latin typeface="Times New Roman" panose="02020603050405020304" pitchFamily="18" charset="0"/>
              </a:rPr>
              <a:t>Grade 8s</a:t>
            </a:r>
            <a:r>
              <a:rPr lang="en-GB" sz="1200" b="0" i="0" u="none" strike="noStrike" kern="100" baseline="0" dirty="0">
                <a:latin typeface="Times New Roman" panose="02020603050405020304" pitchFamily="18" charset="0"/>
              </a:rPr>
              <a:t>. In our last lesson, we learnt that managing HIV and COVID-19 isn’t only about taking medicine. Healthy habits and a positive attitude are just as important. These help us cope better, stay hopeful, and support both our physical and mental health.</a:t>
            </a:r>
          </a:p>
          <a:p>
            <a:pPr marL="171450" marR="0" indent="-171450" algn="l" rtl="0">
              <a:buFont typeface="Arial" panose="020B0604020202020204" pitchFamily="34" charset="0"/>
              <a:buChar char="•"/>
            </a:pPr>
            <a:r>
              <a:rPr lang="en-GB" sz="1200" b="0" i="0" u="none" strike="noStrike" kern="100" baseline="0" dirty="0">
                <a:latin typeface="Times New Roman" panose="02020603050405020304" pitchFamily="18" charset="0"/>
              </a:rPr>
              <a:t>Today, we’re going to take this further by looking at how to cope with grief, trauma, loss, and crises. Just like illness, these experiences can deeply affect our well-being, and it’s important to learn healthy ways to deal with them.</a:t>
            </a:r>
          </a:p>
          <a:p>
            <a:pPr marR="0" algn="l" rtl="0"/>
            <a:endParaRPr lang="en-ZA" sz="1200" b="0" i="0" u="none" strike="noStrike" kern="100" baseline="0" dirty="0">
              <a:latin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93CD116-635D-4EF7-8F06-22E62E79716B}" type="slidenum">
              <a:rPr lang="en-US" smtClean="0"/>
              <a:t>1</a:t>
            </a:fld>
            <a:endParaRPr lang="en-US"/>
          </a:p>
        </p:txBody>
      </p:sp>
    </p:spTree>
    <p:extLst>
      <p:ext uri="{BB962C8B-B14F-4D97-AF65-F5344CB8AC3E}">
        <p14:creationId xmlns:p14="http://schemas.microsoft.com/office/powerpoint/2010/main" val="2762947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rtl="0">
              <a:buFont typeface="Arial" panose="020B0604020202020204" pitchFamily="34" charset="0"/>
              <a:buChar char="•"/>
            </a:pPr>
            <a:r>
              <a:rPr lang="en-GB" sz="1200" b="1" i="0" u="none" strike="noStrike" kern="100" baseline="0" dirty="0">
                <a:latin typeface="Times New Roman" panose="02020603050405020304" pitchFamily="18" charset="0"/>
              </a:rPr>
              <a:t>Slide 2:</a:t>
            </a:r>
            <a:r>
              <a:rPr lang="en-GB" sz="1200" b="0" i="0" u="none" strike="noStrike" kern="100" baseline="0" dirty="0">
                <a:latin typeface="Times New Roman" panose="02020603050405020304" pitchFamily="18" charset="0"/>
              </a:rPr>
              <a:t> By the end of this lesson, you should be able to:</a:t>
            </a:r>
          </a:p>
          <a:p>
            <a:pPr marL="171450" marR="0" indent="-171450" algn="l" rtl="0">
              <a:buFont typeface="Arial" panose="020B0604020202020204" pitchFamily="34" charset="0"/>
              <a:buChar char="•"/>
            </a:pPr>
            <a:r>
              <a:rPr lang="en-GB" sz="1200" b="0" i="0" u="none" strike="noStrike" kern="100" baseline="0" dirty="0">
                <a:latin typeface="Times New Roman" panose="02020603050405020304" pitchFamily="18" charset="0"/>
              </a:rPr>
              <a:t>Explain the concepts of grief, trauma, crises, and loss.</a:t>
            </a:r>
          </a:p>
          <a:p>
            <a:pPr marL="171450" marR="0" indent="-171450" algn="l" rtl="0">
              <a:buFont typeface="Arial" panose="020B0604020202020204" pitchFamily="34" charset="0"/>
              <a:buChar char="•"/>
            </a:pPr>
            <a:r>
              <a:rPr lang="en-GB" sz="1200" b="0" i="0" u="none" strike="noStrike" kern="100" baseline="0" dirty="0">
                <a:latin typeface="Times New Roman" panose="02020603050405020304" pitchFamily="18" charset="0"/>
              </a:rPr>
              <a:t>Describe emotional and physical responses to loss, grief, trauma, crises and loss.</a:t>
            </a:r>
          </a:p>
          <a:p>
            <a:pPr marL="171450" marR="0" indent="-171450" algn="l" rtl="0">
              <a:buFont typeface="Arial" panose="020B0604020202020204" pitchFamily="34" charset="0"/>
              <a:buChar char="•"/>
            </a:pPr>
            <a:r>
              <a:rPr lang="en-GB" sz="1200" b="0" i="0" u="none" strike="noStrike" kern="100" baseline="0" dirty="0">
                <a:latin typeface="Times New Roman" panose="02020603050405020304" pitchFamily="18" charset="0"/>
              </a:rPr>
              <a:t>Identify healthy coping strategies for dealing with loss, grief, trauma, crises and loss.</a:t>
            </a:r>
          </a:p>
          <a:p>
            <a:endParaRPr lang="en-US" dirty="0"/>
          </a:p>
        </p:txBody>
      </p:sp>
      <p:sp>
        <p:nvSpPr>
          <p:cNvPr id="4" name="Slide Number Placeholder 3"/>
          <p:cNvSpPr>
            <a:spLocks noGrp="1"/>
          </p:cNvSpPr>
          <p:nvPr>
            <p:ph type="sldNum" sz="quarter" idx="5"/>
          </p:nvPr>
        </p:nvSpPr>
        <p:spPr/>
        <p:txBody>
          <a:bodyPr/>
          <a:lstStyle/>
          <a:p>
            <a:fld id="{993CD116-635D-4EF7-8F06-22E62E79716B}" type="slidenum">
              <a:rPr lang="en-US" smtClean="0"/>
              <a:t>2</a:t>
            </a:fld>
            <a:endParaRPr lang="en-US"/>
          </a:p>
        </p:txBody>
      </p:sp>
    </p:spTree>
    <p:extLst>
      <p:ext uri="{BB962C8B-B14F-4D97-AF65-F5344CB8AC3E}">
        <p14:creationId xmlns:p14="http://schemas.microsoft.com/office/powerpoint/2010/main" val="4011550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Teaching &amp; Class Discussion (8 min)</a:t>
            </a:r>
          </a:p>
          <a:p>
            <a:endParaRPr lang="en-GB" dirty="0"/>
          </a:p>
          <a:p>
            <a:pPr marL="171450" marR="0" indent="-171450" algn="l" rtl="0">
              <a:buFont typeface="Arial" panose="020B0604020202020204" pitchFamily="34" charset="0"/>
              <a:buChar char="•"/>
            </a:pPr>
            <a:r>
              <a:rPr lang="en-GB" sz="1200" b="1" i="0" u="none" strike="noStrike" kern="100" baseline="0" dirty="0">
                <a:latin typeface="Times New Roman" panose="02020603050405020304" pitchFamily="18" charset="0"/>
              </a:rPr>
              <a:t>Slide 3:</a:t>
            </a:r>
            <a:r>
              <a:rPr lang="en-GB" sz="1200" b="0" i="0" u="none" strike="noStrike" kern="100" baseline="0" dirty="0">
                <a:latin typeface="Times New Roman" panose="02020603050405020304" pitchFamily="18" charset="0"/>
              </a:rPr>
              <a:t> Let’s start with the definitions of crises, grief and trauma. Can anyone tell me what these words mean?</a:t>
            </a:r>
          </a:p>
          <a:p>
            <a:pPr marL="171450" marR="0" indent="-171450" algn="l" rtl="0">
              <a:buFont typeface="Arial" panose="020B0604020202020204" pitchFamily="34" charset="0"/>
              <a:buChar char="•"/>
            </a:pPr>
            <a:r>
              <a:rPr lang="en-GB" sz="1200" b="1" i="0" u="none" strike="noStrike" kern="100" baseline="0" dirty="0">
                <a:latin typeface="Times New Roman" panose="02020603050405020304" pitchFamily="18" charset="0"/>
              </a:rPr>
              <a:t>Crises:</a:t>
            </a:r>
            <a:r>
              <a:rPr lang="en-GB" sz="1200" b="0" i="0" u="none" strike="noStrike" kern="100" baseline="0" dirty="0">
                <a:latin typeface="Times New Roman" panose="02020603050405020304" pitchFamily="18" charset="0"/>
              </a:rPr>
              <a:t> Sudden, intense situations that cause disruption and stress. (Mention to learners that “crisis” is the singular form of “crises”.)</a:t>
            </a:r>
          </a:p>
          <a:p>
            <a:pPr marL="171450" marR="0" indent="-171450" algn="l" rtl="0">
              <a:buFont typeface="Arial" panose="020B0604020202020204" pitchFamily="34" charset="0"/>
              <a:buChar char="•"/>
            </a:pPr>
            <a:r>
              <a:rPr lang="en-GB" sz="1200" b="1" i="0" u="none" strike="noStrike" kern="100" baseline="0" dirty="0">
                <a:latin typeface="Times New Roman" panose="02020603050405020304" pitchFamily="18" charset="0"/>
              </a:rPr>
              <a:t>Loss</a:t>
            </a:r>
            <a:r>
              <a:rPr lang="en-GB" sz="1200" b="0" i="0" u="none" strike="noStrike" kern="100" baseline="0" dirty="0">
                <a:latin typeface="Times New Roman" panose="02020603050405020304" pitchFamily="18" charset="0"/>
              </a:rPr>
              <a:t>: The experience of having something or someone important taken away or no longer available.</a:t>
            </a:r>
          </a:p>
          <a:p>
            <a:pPr marL="171450" marR="0" indent="-171450" algn="l" rtl="0">
              <a:buFont typeface="Arial" panose="020B0604020202020204" pitchFamily="34" charset="0"/>
              <a:buChar char="•"/>
            </a:pPr>
            <a:r>
              <a:rPr lang="en-GB" sz="1200" b="1" i="0" u="none" strike="noStrike" kern="100" baseline="0" dirty="0">
                <a:latin typeface="Times New Roman" panose="02020603050405020304" pitchFamily="18" charset="0"/>
              </a:rPr>
              <a:t>Grief:</a:t>
            </a:r>
            <a:r>
              <a:rPr lang="en-GB" sz="1200" b="0" i="0" u="none" strike="noStrike" kern="100" baseline="0" dirty="0">
                <a:latin typeface="Times New Roman" panose="02020603050405020304" pitchFamily="18" charset="0"/>
              </a:rPr>
              <a:t> Deep sadness or sorrow after a loss.</a:t>
            </a:r>
          </a:p>
          <a:p>
            <a:pPr marL="171450" marR="0" indent="-171450" algn="l" rtl="0">
              <a:buFont typeface="Arial" panose="020B0604020202020204" pitchFamily="34" charset="0"/>
              <a:buChar char="•"/>
            </a:pPr>
            <a:r>
              <a:rPr lang="en-GB" sz="1200" b="1" i="0" u="none" strike="noStrike" kern="100" baseline="0" dirty="0">
                <a:latin typeface="Times New Roman" panose="02020603050405020304" pitchFamily="18" charset="0"/>
              </a:rPr>
              <a:t>Trauma:</a:t>
            </a:r>
            <a:r>
              <a:rPr lang="en-GB" sz="1200" b="0" i="0" u="none" strike="noStrike" kern="100" baseline="0" dirty="0">
                <a:latin typeface="Times New Roman" panose="02020603050405020304" pitchFamily="18" charset="0"/>
              </a:rPr>
              <a:t> Emotional shock from a distressing or harmful event.</a:t>
            </a:r>
          </a:p>
          <a:p>
            <a:endParaRPr lang="en-US" dirty="0"/>
          </a:p>
        </p:txBody>
      </p:sp>
      <p:sp>
        <p:nvSpPr>
          <p:cNvPr id="4" name="Slide Number Placeholder 3"/>
          <p:cNvSpPr>
            <a:spLocks noGrp="1"/>
          </p:cNvSpPr>
          <p:nvPr>
            <p:ph type="sldNum" sz="quarter" idx="5"/>
          </p:nvPr>
        </p:nvSpPr>
        <p:spPr/>
        <p:txBody>
          <a:bodyPr/>
          <a:lstStyle/>
          <a:p>
            <a:fld id="{993CD116-635D-4EF7-8F06-22E62E79716B}" type="slidenum">
              <a:rPr lang="en-US" smtClean="0"/>
              <a:t>3</a:t>
            </a:fld>
            <a:endParaRPr lang="en-US"/>
          </a:p>
        </p:txBody>
      </p:sp>
    </p:spTree>
    <p:extLst>
      <p:ext uri="{BB962C8B-B14F-4D97-AF65-F5344CB8AC3E}">
        <p14:creationId xmlns:p14="http://schemas.microsoft.com/office/powerpoint/2010/main" val="2038537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rtl="0">
              <a:buFont typeface="Arial" panose="020B0604020202020204" pitchFamily="34" charset="0"/>
              <a:buChar char="•"/>
            </a:pPr>
            <a:r>
              <a:rPr lang="en-GB" sz="1200" b="1" i="0" u="none" strike="noStrike" kern="100" baseline="0" dirty="0">
                <a:latin typeface="Times New Roman" panose="02020603050405020304" pitchFamily="18" charset="0"/>
              </a:rPr>
              <a:t>Slide 4: </a:t>
            </a:r>
            <a:r>
              <a:rPr lang="en-GB" sz="1200" b="0" i="0" u="none" strike="noStrike" kern="100" baseline="0" dirty="0">
                <a:latin typeface="Times New Roman" panose="02020603050405020304" pitchFamily="18" charset="0"/>
              </a:rPr>
              <a:t>The COVID-19 pandemic is a real-life example that helps us understand the meaning of crises, grief, and trauma. Use the diagram on Slide 4 and the notes below to explain the example:</a:t>
            </a:r>
          </a:p>
          <a:p>
            <a:pPr marL="171450" marR="0" indent="-171450" algn="l" rtl="0">
              <a:buFont typeface="Arial" panose="020B0604020202020204" pitchFamily="34" charset="0"/>
              <a:buChar char="•"/>
            </a:pPr>
            <a:r>
              <a:rPr lang="en-GB" sz="1200" b="0" i="0" u="none" strike="noStrike" kern="100" baseline="0" dirty="0">
                <a:latin typeface="Times New Roman" panose="02020603050405020304" pitchFamily="18" charset="0"/>
              </a:rPr>
              <a:t>Can you remember what “pandemic” means? (Allow learners to respond.)</a:t>
            </a:r>
          </a:p>
          <a:p>
            <a:pPr marL="171450" marR="0" indent="-171450" algn="l" rtl="0">
              <a:buFont typeface="Arial" panose="020B0604020202020204" pitchFamily="34" charset="0"/>
              <a:buChar char="•"/>
            </a:pPr>
            <a:r>
              <a:rPr lang="en-GB" sz="1200" b="0" i="0" u="none" strike="noStrike" kern="100" baseline="0" dirty="0">
                <a:latin typeface="Times New Roman" panose="02020603050405020304" pitchFamily="18" charset="0"/>
              </a:rPr>
              <a:t>A </a:t>
            </a:r>
            <a:r>
              <a:rPr lang="en-GB" sz="1200" b="1" i="0" u="none" strike="noStrike" kern="100" baseline="0" dirty="0">
                <a:latin typeface="Times New Roman" panose="02020603050405020304" pitchFamily="18" charset="0"/>
              </a:rPr>
              <a:t>pandemic</a:t>
            </a:r>
            <a:r>
              <a:rPr lang="en-GB" sz="1200" b="0" i="0" u="none" strike="noStrike" kern="100" baseline="0" dirty="0">
                <a:latin typeface="Times New Roman" panose="02020603050405020304" pitchFamily="18" charset="0"/>
              </a:rPr>
              <a:t> is a widespread outbreak of a disease that affects multiple countries or continents </a:t>
            </a:r>
          </a:p>
          <a:p>
            <a:pPr marL="171450" marR="0" indent="-171450" algn="l" rtl="0">
              <a:buFont typeface="Arial" panose="020B0604020202020204" pitchFamily="34" charset="0"/>
              <a:buChar char="•"/>
            </a:pPr>
            <a:r>
              <a:rPr lang="en-GB" sz="1200" b="0" i="0" u="none" strike="noStrike" kern="100" baseline="0" dirty="0">
                <a:latin typeface="Times New Roman" panose="02020603050405020304" pitchFamily="18" charset="0"/>
              </a:rPr>
              <a:t>The COVID-19 pandemic was a global </a:t>
            </a:r>
            <a:r>
              <a:rPr lang="en-GB" sz="1200" b="1" i="0" u="sng" strike="noStrike" kern="100" baseline="0" dirty="0">
                <a:latin typeface="Times New Roman" panose="02020603050405020304" pitchFamily="18" charset="0"/>
              </a:rPr>
              <a:t>crisis</a:t>
            </a:r>
            <a:r>
              <a:rPr lang="en-GB" sz="1200" b="0" i="0" u="none" strike="noStrike" kern="100" baseline="0" dirty="0">
                <a:latin typeface="Times New Roman" panose="02020603050405020304" pitchFamily="18" charset="0"/>
              </a:rPr>
              <a:t> that profoundly impacted individuals and communities. It can be described as a crisis because it disrupted daily routines, and created a sense of fear, uncertainty, and isolation. </a:t>
            </a:r>
          </a:p>
          <a:p>
            <a:pPr marL="171450" marR="0" indent="-171450" algn="l" rtl="0">
              <a:buFont typeface="Arial" panose="020B0604020202020204" pitchFamily="34" charset="0"/>
              <a:buChar char="•"/>
            </a:pPr>
            <a:r>
              <a:rPr lang="en-GB" sz="1200" b="0" i="0" u="none" strike="noStrike" kern="100" baseline="0" dirty="0">
                <a:latin typeface="Times New Roman" panose="02020603050405020304" pitchFamily="18" charset="0"/>
              </a:rPr>
              <a:t>Many people experienced the </a:t>
            </a:r>
            <a:r>
              <a:rPr lang="en-GB" sz="1200" b="1" i="0" u="sng" strike="noStrike" kern="100" baseline="0" dirty="0">
                <a:latin typeface="Times New Roman" panose="02020603050405020304" pitchFamily="18" charset="0"/>
              </a:rPr>
              <a:t>loss</a:t>
            </a:r>
            <a:r>
              <a:rPr lang="en-GB" sz="1200" b="0" i="0" u="none" strike="noStrike" kern="100" baseline="0" dirty="0">
                <a:latin typeface="Times New Roman" panose="02020603050405020304" pitchFamily="18" charset="0"/>
              </a:rPr>
              <a:t> of loved ones, income and connection with friends and family, all of which led to </a:t>
            </a:r>
            <a:r>
              <a:rPr lang="en-GB" sz="1200" b="1" i="0" u="sng" strike="noStrike" kern="100" baseline="0" dirty="0">
                <a:latin typeface="Times New Roman" panose="02020603050405020304" pitchFamily="18" charset="0"/>
              </a:rPr>
              <a:t>grief</a:t>
            </a:r>
            <a:r>
              <a:rPr lang="en-GB" sz="1200" b="0" i="0" u="none" strike="noStrike" kern="100" baseline="0" dirty="0">
                <a:latin typeface="Times New Roman" panose="02020603050405020304" pitchFamily="18" charset="0"/>
              </a:rPr>
              <a:t>.  </a:t>
            </a:r>
          </a:p>
          <a:p>
            <a:pPr marL="171450" marR="0" indent="-171450" algn="l" rtl="0">
              <a:buFont typeface="Arial" panose="020B0604020202020204" pitchFamily="34" charset="0"/>
              <a:buChar char="•"/>
            </a:pPr>
            <a:r>
              <a:rPr lang="en-GB" sz="1200" b="0" i="0" u="none" strike="noStrike" kern="100" baseline="0" dirty="0">
                <a:latin typeface="Times New Roman" panose="02020603050405020304" pitchFamily="18" charset="0"/>
              </a:rPr>
              <a:t>These experiences also caused </a:t>
            </a:r>
            <a:r>
              <a:rPr lang="en-GB" sz="1200" b="1" i="0" u="sng" strike="noStrike" kern="100" baseline="0" dirty="0">
                <a:latin typeface="Times New Roman" panose="02020603050405020304" pitchFamily="18" charset="0"/>
              </a:rPr>
              <a:t>trauma</a:t>
            </a:r>
            <a:r>
              <a:rPr lang="en-GB" sz="1200" b="0" i="0" u="none" strike="noStrike" kern="100" baseline="0" dirty="0">
                <a:latin typeface="Times New Roman" panose="02020603050405020304" pitchFamily="18" charset="0"/>
              </a:rPr>
              <a:t>, as people were emotionally affected by stressful or frightening events.</a:t>
            </a:r>
          </a:p>
          <a:p>
            <a:endParaRPr lang="en-US" dirty="0"/>
          </a:p>
        </p:txBody>
      </p:sp>
      <p:sp>
        <p:nvSpPr>
          <p:cNvPr id="4" name="Slide Number Placeholder 3"/>
          <p:cNvSpPr>
            <a:spLocks noGrp="1"/>
          </p:cNvSpPr>
          <p:nvPr>
            <p:ph type="sldNum" sz="quarter" idx="5"/>
          </p:nvPr>
        </p:nvSpPr>
        <p:spPr/>
        <p:txBody>
          <a:bodyPr/>
          <a:lstStyle/>
          <a:p>
            <a:fld id="{993CD116-635D-4EF7-8F06-22E62E79716B}" type="slidenum">
              <a:rPr lang="en-US" smtClean="0"/>
              <a:t>4</a:t>
            </a:fld>
            <a:endParaRPr lang="en-US"/>
          </a:p>
        </p:txBody>
      </p:sp>
    </p:spTree>
    <p:extLst>
      <p:ext uri="{BB962C8B-B14F-4D97-AF65-F5344CB8AC3E}">
        <p14:creationId xmlns:p14="http://schemas.microsoft.com/office/powerpoint/2010/main" val="516586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rtl="0">
              <a:buFont typeface="Arial" panose="020B0604020202020204" pitchFamily="34" charset="0"/>
              <a:buChar char="•"/>
            </a:pPr>
            <a:r>
              <a:rPr lang="en-GB" sz="1200" b="1" i="0" u="none" strike="noStrike" kern="100" baseline="0" dirty="0">
                <a:latin typeface="Times New Roman" panose="02020603050405020304" pitchFamily="18" charset="0"/>
              </a:rPr>
              <a:t>Slide 5:</a:t>
            </a:r>
            <a:r>
              <a:rPr lang="en-GB" sz="1200" b="0" i="0" u="none" strike="noStrike" kern="100" baseline="0" dirty="0">
                <a:latin typeface="Times New Roman" panose="02020603050405020304" pitchFamily="18" charset="0"/>
              </a:rPr>
              <a:t> This is quite a heavy topic, but unfortunately, it’s a part of life. However, there is a silver lining. Amidst the devastation of COVID-19, humanity demonstrated remarkable </a:t>
            </a:r>
            <a:r>
              <a:rPr lang="en-GB" sz="1200" b="1" i="0" u="none" strike="noStrike" kern="100" baseline="0" dirty="0">
                <a:latin typeface="Times New Roman" panose="02020603050405020304" pitchFamily="18" charset="0"/>
              </a:rPr>
              <a:t>resilience</a:t>
            </a:r>
            <a:r>
              <a:rPr lang="en-GB" sz="1200" b="0" i="0" u="none" strike="noStrike" kern="100" baseline="0" dirty="0">
                <a:latin typeface="Times New Roman" panose="02020603050405020304" pitchFamily="18" charset="0"/>
              </a:rPr>
              <a:t>. People adapted, supported one another, and found ways to rebuild their lives. </a:t>
            </a:r>
          </a:p>
          <a:p>
            <a:pPr marL="171450" marR="0" indent="-171450" algn="l" rtl="0">
              <a:buFont typeface="Arial" panose="020B0604020202020204" pitchFamily="34" charset="0"/>
              <a:buChar char="•"/>
            </a:pPr>
            <a:r>
              <a:rPr lang="en-GB" sz="1200" b="0" i="0" u="none" strike="noStrike" kern="100" baseline="0" dirty="0">
                <a:latin typeface="Times New Roman" panose="02020603050405020304" pitchFamily="18" charset="0"/>
              </a:rPr>
              <a:t>Who can tell me what resilience means? (Allow learners to respond.) </a:t>
            </a:r>
          </a:p>
          <a:p>
            <a:pPr marL="171450" marR="0" indent="-171450" algn="l" rtl="0">
              <a:buFont typeface="Arial" panose="020B0604020202020204" pitchFamily="34" charset="0"/>
              <a:buChar char="•"/>
            </a:pPr>
            <a:r>
              <a:rPr lang="en-GB" sz="1200" b="1" i="0" u="none" strike="noStrike" kern="100" baseline="0" dirty="0">
                <a:latin typeface="Times New Roman" panose="02020603050405020304" pitchFamily="18" charset="0"/>
              </a:rPr>
              <a:t>Resilience</a:t>
            </a:r>
            <a:r>
              <a:rPr lang="en-GB" sz="1200" b="0" i="0" u="none" strike="noStrike" kern="100" baseline="0" dirty="0">
                <a:latin typeface="Times New Roman" panose="02020603050405020304" pitchFamily="18" charset="0"/>
              </a:rPr>
              <a:t> is the ability to adapt, recover, and grow stronger after facing challenges. That’s exactly what we aim to do in this lesson: To equip you with the tools to heal and move forward after difficult experiences.</a:t>
            </a:r>
          </a:p>
          <a:p>
            <a:pPr marL="171450" marR="0" indent="-171450" algn="l" rtl="0">
              <a:buFont typeface="Arial" panose="020B0604020202020204" pitchFamily="34" charset="0"/>
              <a:buChar char="•"/>
            </a:pPr>
            <a:r>
              <a:rPr lang="en-GB" sz="1200" b="0" i="0" u="none" strike="noStrike" kern="100" baseline="0" dirty="0">
                <a:latin typeface="Times New Roman" panose="02020603050405020304" pitchFamily="18" charset="0"/>
              </a:rPr>
              <a:t>We all live unique lives, and at any given time, we may be dealing with a crisis, loss, grief, or trauma. Perhaps someone is coping with the death of a loved one, facing family problems, struggling with mental health, or dealing with financial stress. We don’t always know what others are going through, and that’s why it’s so important to show kindness and empathy.</a:t>
            </a:r>
          </a:p>
          <a:p>
            <a:endParaRPr lang="en-US" dirty="0"/>
          </a:p>
        </p:txBody>
      </p:sp>
      <p:sp>
        <p:nvSpPr>
          <p:cNvPr id="4" name="Slide Number Placeholder 3"/>
          <p:cNvSpPr>
            <a:spLocks noGrp="1"/>
          </p:cNvSpPr>
          <p:nvPr>
            <p:ph type="sldNum" sz="quarter" idx="5"/>
          </p:nvPr>
        </p:nvSpPr>
        <p:spPr/>
        <p:txBody>
          <a:bodyPr/>
          <a:lstStyle/>
          <a:p>
            <a:fld id="{993CD116-635D-4EF7-8F06-22E62E79716B}" type="slidenum">
              <a:rPr lang="en-US" smtClean="0"/>
              <a:t>5</a:t>
            </a:fld>
            <a:endParaRPr lang="en-US"/>
          </a:p>
        </p:txBody>
      </p:sp>
    </p:spTree>
    <p:extLst>
      <p:ext uri="{BB962C8B-B14F-4D97-AF65-F5344CB8AC3E}">
        <p14:creationId xmlns:p14="http://schemas.microsoft.com/office/powerpoint/2010/main" val="42310292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rtl="0">
              <a:buFont typeface="Arial" panose="020B0604020202020204" pitchFamily="34" charset="0"/>
              <a:buNone/>
            </a:pPr>
            <a:r>
              <a:rPr lang="en-GB" sz="1200" b="0" i="0" u="none" strike="noStrike" kern="100" baseline="0" dirty="0">
                <a:latin typeface="Times New Roman" panose="02020603050405020304" pitchFamily="18" charset="0"/>
              </a:rPr>
              <a:t>Watch Videos &amp; Activities (8 + 8 min)</a:t>
            </a:r>
          </a:p>
          <a:p>
            <a:pPr marL="171450" marR="0" indent="-171450" algn="l" rtl="0">
              <a:buFont typeface="Arial" panose="020B0604020202020204" pitchFamily="34" charset="0"/>
              <a:buChar char="•"/>
            </a:pPr>
            <a:endParaRPr lang="en-GB" sz="1200" b="1" i="0" u="none" strike="noStrike" kern="100" baseline="0" dirty="0">
              <a:latin typeface="Times New Roman" panose="02020603050405020304" pitchFamily="18" charset="0"/>
            </a:endParaRPr>
          </a:p>
          <a:p>
            <a:pPr marL="171450" marR="0" indent="-171450" algn="l" rtl="0">
              <a:buFont typeface="Arial" panose="020B0604020202020204" pitchFamily="34" charset="0"/>
              <a:buChar char="•"/>
            </a:pPr>
            <a:r>
              <a:rPr lang="en-GB" sz="1200" b="1" i="0" u="none" strike="noStrike" kern="100" baseline="0" dirty="0">
                <a:latin typeface="Times New Roman" panose="02020603050405020304" pitchFamily="18" charset="0"/>
              </a:rPr>
              <a:t>Slide 6:</a:t>
            </a:r>
            <a:r>
              <a:rPr lang="en-GB" sz="1200" b="0" i="0" u="none" strike="noStrike" kern="100" baseline="0" dirty="0">
                <a:latin typeface="Times New Roman" panose="02020603050405020304" pitchFamily="18" charset="0"/>
              </a:rPr>
              <a:t> Now, let’s take a closer look at how loss, grief, crises, and trauma show up in our lives, and how we can begin to deal with them in healthy ways. We are going to watch two videos. Pay close attention as we watch. After each video, we’ll pause to complete a short activity based on what we’ve just learnt.</a:t>
            </a:r>
          </a:p>
          <a:p>
            <a:pPr marL="171450" marR="0" indent="-171450" algn="l" rtl="0">
              <a:buFont typeface="Arial" panose="020B0604020202020204" pitchFamily="34" charset="0"/>
              <a:buChar char="•"/>
            </a:pPr>
            <a:r>
              <a:rPr lang="en-GB" sz="1200" b="0" i="0" u="none" strike="noStrike" kern="100" baseline="0" dirty="0">
                <a:latin typeface="Times New Roman" panose="02020603050405020304" pitchFamily="18" charset="0"/>
              </a:rPr>
              <a:t>Our first video deals with loss and grief. Let’s watch.</a:t>
            </a:r>
          </a:p>
          <a:p>
            <a:pPr marL="171450" marR="0" indent="-171450" algn="l" rtl="0">
              <a:buFont typeface="Arial" panose="020B0604020202020204" pitchFamily="34" charset="0"/>
              <a:buChar char="•"/>
            </a:pPr>
            <a:r>
              <a:rPr lang="en-ZA" sz="1200" b="0" i="0" u="none" strike="noStrike" kern="100" baseline="0" dirty="0">
                <a:latin typeface="Times New Roman" panose="02020603050405020304" pitchFamily="18" charset="0"/>
              </a:rPr>
              <a:t>Watch: </a:t>
            </a:r>
            <a:r>
              <a:rPr lang="en-GB" sz="1200" b="1" i="0" u="none" strike="noStrike" kern="100" baseline="0" dirty="0">
                <a:latin typeface="Times New Roman" panose="02020603050405020304" pitchFamily="18" charset="0"/>
              </a:rPr>
              <a:t>The Grieving Process: Coping with Death</a:t>
            </a:r>
          </a:p>
          <a:p>
            <a:pPr marL="171450" marR="0" indent="-171450" algn="l" rtl="0">
              <a:buFont typeface="Arial" panose="020B0604020202020204" pitchFamily="34" charset="0"/>
              <a:buChar char="•"/>
            </a:pPr>
            <a:r>
              <a:rPr lang="en-ZA" sz="1800" u="sng" dirty="0">
                <a:solidFill>
                  <a:srgbClr val="467886"/>
                </a:solidFill>
                <a:effectLst/>
                <a:latin typeface="Calibri" panose="020F0502020204030204" pitchFamily="34" charset="0"/>
                <a:ea typeface="Aptos" panose="020B0004020202020204" pitchFamily="34" charset="0"/>
                <a:cs typeface="Times New Roman" panose="02020603050405020304" pitchFamily="18" charset="0"/>
                <a:hlinkClick r:id="rId3"/>
              </a:rPr>
              <a:t>https://www.youtube.com/watch?v=gsYL4PC0hyk&amp;ab_channel=watchwellcast</a:t>
            </a:r>
            <a:r>
              <a:rPr lang="sv-SE" sz="1200" b="0" i="0" u="none" strike="noStrike" kern="100" baseline="0">
                <a:solidFill>
                  <a:srgbClr val="467886"/>
                </a:solidFill>
                <a:latin typeface="Times New Roman" panose="02020603050405020304" pitchFamily="18" charset="0"/>
                <a:hlinkClick r:id="rId4"/>
              </a:rPr>
              <a:t> </a:t>
            </a:r>
            <a:r>
              <a:rPr lang="sv-SE" sz="1200" b="0" i="0" u="none" strike="noStrike" kern="100" baseline="0" dirty="0">
                <a:solidFill>
                  <a:srgbClr val="467886"/>
                </a:solidFill>
                <a:latin typeface="Times New Roman" panose="02020603050405020304" pitchFamily="18" charset="0"/>
                <a:hlinkClick r:id="rId4"/>
              </a:rPr>
              <a:t>(4 min 13 sec)</a:t>
            </a:r>
          </a:p>
          <a:p>
            <a:pPr marL="171450" marR="0" indent="-171450" algn="l" rtl="0">
              <a:buFont typeface="Arial" panose="020B0604020202020204" pitchFamily="34" charset="0"/>
              <a:buChar char="•"/>
            </a:pPr>
            <a:r>
              <a:rPr lang="en-GB" sz="1200" b="0" i="0" u="none" strike="noStrike" kern="100" baseline="0" dirty="0">
                <a:latin typeface="Times New Roman" panose="02020603050405020304" pitchFamily="18" charset="0"/>
              </a:rPr>
              <a:t>Learners to complete </a:t>
            </a:r>
            <a:r>
              <a:rPr lang="en-GB" sz="1200" b="1" i="1" u="none" strike="noStrike" kern="100" baseline="0" dirty="0">
                <a:latin typeface="Times New Roman" panose="02020603050405020304" pitchFamily="18" charset="0"/>
              </a:rPr>
              <a:t>Activity 1 </a:t>
            </a:r>
            <a:r>
              <a:rPr lang="en-GB" sz="1200" b="0" i="0" u="none" strike="noStrike" kern="100" baseline="0" dirty="0">
                <a:latin typeface="Times New Roman" panose="02020603050405020304" pitchFamily="18" charset="0"/>
              </a:rPr>
              <a:t>(</a:t>
            </a:r>
            <a:r>
              <a:rPr lang="en-GB" sz="1200" b="1" i="1" u="sng" strike="noStrike" kern="100" baseline="0" dirty="0">
                <a:latin typeface="Times New Roman" panose="02020603050405020304" pitchFamily="18" charset="0"/>
              </a:rPr>
              <a:t>Lesson 4 – Worksheet</a:t>
            </a:r>
            <a:r>
              <a:rPr lang="en-GB" sz="1200" b="0" i="0" u="none" strike="noStrike" kern="100" baseline="0" dirty="0">
                <a:latin typeface="Times New Roman" panose="02020603050405020304" pitchFamily="18" charset="0"/>
              </a:rPr>
              <a:t>). </a:t>
            </a:r>
          </a:p>
          <a:p>
            <a:pPr marL="171450" marR="0" indent="-171450" algn="l" rtl="0">
              <a:buFont typeface="Arial" panose="020B0604020202020204" pitchFamily="34" charset="0"/>
              <a:buChar char="•"/>
            </a:pPr>
            <a:r>
              <a:rPr lang="en-GB" sz="1200" b="0" i="0" u="none" strike="noStrike" kern="100" baseline="0" dirty="0">
                <a:latin typeface="Times New Roman" panose="02020603050405020304" pitchFamily="18" charset="0"/>
              </a:rPr>
              <a:t>Allow learners to provide feedback. Possible answers are available in the </a:t>
            </a:r>
            <a:r>
              <a:rPr lang="en-GB" sz="1200" b="1" i="1" u="sng" strike="noStrike" kern="100" baseline="0" dirty="0">
                <a:latin typeface="Times New Roman" panose="02020603050405020304" pitchFamily="18" charset="0"/>
              </a:rPr>
              <a:t>Lesson 4 – Worksheet MEMO</a:t>
            </a:r>
            <a:r>
              <a:rPr lang="en-GB" sz="1200" b="0" i="0" u="none" strike="noStrike" kern="100" baseline="0" dirty="0">
                <a:latin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993CD116-635D-4EF7-8F06-22E62E79716B}" type="slidenum">
              <a:rPr lang="en-US" smtClean="0"/>
              <a:t>6</a:t>
            </a:fld>
            <a:endParaRPr lang="en-US"/>
          </a:p>
        </p:txBody>
      </p:sp>
    </p:spTree>
    <p:extLst>
      <p:ext uri="{BB962C8B-B14F-4D97-AF65-F5344CB8AC3E}">
        <p14:creationId xmlns:p14="http://schemas.microsoft.com/office/powerpoint/2010/main" val="24087885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rtl="0">
              <a:buFont typeface="Arial" panose="020B0604020202020204" pitchFamily="34" charset="0"/>
              <a:buChar char="•"/>
            </a:pPr>
            <a:r>
              <a:rPr lang="en-GB" sz="1200" b="1" i="0" u="none" strike="noStrike" kern="100" baseline="0" dirty="0">
                <a:latin typeface="Times New Roman" panose="02020603050405020304" pitchFamily="18" charset="0"/>
              </a:rPr>
              <a:t>Slide 7:</a:t>
            </a:r>
            <a:r>
              <a:rPr lang="en-GB" sz="1200" b="0" i="0" u="none" strike="noStrike" kern="100" baseline="0" dirty="0">
                <a:latin typeface="Times New Roman" panose="02020603050405020304" pitchFamily="18" charset="0"/>
              </a:rPr>
              <a:t> Our second video deals with crises and trauma.</a:t>
            </a:r>
          </a:p>
          <a:p>
            <a:pPr marL="171450" marR="0" indent="-171450" algn="l" rtl="0">
              <a:buFont typeface="Arial" panose="020B0604020202020204" pitchFamily="34" charset="0"/>
              <a:buChar char="•"/>
            </a:pPr>
            <a:r>
              <a:rPr lang="en-ZA" sz="1200" b="0" i="0" u="none" strike="noStrike" kern="100" baseline="0" dirty="0">
                <a:latin typeface="Times New Roman" panose="02020603050405020304" pitchFamily="18" charset="0"/>
              </a:rPr>
              <a:t>Watch: </a:t>
            </a:r>
            <a:r>
              <a:rPr lang="en-GB" sz="1200" b="1" i="0" u="none" strike="noStrike" kern="100" baseline="0" dirty="0">
                <a:latin typeface="Times New Roman" panose="02020603050405020304" pitchFamily="18" charset="0"/>
              </a:rPr>
              <a:t>Coping with scary and distressing memories | UK Trauma Council</a:t>
            </a:r>
          </a:p>
          <a:p>
            <a:pPr marL="171450" marR="0" indent="-171450" algn="l" rtl="0">
              <a:buFont typeface="Arial" panose="020B0604020202020204" pitchFamily="34" charset="0"/>
              <a:buChar char="•"/>
            </a:pPr>
            <a:r>
              <a:rPr lang="sv-SE" sz="1200" b="0" i="0" u="sng" strike="noStrike" kern="100" baseline="0" dirty="0">
                <a:solidFill>
                  <a:srgbClr val="467886"/>
                </a:solidFill>
                <a:latin typeface="Times New Roman" panose="02020603050405020304" pitchFamily="18" charset="0"/>
                <a:hlinkClick r:id="rId3"/>
              </a:rPr>
              <a:t>https://www.youtube.com/watch?v=F5CrmanerlY&amp;ab_channel=AnnaFreud</a:t>
            </a:r>
            <a:r>
              <a:rPr lang="sv-SE" sz="1200" b="0" i="0" u="none" strike="noStrike" kern="100" baseline="0" dirty="0">
                <a:solidFill>
                  <a:srgbClr val="467886"/>
                </a:solidFill>
                <a:latin typeface="Times New Roman" panose="02020603050405020304" pitchFamily="18" charset="0"/>
                <a:hlinkClick r:id="rId3"/>
              </a:rPr>
              <a:t> (3 min 14 sec)</a:t>
            </a:r>
          </a:p>
          <a:p>
            <a:pPr marL="171450" marR="0" indent="-171450" algn="l" rtl="0">
              <a:buFont typeface="Arial" panose="020B0604020202020204" pitchFamily="34" charset="0"/>
              <a:buChar char="•"/>
            </a:pPr>
            <a:r>
              <a:rPr lang="en-GB" sz="1200" b="0" i="0" u="none" strike="noStrike" kern="100" baseline="0" dirty="0">
                <a:latin typeface="Times New Roman" panose="02020603050405020304" pitchFamily="18" charset="0"/>
              </a:rPr>
              <a:t>As you can see, there is a lot of overlap in coping with loss, grief, crises and trauma. </a:t>
            </a:r>
          </a:p>
          <a:p>
            <a:pPr marL="171450" marR="0" indent="-171450" algn="l" rtl="0">
              <a:buFont typeface="Arial" panose="020B0604020202020204" pitchFamily="34" charset="0"/>
              <a:buChar char="•"/>
            </a:pPr>
            <a:r>
              <a:rPr lang="en-GB" sz="1200" b="0" i="0" u="none" strike="noStrike" kern="100" baseline="0" dirty="0">
                <a:latin typeface="Times New Roman" panose="02020603050405020304" pitchFamily="18" charset="0"/>
              </a:rPr>
              <a:t>Learners to complete </a:t>
            </a:r>
            <a:r>
              <a:rPr lang="en-GB" sz="1200" b="1" i="1" u="none" strike="noStrike" kern="100" baseline="0" dirty="0">
                <a:latin typeface="Times New Roman" panose="02020603050405020304" pitchFamily="18" charset="0"/>
              </a:rPr>
              <a:t>Activity 2 </a:t>
            </a:r>
            <a:r>
              <a:rPr lang="en-GB" sz="1200" b="0" i="0" u="none" strike="noStrike" kern="100" baseline="0" dirty="0">
                <a:latin typeface="Times New Roman" panose="02020603050405020304" pitchFamily="18" charset="0"/>
              </a:rPr>
              <a:t>(</a:t>
            </a:r>
            <a:r>
              <a:rPr lang="en-GB" sz="1200" b="1" i="1" u="sng" strike="noStrike" kern="100" baseline="0" dirty="0">
                <a:latin typeface="Times New Roman" panose="02020603050405020304" pitchFamily="18" charset="0"/>
              </a:rPr>
              <a:t>Lesson 4 – Worksheet</a:t>
            </a:r>
            <a:r>
              <a:rPr lang="en-GB" sz="1200" b="0" i="0" u="none" strike="noStrike" kern="100" baseline="0" dirty="0">
                <a:latin typeface="Times New Roman" panose="02020603050405020304" pitchFamily="18" charset="0"/>
              </a:rPr>
              <a:t>). </a:t>
            </a:r>
          </a:p>
          <a:p>
            <a:pPr marL="171450" marR="0" indent="-171450" algn="l" rtl="0">
              <a:buFont typeface="Arial" panose="020B0604020202020204" pitchFamily="34" charset="0"/>
              <a:buChar char="•"/>
            </a:pPr>
            <a:r>
              <a:rPr lang="en-GB" sz="1200" b="0" i="0" u="none" strike="noStrike" kern="100" baseline="0" dirty="0">
                <a:latin typeface="Times New Roman" panose="02020603050405020304" pitchFamily="18" charset="0"/>
              </a:rPr>
              <a:t>Allow learners to provide feedback. Possible answers are available in the </a:t>
            </a:r>
            <a:r>
              <a:rPr lang="en-GB" sz="1200" b="1" i="1" u="sng" strike="noStrike" kern="100" baseline="0" dirty="0">
                <a:latin typeface="Times New Roman" panose="02020603050405020304" pitchFamily="18" charset="0"/>
              </a:rPr>
              <a:t>Lesson 4 – Worksheet MEMO</a:t>
            </a:r>
            <a:r>
              <a:rPr lang="en-GB" sz="1200" b="0" i="0" u="none" strike="noStrike" kern="100" baseline="0" dirty="0">
                <a:latin typeface="Times New Roman" panose="02020603050405020304" pitchFamily="18" charset="0"/>
              </a:rPr>
              <a:t>. </a:t>
            </a:r>
          </a:p>
          <a:p>
            <a:pPr marR="0" algn="l" rtl="0"/>
            <a:endParaRPr lang="en-ZA" sz="1200" b="0" i="0" u="none" strike="noStrike" kern="100" baseline="0" dirty="0">
              <a:latin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93CD116-635D-4EF7-8F06-22E62E79716B}" type="slidenum">
              <a:rPr lang="en-US" smtClean="0"/>
              <a:t>7</a:t>
            </a:fld>
            <a:endParaRPr lang="en-US"/>
          </a:p>
        </p:txBody>
      </p:sp>
    </p:spTree>
    <p:extLst>
      <p:ext uri="{BB962C8B-B14F-4D97-AF65-F5344CB8AC3E}">
        <p14:creationId xmlns:p14="http://schemas.microsoft.com/office/powerpoint/2010/main" val="19562915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Conclusion &amp; Informal Assessment (14 min)</a:t>
            </a:r>
          </a:p>
          <a:p>
            <a:endParaRPr lang="en-US" dirty="0"/>
          </a:p>
          <a:p>
            <a:pPr marL="171450" marR="0" indent="-171450" algn="l" rtl="0">
              <a:buFont typeface="Arial" panose="020B0604020202020204" pitchFamily="34" charset="0"/>
              <a:buChar char="•"/>
            </a:pPr>
            <a:r>
              <a:rPr lang="en-GB" sz="1200" b="1" i="0" u="none" strike="noStrike" kern="100" baseline="0" dirty="0">
                <a:latin typeface="Times New Roman" panose="02020603050405020304" pitchFamily="18" charset="0"/>
              </a:rPr>
              <a:t>Slide 8:</a:t>
            </a:r>
            <a:r>
              <a:rPr lang="en-GB" sz="1200" b="0" i="0" u="none" strike="noStrike" kern="100" baseline="0" dirty="0">
                <a:latin typeface="Times New Roman" panose="02020603050405020304" pitchFamily="18" charset="0"/>
              </a:rPr>
              <a:t> That brings us to the end of our content. Today we spoke about how people experience grief, trauma, crises, and loss, and how these can affect our emotions, bodies, and daily lives. We used COVID-19 as an example and learnt that grief is a process, not something you “get over.” We also looked at healthy ways to cope, like talking to someone, taking care of yourself, and doing things that bring you comfort. Most importantly, remember that you’re not alone, and it’s okay to ask for help.</a:t>
            </a:r>
          </a:p>
          <a:p>
            <a:pPr marL="171450" marR="0" indent="-171450" algn="l" rtl="0">
              <a:buFont typeface="Arial" panose="020B0604020202020204" pitchFamily="34" charset="0"/>
              <a:buChar char="•"/>
            </a:pPr>
            <a:r>
              <a:rPr lang="en-GB" sz="1200" b="0" i="0" u="none" strike="noStrike" kern="100" baseline="0" dirty="0">
                <a:latin typeface="Times New Roman" panose="02020603050405020304" pitchFamily="18" charset="0"/>
              </a:rPr>
              <a:t>Hand out the </a:t>
            </a:r>
            <a:r>
              <a:rPr lang="en-GB" sz="1200" b="1" i="1" u="sng" strike="noStrike" kern="100" baseline="0" dirty="0">
                <a:latin typeface="Times New Roman" panose="02020603050405020304" pitchFamily="18" charset="0"/>
              </a:rPr>
              <a:t>Content Summary</a:t>
            </a:r>
            <a:r>
              <a:rPr lang="en-GB" sz="1200" b="0" i="0" u="none" strike="noStrike" kern="100" baseline="0" dirty="0">
                <a:latin typeface="Times New Roman" panose="02020603050405020304" pitchFamily="18" charset="0"/>
              </a:rPr>
              <a:t>. </a:t>
            </a:r>
          </a:p>
          <a:p>
            <a:pPr marL="171450" marR="0" indent="-171450" algn="l" rtl="0">
              <a:buFont typeface="Arial" panose="020B0604020202020204" pitchFamily="34" charset="0"/>
              <a:buChar char="•"/>
            </a:pPr>
            <a:r>
              <a:rPr lang="en-GB" sz="1200" b="0" i="0" u="none" strike="noStrike" kern="100" baseline="0" dirty="0">
                <a:latin typeface="Times New Roman" panose="02020603050405020304" pitchFamily="18" charset="0"/>
              </a:rPr>
              <a:t>We will now do an informal assessment based on the entire lesson series from the past four weeks. You will complete this activity on your own. Any work not finished in class must be completed for </a:t>
            </a:r>
            <a:r>
              <a:rPr lang="en-GB" sz="1200" b="1" i="0" u="none" strike="noStrike" kern="100" baseline="0" dirty="0">
                <a:highlight>
                  <a:srgbClr val="FFFF00"/>
                </a:highlight>
                <a:latin typeface="Times New Roman" panose="02020603050405020304" pitchFamily="18" charset="0"/>
              </a:rPr>
              <a:t>homework</a:t>
            </a:r>
            <a:r>
              <a:rPr lang="en-GB" sz="1200" b="0" i="0" u="none" strike="noStrike" kern="100" baseline="0" dirty="0">
                <a:highlight>
                  <a:srgbClr val="FFFF00"/>
                </a:highlight>
                <a:latin typeface="Times New Roman" panose="02020603050405020304" pitchFamily="18" charset="0"/>
              </a:rPr>
              <a:t>.</a:t>
            </a:r>
          </a:p>
          <a:p>
            <a:pPr marL="171450" marR="0" indent="-171450" algn="l" rtl="0">
              <a:buFont typeface="Arial" panose="020B0604020202020204" pitchFamily="34" charset="0"/>
              <a:buChar char="•"/>
            </a:pPr>
            <a:r>
              <a:rPr lang="en-GB" sz="1200" b="0" i="0" u="none" strike="noStrike" kern="100" baseline="0" dirty="0">
                <a:latin typeface="Times New Roman" panose="02020603050405020304" pitchFamily="18" charset="0"/>
              </a:rPr>
              <a:t>Learners to complete </a:t>
            </a:r>
            <a:r>
              <a:rPr lang="en-GB" sz="1200" b="1" i="1" u="none" strike="noStrike" kern="100" baseline="0" dirty="0">
                <a:latin typeface="Times New Roman" panose="02020603050405020304" pitchFamily="18" charset="0"/>
              </a:rPr>
              <a:t>Activity 3 </a:t>
            </a:r>
            <a:r>
              <a:rPr lang="en-GB" sz="1200" b="0" i="0" u="none" strike="noStrike" kern="100" baseline="0" dirty="0">
                <a:latin typeface="Times New Roman" panose="02020603050405020304" pitchFamily="18" charset="0"/>
              </a:rPr>
              <a:t>(</a:t>
            </a:r>
            <a:r>
              <a:rPr lang="en-GB" sz="1200" b="1" i="1" u="sng" strike="noStrike" kern="100" baseline="0" dirty="0">
                <a:latin typeface="Times New Roman" panose="02020603050405020304" pitchFamily="18" charset="0"/>
              </a:rPr>
              <a:t>Lesson 4 – Worksheet</a:t>
            </a:r>
            <a:r>
              <a:rPr lang="en-GB" sz="1200" b="0" i="0" u="none" strike="noStrike" kern="100" baseline="0" dirty="0">
                <a:latin typeface="Times New Roman" panose="02020603050405020304" pitchFamily="18" charset="0"/>
              </a:rPr>
              <a:t>). </a:t>
            </a:r>
          </a:p>
          <a:p>
            <a:pPr marL="171450" marR="0" indent="-171450" algn="l" rtl="0">
              <a:buFont typeface="Arial" panose="020B0604020202020204" pitchFamily="34" charset="0"/>
              <a:buChar char="•"/>
            </a:pPr>
            <a:r>
              <a:rPr lang="en-GB" sz="1200" b="0" i="0" u="none" strike="noStrike" kern="100" baseline="0" dirty="0">
                <a:latin typeface="Times New Roman" panose="02020603050405020304" pitchFamily="18" charset="0"/>
              </a:rPr>
              <a:t>Possible answers are available in the </a:t>
            </a:r>
            <a:r>
              <a:rPr lang="en-GB" sz="1200" b="1" i="1" u="sng" strike="noStrike" kern="100" baseline="0" dirty="0">
                <a:latin typeface="Times New Roman" panose="02020603050405020304" pitchFamily="18" charset="0"/>
              </a:rPr>
              <a:t>Lesson 4 – Worksheet MEMO</a:t>
            </a:r>
            <a:r>
              <a:rPr lang="en-GB" sz="1200" b="0" i="0" u="none" strike="noStrike" kern="100" baseline="0" dirty="0">
                <a:latin typeface="Times New Roman" panose="02020603050405020304" pitchFamily="18" charset="0"/>
              </a:rPr>
              <a:t>. </a:t>
            </a:r>
          </a:p>
          <a:p>
            <a:pPr marR="0" algn="l" rtl="0"/>
            <a:endParaRPr lang="en-ZA" sz="1200" b="0" i="0" u="none" strike="noStrike" kern="100" baseline="0" dirty="0">
              <a:latin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93CD116-635D-4EF7-8F06-22E62E79716B}" type="slidenum">
              <a:rPr lang="en-US" smtClean="0"/>
              <a:t>8</a:t>
            </a:fld>
            <a:endParaRPr lang="en-US"/>
          </a:p>
        </p:txBody>
      </p:sp>
    </p:spTree>
    <p:extLst>
      <p:ext uri="{BB962C8B-B14F-4D97-AF65-F5344CB8AC3E}">
        <p14:creationId xmlns:p14="http://schemas.microsoft.com/office/powerpoint/2010/main" val="945241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58539-2479-7D26-D16F-FAD7EFBAF8A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D6A6077-42D9-3A5F-0B86-D7B6805090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C637EAC-0871-76A4-5603-619A92379226}"/>
              </a:ext>
            </a:extLst>
          </p:cNvPr>
          <p:cNvSpPr>
            <a:spLocks noGrp="1"/>
          </p:cNvSpPr>
          <p:nvPr>
            <p:ph type="dt" sz="half" idx="10"/>
          </p:nvPr>
        </p:nvSpPr>
        <p:spPr/>
        <p:txBody>
          <a:bodyPr/>
          <a:lstStyle/>
          <a:p>
            <a:fld id="{CE72D701-C498-470C-9989-D166978F8E9F}" type="datetimeFigureOut">
              <a:rPr lang="en-US" smtClean="0"/>
              <a:t>6/27/2025</a:t>
            </a:fld>
            <a:endParaRPr lang="en-US"/>
          </a:p>
        </p:txBody>
      </p:sp>
      <p:sp>
        <p:nvSpPr>
          <p:cNvPr id="5" name="Footer Placeholder 4">
            <a:extLst>
              <a:ext uri="{FF2B5EF4-FFF2-40B4-BE49-F238E27FC236}">
                <a16:creationId xmlns:a16="http://schemas.microsoft.com/office/drawing/2014/main" id="{CD2D99A1-9387-2FE3-1712-1C9FE28ADF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CBE9C3-D844-0075-02C7-67D635682009}"/>
              </a:ext>
            </a:extLst>
          </p:cNvPr>
          <p:cNvSpPr>
            <a:spLocks noGrp="1"/>
          </p:cNvSpPr>
          <p:nvPr>
            <p:ph type="sldNum" sz="quarter" idx="12"/>
          </p:nvPr>
        </p:nvSpPr>
        <p:spPr/>
        <p:txBody>
          <a:bodyPr/>
          <a:lstStyle/>
          <a:p>
            <a:fld id="{F1BF3C71-EA9F-4108-9FCC-D708C702D739}" type="slidenum">
              <a:rPr lang="en-US" smtClean="0"/>
              <a:t>‹#›</a:t>
            </a:fld>
            <a:endParaRPr lang="en-US"/>
          </a:p>
        </p:txBody>
      </p:sp>
    </p:spTree>
    <p:extLst>
      <p:ext uri="{BB962C8B-B14F-4D97-AF65-F5344CB8AC3E}">
        <p14:creationId xmlns:p14="http://schemas.microsoft.com/office/powerpoint/2010/main" val="3293841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049DB-C18E-BE26-8F3B-3AEA7C746CF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C1988BA-EF29-0DE9-9B16-B59FEC8502F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D8BA4E-379C-0FDF-B53E-1C35B96563D0}"/>
              </a:ext>
            </a:extLst>
          </p:cNvPr>
          <p:cNvSpPr>
            <a:spLocks noGrp="1"/>
          </p:cNvSpPr>
          <p:nvPr>
            <p:ph type="dt" sz="half" idx="10"/>
          </p:nvPr>
        </p:nvSpPr>
        <p:spPr/>
        <p:txBody>
          <a:bodyPr/>
          <a:lstStyle/>
          <a:p>
            <a:fld id="{CE72D701-C498-470C-9989-D166978F8E9F}" type="datetimeFigureOut">
              <a:rPr lang="en-US" smtClean="0"/>
              <a:t>6/27/2025</a:t>
            </a:fld>
            <a:endParaRPr lang="en-US"/>
          </a:p>
        </p:txBody>
      </p:sp>
      <p:sp>
        <p:nvSpPr>
          <p:cNvPr id="5" name="Footer Placeholder 4">
            <a:extLst>
              <a:ext uri="{FF2B5EF4-FFF2-40B4-BE49-F238E27FC236}">
                <a16:creationId xmlns:a16="http://schemas.microsoft.com/office/drawing/2014/main" id="{FD342445-56A9-2C9B-65A7-D117125219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F85EDF-97B6-0158-6DB7-5CBE6A0E61F8}"/>
              </a:ext>
            </a:extLst>
          </p:cNvPr>
          <p:cNvSpPr>
            <a:spLocks noGrp="1"/>
          </p:cNvSpPr>
          <p:nvPr>
            <p:ph type="sldNum" sz="quarter" idx="12"/>
          </p:nvPr>
        </p:nvSpPr>
        <p:spPr/>
        <p:txBody>
          <a:bodyPr/>
          <a:lstStyle/>
          <a:p>
            <a:fld id="{F1BF3C71-EA9F-4108-9FCC-D708C702D739}" type="slidenum">
              <a:rPr lang="en-US" smtClean="0"/>
              <a:t>‹#›</a:t>
            </a:fld>
            <a:endParaRPr lang="en-US"/>
          </a:p>
        </p:txBody>
      </p:sp>
    </p:spTree>
    <p:extLst>
      <p:ext uri="{BB962C8B-B14F-4D97-AF65-F5344CB8AC3E}">
        <p14:creationId xmlns:p14="http://schemas.microsoft.com/office/powerpoint/2010/main" val="3682127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0A2B6FD-351B-7670-92B6-4E68E8F95A3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976A882-CA4D-EDD2-3DD6-8061D04572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58E15F-D6FC-2244-C0A4-4F0C0EA83560}"/>
              </a:ext>
            </a:extLst>
          </p:cNvPr>
          <p:cNvSpPr>
            <a:spLocks noGrp="1"/>
          </p:cNvSpPr>
          <p:nvPr>
            <p:ph type="dt" sz="half" idx="10"/>
          </p:nvPr>
        </p:nvSpPr>
        <p:spPr/>
        <p:txBody>
          <a:bodyPr/>
          <a:lstStyle/>
          <a:p>
            <a:fld id="{CE72D701-C498-470C-9989-D166978F8E9F}" type="datetimeFigureOut">
              <a:rPr lang="en-US" smtClean="0"/>
              <a:t>6/27/2025</a:t>
            </a:fld>
            <a:endParaRPr lang="en-US"/>
          </a:p>
        </p:txBody>
      </p:sp>
      <p:sp>
        <p:nvSpPr>
          <p:cNvPr id="5" name="Footer Placeholder 4">
            <a:extLst>
              <a:ext uri="{FF2B5EF4-FFF2-40B4-BE49-F238E27FC236}">
                <a16:creationId xmlns:a16="http://schemas.microsoft.com/office/drawing/2014/main" id="{5D581220-D984-D44E-0C7E-E46C5F23AE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D19981-9267-ED71-B248-15AB72DD477D}"/>
              </a:ext>
            </a:extLst>
          </p:cNvPr>
          <p:cNvSpPr>
            <a:spLocks noGrp="1"/>
          </p:cNvSpPr>
          <p:nvPr>
            <p:ph type="sldNum" sz="quarter" idx="12"/>
          </p:nvPr>
        </p:nvSpPr>
        <p:spPr/>
        <p:txBody>
          <a:bodyPr/>
          <a:lstStyle/>
          <a:p>
            <a:fld id="{F1BF3C71-EA9F-4108-9FCC-D708C702D739}" type="slidenum">
              <a:rPr lang="en-US" smtClean="0"/>
              <a:t>‹#›</a:t>
            </a:fld>
            <a:endParaRPr lang="en-US"/>
          </a:p>
        </p:txBody>
      </p:sp>
    </p:spTree>
    <p:extLst>
      <p:ext uri="{BB962C8B-B14F-4D97-AF65-F5344CB8AC3E}">
        <p14:creationId xmlns:p14="http://schemas.microsoft.com/office/powerpoint/2010/main" val="3838150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80662-C95C-6350-04BB-E4607CFD3A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2BF324-2EF0-32C6-8894-767DB91C5A3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F9EF67-63F5-9E1B-6A04-4899D702C264}"/>
              </a:ext>
            </a:extLst>
          </p:cNvPr>
          <p:cNvSpPr>
            <a:spLocks noGrp="1"/>
          </p:cNvSpPr>
          <p:nvPr>
            <p:ph type="dt" sz="half" idx="10"/>
          </p:nvPr>
        </p:nvSpPr>
        <p:spPr/>
        <p:txBody>
          <a:bodyPr/>
          <a:lstStyle/>
          <a:p>
            <a:fld id="{CE72D701-C498-470C-9989-D166978F8E9F}" type="datetimeFigureOut">
              <a:rPr lang="en-US" smtClean="0"/>
              <a:t>6/27/2025</a:t>
            </a:fld>
            <a:endParaRPr lang="en-US"/>
          </a:p>
        </p:txBody>
      </p:sp>
      <p:sp>
        <p:nvSpPr>
          <p:cNvPr id="5" name="Footer Placeholder 4">
            <a:extLst>
              <a:ext uri="{FF2B5EF4-FFF2-40B4-BE49-F238E27FC236}">
                <a16:creationId xmlns:a16="http://schemas.microsoft.com/office/drawing/2014/main" id="{770ACF6E-C05D-24DA-301E-468CDBE19D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4BB326-B22B-6B09-FAE8-7DFAFD3E2000}"/>
              </a:ext>
            </a:extLst>
          </p:cNvPr>
          <p:cNvSpPr>
            <a:spLocks noGrp="1"/>
          </p:cNvSpPr>
          <p:nvPr>
            <p:ph type="sldNum" sz="quarter" idx="12"/>
          </p:nvPr>
        </p:nvSpPr>
        <p:spPr/>
        <p:txBody>
          <a:bodyPr/>
          <a:lstStyle/>
          <a:p>
            <a:fld id="{F1BF3C71-EA9F-4108-9FCC-D708C702D739}" type="slidenum">
              <a:rPr lang="en-US" smtClean="0"/>
              <a:t>‹#›</a:t>
            </a:fld>
            <a:endParaRPr lang="en-US"/>
          </a:p>
        </p:txBody>
      </p:sp>
    </p:spTree>
    <p:extLst>
      <p:ext uri="{BB962C8B-B14F-4D97-AF65-F5344CB8AC3E}">
        <p14:creationId xmlns:p14="http://schemas.microsoft.com/office/powerpoint/2010/main" val="3501106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8BC21-B704-EB59-E6F1-9C3CFCE3DBE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7AB6F8F-5FD1-5AAF-0819-BFB83652E17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D9157D-549B-C501-7698-6F19341EC55A}"/>
              </a:ext>
            </a:extLst>
          </p:cNvPr>
          <p:cNvSpPr>
            <a:spLocks noGrp="1"/>
          </p:cNvSpPr>
          <p:nvPr>
            <p:ph type="dt" sz="half" idx="10"/>
          </p:nvPr>
        </p:nvSpPr>
        <p:spPr/>
        <p:txBody>
          <a:bodyPr/>
          <a:lstStyle/>
          <a:p>
            <a:fld id="{CE72D701-C498-470C-9989-D166978F8E9F}" type="datetimeFigureOut">
              <a:rPr lang="en-US" smtClean="0"/>
              <a:t>6/27/2025</a:t>
            </a:fld>
            <a:endParaRPr lang="en-US"/>
          </a:p>
        </p:txBody>
      </p:sp>
      <p:sp>
        <p:nvSpPr>
          <p:cNvPr id="5" name="Footer Placeholder 4">
            <a:extLst>
              <a:ext uri="{FF2B5EF4-FFF2-40B4-BE49-F238E27FC236}">
                <a16:creationId xmlns:a16="http://schemas.microsoft.com/office/drawing/2014/main" id="{6F6ECD84-311B-0EEF-C127-4CB869E55B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3DC551-2862-77B7-4248-492DE9865FAE}"/>
              </a:ext>
            </a:extLst>
          </p:cNvPr>
          <p:cNvSpPr>
            <a:spLocks noGrp="1"/>
          </p:cNvSpPr>
          <p:nvPr>
            <p:ph type="sldNum" sz="quarter" idx="12"/>
          </p:nvPr>
        </p:nvSpPr>
        <p:spPr/>
        <p:txBody>
          <a:bodyPr/>
          <a:lstStyle/>
          <a:p>
            <a:fld id="{F1BF3C71-EA9F-4108-9FCC-D708C702D739}" type="slidenum">
              <a:rPr lang="en-US" smtClean="0"/>
              <a:t>‹#›</a:t>
            </a:fld>
            <a:endParaRPr lang="en-US"/>
          </a:p>
        </p:txBody>
      </p:sp>
    </p:spTree>
    <p:extLst>
      <p:ext uri="{BB962C8B-B14F-4D97-AF65-F5344CB8AC3E}">
        <p14:creationId xmlns:p14="http://schemas.microsoft.com/office/powerpoint/2010/main" val="1913284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2D17F-84A6-0906-E78A-3A78344F84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D9B0AA-6259-3817-8272-D3DB1333EE8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2B0095B-535A-445E-D4D5-F0F146EBE14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DC99F80-F2F4-0ABD-BED3-2A954ADDBA92}"/>
              </a:ext>
            </a:extLst>
          </p:cNvPr>
          <p:cNvSpPr>
            <a:spLocks noGrp="1"/>
          </p:cNvSpPr>
          <p:nvPr>
            <p:ph type="dt" sz="half" idx="10"/>
          </p:nvPr>
        </p:nvSpPr>
        <p:spPr/>
        <p:txBody>
          <a:bodyPr/>
          <a:lstStyle/>
          <a:p>
            <a:fld id="{CE72D701-C498-470C-9989-D166978F8E9F}" type="datetimeFigureOut">
              <a:rPr lang="en-US" smtClean="0"/>
              <a:t>6/27/2025</a:t>
            </a:fld>
            <a:endParaRPr lang="en-US"/>
          </a:p>
        </p:txBody>
      </p:sp>
      <p:sp>
        <p:nvSpPr>
          <p:cNvPr id="6" name="Footer Placeholder 5">
            <a:extLst>
              <a:ext uri="{FF2B5EF4-FFF2-40B4-BE49-F238E27FC236}">
                <a16:creationId xmlns:a16="http://schemas.microsoft.com/office/drawing/2014/main" id="{90C7655E-A704-B611-6E59-7D41FA6E74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A552B3-1248-5B03-1908-B1921F926D64}"/>
              </a:ext>
            </a:extLst>
          </p:cNvPr>
          <p:cNvSpPr>
            <a:spLocks noGrp="1"/>
          </p:cNvSpPr>
          <p:nvPr>
            <p:ph type="sldNum" sz="quarter" idx="12"/>
          </p:nvPr>
        </p:nvSpPr>
        <p:spPr/>
        <p:txBody>
          <a:bodyPr/>
          <a:lstStyle/>
          <a:p>
            <a:fld id="{F1BF3C71-EA9F-4108-9FCC-D708C702D739}" type="slidenum">
              <a:rPr lang="en-US" smtClean="0"/>
              <a:t>‹#›</a:t>
            </a:fld>
            <a:endParaRPr lang="en-US"/>
          </a:p>
        </p:txBody>
      </p:sp>
    </p:spTree>
    <p:extLst>
      <p:ext uri="{BB962C8B-B14F-4D97-AF65-F5344CB8AC3E}">
        <p14:creationId xmlns:p14="http://schemas.microsoft.com/office/powerpoint/2010/main" val="3499604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F6DD7-267D-C587-98CE-0782442D8E6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2F39AE3-36E1-9AD4-534A-CFD8F3B002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E104CCD-3B61-4A3C-394D-28381908CEC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236B147-424D-C347-2B9F-7FA5148B5F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F9A17E5-24EA-ABF7-EB92-3889DFB86E4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8FFF03C-CE62-E53C-E9D2-C6EA14A26C0A}"/>
              </a:ext>
            </a:extLst>
          </p:cNvPr>
          <p:cNvSpPr>
            <a:spLocks noGrp="1"/>
          </p:cNvSpPr>
          <p:nvPr>
            <p:ph type="dt" sz="half" idx="10"/>
          </p:nvPr>
        </p:nvSpPr>
        <p:spPr/>
        <p:txBody>
          <a:bodyPr/>
          <a:lstStyle/>
          <a:p>
            <a:fld id="{CE72D701-C498-470C-9989-D166978F8E9F}" type="datetimeFigureOut">
              <a:rPr lang="en-US" smtClean="0"/>
              <a:t>6/27/2025</a:t>
            </a:fld>
            <a:endParaRPr lang="en-US"/>
          </a:p>
        </p:txBody>
      </p:sp>
      <p:sp>
        <p:nvSpPr>
          <p:cNvPr id="8" name="Footer Placeholder 7">
            <a:extLst>
              <a:ext uri="{FF2B5EF4-FFF2-40B4-BE49-F238E27FC236}">
                <a16:creationId xmlns:a16="http://schemas.microsoft.com/office/drawing/2014/main" id="{29850978-61A1-FDC5-E206-4CBDA8970FF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5E9D39F-D61C-E9F1-A59D-46EA7B78C22C}"/>
              </a:ext>
            </a:extLst>
          </p:cNvPr>
          <p:cNvSpPr>
            <a:spLocks noGrp="1"/>
          </p:cNvSpPr>
          <p:nvPr>
            <p:ph type="sldNum" sz="quarter" idx="12"/>
          </p:nvPr>
        </p:nvSpPr>
        <p:spPr/>
        <p:txBody>
          <a:bodyPr/>
          <a:lstStyle/>
          <a:p>
            <a:fld id="{F1BF3C71-EA9F-4108-9FCC-D708C702D739}" type="slidenum">
              <a:rPr lang="en-US" smtClean="0"/>
              <a:t>‹#›</a:t>
            </a:fld>
            <a:endParaRPr lang="en-US"/>
          </a:p>
        </p:txBody>
      </p:sp>
    </p:spTree>
    <p:extLst>
      <p:ext uri="{BB962C8B-B14F-4D97-AF65-F5344CB8AC3E}">
        <p14:creationId xmlns:p14="http://schemas.microsoft.com/office/powerpoint/2010/main" val="1130562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AE56A-30A8-A0A7-0EA0-1B3A1B6BFC7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BFB686D-8FE1-BD40-35B8-E17939594401}"/>
              </a:ext>
            </a:extLst>
          </p:cNvPr>
          <p:cNvSpPr>
            <a:spLocks noGrp="1"/>
          </p:cNvSpPr>
          <p:nvPr>
            <p:ph type="dt" sz="half" idx="10"/>
          </p:nvPr>
        </p:nvSpPr>
        <p:spPr/>
        <p:txBody>
          <a:bodyPr/>
          <a:lstStyle/>
          <a:p>
            <a:fld id="{CE72D701-C498-470C-9989-D166978F8E9F}" type="datetimeFigureOut">
              <a:rPr lang="en-US" smtClean="0"/>
              <a:t>6/27/2025</a:t>
            </a:fld>
            <a:endParaRPr lang="en-US"/>
          </a:p>
        </p:txBody>
      </p:sp>
      <p:sp>
        <p:nvSpPr>
          <p:cNvPr id="4" name="Footer Placeholder 3">
            <a:extLst>
              <a:ext uri="{FF2B5EF4-FFF2-40B4-BE49-F238E27FC236}">
                <a16:creationId xmlns:a16="http://schemas.microsoft.com/office/drawing/2014/main" id="{C0831923-2D12-0EC0-C630-94DA058278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5FD4E0-44D3-3EC4-48C7-E712845F4A32}"/>
              </a:ext>
            </a:extLst>
          </p:cNvPr>
          <p:cNvSpPr>
            <a:spLocks noGrp="1"/>
          </p:cNvSpPr>
          <p:nvPr>
            <p:ph type="sldNum" sz="quarter" idx="12"/>
          </p:nvPr>
        </p:nvSpPr>
        <p:spPr/>
        <p:txBody>
          <a:bodyPr/>
          <a:lstStyle/>
          <a:p>
            <a:fld id="{F1BF3C71-EA9F-4108-9FCC-D708C702D739}" type="slidenum">
              <a:rPr lang="en-US" smtClean="0"/>
              <a:t>‹#›</a:t>
            </a:fld>
            <a:endParaRPr lang="en-US"/>
          </a:p>
        </p:txBody>
      </p:sp>
    </p:spTree>
    <p:extLst>
      <p:ext uri="{BB962C8B-B14F-4D97-AF65-F5344CB8AC3E}">
        <p14:creationId xmlns:p14="http://schemas.microsoft.com/office/powerpoint/2010/main" val="2034746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D8BF69-E3F1-0A11-961C-D9845057B83A}"/>
              </a:ext>
            </a:extLst>
          </p:cNvPr>
          <p:cNvSpPr>
            <a:spLocks noGrp="1"/>
          </p:cNvSpPr>
          <p:nvPr>
            <p:ph type="dt" sz="half" idx="10"/>
          </p:nvPr>
        </p:nvSpPr>
        <p:spPr/>
        <p:txBody>
          <a:bodyPr/>
          <a:lstStyle/>
          <a:p>
            <a:fld id="{CE72D701-C498-470C-9989-D166978F8E9F}" type="datetimeFigureOut">
              <a:rPr lang="en-US" smtClean="0"/>
              <a:t>6/27/2025</a:t>
            </a:fld>
            <a:endParaRPr lang="en-US"/>
          </a:p>
        </p:txBody>
      </p:sp>
      <p:sp>
        <p:nvSpPr>
          <p:cNvPr id="3" name="Footer Placeholder 2">
            <a:extLst>
              <a:ext uri="{FF2B5EF4-FFF2-40B4-BE49-F238E27FC236}">
                <a16:creationId xmlns:a16="http://schemas.microsoft.com/office/drawing/2014/main" id="{E24333F7-4D04-B779-88E5-8CAC83BCB1C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895AEEF-AE25-4D6F-9753-32B7B0835EC2}"/>
              </a:ext>
            </a:extLst>
          </p:cNvPr>
          <p:cNvSpPr>
            <a:spLocks noGrp="1"/>
          </p:cNvSpPr>
          <p:nvPr>
            <p:ph type="sldNum" sz="quarter" idx="12"/>
          </p:nvPr>
        </p:nvSpPr>
        <p:spPr/>
        <p:txBody>
          <a:bodyPr/>
          <a:lstStyle/>
          <a:p>
            <a:fld id="{F1BF3C71-EA9F-4108-9FCC-D708C702D739}" type="slidenum">
              <a:rPr lang="en-US" smtClean="0"/>
              <a:t>‹#›</a:t>
            </a:fld>
            <a:endParaRPr lang="en-US"/>
          </a:p>
        </p:txBody>
      </p:sp>
    </p:spTree>
    <p:extLst>
      <p:ext uri="{BB962C8B-B14F-4D97-AF65-F5344CB8AC3E}">
        <p14:creationId xmlns:p14="http://schemas.microsoft.com/office/powerpoint/2010/main" val="3848128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97C0D-EA91-3BB9-B265-9713B1E7E9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AB7A49A-065E-9728-5BD7-59B7922469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13A34EE-AD76-F3A9-F8A8-2A5145AF40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11B6E3-70C3-4F36-06DA-368558FAC71F}"/>
              </a:ext>
            </a:extLst>
          </p:cNvPr>
          <p:cNvSpPr>
            <a:spLocks noGrp="1"/>
          </p:cNvSpPr>
          <p:nvPr>
            <p:ph type="dt" sz="half" idx="10"/>
          </p:nvPr>
        </p:nvSpPr>
        <p:spPr/>
        <p:txBody>
          <a:bodyPr/>
          <a:lstStyle/>
          <a:p>
            <a:fld id="{CE72D701-C498-470C-9989-D166978F8E9F}" type="datetimeFigureOut">
              <a:rPr lang="en-US" smtClean="0"/>
              <a:t>6/27/2025</a:t>
            </a:fld>
            <a:endParaRPr lang="en-US"/>
          </a:p>
        </p:txBody>
      </p:sp>
      <p:sp>
        <p:nvSpPr>
          <p:cNvPr id="6" name="Footer Placeholder 5">
            <a:extLst>
              <a:ext uri="{FF2B5EF4-FFF2-40B4-BE49-F238E27FC236}">
                <a16:creationId xmlns:a16="http://schemas.microsoft.com/office/drawing/2014/main" id="{88A68206-7EC8-B72D-5235-15C18647C1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58452A-753D-6866-60FB-085680A385BC}"/>
              </a:ext>
            </a:extLst>
          </p:cNvPr>
          <p:cNvSpPr>
            <a:spLocks noGrp="1"/>
          </p:cNvSpPr>
          <p:nvPr>
            <p:ph type="sldNum" sz="quarter" idx="12"/>
          </p:nvPr>
        </p:nvSpPr>
        <p:spPr/>
        <p:txBody>
          <a:bodyPr/>
          <a:lstStyle/>
          <a:p>
            <a:fld id="{F1BF3C71-EA9F-4108-9FCC-D708C702D739}" type="slidenum">
              <a:rPr lang="en-US" smtClean="0"/>
              <a:t>‹#›</a:t>
            </a:fld>
            <a:endParaRPr lang="en-US"/>
          </a:p>
        </p:txBody>
      </p:sp>
    </p:spTree>
    <p:extLst>
      <p:ext uri="{BB962C8B-B14F-4D97-AF65-F5344CB8AC3E}">
        <p14:creationId xmlns:p14="http://schemas.microsoft.com/office/powerpoint/2010/main" val="4031149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4C3D8-AF62-0659-477A-62EA78B872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4ACA734-D64C-8933-42E5-8922798761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F874D6-465C-FF83-6519-B588B86E34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147CB5-4FA1-B362-B5E2-44E87FB2B66D}"/>
              </a:ext>
            </a:extLst>
          </p:cNvPr>
          <p:cNvSpPr>
            <a:spLocks noGrp="1"/>
          </p:cNvSpPr>
          <p:nvPr>
            <p:ph type="dt" sz="half" idx="10"/>
          </p:nvPr>
        </p:nvSpPr>
        <p:spPr/>
        <p:txBody>
          <a:bodyPr/>
          <a:lstStyle/>
          <a:p>
            <a:fld id="{CE72D701-C498-470C-9989-D166978F8E9F}" type="datetimeFigureOut">
              <a:rPr lang="en-US" smtClean="0"/>
              <a:t>6/27/2025</a:t>
            </a:fld>
            <a:endParaRPr lang="en-US"/>
          </a:p>
        </p:txBody>
      </p:sp>
      <p:sp>
        <p:nvSpPr>
          <p:cNvPr id="6" name="Footer Placeholder 5">
            <a:extLst>
              <a:ext uri="{FF2B5EF4-FFF2-40B4-BE49-F238E27FC236}">
                <a16:creationId xmlns:a16="http://schemas.microsoft.com/office/drawing/2014/main" id="{34290B89-8C38-431F-C301-32CEC0ED3E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268A55-3F2D-1DBB-0D2C-556491315F70}"/>
              </a:ext>
            </a:extLst>
          </p:cNvPr>
          <p:cNvSpPr>
            <a:spLocks noGrp="1"/>
          </p:cNvSpPr>
          <p:nvPr>
            <p:ph type="sldNum" sz="quarter" idx="12"/>
          </p:nvPr>
        </p:nvSpPr>
        <p:spPr/>
        <p:txBody>
          <a:bodyPr/>
          <a:lstStyle/>
          <a:p>
            <a:fld id="{F1BF3C71-EA9F-4108-9FCC-D708C702D739}" type="slidenum">
              <a:rPr lang="en-US" smtClean="0"/>
              <a:t>‹#›</a:t>
            </a:fld>
            <a:endParaRPr lang="en-US"/>
          </a:p>
        </p:txBody>
      </p:sp>
    </p:spTree>
    <p:extLst>
      <p:ext uri="{BB962C8B-B14F-4D97-AF65-F5344CB8AC3E}">
        <p14:creationId xmlns:p14="http://schemas.microsoft.com/office/powerpoint/2010/main" val="4101207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66695B4-67F0-5980-95E6-382E9569B8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12A5020-DDAF-AB2C-0A9D-E249ACEBCF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02CE54-7099-7B47-73FA-93597C5EA8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E72D701-C498-470C-9989-D166978F8E9F}" type="datetimeFigureOut">
              <a:rPr lang="en-US" smtClean="0"/>
              <a:t>6/27/2025</a:t>
            </a:fld>
            <a:endParaRPr lang="en-US"/>
          </a:p>
        </p:txBody>
      </p:sp>
      <p:sp>
        <p:nvSpPr>
          <p:cNvPr id="5" name="Footer Placeholder 4">
            <a:extLst>
              <a:ext uri="{FF2B5EF4-FFF2-40B4-BE49-F238E27FC236}">
                <a16:creationId xmlns:a16="http://schemas.microsoft.com/office/drawing/2014/main" id="{26DA81AF-3690-EA48-6709-3D8F46B193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6E417C0-EC89-F631-43A2-7F360D7226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1BF3C71-EA9F-4108-9FCC-D708C702D739}" type="slidenum">
              <a:rPr lang="en-US" smtClean="0"/>
              <a:t>‹#›</a:t>
            </a:fld>
            <a:endParaRPr lang="en-US"/>
          </a:p>
        </p:txBody>
      </p:sp>
    </p:spTree>
    <p:extLst>
      <p:ext uri="{BB962C8B-B14F-4D97-AF65-F5344CB8AC3E}">
        <p14:creationId xmlns:p14="http://schemas.microsoft.com/office/powerpoint/2010/main" val="34404828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gsYL4PC0hyk&amp;ab_channel=watchwellcast"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F5CrmanerlY&amp;ab_channel=AnnaFreud"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B5390-A2F0-036D-CDC4-4FF5501E2459}"/>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AB256450-10BB-53C6-B842-0D1623163EE7}"/>
              </a:ext>
            </a:extLst>
          </p:cNvPr>
          <p:cNvSpPr>
            <a:spLocks noGrp="1"/>
          </p:cNvSpPr>
          <p:nvPr>
            <p:ph type="subTitle" idx="1"/>
          </p:nvPr>
        </p:nvSpPr>
        <p:spPr/>
        <p:txBody>
          <a:bodyPr/>
          <a:lstStyle/>
          <a:p>
            <a:endParaRPr lang="en-US"/>
          </a:p>
        </p:txBody>
      </p:sp>
      <p:pic>
        <p:nvPicPr>
          <p:cNvPr id="7" name="Picture 6" descr="A close up of a poster&#10;&#10;AI-generated content may be incorrect.">
            <a:extLst>
              <a:ext uri="{FF2B5EF4-FFF2-40B4-BE49-F238E27FC236}">
                <a16:creationId xmlns:a16="http://schemas.microsoft.com/office/drawing/2014/main" id="{E48BD160-64C2-3B32-7603-D6F7F2674E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170A6482-738D-3E38-521D-9EF1E944BB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130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E66E53B-9703-1C32-877B-5CDD3A6A52D3}"/>
              </a:ext>
            </a:extLst>
          </p:cNvPr>
          <p:cNvSpPr>
            <a:spLocks noGrp="1"/>
          </p:cNvSpPr>
          <p:nvPr>
            <p:ph type="title"/>
          </p:nvPr>
        </p:nvSpPr>
        <p:spPr>
          <a:xfrm>
            <a:off x="1383564" y="348865"/>
            <a:ext cx="9718111" cy="1576446"/>
          </a:xfrm>
        </p:spPr>
        <p:txBody>
          <a:bodyPr anchor="ctr">
            <a:normAutofit/>
          </a:bodyPr>
          <a:lstStyle/>
          <a:p>
            <a:r>
              <a:rPr lang="en-GB" sz="4000">
                <a:solidFill>
                  <a:srgbClr val="FFFFFF"/>
                </a:solidFill>
              </a:rPr>
              <a:t>By the end of this lesson, you should be able to:</a:t>
            </a:r>
            <a:endParaRPr lang="en-US" sz="4000">
              <a:solidFill>
                <a:srgbClr val="FFFFFF"/>
              </a:solidFill>
            </a:endParaRPr>
          </a:p>
        </p:txBody>
      </p:sp>
      <p:graphicFrame>
        <p:nvGraphicFramePr>
          <p:cNvPr id="5" name="Content Placeholder 2">
            <a:extLst>
              <a:ext uri="{FF2B5EF4-FFF2-40B4-BE49-F238E27FC236}">
                <a16:creationId xmlns:a16="http://schemas.microsoft.com/office/drawing/2014/main" id="{C5782C84-E3DD-382B-FC00-0BF3BC3A9B97}"/>
              </a:ext>
            </a:extLst>
          </p:cNvPr>
          <p:cNvGraphicFramePr>
            <a:graphicFrameLocks noGrp="1"/>
          </p:cNvGraphicFramePr>
          <p:nvPr>
            <p:ph idx="1"/>
            <p:extLst>
              <p:ext uri="{D42A27DB-BD31-4B8C-83A1-F6EECF244321}">
                <p14:modId xmlns:p14="http://schemas.microsoft.com/office/powerpoint/2010/main" val="3612822743"/>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391F0572-59CD-14AA-ED52-33F5FA2014E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8456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6B29978-1BDF-D904-D9FF-AB6708EFCF7F}"/>
              </a:ext>
            </a:extLst>
          </p:cNvPr>
          <p:cNvSpPr>
            <a:spLocks noGrp="1"/>
          </p:cNvSpPr>
          <p:nvPr>
            <p:ph type="title"/>
          </p:nvPr>
        </p:nvSpPr>
        <p:spPr>
          <a:xfrm>
            <a:off x="1383564" y="348865"/>
            <a:ext cx="9718111" cy="1576446"/>
          </a:xfrm>
        </p:spPr>
        <p:txBody>
          <a:bodyPr anchor="ctr">
            <a:normAutofit/>
          </a:bodyPr>
          <a:lstStyle/>
          <a:p>
            <a:r>
              <a:rPr lang="en-GB" sz="4000">
                <a:solidFill>
                  <a:srgbClr val="FFFFFF"/>
                </a:solidFill>
              </a:rPr>
              <a:t>Definitions</a:t>
            </a:r>
            <a:endParaRPr lang="en-US" sz="4000">
              <a:solidFill>
                <a:srgbClr val="FFFFFF"/>
              </a:solidFill>
            </a:endParaRPr>
          </a:p>
        </p:txBody>
      </p:sp>
      <p:graphicFrame>
        <p:nvGraphicFramePr>
          <p:cNvPr id="5" name="Content Placeholder 2">
            <a:extLst>
              <a:ext uri="{FF2B5EF4-FFF2-40B4-BE49-F238E27FC236}">
                <a16:creationId xmlns:a16="http://schemas.microsoft.com/office/drawing/2014/main" id="{52950346-AAD5-4769-5DF3-613A7D169A1F}"/>
              </a:ext>
            </a:extLst>
          </p:cNvPr>
          <p:cNvGraphicFramePr>
            <a:graphicFrameLocks noGrp="1"/>
          </p:cNvGraphicFramePr>
          <p:nvPr>
            <p:ph idx="1"/>
            <p:extLst>
              <p:ext uri="{D42A27DB-BD31-4B8C-83A1-F6EECF244321}">
                <p14:modId xmlns:p14="http://schemas.microsoft.com/office/powerpoint/2010/main" val="2835795039"/>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1C161007-7B58-3F05-04C7-DC5821562F7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44404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E0D653-413C-9F6B-5965-865B547F0773}"/>
              </a:ext>
            </a:extLst>
          </p:cNvPr>
          <p:cNvSpPr>
            <a:spLocks noGrp="1"/>
          </p:cNvSpPr>
          <p:nvPr>
            <p:ph type="title"/>
          </p:nvPr>
        </p:nvSpPr>
        <p:spPr>
          <a:xfrm>
            <a:off x="1371597" y="348865"/>
            <a:ext cx="10044023" cy="877729"/>
          </a:xfrm>
        </p:spPr>
        <p:txBody>
          <a:bodyPr anchor="ctr">
            <a:normAutofit/>
          </a:bodyPr>
          <a:lstStyle/>
          <a:p>
            <a:r>
              <a:rPr lang="en-GB" sz="4000">
                <a:solidFill>
                  <a:srgbClr val="FFFFFF"/>
                </a:solidFill>
              </a:rPr>
              <a:t>Example: COVID-19 Pandemic </a:t>
            </a:r>
            <a:endParaRPr lang="en-US" sz="4000">
              <a:solidFill>
                <a:srgbClr val="FFFFFF"/>
              </a:solidFill>
            </a:endParaRPr>
          </a:p>
        </p:txBody>
      </p:sp>
      <p:graphicFrame>
        <p:nvGraphicFramePr>
          <p:cNvPr id="5" name="Content Placeholder 2">
            <a:extLst>
              <a:ext uri="{FF2B5EF4-FFF2-40B4-BE49-F238E27FC236}">
                <a16:creationId xmlns:a16="http://schemas.microsoft.com/office/drawing/2014/main" id="{D872D86A-430D-E87C-70AF-E551CB46F3CA}"/>
              </a:ext>
            </a:extLst>
          </p:cNvPr>
          <p:cNvGraphicFramePr>
            <a:graphicFrameLocks noGrp="1"/>
          </p:cNvGraphicFramePr>
          <p:nvPr>
            <p:ph idx="1"/>
            <p:extLst>
              <p:ext uri="{D42A27DB-BD31-4B8C-83A1-F6EECF244321}">
                <p14:modId xmlns:p14="http://schemas.microsoft.com/office/powerpoint/2010/main" val="3444759090"/>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B5DB9F68-0C24-0A8C-A976-4CABC1BF006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8540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203DE33-2CD4-4CA8-9AF3-37C3B6513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wearing a mask and holding her fist up&#10;&#10;AI-generated content may be incorrect.">
            <a:extLst>
              <a:ext uri="{FF2B5EF4-FFF2-40B4-BE49-F238E27FC236}">
                <a16:creationId xmlns:a16="http://schemas.microsoft.com/office/drawing/2014/main" id="{E9664399-63EF-07F9-9711-4A880A624269}"/>
              </a:ext>
            </a:extLst>
          </p:cNvPr>
          <p:cNvPicPr>
            <a:picLocks noChangeAspect="1"/>
          </p:cNvPicPr>
          <p:nvPr/>
        </p:nvPicPr>
        <p:blipFill>
          <a:blip r:embed="rId3">
            <a:extLst>
              <a:ext uri="{28A0092B-C50C-407E-A947-70E740481C1C}">
                <a14:useLocalDpi xmlns:a14="http://schemas.microsoft.com/office/drawing/2010/main" val="0"/>
              </a:ext>
            </a:extLst>
          </a:blip>
          <a:srcRect t="15986" b="27769"/>
          <a:stretch/>
        </p:blipFill>
        <p:spPr>
          <a:xfrm>
            <a:off x="4038599" y="10"/>
            <a:ext cx="8160026" cy="6875809"/>
          </a:xfrm>
          <a:prstGeom prst="rect">
            <a:avLst/>
          </a:prstGeom>
        </p:spPr>
      </p:pic>
      <p:sp>
        <p:nvSpPr>
          <p:cNvPr id="16" name="Freeform: Shape 15">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38E4AF07-6B24-D6D6-B4C5-3ABD44A0CC86}"/>
              </a:ext>
            </a:extLst>
          </p:cNvPr>
          <p:cNvSpPr>
            <a:spLocks noGrp="1"/>
          </p:cNvSpPr>
          <p:nvPr>
            <p:ph type="ctrTitle"/>
          </p:nvPr>
        </p:nvSpPr>
        <p:spPr>
          <a:xfrm>
            <a:off x="534473" y="2950387"/>
            <a:ext cx="3052293" cy="3531403"/>
          </a:xfrm>
        </p:spPr>
        <p:txBody>
          <a:bodyPr anchor="t">
            <a:normAutofit/>
          </a:bodyPr>
          <a:lstStyle/>
          <a:p>
            <a:pPr algn="r"/>
            <a:r>
              <a:rPr lang="en-GB" sz="4000">
                <a:solidFill>
                  <a:srgbClr val="FFFFFF"/>
                </a:solidFill>
              </a:rPr>
              <a:t>Resilience</a:t>
            </a:r>
            <a:endParaRPr lang="en-US" sz="4000">
              <a:solidFill>
                <a:srgbClr val="FFFFFF"/>
              </a:solidFill>
            </a:endParaRPr>
          </a:p>
        </p:txBody>
      </p:sp>
      <p:pic>
        <p:nvPicPr>
          <p:cNvPr id="6" name="Picture 5">
            <a:extLst>
              <a:ext uri="{FF2B5EF4-FFF2-40B4-BE49-F238E27FC236}">
                <a16:creationId xmlns:a16="http://schemas.microsoft.com/office/drawing/2014/main" id="{F1200F8C-9EEF-5455-08E1-C334A91CF0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4531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D94FA-E45D-2E32-0962-A93FBE87DD3E}"/>
              </a:ext>
            </a:extLst>
          </p:cNvPr>
          <p:cNvSpPr>
            <a:spLocks noGrp="1"/>
          </p:cNvSpPr>
          <p:nvPr>
            <p:ph type="title"/>
          </p:nvPr>
        </p:nvSpPr>
        <p:spPr>
          <a:xfrm>
            <a:off x="838200" y="5586257"/>
            <a:ext cx="10996246" cy="1095897"/>
          </a:xfrm>
        </p:spPr>
        <p:txBody>
          <a:bodyPr vert="horz" lIns="91440" tIns="45720" rIns="91440" bIns="45720" rtlCol="0" anchor="ctr">
            <a:normAutofit fontScale="90000"/>
          </a:bodyPr>
          <a:lstStyle/>
          <a:p>
            <a:pPr algn="ctr"/>
            <a:r>
              <a:rPr lang="en-US" sz="2700" dirty="0"/>
              <a:t>Watch: </a:t>
            </a:r>
            <a:r>
              <a:rPr lang="en-US" sz="2700" b="1" dirty="0"/>
              <a:t>The Grieving Process: Coping with Death</a:t>
            </a:r>
            <a:br>
              <a:rPr lang="en-US" sz="2700" dirty="0"/>
            </a:br>
            <a:r>
              <a:rPr lang="en-US" sz="2700" dirty="0">
                <a:hlinkClick r:id="rId3"/>
              </a:rPr>
              <a:t>https://www.youtube.com/watch?v=gsYL4PC0hyk&amp;ab_channel=watchwellcast</a:t>
            </a:r>
            <a:r>
              <a:rPr lang="en-US" sz="2700" dirty="0"/>
              <a:t> </a:t>
            </a:r>
            <a:br>
              <a:rPr lang="en-US" sz="2700" dirty="0"/>
            </a:br>
            <a:r>
              <a:rPr lang="en-US" sz="2700" dirty="0"/>
              <a:t>(4 min 13 sec)</a:t>
            </a:r>
            <a:br>
              <a:rPr lang="en-US" sz="1000" dirty="0"/>
            </a:br>
            <a:endParaRPr lang="en-US" sz="1000" dirty="0"/>
          </a:p>
        </p:txBody>
      </p:sp>
      <p:pic>
        <p:nvPicPr>
          <p:cNvPr id="5" name="Content Placeholder 4" descr="A drawing of a person looking at a group of people&#10;&#10;AI-generated content may be incorrect.">
            <a:extLst>
              <a:ext uri="{FF2B5EF4-FFF2-40B4-BE49-F238E27FC236}">
                <a16:creationId xmlns:a16="http://schemas.microsoft.com/office/drawing/2014/main" id="{6117FC62-7CD3-A833-0ED9-3556AFB17824}"/>
              </a:ext>
            </a:extLst>
          </p:cNvPr>
          <p:cNvPicPr>
            <a:picLocks noGrp="1" noChangeAspect="1"/>
          </p:cNvPicPr>
          <p:nvPr>
            <p:ph idx="1"/>
          </p:nvPr>
        </p:nvPicPr>
        <p:blipFill>
          <a:blip r:embed="rId4"/>
          <a:srcRect t="18925" b="4085"/>
          <a:stretch/>
        </p:blipFill>
        <p:spPr>
          <a:xfrm>
            <a:off x="20" y="10"/>
            <a:ext cx="12191980" cy="5279933"/>
          </a:xfrm>
          <a:prstGeom prst="rect">
            <a:avLst/>
          </a:prstGeom>
        </p:spPr>
      </p:pic>
      <p:grpSp>
        <p:nvGrpSpPr>
          <p:cNvPr id="10" name="Group 9">
            <a:extLst>
              <a:ext uri="{FF2B5EF4-FFF2-40B4-BE49-F238E27FC236}">
                <a16:creationId xmlns:a16="http://schemas.microsoft.com/office/drawing/2014/main" id="{0E76F6F3-F5F0-B26D-1B63-73AD0299B7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5193518"/>
            <a:ext cx="12207200" cy="123363"/>
            <a:chOff x="-5025" y="6737718"/>
            <a:chExt cx="12207200" cy="123363"/>
          </a:xfrm>
        </p:grpSpPr>
        <p:sp>
          <p:nvSpPr>
            <p:cNvPr id="11" name="Rectangle 10">
              <a:extLst>
                <a:ext uri="{FF2B5EF4-FFF2-40B4-BE49-F238E27FC236}">
                  <a16:creationId xmlns:a16="http://schemas.microsoft.com/office/drawing/2014/main" id="{ABC84BA2-BCC1-89D4-5592-8B2364E6B8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9C4FA24-7C12-A16B-31C2-891750171B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a:extLst>
              <a:ext uri="{FF2B5EF4-FFF2-40B4-BE49-F238E27FC236}">
                <a16:creationId xmlns:a16="http://schemas.microsoft.com/office/drawing/2014/main" id="{9E92E34B-A03D-DA53-5198-0E5016F401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2507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4DCE9-0F03-85F8-5175-73950CFD1EB7}"/>
              </a:ext>
            </a:extLst>
          </p:cNvPr>
          <p:cNvSpPr>
            <a:spLocks noGrp="1"/>
          </p:cNvSpPr>
          <p:nvPr>
            <p:ph type="title"/>
          </p:nvPr>
        </p:nvSpPr>
        <p:spPr>
          <a:xfrm>
            <a:off x="838200" y="5586257"/>
            <a:ext cx="11032375" cy="1147052"/>
          </a:xfrm>
        </p:spPr>
        <p:txBody>
          <a:bodyPr vert="horz" lIns="91440" tIns="45720" rIns="91440" bIns="45720" rtlCol="0" anchor="ctr">
            <a:normAutofit/>
          </a:bodyPr>
          <a:lstStyle/>
          <a:p>
            <a:pPr algn="ctr"/>
            <a:r>
              <a:rPr lang="en-US" sz="2400" dirty="0"/>
              <a:t>Watch: </a:t>
            </a:r>
            <a:r>
              <a:rPr lang="en-US" sz="2400" b="1" dirty="0"/>
              <a:t>Coping with scary and distressing memories | UK Trauma Council</a:t>
            </a:r>
            <a:br>
              <a:rPr lang="en-US" sz="2400" dirty="0"/>
            </a:br>
            <a:r>
              <a:rPr lang="en-US" sz="2400" dirty="0">
                <a:hlinkClick r:id="rId3"/>
              </a:rPr>
              <a:t>https://www.youtube.com/watch?v=F5CrmanerlY&amp;ab_channel=AnnaFreud</a:t>
            </a:r>
            <a:r>
              <a:rPr lang="en-US" sz="2400" dirty="0"/>
              <a:t> </a:t>
            </a:r>
            <a:br>
              <a:rPr lang="en-US" sz="2400" dirty="0"/>
            </a:br>
            <a:r>
              <a:rPr lang="en-US" sz="2400" dirty="0"/>
              <a:t>(3 min 14 sec)</a:t>
            </a:r>
          </a:p>
        </p:txBody>
      </p:sp>
      <p:pic>
        <p:nvPicPr>
          <p:cNvPr id="5" name="Content Placeholder 4" descr="A person sitting in a chair&#10;&#10;AI-generated content may be incorrect.">
            <a:extLst>
              <a:ext uri="{FF2B5EF4-FFF2-40B4-BE49-F238E27FC236}">
                <a16:creationId xmlns:a16="http://schemas.microsoft.com/office/drawing/2014/main" id="{BCB4B46A-871C-9A25-32D7-50ABF8647F11}"/>
              </a:ext>
            </a:extLst>
          </p:cNvPr>
          <p:cNvPicPr>
            <a:picLocks noGrp="1" noChangeAspect="1"/>
          </p:cNvPicPr>
          <p:nvPr>
            <p:ph idx="1"/>
          </p:nvPr>
        </p:nvPicPr>
        <p:blipFill>
          <a:blip r:embed="rId4"/>
          <a:srcRect l="2440" r="-1" b="-1"/>
          <a:stretch/>
        </p:blipFill>
        <p:spPr>
          <a:xfrm>
            <a:off x="20" y="10"/>
            <a:ext cx="12191980" cy="5279933"/>
          </a:xfrm>
          <a:prstGeom prst="rect">
            <a:avLst/>
          </a:prstGeom>
        </p:spPr>
      </p:pic>
      <p:grpSp>
        <p:nvGrpSpPr>
          <p:cNvPr id="10" name="Group 9">
            <a:extLst>
              <a:ext uri="{FF2B5EF4-FFF2-40B4-BE49-F238E27FC236}">
                <a16:creationId xmlns:a16="http://schemas.microsoft.com/office/drawing/2014/main" id="{0E76F6F3-F5F0-B26D-1B63-73AD0299B7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5193518"/>
            <a:ext cx="12207200" cy="123363"/>
            <a:chOff x="-5025" y="6737718"/>
            <a:chExt cx="12207200" cy="123363"/>
          </a:xfrm>
        </p:grpSpPr>
        <p:sp>
          <p:nvSpPr>
            <p:cNvPr id="11" name="Rectangle 10">
              <a:extLst>
                <a:ext uri="{FF2B5EF4-FFF2-40B4-BE49-F238E27FC236}">
                  <a16:creationId xmlns:a16="http://schemas.microsoft.com/office/drawing/2014/main" id="{ABC84BA2-BCC1-89D4-5592-8B2364E6B8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9C4FA24-7C12-A16B-31C2-891750171B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a:extLst>
              <a:ext uri="{FF2B5EF4-FFF2-40B4-BE49-F238E27FC236}">
                <a16:creationId xmlns:a16="http://schemas.microsoft.com/office/drawing/2014/main" id="{C4B44122-8A7C-58BA-19E3-7E203B0209A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9329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4" descr="Several paper cutouts with question marks on top of a notebook&#10;&#10;AI-generated content may be incorrect.">
            <a:extLst>
              <a:ext uri="{FF2B5EF4-FFF2-40B4-BE49-F238E27FC236}">
                <a16:creationId xmlns:a16="http://schemas.microsoft.com/office/drawing/2014/main" id="{F5513DFF-E825-4704-76E9-A01CC717015F}"/>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t="31132" r="1" b="4343"/>
          <a:stretch/>
        </p:blipFill>
        <p:spPr>
          <a:xfrm>
            <a:off x="5101771" y="10"/>
            <a:ext cx="7094361" cy="6857989"/>
          </a:xfrm>
          <a:prstGeom prst="rect">
            <a:avLst/>
          </a:prstGeom>
        </p:spPr>
      </p:pic>
      <p:sp>
        <p:nvSpPr>
          <p:cNvPr id="9" name="Rectangle 8">
            <a:extLst>
              <a:ext uri="{FF2B5EF4-FFF2-40B4-BE49-F238E27FC236}">
                <a16:creationId xmlns:a16="http://schemas.microsoft.com/office/drawing/2014/main" id="{A34066D6-1B59-4642-A86D-39464CEE97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527208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c 10">
            <a:extLst>
              <a:ext uri="{FF2B5EF4-FFF2-40B4-BE49-F238E27FC236}">
                <a16:creationId xmlns:a16="http://schemas.microsoft.com/office/drawing/2014/main" id="{18E928D9-3091-4385-B979-265D55AD02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03011">
            <a:off x="1718653" y="700861"/>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9F59B34-613A-5664-4C07-0453A0E35002}"/>
              </a:ext>
            </a:extLst>
          </p:cNvPr>
          <p:cNvSpPr>
            <a:spLocks noGrp="1"/>
          </p:cNvSpPr>
          <p:nvPr>
            <p:ph type="title"/>
          </p:nvPr>
        </p:nvSpPr>
        <p:spPr>
          <a:xfrm>
            <a:off x="643467" y="795509"/>
            <a:ext cx="4092525" cy="2798604"/>
          </a:xfrm>
        </p:spPr>
        <p:txBody>
          <a:bodyPr vert="horz" lIns="91440" tIns="45720" rIns="91440" bIns="45720" rtlCol="0" anchor="b">
            <a:normAutofit/>
          </a:bodyPr>
          <a:lstStyle/>
          <a:p>
            <a:pPr algn="ctr"/>
            <a:r>
              <a:rPr lang="en-US" sz="6000">
                <a:solidFill>
                  <a:srgbClr val="FFFFFF"/>
                </a:solidFill>
              </a:rPr>
              <a:t>Informal Assessment</a:t>
            </a:r>
          </a:p>
        </p:txBody>
      </p:sp>
      <p:sp>
        <p:nvSpPr>
          <p:cNvPr id="13" name="Oval 12">
            <a:extLst>
              <a:ext uri="{FF2B5EF4-FFF2-40B4-BE49-F238E27FC236}">
                <a16:creationId xmlns:a16="http://schemas.microsoft.com/office/drawing/2014/main" id="{7D602432-D774-4CF5-94E8-7D52D0105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1186" y="4626633"/>
            <a:ext cx="491961" cy="49196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BF9EBB4-5078-47B2-AAA0-DF4A88D81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27932" y="5011563"/>
            <a:ext cx="731558" cy="731558"/>
          </a:xfrm>
          <a:prstGeom prst="rect">
            <a:avLst/>
          </a:prstGeom>
          <a:noFill/>
          <a:ln w="127000">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718FA000-B050-0884-E290-A3DF9A7FD4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6745819"/>
      </p:ext>
    </p:extLst>
  </p:cSld>
  <p:clrMapOvr>
    <a:masterClrMapping/>
  </p:clrMapOvr>
</p:sld>
</file>

<file path=ppt/theme/theme1.xml><?xml version="1.0" encoding="utf-8"?>
<a:theme xmlns:a="http://schemas.openxmlformats.org/drawingml/2006/main" name="Office Them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9f929ee-2ccc-426b-9fd2-932361bc865d" xsi:nil="true"/>
    <lcf76f155ced4ddcb4097134ff3c332f xmlns="3caab635-9527-4657-a12f-8c668acf6cb5">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F3AB23201A38C4A8F7AAD9F2A325F0A" ma:contentTypeVersion="13" ma:contentTypeDescription="Create a new document." ma:contentTypeScope="" ma:versionID="0f9bb933567494aaa2a6b81286c406b8">
  <xsd:schema xmlns:xsd="http://www.w3.org/2001/XMLSchema" xmlns:xs="http://www.w3.org/2001/XMLSchema" xmlns:p="http://schemas.microsoft.com/office/2006/metadata/properties" xmlns:ns2="3caab635-9527-4657-a12f-8c668acf6cb5" xmlns:ns3="b9f929ee-2ccc-426b-9fd2-932361bc865d" targetNamespace="http://schemas.microsoft.com/office/2006/metadata/properties" ma:root="true" ma:fieldsID="1d11c5b60a53f6d9f3b6cd84ce6302db" ns2:_="" ns3:_="">
    <xsd:import namespace="3caab635-9527-4657-a12f-8c668acf6cb5"/>
    <xsd:import namespace="b9f929ee-2ccc-426b-9fd2-932361bc865d"/>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ServiceLocatio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aab635-9527-4657-a12f-8c668acf6c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2f9b47f4-9a27-4745-b6d6-fd1148aa395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9f929ee-2ccc-426b-9fd2-932361bc865d"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b1a63e0-24cb-4c15-a6aa-5e8a397866bf}" ma:internalName="TaxCatchAll" ma:showField="CatchAllData" ma:web="b9f929ee-2ccc-426b-9fd2-932361bc865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ED2F97E-5436-4BF7-9023-59D11F4358A5}">
  <ds:schemaRefs>
    <ds:schemaRef ds:uri="http://schemas.microsoft.com/office/2006/metadata/properties"/>
    <ds:schemaRef ds:uri="http://schemas.microsoft.com/office/infopath/2007/PartnerControls"/>
    <ds:schemaRef ds:uri="b9f929ee-2ccc-426b-9fd2-932361bc865d"/>
    <ds:schemaRef ds:uri="3caab635-9527-4657-a12f-8c668acf6cb5"/>
  </ds:schemaRefs>
</ds:datastoreItem>
</file>

<file path=customXml/itemProps2.xml><?xml version="1.0" encoding="utf-8"?>
<ds:datastoreItem xmlns:ds="http://schemas.openxmlformats.org/officeDocument/2006/customXml" ds:itemID="{AFFF8BD0-B435-430A-BBE3-DBA4E837B360}">
  <ds:schemaRefs>
    <ds:schemaRef ds:uri="http://schemas.microsoft.com/sharepoint/v3/contenttype/forms"/>
  </ds:schemaRefs>
</ds:datastoreItem>
</file>

<file path=customXml/itemProps3.xml><?xml version="1.0" encoding="utf-8"?>
<ds:datastoreItem xmlns:ds="http://schemas.openxmlformats.org/officeDocument/2006/customXml" ds:itemID="{50877941-A6FA-4079-878C-B39E53D7C2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aab635-9527-4657-a12f-8c668acf6cb5"/>
    <ds:schemaRef ds:uri="b9f929ee-2ccc-426b-9fd2-932361bc865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31</TotalTime>
  <Words>1345</Words>
  <Application>Microsoft Office PowerPoint</Application>
  <PresentationFormat>Widescreen</PresentationFormat>
  <Paragraphs>74</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Aptos</vt:lpstr>
      <vt:lpstr>Aptos Display</vt:lpstr>
      <vt:lpstr>Arial</vt:lpstr>
      <vt:lpstr>Calibri</vt:lpstr>
      <vt:lpstr>Times New Roman</vt:lpstr>
      <vt:lpstr>Office Theme</vt:lpstr>
      <vt:lpstr>PowerPoint Presentation</vt:lpstr>
      <vt:lpstr>By the end of this lesson, you should be able to:</vt:lpstr>
      <vt:lpstr>Definitions</vt:lpstr>
      <vt:lpstr>Example: COVID-19 Pandemic </vt:lpstr>
      <vt:lpstr>Resilience</vt:lpstr>
      <vt:lpstr>Watch: The Grieving Process: Coping with Death https://www.youtube.com/watch?v=gsYL4PC0hyk&amp;ab_channel=watchwellcast  (4 min 13 sec) </vt:lpstr>
      <vt:lpstr>Watch: Coping with scary and distressing memories | UK Trauma Council https://www.youtube.com/watch?v=F5CrmanerlY&amp;ab_channel=AnnaFreud  (3 min 14 sec)</vt:lpstr>
      <vt:lpstr>Informal Assessment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Hp Unit</dc:creator>
  <cp:lastModifiedBy>Megan Botes</cp:lastModifiedBy>
  <cp:revision>1</cp:revision>
  <dcterms:created xsi:type="dcterms:W3CDTF">2025-04-16T08:04:34Z</dcterms:created>
  <dcterms:modified xsi:type="dcterms:W3CDTF">2025-06-27T13:18:58Z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0x0101004F3AB23201A38C4A8F7AAD9F2A325F0A</vt:lpwstr>
  </property>
  <property fmtid="{D5CDD505-2E9C-101B-9397-08002B2CF9AE}" pid="3" name="MediaServiceImageTags">
    <vt:lpwstr/>
  </property>
</Properties>
</file>