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colors1.xml" ContentType="application/vnd.openxmlformats-officedocument.drawingml.diagramColors+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0"/>
  </p:notesMasterIdLst>
  <p:sldIdLst>
    <p:sldId id="256" r:id="rId2"/>
    <p:sldId id="258" r:id="rId3"/>
    <p:sldId id="264" r:id="rId4"/>
    <p:sldId id="270" r:id="rId5"/>
    <p:sldId id="275" r:id="rId6"/>
    <p:sldId id="281" r:id="rId7"/>
    <p:sldId id="282" r:id="rId8"/>
    <p:sldId id="269" r:id="rId9"/>
  </p:sldIdLst>
  <p:sldSz cx="18288000" cy="10287000"/>
  <p:notesSz cx="6858000" cy="9144000"/>
  <p:embeddedFontLst>
    <p:embeddedFont>
      <p:font typeface="Poppins" panose="00000500000000000000" pitchFamily="2" charset="0"/>
      <p:regular r:id="rId11"/>
      <p:bold r:id="rId12"/>
      <p:italic r:id="rId13"/>
      <p:boldItalic r:id="rId14"/>
    </p:embeddedFont>
    <p:embeddedFont>
      <p:font typeface="Poppins Ultra-Bold" panose="020B0604020202020204" charset="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CA73"/>
    <a:srgbClr val="A1D99B"/>
    <a:srgbClr val="FFFFFF"/>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31B2B3-B218-4B8C-95F9-BE4720D5761E}" v="85" dt="2024-03-08T13:30:51.5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60392" autoAdjust="0"/>
  </p:normalViewPr>
  <p:slideViewPr>
    <p:cSldViewPr>
      <p:cViewPr varScale="1">
        <p:scale>
          <a:sx n="39" d="100"/>
          <a:sy n="39" d="100"/>
        </p:scale>
        <p:origin x="89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customXml" Target="../customXml/item2.xml"/><Relationship Id="rId10" Type="http://schemas.openxmlformats.org/officeDocument/2006/relationships/notesMaster" Target="notesMasters/notesMaster1.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p Unit" userId="86ec350514542ee1" providerId="LiveId" clId="{D2F074E8-A7F1-4DB7-B7B6-781400BD2595}"/>
    <pc:docChg chg="undo custSel delSld modSld">
      <pc:chgData name="Hp Unit" userId="86ec350514542ee1" providerId="LiveId" clId="{D2F074E8-A7F1-4DB7-B7B6-781400BD2595}" dt="2024-02-20T15:13:58.688" v="552" actId="12"/>
      <pc:docMkLst>
        <pc:docMk/>
      </pc:docMkLst>
      <pc:sldChg chg="addSp delSp modSp mod modNotesTx">
        <pc:chgData name="Hp Unit" userId="86ec350514542ee1" providerId="LiveId" clId="{D2F074E8-A7F1-4DB7-B7B6-781400BD2595}" dt="2024-02-20T15:12:00.158" v="525" actId="5793"/>
        <pc:sldMkLst>
          <pc:docMk/>
          <pc:sldMk cId="0" sldId="256"/>
        </pc:sldMkLst>
        <pc:spChg chg="mod">
          <ac:chgData name="Hp Unit" userId="86ec350514542ee1" providerId="LiveId" clId="{D2F074E8-A7F1-4DB7-B7B6-781400BD2595}" dt="2024-02-20T06:36:26.307" v="41" actId="1076"/>
          <ac:spMkLst>
            <pc:docMk/>
            <pc:sldMk cId="0" sldId="256"/>
            <ac:spMk id="18" creationId="{00000000-0000-0000-0000-000000000000}"/>
          </ac:spMkLst>
        </pc:spChg>
        <pc:spChg chg="mod">
          <ac:chgData name="Hp Unit" userId="86ec350514542ee1" providerId="LiveId" clId="{D2F074E8-A7F1-4DB7-B7B6-781400BD2595}" dt="2024-02-20T06:36:30.299" v="43" actId="20577"/>
          <ac:spMkLst>
            <pc:docMk/>
            <pc:sldMk cId="0" sldId="256"/>
            <ac:spMk id="26" creationId="{BEEC9CFB-BF51-7961-2401-41ED4C406DF2}"/>
          </ac:spMkLst>
        </pc:spChg>
        <pc:grpChg chg="mod">
          <ac:chgData name="Hp Unit" userId="86ec350514542ee1" providerId="LiveId" clId="{D2F074E8-A7F1-4DB7-B7B6-781400BD2595}" dt="2024-02-20T06:36:13.545" v="39" actId="1076"/>
          <ac:grpSpMkLst>
            <pc:docMk/>
            <pc:sldMk cId="0" sldId="256"/>
            <ac:grpSpMk id="2" creationId="{00000000-0000-0000-0000-000000000000}"/>
          </ac:grpSpMkLst>
        </pc:grpChg>
        <pc:picChg chg="add del mod ord modCrop">
          <ac:chgData name="Hp Unit" userId="86ec350514542ee1" providerId="LiveId" clId="{D2F074E8-A7F1-4DB7-B7B6-781400BD2595}" dt="2024-02-20T07:01:01.783" v="58" actId="21"/>
          <ac:picMkLst>
            <pc:docMk/>
            <pc:sldMk cId="0" sldId="256"/>
            <ac:picMk id="6" creationId="{DA6FE582-DD56-E7C7-2AA2-A3250F61FE8A}"/>
          </ac:picMkLst>
        </pc:picChg>
        <pc:picChg chg="add mod ord">
          <ac:chgData name="Hp Unit" userId="86ec350514542ee1" providerId="LiveId" clId="{D2F074E8-A7F1-4DB7-B7B6-781400BD2595}" dt="2024-02-20T07:02:15.359" v="69" actId="171"/>
          <ac:picMkLst>
            <pc:docMk/>
            <pc:sldMk cId="0" sldId="256"/>
            <ac:picMk id="10" creationId="{DFEAE353-0DD6-BCF8-FF0C-2D87AFC107FB}"/>
          </ac:picMkLst>
        </pc:picChg>
        <pc:picChg chg="del">
          <ac:chgData name="Hp Unit" userId="86ec350514542ee1" providerId="LiveId" clId="{D2F074E8-A7F1-4DB7-B7B6-781400BD2595}" dt="2024-02-20T06:36:36.250" v="44" actId="478"/>
          <ac:picMkLst>
            <pc:docMk/>
            <pc:sldMk cId="0" sldId="256"/>
            <ac:picMk id="11" creationId="{ADF331CC-4F9F-6383-9777-089AD9F66B07}"/>
          </ac:picMkLst>
        </pc:picChg>
      </pc:sldChg>
      <pc:sldChg chg="addSp delSp modSp mod modNotesTx">
        <pc:chgData name="Hp Unit" userId="86ec350514542ee1" providerId="LiveId" clId="{D2F074E8-A7F1-4DB7-B7B6-781400BD2595}" dt="2024-02-20T15:12:15.242" v="528"/>
        <pc:sldMkLst>
          <pc:docMk/>
          <pc:sldMk cId="0" sldId="258"/>
        </pc:sldMkLst>
        <pc:spChg chg="mod">
          <ac:chgData name="Hp Unit" userId="86ec350514542ee1" providerId="LiveId" clId="{D2F074E8-A7F1-4DB7-B7B6-781400BD2595}" dt="2024-02-20T06:45:20.128" v="57" actId="113"/>
          <ac:spMkLst>
            <pc:docMk/>
            <pc:sldMk cId="0" sldId="258"/>
            <ac:spMk id="2" creationId="{00000000-0000-0000-0000-000000000000}"/>
          </ac:spMkLst>
        </pc:spChg>
        <pc:picChg chg="del">
          <ac:chgData name="Hp Unit" userId="86ec350514542ee1" providerId="LiveId" clId="{D2F074E8-A7F1-4DB7-B7B6-781400BD2595}" dt="2024-02-20T07:01:18.744" v="65" actId="478"/>
          <ac:picMkLst>
            <pc:docMk/>
            <pc:sldMk cId="0" sldId="258"/>
            <ac:picMk id="5" creationId="{396D55F0-F863-A68B-ED36-0E0498B6E21A}"/>
          </ac:picMkLst>
        </pc:picChg>
        <pc:picChg chg="add mod">
          <ac:chgData name="Hp Unit" userId="86ec350514542ee1" providerId="LiveId" clId="{D2F074E8-A7F1-4DB7-B7B6-781400BD2595}" dt="2024-02-20T07:01:41.438" v="67"/>
          <ac:picMkLst>
            <pc:docMk/>
            <pc:sldMk cId="0" sldId="258"/>
            <ac:picMk id="6" creationId="{DA6FE582-DD56-E7C7-2AA2-A3250F61FE8A}"/>
          </ac:picMkLst>
        </pc:picChg>
      </pc:sldChg>
      <pc:sldChg chg="addSp delSp modSp mod delAnim modNotesTx">
        <pc:chgData name="Hp Unit" userId="86ec350514542ee1" providerId="LiveId" clId="{D2F074E8-A7F1-4DB7-B7B6-781400BD2595}" dt="2024-02-20T15:12:32.150" v="531"/>
        <pc:sldMkLst>
          <pc:docMk/>
          <pc:sldMk cId="0" sldId="264"/>
        </pc:sldMkLst>
        <pc:spChg chg="del">
          <ac:chgData name="Hp Unit" userId="86ec350514542ee1" providerId="LiveId" clId="{D2F074E8-A7F1-4DB7-B7B6-781400BD2595}" dt="2024-02-20T07:05:05.950" v="87" actId="478"/>
          <ac:spMkLst>
            <pc:docMk/>
            <pc:sldMk cId="0" sldId="264"/>
            <ac:spMk id="3" creationId="{545D2092-5707-70AD-1696-8B344DBB5228}"/>
          </ac:spMkLst>
        </pc:spChg>
        <pc:spChg chg="del">
          <ac:chgData name="Hp Unit" userId="86ec350514542ee1" providerId="LiveId" clId="{D2F074E8-A7F1-4DB7-B7B6-781400BD2595}" dt="2024-02-20T07:05:08.978" v="88" actId="478"/>
          <ac:spMkLst>
            <pc:docMk/>
            <pc:sldMk cId="0" sldId="264"/>
            <ac:spMk id="4" creationId="{E32EB6E6-48D8-86C8-8809-00E03F73FB0F}"/>
          </ac:spMkLst>
        </pc:spChg>
        <pc:spChg chg="del">
          <ac:chgData name="Hp Unit" userId="86ec350514542ee1" providerId="LiveId" clId="{D2F074E8-A7F1-4DB7-B7B6-781400BD2595}" dt="2024-02-20T07:05:11.346" v="89" actId="478"/>
          <ac:spMkLst>
            <pc:docMk/>
            <pc:sldMk cId="0" sldId="264"/>
            <ac:spMk id="5" creationId="{3D43EAC5-7AC4-44D9-320C-47D293569242}"/>
          </ac:spMkLst>
        </pc:spChg>
        <pc:spChg chg="mod">
          <ac:chgData name="Hp Unit" userId="86ec350514542ee1" providerId="LiveId" clId="{D2F074E8-A7F1-4DB7-B7B6-781400BD2595}" dt="2024-02-20T07:14:49.769" v="98" actId="1076"/>
          <ac:spMkLst>
            <pc:docMk/>
            <pc:sldMk cId="0" sldId="264"/>
            <ac:spMk id="14" creationId="{00000000-0000-0000-0000-000000000000}"/>
          </ac:spMkLst>
        </pc:spChg>
        <pc:grpChg chg="mod">
          <ac:chgData name="Hp Unit" userId="86ec350514542ee1" providerId="LiveId" clId="{D2F074E8-A7F1-4DB7-B7B6-781400BD2595}" dt="2024-02-20T07:14:49.769" v="98" actId="1076"/>
          <ac:grpSpMkLst>
            <pc:docMk/>
            <pc:sldMk cId="0" sldId="264"/>
            <ac:grpSpMk id="11" creationId="{00000000-0000-0000-0000-000000000000}"/>
          </ac:grpSpMkLst>
        </pc:grpChg>
        <pc:picChg chg="add mod modCrop">
          <ac:chgData name="Hp Unit" userId="86ec350514542ee1" providerId="LiveId" clId="{D2F074E8-A7F1-4DB7-B7B6-781400BD2595}" dt="2024-02-20T07:15:02.233" v="101" actId="1076"/>
          <ac:picMkLst>
            <pc:docMk/>
            <pc:sldMk cId="0" sldId="264"/>
            <ac:picMk id="6" creationId="{D1D1FBDA-6371-1B13-2583-BED83BC9C8D5}"/>
          </ac:picMkLst>
        </pc:picChg>
      </pc:sldChg>
      <pc:sldChg chg="del">
        <pc:chgData name="Hp Unit" userId="86ec350514542ee1" providerId="LiveId" clId="{D2F074E8-A7F1-4DB7-B7B6-781400BD2595}" dt="2024-02-20T07:28:29.254" v="341" actId="47"/>
        <pc:sldMkLst>
          <pc:docMk/>
          <pc:sldMk cId="1952759812" sldId="266"/>
        </pc:sldMkLst>
      </pc:sldChg>
      <pc:sldChg chg="del">
        <pc:chgData name="Hp Unit" userId="86ec350514542ee1" providerId="LiveId" clId="{D2F074E8-A7F1-4DB7-B7B6-781400BD2595}" dt="2024-02-20T07:27:48.465" v="340" actId="47"/>
        <pc:sldMkLst>
          <pc:docMk/>
          <pc:sldMk cId="0" sldId="268"/>
        </pc:sldMkLst>
      </pc:sldChg>
      <pc:sldChg chg="modSp mod modNotesTx">
        <pc:chgData name="Hp Unit" userId="86ec350514542ee1" providerId="LiveId" clId="{D2F074E8-A7F1-4DB7-B7B6-781400BD2595}" dt="2024-02-20T15:13:58.688" v="552" actId="12"/>
        <pc:sldMkLst>
          <pc:docMk/>
          <pc:sldMk cId="2750575854" sldId="269"/>
        </pc:sldMkLst>
        <pc:spChg chg="mod">
          <ac:chgData name="Hp Unit" userId="86ec350514542ee1" providerId="LiveId" clId="{D2F074E8-A7F1-4DB7-B7B6-781400BD2595}" dt="2024-02-20T08:00:37.838" v="439" actId="1076"/>
          <ac:spMkLst>
            <pc:docMk/>
            <pc:sldMk cId="2750575854" sldId="269"/>
            <ac:spMk id="18" creationId="{CD9724D7-E602-90E6-51C6-771D43BF133F}"/>
          </ac:spMkLst>
        </pc:spChg>
      </pc:sldChg>
      <pc:sldChg chg="addSp delSp modSp mod modNotesTx">
        <pc:chgData name="Hp Unit" userId="86ec350514542ee1" providerId="LiveId" clId="{D2F074E8-A7F1-4DB7-B7B6-781400BD2595}" dt="2024-02-20T15:12:53.975" v="539" actId="12"/>
        <pc:sldMkLst>
          <pc:docMk/>
          <pc:sldMk cId="3178464057" sldId="270"/>
        </pc:sldMkLst>
        <pc:spChg chg="mod">
          <ac:chgData name="Hp Unit" userId="86ec350514542ee1" providerId="LiveId" clId="{D2F074E8-A7F1-4DB7-B7B6-781400BD2595}" dt="2024-02-20T07:16:58.355" v="141" actId="113"/>
          <ac:spMkLst>
            <pc:docMk/>
            <pc:sldMk cId="3178464057" sldId="270"/>
            <ac:spMk id="6" creationId="{4CFE30BB-D1CF-E3E6-4ECF-8049087542F4}"/>
          </ac:spMkLst>
        </pc:spChg>
        <pc:spChg chg="mod">
          <ac:chgData name="Hp Unit" userId="86ec350514542ee1" providerId="LiveId" clId="{D2F074E8-A7F1-4DB7-B7B6-781400BD2595}" dt="2024-02-20T07:15:37.665" v="130" actId="20577"/>
          <ac:spMkLst>
            <pc:docMk/>
            <pc:sldMk cId="3178464057" sldId="270"/>
            <ac:spMk id="14" creationId="{F4318FBC-BB02-8027-4E7B-B356EEE700AD}"/>
          </ac:spMkLst>
        </pc:spChg>
        <pc:picChg chg="add mod ord">
          <ac:chgData name="Hp Unit" userId="86ec350514542ee1" providerId="LiveId" clId="{D2F074E8-A7F1-4DB7-B7B6-781400BD2595}" dt="2024-02-20T07:18:00.576" v="148" actId="171"/>
          <ac:picMkLst>
            <pc:docMk/>
            <pc:sldMk cId="3178464057" sldId="270"/>
            <ac:picMk id="3" creationId="{0A66E0A3-D0DF-67F6-601F-FF0D6C731EF1}"/>
          </ac:picMkLst>
        </pc:picChg>
        <pc:picChg chg="del">
          <ac:chgData name="Hp Unit" userId="86ec350514542ee1" providerId="LiveId" clId="{D2F074E8-A7F1-4DB7-B7B6-781400BD2595}" dt="2024-02-20T07:17:02.600" v="142" actId="478"/>
          <ac:picMkLst>
            <pc:docMk/>
            <pc:sldMk cId="3178464057" sldId="270"/>
            <ac:picMk id="5" creationId="{A9B61A73-7B5E-46E5-8FD6-E5775C6024C7}"/>
          </ac:picMkLst>
        </pc:picChg>
      </pc:sldChg>
      <pc:sldChg chg="addSp delSp modSp mod modAnim modNotesTx">
        <pc:chgData name="Hp Unit" userId="86ec350514542ee1" providerId="LiveId" clId="{D2F074E8-A7F1-4DB7-B7B6-781400BD2595}" dt="2024-02-20T15:13:11.135" v="542"/>
        <pc:sldMkLst>
          <pc:docMk/>
          <pc:sldMk cId="3895264665" sldId="275"/>
        </pc:sldMkLst>
        <pc:spChg chg="mod">
          <ac:chgData name="Hp Unit" userId="86ec350514542ee1" providerId="LiveId" clId="{D2F074E8-A7F1-4DB7-B7B6-781400BD2595}" dt="2024-02-20T07:19:37.202" v="154" actId="1076"/>
          <ac:spMkLst>
            <pc:docMk/>
            <pc:sldMk cId="3895264665" sldId="275"/>
            <ac:spMk id="4" creationId="{38ED9567-FEC3-E0D0-D572-FAD468A5F440}"/>
          </ac:spMkLst>
        </pc:spChg>
        <pc:spChg chg="mod">
          <ac:chgData name="Hp Unit" userId="86ec350514542ee1" providerId="LiveId" clId="{D2F074E8-A7F1-4DB7-B7B6-781400BD2595}" dt="2024-02-20T07:20:00.661" v="195" actId="403"/>
          <ac:spMkLst>
            <pc:docMk/>
            <pc:sldMk cId="3895264665" sldId="275"/>
            <ac:spMk id="14" creationId="{4021D293-13D8-2643-6313-D107B38F1BE8}"/>
          </ac:spMkLst>
        </pc:spChg>
        <pc:spChg chg="add mod">
          <ac:chgData name="Hp Unit" userId="86ec350514542ee1" providerId="LiveId" clId="{D2F074E8-A7F1-4DB7-B7B6-781400BD2595}" dt="2024-02-20T07:26:10.504" v="255" actId="1076"/>
          <ac:spMkLst>
            <pc:docMk/>
            <pc:sldMk cId="3895264665" sldId="275"/>
            <ac:spMk id="17" creationId="{1E36E96B-50A7-719B-61AB-840A0D18F5DF}"/>
          </ac:spMkLst>
        </pc:spChg>
        <pc:spChg chg="add mod">
          <ac:chgData name="Hp Unit" userId="86ec350514542ee1" providerId="LiveId" clId="{D2F074E8-A7F1-4DB7-B7B6-781400BD2595}" dt="2024-02-20T07:26:55.845" v="308" actId="1076"/>
          <ac:spMkLst>
            <pc:docMk/>
            <pc:sldMk cId="3895264665" sldId="275"/>
            <ac:spMk id="18" creationId="{F771A8D6-07A9-55A8-3674-92FD92B36DEF}"/>
          </ac:spMkLst>
        </pc:spChg>
        <pc:spChg chg="add mod">
          <ac:chgData name="Hp Unit" userId="86ec350514542ee1" providerId="LiveId" clId="{D2F074E8-A7F1-4DB7-B7B6-781400BD2595}" dt="2024-02-20T07:27:16.333" v="335" actId="20577"/>
          <ac:spMkLst>
            <pc:docMk/>
            <pc:sldMk cId="3895264665" sldId="275"/>
            <ac:spMk id="19" creationId="{5BE35733-FF1C-AE84-75C3-7603D24183E9}"/>
          </ac:spMkLst>
        </pc:spChg>
        <pc:graphicFrameChg chg="add del mod modGraphic">
          <ac:chgData name="Hp Unit" userId="86ec350514542ee1" providerId="LiveId" clId="{D2F074E8-A7F1-4DB7-B7B6-781400BD2595}" dt="2024-02-20T07:23:10.743" v="225" actId="478"/>
          <ac:graphicFrameMkLst>
            <pc:docMk/>
            <pc:sldMk cId="3895264665" sldId="275"/>
            <ac:graphicFrameMk id="15" creationId="{2910B9A4-3C8F-32F9-29CF-A1359B29895B}"/>
          </ac:graphicFrameMkLst>
        </pc:graphicFrameChg>
        <pc:picChg chg="add del mod">
          <ac:chgData name="Hp Unit" userId="86ec350514542ee1" providerId="LiveId" clId="{D2F074E8-A7F1-4DB7-B7B6-781400BD2595}" dt="2024-02-20T07:20:11.255" v="197" actId="478"/>
          <ac:picMkLst>
            <pc:docMk/>
            <pc:sldMk cId="3895264665" sldId="275"/>
            <ac:picMk id="2" creationId="{D9F7A9FE-5396-1253-B296-E782054CE395}"/>
          </ac:picMkLst>
        </pc:picChg>
        <pc:picChg chg="del">
          <ac:chgData name="Hp Unit" userId="86ec350514542ee1" providerId="LiveId" clId="{D2F074E8-A7F1-4DB7-B7B6-781400BD2595}" dt="2024-02-20T07:19:23.841" v="150" actId="478"/>
          <ac:picMkLst>
            <pc:docMk/>
            <pc:sldMk cId="3895264665" sldId="275"/>
            <ac:picMk id="3" creationId="{FCFCD50D-0CD5-F708-FA2F-52D62FD02785}"/>
          </ac:picMkLst>
        </pc:picChg>
        <pc:picChg chg="add mod modCrop">
          <ac:chgData name="Hp Unit" userId="86ec350514542ee1" providerId="LiveId" clId="{D2F074E8-A7F1-4DB7-B7B6-781400BD2595}" dt="2024-02-20T07:27:29.628" v="338" actId="1076"/>
          <ac:picMkLst>
            <pc:docMk/>
            <pc:sldMk cId="3895264665" sldId="275"/>
            <ac:picMk id="6" creationId="{9158EB15-18E0-E225-6CF0-F94768C4F982}"/>
          </ac:picMkLst>
        </pc:picChg>
        <pc:picChg chg="add del mod modCrop">
          <ac:chgData name="Hp Unit" userId="86ec350514542ee1" providerId="LiveId" clId="{D2F074E8-A7F1-4DB7-B7B6-781400BD2595}" dt="2024-02-20T07:24:37.564" v="241" actId="14861"/>
          <ac:picMkLst>
            <pc:docMk/>
            <pc:sldMk cId="3895264665" sldId="275"/>
            <ac:picMk id="8" creationId="{51CA49D1-67B0-1460-7666-DC36BFCF68CD}"/>
          </ac:picMkLst>
        </pc:picChg>
        <pc:picChg chg="add mod modCrop">
          <ac:chgData name="Hp Unit" userId="86ec350514542ee1" providerId="LiveId" clId="{D2F074E8-A7F1-4DB7-B7B6-781400BD2595}" dt="2024-02-20T07:27:22.424" v="337" actId="1076"/>
          <ac:picMkLst>
            <pc:docMk/>
            <pc:sldMk cId="3895264665" sldId="275"/>
            <ac:picMk id="10" creationId="{B472D8FD-67DE-8983-6CA7-A58997C239EF}"/>
          </ac:picMkLst>
        </pc:picChg>
      </pc:sldChg>
      <pc:sldChg chg="del">
        <pc:chgData name="Hp Unit" userId="86ec350514542ee1" providerId="LiveId" clId="{D2F074E8-A7F1-4DB7-B7B6-781400BD2595}" dt="2024-02-20T07:27:46.312" v="339" actId="47"/>
        <pc:sldMkLst>
          <pc:docMk/>
          <pc:sldMk cId="1744608105" sldId="276"/>
        </pc:sldMkLst>
      </pc:sldChg>
      <pc:sldChg chg="del">
        <pc:chgData name="Hp Unit" userId="86ec350514542ee1" providerId="LiveId" clId="{D2F074E8-A7F1-4DB7-B7B6-781400BD2595}" dt="2024-02-20T07:27:46.312" v="339" actId="47"/>
        <pc:sldMkLst>
          <pc:docMk/>
          <pc:sldMk cId="1788936328" sldId="277"/>
        </pc:sldMkLst>
      </pc:sldChg>
      <pc:sldChg chg="del">
        <pc:chgData name="Hp Unit" userId="86ec350514542ee1" providerId="LiveId" clId="{D2F074E8-A7F1-4DB7-B7B6-781400BD2595}" dt="2024-02-20T07:27:46.312" v="339" actId="47"/>
        <pc:sldMkLst>
          <pc:docMk/>
          <pc:sldMk cId="2174715640" sldId="279"/>
        </pc:sldMkLst>
      </pc:sldChg>
      <pc:sldChg chg="del">
        <pc:chgData name="Hp Unit" userId="86ec350514542ee1" providerId="LiveId" clId="{D2F074E8-A7F1-4DB7-B7B6-781400BD2595}" dt="2024-02-20T07:27:46.312" v="339" actId="47"/>
        <pc:sldMkLst>
          <pc:docMk/>
          <pc:sldMk cId="3051416967" sldId="280"/>
        </pc:sldMkLst>
      </pc:sldChg>
      <pc:sldChg chg="modSp mod modNotesTx">
        <pc:chgData name="Hp Unit" userId="86ec350514542ee1" providerId="LiveId" clId="{D2F074E8-A7F1-4DB7-B7B6-781400BD2595}" dt="2024-02-20T15:13:43.772" v="548" actId="20577"/>
        <pc:sldMkLst>
          <pc:docMk/>
          <pc:sldMk cId="3667814128" sldId="281"/>
        </pc:sldMkLst>
        <pc:spChg chg="mod">
          <ac:chgData name="Hp Unit" userId="86ec350514542ee1" providerId="LiveId" clId="{D2F074E8-A7F1-4DB7-B7B6-781400BD2595}" dt="2024-02-20T07:28:38.639" v="360" actId="20577"/>
          <ac:spMkLst>
            <pc:docMk/>
            <pc:sldMk cId="3667814128" sldId="281"/>
            <ac:spMk id="9" creationId="{DC24E0F2-BB82-507C-6966-4456A1ACFD5F}"/>
          </ac:spMkLst>
        </pc:spChg>
        <pc:graphicFrameChg chg="mod modGraphic">
          <ac:chgData name="Hp Unit" userId="86ec350514542ee1" providerId="LiveId" clId="{D2F074E8-A7F1-4DB7-B7B6-781400BD2595}" dt="2024-02-20T07:31:54.934" v="413" actId="20577"/>
          <ac:graphicFrameMkLst>
            <pc:docMk/>
            <pc:sldMk cId="3667814128" sldId="281"/>
            <ac:graphicFrameMk id="4" creationId="{5E5FB280-2015-AB67-BED3-325EF35AB062}"/>
          </ac:graphicFrameMkLst>
        </pc:graphicFrameChg>
      </pc:sldChg>
    </pc:docChg>
  </pc:docChgLst>
  <pc:docChgLst>
    <pc:chgData name="Hp Unit" userId="86ec350514542ee1" providerId="LiveId" clId="{B031B2B3-B218-4B8C-95F9-BE4720D5761E}"/>
    <pc:docChg chg="undo custSel addSld delSld modSld">
      <pc:chgData name="Hp Unit" userId="86ec350514542ee1" providerId="LiveId" clId="{B031B2B3-B218-4B8C-95F9-BE4720D5761E}" dt="2024-03-08T13:34:38.858" v="469"/>
      <pc:docMkLst>
        <pc:docMk/>
      </pc:docMkLst>
      <pc:sldChg chg="modSp mod modNotesTx">
        <pc:chgData name="Hp Unit" userId="86ec350514542ee1" providerId="LiveId" clId="{B031B2B3-B218-4B8C-95F9-BE4720D5761E}" dt="2024-03-08T13:33:29.727" v="455"/>
        <pc:sldMkLst>
          <pc:docMk/>
          <pc:sldMk cId="0" sldId="256"/>
        </pc:sldMkLst>
        <pc:spChg chg="mod">
          <ac:chgData name="Hp Unit" userId="86ec350514542ee1" providerId="LiveId" clId="{B031B2B3-B218-4B8C-95F9-BE4720D5761E}" dt="2024-03-03T11:18:05.002" v="26" actId="20577"/>
          <ac:spMkLst>
            <pc:docMk/>
            <pc:sldMk cId="0" sldId="256"/>
            <ac:spMk id="18" creationId="{00000000-0000-0000-0000-000000000000}"/>
          </ac:spMkLst>
        </pc:spChg>
        <pc:spChg chg="mod">
          <ac:chgData name="Hp Unit" userId="86ec350514542ee1" providerId="LiveId" clId="{B031B2B3-B218-4B8C-95F9-BE4720D5761E}" dt="2024-03-03T11:18:12.801" v="27"/>
          <ac:spMkLst>
            <pc:docMk/>
            <pc:sldMk cId="0" sldId="256"/>
            <ac:spMk id="22" creationId="{19976C09-0516-F2EB-844E-7700DB2F73D4}"/>
          </ac:spMkLst>
        </pc:spChg>
        <pc:spChg chg="mod">
          <ac:chgData name="Hp Unit" userId="86ec350514542ee1" providerId="LiveId" clId="{B031B2B3-B218-4B8C-95F9-BE4720D5761E}" dt="2024-03-03T11:18:25.126" v="30" actId="20577"/>
          <ac:spMkLst>
            <pc:docMk/>
            <pc:sldMk cId="0" sldId="256"/>
            <ac:spMk id="26" creationId="{BEEC9CFB-BF51-7961-2401-41ED4C406DF2}"/>
          </ac:spMkLst>
        </pc:spChg>
      </pc:sldChg>
      <pc:sldChg chg="addSp delSp modSp mod modNotesTx">
        <pc:chgData name="Hp Unit" userId="86ec350514542ee1" providerId="LiveId" clId="{B031B2B3-B218-4B8C-95F9-BE4720D5761E}" dt="2024-03-08T13:33:36.913" v="456"/>
        <pc:sldMkLst>
          <pc:docMk/>
          <pc:sldMk cId="0" sldId="258"/>
        </pc:sldMkLst>
        <pc:spChg chg="del">
          <ac:chgData name="Hp Unit" userId="86ec350514542ee1" providerId="LiveId" clId="{B031B2B3-B218-4B8C-95F9-BE4720D5761E}" dt="2024-03-03T11:20:22.795" v="44" actId="478"/>
          <ac:spMkLst>
            <pc:docMk/>
            <pc:sldMk cId="0" sldId="258"/>
            <ac:spMk id="2" creationId="{00000000-0000-0000-0000-000000000000}"/>
          </ac:spMkLst>
        </pc:spChg>
        <pc:spChg chg="add mod">
          <ac:chgData name="Hp Unit" userId="86ec350514542ee1" providerId="LiveId" clId="{B031B2B3-B218-4B8C-95F9-BE4720D5761E}" dt="2024-03-06T07:37:49.927" v="293" actId="403"/>
          <ac:spMkLst>
            <pc:docMk/>
            <pc:sldMk cId="0" sldId="258"/>
            <ac:spMk id="3" creationId="{3F3D13C1-A97C-7C9E-67EC-6CD8E7F0D2A1}"/>
          </ac:spMkLst>
        </pc:spChg>
        <pc:spChg chg="add mod">
          <ac:chgData name="Hp Unit" userId="86ec350514542ee1" providerId="LiveId" clId="{B031B2B3-B218-4B8C-95F9-BE4720D5761E}" dt="2024-03-06T07:37:56.382" v="295" actId="20577"/>
          <ac:spMkLst>
            <pc:docMk/>
            <pc:sldMk cId="0" sldId="258"/>
            <ac:spMk id="4" creationId="{ACE6B957-DC06-DEE3-4530-D35D0C0FF62E}"/>
          </ac:spMkLst>
        </pc:spChg>
        <pc:spChg chg="del">
          <ac:chgData name="Hp Unit" userId="86ec350514542ee1" providerId="LiveId" clId="{B031B2B3-B218-4B8C-95F9-BE4720D5761E}" dt="2024-03-03T11:20:20.948" v="43" actId="478"/>
          <ac:spMkLst>
            <pc:docMk/>
            <pc:sldMk cId="0" sldId="258"/>
            <ac:spMk id="9" creationId="{00000000-0000-0000-0000-000000000000}"/>
          </ac:spMkLst>
        </pc:spChg>
      </pc:sldChg>
      <pc:sldChg chg="modSp mod modNotesTx">
        <pc:chgData name="Hp Unit" userId="86ec350514542ee1" providerId="LiveId" clId="{B031B2B3-B218-4B8C-95F9-BE4720D5761E}" dt="2024-03-08T13:33:47.096" v="457"/>
        <pc:sldMkLst>
          <pc:docMk/>
          <pc:sldMk cId="0" sldId="264"/>
        </pc:sldMkLst>
        <pc:spChg chg="mod">
          <ac:chgData name="Hp Unit" userId="86ec350514542ee1" providerId="LiveId" clId="{B031B2B3-B218-4B8C-95F9-BE4720D5761E}" dt="2024-03-03T11:20:49.233" v="76" actId="20577"/>
          <ac:spMkLst>
            <pc:docMk/>
            <pc:sldMk cId="0" sldId="264"/>
            <ac:spMk id="14" creationId="{00000000-0000-0000-0000-000000000000}"/>
          </ac:spMkLst>
        </pc:spChg>
      </pc:sldChg>
      <pc:sldChg chg="modSp mod modNotesTx">
        <pc:chgData name="Hp Unit" userId="86ec350514542ee1" providerId="LiveId" clId="{B031B2B3-B218-4B8C-95F9-BE4720D5761E}" dt="2024-03-08T13:34:38.858" v="469"/>
        <pc:sldMkLst>
          <pc:docMk/>
          <pc:sldMk cId="2750575854" sldId="269"/>
        </pc:sldMkLst>
        <pc:spChg chg="mod">
          <ac:chgData name="Hp Unit" userId="86ec350514542ee1" providerId="LiveId" clId="{B031B2B3-B218-4B8C-95F9-BE4720D5761E}" dt="2024-03-03T11:26:22.132" v="263" actId="20577"/>
          <ac:spMkLst>
            <pc:docMk/>
            <pc:sldMk cId="2750575854" sldId="269"/>
            <ac:spMk id="18" creationId="{CD9724D7-E602-90E6-51C6-771D43BF133F}"/>
          </ac:spMkLst>
        </pc:spChg>
      </pc:sldChg>
      <pc:sldChg chg="addSp delSp modSp mod modNotesTx">
        <pc:chgData name="Hp Unit" userId="86ec350514542ee1" providerId="LiveId" clId="{B031B2B3-B218-4B8C-95F9-BE4720D5761E}" dt="2024-03-08T13:33:59.047" v="460" actId="12"/>
        <pc:sldMkLst>
          <pc:docMk/>
          <pc:sldMk cId="3178464057" sldId="270"/>
        </pc:sldMkLst>
        <pc:spChg chg="mod">
          <ac:chgData name="Hp Unit" userId="86ec350514542ee1" providerId="LiveId" clId="{B031B2B3-B218-4B8C-95F9-BE4720D5761E}" dt="2024-03-03T11:22:37.385" v="112" actId="113"/>
          <ac:spMkLst>
            <pc:docMk/>
            <pc:sldMk cId="3178464057" sldId="270"/>
            <ac:spMk id="6" creationId="{4CFE30BB-D1CF-E3E6-4ECF-8049087542F4}"/>
          </ac:spMkLst>
        </pc:spChg>
        <pc:spChg chg="mod">
          <ac:chgData name="Hp Unit" userId="86ec350514542ee1" providerId="LiveId" clId="{B031B2B3-B218-4B8C-95F9-BE4720D5761E}" dt="2024-03-03T11:21:33.803" v="99" actId="404"/>
          <ac:spMkLst>
            <pc:docMk/>
            <pc:sldMk cId="3178464057" sldId="270"/>
            <ac:spMk id="14" creationId="{F4318FBC-BB02-8027-4E7B-B356EEE700AD}"/>
          </ac:spMkLst>
        </pc:spChg>
        <pc:picChg chg="add mod ord">
          <ac:chgData name="Hp Unit" userId="86ec350514542ee1" providerId="LiveId" clId="{B031B2B3-B218-4B8C-95F9-BE4720D5761E}" dt="2024-03-08T13:30:19.509" v="448" actId="171"/>
          <ac:picMkLst>
            <pc:docMk/>
            <pc:sldMk cId="3178464057" sldId="270"/>
            <ac:picMk id="2" creationId="{7D33B7FA-8825-3269-9E35-BF04BCB1AF6B}"/>
          </ac:picMkLst>
        </pc:picChg>
        <pc:picChg chg="del mod">
          <ac:chgData name="Hp Unit" userId="86ec350514542ee1" providerId="LiveId" clId="{B031B2B3-B218-4B8C-95F9-BE4720D5761E}" dt="2024-03-08T13:30:08.510" v="445" actId="478"/>
          <ac:picMkLst>
            <pc:docMk/>
            <pc:sldMk cId="3178464057" sldId="270"/>
            <ac:picMk id="3" creationId="{0A66E0A3-D0DF-67F6-601F-FF0D6C731EF1}"/>
          </ac:picMkLst>
        </pc:picChg>
      </pc:sldChg>
      <pc:sldChg chg="addSp delSp modSp mod delAnim modNotesTx">
        <pc:chgData name="Hp Unit" userId="86ec350514542ee1" providerId="LiveId" clId="{B031B2B3-B218-4B8C-95F9-BE4720D5761E}" dt="2024-03-08T13:34:07.910" v="461"/>
        <pc:sldMkLst>
          <pc:docMk/>
          <pc:sldMk cId="3895264665" sldId="275"/>
        </pc:sldMkLst>
        <pc:spChg chg="mod">
          <ac:chgData name="Hp Unit" userId="86ec350514542ee1" providerId="LiveId" clId="{B031B2B3-B218-4B8C-95F9-BE4720D5761E}" dt="2024-03-03T11:22:51.315" v="134" actId="20577"/>
          <ac:spMkLst>
            <pc:docMk/>
            <pc:sldMk cId="3895264665" sldId="275"/>
            <ac:spMk id="14" creationId="{4021D293-13D8-2643-6313-D107B38F1BE8}"/>
          </ac:spMkLst>
        </pc:spChg>
        <pc:spChg chg="mod">
          <ac:chgData name="Hp Unit" userId="86ec350514542ee1" providerId="LiveId" clId="{B031B2B3-B218-4B8C-95F9-BE4720D5761E}" dt="2024-03-03T11:23:47.159" v="192" actId="1076"/>
          <ac:spMkLst>
            <pc:docMk/>
            <pc:sldMk cId="3895264665" sldId="275"/>
            <ac:spMk id="17" creationId="{1E36E96B-50A7-719B-61AB-840A0D18F5DF}"/>
          </ac:spMkLst>
        </pc:spChg>
        <pc:spChg chg="mod">
          <ac:chgData name="Hp Unit" userId="86ec350514542ee1" providerId="LiveId" clId="{B031B2B3-B218-4B8C-95F9-BE4720D5761E}" dt="2024-03-03T11:23:30.967" v="173" actId="20577"/>
          <ac:spMkLst>
            <pc:docMk/>
            <pc:sldMk cId="3895264665" sldId="275"/>
            <ac:spMk id="18" creationId="{F771A8D6-07A9-55A8-3674-92FD92B36DEF}"/>
          </ac:spMkLst>
        </pc:spChg>
        <pc:spChg chg="mod">
          <ac:chgData name="Hp Unit" userId="86ec350514542ee1" providerId="LiveId" clId="{B031B2B3-B218-4B8C-95F9-BE4720D5761E}" dt="2024-03-03T11:23:43.055" v="191" actId="20577"/>
          <ac:spMkLst>
            <pc:docMk/>
            <pc:sldMk cId="3895264665" sldId="275"/>
            <ac:spMk id="19" creationId="{5BE35733-FF1C-AE84-75C3-7603D24183E9}"/>
          </ac:spMkLst>
        </pc:spChg>
        <pc:picChg chg="add mod">
          <ac:chgData name="Hp Unit" userId="86ec350514542ee1" providerId="LiveId" clId="{B031B2B3-B218-4B8C-95F9-BE4720D5761E}" dt="2024-03-08T13:30:32.242" v="450"/>
          <ac:picMkLst>
            <pc:docMk/>
            <pc:sldMk cId="3895264665" sldId="275"/>
            <ac:picMk id="2" creationId="{52A3CDC5-48D7-BC0D-3FD6-868185297775}"/>
          </ac:picMkLst>
        </pc:picChg>
        <pc:picChg chg="del">
          <ac:chgData name="Hp Unit" userId="86ec350514542ee1" providerId="LiveId" clId="{B031B2B3-B218-4B8C-95F9-BE4720D5761E}" dt="2024-03-08T13:30:27.061" v="449" actId="478"/>
          <ac:picMkLst>
            <pc:docMk/>
            <pc:sldMk cId="3895264665" sldId="275"/>
            <ac:picMk id="10" creationId="{B472D8FD-67DE-8983-6CA7-A58997C239EF}"/>
          </ac:picMkLst>
        </pc:picChg>
      </pc:sldChg>
      <pc:sldChg chg="modSp add del mod setBg modNotesTx">
        <pc:chgData name="Hp Unit" userId="86ec350514542ee1" providerId="LiveId" clId="{B031B2B3-B218-4B8C-95F9-BE4720D5761E}" dt="2024-03-08T13:34:19.561" v="462"/>
        <pc:sldMkLst>
          <pc:docMk/>
          <pc:sldMk cId="3667814128" sldId="281"/>
        </pc:sldMkLst>
        <pc:spChg chg="mod">
          <ac:chgData name="Hp Unit" userId="86ec350514542ee1" providerId="LiveId" clId="{B031B2B3-B218-4B8C-95F9-BE4720D5761E}" dt="2024-03-06T07:41:34.929" v="387" actId="20577"/>
          <ac:spMkLst>
            <pc:docMk/>
            <pc:sldMk cId="3667814128" sldId="281"/>
            <ac:spMk id="9" creationId="{DC24E0F2-BB82-507C-6966-4456A1ACFD5F}"/>
          </ac:spMkLst>
        </pc:spChg>
        <pc:graphicFrameChg chg="mod modGraphic">
          <ac:chgData name="Hp Unit" userId="86ec350514542ee1" providerId="LiveId" clId="{B031B2B3-B218-4B8C-95F9-BE4720D5761E}" dt="2024-03-03T11:26:05.137" v="241" actId="113"/>
          <ac:graphicFrameMkLst>
            <pc:docMk/>
            <pc:sldMk cId="3667814128" sldId="281"/>
            <ac:graphicFrameMk id="4" creationId="{5E5FB280-2015-AB67-BED3-325EF35AB062}"/>
          </ac:graphicFrameMkLst>
        </pc:graphicFrameChg>
      </pc:sldChg>
      <pc:sldChg chg="modSp add mod setBg modNotesTx">
        <pc:chgData name="Hp Unit" userId="86ec350514542ee1" providerId="LiveId" clId="{B031B2B3-B218-4B8C-95F9-BE4720D5761E}" dt="2024-03-08T13:34:31.083" v="467" actId="15"/>
        <pc:sldMkLst>
          <pc:docMk/>
          <pc:sldMk cId="740852776" sldId="282"/>
        </pc:sldMkLst>
        <pc:spChg chg="mod">
          <ac:chgData name="Hp Unit" userId="86ec350514542ee1" providerId="LiveId" clId="{B031B2B3-B218-4B8C-95F9-BE4720D5761E}" dt="2024-03-06T09:33:48.216" v="444" actId="20577"/>
          <ac:spMkLst>
            <pc:docMk/>
            <pc:sldMk cId="740852776" sldId="282"/>
            <ac:spMk id="9" creationId="{D732B2DD-CE43-582A-5B51-299A1F2FDD0B}"/>
          </ac:spMkLst>
        </pc:spChg>
        <pc:graphicFrameChg chg="mod modGraphic">
          <ac:chgData name="Hp Unit" userId="86ec350514542ee1" providerId="LiveId" clId="{B031B2B3-B218-4B8C-95F9-BE4720D5761E}" dt="2024-03-08T13:30:51.578" v="454"/>
          <ac:graphicFrameMkLst>
            <pc:docMk/>
            <pc:sldMk cId="740852776" sldId="282"/>
            <ac:graphicFrameMk id="4" creationId="{32010863-4B44-3DDA-395C-33F490161A3B}"/>
          </ac:graphicFrameMkLst>
        </pc:graphicFrameChg>
      </pc:sldChg>
    </pc:docChg>
  </pc:docChgLst>
  <pc:docChgLst>
    <pc:chgData name="Hp Unit" userId="86ec350514542ee1" providerId="LiveId" clId="{864225D2-7D54-4CD2-AD68-F226649A2FFD}"/>
    <pc:docChg chg="undo custSel addSld delSld modSld">
      <pc:chgData name="Hp Unit" userId="86ec350514542ee1" providerId="LiveId" clId="{864225D2-7D54-4CD2-AD68-F226649A2FFD}" dt="2024-02-19T17:57:31.340" v="540" actId="47"/>
      <pc:docMkLst>
        <pc:docMk/>
      </pc:docMkLst>
      <pc:sldChg chg="modSp mod">
        <pc:chgData name="Hp Unit" userId="86ec350514542ee1" providerId="LiveId" clId="{864225D2-7D54-4CD2-AD68-F226649A2FFD}" dt="2024-02-19T17:25:46.944" v="43" actId="20577"/>
        <pc:sldMkLst>
          <pc:docMk/>
          <pc:sldMk cId="0" sldId="256"/>
        </pc:sldMkLst>
        <pc:spChg chg="mod">
          <ac:chgData name="Hp Unit" userId="86ec350514542ee1" providerId="LiveId" clId="{864225D2-7D54-4CD2-AD68-F226649A2FFD}" dt="2024-02-19T17:25:46.944" v="43" actId="20577"/>
          <ac:spMkLst>
            <pc:docMk/>
            <pc:sldMk cId="0" sldId="256"/>
            <ac:spMk id="18" creationId="{00000000-0000-0000-0000-000000000000}"/>
          </ac:spMkLst>
        </pc:spChg>
        <pc:spChg chg="mod">
          <ac:chgData name="Hp Unit" userId="86ec350514542ee1" providerId="LiveId" clId="{864225D2-7D54-4CD2-AD68-F226649A2FFD}" dt="2024-02-19T17:25:12.308" v="1" actId="20577"/>
          <ac:spMkLst>
            <pc:docMk/>
            <pc:sldMk cId="0" sldId="256"/>
            <ac:spMk id="26" creationId="{BEEC9CFB-BF51-7961-2401-41ED4C406DF2}"/>
          </ac:spMkLst>
        </pc:spChg>
      </pc:sldChg>
      <pc:sldChg chg="addSp delSp modSp mod">
        <pc:chgData name="Hp Unit" userId="86ec350514542ee1" providerId="LiveId" clId="{864225D2-7D54-4CD2-AD68-F226649A2FFD}" dt="2024-02-19T17:32:48.549" v="63"/>
        <pc:sldMkLst>
          <pc:docMk/>
          <pc:sldMk cId="0" sldId="258"/>
        </pc:sldMkLst>
        <pc:spChg chg="mod">
          <ac:chgData name="Hp Unit" userId="86ec350514542ee1" providerId="LiveId" clId="{864225D2-7D54-4CD2-AD68-F226649A2FFD}" dt="2024-02-19T17:26:01.716" v="45" actId="113"/>
          <ac:spMkLst>
            <pc:docMk/>
            <pc:sldMk cId="0" sldId="258"/>
            <ac:spMk id="2" creationId="{00000000-0000-0000-0000-000000000000}"/>
          </ac:spMkLst>
        </pc:spChg>
        <pc:picChg chg="add mod ord modCrop">
          <ac:chgData name="Hp Unit" userId="86ec350514542ee1" providerId="LiveId" clId="{864225D2-7D54-4CD2-AD68-F226649A2FFD}" dt="2024-02-19T17:32:48.549" v="63"/>
          <ac:picMkLst>
            <pc:docMk/>
            <pc:sldMk cId="0" sldId="258"/>
            <ac:picMk id="4" creationId="{AC6D6D78-336E-4A68-3766-D7F2A5817BFD}"/>
          </ac:picMkLst>
        </pc:picChg>
        <pc:picChg chg="del">
          <ac:chgData name="Hp Unit" userId="86ec350514542ee1" providerId="LiveId" clId="{864225D2-7D54-4CD2-AD68-F226649A2FFD}" dt="2024-02-19T17:27:36.101" v="46" actId="478"/>
          <ac:picMkLst>
            <pc:docMk/>
            <pc:sldMk cId="0" sldId="258"/>
            <ac:picMk id="17" creationId="{53928B63-2045-B251-3D2E-BFD76A622BCA}"/>
          </ac:picMkLst>
        </pc:picChg>
      </pc:sldChg>
      <pc:sldChg chg="del">
        <pc:chgData name="Hp Unit" userId="86ec350514542ee1" providerId="LiveId" clId="{864225D2-7D54-4CD2-AD68-F226649A2FFD}" dt="2024-02-19T17:50:03.418" v="351" actId="47"/>
        <pc:sldMkLst>
          <pc:docMk/>
          <pc:sldMk cId="0" sldId="259"/>
        </pc:sldMkLst>
      </pc:sldChg>
      <pc:sldChg chg="del">
        <pc:chgData name="Hp Unit" userId="86ec350514542ee1" providerId="LiveId" clId="{864225D2-7D54-4CD2-AD68-F226649A2FFD}" dt="2024-02-19T17:50:05.507" v="352" actId="47"/>
        <pc:sldMkLst>
          <pc:docMk/>
          <pc:sldMk cId="0" sldId="261"/>
        </pc:sldMkLst>
      </pc:sldChg>
      <pc:sldChg chg="addSp delSp modSp mod delAnim">
        <pc:chgData name="Hp Unit" userId="86ec350514542ee1" providerId="LiveId" clId="{864225D2-7D54-4CD2-AD68-F226649A2FFD}" dt="2024-02-19T17:36:21.385" v="136" actId="1076"/>
        <pc:sldMkLst>
          <pc:docMk/>
          <pc:sldMk cId="0" sldId="264"/>
        </pc:sldMkLst>
        <pc:spChg chg="mod">
          <ac:chgData name="Hp Unit" userId="86ec350514542ee1" providerId="LiveId" clId="{864225D2-7D54-4CD2-AD68-F226649A2FFD}" dt="2024-02-19T17:33:57.951" v="102" actId="20577"/>
          <ac:spMkLst>
            <pc:docMk/>
            <pc:sldMk cId="0" sldId="264"/>
            <ac:spMk id="14" creationId="{00000000-0000-0000-0000-000000000000}"/>
          </ac:spMkLst>
        </pc:spChg>
        <pc:spChg chg="del">
          <ac:chgData name="Hp Unit" userId="86ec350514542ee1" providerId="LiveId" clId="{864225D2-7D54-4CD2-AD68-F226649A2FFD}" dt="2024-02-19T17:34:00.645" v="103" actId="478"/>
          <ac:spMkLst>
            <pc:docMk/>
            <pc:sldMk cId="0" sldId="264"/>
            <ac:spMk id="17" creationId="{59092B6D-FB1B-5FC2-1965-A1F8D394030D}"/>
          </ac:spMkLst>
        </pc:spChg>
        <pc:spChg chg="del">
          <ac:chgData name="Hp Unit" userId="86ec350514542ee1" providerId="LiveId" clId="{864225D2-7D54-4CD2-AD68-F226649A2FFD}" dt="2024-02-19T17:33:47.134" v="73" actId="478"/>
          <ac:spMkLst>
            <pc:docMk/>
            <pc:sldMk cId="0" sldId="264"/>
            <ac:spMk id="18" creationId="{EBEBDE1D-BB2D-F0BD-44EB-103E53A592C0}"/>
          </ac:spMkLst>
        </pc:spChg>
        <pc:spChg chg="del">
          <ac:chgData name="Hp Unit" userId="86ec350514542ee1" providerId="LiveId" clId="{864225D2-7D54-4CD2-AD68-F226649A2FFD}" dt="2024-02-19T17:34:08.779" v="105" actId="478"/>
          <ac:spMkLst>
            <pc:docMk/>
            <pc:sldMk cId="0" sldId="264"/>
            <ac:spMk id="19" creationId="{59032235-072A-4D8B-55A1-586B48FE9739}"/>
          </ac:spMkLst>
        </pc:spChg>
        <pc:spChg chg="del">
          <ac:chgData name="Hp Unit" userId="86ec350514542ee1" providerId="LiveId" clId="{864225D2-7D54-4CD2-AD68-F226649A2FFD}" dt="2024-02-19T17:34:10.593" v="106" actId="478"/>
          <ac:spMkLst>
            <pc:docMk/>
            <pc:sldMk cId="0" sldId="264"/>
            <ac:spMk id="20" creationId="{3ECD65EA-9F69-5D85-F112-68EC29AC656E}"/>
          </ac:spMkLst>
        </pc:spChg>
        <pc:spChg chg="del">
          <ac:chgData name="Hp Unit" userId="86ec350514542ee1" providerId="LiveId" clId="{864225D2-7D54-4CD2-AD68-F226649A2FFD}" dt="2024-02-19T17:34:02.882" v="104" actId="478"/>
          <ac:spMkLst>
            <pc:docMk/>
            <pc:sldMk cId="0" sldId="264"/>
            <ac:spMk id="21" creationId="{97580CCC-C9DB-DA4C-DD18-FFF7D0CB9A4E}"/>
          </ac:spMkLst>
        </pc:spChg>
        <pc:spChg chg="del">
          <ac:chgData name="Hp Unit" userId="86ec350514542ee1" providerId="LiveId" clId="{864225D2-7D54-4CD2-AD68-F226649A2FFD}" dt="2024-02-19T17:34:12.838" v="107" actId="478"/>
          <ac:spMkLst>
            <pc:docMk/>
            <pc:sldMk cId="0" sldId="264"/>
            <ac:spMk id="22" creationId="{9588E332-6C34-CC1B-A3DD-E4E22C875D41}"/>
          </ac:spMkLst>
        </pc:spChg>
        <pc:graphicFrameChg chg="add mod modGraphic">
          <ac:chgData name="Hp Unit" userId="86ec350514542ee1" providerId="LiveId" clId="{864225D2-7D54-4CD2-AD68-F226649A2FFD}" dt="2024-02-19T17:36:21.385" v="136" actId="1076"/>
          <ac:graphicFrameMkLst>
            <pc:docMk/>
            <pc:sldMk cId="0" sldId="264"/>
            <ac:graphicFrameMk id="2" creationId="{81C64CAF-5C26-CD2C-EDB4-241C9016A5F1}"/>
          </ac:graphicFrameMkLst>
        </pc:graphicFrameChg>
        <pc:graphicFrameChg chg="del">
          <ac:chgData name="Hp Unit" userId="86ec350514542ee1" providerId="LiveId" clId="{864225D2-7D54-4CD2-AD68-F226649A2FFD}" dt="2024-02-19T17:33:45.517" v="72" actId="478"/>
          <ac:graphicFrameMkLst>
            <pc:docMk/>
            <pc:sldMk cId="0" sldId="264"/>
            <ac:graphicFrameMk id="16" creationId="{F9317955-A1F9-4220-D826-D0B6613E970B}"/>
          </ac:graphicFrameMkLst>
        </pc:graphicFrameChg>
      </pc:sldChg>
      <pc:sldChg chg="addSp delSp modSp mod">
        <pc:chgData name="Hp Unit" userId="86ec350514542ee1" providerId="LiveId" clId="{864225D2-7D54-4CD2-AD68-F226649A2FFD}" dt="2024-02-19T17:49:32.086" v="350" actId="1076"/>
        <pc:sldMkLst>
          <pc:docMk/>
          <pc:sldMk cId="1952759812" sldId="266"/>
        </pc:sldMkLst>
        <pc:spChg chg="mod">
          <ac:chgData name="Hp Unit" userId="86ec350514542ee1" providerId="LiveId" clId="{864225D2-7D54-4CD2-AD68-F226649A2FFD}" dt="2024-02-19T17:48:17.098" v="332" actId="1076"/>
          <ac:spMkLst>
            <pc:docMk/>
            <pc:sldMk cId="1952759812" sldId="266"/>
            <ac:spMk id="8" creationId="{985123F0-215A-12D1-500B-BA03D6D80042}"/>
          </ac:spMkLst>
        </pc:spChg>
        <pc:spChg chg="mod">
          <ac:chgData name="Hp Unit" userId="86ec350514542ee1" providerId="LiveId" clId="{864225D2-7D54-4CD2-AD68-F226649A2FFD}" dt="2024-02-19T17:40:06.568" v="223" actId="403"/>
          <ac:spMkLst>
            <pc:docMk/>
            <pc:sldMk cId="1952759812" sldId="266"/>
            <ac:spMk id="9" creationId="{D513DDC1-B28B-780B-84BC-9602FEDB29A0}"/>
          </ac:spMkLst>
        </pc:spChg>
        <pc:spChg chg="add mod">
          <ac:chgData name="Hp Unit" userId="86ec350514542ee1" providerId="LiveId" clId="{864225D2-7D54-4CD2-AD68-F226649A2FFD}" dt="2024-02-19T17:48:36.112" v="337" actId="1076"/>
          <ac:spMkLst>
            <pc:docMk/>
            <pc:sldMk cId="1952759812" sldId="266"/>
            <ac:spMk id="15" creationId="{BDBD4133-097A-5332-0B8A-483C411EEAE9}"/>
          </ac:spMkLst>
        </pc:spChg>
        <pc:spChg chg="add mod">
          <ac:chgData name="Hp Unit" userId="86ec350514542ee1" providerId="LiveId" clId="{864225D2-7D54-4CD2-AD68-F226649A2FFD}" dt="2024-02-19T17:48:27.370" v="334" actId="1076"/>
          <ac:spMkLst>
            <pc:docMk/>
            <pc:sldMk cId="1952759812" sldId="266"/>
            <ac:spMk id="16" creationId="{B7BDBAE6-C56B-7CAE-E441-C300AB683F5B}"/>
          </ac:spMkLst>
        </pc:spChg>
        <pc:spChg chg="add mod">
          <ac:chgData name="Hp Unit" userId="86ec350514542ee1" providerId="LiveId" clId="{864225D2-7D54-4CD2-AD68-F226649A2FFD}" dt="2024-02-19T17:48:40.842" v="338" actId="1076"/>
          <ac:spMkLst>
            <pc:docMk/>
            <pc:sldMk cId="1952759812" sldId="266"/>
            <ac:spMk id="17" creationId="{9E19531D-1F9B-A444-2DA7-32635F38939F}"/>
          </ac:spMkLst>
        </pc:spChg>
        <pc:spChg chg="add mod">
          <ac:chgData name="Hp Unit" userId="86ec350514542ee1" providerId="LiveId" clId="{864225D2-7D54-4CD2-AD68-F226649A2FFD}" dt="2024-02-19T17:49:32.086" v="350" actId="1076"/>
          <ac:spMkLst>
            <pc:docMk/>
            <pc:sldMk cId="1952759812" sldId="266"/>
            <ac:spMk id="18" creationId="{05EA4FDA-8FA6-18C4-6046-C303E66BB86B}"/>
          </ac:spMkLst>
        </pc:spChg>
        <pc:picChg chg="add mod modCrop">
          <ac:chgData name="Hp Unit" userId="86ec350514542ee1" providerId="LiveId" clId="{864225D2-7D54-4CD2-AD68-F226649A2FFD}" dt="2024-02-19T17:47:44.309" v="326" actId="1076"/>
          <ac:picMkLst>
            <pc:docMk/>
            <pc:sldMk cId="1952759812" sldId="266"/>
            <ac:picMk id="3" creationId="{0BB1D253-CC9F-454D-81B8-21356431313A}"/>
          </ac:picMkLst>
        </pc:picChg>
        <pc:picChg chg="del">
          <ac:chgData name="Hp Unit" userId="86ec350514542ee1" providerId="LiveId" clId="{864225D2-7D54-4CD2-AD68-F226649A2FFD}" dt="2024-02-19T17:40:07.747" v="224" actId="478"/>
          <ac:picMkLst>
            <pc:docMk/>
            <pc:sldMk cId="1952759812" sldId="266"/>
            <ac:picMk id="4" creationId="{BFA34869-7681-828F-0ED9-174799107DBA}"/>
          </ac:picMkLst>
        </pc:picChg>
        <pc:picChg chg="add mod modCrop">
          <ac:chgData name="Hp Unit" userId="86ec350514542ee1" providerId="LiveId" clId="{864225D2-7D54-4CD2-AD68-F226649A2FFD}" dt="2024-02-19T17:47:40.783" v="325" actId="1076"/>
          <ac:picMkLst>
            <pc:docMk/>
            <pc:sldMk cId="1952759812" sldId="266"/>
            <ac:picMk id="12" creationId="{AB6F6B41-78E9-80B6-C62F-E68ACA925424}"/>
          </ac:picMkLst>
        </pc:picChg>
        <pc:picChg chg="add mod modCrop">
          <ac:chgData name="Hp Unit" userId="86ec350514542ee1" providerId="LiveId" clId="{864225D2-7D54-4CD2-AD68-F226649A2FFD}" dt="2024-02-19T17:48:42.745" v="339" actId="1076"/>
          <ac:picMkLst>
            <pc:docMk/>
            <pc:sldMk cId="1952759812" sldId="266"/>
            <ac:picMk id="14" creationId="{7D9B509A-68F6-3374-8215-77164AA4244F}"/>
          </ac:picMkLst>
        </pc:picChg>
        <pc:picChg chg="del">
          <ac:chgData name="Hp Unit" userId="86ec350514542ee1" providerId="LiveId" clId="{864225D2-7D54-4CD2-AD68-F226649A2FFD}" dt="2024-02-19T17:40:09.329" v="225" actId="478"/>
          <ac:picMkLst>
            <pc:docMk/>
            <pc:sldMk cId="1952759812" sldId="266"/>
            <ac:picMk id="1026" creationId="{B7300CBD-3E77-E118-66A7-E6BB0433BF57}"/>
          </ac:picMkLst>
        </pc:picChg>
      </pc:sldChg>
      <pc:sldChg chg="addSp delSp modSp mod">
        <pc:chgData name="Hp Unit" userId="86ec350514542ee1" providerId="LiveId" clId="{864225D2-7D54-4CD2-AD68-F226649A2FFD}" dt="2024-02-19T17:53:17.844" v="438" actId="1076"/>
        <pc:sldMkLst>
          <pc:docMk/>
          <pc:sldMk cId="3479691674" sldId="267"/>
        </pc:sldMkLst>
        <pc:spChg chg="mod">
          <ac:chgData name="Hp Unit" userId="86ec350514542ee1" providerId="LiveId" clId="{864225D2-7D54-4CD2-AD68-F226649A2FFD}" dt="2024-02-19T17:52:34.027" v="426" actId="20577"/>
          <ac:spMkLst>
            <pc:docMk/>
            <pc:sldMk cId="3479691674" sldId="267"/>
            <ac:spMk id="27" creationId="{F2DAB420-781D-9B11-9307-766CD6D0C4EE}"/>
          </ac:spMkLst>
        </pc:spChg>
        <pc:graphicFrameChg chg="del modGraphic">
          <ac:chgData name="Hp Unit" userId="86ec350514542ee1" providerId="LiveId" clId="{864225D2-7D54-4CD2-AD68-F226649A2FFD}" dt="2024-02-19T17:50:31.451" v="384" actId="478"/>
          <ac:graphicFrameMkLst>
            <pc:docMk/>
            <pc:sldMk cId="3479691674" sldId="267"/>
            <ac:graphicFrameMk id="2" creationId="{D9A65EFB-E471-C27C-F783-C7C3008318F0}"/>
          </ac:graphicFrameMkLst>
        </pc:graphicFrameChg>
        <pc:picChg chg="add del mod">
          <ac:chgData name="Hp Unit" userId="86ec350514542ee1" providerId="LiveId" clId="{864225D2-7D54-4CD2-AD68-F226649A2FFD}" dt="2024-02-19T17:52:57.685" v="433" actId="478"/>
          <ac:picMkLst>
            <pc:docMk/>
            <pc:sldMk cId="3479691674" sldId="267"/>
            <ac:picMk id="9" creationId="{78096302-833E-D327-0A24-42CED2D074F9}"/>
          </ac:picMkLst>
        </pc:picChg>
        <pc:picChg chg="add del mod">
          <ac:chgData name="Hp Unit" userId="86ec350514542ee1" providerId="LiveId" clId="{864225D2-7D54-4CD2-AD68-F226649A2FFD}" dt="2024-02-19T17:52:59.204" v="434" actId="478"/>
          <ac:picMkLst>
            <pc:docMk/>
            <pc:sldMk cId="3479691674" sldId="267"/>
            <ac:picMk id="11" creationId="{14C9DEF6-E7F9-EA6E-C60F-264D0521810C}"/>
          </ac:picMkLst>
        </pc:picChg>
        <pc:picChg chg="add mod">
          <ac:chgData name="Hp Unit" userId="86ec350514542ee1" providerId="LiveId" clId="{864225D2-7D54-4CD2-AD68-F226649A2FFD}" dt="2024-02-19T17:53:17.844" v="438" actId="1076"/>
          <ac:picMkLst>
            <pc:docMk/>
            <pc:sldMk cId="3479691674" sldId="267"/>
            <ac:picMk id="13" creationId="{77F0F1CF-8E1C-9BAA-E2E3-9BA7ECFDDF03}"/>
          </ac:picMkLst>
        </pc:picChg>
        <pc:picChg chg="add del mod">
          <ac:chgData name="Hp Unit" userId="86ec350514542ee1" providerId="LiveId" clId="{864225D2-7D54-4CD2-AD68-F226649A2FFD}" dt="2024-02-19T17:52:54.398" v="431" actId="478"/>
          <ac:picMkLst>
            <pc:docMk/>
            <pc:sldMk cId="3479691674" sldId="267"/>
            <ac:picMk id="15" creationId="{CDA92FA4-3277-5A30-2734-1062D7BD1510}"/>
          </ac:picMkLst>
        </pc:picChg>
        <pc:picChg chg="add del mod">
          <ac:chgData name="Hp Unit" userId="86ec350514542ee1" providerId="LiveId" clId="{864225D2-7D54-4CD2-AD68-F226649A2FFD}" dt="2024-02-19T17:52:55.965" v="432" actId="478"/>
          <ac:picMkLst>
            <pc:docMk/>
            <pc:sldMk cId="3479691674" sldId="267"/>
            <ac:picMk id="18" creationId="{22348BBA-F724-7002-74AD-1B898E8779C6}"/>
          </ac:picMkLst>
        </pc:picChg>
      </pc:sldChg>
      <pc:sldChg chg="delSp del mod">
        <pc:chgData name="Hp Unit" userId="86ec350514542ee1" providerId="LiveId" clId="{864225D2-7D54-4CD2-AD68-F226649A2FFD}" dt="2024-02-19T17:57:31.340" v="540" actId="47"/>
        <pc:sldMkLst>
          <pc:docMk/>
          <pc:sldMk cId="0" sldId="268"/>
        </pc:sldMkLst>
        <pc:picChg chg="del">
          <ac:chgData name="Hp Unit" userId="86ec350514542ee1" providerId="LiveId" clId="{864225D2-7D54-4CD2-AD68-F226649A2FFD}" dt="2024-02-19T17:57:29.068" v="539" actId="478"/>
          <ac:picMkLst>
            <pc:docMk/>
            <pc:sldMk cId="0" sldId="268"/>
            <ac:picMk id="11" creationId="{10F498FD-9EDB-E046-4B40-0E91AAEDA5FD}"/>
          </ac:picMkLst>
        </pc:picChg>
      </pc:sldChg>
      <pc:sldChg chg="addSp delSp modSp add mod">
        <pc:chgData name="Hp Unit" userId="86ec350514542ee1" providerId="LiveId" clId="{864225D2-7D54-4CD2-AD68-F226649A2FFD}" dt="2024-02-19T17:38:55.344" v="194" actId="207"/>
        <pc:sldMkLst>
          <pc:docMk/>
          <pc:sldMk cId="3178464057" sldId="270"/>
        </pc:sldMkLst>
        <pc:spChg chg="mod">
          <ac:chgData name="Hp Unit" userId="86ec350514542ee1" providerId="LiveId" clId="{864225D2-7D54-4CD2-AD68-F226649A2FFD}" dt="2024-02-19T17:36:44.432" v="166" actId="20577"/>
          <ac:spMkLst>
            <pc:docMk/>
            <pc:sldMk cId="3178464057" sldId="270"/>
            <ac:spMk id="14" creationId="{F4318FBC-BB02-8027-4E7B-B356EEE700AD}"/>
          </ac:spMkLst>
        </pc:spChg>
        <pc:graphicFrameChg chg="del">
          <ac:chgData name="Hp Unit" userId="86ec350514542ee1" providerId="LiveId" clId="{864225D2-7D54-4CD2-AD68-F226649A2FFD}" dt="2024-02-19T17:36:48.572" v="167" actId="478"/>
          <ac:graphicFrameMkLst>
            <pc:docMk/>
            <pc:sldMk cId="3178464057" sldId="270"/>
            <ac:graphicFrameMk id="2" creationId="{FC15C05A-E9AB-426B-8CEF-88B9C8947C7E}"/>
          </ac:graphicFrameMkLst>
        </pc:graphicFrameChg>
        <pc:graphicFrameChg chg="add mod modGraphic">
          <ac:chgData name="Hp Unit" userId="86ec350514542ee1" providerId="LiveId" clId="{864225D2-7D54-4CD2-AD68-F226649A2FFD}" dt="2024-02-19T17:38:55.344" v="194" actId="207"/>
          <ac:graphicFrameMkLst>
            <pc:docMk/>
            <pc:sldMk cId="3178464057" sldId="270"/>
            <ac:graphicFrameMk id="3" creationId="{7BD209B5-CACB-7FE5-5F45-BFCA24507635}"/>
          </ac:graphicFrameMkLst>
        </pc:graphicFrameChg>
      </pc:sldChg>
      <pc:sldChg chg="delSp modSp add mod">
        <pc:chgData name="Hp Unit" userId="86ec350514542ee1" providerId="LiveId" clId="{864225D2-7D54-4CD2-AD68-F226649A2FFD}" dt="2024-02-19T17:53:56.886" v="459" actId="20577"/>
        <pc:sldMkLst>
          <pc:docMk/>
          <pc:sldMk cId="820893326" sldId="271"/>
        </pc:sldMkLst>
        <pc:spChg chg="mod">
          <ac:chgData name="Hp Unit" userId="86ec350514542ee1" providerId="LiveId" clId="{864225D2-7D54-4CD2-AD68-F226649A2FFD}" dt="2024-02-19T17:53:56.886" v="459" actId="20577"/>
          <ac:spMkLst>
            <pc:docMk/>
            <pc:sldMk cId="820893326" sldId="271"/>
            <ac:spMk id="27" creationId="{1FE3D1C8-72EC-6A37-896C-568BD0636EB0}"/>
          </ac:spMkLst>
        </pc:spChg>
        <pc:picChg chg="del">
          <ac:chgData name="Hp Unit" userId="86ec350514542ee1" providerId="LiveId" clId="{864225D2-7D54-4CD2-AD68-F226649A2FFD}" dt="2024-02-19T17:53:24.512" v="440" actId="478"/>
          <ac:picMkLst>
            <pc:docMk/>
            <pc:sldMk cId="820893326" sldId="271"/>
            <ac:picMk id="9" creationId="{53D92662-96F2-F340-405B-A5A40636271E}"/>
          </ac:picMkLst>
        </pc:picChg>
        <pc:picChg chg="del">
          <ac:chgData name="Hp Unit" userId="86ec350514542ee1" providerId="LiveId" clId="{864225D2-7D54-4CD2-AD68-F226649A2FFD}" dt="2024-02-19T17:53:27.764" v="442" actId="478"/>
          <ac:picMkLst>
            <pc:docMk/>
            <pc:sldMk cId="820893326" sldId="271"/>
            <ac:picMk id="11" creationId="{51FB9A25-D333-B546-31C6-F3C88840FE44}"/>
          </ac:picMkLst>
        </pc:picChg>
        <pc:picChg chg="del">
          <ac:chgData name="Hp Unit" userId="86ec350514542ee1" providerId="LiveId" clId="{864225D2-7D54-4CD2-AD68-F226649A2FFD}" dt="2024-02-19T17:53:23.280" v="439" actId="478"/>
          <ac:picMkLst>
            <pc:docMk/>
            <pc:sldMk cId="820893326" sldId="271"/>
            <ac:picMk id="13" creationId="{E4604107-9A5C-1C4F-8A1D-19D1E7CB899E}"/>
          </ac:picMkLst>
        </pc:picChg>
        <pc:picChg chg="mod modCrop">
          <ac:chgData name="Hp Unit" userId="86ec350514542ee1" providerId="LiveId" clId="{864225D2-7D54-4CD2-AD68-F226649A2FFD}" dt="2024-02-19T17:53:50.822" v="445" actId="732"/>
          <ac:picMkLst>
            <pc:docMk/>
            <pc:sldMk cId="820893326" sldId="271"/>
            <ac:picMk id="15" creationId="{BAB071DD-4266-E18F-B0CD-62C615F48B4E}"/>
          </ac:picMkLst>
        </pc:picChg>
        <pc:picChg chg="del">
          <ac:chgData name="Hp Unit" userId="86ec350514542ee1" providerId="LiveId" clId="{864225D2-7D54-4CD2-AD68-F226649A2FFD}" dt="2024-02-19T17:53:25.891" v="441" actId="478"/>
          <ac:picMkLst>
            <pc:docMk/>
            <pc:sldMk cId="820893326" sldId="271"/>
            <ac:picMk id="18" creationId="{6297EEC0-7CEE-192F-A5BD-B96F337028FE}"/>
          </ac:picMkLst>
        </pc:picChg>
      </pc:sldChg>
      <pc:sldChg chg="delSp modSp add mod">
        <pc:chgData name="Hp Unit" userId="86ec350514542ee1" providerId="LiveId" clId="{864225D2-7D54-4CD2-AD68-F226649A2FFD}" dt="2024-02-19T17:54:23.137" v="477" actId="1076"/>
        <pc:sldMkLst>
          <pc:docMk/>
          <pc:sldMk cId="1760735925" sldId="272"/>
        </pc:sldMkLst>
        <pc:spChg chg="mod">
          <ac:chgData name="Hp Unit" userId="86ec350514542ee1" providerId="LiveId" clId="{864225D2-7D54-4CD2-AD68-F226649A2FFD}" dt="2024-02-19T17:54:10.424" v="475" actId="20577"/>
          <ac:spMkLst>
            <pc:docMk/>
            <pc:sldMk cId="1760735925" sldId="272"/>
            <ac:spMk id="27" creationId="{DAC808AC-6897-5664-3A6D-A646013A7EAE}"/>
          </ac:spMkLst>
        </pc:spChg>
        <pc:picChg chg="del">
          <ac:chgData name="Hp Unit" userId="86ec350514542ee1" providerId="LiveId" clId="{864225D2-7D54-4CD2-AD68-F226649A2FFD}" dt="2024-02-19T17:54:03.071" v="462" actId="478"/>
          <ac:picMkLst>
            <pc:docMk/>
            <pc:sldMk cId="1760735925" sldId="272"/>
            <ac:picMk id="9" creationId="{5BE968C9-C8B5-255B-C4D4-5FF144814E04}"/>
          </ac:picMkLst>
        </pc:picChg>
        <pc:picChg chg="del">
          <ac:chgData name="Hp Unit" userId="86ec350514542ee1" providerId="LiveId" clId="{864225D2-7D54-4CD2-AD68-F226649A2FFD}" dt="2024-02-19T17:54:04.397" v="463" actId="478"/>
          <ac:picMkLst>
            <pc:docMk/>
            <pc:sldMk cId="1760735925" sldId="272"/>
            <ac:picMk id="11" creationId="{986949B2-C104-A3C1-B50A-F94044C80AD9}"/>
          </ac:picMkLst>
        </pc:picChg>
        <pc:picChg chg="del">
          <ac:chgData name="Hp Unit" userId="86ec350514542ee1" providerId="LiveId" clId="{864225D2-7D54-4CD2-AD68-F226649A2FFD}" dt="2024-02-19T17:54:00.340" v="460" actId="478"/>
          <ac:picMkLst>
            <pc:docMk/>
            <pc:sldMk cId="1760735925" sldId="272"/>
            <ac:picMk id="13" creationId="{5A9E2FD1-ED05-F439-22DB-110FE1F67435}"/>
          </ac:picMkLst>
        </pc:picChg>
        <pc:picChg chg="del">
          <ac:chgData name="Hp Unit" userId="86ec350514542ee1" providerId="LiveId" clId="{864225D2-7D54-4CD2-AD68-F226649A2FFD}" dt="2024-02-19T17:54:01.713" v="461" actId="478"/>
          <ac:picMkLst>
            <pc:docMk/>
            <pc:sldMk cId="1760735925" sldId="272"/>
            <ac:picMk id="15" creationId="{EA0E3730-611B-85E5-83CD-2F0825CFFD5A}"/>
          </ac:picMkLst>
        </pc:picChg>
        <pc:picChg chg="mod">
          <ac:chgData name="Hp Unit" userId="86ec350514542ee1" providerId="LiveId" clId="{864225D2-7D54-4CD2-AD68-F226649A2FFD}" dt="2024-02-19T17:54:23.137" v="477" actId="1076"/>
          <ac:picMkLst>
            <pc:docMk/>
            <pc:sldMk cId="1760735925" sldId="272"/>
            <ac:picMk id="18" creationId="{140B63BE-1329-966E-12C5-844225FAEDAF}"/>
          </ac:picMkLst>
        </pc:picChg>
      </pc:sldChg>
      <pc:sldChg chg="delSp modSp add mod">
        <pc:chgData name="Hp Unit" userId="86ec350514542ee1" providerId="LiveId" clId="{864225D2-7D54-4CD2-AD68-F226649A2FFD}" dt="2024-02-19T17:54:55.901" v="506" actId="1076"/>
        <pc:sldMkLst>
          <pc:docMk/>
          <pc:sldMk cId="3897684692" sldId="273"/>
        </pc:sldMkLst>
        <pc:spChg chg="mod">
          <ac:chgData name="Hp Unit" userId="86ec350514542ee1" providerId="LiveId" clId="{864225D2-7D54-4CD2-AD68-F226649A2FFD}" dt="2024-02-19T17:54:38.051" v="500" actId="20577"/>
          <ac:spMkLst>
            <pc:docMk/>
            <pc:sldMk cId="3897684692" sldId="273"/>
            <ac:spMk id="27" creationId="{E7CA6902-008A-6131-323A-6C548B8754BC}"/>
          </ac:spMkLst>
        </pc:spChg>
        <pc:picChg chg="mod">
          <ac:chgData name="Hp Unit" userId="86ec350514542ee1" providerId="LiveId" clId="{864225D2-7D54-4CD2-AD68-F226649A2FFD}" dt="2024-02-19T17:54:55.901" v="506" actId="1076"/>
          <ac:picMkLst>
            <pc:docMk/>
            <pc:sldMk cId="3897684692" sldId="273"/>
            <ac:picMk id="9" creationId="{3CEF1373-0D70-2411-92FF-97164F533885}"/>
          </ac:picMkLst>
        </pc:picChg>
        <pc:picChg chg="del">
          <ac:chgData name="Hp Unit" userId="86ec350514542ee1" providerId="LiveId" clId="{864225D2-7D54-4CD2-AD68-F226649A2FFD}" dt="2024-02-19T17:54:45.261" v="504" actId="478"/>
          <ac:picMkLst>
            <pc:docMk/>
            <pc:sldMk cId="3897684692" sldId="273"/>
            <ac:picMk id="11" creationId="{F6501DAD-625B-39FF-6C80-1A3689861A5E}"/>
          </ac:picMkLst>
        </pc:picChg>
        <pc:picChg chg="del">
          <ac:chgData name="Hp Unit" userId="86ec350514542ee1" providerId="LiveId" clId="{864225D2-7D54-4CD2-AD68-F226649A2FFD}" dt="2024-02-19T17:54:40.507" v="501" actId="478"/>
          <ac:picMkLst>
            <pc:docMk/>
            <pc:sldMk cId="3897684692" sldId="273"/>
            <ac:picMk id="13" creationId="{A45B3DAA-21D9-CCD6-7295-E6F9141BC3D8}"/>
          </ac:picMkLst>
        </pc:picChg>
        <pc:picChg chg="del">
          <ac:chgData name="Hp Unit" userId="86ec350514542ee1" providerId="LiveId" clId="{864225D2-7D54-4CD2-AD68-F226649A2FFD}" dt="2024-02-19T17:54:41.854" v="502" actId="478"/>
          <ac:picMkLst>
            <pc:docMk/>
            <pc:sldMk cId="3897684692" sldId="273"/>
            <ac:picMk id="15" creationId="{F3ED3E01-F5B0-EBC4-219B-B57DCDE5C3E4}"/>
          </ac:picMkLst>
        </pc:picChg>
        <pc:picChg chg="del">
          <ac:chgData name="Hp Unit" userId="86ec350514542ee1" providerId="LiveId" clId="{864225D2-7D54-4CD2-AD68-F226649A2FFD}" dt="2024-02-19T17:54:43.678" v="503" actId="478"/>
          <ac:picMkLst>
            <pc:docMk/>
            <pc:sldMk cId="3897684692" sldId="273"/>
            <ac:picMk id="18" creationId="{BEF2A6A4-ECDD-410B-88EB-0597CFB268EB}"/>
          </ac:picMkLst>
        </pc:picChg>
      </pc:sldChg>
      <pc:sldChg chg="delSp modSp add mod">
        <pc:chgData name="Hp Unit" userId="86ec350514542ee1" providerId="LiveId" clId="{864225D2-7D54-4CD2-AD68-F226649A2FFD}" dt="2024-02-19T17:55:27.125" v="538" actId="1076"/>
        <pc:sldMkLst>
          <pc:docMk/>
          <pc:sldMk cId="3496001901" sldId="274"/>
        </pc:sldMkLst>
        <pc:spChg chg="mod">
          <ac:chgData name="Hp Unit" userId="86ec350514542ee1" providerId="LiveId" clId="{864225D2-7D54-4CD2-AD68-F226649A2FFD}" dt="2024-02-19T17:55:11.759" v="532" actId="20577"/>
          <ac:spMkLst>
            <pc:docMk/>
            <pc:sldMk cId="3496001901" sldId="274"/>
            <ac:spMk id="27" creationId="{50A0E1B3-00E5-53AB-8213-176047C89094}"/>
          </ac:spMkLst>
        </pc:spChg>
        <pc:picChg chg="del">
          <ac:chgData name="Hp Unit" userId="86ec350514542ee1" providerId="LiveId" clId="{864225D2-7D54-4CD2-AD68-F226649A2FFD}" dt="2024-02-19T17:55:13.652" v="533" actId="478"/>
          <ac:picMkLst>
            <pc:docMk/>
            <pc:sldMk cId="3496001901" sldId="274"/>
            <ac:picMk id="9" creationId="{4DAB25A0-F57E-8247-5908-97C490A4B709}"/>
          </ac:picMkLst>
        </pc:picChg>
        <pc:picChg chg="mod">
          <ac:chgData name="Hp Unit" userId="86ec350514542ee1" providerId="LiveId" clId="{864225D2-7D54-4CD2-AD68-F226649A2FFD}" dt="2024-02-19T17:55:27.125" v="538" actId="1076"/>
          <ac:picMkLst>
            <pc:docMk/>
            <pc:sldMk cId="3496001901" sldId="274"/>
            <ac:picMk id="11" creationId="{47CB9DBC-51A4-4200-C060-2441C637C66B}"/>
          </ac:picMkLst>
        </pc:picChg>
        <pc:picChg chg="del">
          <ac:chgData name="Hp Unit" userId="86ec350514542ee1" providerId="LiveId" clId="{864225D2-7D54-4CD2-AD68-F226649A2FFD}" dt="2024-02-19T17:55:15.099" v="534" actId="478"/>
          <ac:picMkLst>
            <pc:docMk/>
            <pc:sldMk cId="3496001901" sldId="274"/>
            <ac:picMk id="13" creationId="{6A7B026E-53D8-E464-D9E3-1EDC2D70C5A2}"/>
          </ac:picMkLst>
        </pc:picChg>
        <pc:picChg chg="del">
          <ac:chgData name="Hp Unit" userId="86ec350514542ee1" providerId="LiveId" clId="{864225D2-7D54-4CD2-AD68-F226649A2FFD}" dt="2024-02-19T17:55:16.606" v="535" actId="478"/>
          <ac:picMkLst>
            <pc:docMk/>
            <pc:sldMk cId="3496001901" sldId="274"/>
            <ac:picMk id="15" creationId="{569D9103-5787-8B47-929B-71142B804D00}"/>
          </ac:picMkLst>
        </pc:picChg>
        <pc:picChg chg="del">
          <ac:chgData name="Hp Unit" userId="86ec350514542ee1" providerId="LiveId" clId="{864225D2-7D54-4CD2-AD68-F226649A2FFD}" dt="2024-02-19T17:55:17.984" v="536" actId="478"/>
          <ac:picMkLst>
            <pc:docMk/>
            <pc:sldMk cId="3496001901" sldId="274"/>
            <ac:picMk id="18" creationId="{8B825288-B31C-C5B9-5F45-465708A38E75}"/>
          </ac:picMkLst>
        </pc:picChg>
      </pc:sldChg>
    </pc:docChg>
  </pc:docChgLst>
  <pc:docChgLst>
    <pc:chgData name="Hp Unit" userId="86ec350514542ee1" providerId="LiveId" clId="{79D3BE11-E9C5-47BE-90C1-AE7F69E75B5A}"/>
    <pc:docChg chg="undo redo custSel addSld delSld modSld sldOrd">
      <pc:chgData name="Hp Unit" userId="86ec350514542ee1" providerId="LiveId" clId="{79D3BE11-E9C5-47BE-90C1-AE7F69E75B5A}" dt="2024-02-20T06:23:17.257" v="1172" actId="207"/>
      <pc:docMkLst>
        <pc:docMk/>
      </pc:docMkLst>
      <pc:sldChg chg="addSp delSp modSp mod">
        <pc:chgData name="Hp Unit" userId="86ec350514542ee1" providerId="LiveId" clId="{79D3BE11-E9C5-47BE-90C1-AE7F69E75B5A}" dt="2024-02-20T04:52:53.752" v="69" actId="732"/>
        <pc:sldMkLst>
          <pc:docMk/>
          <pc:sldMk cId="0" sldId="256"/>
        </pc:sldMkLst>
        <pc:spChg chg="del">
          <ac:chgData name="Hp Unit" userId="86ec350514542ee1" providerId="LiveId" clId="{79D3BE11-E9C5-47BE-90C1-AE7F69E75B5A}" dt="2024-02-20T04:52:07.561" v="60" actId="478"/>
          <ac:spMkLst>
            <pc:docMk/>
            <pc:sldMk cId="0" sldId="256"/>
            <ac:spMk id="17" creationId="{00000000-0000-0000-0000-000000000000}"/>
          </ac:spMkLst>
        </pc:spChg>
        <pc:spChg chg="mod">
          <ac:chgData name="Hp Unit" userId="86ec350514542ee1" providerId="LiveId" clId="{79D3BE11-E9C5-47BE-90C1-AE7F69E75B5A}" dt="2024-02-20T04:45:50.222" v="57" actId="313"/>
          <ac:spMkLst>
            <pc:docMk/>
            <pc:sldMk cId="0" sldId="256"/>
            <ac:spMk id="18" creationId="{00000000-0000-0000-0000-000000000000}"/>
          </ac:spMkLst>
        </pc:spChg>
        <pc:spChg chg="mod">
          <ac:chgData name="Hp Unit" userId="86ec350514542ee1" providerId="LiveId" clId="{79D3BE11-E9C5-47BE-90C1-AE7F69E75B5A}" dt="2024-02-20T04:45:54.039" v="59" actId="20577"/>
          <ac:spMkLst>
            <pc:docMk/>
            <pc:sldMk cId="0" sldId="256"/>
            <ac:spMk id="26" creationId="{BEEC9CFB-BF51-7961-2401-41ED4C406DF2}"/>
          </ac:spMkLst>
        </pc:spChg>
        <pc:grpChg chg="del">
          <ac:chgData name="Hp Unit" userId="86ec350514542ee1" providerId="LiveId" clId="{79D3BE11-E9C5-47BE-90C1-AE7F69E75B5A}" dt="2024-02-20T04:52:09.131" v="61" actId="478"/>
          <ac:grpSpMkLst>
            <pc:docMk/>
            <pc:sldMk cId="0" sldId="256"/>
            <ac:grpSpMk id="5" creationId="{00000000-0000-0000-0000-000000000000}"/>
          </ac:grpSpMkLst>
        </pc:grpChg>
        <pc:picChg chg="add mod ord modCrop">
          <ac:chgData name="Hp Unit" userId="86ec350514542ee1" providerId="LiveId" clId="{79D3BE11-E9C5-47BE-90C1-AE7F69E75B5A}" dt="2024-02-20T04:52:53.752" v="69" actId="732"/>
          <ac:picMkLst>
            <pc:docMk/>
            <pc:sldMk cId="0" sldId="256"/>
            <ac:picMk id="11" creationId="{ADF331CC-4F9F-6383-9777-089AD9F66B07}"/>
          </ac:picMkLst>
        </pc:picChg>
      </pc:sldChg>
      <pc:sldChg chg="addSp delSp modSp mod">
        <pc:chgData name="Hp Unit" userId="86ec350514542ee1" providerId="LiveId" clId="{79D3BE11-E9C5-47BE-90C1-AE7F69E75B5A}" dt="2024-02-20T04:54:44.480" v="79" actId="113"/>
        <pc:sldMkLst>
          <pc:docMk/>
          <pc:sldMk cId="0" sldId="258"/>
        </pc:sldMkLst>
        <pc:spChg chg="mod">
          <ac:chgData name="Hp Unit" userId="86ec350514542ee1" providerId="LiveId" clId="{79D3BE11-E9C5-47BE-90C1-AE7F69E75B5A}" dt="2024-02-20T04:54:44.480" v="79" actId="113"/>
          <ac:spMkLst>
            <pc:docMk/>
            <pc:sldMk cId="0" sldId="258"/>
            <ac:spMk id="2" creationId="{00000000-0000-0000-0000-000000000000}"/>
          </ac:spMkLst>
        </pc:spChg>
        <pc:picChg chg="del">
          <ac:chgData name="Hp Unit" userId="86ec350514542ee1" providerId="LiveId" clId="{79D3BE11-E9C5-47BE-90C1-AE7F69E75B5A}" dt="2024-02-20T04:54:13.529" v="70" actId="478"/>
          <ac:picMkLst>
            <pc:docMk/>
            <pc:sldMk cId="0" sldId="258"/>
            <ac:picMk id="4" creationId="{AC6D6D78-336E-4A68-3766-D7F2A5817BFD}"/>
          </ac:picMkLst>
        </pc:picChg>
        <pc:picChg chg="add mod">
          <ac:chgData name="Hp Unit" userId="86ec350514542ee1" providerId="LiveId" clId="{79D3BE11-E9C5-47BE-90C1-AE7F69E75B5A}" dt="2024-02-20T04:54:36.066" v="77" actId="1076"/>
          <ac:picMkLst>
            <pc:docMk/>
            <pc:sldMk cId="0" sldId="258"/>
            <ac:picMk id="5" creationId="{396D55F0-F863-A68B-ED36-0E0498B6E21A}"/>
          </ac:picMkLst>
        </pc:picChg>
      </pc:sldChg>
      <pc:sldChg chg="addSp delSp modSp mod modAnim">
        <pc:chgData name="Hp Unit" userId="86ec350514542ee1" providerId="LiveId" clId="{79D3BE11-E9C5-47BE-90C1-AE7F69E75B5A}" dt="2024-02-20T05:50:16.699" v="639" actId="20577"/>
        <pc:sldMkLst>
          <pc:docMk/>
          <pc:sldMk cId="0" sldId="264"/>
        </pc:sldMkLst>
        <pc:spChg chg="add mod">
          <ac:chgData name="Hp Unit" userId="86ec350514542ee1" providerId="LiveId" clId="{79D3BE11-E9C5-47BE-90C1-AE7F69E75B5A}" dt="2024-02-20T05:50:16.699" v="639" actId="20577"/>
          <ac:spMkLst>
            <pc:docMk/>
            <pc:sldMk cId="0" sldId="264"/>
            <ac:spMk id="3" creationId="{545D2092-5707-70AD-1696-8B344DBB5228}"/>
          </ac:spMkLst>
        </pc:spChg>
        <pc:spChg chg="add mod">
          <ac:chgData name="Hp Unit" userId="86ec350514542ee1" providerId="LiveId" clId="{79D3BE11-E9C5-47BE-90C1-AE7F69E75B5A}" dt="2024-02-20T05:00:19.130" v="238" actId="1076"/>
          <ac:spMkLst>
            <pc:docMk/>
            <pc:sldMk cId="0" sldId="264"/>
            <ac:spMk id="4" creationId="{E32EB6E6-48D8-86C8-8809-00E03F73FB0F}"/>
          </ac:spMkLst>
        </pc:spChg>
        <pc:spChg chg="add mod">
          <ac:chgData name="Hp Unit" userId="86ec350514542ee1" providerId="LiveId" clId="{79D3BE11-E9C5-47BE-90C1-AE7F69E75B5A}" dt="2024-02-20T04:59:45.842" v="229" actId="1076"/>
          <ac:spMkLst>
            <pc:docMk/>
            <pc:sldMk cId="0" sldId="264"/>
            <ac:spMk id="5" creationId="{3D43EAC5-7AC4-44D9-320C-47D293569242}"/>
          </ac:spMkLst>
        </pc:spChg>
        <pc:spChg chg="mod">
          <ac:chgData name="Hp Unit" userId="86ec350514542ee1" providerId="LiveId" clId="{79D3BE11-E9C5-47BE-90C1-AE7F69E75B5A}" dt="2024-02-20T04:55:53.452" v="94" actId="20577"/>
          <ac:spMkLst>
            <pc:docMk/>
            <pc:sldMk cId="0" sldId="264"/>
            <ac:spMk id="14" creationId="{00000000-0000-0000-0000-000000000000}"/>
          </ac:spMkLst>
        </pc:spChg>
        <pc:graphicFrameChg chg="del">
          <ac:chgData name="Hp Unit" userId="86ec350514542ee1" providerId="LiveId" clId="{79D3BE11-E9C5-47BE-90C1-AE7F69E75B5A}" dt="2024-02-20T04:55:56.659" v="95" actId="478"/>
          <ac:graphicFrameMkLst>
            <pc:docMk/>
            <pc:sldMk cId="0" sldId="264"/>
            <ac:graphicFrameMk id="2" creationId="{81C64CAF-5C26-CD2C-EDB4-241C9016A5F1}"/>
          </ac:graphicFrameMkLst>
        </pc:graphicFrameChg>
      </pc:sldChg>
      <pc:sldChg chg="addSp delSp modSp mod">
        <pc:chgData name="Hp Unit" userId="86ec350514542ee1" providerId="LiveId" clId="{79D3BE11-E9C5-47BE-90C1-AE7F69E75B5A}" dt="2024-02-20T06:23:17.257" v="1172" actId="207"/>
        <pc:sldMkLst>
          <pc:docMk/>
          <pc:sldMk cId="1952759812" sldId="266"/>
        </pc:sldMkLst>
        <pc:spChg chg="mod">
          <ac:chgData name="Hp Unit" userId="86ec350514542ee1" providerId="LiveId" clId="{79D3BE11-E9C5-47BE-90C1-AE7F69E75B5A}" dt="2024-02-20T06:11:59.334" v="875" actId="20577"/>
          <ac:spMkLst>
            <pc:docMk/>
            <pc:sldMk cId="1952759812" sldId="266"/>
            <ac:spMk id="9" creationId="{D513DDC1-B28B-780B-84BC-9602FEDB29A0}"/>
          </ac:spMkLst>
        </pc:spChg>
        <pc:spChg chg="del">
          <ac:chgData name="Hp Unit" userId="86ec350514542ee1" providerId="LiveId" clId="{79D3BE11-E9C5-47BE-90C1-AE7F69E75B5A}" dt="2024-02-20T05:54:38.257" v="696" actId="478"/>
          <ac:spMkLst>
            <pc:docMk/>
            <pc:sldMk cId="1952759812" sldId="266"/>
            <ac:spMk id="15" creationId="{BDBD4133-097A-5332-0B8A-483C411EEAE9}"/>
          </ac:spMkLst>
        </pc:spChg>
        <pc:spChg chg="del">
          <ac:chgData name="Hp Unit" userId="86ec350514542ee1" providerId="LiveId" clId="{79D3BE11-E9C5-47BE-90C1-AE7F69E75B5A}" dt="2024-02-20T05:54:34.242" v="695" actId="478"/>
          <ac:spMkLst>
            <pc:docMk/>
            <pc:sldMk cId="1952759812" sldId="266"/>
            <ac:spMk id="16" creationId="{B7BDBAE6-C56B-7CAE-E441-C300AB683F5B}"/>
          </ac:spMkLst>
        </pc:spChg>
        <pc:spChg chg="del mod">
          <ac:chgData name="Hp Unit" userId="86ec350514542ee1" providerId="LiveId" clId="{79D3BE11-E9C5-47BE-90C1-AE7F69E75B5A}" dt="2024-02-20T05:54:31.465" v="694" actId="478"/>
          <ac:spMkLst>
            <pc:docMk/>
            <pc:sldMk cId="1952759812" sldId="266"/>
            <ac:spMk id="17" creationId="{9E19531D-1F9B-A444-2DA7-32635F38939F}"/>
          </ac:spMkLst>
        </pc:spChg>
        <pc:spChg chg="del">
          <ac:chgData name="Hp Unit" userId="86ec350514542ee1" providerId="LiveId" clId="{79D3BE11-E9C5-47BE-90C1-AE7F69E75B5A}" dt="2024-02-20T05:54:28.167" v="692" actId="478"/>
          <ac:spMkLst>
            <pc:docMk/>
            <pc:sldMk cId="1952759812" sldId="266"/>
            <ac:spMk id="18" creationId="{05EA4FDA-8FA6-18C4-6046-C303E66BB86B}"/>
          </ac:spMkLst>
        </pc:spChg>
        <pc:graphicFrameChg chg="add mod modGraphic">
          <ac:chgData name="Hp Unit" userId="86ec350514542ee1" providerId="LiveId" clId="{79D3BE11-E9C5-47BE-90C1-AE7F69E75B5A}" dt="2024-02-20T06:23:17.257" v="1172" actId="207"/>
          <ac:graphicFrameMkLst>
            <pc:docMk/>
            <pc:sldMk cId="1952759812" sldId="266"/>
            <ac:graphicFrameMk id="2" creationId="{30E6A202-AEAD-370C-DE55-96CD26962EE2}"/>
          </ac:graphicFrameMkLst>
        </pc:graphicFrameChg>
        <pc:picChg chg="del">
          <ac:chgData name="Hp Unit" userId="86ec350514542ee1" providerId="LiveId" clId="{79D3BE11-E9C5-47BE-90C1-AE7F69E75B5A}" dt="2024-02-20T05:54:23.179" v="689" actId="478"/>
          <ac:picMkLst>
            <pc:docMk/>
            <pc:sldMk cId="1952759812" sldId="266"/>
            <ac:picMk id="3" creationId="{0BB1D253-CC9F-454D-81B8-21356431313A}"/>
          </ac:picMkLst>
        </pc:picChg>
        <pc:picChg chg="del">
          <ac:chgData name="Hp Unit" userId="86ec350514542ee1" providerId="LiveId" clId="{79D3BE11-E9C5-47BE-90C1-AE7F69E75B5A}" dt="2024-02-20T05:54:24.505" v="690" actId="478"/>
          <ac:picMkLst>
            <pc:docMk/>
            <pc:sldMk cId="1952759812" sldId="266"/>
            <ac:picMk id="12" creationId="{AB6F6B41-78E9-80B6-C62F-E68ACA925424}"/>
          </ac:picMkLst>
        </pc:picChg>
        <pc:picChg chg="del">
          <ac:chgData name="Hp Unit" userId="86ec350514542ee1" providerId="LiveId" clId="{79D3BE11-E9C5-47BE-90C1-AE7F69E75B5A}" dt="2024-02-20T05:54:26.117" v="691" actId="478"/>
          <ac:picMkLst>
            <pc:docMk/>
            <pc:sldMk cId="1952759812" sldId="266"/>
            <ac:picMk id="14" creationId="{7D9B509A-68F6-3374-8215-77164AA4244F}"/>
          </ac:picMkLst>
        </pc:picChg>
      </pc:sldChg>
      <pc:sldChg chg="del">
        <pc:chgData name="Hp Unit" userId="86ec350514542ee1" providerId="LiveId" clId="{79D3BE11-E9C5-47BE-90C1-AE7F69E75B5A}" dt="2024-02-20T06:13:49.208" v="884" actId="47"/>
        <pc:sldMkLst>
          <pc:docMk/>
          <pc:sldMk cId="3479691674" sldId="267"/>
        </pc:sldMkLst>
      </pc:sldChg>
      <pc:sldChg chg="addSp delSp modSp add del mod ord">
        <pc:chgData name="Hp Unit" userId="86ec350514542ee1" providerId="LiveId" clId="{79D3BE11-E9C5-47BE-90C1-AE7F69E75B5A}" dt="2024-02-20T06:17:11.477" v="977" actId="20577"/>
        <pc:sldMkLst>
          <pc:docMk/>
          <pc:sldMk cId="0" sldId="268"/>
        </pc:sldMkLst>
        <pc:spChg chg="mod">
          <ac:chgData name="Hp Unit" userId="86ec350514542ee1" providerId="LiveId" clId="{79D3BE11-E9C5-47BE-90C1-AE7F69E75B5A}" dt="2024-02-20T06:13:23.914" v="883"/>
          <ac:spMkLst>
            <pc:docMk/>
            <pc:sldMk cId="0" sldId="268"/>
            <ac:spMk id="6" creationId="{B7A5A0AD-1DCA-E242-46B4-927686D74404}"/>
          </ac:spMkLst>
        </pc:spChg>
        <pc:spChg chg="mod">
          <ac:chgData name="Hp Unit" userId="86ec350514542ee1" providerId="LiveId" clId="{79D3BE11-E9C5-47BE-90C1-AE7F69E75B5A}" dt="2024-02-20T06:17:02.171" v="968"/>
          <ac:spMkLst>
            <pc:docMk/>
            <pc:sldMk cId="0" sldId="268"/>
            <ac:spMk id="6" creationId="{F8365297-B598-F092-45D3-36143664499C}"/>
          </ac:spMkLst>
        </pc:spChg>
        <pc:spChg chg="mod">
          <ac:chgData name="Hp Unit" userId="86ec350514542ee1" providerId="LiveId" clId="{79D3BE11-E9C5-47BE-90C1-AE7F69E75B5A}" dt="2024-02-20T06:17:11.477" v="977" actId="20577"/>
          <ac:spMkLst>
            <pc:docMk/>
            <pc:sldMk cId="0" sldId="268"/>
            <ac:spMk id="8" creationId="{00000000-0000-0000-0000-000000000000}"/>
          </ac:spMkLst>
        </pc:spChg>
        <pc:grpChg chg="add mod">
          <ac:chgData name="Hp Unit" userId="86ec350514542ee1" providerId="LiveId" clId="{79D3BE11-E9C5-47BE-90C1-AE7F69E75B5A}" dt="2024-02-20T06:17:02.171" v="968"/>
          <ac:grpSpMkLst>
            <pc:docMk/>
            <pc:sldMk cId="0" sldId="268"/>
            <ac:grpSpMk id="2" creationId="{900BE8F2-F0A8-B3C1-5551-40A028BA76E3}"/>
          </ac:grpSpMkLst>
        </pc:grpChg>
        <pc:grpChg chg="add mod">
          <ac:chgData name="Hp Unit" userId="86ec350514542ee1" providerId="LiveId" clId="{79D3BE11-E9C5-47BE-90C1-AE7F69E75B5A}" dt="2024-02-20T06:13:23.914" v="883"/>
          <ac:grpSpMkLst>
            <pc:docMk/>
            <pc:sldMk cId="0" sldId="268"/>
            <ac:grpSpMk id="2" creationId="{C5971143-7472-2CD6-21EE-687DC701E909}"/>
          </ac:grpSpMkLst>
        </pc:grpChg>
        <pc:picChg chg="del">
          <ac:chgData name="Hp Unit" userId="86ec350514542ee1" providerId="LiveId" clId="{79D3BE11-E9C5-47BE-90C1-AE7F69E75B5A}" dt="2024-02-20T06:17:01.420" v="967" actId="478"/>
          <ac:picMkLst>
            <pc:docMk/>
            <pc:sldMk cId="0" sldId="268"/>
            <ac:picMk id="11" creationId="{10F498FD-9EDB-E046-4B40-0E91AAEDA5FD}"/>
          </ac:picMkLst>
        </pc:picChg>
      </pc:sldChg>
      <pc:sldChg chg="modSp mod">
        <pc:chgData name="Hp Unit" userId="86ec350514542ee1" providerId="LiveId" clId="{79D3BE11-E9C5-47BE-90C1-AE7F69E75B5A}" dt="2024-02-20T06:22:35.493" v="1168" actId="1076"/>
        <pc:sldMkLst>
          <pc:docMk/>
          <pc:sldMk cId="2750575854" sldId="269"/>
        </pc:sldMkLst>
        <pc:spChg chg="mod">
          <ac:chgData name="Hp Unit" userId="86ec350514542ee1" providerId="LiveId" clId="{79D3BE11-E9C5-47BE-90C1-AE7F69E75B5A}" dt="2024-02-20T06:22:35.493" v="1168" actId="1076"/>
          <ac:spMkLst>
            <pc:docMk/>
            <pc:sldMk cId="2750575854" sldId="269"/>
            <ac:spMk id="18" creationId="{CD9724D7-E602-90E6-51C6-771D43BF133F}"/>
          </ac:spMkLst>
        </pc:spChg>
        <pc:picChg chg="mod">
          <ac:chgData name="Hp Unit" userId="86ec350514542ee1" providerId="LiveId" clId="{79D3BE11-E9C5-47BE-90C1-AE7F69E75B5A}" dt="2024-02-20T06:14:18.902" v="906" actId="1076"/>
          <ac:picMkLst>
            <pc:docMk/>
            <pc:sldMk cId="2750575854" sldId="269"/>
            <ac:picMk id="11" creationId="{71543D66-1E4B-0952-A740-F95CCBE220A2}"/>
          </ac:picMkLst>
        </pc:picChg>
      </pc:sldChg>
      <pc:sldChg chg="addSp delSp modSp mod modAnim">
        <pc:chgData name="Hp Unit" userId="86ec350514542ee1" providerId="LiveId" clId="{79D3BE11-E9C5-47BE-90C1-AE7F69E75B5A}" dt="2024-02-20T05:07:41.846" v="372"/>
        <pc:sldMkLst>
          <pc:docMk/>
          <pc:sldMk cId="3178464057" sldId="270"/>
        </pc:sldMkLst>
        <pc:spChg chg="add mod">
          <ac:chgData name="Hp Unit" userId="86ec350514542ee1" providerId="LiveId" clId="{79D3BE11-E9C5-47BE-90C1-AE7F69E75B5A}" dt="2024-02-20T05:04:13.383" v="343" actId="122"/>
          <ac:spMkLst>
            <pc:docMk/>
            <pc:sldMk cId="3178464057" sldId="270"/>
            <ac:spMk id="6" creationId="{4CFE30BB-D1CF-E3E6-4ECF-8049087542F4}"/>
          </ac:spMkLst>
        </pc:spChg>
        <pc:spChg chg="mod">
          <ac:chgData name="Hp Unit" userId="86ec350514542ee1" providerId="LiveId" clId="{79D3BE11-E9C5-47BE-90C1-AE7F69E75B5A}" dt="2024-02-20T05:01:22.515" v="305" actId="404"/>
          <ac:spMkLst>
            <pc:docMk/>
            <pc:sldMk cId="3178464057" sldId="270"/>
            <ac:spMk id="14" creationId="{F4318FBC-BB02-8027-4E7B-B356EEE700AD}"/>
          </ac:spMkLst>
        </pc:spChg>
        <pc:graphicFrameChg chg="del modGraphic">
          <ac:chgData name="Hp Unit" userId="86ec350514542ee1" providerId="LiveId" clId="{79D3BE11-E9C5-47BE-90C1-AE7F69E75B5A}" dt="2024-02-20T05:01:29.187" v="307" actId="478"/>
          <ac:graphicFrameMkLst>
            <pc:docMk/>
            <pc:sldMk cId="3178464057" sldId="270"/>
            <ac:graphicFrameMk id="3" creationId="{7BD209B5-CACB-7FE5-5F45-BFCA24507635}"/>
          </ac:graphicFrameMkLst>
        </pc:graphicFrameChg>
        <pc:picChg chg="add del mod">
          <ac:chgData name="Hp Unit" userId="86ec350514542ee1" providerId="LiveId" clId="{79D3BE11-E9C5-47BE-90C1-AE7F69E75B5A}" dt="2024-02-20T05:01:46.250" v="309" actId="478"/>
          <ac:picMkLst>
            <pc:docMk/>
            <pc:sldMk cId="3178464057" sldId="270"/>
            <ac:picMk id="2" creationId="{2FBD00F3-1FA1-8F2C-C88B-12F836E05A1D}"/>
          </ac:picMkLst>
        </pc:picChg>
        <pc:picChg chg="add mod">
          <ac:chgData name="Hp Unit" userId="86ec350514542ee1" providerId="LiveId" clId="{79D3BE11-E9C5-47BE-90C1-AE7F69E75B5A}" dt="2024-02-20T05:03:21.542" v="331" actId="1076"/>
          <ac:picMkLst>
            <pc:docMk/>
            <pc:sldMk cId="3178464057" sldId="270"/>
            <ac:picMk id="5" creationId="{A9B61A73-7B5E-46E5-8FD6-E5775C6024C7}"/>
          </ac:picMkLst>
        </pc:picChg>
      </pc:sldChg>
      <pc:sldChg chg="del">
        <pc:chgData name="Hp Unit" userId="86ec350514542ee1" providerId="LiveId" clId="{79D3BE11-E9C5-47BE-90C1-AE7F69E75B5A}" dt="2024-02-20T06:13:49.208" v="884" actId="47"/>
        <pc:sldMkLst>
          <pc:docMk/>
          <pc:sldMk cId="820893326" sldId="271"/>
        </pc:sldMkLst>
      </pc:sldChg>
      <pc:sldChg chg="del">
        <pc:chgData name="Hp Unit" userId="86ec350514542ee1" providerId="LiveId" clId="{79D3BE11-E9C5-47BE-90C1-AE7F69E75B5A}" dt="2024-02-20T06:13:49.208" v="884" actId="47"/>
        <pc:sldMkLst>
          <pc:docMk/>
          <pc:sldMk cId="1760735925" sldId="272"/>
        </pc:sldMkLst>
      </pc:sldChg>
      <pc:sldChg chg="add del">
        <pc:chgData name="Hp Unit" userId="86ec350514542ee1" providerId="LiveId" clId="{79D3BE11-E9C5-47BE-90C1-AE7F69E75B5A}" dt="2024-02-20T06:15:57.922" v="959" actId="47"/>
        <pc:sldMkLst>
          <pc:docMk/>
          <pc:sldMk cId="3897684692" sldId="273"/>
        </pc:sldMkLst>
      </pc:sldChg>
      <pc:sldChg chg="add del">
        <pc:chgData name="Hp Unit" userId="86ec350514542ee1" providerId="LiveId" clId="{79D3BE11-E9C5-47BE-90C1-AE7F69E75B5A}" dt="2024-02-20T06:15:57.922" v="959" actId="47"/>
        <pc:sldMkLst>
          <pc:docMk/>
          <pc:sldMk cId="3496001901" sldId="274"/>
        </pc:sldMkLst>
      </pc:sldChg>
      <pc:sldChg chg="addSp delSp modSp add mod modAnim">
        <pc:chgData name="Hp Unit" userId="86ec350514542ee1" providerId="LiveId" clId="{79D3BE11-E9C5-47BE-90C1-AE7F69E75B5A}" dt="2024-02-20T05:07:45.312" v="373"/>
        <pc:sldMkLst>
          <pc:docMk/>
          <pc:sldMk cId="3895264665" sldId="275"/>
        </pc:sldMkLst>
        <pc:spChg chg="add mod">
          <ac:chgData name="Hp Unit" userId="86ec350514542ee1" providerId="LiveId" clId="{79D3BE11-E9C5-47BE-90C1-AE7F69E75B5A}" dt="2024-02-20T05:05:35.454" v="353"/>
          <ac:spMkLst>
            <pc:docMk/>
            <pc:sldMk cId="3895264665" sldId="275"/>
            <ac:spMk id="4" creationId="{38ED9567-FEC3-E0D0-D572-FAD468A5F440}"/>
          </ac:spMkLst>
        </pc:spChg>
        <pc:spChg chg="mod">
          <ac:chgData name="Hp Unit" userId="86ec350514542ee1" providerId="LiveId" clId="{79D3BE11-E9C5-47BE-90C1-AE7F69E75B5A}" dt="2024-02-20T05:05:12.303" v="351" actId="404"/>
          <ac:spMkLst>
            <pc:docMk/>
            <pc:sldMk cId="3895264665" sldId="275"/>
            <ac:spMk id="14" creationId="{4021D293-13D8-2643-6313-D107B38F1BE8}"/>
          </ac:spMkLst>
        </pc:spChg>
        <pc:picChg chg="add mod">
          <ac:chgData name="Hp Unit" userId="86ec350514542ee1" providerId="LiveId" clId="{79D3BE11-E9C5-47BE-90C1-AE7F69E75B5A}" dt="2024-02-20T05:04:51.956" v="345" actId="1076"/>
          <ac:picMkLst>
            <pc:docMk/>
            <pc:sldMk cId="3895264665" sldId="275"/>
            <ac:picMk id="3" creationId="{FCFCD50D-0CD5-F708-FA2F-52D62FD02785}"/>
          </ac:picMkLst>
        </pc:picChg>
        <pc:picChg chg="del">
          <ac:chgData name="Hp Unit" userId="86ec350514542ee1" providerId="LiveId" clId="{79D3BE11-E9C5-47BE-90C1-AE7F69E75B5A}" dt="2024-02-20T05:02:29.722" v="316" actId="478"/>
          <ac:picMkLst>
            <pc:docMk/>
            <pc:sldMk cId="3895264665" sldId="275"/>
            <ac:picMk id="5" creationId="{0485F3FD-6935-ACC3-3818-A73A2D1E2954}"/>
          </ac:picMkLst>
        </pc:picChg>
      </pc:sldChg>
      <pc:sldChg chg="addSp delSp modSp add mod modAnim">
        <pc:chgData name="Hp Unit" userId="86ec350514542ee1" providerId="LiveId" clId="{79D3BE11-E9C5-47BE-90C1-AE7F69E75B5A}" dt="2024-02-20T05:07:48.967" v="374"/>
        <pc:sldMkLst>
          <pc:docMk/>
          <pc:sldMk cId="1744608105" sldId="276"/>
        </pc:sldMkLst>
        <pc:spChg chg="add mod">
          <ac:chgData name="Hp Unit" userId="86ec350514542ee1" providerId="LiveId" clId="{79D3BE11-E9C5-47BE-90C1-AE7F69E75B5A}" dt="2024-02-20T05:06:37.147" v="371" actId="113"/>
          <ac:spMkLst>
            <pc:docMk/>
            <pc:sldMk cId="1744608105" sldId="276"/>
            <ac:spMk id="5" creationId="{C7F59436-8EB2-59D1-EFBF-FC9640C81C13}"/>
          </ac:spMkLst>
        </pc:spChg>
        <pc:spChg chg="mod">
          <ac:chgData name="Hp Unit" userId="86ec350514542ee1" providerId="LiveId" clId="{79D3BE11-E9C5-47BE-90C1-AE7F69E75B5A}" dt="2024-02-20T05:06:08.455" v="367" actId="404"/>
          <ac:spMkLst>
            <pc:docMk/>
            <pc:sldMk cId="1744608105" sldId="276"/>
            <ac:spMk id="14" creationId="{1F2307AF-681A-ECC2-5568-0DE2870E3C8E}"/>
          </ac:spMkLst>
        </pc:spChg>
        <pc:picChg chg="del">
          <ac:chgData name="Hp Unit" userId="86ec350514542ee1" providerId="LiveId" clId="{79D3BE11-E9C5-47BE-90C1-AE7F69E75B5A}" dt="2024-02-20T05:02:45.351" v="323" actId="478"/>
          <ac:picMkLst>
            <pc:docMk/>
            <pc:sldMk cId="1744608105" sldId="276"/>
            <ac:picMk id="3" creationId="{29BB430A-08FF-F12F-C49A-F7433EF5A14F}"/>
          </ac:picMkLst>
        </pc:picChg>
        <pc:picChg chg="add mod">
          <ac:chgData name="Hp Unit" userId="86ec350514542ee1" providerId="LiveId" clId="{79D3BE11-E9C5-47BE-90C1-AE7F69E75B5A}" dt="2024-02-20T05:05:49.028" v="355" actId="1076"/>
          <ac:picMkLst>
            <pc:docMk/>
            <pc:sldMk cId="1744608105" sldId="276"/>
            <ac:picMk id="4" creationId="{A6DDD772-88E8-B3E6-AABA-914B792336A8}"/>
          </ac:picMkLst>
        </pc:picChg>
      </pc:sldChg>
      <pc:sldChg chg="addSp delSp modSp add mod ord delAnim modAnim">
        <pc:chgData name="Hp Unit" userId="86ec350514542ee1" providerId="LiveId" clId="{79D3BE11-E9C5-47BE-90C1-AE7F69E75B5A}" dt="2024-02-20T05:44:59.419" v="520" actId="1076"/>
        <pc:sldMkLst>
          <pc:docMk/>
          <pc:sldMk cId="1788936328" sldId="277"/>
        </pc:sldMkLst>
        <pc:spChg chg="add mod">
          <ac:chgData name="Hp Unit" userId="86ec350514542ee1" providerId="LiveId" clId="{79D3BE11-E9C5-47BE-90C1-AE7F69E75B5A}" dt="2024-02-20T05:44:43.976" v="517" actId="14100"/>
          <ac:spMkLst>
            <pc:docMk/>
            <pc:sldMk cId="1788936328" sldId="277"/>
            <ac:spMk id="2" creationId="{0F1F9253-91A4-63CF-AAA2-2E94C45A1D1A}"/>
          </ac:spMkLst>
        </pc:spChg>
        <pc:spChg chg="mod">
          <ac:chgData name="Hp Unit" userId="86ec350514542ee1" providerId="LiveId" clId="{79D3BE11-E9C5-47BE-90C1-AE7F69E75B5A}" dt="2024-02-20T05:44:47.553" v="518" actId="14100"/>
          <ac:spMkLst>
            <pc:docMk/>
            <pc:sldMk cId="1788936328" sldId="277"/>
            <ac:spMk id="3" creationId="{EC4F4702-D837-4A8A-EE0D-6243D109CCB9}"/>
          </ac:spMkLst>
        </pc:spChg>
        <pc:spChg chg="del">
          <ac:chgData name="Hp Unit" userId="86ec350514542ee1" providerId="LiveId" clId="{79D3BE11-E9C5-47BE-90C1-AE7F69E75B5A}" dt="2024-02-20T05:38:51.928" v="426" actId="478"/>
          <ac:spMkLst>
            <pc:docMk/>
            <pc:sldMk cId="1788936328" sldId="277"/>
            <ac:spMk id="4" creationId="{3AEB55E3-6FE7-3D67-5073-471C7B3C29DD}"/>
          </ac:spMkLst>
        </pc:spChg>
        <pc:spChg chg="del">
          <ac:chgData name="Hp Unit" userId="86ec350514542ee1" providerId="LiveId" clId="{79D3BE11-E9C5-47BE-90C1-AE7F69E75B5A}" dt="2024-02-20T05:38:55.597" v="427" actId="478"/>
          <ac:spMkLst>
            <pc:docMk/>
            <pc:sldMk cId="1788936328" sldId="277"/>
            <ac:spMk id="5" creationId="{51F453F8-5EAD-9AA1-706B-0CFC9ED97CE1}"/>
          </ac:spMkLst>
        </pc:spChg>
        <pc:spChg chg="mod">
          <ac:chgData name="Hp Unit" userId="86ec350514542ee1" providerId="LiveId" clId="{79D3BE11-E9C5-47BE-90C1-AE7F69E75B5A}" dt="2024-02-20T05:37:15.734" v="402" actId="20577"/>
          <ac:spMkLst>
            <pc:docMk/>
            <pc:sldMk cId="1788936328" sldId="277"/>
            <ac:spMk id="14" creationId="{02D96616-A501-7736-27BE-4F78908F8F6B}"/>
          </ac:spMkLst>
        </pc:spChg>
        <pc:spChg chg="mod">
          <ac:chgData name="Hp Unit" userId="86ec350514542ee1" providerId="LiveId" clId="{79D3BE11-E9C5-47BE-90C1-AE7F69E75B5A}" dt="2024-02-20T05:38:58.934" v="429" actId="1076"/>
          <ac:spMkLst>
            <pc:docMk/>
            <pc:sldMk cId="1788936328" sldId="277"/>
            <ac:spMk id="23" creationId="{5E968FCF-B905-94FB-3659-A3A9C0DE1B4F}"/>
          </ac:spMkLst>
        </pc:spChg>
        <pc:picChg chg="add mod">
          <ac:chgData name="Hp Unit" userId="86ec350514542ee1" providerId="LiveId" clId="{79D3BE11-E9C5-47BE-90C1-AE7F69E75B5A}" dt="2024-02-20T05:44:56.543" v="519" actId="1076"/>
          <ac:picMkLst>
            <pc:docMk/>
            <pc:sldMk cId="1788936328" sldId="277"/>
            <ac:picMk id="7" creationId="{F338D9DF-0DB4-7E0C-AF60-8CACC4E6182C}"/>
          </ac:picMkLst>
        </pc:picChg>
        <pc:picChg chg="add mod">
          <ac:chgData name="Hp Unit" userId="86ec350514542ee1" providerId="LiveId" clId="{79D3BE11-E9C5-47BE-90C1-AE7F69E75B5A}" dt="2024-02-20T05:44:59.419" v="520" actId="1076"/>
          <ac:picMkLst>
            <pc:docMk/>
            <pc:sldMk cId="1788936328" sldId="277"/>
            <ac:picMk id="9" creationId="{7BD11070-6B8F-8316-8C93-24F93C749BCF}"/>
          </ac:picMkLst>
        </pc:picChg>
      </pc:sldChg>
      <pc:sldChg chg="modSp add del mod modAnim">
        <pc:chgData name="Hp Unit" userId="86ec350514542ee1" providerId="LiveId" clId="{79D3BE11-E9C5-47BE-90C1-AE7F69E75B5A}" dt="2024-02-20T05:45:13.021" v="522" actId="47"/>
        <pc:sldMkLst>
          <pc:docMk/>
          <pc:sldMk cId="3093632117" sldId="278"/>
        </pc:sldMkLst>
        <pc:spChg chg="mod">
          <ac:chgData name="Hp Unit" userId="86ec350514542ee1" providerId="LiveId" clId="{79D3BE11-E9C5-47BE-90C1-AE7F69E75B5A}" dt="2024-02-20T05:44:23.068" v="513" actId="14100"/>
          <ac:spMkLst>
            <pc:docMk/>
            <pc:sldMk cId="3093632117" sldId="278"/>
            <ac:spMk id="2" creationId="{CC683A71-9138-F44F-E553-25BE661A246F}"/>
          </ac:spMkLst>
        </pc:spChg>
        <pc:spChg chg="mod">
          <ac:chgData name="Hp Unit" userId="86ec350514542ee1" providerId="LiveId" clId="{79D3BE11-E9C5-47BE-90C1-AE7F69E75B5A}" dt="2024-02-20T05:44:15.010" v="511" actId="14100"/>
          <ac:spMkLst>
            <pc:docMk/>
            <pc:sldMk cId="3093632117" sldId="278"/>
            <ac:spMk id="3" creationId="{AEBA5B63-6DB4-E087-367A-A17A0ADDBB58}"/>
          </ac:spMkLst>
        </pc:spChg>
        <pc:spChg chg="mod">
          <ac:chgData name="Hp Unit" userId="86ec350514542ee1" providerId="LiveId" clId="{79D3BE11-E9C5-47BE-90C1-AE7F69E75B5A}" dt="2024-02-20T05:44:26.486" v="515" actId="1076"/>
          <ac:spMkLst>
            <pc:docMk/>
            <pc:sldMk cId="3093632117" sldId="278"/>
            <ac:spMk id="23" creationId="{E88E8202-A8B2-E44F-F2C6-A9428540D405}"/>
          </ac:spMkLst>
        </pc:spChg>
        <pc:picChg chg="mod">
          <ac:chgData name="Hp Unit" userId="86ec350514542ee1" providerId="LiveId" clId="{79D3BE11-E9C5-47BE-90C1-AE7F69E75B5A}" dt="2024-02-20T05:44:18.937" v="512" actId="1076"/>
          <ac:picMkLst>
            <pc:docMk/>
            <pc:sldMk cId="3093632117" sldId="278"/>
            <ac:picMk id="7" creationId="{CBA88A90-857F-616A-0165-300ECDAD9B64}"/>
          </ac:picMkLst>
        </pc:picChg>
        <pc:picChg chg="mod">
          <ac:chgData name="Hp Unit" userId="86ec350514542ee1" providerId="LiveId" clId="{79D3BE11-E9C5-47BE-90C1-AE7F69E75B5A}" dt="2024-02-20T05:44:34.417" v="516" actId="1076"/>
          <ac:picMkLst>
            <pc:docMk/>
            <pc:sldMk cId="3093632117" sldId="278"/>
            <ac:picMk id="9" creationId="{C39D5BD8-9D52-5085-9398-2F42E8365652}"/>
          </ac:picMkLst>
        </pc:picChg>
      </pc:sldChg>
      <pc:sldChg chg="addSp delSp modSp add mod delAnim modAnim">
        <pc:chgData name="Hp Unit" userId="86ec350514542ee1" providerId="LiveId" clId="{79D3BE11-E9C5-47BE-90C1-AE7F69E75B5A}" dt="2024-02-20T05:48:38.747" v="573"/>
        <pc:sldMkLst>
          <pc:docMk/>
          <pc:sldMk cId="2174715640" sldId="279"/>
        </pc:sldMkLst>
        <pc:spChg chg="mod">
          <ac:chgData name="Hp Unit" userId="86ec350514542ee1" providerId="LiveId" clId="{79D3BE11-E9C5-47BE-90C1-AE7F69E75B5A}" dt="2024-02-20T05:46:54.147" v="560" actId="113"/>
          <ac:spMkLst>
            <pc:docMk/>
            <pc:sldMk cId="2174715640" sldId="279"/>
            <ac:spMk id="2" creationId="{0815AFAB-23AF-025C-055D-351CCE8783E0}"/>
          </ac:spMkLst>
        </pc:spChg>
        <pc:spChg chg="mod">
          <ac:chgData name="Hp Unit" userId="86ec350514542ee1" providerId="LiveId" clId="{79D3BE11-E9C5-47BE-90C1-AE7F69E75B5A}" dt="2024-02-20T05:46:11.931" v="542" actId="113"/>
          <ac:spMkLst>
            <pc:docMk/>
            <pc:sldMk cId="2174715640" sldId="279"/>
            <ac:spMk id="3" creationId="{5B71382E-7065-5FEB-3E7C-1C365E578916}"/>
          </ac:spMkLst>
        </pc:spChg>
        <pc:picChg chg="add mod">
          <ac:chgData name="Hp Unit" userId="86ec350514542ee1" providerId="LiveId" clId="{79D3BE11-E9C5-47BE-90C1-AE7F69E75B5A}" dt="2024-02-20T05:47:42.235" v="564" actId="1076"/>
          <ac:picMkLst>
            <pc:docMk/>
            <pc:sldMk cId="2174715640" sldId="279"/>
            <ac:picMk id="5" creationId="{E80FE5C9-7CF3-928E-D681-24737863214D}"/>
          </ac:picMkLst>
        </pc:picChg>
        <pc:picChg chg="del">
          <ac:chgData name="Hp Unit" userId="86ec350514542ee1" providerId="LiveId" clId="{79D3BE11-E9C5-47BE-90C1-AE7F69E75B5A}" dt="2024-02-20T05:47:02.936" v="561" actId="478"/>
          <ac:picMkLst>
            <pc:docMk/>
            <pc:sldMk cId="2174715640" sldId="279"/>
            <ac:picMk id="7" creationId="{3D8B6CA2-13CD-5F9F-CE60-EC59D3912897}"/>
          </ac:picMkLst>
        </pc:picChg>
        <pc:picChg chg="add mod">
          <ac:chgData name="Hp Unit" userId="86ec350514542ee1" providerId="LiveId" clId="{79D3BE11-E9C5-47BE-90C1-AE7F69E75B5A}" dt="2024-02-20T05:48:24.545" v="568" actId="1076"/>
          <ac:picMkLst>
            <pc:docMk/>
            <pc:sldMk cId="2174715640" sldId="279"/>
            <ac:picMk id="8" creationId="{C9D39161-2190-D919-4099-F75FFA2C1C05}"/>
          </ac:picMkLst>
        </pc:picChg>
        <pc:picChg chg="del">
          <ac:chgData name="Hp Unit" userId="86ec350514542ee1" providerId="LiveId" clId="{79D3BE11-E9C5-47BE-90C1-AE7F69E75B5A}" dt="2024-02-20T05:47:43.887" v="565" actId="478"/>
          <ac:picMkLst>
            <pc:docMk/>
            <pc:sldMk cId="2174715640" sldId="279"/>
            <ac:picMk id="9" creationId="{4FC17956-D626-2E58-D89D-5494C7F1B7F8}"/>
          </ac:picMkLst>
        </pc:picChg>
      </pc:sldChg>
      <pc:sldChg chg="addSp delSp modSp add mod delAnim modAnim">
        <pc:chgData name="Hp Unit" userId="86ec350514542ee1" providerId="LiveId" clId="{79D3BE11-E9C5-47BE-90C1-AE7F69E75B5A}" dt="2024-02-20T05:52:07.705" v="653" actId="1076"/>
        <pc:sldMkLst>
          <pc:docMk/>
          <pc:sldMk cId="3051416967" sldId="280"/>
        </pc:sldMkLst>
        <pc:spChg chg="mod">
          <ac:chgData name="Hp Unit" userId="86ec350514542ee1" providerId="LiveId" clId="{79D3BE11-E9C5-47BE-90C1-AE7F69E75B5A}" dt="2024-02-20T05:50:09.512" v="638" actId="20577"/>
          <ac:spMkLst>
            <pc:docMk/>
            <pc:sldMk cId="3051416967" sldId="280"/>
            <ac:spMk id="2" creationId="{DF9B8D9E-1BB5-C7C6-F6EE-81347CBD4F30}"/>
          </ac:spMkLst>
        </pc:spChg>
        <pc:spChg chg="mod">
          <ac:chgData name="Hp Unit" userId="86ec350514542ee1" providerId="LiveId" clId="{79D3BE11-E9C5-47BE-90C1-AE7F69E75B5A}" dt="2024-02-20T05:49:27.083" v="590" actId="113"/>
          <ac:spMkLst>
            <pc:docMk/>
            <pc:sldMk cId="3051416967" sldId="280"/>
            <ac:spMk id="3" creationId="{95D351F7-E6AC-9BDF-4A0E-11153980F3D2}"/>
          </ac:spMkLst>
        </pc:spChg>
        <pc:spChg chg="mod">
          <ac:chgData name="Hp Unit" userId="86ec350514542ee1" providerId="LiveId" clId="{79D3BE11-E9C5-47BE-90C1-AE7F69E75B5A}" dt="2024-02-20T05:51:59.911" v="652" actId="1076"/>
          <ac:spMkLst>
            <pc:docMk/>
            <pc:sldMk cId="3051416967" sldId="280"/>
            <ac:spMk id="23" creationId="{E6305396-EB8C-F65A-C5B3-9C942BDE1538}"/>
          </ac:spMkLst>
        </pc:spChg>
        <pc:picChg chg="del">
          <ac:chgData name="Hp Unit" userId="86ec350514542ee1" providerId="LiveId" clId="{79D3BE11-E9C5-47BE-90C1-AE7F69E75B5A}" dt="2024-02-20T05:50:30.024" v="640" actId="478"/>
          <ac:picMkLst>
            <pc:docMk/>
            <pc:sldMk cId="3051416967" sldId="280"/>
            <ac:picMk id="5" creationId="{380C8BE2-E06D-18A5-FC8B-315D3B1D5DE9}"/>
          </ac:picMkLst>
        </pc:picChg>
        <pc:picChg chg="add mod">
          <ac:chgData name="Hp Unit" userId="86ec350514542ee1" providerId="LiveId" clId="{79D3BE11-E9C5-47BE-90C1-AE7F69E75B5A}" dt="2024-02-20T05:51:15.993" v="643" actId="1076"/>
          <ac:picMkLst>
            <pc:docMk/>
            <pc:sldMk cId="3051416967" sldId="280"/>
            <ac:picMk id="6" creationId="{99A8DE71-C3BC-6A35-C726-7FD05C7668DA}"/>
          </ac:picMkLst>
        </pc:picChg>
        <pc:picChg chg="del">
          <ac:chgData name="Hp Unit" userId="86ec350514542ee1" providerId="LiveId" clId="{79D3BE11-E9C5-47BE-90C1-AE7F69E75B5A}" dt="2024-02-20T05:51:28.969" v="648" actId="478"/>
          <ac:picMkLst>
            <pc:docMk/>
            <pc:sldMk cId="3051416967" sldId="280"/>
            <ac:picMk id="8" creationId="{055413B2-E7F0-D598-478F-D48F5C46C5B1}"/>
          </ac:picMkLst>
        </pc:picChg>
        <pc:picChg chg="add mod">
          <ac:chgData name="Hp Unit" userId="86ec350514542ee1" providerId="LiveId" clId="{79D3BE11-E9C5-47BE-90C1-AE7F69E75B5A}" dt="2024-02-20T05:52:07.705" v="653" actId="1076"/>
          <ac:picMkLst>
            <pc:docMk/>
            <pc:sldMk cId="3051416967" sldId="280"/>
            <ac:picMk id="9" creationId="{07FACDAB-CABC-8D17-B3AF-655707002948}"/>
          </ac:picMkLst>
        </pc:picChg>
      </pc:sldChg>
      <pc:sldChg chg="addSp delSp modSp add mod">
        <pc:chgData name="Hp Unit" userId="86ec350514542ee1" providerId="LiveId" clId="{79D3BE11-E9C5-47BE-90C1-AE7F69E75B5A}" dt="2024-02-20T06:22:19.406" v="1157" actId="113"/>
        <pc:sldMkLst>
          <pc:docMk/>
          <pc:sldMk cId="3667814128" sldId="281"/>
        </pc:sldMkLst>
        <pc:spChg chg="mod">
          <ac:chgData name="Hp Unit" userId="86ec350514542ee1" providerId="LiveId" clId="{79D3BE11-E9C5-47BE-90C1-AE7F69E75B5A}" dt="2024-02-20T06:17:39.874" v="1012" actId="313"/>
          <ac:spMkLst>
            <pc:docMk/>
            <pc:sldMk cId="3667814128" sldId="281"/>
            <ac:spMk id="9" creationId="{DC24E0F2-BB82-507C-6966-4456A1ACFD5F}"/>
          </ac:spMkLst>
        </pc:spChg>
        <pc:graphicFrameChg chg="del">
          <ac:chgData name="Hp Unit" userId="86ec350514542ee1" providerId="LiveId" clId="{79D3BE11-E9C5-47BE-90C1-AE7F69E75B5A}" dt="2024-02-20T06:17:34.211" v="1011" actId="478"/>
          <ac:graphicFrameMkLst>
            <pc:docMk/>
            <pc:sldMk cId="3667814128" sldId="281"/>
            <ac:graphicFrameMk id="2" creationId="{4FEF5395-06C3-258E-6BC8-3C32ADAD2E55}"/>
          </ac:graphicFrameMkLst>
        </pc:graphicFrameChg>
        <pc:graphicFrameChg chg="add del modGraphic">
          <ac:chgData name="Hp Unit" userId="86ec350514542ee1" providerId="LiveId" clId="{79D3BE11-E9C5-47BE-90C1-AE7F69E75B5A}" dt="2024-02-20T06:18:09.363" v="1014" actId="1032"/>
          <ac:graphicFrameMkLst>
            <pc:docMk/>
            <pc:sldMk cId="3667814128" sldId="281"/>
            <ac:graphicFrameMk id="3" creationId="{A867D1A1-20C9-CABF-EE01-13E68AFF3CA3}"/>
          </ac:graphicFrameMkLst>
        </pc:graphicFrameChg>
        <pc:graphicFrameChg chg="add mod modGraphic">
          <ac:chgData name="Hp Unit" userId="86ec350514542ee1" providerId="LiveId" clId="{79D3BE11-E9C5-47BE-90C1-AE7F69E75B5A}" dt="2024-02-20T06:22:19.406" v="1157" actId="113"/>
          <ac:graphicFrameMkLst>
            <pc:docMk/>
            <pc:sldMk cId="3667814128" sldId="281"/>
            <ac:graphicFrameMk id="4" creationId="{5E5FB280-2015-AB67-BED3-325EF35AB062}"/>
          </ac:graphicFrameMkLst>
        </pc:graphicFrameChg>
      </pc:sldChg>
      <pc:sldChg chg="addSp delSp modSp add del mod">
        <pc:chgData name="Hp Unit" userId="86ec350514542ee1" providerId="LiveId" clId="{79D3BE11-E9C5-47BE-90C1-AE7F69E75B5A}" dt="2024-02-20T06:15:36.436" v="953" actId="2890"/>
        <pc:sldMkLst>
          <pc:docMk/>
          <pc:sldMk cId="4148132776" sldId="281"/>
        </pc:sldMkLst>
        <pc:spChg chg="mod">
          <ac:chgData name="Hp Unit" userId="86ec350514542ee1" providerId="LiveId" clId="{79D3BE11-E9C5-47BE-90C1-AE7F69E75B5A}" dt="2024-02-20T06:15:35.899" v="952" actId="20577"/>
          <ac:spMkLst>
            <pc:docMk/>
            <pc:sldMk cId="4148132776" sldId="281"/>
            <ac:spMk id="9" creationId="{F1284108-47E3-826C-50BE-68ED3394ED17}"/>
          </ac:spMkLst>
        </pc:spChg>
        <pc:graphicFrameChg chg="add del">
          <ac:chgData name="Hp Unit" userId="86ec350514542ee1" providerId="LiveId" clId="{79D3BE11-E9C5-47BE-90C1-AE7F69E75B5A}" dt="2024-02-20T06:15:33.089" v="949" actId="478"/>
          <ac:graphicFrameMkLst>
            <pc:docMk/>
            <pc:sldMk cId="4148132776" sldId="281"/>
            <ac:graphicFrameMk id="2" creationId="{3D0F9E41-929F-8185-74D3-CED2CC4D60BD}"/>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9D023A-9F56-4F54-A711-289BD5EC1CA8}" type="doc">
      <dgm:prSet loTypeId="urn:microsoft.com/office/officeart/2008/layout/VerticalCurvedList" loCatId="list" qsTypeId="urn:microsoft.com/office/officeart/2005/8/quickstyle/simple1" qsCatId="simple" csTypeId="urn:microsoft.com/office/officeart/2005/8/colors/accent3_3" csCatId="accent3" phldr="1"/>
      <dgm:spPr/>
      <dgm:t>
        <a:bodyPr/>
        <a:lstStyle/>
        <a:p>
          <a:endParaRPr lang="en-US"/>
        </a:p>
      </dgm:t>
    </dgm:pt>
    <dgm:pt modelId="{543D7AB0-DDD0-4F80-B213-C167B3023282}">
      <dgm:prSet phldrT="[Text]"/>
      <dgm:spPr/>
      <dgm:t>
        <a:bodyPr/>
        <a:lstStyle/>
        <a:p>
          <a:r>
            <a:rPr lang="nl-NL" b="0" dirty="0">
              <a:solidFill>
                <a:schemeClr val="tx1"/>
              </a:solidFill>
            </a:rPr>
            <a:t>Opleidingsprogramme, werkswinkels of seminare om vaardighede en kennis te verbeter.</a:t>
          </a:r>
          <a:endParaRPr lang="en-US" b="0" dirty="0">
            <a:solidFill>
              <a:schemeClr val="tx1"/>
            </a:solidFill>
          </a:endParaRPr>
        </a:p>
      </dgm:t>
    </dgm:pt>
    <dgm:pt modelId="{39C9B2BA-0BD1-40B5-8D63-E67D494B2756}" type="parTrans" cxnId="{958E95B3-6C2F-45EC-BCDC-DB3422A6E8C4}">
      <dgm:prSet/>
      <dgm:spPr/>
      <dgm:t>
        <a:bodyPr/>
        <a:lstStyle/>
        <a:p>
          <a:endParaRPr lang="en-US" b="0"/>
        </a:p>
      </dgm:t>
    </dgm:pt>
    <dgm:pt modelId="{92BC26C4-A1DD-4061-A223-BFFADF38E7A5}" type="sibTrans" cxnId="{958E95B3-6C2F-45EC-BCDC-DB3422A6E8C4}">
      <dgm:prSet/>
      <dgm:spPr/>
      <dgm:t>
        <a:bodyPr/>
        <a:lstStyle/>
        <a:p>
          <a:endParaRPr lang="en-US" b="0"/>
        </a:p>
      </dgm:t>
    </dgm:pt>
    <dgm:pt modelId="{4AF36C3A-FA07-4FF3-B5A3-E0CDB0A50820}">
      <dgm:prSet phldrT="[Text]"/>
      <dgm:spPr/>
      <dgm:t>
        <a:bodyPr/>
        <a:lstStyle/>
        <a:p>
          <a:r>
            <a:rPr lang="nl-NL" b="0" dirty="0">
              <a:solidFill>
                <a:schemeClr val="tx1"/>
              </a:solidFill>
            </a:rPr>
            <a:t>Finansiële bystand/vergoeding vir verdere opleiding.</a:t>
          </a:r>
          <a:endParaRPr lang="en-US" b="0" dirty="0">
            <a:solidFill>
              <a:schemeClr val="tx1"/>
            </a:solidFill>
          </a:endParaRPr>
        </a:p>
      </dgm:t>
    </dgm:pt>
    <dgm:pt modelId="{F6FED774-0BED-43DB-9BFC-B86D693A0D16}" type="parTrans" cxnId="{AA003D26-6251-4D46-A2A0-9A36A42B26DA}">
      <dgm:prSet/>
      <dgm:spPr/>
      <dgm:t>
        <a:bodyPr/>
        <a:lstStyle/>
        <a:p>
          <a:endParaRPr lang="en-US" b="0"/>
        </a:p>
      </dgm:t>
    </dgm:pt>
    <dgm:pt modelId="{E3D05F9C-F2D4-4201-B307-FA0624E9BDAB}" type="sibTrans" cxnId="{AA003D26-6251-4D46-A2A0-9A36A42B26DA}">
      <dgm:prSet/>
      <dgm:spPr/>
      <dgm:t>
        <a:bodyPr/>
        <a:lstStyle/>
        <a:p>
          <a:endParaRPr lang="en-US" b="0"/>
        </a:p>
      </dgm:t>
    </dgm:pt>
    <dgm:pt modelId="{07D9AC62-0F3C-4727-8BEE-8D7A4DA0B4C2}">
      <dgm:prSet phldrT="[Text]"/>
      <dgm:spPr/>
      <dgm:t>
        <a:bodyPr/>
        <a:lstStyle/>
        <a:p>
          <a:r>
            <a:rPr lang="en-GB" b="0" dirty="0" err="1">
              <a:solidFill>
                <a:schemeClr val="tx1"/>
              </a:solidFill>
            </a:rPr>
            <a:t>Persoonlike</a:t>
          </a:r>
          <a:r>
            <a:rPr lang="en-GB" b="0" dirty="0">
              <a:solidFill>
                <a:schemeClr val="tx1"/>
              </a:solidFill>
            </a:rPr>
            <a:t> </a:t>
          </a:r>
          <a:r>
            <a:rPr lang="en-GB" b="0" dirty="0" err="1">
              <a:solidFill>
                <a:schemeClr val="tx1"/>
              </a:solidFill>
            </a:rPr>
            <a:t>loopbaanontwikkelingsplanne</a:t>
          </a:r>
          <a:r>
            <a:rPr lang="en-GB" b="0" dirty="0">
              <a:solidFill>
                <a:schemeClr val="tx1"/>
              </a:solidFill>
            </a:rPr>
            <a:t>.</a:t>
          </a:r>
          <a:endParaRPr lang="en-US" b="0" dirty="0">
            <a:solidFill>
              <a:schemeClr val="tx1"/>
            </a:solidFill>
          </a:endParaRPr>
        </a:p>
      </dgm:t>
    </dgm:pt>
    <dgm:pt modelId="{9E7A7F4F-3835-4B69-A1E9-274589FF1A1A}" type="parTrans" cxnId="{F12551F2-7279-41AA-83C9-5CBD79B27D90}">
      <dgm:prSet/>
      <dgm:spPr/>
      <dgm:t>
        <a:bodyPr/>
        <a:lstStyle/>
        <a:p>
          <a:endParaRPr lang="en-US" b="0"/>
        </a:p>
      </dgm:t>
    </dgm:pt>
    <dgm:pt modelId="{C8550FED-E693-42D6-929D-6ADB68E5C515}" type="sibTrans" cxnId="{F12551F2-7279-41AA-83C9-5CBD79B27D90}">
      <dgm:prSet/>
      <dgm:spPr/>
      <dgm:t>
        <a:bodyPr/>
        <a:lstStyle/>
        <a:p>
          <a:endParaRPr lang="en-US" b="0"/>
        </a:p>
      </dgm:t>
    </dgm:pt>
    <dgm:pt modelId="{C57B85F5-9D51-4D01-ADC4-B91457C34CE8}">
      <dgm:prSet phldrT="[Text]"/>
      <dgm:spPr/>
      <dgm:t>
        <a:bodyPr/>
        <a:lstStyle/>
        <a:p>
          <a:r>
            <a:rPr lang="en-ZA" b="0" dirty="0" err="1">
              <a:solidFill>
                <a:schemeClr val="tx1"/>
              </a:solidFill>
            </a:rPr>
            <a:t>Leierskapontwikkelingsprogramme</a:t>
          </a:r>
          <a:r>
            <a:rPr lang="en-ZA" b="0" dirty="0">
              <a:solidFill>
                <a:schemeClr val="tx1"/>
              </a:solidFill>
            </a:rPr>
            <a:t>.</a:t>
          </a:r>
          <a:endParaRPr lang="en-US" b="0" dirty="0">
            <a:solidFill>
              <a:schemeClr val="tx1"/>
            </a:solidFill>
          </a:endParaRPr>
        </a:p>
      </dgm:t>
    </dgm:pt>
    <dgm:pt modelId="{F934404E-12EC-4EF1-9AD3-1B31AFB14645}" type="parTrans" cxnId="{0BEC5DDF-6B5F-41C0-B0DA-AB0D114581CD}">
      <dgm:prSet/>
      <dgm:spPr/>
      <dgm:t>
        <a:bodyPr/>
        <a:lstStyle/>
        <a:p>
          <a:endParaRPr lang="en-US" b="0"/>
        </a:p>
      </dgm:t>
    </dgm:pt>
    <dgm:pt modelId="{8C3D0C50-9803-4D4E-B8BA-EBA83F566420}" type="sibTrans" cxnId="{0BEC5DDF-6B5F-41C0-B0DA-AB0D114581CD}">
      <dgm:prSet/>
      <dgm:spPr/>
      <dgm:t>
        <a:bodyPr/>
        <a:lstStyle/>
        <a:p>
          <a:endParaRPr lang="en-US" b="0"/>
        </a:p>
      </dgm:t>
    </dgm:pt>
    <dgm:pt modelId="{07859B7C-5D9E-4942-BA30-F4F8385775BA}">
      <dgm:prSet phldrT="[Text]"/>
      <dgm:spPr/>
      <dgm:t>
        <a:bodyPr/>
        <a:lstStyle/>
        <a:p>
          <a:r>
            <a:rPr lang="nl-NL" b="0" dirty="0">
              <a:solidFill>
                <a:schemeClr val="tx1"/>
              </a:solidFill>
            </a:rPr>
            <a:t>Selfgerigte leer en vaardigheidsontwikkeling onder werknemers.</a:t>
          </a:r>
          <a:endParaRPr lang="en-US" b="0" dirty="0">
            <a:solidFill>
              <a:schemeClr val="tx1"/>
            </a:solidFill>
          </a:endParaRPr>
        </a:p>
      </dgm:t>
    </dgm:pt>
    <dgm:pt modelId="{E352216F-592E-4100-85AE-49A94770CA1C}" type="parTrans" cxnId="{ED2F9F79-5CB5-4BE4-87B9-25C42242A323}">
      <dgm:prSet/>
      <dgm:spPr/>
      <dgm:t>
        <a:bodyPr/>
        <a:lstStyle/>
        <a:p>
          <a:endParaRPr lang="en-US" b="0"/>
        </a:p>
      </dgm:t>
    </dgm:pt>
    <dgm:pt modelId="{B22CE85E-C15E-4C18-9130-AD45592AF1E7}" type="sibTrans" cxnId="{ED2F9F79-5CB5-4BE4-87B9-25C42242A323}">
      <dgm:prSet/>
      <dgm:spPr/>
      <dgm:t>
        <a:bodyPr/>
        <a:lstStyle/>
        <a:p>
          <a:endParaRPr lang="en-US" b="0"/>
        </a:p>
      </dgm:t>
    </dgm:pt>
    <dgm:pt modelId="{09366DAB-820A-477C-A247-B79833B995EA}" type="pres">
      <dgm:prSet presAssocID="{3C9D023A-9F56-4F54-A711-289BD5EC1CA8}" presName="Name0" presStyleCnt="0">
        <dgm:presLayoutVars>
          <dgm:chMax val="7"/>
          <dgm:chPref val="7"/>
          <dgm:dir/>
        </dgm:presLayoutVars>
      </dgm:prSet>
      <dgm:spPr/>
    </dgm:pt>
    <dgm:pt modelId="{9E2F7A1D-C7B6-4CB4-A78D-1ACB50C04E1F}" type="pres">
      <dgm:prSet presAssocID="{3C9D023A-9F56-4F54-A711-289BD5EC1CA8}" presName="Name1" presStyleCnt="0"/>
      <dgm:spPr/>
    </dgm:pt>
    <dgm:pt modelId="{1585670B-EA37-4485-A772-0200604F4AE9}" type="pres">
      <dgm:prSet presAssocID="{3C9D023A-9F56-4F54-A711-289BD5EC1CA8}" presName="cycle" presStyleCnt="0"/>
      <dgm:spPr/>
    </dgm:pt>
    <dgm:pt modelId="{2F49D34B-331E-46F6-82EA-6A103F89F70A}" type="pres">
      <dgm:prSet presAssocID="{3C9D023A-9F56-4F54-A711-289BD5EC1CA8}" presName="srcNode" presStyleLbl="node1" presStyleIdx="0" presStyleCnt="5"/>
      <dgm:spPr/>
    </dgm:pt>
    <dgm:pt modelId="{4436165A-9BB2-4B51-B5A6-F7959A3791B2}" type="pres">
      <dgm:prSet presAssocID="{3C9D023A-9F56-4F54-A711-289BD5EC1CA8}" presName="conn" presStyleLbl="parChTrans1D2" presStyleIdx="0" presStyleCnt="1"/>
      <dgm:spPr/>
    </dgm:pt>
    <dgm:pt modelId="{9EAD30A4-053E-4BAC-8A23-23A8C3085A49}" type="pres">
      <dgm:prSet presAssocID="{3C9D023A-9F56-4F54-A711-289BD5EC1CA8}" presName="extraNode" presStyleLbl="node1" presStyleIdx="0" presStyleCnt="5"/>
      <dgm:spPr/>
    </dgm:pt>
    <dgm:pt modelId="{35C799B8-0CA4-4BEA-A3A3-0545FA9D5EE0}" type="pres">
      <dgm:prSet presAssocID="{3C9D023A-9F56-4F54-A711-289BD5EC1CA8}" presName="dstNode" presStyleLbl="node1" presStyleIdx="0" presStyleCnt="5"/>
      <dgm:spPr/>
    </dgm:pt>
    <dgm:pt modelId="{C4F02405-841B-47A7-B0E1-C7D65E459C56}" type="pres">
      <dgm:prSet presAssocID="{543D7AB0-DDD0-4F80-B213-C167B3023282}" presName="text_1" presStyleLbl="node1" presStyleIdx="0" presStyleCnt="5">
        <dgm:presLayoutVars>
          <dgm:bulletEnabled val="1"/>
        </dgm:presLayoutVars>
      </dgm:prSet>
      <dgm:spPr/>
    </dgm:pt>
    <dgm:pt modelId="{FDF7297A-9985-41D3-92B3-497F1578839F}" type="pres">
      <dgm:prSet presAssocID="{543D7AB0-DDD0-4F80-B213-C167B3023282}" presName="accent_1" presStyleCnt="0"/>
      <dgm:spPr/>
    </dgm:pt>
    <dgm:pt modelId="{6ECE686C-AF10-4B1A-9357-B0704635A110}" type="pres">
      <dgm:prSet presAssocID="{543D7AB0-DDD0-4F80-B213-C167B3023282}" presName="accentRepeatNode" presStyleLbl="solidFgAcc1" presStyleIdx="0" presStyleCnt="5"/>
      <dgm:spPr/>
    </dgm:pt>
    <dgm:pt modelId="{D0093A8F-E9AD-49A1-8D6F-D46B62D22E73}" type="pres">
      <dgm:prSet presAssocID="{4AF36C3A-FA07-4FF3-B5A3-E0CDB0A50820}" presName="text_2" presStyleLbl="node1" presStyleIdx="1" presStyleCnt="5">
        <dgm:presLayoutVars>
          <dgm:bulletEnabled val="1"/>
        </dgm:presLayoutVars>
      </dgm:prSet>
      <dgm:spPr/>
    </dgm:pt>
    <dgm:pt modelId="{CC056436-D882-4E40-89CE-086284C37394}" type="pres">
      <dgm:prSet presAssocID="{4AF36C3A-FA07-4FF3-B5A3-E0CDB0A50820}" presName="accent_2" presStyleCnt="0"/>
      <dgm:spPr/>
    </dgm:pt>
    <dgm:pt modelId="{4CEEF213-470C-4E61-A3D7-65AEFE35876F}" type="pres">
      <dgm:prSet presAssocID="{4AF36C3A-FA07-4FF3-B5A3-E0CDB0A50820}" presName="accentRepeatNode" presStyleLbl="solidFgAcc1" presStyleIdx="1" presStyleCnt="5"/>
      <dgm:spPr/>
    </dgm:pt>
    <dgm:pt modelId="{58CA5806-150F-4E8A-9824-370D750FEFFD}" type="pres">
      <dgm:prSet presAssocID="{07D9AC62-0F3C-4727-8BEE-8D7A4DA0B4C2}" presName="text_3" presStyleLbl="node1" presStyleIdx="2" presStyleCnt="5">
        <dgm:presLayoutVars>
          <dgm:bulletEnabled val="1"/>
        </dgm:presLayoutVars>
      </dgm:prSet>
      <dgm:spPr/>
    </dgm:pt>
    <dgm:pt modelId="{A1A3F18D-34E7-45CF-9501-CDDE9E42CB1A}" type="pres">
      <dgm:prSet presAssocID="{07D9AC62-0F3C-4727-8BEE-8D7A4DA0B4C2}" presName="accent_3" presStyleCnt="0"/>
      <dgm:spPr/>
    </dgm:pt>
    <dgm:pt modelId="{FCC73DE8-EBAF-4457-AB31-14ECFF8B00C7}" type="pres">
      <dgm:prSet presAssocID="{07D9AC62-0F3C-4727-8BEE-8D7A4DA0B4C2}" presName="accentRepeatNode" presStyleLbl="solidFgAcc1" presStyleIdx="2" presStyleCnt="5"/>
      <dgm:spPr/>
    </dgm:pt>
    <dgm:pt modelId="{E04ABEE4-E022-45AB-BAED-FBC50BE33E21}" type="pres">
      <dgm:prSet presAssocID="{C57B85F5-9D51-4D01-ADC4-B91457C34CE8}" presName="text_4" presStyleLbl="node1" presStyleIdx="3" presStyleCnt="5">
        <dgm:presLayoutVars>
          <dgm:bulletEnabled val="1"/>
        </dgm:presLayoutVars>
      </dgm:prSet>
      <dgm:spPr/>
    </dgm:pt>
    <dgm:pt modelId="{B59820B4-51FA-4D7D-87CB-229B8569BF53}" type="pres">
      <dgm:prSet presAssocID="{C57B85F5-9D51-4D01-ADC4-B91457C34CE8}" presName="accent_4" presStyleCnt="0"/>
      <dgm:spPr/>
    </dgm:pt>
    <dgm:pt modelId="{D52D4138-CBDC-4578-AC7B-D856C173E927}" type="pres">
      <dgm:prSet presAssocID="{C57B85F5-9D51-4D01-ADC4-B91457C34CE8}" presName="accentRepeatNode" presStyleLbl="solidFgAcc1" presStyleIdx="3" presStyleCnt="5"/>
      <dgm:spPr/>
    </dgm:pt>
    <dgm:pt modelId="{24FA87C9-232D-40C5-B4C2-6BAF20DD0F66}" type="pres">
      <dgm:prSet presAssocID="{07859B7C-5D9E-4942-BA30-F4F8385775BA}" presName="text_5" presStyleLbl="node1" presStyleIdx="4" presStyleCnt="5">
        <dgm:presLayoutVars>
          <dgm:bulletEnabled val="1"/>
        </dgm:presLayoutVars>
      </dgm:prSet>
      <dgm:spPr/>
    </dgm:pt>
    <dgm:pt modelId="{1706CED5-5B19-499A-9626-650802C50074}" type="pres">
      <dgm:prSet presAssocID="{07859B7C-5D9E-4942-BA30-F4F8385775BA}" presName="accent_5" presStyleCnt="0"/>
      <dgm:spPr/>
    </dgm:pt>
    <dgm:pt modelId="{83ED65D4-5328-450F-A5C0-C17FC9D63869}" type="pres">
      <dgm:prSet presAssocID="{07859B7C-5D9E-4942-BA30-F4F8385775BA}" presName="accentRepeatNode" presStyleLbl="solidFgAcc1" presStyleIdx="4" presStyleCnt="5"/>
      <dgm:spPr/>
    </dgm:pt>
  </dgm:ptLst>
  <dgm:cxnLst>
    <dgm:cxn modelId="{AA003D26-6251-4D46-A2A0-9A36A42B26DA}" srcId="{3C9D023A-9F56-4F54-A711-289BD5EC1CA8}" destId="{4AF36C3A-FA07-4FF3-B5A3-E0CDB0A50820}" srcOrd="1" destOrd="0" parTransId="{F6FED774-0BED-43DB-9BFC-B86D693A0D16}" sibTransId="{E3D05F9C-F2D4-4201-B307-FA0624E9BDAB}"/>
    <dgm:cxn modelId="{059A306A-E75C-4DAF-898F-07EC57078612}" type="presOf" srcId="{07D9AC62-0F3C-4727-8BEE-8D7A4DA0B4C2}" destId="{58CA5806-150F-4E8A-9824-370D750FEFFD}" srcOrd="0" destOrd="0" presId="urn:microsoft.com/office/officeart/2008/layout/VerticalCurvedList"/>
    <dgm:cxn modelId="{ED2F9F79-5CB5-4BE4-87B9-25C42242A323}" srcId="{3C9D023A-9F56-4F54-A711-289BD5EC1CA8}" destId="{07859B7C-5D9E-4942-BA30-F4F8385775BA}" srcOrd="4" destOrd="0" parTransId="{E352216F-592E-4100-85AE-49A94770CA1C}" sibTransId="{B22CE85E-C15E-4C18-9130-AD45592AF1E7}"/>
    <dgm:cxn modelId="{491F3D7C-4C6B-4F40-B52C-DD952AAA9744}" type="presOf" srcId="{07859B7C-5D9E-4942-BA30-F4F8385775BA}" destId="{24FA87C9-232D-40C5-B4C2-6BAF20DD0F66}" srcOrd="0" destOrd="0" presId="urn:microsoft.com/office/officeart/2008/layout/VerticalCurvedList"/>
    <dgm:cxn modelId="{987A238E-35D4-420E-ACA9-10879B460378}" type="presOf" srcId="{3C9D023A-9F56-4F54-A711-289BD5EC1CA8}" destId="{09366DAB-820A-477C-A247-B79833B995EA}" srcOrd="0" destOrd="0" presId="urn:microsoft.com/office/officeart/2008/layout/VerticalCurvedList"/>
    <dgm:cxn modelId="{36EA94B1-0CD0-4FEC-81B7-27D68F196BD6}" type="presOf" srcId="{543D7AB0-DDD0-4F80-B213-C167B3023282}" destId="{C4F02405-841B-47A7-B0E1-C7D65E459C56}" srcOrd="0" destOrd="0" presId="urn:microsoft.com/office/officeart/2008/layout/VerticalCurvedList"/>
    <dgm:cxn modelId="{958E95B3-6C2F-45EC-BCDC-DB3422A6E8C4}" srcId="{3C9D023A-9F56-4F54-A711-289BD5EC1CA8}" destId="{543D7AB0-DDD0-4F80-B213-C167B3023282}" srcOrd="0" destOrd="0" parTransId="{39C9B2BA-0BD1-40B5-8D63-E67D494B2756}" sibTransId="{92BC26C4-A1DD-4061-A223-BFFADF38E7A5}"/>
    <dgm:cxn modelId="{223681DE-B75C-44BE-9940-BEB00DC8BFD2}" type="presOf" srcId="{C57B85F5-9D51-4D01-ADC4-B91457C34CE8}" destId="{E04ABEE4-E022-45AB-BAED-FBC50BE33E21}" srcOrd="0" destOrd="0" presId="urn:microsoft.com/office/officeart/2008/layout/VerticalCurvedList"/>
    <dgm:cxn modelId="{0BEC5DDF-6B5F-41C0-B0DA-AB0D114581CD}" srcId="{3C9D023A-9F56-4F54-A711-289BD5EC1CA8}" destId="{C57B85F5-9D51-4D01-ADC4-B91457C34CE8}" srcOrd="3" destOrd="0" parTransId="{F934404E-12EC-4EF1-9AD3-1B31AFB14645}" sibTransId="{8C3D0C50-9803-4D4E-B8BA-EBA83F566420}"/>
    <dgm:cxn modelId="{C9B743EE-794C-445D-B86B-EEA5523E550A}" type="presOf" srcId="{4AF36C3A-FA07-4FF3-B5A3-E0CDB0A50820}" destId="{D0093A8F-E9AD-49A1-8D6F-D46B62D22E73}" srcOrd="0" destOrd="0" presId="urn:microsoft.com/office/officeart/2008/layout/VerticalCurvedList"/>
    <dgm:cxn modelId="{F12551F2-7279-41AA-83C9-5CBD79B27D90}" srcId="{3C9D023A-9F56-4F54-A711-289BD5EC1CA8}" destId="{07D9AC62-0F3C-4727-8BEE-8D7A4DA0B4C2}" srcOrd="2" destOrd="0" parTransId="{9E7A7F4F-3835-4B69-A1E9-274589FF1A1A}" sibTransId="{C8550FED-E693-42D6-929D-6ADB68E5C515}"/>
    <dgm:cxn modelId="{11420EF8-32E8-498C-8892-EC66F0E67688}" type="presOf" srcId="{92BC26C4-A1DD-4061-A223-BFFADF38E7A5}" destId="{4436165A-9BB2-4B51-B5A6-F7959A3791B2}" srcOrd="0" destOrd="0" presId="urn:microsoft.com/office/officeart/2008/layout/VerticalCurvedList"/>
    <dgm:cxn modelId="{20EC0527-D46F-45AA-9451-2A404FE33F89}" type="presParOf" srcId="{09366DAB-820A-477C-A247-B79833B995EA}" destId="{9E2F7A1D-C7B6-4CB4-A78D-1ACB50C04E1F}" srcOrd="0" destOrd="0" presId="urn:microsoft.com/office/officeart/2008/layout/VerticalCurvedList"/>
    <dgm:cxn modelId="{3893034A-663C-4E5C-BAB8-5CBB39634A63}" type="presParOf" srcId="{9E2F7A1D-C7B6-4CB4-A78D-1ACB50C04E1F}" destId="{1585670B-EA37-4485-A772-0200604F4AE9}" srcOrd="0" destOrd="0" presId="urn:microsoft.com/office/officeart/2008/layout/VerticalCurvedList"/>
    <dgm:cxn modelId="{43C174AA-E63F-4C59-8482-BA6A20317C75}" type="presParOf" srcId="{1585670B-EA37-4485-A772-0200604F4AE9}" destId="{2F49D34B-331E-46F6-82EA-6A103F89F70A}" srcOrd="0" destOrd="0" presId="urn:microsoft.com/office/officeart/2008/layout/VerticalCurvedList"/>
    <dgm:cxn modelId="{731B2E51-0432-4EDE-95BB-6A04FE1E3F10}" type="presParOf" srcId="{1585670B-EA37-4485-A772-0200604F4AE9}" destId="{4436165A-9BB2-4B51-B5A6-F7959A3791B2}" srcOrd="1" destOrd="0" presId="urn:microsoft.com/office/officeart/2008/layout/VerticalCurvedList"/>
    <dgm:cxn modelId="{E6D30B6A-4F29-4932-BF6D-D6C9642FE43E}" type="presParOf" srcId="{1585670B-EA37-4485-A772-0200604F4AE9}" destId="{9EAD30A4-053E-4BAC-8A23-23A8C3085A49}" srcOrd="2" destOrd="0" presId="urn:microsoft.com/office/officeart/2008/layout/VerticalCurvedList"/>
    <dgm:cxn modelId="{7882CF6C-A58E-4F19-9BAE-3894D92EDA99}" type="presParOf" srcId="{1585670B-EA37-4485-A772-0200604F4AE9}" destId="{35C799B8-0CA4-4BEA-A3A3-0545FA9D5EE0}" srcOrd="3" destOrd="0" presId="urn:microsoft.com/office/officeart/2008/layout/VerticalCurvedList"/>
    <dgm:cxn modelId="{7F95A051-8867-4F72-A3D3-C5C07F49818E}" type="presParOf" srcId="{9E2F7A1D-C7B6-4CB4-A78D-1ACB50C04E1F}" destId="{C4F02405-841B-47A7-B0E1-C7D65E459C56}" srcOrd="1" destOrd="0" presId="urn:microsoft.com/office/officeart/2008/layout/VerticalCurvedList"/>
    <dgm:cxn modelId="{F50A7DAC-5296-48F1-A929-46C15EB9D1D6}" type="presParOf" srcId="{9E2F7A1D-C7B6-4CB4-A78D-1ACB50C04E1F}" destId="{FDF7297A-9985-41D3-92B3-497F1578839F}" srcOrd="2" destOrd="0" presId="urn:microsoft.com/office/officeart/2008/layout/VerticalCurvedList"/>
    <dgm:cxn modelId="{CC8BCB4B-4416-4565-8A2C-43326EF5DE42}" type="presParOf" srcId="{FDF7297A-9985-41D3-92B3-497F1578839F}" destId="{6ECE686C-AF10-4B1A-9357-B0704635A110}" srcOrd="0" destOrd="0" presId="urn:microsoft.com/office/officeart/2008/layout/VerticalCurvedList"/>
    <dgm:cxn modelId="{8365A54C-5F70-49B4-90DE-020CA823F4C0}" type="presParOf" srcId="{9E2F7A1D-C7B6-4CB4-A78D-1ACB50C04E1F}" destId="{D0093A8F-E9AD-49A1-8D6F-D46B62D22E73}" srcOrd="3" destOrd="0" presId="urn:microsoft.com/office/officeart/2008/layout/VerticalCurvedList"/>
    <dgm:cxn modelId="{A736CD82-D0D3-4F54-B0A7-B6DC92FD7953}" type="presParOf" srcId="{9E2F7A1D-C7B6-4CB4-A78D-1ACB50C04E1F}" destId="{CC056436-D882-4E40-89CE-086284C37394}" srcOrd="4" destOrd="0" presId="urn:microsoft.com/office/officeart/2008/layout/VerticalCurvedList"/>
    <dgm:cxn modelId="{2E848D23-7318-4F41-A32D-7CE3D516E14F}" type="presParOf" srcId="{CC056436-D882-4E40-89CE-086284C37394}" destId="{4CEEF213-470C-4E61-A3D7-65AEFE35876F}" srcOrd="0" destOrd="0" presId="urn:microsoft.com/office/officeart/2008/layout/VerticalCurvedList"/>
    <dgm:cxn modelId="{EAE9CD1B-0E2B-4264-B8B2-110FCFA38A97}" type="presParOf" srcId="{9E2F7A1D-C7B6-4CB4-A78D-1ACB50C04E1F}" destId="{58CA5806-150F-4E8A-9824-370D750FEFFD}" srcOrd="5" destOrd="0" presId="urn:microsoft.com/office/officeart/2008/layout/VerticalCurvedList"/>
    <dgm:cxn modelId="{7F4816B1-E743-419F-A902-D08500157FDD}" type="presParOf" srcId="{9E2F7A1D-C7B6-4CB4-A78D-1ACB50C04E1F}" destId="{A1A3F18D-34E7-45CF-9501-CDDE9E42CB1A}" srcOrd="6" destOrd="0" presId="urn:microsoft.com/office/officeart/2008/layout/VerticalCurvedList"/>
    <dgm:cxn modelId="{016B1787-7F3F-43D6-A3FB-551FF21BB843}" type="presParOf" srcId="{A1A3F18D-34E7-45CF-9501-CDDE9E42CB1A}" destId="{FCC73DE8-EBAF-4457-AB31-14ECFF8B00C7}" srcOrd="0" destOrd="0" presId="urn:microsoft.com/office/officeart/2008/layout/VerticalCurvedList"/>
    <dgm:cxn modelId="{BFE4826A-53E6-4C4F-9C37-85464E46F59C}" type="presParOf" srcId="{9E2F7A1D-C7B6-4CB4-A78D-1ACB50C04E1F}" destId="{E04ABEE4-E022-45AB-BAED-FBC50BE33E21}" srcOrd="7" destOrd="0" presId="urn:microsoft.com/office/officeart/2008/layout/VerticalCurvedList"/>
    <dgm:cxn modelId="{61D82AC3-25E9-410B-A71C-DB98F74FBCBC}" type="presParOf" srcId="{9E2F7A1D-C7B6-4CB4-A78D-1ACB50C04E1F}" destId="{B59820B4-51FA-4D7D-87CB-229B8569BF53}" srcOrd="8" destOrd="0" presId="urn:microsoft.com/office/officeart/2008/layout/VerticalCurvedList"/>
    <dgm:cxn modelId="{561D2095-24E6-45BA-9A9F-1E86AF797BF9}" type="presParOf" srcId="{B59820B4-51FA-4D7D-87CB-229B8569BF53}" destId="{D52D4138-CBDC-4578-AC7B-D856C173E927}" srcOrd="0" destOrd="0" presId="urn:microsoft.com/office/officeart/2008/layout/VerticalCurvedList"/>
    <dgm:cxn modelId="{AA2E4308-B536-4654-92CE-FCD770BAF18F}" type="presParOf" srcId="{9E2F7A1D-C7B6-4CB4-A78D-1ACB50C04E1F}" destId="{24FA87C9-232D-40C5-B4C2-6BAF20DD0F66}" srcOrd="9" destOrd="0" presId="urn:microsoft.com/office/officeart/2008/layout/VerticalCurvedList"/>
    <dgm:cxn modelId="{19F14B79-FCCB-42A9-B899-BD48FFB58605}" type="presParOf" srcId="{9E2F7A1D-C7B6-4CB4-A78D-1ACB50C04E1F}" destId="{1706CED5-5B19-499A-9626-650802C50074}" srcOrd="10" destOrd="0" presId="urn:microsoft.com/office/officeart/2008/layout/VerticalCurvedList"/>
    <dgm:cxn modelId="{94C57616-FA18-4904-BA57-7397C81C95A8}" type="presParOf" srcId="{1706CED5-5B19-499A-9626-650802C50074}" destId="{83ED65D4-5328-450F-A5C0-C17FC9D63869}"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36165A-9BB2-4B51-B5A6-F7959A3791B2}">
      <dsp:nvSpPr>
        <dsp:cNvPr id="0" name=""/>
        <dsp:cNvSpPr/>
      </dsp:nvSpPr>
      <dsp:spPr>
        <a:xfrm>
          <a:off x="-9192271" y="-1403415"/>
          <a:ext cx="10934832" cy="10934832"/>
        </a:xfrm>
        <a:prstGeom prst="blockArc">
          <a:avLst>
            <a:gd name="adj1" fmla="val 18900000"/>
            <a:gd name="adj2" fmla="val 2700000"/>
            <a:gd name="adj3" fmla="val 198"/>
          </a:avLst>
        </a:pr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F02405-841B-47A7-B0E1-C7D65E459C56}">
      <dsp:nvSpPr>
        <dsp:cNvPr id="0" name=""/>
        <dsp:cNvSpPr/>
      </dsp:nvSpPr>
      <dsp:spPr>
        <a:xfrm>
          <a:off x="760076" y="507837"/>
          <a:ext cx="16875150" cy="1016325"/>
        </a:xfrm>
        <a:prstGeom prst="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6708" tIns="88900" rIns="88900" bIns="88900" numCol="1" spcCol="1270" anchor="ctr" anchorCtr="0">
          <a:noAutofit/>
        </a:bodyPr>
        <a:lstStyle/>
        <a:p>
          <a:pPr marL="0" lvl="0" indent="0" algn="l" defTabSz="1555750">
            <a:lnSpc>
              <a:spcPct val="90000"/>
            </a:lnSpc>
            <a:spcBef>
              <a:spcPct val="0"/>
            </a:spcBef>
            <a:spcAft>
              <a:spcPct val="35000"/>
            </a:spcAft>
            <a:buNone/>
          </a:pPr>
          <a:r>
            <a:rPr lang="nl-NL" sz="3500" b="0" kern="1200" dirty="0">
              <a:solidFill>
                <a:schemeClr val="tx1"/>
              </a:solidFill>
            </a:rPr>
            <a:t>Opleidingsprogramme, werkswinkels of seminare om vaardighede en kennis te verbeter.</a:t>
          </a:r>
          <a:endParaRPr lang="en-US" sz="3500" b="0" kern="1200" dirty="0">
            <a:solidFill>
              <a:schemeClr val="tx1"/>
            </a:solidFill>
          </a:endParaRPr>
        </a:p>
      </dsp:txBody>
      <dsp:txXfrm>
        <a:off x="760076" y="507837"/>
        <a:ext cx="16875150" cy="1016325"/>
      </dsp:txXfrm>
    </dsp:sp>
    <dsp:sp modelId="{6ECE686C-AF10-4B1A-9357-B0704635A110}">
      <dsp:nvSpPr>
        <dsp:cNvPr id="0" name=""/>
        <dsp:cNvSpPr/>
      </dsp:nvSpPr>
      <dsp:spPr>
        <a:xfrm>
          <a:off x="124873" y="380796"/>
          <a:ext cx="1270406" cy="1270406"/>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093A8F-E9AD-49A1-8D6F-D46B62D22E73}">
      <dsp:nvSpPr>
        <dsp:cNvPr id="0" name=""/>
        <dsp:cNvSpPr/>
      </dsp:nvSpPr>
      <dsp:spPr>
        <a:xfrm>
          <a:off x="1488345" y="2031837"/>
          <a:ext cx="16146881" cy="1016325"/>
        </a:xfrm>
        <a:prstGeom prst="rect">
          <a:avLst/>
        </a:prstGeom>
        <a:solidFill>
          <a:schemeClr val="accent3">
            <a:shade val="80000"/>
            <a:hueOff val="54727"/>
            <a:satOff val="-358"/>
            <a:lumOff val="61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6708" tIns="88900" rIns="88900" bIns="88900" numCol="1" spcCol="1270" anchor="ctr" anchorCtr="0">
          <a:noAutofit/>
        </a:bodyPr>
        <a:lstStyle/>
        <a:p>
          <a:pPr marL="0" lvl="0" indent="0" algn="l" defTabSz="1555750">
            <a:lnSpc>
              <a:spcPct val="90000"/>
            </a:lnSpc>
            <a:spcBef>
              <a:spcPct val="0"/>
            </a:spcBef>
            <a:spcAft>
              <a:spcPct val="35000"/>
            </a:spcAft>
            <a:buNone/>
          </a:pPr>
          <a:r>
            <a:rPr lang="nl-NL" sz="3500" b="0" kern="1200" dirty="0">
              <a:solidFill>
                <a:schemeClr val="tx1"/>
              </a:solidFill>
            </a:rPr>
            <a:t>Finansiële bystand/vergoeding vir verdere opleiding.</a:t>
          </a:r>
          <a:endParaRPr lang="en-US" sz="3500" b="0" kern="1200" dirty="0">
            <a:solidFill>
              <a:schemeClr val="tx1"/>
            </a:solidFill>
          </a:endParaRPr>
        </a:p>
      </dsp:txBody>
      <dsp:txXfrm>
        <a:off x="1488345" y="2031837"/>
        <a:ext cx="16146881" cy="1016325"/>
      </dsp:txXfrm>
    </dsp:sp>
    <dsp:sp modelId="{4CEEF213-470C-4E61-A3D7-65AEFE35876F}">
      <dsp:nvSpPr>
        <dsp:cNvPr id="0" name=""/>
        <dsp:cNvSpPr/>
      </dsp:nvSpPr>
      <dsp:spPr>
        <a:xfrm>
          <a:off x="853142" y="1904796"/>
          <a:ext cx="1270406" cy="1270406"/>
        </a:xfrm>
        <a:prstGeom prst="ellipse">
          <a:avLst/>
        </a:prstGeom>
        <a:solidFill>
          <a:schemeClr val="lt1">
            <a:hueOff val="0"/>
            <a:satOff val="0"/>
            <a:lumOff val="0"/>
            <a:alphaOff val="0"/>
          </a:schemeClr>
        </a:solidFill>
        <a:ln w="25400" cap="flat" cmpd="sng" algn="ctr">
          <a:solidFill>
            <a:schemeClr val="accent3">
              <a:shade val="80000"/>
              <a:hueOff val="54727"/>
              <a:satOff val="-358"/>
              <a:lumOff val="6139"/>
              <a:alphaOff val="0"/>
            </a:schemeClr>
          </a:solidFill>
          <a:prstDash val="solid"/>
        </a:ln>
        <a:effectLst/>
      </dsp:spPr>
      <dsp:style>
        <a:lnRef idx="2">
          <a:scrgbClr r="0" g="0" b="0"/>
        </a:lnRef>
        <a:fillRef idx="1">
          <a:scrgbClr r="0" g="0" b="0"/>
        </a:fillRef>
        <a:effectRef idx="0">
          <a:scrgbClr r="0" g="0" b="0"/>
        </a:effectRef>
        <a:fontRef idx="minor"/>
      </dsp:style>
    </dsp:sp>
    <dsp:sp modelId="{58CA5806-150F-4E8A-9824-370D750FEFFD}">
      <dsp:nvSpPr>
        <dsp:cNvPr id="0" name=""/>
        <dsp:cNvSpPr/>
      </dsp:nvSpPr>
      <dsp:spPr>
        <a:xfrm>
          <a:off x="1711865" y="3555837"/>
          <a:ext cx="15923361" cy="1016325"/>
        </a:xfrm>
        <a:prstGeom prst="rect">
          <a:avLst/>
        </a:prstGeom>
        <a:solidFill>
          <a:schemeClr val="accent3">
            <a:shade val="80000"/>
            <a:hueOff val="109454"/>
            <a:satOff val="-716"/>
            <a:lumOff val="122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6708" tIns="88900" rIns="88900" bIns="88900" numCol="1" spcCol="1270" anchor="ctr" anchorCtr="0">
          <a:noAutofit/>
        </a:bodyPr>
        <a:lstStyle/>
        <a:p>
          <a:pPr marL="0" lvl="0" indent="0" algn="l" defTabSz="1555750">
            <a:lnSpc>
              <a:spcPct val="90000"/>
            </a:lnSpc>
            <a:spcBef>
              <a:spcPct val="0"/>
            </a:spcBef>
            <a:spcAft>
              <a:spcPct val="35000"/>
            </a:spcAft>
            <a:buNone/>
          </a:pPr>
          <a:r>
            <a:rPr lang="en-GB" sz="3500" b="0" kern="1200" dirty="0" err="1">
              <a:solidFill>
                <a:schemeClr val="tx1"/>
              </a:solidFill>
            </a:rPr>
            <a:t>Persoonlike</a:t>
          </a:r>
          <a:r>
            <a:rPr lang="en-GB" sz="3500" b="0" kern="1200" dirty="0">
              <a:solidFill>
                <a:schemeClr val="tx1"/>
              </a:solidFill>
            </a:rPr>
            <a:t> </a:t>
          </a:r>
          <a:r>
            <a:rPr lang="en-GB" sz="3500" b="0" kern="1200" dirty="0" err="1">
              <a:solidFill>
                <a:schemeClr val="tx1"/>
              </a:solidFill>
            </a:rPr>
            <a:t>loopbaanontwikkelingsplanne</a:t>
          </a:r>
          <a:r>
            <a:rPr lang="en-GB" sz="3500" b="0" kern="1200" dirty="0">
              <a:solidFill>
                <a:schemeClr val="tx1"/>
              </a:solidFill>
            </a:rPr>
            <a:t>.</a:t>
          </a:r>
          <a:endParaRPr lang="en-US" sz="3500" b="0" kern="1200" dirty="0">
            <a:solidFill>
              <a:schemeClr val="tx1"/>
            </a:solidFill>
          </a:endParaRPr>
        </a:p>
      </dsp:txBody>
      <dsp:txXfrm>
        <a:off x="1711865" y="3555837"/>
        <a:ext cx="15923361" cy="1016325"/>
      </dsp:txXfrm>
    </dsp:sp>
    <dsp:sp modelId="{FCC73DE8-EBAF-4457-AB31-14ECFF8B00C7}">
      <dsp:nvSpPr>
        <dsp:cNvPr id="0" name=""/>
        <dsp:cNvSpPr/>
      </dsp:nvSpPr>
      <dsp:spPr>
        <a:xfrm>
          <a:off x="1076662" y="3428796"/>
          <a:ext cx="1270406" cy="1270406"/>
        </a:xfrm>
        <a:prstGeom prst="ellipse">
          <a:avLst/>
        </a:prstGeom>
        <a:solidFill>
          <a:schemeClr val="lt1">
            <a:hueOff val="0"/>
            <a:satOff val="0"/>
            <a:lumOff val="0"/>
            <a:alphaOff val="0"/>
          </a:schemeClr>
        </a:solidFill>
        <a:ln w="25400" cap="flat" cmpd="sng" algn="ctr">
          <a:solidFill>
            <a:schemeClr val="accent3">
              <a:shade val="80000"/>
              <a:hueOff val="109454"/>
              <a:satOff val="-716"/>
              <a:lumOff val="12277"/>
              <a:alphaOff val="0"/>
            </a:schemeClr>
          </a:solidFill>
          <a:prstDash val="solid"/>
        </a:ln>
        <a:effectLst/>
      </dsp:spPr>
      <dsp:style>
        <a:lnRef idx="2">
          <a:scrgbClr r="0" g="0" b="0"/>
        </a:lnRef>
        <a:fillRef idx="1">
          <a:scrgbClr r="0" g="0" b="0"/>
        </a:fillRef>
        <a:effectRef idx="0">
          <a:scrgbClr r="0" g="0" b="0"/>
        </a:effectRef>
        <a:fontRef idx="minor"/>
      </dsp:style>
    </dsp:sp>
    <dsp:sp modelId="{E04ABEE4-E022-45AB-BAED-FBC50BE33E21}">
      <dsp:nvSpPr>
        <dsp:cNvPr id="0" name=""/>
        <dsp:cNvSpPr/>
      </dsp:nvSpPr>
      <dsp:spPr>
        <a:xfrm>
          <a:off x="1488345" y="5079837"/>
          <a:ext cx="16146881" cy="1016325"/>
        </a:xfrm>
        <a:prstGeom prst="rect">
          <a:avLst/>
        </a:prstGeom>
        <a:solidFill>
          <a:schemeClr val="accent3">
            <a:shade val="80000"/>
            <a:hueOff val="164180"/>
            <a:satOff val="-1073"/>
            <a:lumOff val="184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6708" tIns="88900" rIns="88900" bIns="88900" numCol="1" spcCol="1270" anchor="ctr" anchorCtr="0">
          <a:noAutofit/>
        </a:bodyPr>
        <a:lstStyle/>
        <a:p>
          <a:pPr marL="0" lvl="0" indent="0" algn="l" defTabSz="1555750">
            <a:lnSpc>
              <a:spcPct val="90000"/>
            </a:lnSpc>
            <a:spcBef>
              <a:spcPct val="0"/>
            </a:spcBef>
            <a:spcAft>
              <a:spcPct val="35000"/>
            </a:spcAft>
            <a:buNone/>
          </a:pPr>
          <a:r>
            <a:rPr lang="en-ZA" sz="3500" b="0" kern="1200" dirty="0" err="1">
              <a:solidFill>
                <a:schemeClr val="tx1"/>
              </a:solidFill>
            </a:rPr>
            <a:t>Leierskapontwikkelingsprogramme</a:t>
          </a:r>
          <a:r>
            <a:rPr lang="en-ZA" sz="3500" b="0" kern="1200" dirty="0">
              <a:solidFill>
                <a:schemeClr val="tx1"/>
              </a:solidFill>
            </a:rPr>
            <a:t>.</a:t>
          </a:r>
          <a:endParaRPr lang="en-US" sz="3500" b="0" kern="1200" dirty="0">
            <a:solidFill>
              <a:schemeClr val="tx1"/>
            </a:solidFill>
          </a:endParaRPr>
        </a:p>
      </dsp:txBody>
      <dsp:txXfrm>
        <a:off x="1488345" y="5079837"/>
        <a:ext cx="16146881" cy="1016325"/>
      </dsp:txXfrm>
    </dsp:sp>
    <dsp:sp modelId="{D52D4138-CBDC-4578-AC7B-D856C173E927}">
      <dsp:nvSpPr>
        <dsp:cNvPr id="0" name=""/>
        <dsp:cNvSpPr/>
      </dsp:nvSpPr>
      <dsp:spPr>
        <a:xfrm>
          <a:off x="853142" y="4952796"/>
          <a:ext cx="1270406" cy="1270406"/>
        </a:xfrm>
        <a:prstGeom prst="ellipse">
          <a:avLst/>
        </a:prstGeom>
        <a:solidFill>
          <a:schemeClr val="lt1">
            <a:hueOff val="0"/>
            <a:satOff val="0"/>
            <a:lumOff val="0"/>
            <a:alphaOff val="0"/>
          </a:schemeClr>
        </a:solidFill>
        <a:ln w="25400" cap="flat" cmpd="sng" algn="ctr">
          <a:solidFill>
            <a:schemeClr val="accent3">
              <a:shade val="80000"/>
              <a:hueOff val="164180"/>
              <a:satOff val="-1073"/>
              <a:lumOff val="18416"/>
              <a:alphaOff val="0"/>
            </a:schemeClr>
          </a:solidFill>
          <a:prstDash val="solid"/>
        </a:ln>
        <a:effectLst/>
      </dsp:spPr>
      <dsp:style>
        <a:lnRef idx="2">
          <a:scrgbClr r="0" g="0" b="0"/>
        </a:lnRef>
        <a:fillRef idx="1">
          <a:scrgbClr r="0" g="0" b="0"/>
        </a:fillRef>
        <a:effectRef idx="0">
          <a:scrgbClr r="0" g="0" b="0"/>
        </a:effectRef>
        <a:fontRef idx="minor"/>
      </dsp:style>
    </dsp:sp>
    <dsp:sp modelId="{24FA87C9-232D-40C5-B4C2-6BAF20DD0F66}">
      <dsp:nvSpPr>
        <dsp:cNvPr id="0" name=""/>
        <dsp:cNvSpPr/>
      </dsp:nvSpPr>
      <dsp:spPr>
        <a:xfrm>
          <a:off x="760076" y="6603837"/>
          <a:ext cx="16875150" cy="1016325"/>
        </a:xfrm>
        <a:prstGeom prst="rect">
          <a:avLst/>
        </a:prstGeom>
        <a:solidFill>
          <a:schemeClr val="accent3">
            <a:shade val="80000"/>
            <a:hueOff val="218907"/>
            <a:satOff val="-1431"/>
            <a:lumOff val="2455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6708" tIns="88900" rIns="88900" bIns="88900" numCol="1" spcCol="1270" anchor="ctr" anchorCtr="0">
          <a:noAutofit/>
        </a:bodyPr>
        <a:lstStyle/>
        <a:p>
          <a:pPr marL="0" lvl="0" indent="0" algn="l" defTabSz="1555750">
            <a:lnSpc>
              <a:spcPct val="90000"/>
            </a:lnSpc>
            <a:spcBef>
              <a:spcPct val="0"/>
            </a:spcBef>
            <a:spcAft>
              <a:spcPct val="35000"/>
            </a:spcAft>
            <a:buNone/>
          </a:pPr>
          <a:r>
            <a:rPr lang="nl-NL" sz="3500" b="0" kern="1200" dirty="0">
              <a:solidFill>
                <a:schemeClr val="tx1"/>
              </a:solidFill>
            </a:rPr>
            <a:t>Selfgerigte leer en vaardigheidsontwikkeling onder werknemers.</a:t>
          </a:r>
          <a:endParaRPr lang="en-US" sz="3500" b="0" kern="1200" dirty="0">
            <a:solidFill>
              <a:schemeClr val="tx1"/>
            </a:solidFill>
          </a:endParaRPr>
        </a:p>
      </dsp:txBody>
      <dsp:txXfrm>
        <a:off x="760076" y="6603837"/>
        <a:ext cx="16875150" cy="1016325"/>
      </dsp:txXfrm>
    </dsp:sp>
    <dsp:sp modelId="{83ED65D4-5328-450F-A5C0-C17FC9D63869}">
      <dsp:nvSpPr>
        <dsp:cNvPr id="0" name=""/>
        <dsp:cNvSpPr/>
      </dsp:nvSpPr>
      <dsp:spPr>
        <a:xfrm>
          <a:off x="124873" y="6476796"/>
          <a:ext cx="1270406" cy="1270406"/>
        </a:xfrm>
        <a:prstGeom prst="ellipse">
          <a:avLst/>
        </a:prstGeom>
        <a:solidFill>
          <a:schemeClr val="lt1">
            <a:hueOff val="0"/>
            <a:satOff val="0"/>
            <a:lumOff val="0"/>
            <a:alphaOff val="0"/>
          </a:schemeClr>
        </a:solidFill>
        <a:ln w="25400" cap="flat" cmpd="sng" algn="ctr">
          <a:solidFill>
            <a:schemeClr val="accent3">
              <a:shade val="80000"/>
              <a:hueOff val="218907"/>
              <a:satOff val="-1431"/>
              <a:lumOff val="24554"/>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D1AA24-7C05-49D6-B74C-D72A4C67AC02}" type="datetimeFigureOut">
              <a:rPr lang="en-US" smtClean="0"/>
              <a:t>3/11/2024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F3482F-FE69-4DA5-BE63-FC06260938C5}" type="slidenum">
              <a:rPr lang="en-US" smtClean="0"/>
              <a:t>‹#›</a:t>
            </a:fld>
            <a:endParaRPr lang="en-US"/>
          </a:p>
        </p:txBody>
      </p:sp>
    </p:spTree>
    <p:extLst>
      <p:ext uri="{BB962C8B-B14F-4D97-AF65-F5344CB8AC3E}">
        <p14:creationId xmlns:p14="http://schemas.microsoft.com/office/powerpoint/2010/main" val="1011963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Inleiding</a:t>
            </a:r>
            <a:r>
              <a:rPr lang="en-GB" dirty="0"/>
              <a:t> (4 min)</a:t>
            </a:r>
          </a:p>
          <a:p>
            <a:endParaRPr lang="en-GB" dirty="0"/>
          </a:p>
          <a:p>
            <a:pPr marL="342900" lvl="0" indent="-342900" algn="just">
              <a:buFont typeface="Arial" panose="020B0604020202020204" pitchFamily="34" charset="0"/>
              <a:buChar char="●"/>
            </a:pPr>
            <a:r>
              <a:rPr lang="af-ZA" sz="1200" dirty="0">
                <a:solidFill>
                  <a:srgbClr val="000000"/>
                </a:solidFill>
                <a:effectLst/>
                <a:latin typeface="Calibri" panose="020F0502020204030204" pitchFamily="34" charset="0"/>
                <a:ea typeface="Arial" panose="020B0604020202020204" pitchFamily="34" charset="0"/>
                <a:cs typeface="Noto Sans Symbols"/>
              </a:rPr>
              <a:t>Groet leerders. Laat leerders toe om te gaan sit en hul leermateriaal gereed te kry. </a:t>
            </a:r>
            <a:endParaRPr lang="en-US" sz="1200" dirty="0">
              <a:effectLst/>
              <a:latin typeface="Noto Sans Symbols"/>
              <a:ea typeface="Noto Sans Symbols"/>
              <a:cs typeface="Noto Sans Symbols"/>
            </a:endParaRPr>
          </a:p>
          <a:p>
            <a:pPr marL="342900" lvl="0" indent="-342900" algn="just">
              <a:buFont typeface="Arial" panose="020B0604020202020204" pitchFamily="34" charset="0"/>
              <a:buChar char="●"/>
            </a:pPr>
            <a:r>
              <a:rPr lang="en-US" sz="1200" dirty="0" err="1">
                <a:solidFill>
                  <a:srgbClr val="000000"/>
                </a:solidFill>
                <a:effectLst/>
                <a:latin typeface="Calibri" panose="020F0502020204030204" pitchFamily="34" charset="0"/>
                <a:ea typeface="Arial" panose="020B0604020202020204" pitchFamily="34" charset="0"/>
                <a:cs typeface="Noto Sans Symbols"/>
              </a:rPr>
              <a:t>Vra</a:t>
            </a:r>
            <a:r>
              <a:rPr lang="en-US" sz="1200" dirty="0">
                <a:solidFill>
                  <a:srgbClr val="000000"/>
                </a:solidFill>
                <a:effectLst/>
                <a:latin typeface="Calibri" panose="020F0502020204030204" pitchFamily="34" charset="0"/>
                <a:ea typeface="Arial" panose="020B0604020202020204" pitchFamily="34" charset="0"/>
                <a:cs typeface="Noto Sans Symbols"/>
              </a:rPr>
              <a:t> </a:t>
            </a:r>
            <a:r>
              <a:rPr lang="en-US" sz="1200" dirty="0" err="1">
                <a:solidFill>
                  <a:srgbClr val="000000"/>
                </a:solidFill>
                <a:effectLst/>
                <a:latin typeface="Calibri" panose="020F0502020204030204" pitchFamily="34" charset="0"/>
                <a:ea typeface="Arial" panose="020B0604020202020204" pitchFamily="34" charset="0"/>
                <a:cs typeface="Noto Sans Symbols"/>
              </a:rPr>
              <a:t>leerders</a:t>
            </a:r>
            <a:r>
              <a:rPr lang="en-US" sz="1200" dirty="0">
                <a:solidFill>
                  <a:srgbClr val="000000"/>
                </a:solidFill>
                <a:effectLst/>
                <a:latin typeface="Calibri" panose="020F0502020204030204" pitchFamily="34" charset="0"/>
                <a:ea typeface="Arial" panose="020B0604020202020204" pitchFamily="34" charset="0"/>
                <a:cs typeface="Noto Sans Symbols"/>
              </a:rPr>
              <a:t> om </a:t>
            </a:r>
            <a:r>
              <a:rPr lang="en-US" sz="1200" dirty="0" err="1">
                <a:solidFill>
                  <a:srgbClr val="000000"/>
                </a:solidFill>
                <a:effectLst/>
                <a:latin typeface="Calibri" panose="020F0502020204030204" pitchFamily="34" charset="0"/>
                <a:ea typeface="Arial" panose="020B0604020202020204" pitchFamily="34" charset="0"/>
                <a:cs typeface="Noto Sans Symbols"/>
              </a:rPr>
              <a:t>terugvoer</a:t>
            </a:r>
            <a:r>
              <a:rPr lang="en-US" sz="1200" dirty="0">
                <a:solidFill>
                  <a:srgbClr val="000000"/>
                </a:solidFill>
                <a:effectLst/>
                <a:latin typeface="Calibri" panose="020F0502020204030204" pitchFamily="34" charset="0"/>
                <a:ea typeface="Arial" panose="020B0604020202020204" pitchFamily="34" charset="0"/>
                <a:cs typeface="Noto Sans Symbols"/>
              </a:rPr>
              <a:t> </a:t>
            </a:r>
            <a:r>
              <a:rPr lang="en-US" sz="1200" dirty="0" err="1">
                <a:solidFill>
                  <a:srgbClr val="000000"/>
                </a:solidFill>
                <a:effectLst/>
                <a:latin typeface="Calibri" panose="020F0502020204030204" pitchFamily="34" charset="0"/>
                <a:ea typeface="Arial" panose="020B0604020202020204" pitchFamily="34" charset="0"/>
                <a:cs typeface="Noto Sans Symbols"/>
              </a:rPr>
              <a:t>oor</a:t>
            </a:r>
            <a:r>
              <a:rPr lang="en-US" sz="1200" dirty="0">
                <a:solidFill>
                  <a:srgbClr val="000000"/>
                </a:solidFill>
                <a:effectLst/>
                <a:latin typeface="Calibri" panose="020F0502020204030204" pitchFamily="34" charset="0"/>
                <a:ea typeface="Arial" panose="020B0604020202020204" pitchFamily="34" charset="0"/>
                <a:cs typeface="Noto Sans Symbols"/>
              </a:rPr>
              <a:t> </a:t>
            </a:r>
            <a:r>
              <a:rPr lang="en-US" sz="1200" dirty="0" err="1">
                <a:solidFill>
                  <a:srgbClr val="000000"/>
                </a:solidFill>
                <a:effectLst/>
                <a:latin typeface="Calibri" panose="020F0502020204030204" pitchFamily="34" charset="0"/>
                <a:ea typeface="Arial" panose="020B0604020202020204" pitchFamily="34" charset="0"/>
                <a:cs typeface="Noto Sans Symbols"/>
              </a:rPr>
              <a:t>hul</a:t>
            </a:r>
            <a:r>
              <a:rPr lang="en-US" sz="1200" dirty="0">
                <a:solidFill>
                  <a:srgbClr val="000000"/>
                </a:solidFill>
                <a:effectLst/>
                <a:latin typeface="Calibri" panose="020F0502020204030204" pitchFamily="34" charset="0"/>
                <a:ea typeface="Arial" panose="020B0604020202020204" pitchFamily="34" charset="0"/>
                <a:cs typeface="Noto Sans Symbols"/>
              </a:rPr>
              <a:t> </a:t>
            </a:r>
            <a:r>
              <a:rPr lang="en-US" sz="1200" dirty="0" err="1">
                <a:solidFill>
                  <a:srgbClr val="000000"/>
                </a:solidFill>
                <a:effectLst/>
                <a:latin typeface="Calibri" panose="020F0502020204030204" pitchFamily="34" charset="0"/>
                <a:ea typeface="Arial" panose="020B0604020202020204" pitchFamily="34" charset="0"/>
                <a:cs typeface="Noto Sans Symbols"/>
              </a:rPr>
              <a:t>huiswerkaktiwiteit</a:t>
            </a:r>
            <a:r>
              <a:rPr lang="en-US" sz="1200" dirty="0">
                <a:solidFill>
                  <a:srgbClr val="000000"/>
                </a:solidFill>
                <a:effectLst/>
                <a:latin typeface="Calibri" panose="020F0502020204030204" pitchFamily="34" charset="0"/>
                <a:ea typeface="Arial" panose="020B0604020202020204" pitchFamily="34" charset="0"/>
                <a:cs typeface="Noto Sans Symbols"/>
              </a:rPr>
              <a:t> van die </a:t>
            </a:r>
            <a:r>
              <a:rPr lang="en-US" sz="1200" dirty="0" err="1">
                <a:solidFill>
                  <a:srgbClr val="000000"/>
                </a:solidFill>
                <a:effectLst/>
                <a:latin typeface="Calibri" panose="020F0502020204030204" pitchFamily="34" charset="0"/>
                <a:ea typeface="Arial" panose="020B0604020202020204" pitchFamily="34" charset="0"/>
                <a:cs typeface="Noto Sans Symbols"/>
              </a:rPr>
              <a:t>vorige</a:t>
            </a:r>
            <a:r>
              <a:rPr lang="en-US" sz="1200" dirty="0">
                <a:solidFill>
                  <a:srgbClr val="000000"/>
                </a:solidFill>
                <a:effectLst/>
                <a:latin typeface="Calibri" panose="020F0502020204030204" pitchFamily="34" charset="0"/>
                <a:ea typeface="Arial" panose="020B0604020202020204" pitchFamily="34" charset="0"/>
                <a:cs typeface="Noto Sans Symbols"/>
              </a:rPr>
              <a:t> les </a:t>
            </a:r>
            <a:r>
              <a:rPr lang="en-US" sz="1200" dirty="0" err="1">
                <a:solidFill>
                  <a:srgbClr val="000000"/>
                </a:solidFill>
                <a:effectLst/>
                <a:latin typeface="Calibri" panose="020F0502020204030204" pitchFamily="34" charset="0"/>
                <a:ea typeface="Arial" panose="020B0604020202020204" pitchFamily="34" charset="0"/>
                <a:cs typeface="Noto Sans Symbols"/>
              </a:rPr>
              <a:t>te</a:t>
            </a:r>
            <a:r>
              <a:rPr lang="en-US" sz="1200" dirty="0">
                <a:solidFill>
                  <a:srgbClr val="000000"/>
                </a:solidFill>
                <a:effectLst/>
                <a:latin typeface="Calibri" panose="020F0502020204030204" pitchFamily="34" charset="0"/>
                <a:ea typeface="Arial" panose="020B0604020202020204" pitchFamily="34" charset="0"/>
                <a:cs typeface="Noto Sans Symbols"/>
              </a:rPr>
              <a:t> gee. </a:t>
            </a:r>
            <a:endParaRPr lang="en-US" sz="1200" dirty="0">
              <a:effectLst/>
              <a:latin typeface="Noto Sans Symbols"/>
              <a:ea typeface="Noto Sans Symbols"/>
              <a:cs typeface="Noto Sans Symbols"/>
            </a:endParaRPr>
          </a:p>
          <a:p>
            <a:pPr marL="742950" lvl="1" indent="-285750" algn="just">
              <a:buFont typeface="Courier New" panose="02070309020205020404" pitchFamily="49" charset="0"/>
              <a:buChar char="o"/>
            </a:pPr>
            <a:r>
              <a:rPr lang="en-US" sz="1200" dirty="0" err="1">
                <a:solidFill>
                  <a:srgbClr val="000000"/>
                </a:solidFill>
                <a:effectLst/>
                <a:latin typeface="Calibri" panose="020F0502020204030204" pitchFamily="34" charset="0"/>
                <a:ea typeface="Arial" panose="020B0604020202020204" pitchFamily="34" charset="0"/>
              </a:rPr>
              <a:t>Hoeveel</a:t>
            </a:r>
            <a:r>
              <a:rPr lang="en-US" sz="1200" dirty="0">
                <a:solidFill>
                  <a:srgbClr val="000000"/>
                </a:solidFill>
                <a:effectLst/>
                <a:latin typeface="Calibri" panose="020F0502020204030204" pitchFamily="34" charset="0"/>
                <a:ea typeface="Arial" panose="020B0604020202020204" pitchFamily="34" charset="0"/>
              </a:rPr>
              <a:t> </a:t>
            </a:r>
            <a:r>
              <a:rPr lang="en-US" sz="1200" dirty="0" err="1">
                <a:solidFill>
                  <a:srgbClr val="000000"/>
                </a:solidFill>
                <a:effectLst/>
                <a:latin typeface="Calibri" panose="020F0502020204030204" pitchFamily="34" charset="0"/>
                <a:ea typeface="Arial" panose="020B0604020202020204" pitchFamily="34" charset="0"/>
              </a:rPr>
              <a:t>regte</a:t>
            </a:r>
            <a:r>
              <a:rPr lang="en-US" sz="1200" dirty="0">
                <a:solidFill>
                  <a:srgbClr val="000000"/>
                </a:solidFill>
                <a:effectLst/>
                <a:latin typeface="Calibri" panose="020F0502020204030204" pitchFamily="34" charset="0"/>
                <a:ea typeface="Arial" panose="020B0604020202020204" pitchFamily="34" charset="0"/>
              </a:rPr>
              <a:t> het die </a:t>
            </a:r>
            <a:r>
              <a:rPr lang="en-US" sz="1200" dirty="0" err="1">
                <a:solidFill>
                  <a:srgbClr val="000000"/>
                </a:solidFill>
                <a:effectLst/>
                <a:latin typeface="Calibri" panose="020F0502020204030204" pitchFamily="34" charset="0"/>
                <a:ea typeface="Arial" panose="020B0604020202020204" pitchFamily="34" charset="0"/>
              </a:rPr>
              <a:t>volwassene</a:t>
            </a:r>
            <a:r>
              <a:rPr lang="en-US" sz="1200" dirty="0">
                <a:solidFill>
                  <a:srgbClr val="000000"/>
                </a:solidFill>
                <a:effectLst/>
                <a:latin typeface="Calibri" panose="020F0502020204030204" pitchFamily="34" charset="0"/>
                <a:ea typeface="Arial" panose="020B0604020202020204" pitchFamily="34" charset="0"/>
              </a:rPr>
              <a:t> met </a:t>
            </a:r>
            <a:r>
              <a:rPr lang="en-US" sz="1200" dirty="0" err="1">
                <a:solidFill>
                  <a:srgbClr val="000000"/>
                </a:solidFill>
                <a:effectLst/>
                <a:latin typeface="Calibri" panose="020F0502020204030204" pitchFamily="34" charset="0"/>
                <a:ea typeface="Arial" panose="020B0604020202020204" pitchFamily="34" charset="0"/>
              </a:rPr>
              <a:t>wie</a:t>
            </a:r>
            <a:r>
              <a:rPr lang="en-US" sz="1200" dirty="0">
                <a:solidFill>
                  <a:srgbClr val="000000"/>
                </a:solidFill>
                <a:effectLst/>
                <a:latin typeface="Calibri" panose="020F0502020204030204" pitchFamily="34" charset="0"/>
                <a:ea typeface="Arial" panose="020B0604020202020204" pitchFamily="34" charset="0"/>
              </a:rPr>
              <a:t> </a:t>
            </a:r>
            <a:r>
              <a:rPr lang="en-US" sz="1200" dirty="0" err="1">
                <a:solidFill>
                  <a:srgbClr val="000000"/>
                </a:solidFill>
                <a:effectLst/>
                <a:latin typeface="Calibri" panose="020F0502020204030204" pitchFamily="34" charset="0"/>
                <a:ea typeface="Arial" panose="020B0604020202020204" pitchFamily="34" charset="0"/>
              </a:rPr>
              <a:t>hulle</a:t>
            </a:r>
            <a:r>
              <a:rPr lang="en-US" sz="1200" dirty="0">
                <a:solidFill>
                  <a:srgbClr val="000000"/>
                </a:solidFill>
                <a:effectLst/>
                <a:latin typeface="Calibri" panose="020F0502020204030204" pitchFamily="34" charset="0"/>
                <a:ea typeface="Arial" panose="020B0604020202020204" pitchFamily="34" charset="0"/>
              </a:rPr>
              <a:t> </a:t>
            </a:r>
            <a:r>
              <a:rPr lang="en-US" sz="1200" dirty="0" err="1">
                <a:solidFill>
                  <a:srgbClr val="000000"/>
                </a:solidFill>
                <a:effectLst/>
                <a:latin typeface="Calibri" panose="020F0502020204030204" pitchFamily="34" charset="0"/>
                <a:ea typeface="Arial" panose="020B0604020202020204" pitchFamily="34" charset="0"/>
              </a:rPr>
              <a:t>gepraat</a:t>
            </a:r>
            <a:r>
              <a:rPr lang="en-US" sz="1200" dirty="0">
                <a:solidFill>
                  <a:srgbClr val="000000"/>
                </a:solidFill>
                <a:effectLst/>
                <a:latin typeface="Calibri" panose="020F0502020204030204" pitchFamily="34" charset="0"/>
                <a:ea typeface="Arial" panose="020B0604020202020204" pitchFamily="34" charset="0"/>
              </a:rPr>
              <a:t> het, </a:t>
            </a:r>
            <a:r>
              <a:rPr lang="en-US" sz="1200" dirty="0" err="1">
                <a:solidFill>
                  <a:srgbClr val="000000"/>
                </a:solidFill>
                <a:effectLst/>
                <a:latin typeface="Calibri" panose="020F0502020204030204" pitchFamily="34" charset="0"/>
                <a:ea typeface="Arial" panose="020B0604020202020204" pitchFamily="34" charset="0"/>
              </a:rPr>
              <a:t>geken</a:t>
            </a:r>
            <a:r>
              <a:rPr lang="en-US" sz="1200" dirty="0">
                <a:solidFill>
                  <a:srgbClr val="000000"/>
                </a:solidFill>
                <a:effectLst/>
                <a:latin typeface="Calibri" panose="020F0502020204030204" pitchFamily="34" charset="0"/>
                <a:ea typeface="Arial" panose="020B0604020202020204" pitchFamily="34" charset="0"/>
              </a:rPr>
              <a:t>?</a:t>
            </a:r>
            <a:endParaRPr lang="en-US" sz="1200" dirty="0">
              <a:solidFill>
                <a:srgbClr val="000000"/>
              </a:solidFill>
              <a:effectLst/>
              <a:latin typeface="Times New Roman" panose="02020603050405020304" pitchFamily="18" charset="0"/>
              <a:ea typeface="Times New Roman" panose="02020603050405020304" pitchFamily="18" charset="0"/>
            </a:endParaRPr>
          </a:p>
          <a:p>
            <a:pPr marL="742950" lvl="1" indent="-285750" algn="just">
              <a:buFont typeface="Courier New" panose="02070309020205020404" pitchFamily="49" charset="0"/>
              <a:buChar char="o"/>
            </a:pPr>
            <a:r>
              <a:rPr lang="en-US" sz="1200" dirty="0" err="1">
                <a:solidFill>
                  <a:srgbClr val="000000"/>
                </a:solidFill>
                <a:effectLst/>
                <a:latin typeface="Calibri" panose="020F0502020204030204" pitchFamily="34" charset="0"/>
                <a:ea typeface="Arial" panose="020B0604020202020204" pitchFamily="34" charset="0"/>
              </a:rPr>
              <a:t>Vra</a:t>
            </a:r>
            <a:r>
              <a:rPr lang="en-US" sz="1200" dirty="0">
                <a:solidFill>
                  <a:srgbClr val="000000"/>
                </a:solidFill>
                <a:effectLst/>
                <a:latin typeface="Calibri" panose="020F0502020204030204" pitchFamily="34" charset="0"/>
                <a:ea typeface="Arial" panose="020B0604020202020204" pitchFamily="34" charset="0"/>
              </a:rPr>
              <a:t> </a:t>
            </a:r>
            <a:r>
              <a:rPr lang="en-US" sz="1200" dirty="0" err="1">
                <a:solidFill>
                  <a:srgbClr val="000000"/>
                </a:solidFill>
                <a:effectLst/>
                <a:latin typeface="Calibri" panose="020F0502020204030204" pitchFamily="34" charset="0"/>
                <a:ea typeface="Arial" panose="020B0604020202020204" pitchFamily="34" charset="0"/>
              </a:rPr>
              <a:t>leerders</a:t>
            </a:r>
            <a:r>
              <a:rPr lang="en-US" sz="1200" dirty="0">
                <a:solidFill>
                  <a:srgbClr val="000000"/>
                </a:solidFill>
                <a:effectLst/>
                <a:latin typeface="Calibri" panose="020F0502020204030204" pitchFamily="34" charset="0"/>
                <a:ea typeface="Arial" panose="020B0604020202020204" pitchFamily="34" charset="0"/>
              </a:rPr>
              <a:t> om </a:t>
            </a:r>
            <a:r>
              <a:rPr lang="en-US" sz="1200" dirty="0" err="1">
                <a:solidFill>
                  <a:srgbClr val="000000"/>
                </a:solidFill>
                <a:effectLst/>
                <a:latin typeface="Calibri" panose="020F0502020204030204" pitchFamily="34" charset="0"/>
                <a:ea typeface="Arial" panose="020B0604020202020204" pitchFamily="34" charset="0"/>
              </a:rPr>
              <a:t>enige</a:t>
            </a:r>
            <a:r>
              <a:rPr lang="en-US" sz="1200" dirty="0">
                <a:solidFill>
                  <a:srgbClr val="000000"/>
                </a:solidFill>
                <a:effectLst/>
                <a:latin typeface="Calibri" panose="020F0502020204030204" pitchFamily="34" charset="0"/>
                <a:ea typeface="Arial" panose="020B0604020202020204" pitchFamily="34" charset="0"/>
              </a:rPr>
              <a:t> </a:t>
            </a:r>
            <a:r>
              <a:rPr lang="en-US" sz="1200" dirty="0" err="1">
                <a:solidFill>
                  <a:srgbClr val="000000"/>
                </a:solidFill>
                <a:effectLst/>
                <a:latin typeface="Calibri" panose="020F0502020204030204" pitchFamily="34" charset="0"/>
                <a:ea typeface="Arial" panose="020B0604020202020204" pitchFamily="34" charset="0"/>
              </a:rPr>
              <a:t>regte</a:t>
            </a:r>
            <a:r>
              <a:rPr lang="en-US" sz="1200" dirty="0">
                <a:solidFill>
                  <a:srgbClr val="000000"/>
                </a:solidFill>
                <a:effectLst/>
                <a:latin typeface="Calibri" panose="020F0502020204030204" pitchFamily="34" charset="0"/>
                <a:ea typeface="Arial" panose="020B0604020202020204" pitchFamily="34" charset="0"/>
              </a:rPr>
              <a:t> </a:t>
            </a:r>
            <a:r>
              <a:rPr lang="en-US" sz="1200" dirty="0" err="1">
                <a:solidFill>
                  <a:srgbClr val="000000"/>
                </a:solidFill>
                <a:effectLst/>
                <a:latin typeface="Calibri" panose="020F0502020204030204" pitchFamily="34" charset="0"/>
                <a:ea typeface="Arial" panose="020B0604020202020204" pitchFamily="34" charset="0"/>
              </a:rPr>
              <a:t>te</a:t>
            </a:r>
            <a:r>
              <a:rPr lang="en-US" sz="1200" dirty="0">
                <a:solidFill>
                  <a:srgbClr val="000000"/>
                </a:solidFill>
                <a:effectLst/>
                <a:latin typeface="Calibri" panose="020F0502020204030204" pitchFamily="34" charset="0"/>
                <a:ea typeface="Arial" panose="020B0604020202020204" pitchFamily="34" charset="0"/>
              </a:rPr>
              <a:t> </a:t>
            </a:r>
            <a:r>
              <a:rPr lang="en-US" sz="1200" dirty="0" err="1">
                <a:solidFill>
                  <a:srgbClr val="000000"/>
                </a:solidFill>
                <a:effectLst/>
                <a:latin typeface="Calibri" panose="020F0502020204030204" pitchFamily="34" charset="0"/>
                <a:ea typeface="Arial" panose="020B0604020202020204" pitchFamily="34" charset="0"/>
              </a:rPr>
              <a:t>deel</a:t>
            </a:r>
            <a:r>
              <a:rPr lang="en-US" sz="1200" dirty="0">
                <a:solidFill>
                  <a:srgbClr val="000000"/>
                </a:solidFill>
                <a:effectLst/>
                <a:latin typeface="Calibri" panose="020F0502020204030204" pitchFamily="34" charset="0"/>
                <a:ea typeface="Arial" panose="020B0604020202020204" pitchFamily="34" charset="0"/>
              </a:rPr>
              <a:t> wat </a:t>
            </a:r>
            <a:r>
              <a:rPr lang="en-US" sz="1200" dirty="0" err="1">
                <a:solidFill>
                  <a:srgbClr val="000000"/>
                </a:solidFill>
                <a:effectLst/>
                <a:latin typeface="Calibri" panose="020F0502020204030204" pitchFamily="34" charset="0"/>
                <a:ea typeface="Arial" panose="020B0604020202020204" pitchFamily="34" charset="0"/>
              </a:rPr>
              <a:t>deur</a:t>
            </a:r>
            <a:r>
              <a:rPr lang="en-US" sz="1200" dirty="0">
                <a:solidFill>
                  <a:srgbClr val="000000"/>
                </a:solidFill>
                <a:effectLst/>
                <a:latin typeface="Calibri" panose="020F0502020204030204" pitchFamily="34" charset="0"/>
                <a:ea typeface="Arial" panose="020B0604020202020204" pitchFamily="34" charset="0"/>
              </a:rPr>
              <a:t> die </a:t>
            </a:r>
            <a:r>
              <a:rPr lang="en-US" sz="1200" dirty="0" err="1">
                <a:solidFill>
                  <a:srgbClr val="000000"/>
                </a:solidFill>
                <a:effectLst/>
                <a:latin typeface="Calibri" panose="020F0502020204030204" pitchFamily="34" charset="0"/>
                <a:ea typeface="Arial" panose="020B0604020202020204" pitchFamily="34" charset="0"/>
              </a:rPr>
              <a:t>volwassene</a:t>
            </a:r>
            <a:r>
              <a:rPr lang="en-US" sz="1200" dirty="0">
                <a:solidFill>
                  <a:srgbClr val="000000"/>
                </a:solidFill>
                <a:effectLst/>
                <a:latin typeface="Calibri" panose="020F0502020204030204" pitchFamily="34" charset="0"/>
                <a:ea typeface="Arial" panose="020B0604020202020204" pitchFamily="34" charset="0"/>
              </a:rPr>
              <a:t> met </a:t>
            </a:r>
            <a:r>
              <a:rPr lang="en-US" sz="1200" dirty="0" err="1">
                <a:solidFill>
                  <a:srgbClr val="000000"/>
                </a:solidFill>
                <a:effectLst/>
                <a:latin typeface="Calibri" panose="020F0502020204030204" pitchFamily="34" charset="0"/>
                <a:ea typeface="Arial" panose="020B0604020202020204" pitchFamily="34" charset="0"/>
              </a:rPr>
              <a:t>wie</a:t>
            </a:r>
            <a:r>
              <a:rPr lang="en-US" sz="1200" dirty="0">
                <a:solidFill>
                  <a:srgbClr val="000000"/>
                </a:solidFill>
                <a:effectLst/>
                <a:latin typeface="Calibri" panose="020F0502020204030204" pitchFamily="34" charset="0"/>
                <a:ea typeface="Arial" panose="020B0604020202020204" pitchFamily="34" charset="0"/>
              </a:rPr>
              <a:t> </a:t>
            </a:r>
            <a:r>
              <a:rPr lang="en-US" sz="1200" dirty="0" err="1">
                <a:solidFill>
                  <a:srgbClr val="000000"/>
                </a:solidFill>
                <a:effectLst/>
                <a:latin typeface="Calibri" panose="020F0502020204030204" pitchFamily="34" charset="0"/>
                <a:ea typeface="Arial" panose="020B0604020202020204" pitchFamily="34" charset="0"/>
              </a:rPr>
              <a:t>hulle</a:t>
            </a:r>
            <a:r>
              <a:rPr lang="en-US" sz="1200" dirty="0">
                <a:solidFill>
                  <a:srgbClr val="000000"/>
                </a:solidFill>
                <a:effectLst/>
                <a:latin typeface="Calibri" panose="020F0502020204030204" pitchFamily="34" charset="0"/>
                <a:ea typeface="Arial" panose="020B0604020202020204" pitchFamily="34" charset="0"/>
              </a:rPr>
              <a:t> </a:t>
            </a:r>
            <a:r>
              <a:rPr lang="en-US" sz="1200" dirty="0" err="1">
                <a:solidFill>
                  <a:srgbClr val="000000"/>
                </a:solidFill>
                <a:effectLst/>
                <a:latin typeface="Calibri" panose="020F0502020204030204" pitchFamily="34" charset="0"/>
                <a:ea typeface="Arial" panose="020B0604020202020204" pitchFamily="34" charset="0"/>
              </a:rPr>
              <a:t>gepraat</a:t>
            </a:r>
            <a:r>
              <a:rPr lang="en-US" sz="1200" dirty="0">
                <a:solidFill>
                  <a:srgbClr val="000000"/>
                </a:solidFill>
                <a:effectLst/>
                <a:latin typeface="Calibri" panose="020F0502020204030204" pitchFamily="34" charset="0"/>
                <a:ea typeface="Arial" panose="020B0604020202020204" pitchFamily="34" charset="0"/>
              </a:rPr>
              <a:t> het, </a:t>
            </a:r>
            <a:r>
              <a:rPr lang="en-US" sz="1200" dirty="0" err="1">
                <a:solidFill>
                  <a:srgbClr val="000000"/>
                </a:solidFill>
                <a:effectLst/>
                <a:latin typeface="Calibri" panose="020F0502020204030204" pitchFamily="34" charset="0"/>
                <a:ea typeface="Arial" panose="020B0604020202020204" pitchFamily="34" charset="0"/>
              </a:rPr>
              <a:t>genoem</a:t>
            </a:r>
            <a:r>
              <a:rPr lang="en-US" sz="1200" dirty="0">
                <a:solidFill>
                  <a:srgbClr val="000000"/>
                </a:solidFill>
                <a:effectLst/>
                <a:latin typeface="Calibri" panose="020F0502020204030204" pitchFamily="34" charset="0"/>
                <a:ea typeface="Arial" panose="020B0604020202020204" pitchFamily="34" charset="0"/>
              </a:rPr>
              <a:t> is wat </a:t>
            </a:r>
            <a:r>
              <a:rPr lang="en-US" sz="1200" dirty="0" err="1">
                <a:solidFill>
                  <a:srgbClr val="000000"/>
                </a:solidFill>
                <a:effectLst/>
                <a:latin typeface="Calibri" panose="020F0502020204030204" pitchFamily="34" charset="0"/>
                <a:ea typeface="Arial" panose="020B0604020202020204" pitchFamily="34" charset="0"/>
              </a:rPr>
              <a:t>nie</a:t>
            </a:r>
            <a:r>
              <a:rPr lang="en-US" sz="1200" dirty="0">
                <a:solidFill>
                  <a:srgbClr val="000000"/>
                </a:solidFill>
                <a:effectLst/>
                <a:latin typeface="Calibri" panose="020F0502020204030204" pitchFamily="34" charset="0"/>
                <a:ea typeface="Arial" panose="020B0604020202020204" pitchFamily="34" charset="0"/>
              </a:rPr>
              <a:t> in die les </a:t>
            </a:r>
            <a:r>
              <a:rPr lang="en-US" sz="1200" dirty="0" err="1">
                <a:solidFill>
                  <a:srgbClr val="000000"/>
                </a:solidFill>
                <a:effectLst/>
                <a:latin typeface="Calibri" panose="020F0502020204030204" pitchFamily="34" charset="0"/>
                <a:ea typeface="Arial" panose="020B0604020202020204" pitchFamily="34" charset="0"/>
              </a:rPr>
              <a:t>bespreek</a:t>
            </a:r>
            <a:r>
              <a:rPr lang="en-US" sz="1200" dirty="0">
                <a:solidFill>
                  <a:srgbClr val="000000"/>
                </a:solidFill>
                <a:effectLst/>
                <a:latin typeface="Calibri" panose="020F0502020204030204" pitchFamily="34" charset="0"/>
                <a:ea typeface="Arial" panose="020B0604020202020204" pitchFamily="34" charset="0"/>
              </a:rPr>
              <a:t> is </a:t>
            </a:r>
            <a:r>
              <a:rPr lang="en-US" sz="1200" dirty="0" err="1">
                <a:solidFill>
                  <a:srgbClr val="000000"/>
                </a:solidFill>
                <a:effectLst/>
                <a:latin typeface="Calibri" panose="020F0502020204030204" pitchFamily="34" charset="0"/>
                <a:ea typeface="Arial" panose="020B0604020202020204" pitchFamily="34" charset="0"/>
              </a:rPr>
              <a:t>nie</a:t>
            </a:r>
            <a:r>
              <a:rPr lang="en-US" sz="1200" dirty="0">
                <a:solidFill>
                  <a:srgbClr val="000000"/>
                </a:solidFill>
                <a:effectLst/>
                <a:latin typeface="Calibri" panose="020F0502020204030204" pitchFamily="34" charset="0"/>
                <a:ea typeface="Arial" panose="020B0604020202020204" pitchFamily="34" charset="0"/>
              </a:rPr>
              <a:t>.  </a:t>
            </a:r>
            <a:endParaRPr lang="en-US" sz="1200" dirty="0">
              <a:solidFill>
                <a:srgbClr val="000000"/>
              </a:solidFill>
              <a:effectLst/>
              <a:latin typeface="Times New Roman" panose="02020603050405020304" pitchFamily="18" charset="0"/>
              <a:ea typeface="Times New Roman" panose="02020603050405020304" pitchFamily="18" charset="0"/>
            </a:endParaRPr>
          </a:p>
          <a:p>
            <a:pPr algn="just"/>
            <a:r>
              <a:rPr lang="af-ZA" sz="1200" dirty="0">
                <a:solidFill>
                  <a:srgbClr val="000000"/>
                </a:solidFill>
                <a:effectLst/>
                <a:latin typeface="Calibri" panose="020F0502020204030204" pitchFamily="34" charset="0"/>
                <a:ea typeface="Arial" panose="020B0604020202020204" pitchFamily="34" charset="0"/>
              </a:rPr>
              <a:t> </a:t>
            </a:r>
            <a:endParaRPr lang="en-US" sz="1200" dirty="0">
              <a:effectLst/>
              <a:latin typeface="Times New Roman" panose="02020603050405020304" pitchFamily="18" charset="0"/>
              <a:ea typeface="Times New Roman" panose="02020603050405020304" pitchFamily="18" charset="0"/>
            </a:endParaRPr>
          </a:p>
          <a:p>
            <a:pPr marL="342900" lvl="0" indent="-342900" algn="just">
              <a:buFont typeface="Arial" panose="020B0604020202020204" pitchFamily="34" charset="0"/>
              <a:buChar char="●"/>
              <a:tabLst>
                <a:tab pos="457200" algn="l"/>
              </a:tabLst>
            </a:pPr>
            <a:r>
              <a:rPr lang="af-ZA" sz="1200" dirty="0">
                <a:solidFill>
                  <a:srgbClr val="000000"/>
                </a:solidFill>
                <a:effectLst/>
                <a:latin typeface="Calibri" panose="020F0502020204030204" pitchFamily="34" charset="0"/>
                <a:ea typeface="Arial" panose="020B0604020202020204" pitchFamily="34" charset="0"/>
                <a:cs typeface="Noto Sans Symbols"/>
              </a:rPr>
              <a:t>Sê vir leerders dat vandag se les op geleenthede in die werkplek sal fokus.</a:t>
            </a:r>
            <a:endParaRPr lang="en-US" sz="1200" dirty="0">
              <a:effectLst/>
              <a:latin typeface="Noto Sans Symbols"/>
              <a:ea typeface="Noto Sans Symbols"/>
              <a:cs typeface="Noto Sans Symbols"/>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07F3482F-FE69-4DA5-BE63-FC06260938C5}" type="slidenum">
              <a:rPr lang="en-US" smtClean="0"/>
              <a:t>1</a:t>
            </a:fld>
            <a:endParaRPr lang="en-US"/>
          </a:p>
        </p:txBody>
      </p:sp>
    </p:spTree>
    <p:extLst>
      <p:ext uri="{BB962C8B-B14F-4D97-AF65-F5344CB8AC3E}">
        <p14:creationId xmlns:p14="http://schemas.microsoft.com/office/powerpoint/2010/main" val="2469410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Inleiding</a:t>
            </a:r>
            <a:r>
              <a:rPr lang="en-GB" dirty="0"/>
              <a:t> (1 min)</a:t>
            </a:r>
          </a:p>
          <a:p>
            <a:endParaRPr lang="en-GB" dirty="0"/>
          </a:p>
          <a:p>
            <a:pPr marL="342900" lvl="0" indent="-342900" algn="just">
              <a:buFont typeface="Arial" panose="020B0604020202020204" pitchFamily="34" charset="0"/>
              <a:buChar char="●"/>
              <a:tabLst>
                <a:tab pos="457200" algn="l"/>
              </a:tabLst>
            </a:pPr>
            <a:r>
              <a:rPr lang="af-ZA" sz="1200" dirty="0">
                <a:solidFill>
                  <a:srgbClr val="000000"/>
                </a:solidFill>
                <a:effectLst/>
                <a:latin typeface="Calibri" panose="020F0502020204030204" pitchFamily="34" charset="0"/>
                <a:ea typeface="Arial" panose="020B0604020202020204" pitchFamily="34" charset="0"/>
                <a:cs typeface="Noto Sans Symbols"/>
              </a:rPr>
              <a:t>Deel die </a:t>
            </a:r>
            <a:r>
              <a:rPr lang="af-ZA" sz="1200" dirty="0" err="1">
                <a:solidFill>
                  <a:srgbClr val="000000"/>
                </a:solidFill>
                <a:effectLst/>
                <a:latin typeface="Calibri" panose="020F0502020204030204" pitchFamily="34" charset="0"/>
                <a:ea typeface="Arial" panose="020B0604020202020204" pitchFamily="34" charset="0"/>
                <a:cs typeface="Noto Sans Symbols"/>
              </a:rPr>
              <a:t>lesdoelwitte</a:t>
            </a:r>
            <a:r>
              <a:rPr lang="af-ZA" sz="1200" dirty="0">
                <a:solidFill>
                  <a:srgbClr val="000000"/>
                </a:solidFill>
                <a:effectLst/>
                <a:latin typeface="Calibri" panose="020F0502020204030204" pitchFamily="34" charset="0"/>
                <a:ea typeface="Arial" panose="020B0604020202020204" pitchFamily="34" charset="0"/>
                <a:cs typeface="Noto Sans Symbols"/>
              </a:rPr>
              <a:t> met leerder:</a:t>
            </a:r>
            <a:endParaRPr lang="en-US" sz="1200" dirty="0">
              <a:effectLst/>
              <a:latin typeface="Noto Sans Symbols"/>
              <a:ea typeface="Noto Sans Symbols"/>
              <a:cs typeface="Noto Sans Symbols"/>
            </a:endParaRPr>
          </a:p>
          <a:p>
            <a:pPr marL="742950" lvl="1" indent="-285750" algn="just">
              <a:buFont typeface="Courier New" panose="02070309020205020404" pitchFamily="49" charset="0"/>
              <a:buChar char="o"/>
              <a:tabLst>
                <a:tab pos="457200" algn="l"/>
              </a:tabLst>
            </a:pPr>
            <a:r>
              <a:rPr lang="af-ZA" sz="1200" dirty="0">
                <a:solidFill>
                  <a:srgbClr val="000000"/>
                </a:solidFill>
                <a:effectLst/>
                <a:latin typeface="Calibri" panose="020F0502020204030204" pitchFamily="34" charset="0"/>
                <a:ea typeface="Arial" panose="020B0604020202020204" pitchFamily="34" charset="0"/>
                <a:cs typeface="Courier New" panose="02070309020205020404" pitchFamily="49" charset="0"/>
              </a:rPr>
              <a:t>Leer oor die wêreld van werk ten opsigte van geleenthede in die werkplek.</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342900" lvl="0" indent="-342900" algn="just">
              <a:buFont typeface="Arial" panose="020B0604020202020204" pitchFamily="34" charset="0"/>
              <a:buChar char="●"/>
            </a:pPr>
            <a:r>
              <a:rPr lang="af-ZA" sz="1200" dirty="0">
                <a:solidFill>
                  <a:srgbClr val="000000"/>
                </a:solidFill>
                <a:effectLst/>
                <a:latin typeface="Calibri" panose="020F0502020204030204" pitchFamily="34" charset="0"/>
                <a:ea typeface="Arial" panose="020B0604020202020204" pitchFamily="34" charset="0"/>
                <a:cs typeface="Noto Sans Symbols"/>
              </a:rPr>
              <a:t>Vra leerders om deur </a:t>
            </a:r>
            <a:r>
              <a:rPr lang="af-ZA" sz="1200" b="1" i="1" dirty="0">
                <a:solidFill>
                  <a:srgbClr val="000000"/>
                </a:solidFill>
                <a:effectLst/>
                <a:latin typeface="Calibri" panose="020F0502020204030204" pitchFamily="34" charset="0"/>
                <a:ea typeface="Arial" panose="020B0604020202020204" pitchFamily="34" charset="0"/>
                <a:cs typeface="Noto Sans Symbols"/>
              </a:rPr>
              <a:t>Aktiwiteit 1</a:t>
            </a:r>
            <a:r>
              <a:rPr lang="af-ZA" sz="1200" dirty="0">
                <a:solidFill>
                  <a:srgbClr val="000000"/>
                </a:solidFill>
                <a:effectLst/>
                <a:latin typeface="Calibri" panose="020F0502020204030204" pitchFamily="34" charset="0"/>
                <a:ea typeface="Arial" panose="020B0604020202020204" pitchFamily="34" charset="0"/>
                <a:cs typeface="Noto Sans Symbols"/>
              </a:rPr>
              <a:t> (</a:t>
            </a:r>
            <a:r>
              <a:rPr lang="af-ZA" sz="1200" b="1" i="1" u="sng" dirty="0">
                <a:solidFill>
                  <a:srgbClr val="000000"/>
                </a:solidFill>
                <a:effectLst/>
                <a:latin typeface="Calibri" panose="020F0502020204030204" pitchFamily="34" charset="0"/>
                <a:ea typeface="Arial" panose="020B0604020202020204" pitchFamily="34" charset="0"/>
                <a:cs typeface="Noto Sans Symbols"/>
              </a:rPr>
              <a:t>Les 4 – Werkkaart</a:t>
            </a:r>
            <a:r>
              <a:rPr lang="af-ZA" sz="1200" dirty="0">
                <a:solidFill>
                  <a:srgbClr val="000000"/>
                </a:solidFill>
                <a:effectLst/>
                <a:latin typeface="Calibri" panose="020F0502020204030204" pitchFamily="34" charset="0"/>
                <a:ea typeface="Arial" panose="020B0604020202020204" pitchFamily="34" charset="0"/>
                <a:cs typeface="Noto Sans Symbols"/>
              </a:rPr>
              <a:t>) te skandeer . Leerders sal die inligting op die Werkkaart voltooi terwyl u (die onderwyser) deur </a:t>
            </a:r>
            <a:r>
              <a:rPr lang="af-ZA" sz="1200" b="1" i="1" u="sng" dirty="0">
                <a:solidFill>
                  <a:srgbClr val="000000"/>
                </a:solidFill>
                <a:effectLst/>
                <a:latin typeface="Calibri" panose="020F0502020204030204" pitchFamily="34" charset="0"/>
                <a:ea typeface="Arial" panose="020B0604020202020204" pitchFamily="34" charset="0"/>
                <a:cs typeface="Noto Sans Symbols"/>
              </a:rPr>
              <a:t>Les 4 – PowerPoint</a:t>
            </a:r>
            <a:r>
              <a:rPr lang="af-ZA" sz="1200" dirty="0">
                <a:solidFill>
                  <a:srgbClr val="000000"/>
                </a:solidFill>
                <a:effectLst/>
                <a:latin typeface="Calibri" panose="020F0502020204030204" pitchFamily="34" charset="0"/>
                <a:ea typeface="Arial" panose="020B0604020202020204" pitchFamily="34" charset="0"/>
                <a:cs typeface="Noto Sans Symbols"/>
              </a:rPr>
              <a:t> werk. Leerders maak in wese aantekeninge oor die les deur </a:t>
            </a:r>
            <a:r>
              <a:rPr lang="af-ZA" sz="1200" b="1" i="1" dirty="0">
                <a:solidFill>
                  <a:srgbClr val="000000"/>
                </a:solidFill>
                <a:effectLst/>
                <a:latin typeface="Calibri" panose="020F0502020204030204" pitchFamily="34" charset="0"/>
                <a:ea typeface="Arial" panose="020B0604020202020204" pitchFamily="34" charset="0"/>
                <a:cs typeface="Noto Sans Symbols"/>
              </a:rPr>
              <a:t>Aktiwiteit 1 </a:t>
            </a:r>
            <a:r>
              <a:rPr lang="af-ZA" sz="1200" dirty="0">
                <a:solidFill>
                  <a:srgbClr val="000000"/>
                </a:solidFill>
                <a:effectLst/>
                <a:latin typeface="Calibri" panose="020F0502020204030204" pitchFamily="34" charset="0"/>
                <a:ea typeface="Arial" panose="020B0604020202020204" pitchFamily="34" charset="0"/>
                <a:cs typeface="Noto Sans Symbols"/>
              </a:rPr>
              <a:t>(skyfie 3 tot 7)</a:t>
            </a:r>
            <a:r>
              <a:rPr lang="af-ZA" sz="1200" b="1" i="1" dirty="0">
                <a:solidFill>
                  <a:srgbClr val="000000"/>
                </a:solidFill>
                <a:effectLst/>
                <a:latin typeface="Calibri" panose="020F0502020204030204" pitchFamily="34" charset="0"/>
                <a:ea typeface="Arial" panose="020B0604020202020204" pitchFamily="34" charset="0"/>
                <a:cs typeface="Noto Sans Symbols"/>
              </a:rPr>
              <a:t> </a:t>
            </a:r>
            <a:r>
              <a:rPr lang="af-ZA" sz="1200" dirty="0">
                <a:solidFill>
                  <a:srgbClr val="000000"/>
                </a:solidFill>
                <a:effectLst/>
                <a:latin typeface="Calibri" panose="020F0502020204030204" pitchFamily="34" charset="0"/>
                <a:ea typeface="Arial" panose="020B0604020202020204" pitchFamily="34" charset="0"/>
                <a:cs typeface="Noto Sans Symbols"/>
              </a:rPr>
              <a:t>te voltooi. Dit is 'n goeie idee vir om leerders mekaar se werk vlugtig volgens </a:t>
            </a:r>
            <a:r>
              <a:rPr lang="af-ZA" sz="1200" b="1" i="1" u="sng" dirty="0">
                <a:solidFill>
                  <a:srgbClr val="000000"/>
                </a:solidFill>
                <a:effectLst/>
                <a:latin typeface="Calibri" panose="020F0502020204030204" pitchFamily="34" charset="0"/>
                <a:ea typeface="Arial" panose="020B0604020202020204" pitchFamily="34" charset="0"/>
                <a:cs typeface="Noto Sans Symbols"/>
              </a:rPr>
              <a:t>Les 4 – Werkkaart MEMO</a:t>
            </a:r>
            <a:r>
              <a:rPr lang="af-ZA" sz="1200" dirty="0">
                <a:solidFill>
                  <a:srgbClr val="000000"/>
                </a:solidFill>
                <a:effectLst/>
                <a:latin typeface="Calibri" panose="020F0502020204030204" pitchFamily="34" charset="0"/>
                <a:ea typeface="Arial" panose="020B0604020202020204" pitchFamily="34" charset="0"/>
                <a:cs typeface="Noto Sans Symbols"/>
              </a:rPr>
              <a:t> te merk </a:t>
            </a:r>
            <a:r>
              <a:rPr lang="af-ZA" sz="1200" u="sng" dirty="0">
                <a:solidFill>
                  <a:srgbClr val="000000"/>
                </a:solidFill>
                <a:effectLst/>
                <a:latin typeface="Calibri" panose="020F0502020204030204" pitchFamily="34" charset="0"/>
                <a:ea typeface="Arial" panose="020B0604020202020204" pitchFamily="34" charset="0"/>
                <a:cs typeface="Noto Sans Symbols"/>
              </a:rPr>
              <a:t>voordat</a:t>
            </a:r>
            <a:r>
              <a:rPr lang="af-ZA" sz="1200" dirty="0">
                <a:solidFill>
                  <a:srgbClr val="000000"/>
                </a:solidFill>
                <a:effectLst/>
                <a:latin typeface="Calibri" panose="020F0502020204030204" pitchFamily="34" charset="0"/>
                <a:ea typeface="Arial" panose="020B0604020202020204" pitchFamily="34" charset="0"/>
                <a:cs typeface="Noto Sans Symbols"/>
              </a:rPr>
              <a:t> hulle met die Informele Assessering (</a:t>
            </a:r>
            <a:r>
              <a:rPr lang="af-ZA" sz="1200" b="1" i="1" dirty="0">
                <a:solidFill>
                  <a:srgbClr val="000000"/>
                </a:solidFill>
                <a:effectLst/>
                <a:latin typeface="Calibri" panose="020F0502020204030204" pitchFamily="34" charset="0"/>
                <a:ea typeface="Arial" panose="020B0604020202020204" pitchFamily="34" charset="0"/>
                <a:cs typeface="Noto Sans Symbols"/>
              </a:rPr>
              <a:t>Aktiwiteit 2</a:t>
            </a:r>
            <a:r>
              <a:rPr lang="af-ZA" sz="1200" dirty="0">
                <a:solidFill>
                  <a:srgbClr val="000000"/>
                </a:solidFill>
                <a:effectLst/>
                <a:latin typeface="Calibri" panose="020F0502020204030204" pitchFamily="34" charset="0"/>
                <a:ea typeface="Arial" panose="020B0604020202020204" pitchFamily="34" charset="0"/>
                <a:cs typeface="Noto Sans Symbols"/>
              </a:rPr>
              <a:t>) begin.</a:t>
            </a:r>
            <a:endParaRPr lang="en-US" sz="1200" dirty="0">
              <a:effectLst/>
              <a:latin typeface="Noto Sans Symbols"/>
              <a:ea typeface="Noto Sans Symbols"/>
              <a:cs typeface="Noto Sans Symbols"/>
            </a:endParaRPr>
          </a:p>
          <a:p>
            <a:endParaRPr lang="en-US" dirty="0"/>
          </a:p>
        </p:txBody>
      </p:sp>
      <p:sp>
        <p:nvSpPr>
          <p:cNvPr id="4" name="Slide Number Placeholder 3"/>
          <p:cNvSpPr>
            <a:spLocks noGrp="1"/>
          </p:cNvSpPr>
          <p:nvPr>
            <p:ph type="sldNum" sz="quarter" idx="5"/>
          </p:nvPr>
        </p:nvSpPr>
        <p:spPr/>
        <p:txBody>
          <a:bodyPr/>
          <a:lstStyle/>
          <a:p>
            <a:fld id="{07F3482F-FE69-4DA5-BE63-FC06260938C5}" type="slidenum">
              <a:rPr lang="en-US" smtClean="0"/>
              <a:t>2</a:t>
            </a:fld>
            <a:endParaRPr lang="en-US"/>
          </a:p>
        </p:txBody>
      </p:sp>
    </p:spTree>
    <p:extLst>
      <p:ext uri="{BB962C8B-B14F-4D97-AF65-F5344CB8AC3E}">
        <p14:creationId xmlns:p14="http://schemas.microsoft.com/office/powerpoint/2010/main" val="948923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Klasbespreking</a:t>
            </a:r>
            <a:r>
              <a:rPr lang="en-GB" dirty="0"/>
              <a:t> &amp; </a:t>
            </a:r>
            <a:r>
              <a:rPr lang="en-GB" dirty="0" err="1"/>
              <a:t>Aktiwiteit</a:t>
            </a:r>
            <a:r>
              <a:rPr lang="en-GB" dirty="0"/>
              <a:t> (2 min)</a:t>
            </a:r>
          </a:p>
          <a:p>
            <a:endParaRPr lang="en-GB" dirty="0"/>
          </a:p>
          <a:p>
            <a:pPr marL="342900" lvl="0" indent="-342900" algn="just">
              <a:buFont typeface="Arial" panose="020B0604020202020204" pitchFamily="34" charset="0"/>
              <a:buChar char="●"/>
            </a:pPr>
            <a:r>
              <a:rPr lang="af-ZA" sz="1200" dirty="0">
                <a:solidFill>
                  <a:srgbClr val="000000"/>
                </a:solidFill>
                <a:effectLst/>
                <a:latin typeface="Calibri" panose="020F0502020204030204" pitchFamily="34" charset="0"/>
                <a:ea typeface="Arial" panose="020B0604020202020204" pitchFamily="34" charset="0"/>
                <a:cs typeface="Noto Sans Symbols"/>
              </a:rPr>
              <a:t>Verduidelik dat u nou op </a:t>
            </a:r>
            <a:r>
              <a:rPr lang="af-ZA" sz="1200" dirty="0">
                <a:effectLst/>
                <a:latin typeface="Calibri" panose="020F0502020204030204" pitchFamily="34" charset="0"/>
                <a:ea typeface="Noto Sans Symbols"/>
                <a:cs typeface="Noto Sans Symbols"/>
              </a:rPr>
              <a:t>loopbaanmoontlikhede en moontlikhede vir professionele groei in Suid-Afrika </a:t>
            </a:r>
            <a:r>
              <a:rPr lang="af-ZA" sz="1200" dirty="0">
                <a:solidFill>
                  <a:srgbClr val="000000"/>
                </a:solidFill>
                <a:effectLst/>
                <a:latin typeface="Calibri" panose="020F0502020204030204" pitchFamily="34" charset="0"/>
                <a:ea typeface="Arial" panose="020B0604020202020204" pitchFamily="34" charset="0"/>
                <a:cs typeface="Noto Sans Symbols"/>
              </a:rPr>
              <a:t>sal fokus</a:t>
            </a:r>
            <a:r>
              <a:rPr lang="af-ZA" sz="1200" dirty="0">
                <a:effectLst/>
                <a:latin typeface="Calibri" panose="020F0502020204030204" pitchFamily="34" charset="0"/>
                <a:ea typeface="Noto Sans Symbols"/>
                <a:cs typeface="Noto Sans Symbols"/>
              </a:rPr>
              <a:t>. Dit is belangrik dat leerders die uitdagings en geleenthede wat in die werkplek teenwoordig is, verstaan. </a:t>
            </a:r>
            <a:endParaRPr lang="en-US" sz="1200" dirty="0">
              <a:effectLst/>
              <a:latin typeface="Noto Sans Symbols"/>
              <a:ea typeface="Noto Sans Symbols"/>
              <a:cs typeface="Noto Sans Symbols"/>
            </a:endParaRPr>
          </a:p>
          <a:p>
            <a:pPr marL="342900" lvl="0" indent="-342900" algn="just">
              <a:buFont typeface="Arial" panose="020B0604020202020204" pitchFamily="34" charset="0"/>
              <a:buChar char="●"/>
            </a:pPr>
            <a:r>
              <a:rPr lang="af-ZA" sz="1200" dirty="0">
                <a:solidFill>
                  <a:srgbClr val="000000"/>
                </a:solidFill>
                <a:effectLst/>
                <a:latin typeface="Calibri" panose="020F0502020204030204" pitchFamily="34" charset="0"/>
                <a:ea typeface="Arial" panose="020B0604020202020204" pitchFamily="34" charset="0"/>
                <a:cs typeface="Noto Sans Symbols"/>
              </a:rPr>
              <a:t>Begin deur leerders te vra om te verduidelik wat hulle onder die term '</a:t>
            </a:r>
            <a:r>
              <a:rPr lang="af-ZA" sz="1200" dirty="0" err="1">
                <a:solidFill>
                  <a:srgbClr val="000000"/>
                </a:solidFill>
                <a:effectLst/>
                <a:latin typeface="Calibri" panose="020F0502020204030204" pitchFamily="34" charset="0"/>
                <a:ea typeface="Arial" panose="020B0604020202020204" pitchFamily="34" charset="0"/>
                <a:cs typeface="Noto Sans Symbols"/>
              </a:rPr>
              <a:t>vaardigheidskrisis</a:t>
            </a:r>
            <a:r>
              <a:rPr lang="af-ZA" sz="1200" dirty="0">
                <a:solidFill>
                  <a:srgbClr val="000000"/>
                </a:solidFill>
                <a:effectLst/>
                <a:latin typeface="Calibri" panose="020F0502020204030204" pitchFamily="34" charset="0"/>
                <a:ea typeface="Arial" panose="020B0604020202020204" pitchFamily="34" charset="0"/>
                <a:cs typeface="Noto Sans Symbols"/>
              </a:rPr>
              <a:t>' verstaan. Sodra hulle geantwoord het, kan u die volgende verduidelik en seker maak dat leerders die vetgedrukte term verstaan:</a:t>
            </a:r>
            <a:endParaRPr lang="en-US" sz="1200" dirty="0">
              <a:effectLst/>
              <a:latin typeface="Noto Sans Symbols"/>
              <a:ea typeface="Noto Sans Symbols"/>
              <a:cs typeface="Noto Sans Symbols"/>
            </a:endParaRPr>
          </a:p>
          <a:p>
            <a:pPr marL="742950" lvl="1" indent="-285750" algn="just">
              <a:lnSpc>
                <a:spcPct val="115000"/>
              </a:lnSpc>
              <a:buFont typeface="Courier New" panose="02070309020205020404" pitchFamily="49" charset="0"/>
              <a:buChar char="o"/>
              <a:tabLst>
                <a:tab pos="5966460" algn="l"/>
              </a:tabLst>
            </a:pPr>
            <a:r>
              <a:rPr lang="af-ZA" sz="1200" dirty="0">
                <a:effectLst/>
                <a:latin typeface="Calibri" panose="020F0502020204030204" pitchFamily="34" charset="0"/>
                <a:ea typeface="Courier New" panose="02070309020205020404" pitchFamily="49" charset="0"/>
                <a:cs typeface="Courier New" panose="02070309020205020404" pitchFamily="49" charset="0"/>
              </a:rPr>
              <a:t>'n </a:t>
            </a:r>
            <a:r>
              <a:rPr lang="af-ZA" sz="1200" dirty="0" err="1">
                <a:effectLst/>
                <a:latin typeface="Calibri" panose="020F0502020204030204" pitchFamily="34" charset="0"/>
                <a:ea typeface="Courier New" panose="02070309020205020404" pitchFamily="49" charset="0"/>
                <a:cs typeface="Courier New" panose="02070309020205020404" pitchFamily="49" charset="0"/>
              </a:rPr>
              <a:t>Vaardigheidskrisis</a:t>
            </a:r>
            <a:r>
              <a:rPr lang="af-ZA" sz="1200" dirty="0">
                <a:effectLst/>
                <a:latin typeface="Calibri" panose="020F0502020204030204" pitchFamily="34" charset="0"/>
                <a:ea typeface="Courier New" panose="02070309020205020404" pitchFamily="49" charset="0"/>
                <a:cs typeface="Courier New" panose="02070309020205020404" pitchFamily="49" charset="0"/>
              </a:rPr>
              <a:t> verwys na 'n situasie waar daar 'n tekort is aan mense met spesifieke vaardighede vir die beskikbare werk. Dit kan gebeur wanneer daar nie genoeg opgeleide werkers is om vakante poste te vul nie. Dit lei daartoe dat besighede sukkel om gekwalifiseerde werknemers te bekom en die ekonomie nie so goed presteer as wat dit kan nie. Dit is dus belangrik dat jy navorsing doen oor watter vaardighede in aanvraag is sodat jy 'n ingeligte besluit oor jou toekomstige loopbaan kan neem en jou </a:t>
            </a:r>
            <a:r>
              <a:rPr lang="af-ZA" sz="1200" b="1" dirty="0" err="1">
                <a:effectLst/>
                <a:latin typeface="Calibri" panose="020F0502020204030204" pitchFamily="34" charset="0"/>
                <a:ea typeface="Courier New" panose="02070309020205020404" pitchFamily="49" charset="0"/>
                <a:cs typeface="Courier New" panose="02070309020205020404" pitchFamily="49" charset="0"/>
              </a:rPr>
              <a:t>indiensneembaarheid</a:t>
            </a:r>
            <a:r>
              <a:rPr lang="af-ZA" sz="1200" b="1" dirty="0">
                <a:effectLst/>
                <a:latin typeface="Calibri" panose="020F0502020204030204" pitchFamily="34" charset="0"/>
                <a:ea typeface="Courier New" panose="02070309020205020404" pitchFamily="49" charset="0"/>
                <a:cs typeface="Courier New" panose="02070309020205020404" pitchFamily="49" charset="0"/>
              </a:rPr>
              <a:t> </a:t>
            </a:r>
            <a:r>
              <a:rPr lang="af-ZA" sz="1200" dirty="0">
                <a:effectLst/>
                <a:latin typeface="Calibri" panose="020F0502020204030204" pitchFamily="34" charset="0"/>
                <a:ea typeface="Courier New" panose="02070309020205020404" pitchFamily="49" charset="0"/>
                <a:cs typeface="Courier New" panose="02070309020205020404" pitchFamily="49" charset="0"/>
              </a:rPr>
              <a:t>(om vir betaalde werk geskik te wees) kan verhoog.</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endParaRPr lang="en-US" dirty="0"/>
          </a:p>
        </p:txBody>
      </p:sp>
      <p:sp>
        <p:nvSpPr>
          <p:cNvPr id="4" name="Slide Number Placeholder 3"/>
          <p:cNvSpPr>
            <a:spLocks noGrp="1"/>
          </p:cNvSpPr>
          <p:nvPr>
            <p:ph type="sldNum" sz="quarter" idx="5"/>
          </p:nvPr>
        </p:nvSpPr>
        <p:spPr/>
        <p:txBody>
          <a:bodyPr/>
          <a:lstStyle/>
          <a:p>
            <a:fld id="{07F3482F-FE69-4DA5-BE63-FC06260938C5}" type="slidenum">
              <a:rPr lang="en-US" smtClean="0"/>
              <a:t>3</a:t>
            </a:fld>
            <a:endParaRPr lang="en-US"/>
          </a:p>
        </p:txBody>
      </p:sp>
    </p:spTree>
    <p:extLst>
      <p:ext uri="{BB962C8B-B14F-4D97-AF65-F5344CB8AC3E}">
        <p14:creationId xmlns:p14="http://schemas.microsoft.com/office/powerpoint/2010/main" val="3883392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Klasbespreking</a:t>
            </a:r>
            <a:r>
              <a:rPr lang="en-GB" dirty="0"/>
              <a:t> &amp; </a:t>
            </a:r>
            <a:r>
              <a:rPr lang="en-GB" dirty="0" err="1"/>
              <a:t>Aktiwiteit</a:t>
            </a:r>
            <a:r>
              <a:rPr lang="en-GB" dirty="0"/>
              <a:t> (3 min)</a:t>
            </a:r>
          </a:p>
          <a:p>
            <a:endParaRPr lang="en-GB" dirty="0"/>
          </a:p>
          <a:p>
            <a:pPr marL="285750" indent="-285750">
              <a:buFont typeface="Arial" panose="020B0604020202020204" pitchFamily="34" charset="0"/>
              <a:buChar char="•"/>
            </a:pPr>
            <a:r>
              <a:rPr lang="af-ZA" sz="1800" dirty="0">
                <a:solidFill>
                  <a:srgbClr val="000000"/>
                </a:solidFill>
                <a:effectLst/>
                <a:latin typeface="Calibri" panose="020F0502020204030204" pitchFamily="34" charset="0"/>
                <a:ea typeface="Arial" panose="020B0604020202020204" pitchFamily="34" charset="0"/>
              </a:rPr>
              <a:t>Verduidelik dat die</a:t>
            </a:r>
            <a:r>
              <a:rPr lang="af-ZA" sz="1800" b="1" dirty="0">
                <a:solidFill>
                  <a:srgbClr val="000000"/>
                </a:solidFill>
                <a:effectLst/>
                <a:latin typeface="Calibri" panose="020F0502020204030204" pitchFamily="34" charset="0"/>
                <a:ea typeface="Arial" panose="020B0604020202020204" pitchFamily="34" charset="0"/>
              </a:rPr>
              <a:t> Wet op Vaardigheidsontwikkeling</a:t>
            </a:r>
            <a:r>
              <a:rPr lang="af-ZA" sz="1800" dirty="0">
                <a:solidFill>
                  <a:srgbClr val="000000"/>
                </a:solidFill>
                <a:effectLst/>
                <a:latin typeface="Calibri" panose="020F0502020204030204" pitchFamily="34" charset="0"/>
                <a:ea typeface="Arial" panose="020B0604020202020204" pitchFamily="34" charset="0"/>
              </a:rPr>
              <a:t> in Suid-Afrika 'n wet wat daarop gemik is om die </a:t>
            </a:r>
            <a:r>
              <a:rPr lang="af-ZA" sz="1800" dirty="0" err="1">
                <a:solidFill>
                  <a:srgbClr val="000000"/>
                </a:solidFill>
                <a:effectLst/>
                <a:latin typeface="Calibri" panose="020F0502020204030204" pitchFamily="34" charset="0"/>
                <a:ea typeface="Arial" panose="020B0604020202020204" pitchFamily="34" charset="0"/>
              </a:rPr>
              <a:t>vaardigheidskrisis</a:t>
            </a:r>
            <a:r>
              <a:rPr lang="af-ZA" sz="1800" dirty="0">
                <a:solidFill>
                  <a:srgbClr val="000000"/>
                </a:solidFill>
                <a:effectLst/>
                <a:latin typeface="Calibri" panose="020F0502020204030204" pitchFamily="34" charset="0"/>
                <a:ea typeface="Arial" panose="020B0604020202020204" pitchFamily="34" charset="0"/>
              </a:rPr>
              <a:t> aan te spreek deur vaardigheidsontwikkeling en -opleiding te bevorder. Dit vereis van werkgewers om tot die </a:t>
            </a:r>
            <a:r>
              <a:rPr lang="af-ZA" sz="1800" dirty="0" err="1">
                <a:solidFill>
                  <a:srgbClr val="000000"/>
                </a:solidFill>
                <a:effectLst/>
                <a:latin typeface="Calibri" panose="020F0502020204030204" pitchFamily="34" charset="0"/>
                <a:ea typeface="Arial" panose="020B0604020202020204" pitchFamily="34" charset="0"/>
              </a:rPr>
              <a:t>Vaardigheidsontwikkelingsheffing</a:t>
            </a:r>
            <a:r>
              <a:rPr lang="af-ZA" sz="1800" dirty="0">
                <a:solidFill>
                  <a:srgbClr val="000000"/>
                </a:solidFill>
                <a:effectLst/>
                <a:latin typeface="Calibri" panose="020F0502020204030204" pitchFamily="34" charset="0"/>
                <a:ea typeface="Arial" panose="020B0604020202020204" pitchFamily="34" charset="0"/>
              </a:rPr>
              <a:t> by te dra, wat opleidingsprogramme vir werknemers befonds. Die Wet vestig ook </a:t>
            </a:r>
            <a:r>
              <a:rPr lang="af-ZA" sz="1800" b="1" dirty="0">
                <a:solidFill>
                  <a:srgbClr val="000000"/>
                </a:solidFill>
                <a:effectLst/>
                <a:latin typeface="Calibri" panose="020F0502020204030204" pitchFamily="34" charset="0"/>
                <a:ea typeface="Arial" panose="020B0604020202020204" pitchFamily="34" charset="0"/>
              </a:rPr>
              <a:t>Sektor Onderwys- en Opleidingsowerhede (</a:t>
            </a:r>
            <a:r>
              <a:rPr lang="af-ZA" sz="1800" b="1" dirty="0" err="1">
                <a:solidFill>
                  <a:srgbClr val="000000"/>
                </a:solidFill>
                <a:effectLst/>
                <a:latin typeface="Calibri" panose="020F0502020204030204" pitchFamily="34" charset="0"/>
                <a:ea typeface="Arial" panose="020B0604020202020204" pitchFamily="34" charset="0"/>
              </a:rPr>
              <a:t>Setas</a:t>
            </a:r>
            <a:r>
              <a:rPr lang="af-ZA" sz="1800" b="1" dirty="0">
                <a:solidFill>
                  <a:srgbClr val="000000"/>
                </a:solidFill>
                <a:effectLst/>
                <a:latin typeface="Calibri" panose="020F0502020204030204" pitchFamily="34" charset="0"/>
                <a:ea typeface="Arial" panose="020B0604020202020204" pitchFamily="34" charset="0"/>
              </a:rPr>
              <a:t>)</a:t>
            </a:r>
            <a:r>
              <a:rPr lang="af-ZA" sz="1800" dirty="0">
                <a:solidFill>
                  <a:srgbClr val="000000"/>
                </a:solidFill>
                <a:effectLst/>
                <a:latin typeface="Calibri" panose="020F0502020204030204" pitchFamily="34" charset="0"/>
                <a:ea typeface="Arial" panose="020B0604020202020204" pitchFamily="34" charset="0"/>
              </a:rPr>
              <a:t>, wat toesig hou oor vaardigheidsontwikkeling in verskillende bedrywe.</a:t>
            </a:r>
            <a:endParaRPr lang="en-GB" dirty="0"/>
          </a:p>
        </p:txBody>
      </p:sp>
      <p:sp>
        <p:nvSpPr>
          <p:cNvPr id="4" name="Slide Number Placeholder 3"/>
          <p:cNvSpPr>
            <a:spLocks noGrp="1"/>
          </p:cNvSpPr>
          <p:nvPr>
            <p:ph type="sldNum" sz="quarter" idx="5"/>
          </p:nvPr>
        </p:nvSpPr>
        <p:spPr/>
        <p:txBody>
          <a:bodyPr/>
          <a:lstStyle/>
          <a:p>
            <a:fld id="{07F3482F-FE69-4DA5-BE63-FC06260938C5}" type="slidenum">
              <a:rPr lang="en-US" smtClean="0"/>
              <a:t>4</a:t>
            </a:fld>
            <a:endParaRPr lang="en-US"/>
          </a:p>
        </p:txBody>
      </p:sp>
    </p:spTree>
    <p:extLst>
      <p:ext uri="{BB962C8B-B14F-4D97-AF65-F5344CB8AC3E}">
        <p14:creationId xmlns:p14="http://schemas.microsoft.com/office/powerpoint/2010/main" val="1244916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Klasbespreking</a:t>
            </a:r>
            <a:r>
              <a:rPr lang="en-GB" dirty="0"/>
              <a:t> &amp; </a:t>
            </a:r>
            <a:r>
              <a:rPr lang="en-GB" dirty="0" err="1"/>
              <a:t>Aktiwiteit</a:t>
            </a:r>
            <a:r>
              <a:rPr lang="en-GB" dirty="0"/>
              <a:t> (8 min)</a:t>
            </a:r>
          </a:p>
          <a:p>
            <a:endParaRPr lang="en-GB" dirty="0"/>
          </a:p>
          <a:p>
            <a:pPr marL="342900" lvl="0" indent="-342900" algn="just">
              <a:buFont typeface="Arial" panose="020B0604020202020204" pitchFamily="34" charset="0"/>
              <a:buChar char="●"/>
              <a:tabLst>
                <a:tab pos="457200" algn="l"/>
              </a:tabLst>
            </a:pPr>
            <a:r>
              <a:rPr lang="af-ZA" sz="1200" dirty="0">
                <a:solidFill>
                  <a:srgbClr val="000000"/>
                </a:solidFill>
                <a:effectLst/>
                <a:latin typeface="Calibri" panose="020F0502020204030204" pitchFamily="34" charset="0"/>
                <a:ea typeface="Arial" panose="020B0604020202020204" pitchFamily="34" charset="0"/>
                <a:cs typeface="Noto Sans Symbols"/>
              </a:rPr>
              <a:t>Herinner leerders daaraan dat </a:t>
            </a:r>
            <a:r>
              <a:rPr lang="af-ZA" sz="1200" dirty="0" err="1">
                <a:solidFill>
                  <a:srgbClr val="000000"/>
                </a:solidFill>
                <a:effectLst/>
                <a:latin typeface="Calibri" panose="020F0502020204030204" pitchFamily="34" charset="0"/>
                <a:ea typeface="Arial" panose="020B0604020202020204" pitchFamily="34" charset="0"/>
                <a:cs typeface="Noto Sans Symbols"/>
              </a:rPr>
              <a:t>jeugwerkloosheid</a:t>
            </a:r>
            <a:r>
              <a:rPr lang="af-ZA" sz="1200" dirty="0">
                <a:solidFill>
                  <a:srgbClr val="000000"/>
                </a:solidFill>
                <a:effectLst/>
                <a:latin typeface="Calibri" panose="020F0502020204030204" pitchFamily="34" charset="0"/>
                <a:ea typeface="Arial" panose="020B0604020202020204" pitchFamily="34" charset="0"/>
                <a:cs typeface="Noto Sans Symbols"/>
              </a:rPr>
              <a:t> </a:t>
            </a:r>
            <a:r>
              <a:rPr lang="af-ZA" sz="1200" dirty="0">
                <a:effectLst/>
                <a:latin typeface="Calibri" panose="020F0502020204030204" pitchFamily="34" charset="0"/>
                <a:ea typeface="Noto Sans Symbols"/>
                <a:cs typeface="Noto Sans Symbols"/>
              </a:rPr>
              <a:t>'n ernstige uitdaging in Suid-Afrika is. Deel die statistieke op die skyfie.</a:t>
            </a:r>
            <a:endParaRPr lang="en-US" sz="1200" dirty="0">
              <a:effectLst/>
              <a:latin typeface="Noto Sans Symbols"/>
              <a:ea typeface="Noto Sans Symbols"/>
              <a:cs typeface="Noto Sans Symbols"/>
            </a:endParaRPr>
          </a:p>
          <a:p>
            <a:pPr marL="342900" lvl="0" indent="-342900" algn="just">
              <a:buFont typeface="Arial" panose="020B0604020202020204" pitchFamily="34" charset="0"/>
              <a:buChar char="●"/>
              <a:tabLst>
                <a:tab pos="457200" algn="l"/>
              </a:tabLst>
            </a:pPr>
            <a:r>
              <a:rPr lang="af-ZA" sz="1200" dirty="0">
                <a:solidFill>
                  <a:srgbClr val="000000"/>
                </a:solidFill>
                <a:effectLst/>
                <a:latin typeface="Calibri" panose="020F0502020204030204" pitchFamily="34" charset="0"/>
                <a:ea typeface="Arial" panose="020B0604020202020204" pitchFamily="34" charset="0"/>
                <a:cs typeface="Noto Sans Symbols"/>
              </a:rPr>
              <a:t>Voordat u die strategieë bespreek wat leerders kan implementeer </a:t>
            </a:r>
            <a:r>
              <a:rPr lang="af-ZA" sz="1200" dirty="0" err="1">
                <a:solidFill>
                  <a:srgbClr val="000000"/>
                </a:solidFill>
                <a:effectLst/>
                <a:latin typeface="Calibri" panose="020F0502020204030204" pitchFamily="34" charset="0"/>
                <a:ea typeface="Arial" panose="020B0604020202020204" pitchFamily="34" charset="0"/>
                <a:cs typeface="Noto Sans Symbols"/>
              </a:rPr>
              <a:t>jeugwerkloosheid</a:t>
            </a:r>
            <a:r>
              <a:rPr lang="af-ZA" sz="1200" dirty="0">
                <a:solidFill>
                  <a:srgbClr val="000000"/>
                </a:solidFill>
                <a:effectLst/>
                <a:latin typeface="Calibri" panose="020F0502020204030204" pitchFamily="34" charset="0"/>
                <a:ea typeface="Arial" panose="020B0604020202020204" pitchFamily="34" charset="0"/>
                <a:cs typeface="Noto Sans Symbols"/>
              </a:rPr>
              <a:t> te vermy, vra hulle wat hulle dink hulle kan doen.</a:t>
            </a:r>
            <a:endParaRPr lang="en-US" sz="1200" dirty="0">
              <a:effectLst/>
              <a:latin typeface="Noto Sans Symbols"/>
              <a:ea typeface="Noto Sans Symbols"/>
              <a:cs typeface="Noto Sans Symbols"/>
            </a:endParaRPr>
          </a:p>
          <a:p>
            <a:pPr marL="742950" lvl="1" indent="-285750" algn="just">
              <a:buFont typeface="Courier New" panose="02070309020205020404" pitchFamily="49" charset="0"/>
              <a:buChar char="o"/>
            </a:pPr>
            <a:r>
              <a:rPr lang="af-ZA" sz="1200" dirty="0">
                <a:solidFill>
                  <a:srgbClr val="000000"/>
                </a:solidFill>
                <a:effectLst/>
                <a:latin typeface="Calibri" panose="020F0502020204030204" pitchFamily="34" charset="0"/>
                <a:ea typeface="Arial" panose="020B0604020202020204" pitchFamily="34" charset="0"/>
                <a:cs typeface="Courier New" panose="02070309020205020404" pitchFamily="49" charset="0"/>
              </a:rPr>
              <a:t>Voltooi jou opleiding: </a:t>
            </a:r>
            <a:r>
              <a:rPr lang="af-ZA" sz="1200" dirty="0">
                <a:solidFill>
                  <a:srgbClr val="000000"/>
                </a:solidFill>
                <a:effectLst/>
                <a:latin typeface="Calibri" panose="020F0502020204030204" pitchFamily="34" charset="0"/>
                <a:ea typeface="Courier New" panose="02070309020205020404" pitchFamily="49" charset="0"/>
                <a:cs typeface="Courier New" panose="02070309020205020404" pitchFamily="49" charset="0"/>
              </a:rPr>
              <a:t>Baie werkgewers vereis 'n sekere vlak van opleiding as 'n minimum kwalifikasie vir indiensneming. Om 'n </a:t>
            </a:r>
            <a:r>
              <a:rPr lang="af-ZA" sz="1200" dirty="0" err="1">
                <a:solidFill>
                  <a:srgbClr val="000000"/>
                </a:solidFill>
                <a:effectLst/>
                <a:latin typeface="Calibri" panose="020F0502020204030204" pitchFamily="34" charset="0"/>
                <a:ea typeface="Courier New" panose="02070309020205020404" pitchFamily="49" charset="0"/>
                <a:cs typeface="Courier New" panose="02070309020205020404" pitchFamily="49" charset="0"/>
              </a:rPr>
              <a:t>NSS</a:t>
            </a:r>
            <a:r>
              <a:rPr lang="af-ZA" sz="1200" dirty="0">
                <a:solidFill>
                  <a:srgbClr val="000000"/>
                </a:solidFill>
                <a:effectLst/>
                <a:latin typeface="Calibri" panose="020F0502020204030204" pitchFamily="34" charset="0"/>
                <a:ea typeface="Courier New" panose="02070309020205020404" pitchFamily="49" charset="0"/>
                <a:cs typeface="Courier New" panose="02070309020205020404" pitchFamily="49" charset="0"/>
              </a:rPr>
              <a:t> of 'n </a:t>
            </a:r>
            <a:r>
              <a:rPr lang="af-ZA" sz="1200" dirty="0" err="1">
                <a:solidFill>
                  <a:srgbClr val="000000"/>
                </a:solidFill>
                <a:effectLst/>
                <a:latin typeface="Calibri" panose="020F0502020204030204" pitchFamily="34" charset="0"/>
                <a:ea typeface="Courier New" panose="02070309020205020404" pitchFamily="49" charset="0"/>
                <a:cs typeface="Courier New" panose="02070309020205020404" pitchFamily="49" charset="0"/>
              </a:rPr>
              <a:t>NSB</a:t>
            </a:r>
            <a:r>
              <a:rPr lang="af-ZA" sz="1200" dirty="0">
                <a:solidFill>
                  <a:srgbClr val="000000"/>
                </a:solidFill>
                <a:effectLst/>
                <a:latin typeface="Calibri" panose="020F0502020204030204" pitchFamily="34" charset="0"/>
                <a:ea typeface="Courier New" panose="02070309020205020404" pitchFamily="49" charset="0"/>
                <a:cs typeface="Courier New" panose="02070309020205020404" pitchFamily="49" charset="0"/>
              </a:rPr>
              <a:t> te hê, demonstreer aan werkgewers dat jy 'n basiese vlak van onderwys voltooi het en noodsaaklike vaardighede verwerf het. Hierdie kwalifikasies dien ook as grondslag vir verdere onderwys, vaardigheidsontwikkeling, </a:t>
            </a:r>
            <a:r>
              <a:rPr lang="af-ZA" sz="1200" dirty="0" err="1">
                <a:solidFill>
                  <a:srgbClr val="000000"/>
                </a:solidFill>
                <a:effectLst/>
                <a:latin typeface="Calibri" panose="020F0502020204030204" pitchFamily="34" charset="0"/>
                <a:ea typeface="Courier New" panose="02070309020205020404" pitchFamily="49" charset="0"/>
                <a:cs typeface="Courier New" panose="02070309020205020404" pitchFamily="49" charset="0"/>
              </a:rPr>
              <a:t>loopbaanvordering</a:t>
            </a:r>
            <a:r>
              <a:rPr lang="af-ZA" sz="1200" dirty="0">
                <a:solidFill>
                  <a:srgbClr val="000000"/>
                </a:solidFill>
                <a:effectLst/>
                <a:latin typeface="Calibri" panose="020F0502020204030204" pitchFamily="34" charset="0"/>
                <a:ea typeface="Courier New" panose="02070309020205020404" pitchFamily="49" charset="0"/>
                <a:cs typeface="Courier New" panose="02070309020205020404" pitchFamily="49" charset="0"/>
              </a:rPr>
              <a:t> en geleenthede vir bevordering binne jou gekose veld.</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lvl="1" indent="-285750" algn="just">
              <a:buFont typeface="Courier New" panose="02070309020205020404" pitchFamily="49" charset="0"/>
              <a:buChar char="o"/>
            </a:pPr>
            <a:r>
              <a:rPr lang="af-ZA" sz="1200" dirty="0">
                <a:solidFill>
                  <a:srgbClr val="000000"/>
                </a:solidFill>
                <a:effectLst/>
                <a:latin typeface="Calibri" panose="020F0502020204030204" pitchFamily="34" charset="0"/>
                <a:ea typeface="Courier New" panose="02070309020205020404" pitchFamily="49" charset="0"/>
                <a:cs typeface="Courier New" panose="02070309020205020404" pitchFamily="49" charset="0"/>
              </a:rPr>
              <a:t>Selfontwikkeling: Dit is belangrik om jou vaardighede en talente buite die skoolkurrikulum te ontwikkel. Jy kan dit doen deur aan buitemuurse aktiwiteite, soos sport, kunste, klubs of gemeenskapsdiens deel te neem. Jy kan ook aanlyn kursusse loop, boeke lees of video's kyk. Hierdie aktiwiteite kan jou help om jou passies te ontdek, jou vermoëns te verbeter en jou selfvertroue op te bou. Dit kan jou ook help om 'n netwerk te bou, waardevolle ervaring op te doen en jou potensiaal aan werkgewers ten toon te stel.</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lvl="1" indent="-285750" algn="just">
              <a:buFont typeface="Courier New" panose="02070309020205020404" pitchFamily="49" charset="0"/>
              <a:buChar char="o"/>
            </a:pPr>
            <a:r>
              <a:rPr lang="af-ZA" sz="1200" dirty="0">
                <a:solidFill>
                  <a:srgbClr val="000000"/>
                </a:solidFill>
                <a:effectLst/>
                <a:latin typeface="Calibri" panose="020F0502020204030204" pitchFamily="34" charset="0"/>
                <a:ea typeface="Courier New" panose="02070309020205020404" pitchFamily="49" charset="0"/>
                <a:cs typeface="Courier New" panose="02070309020205020404" pitchFamily="49" charset="0"/>
              </a:rPr>
              <a:t>Loopbaanbeplanning: Dit is belangrik om in jou loopbaanbeplanning en soeke na werk proaktief en buigsaam te wees. Jy behoort nie te wag vir geleenthede om na jou toe te kom nie. Jy moet dit eerder gaan soek of dit self skep. Jy kan dit doen deur navorsing oor die arbeidsmark te doen, vir </a:t>
            </a:r>
            <a:r>
              <a:rPr lang="af-ZA" sz="1200" b="1" dirty="0">
                <a:solidFill>
                  <a:srgbClr val="000000"/>
                </a:solidFill>
                <a:effectLst/>
                <a:latin typeface="Calibri" panose="020F0502020204030204" pitchFamily="34" charset="0"/>
                <a:ea typeface="Courier New" panose="02070309020205020404" pitchFamily="49" charset="0"/>
                <a:cs typeface="Courier New" panose="02070309020205020404" pitchFamily="49" charset="0"/>
              </a:rPr>
              <a:t>leerlingskappe </a:t>
            </a:r>
            <a:r>
              <a:rPr lang="af-ZA" sz="1200" dirty="0">
                <a:solidFill>
                  <a:srgbClr val="000000"/>
                </a:solidFill>
                <a:effectLst/>
                <a:latin typeface="Calibri" panose="020F0502020204030204" pitchFamily="34" charset="0"/>
                <a:ea typeface="Courier New" panose="02070309020205020404" pitchFamily="49" charset="0"/>
                <a:cs typeface="Courier New" panose="02070309020205020404" pitchFamily="49" charset="0"/>
              </a:rPr>
              <a:t>('n gestruktureerde leerprogram wat teoretiese kennis met praktiese werkservaring kombineer)</a:t>
            </a:r>
            <a:r>
              <a:rPr lang="af-ZA" sz="1200" b="1" dirty="0">
                <a:solidFill>
                  <a:srgbClr val="000000"/>
                </a:solidFill>
                <a:effectLst/>
                <a:latin typeface="Calibri" panose="020F0502020204030204" pitchFamily="34" charset="0"/>
                <a:ea typeface="Courier New" panose="02070309020205020404" pitchFamily="49" charset="0"/>
                <a:cs typeface="Courier New" panose="02070309020205020404" pitchFamily="49" charset="0"/>
              </a:rPr>
              <a:t> </a:t>
            </a:r>
            <a:r>
              <a:rPr lang="af-ZA" sz="1200" dirty="0">
                <a:solidFill>
                  <a:srgbClr val="000000"/>
                </a:solidFill>
                <a:effectLst/>
                <a:latin typeface="Calibri" panose="020F0502020204030204" pitchFamily="34" charset="0"/>
                <a:ea typeface="Courier New" panose="02070309020205020404" pitchFamily="49" charset="0"/>
                <a:cs typeface="Courier New" panose="02070309020205020404" pitchFamily="49" charset="0"/>
              </a:rPr>
              <a:t>aansoek te doen, </a:t>
            </a:r>
            <a:r>
              <a:rPr lang="af-ZA" sz="1200" b="1" dirty="0" err="1">
                <a:solidFill>
                  <a:srgbClr val="000000"/>
                </a:solidFill>
                <a:effectLst/>
                <a:latin typeface="Calibri" panose="020F0502020204030204" pitchFamily="34" charset="0"/>
                <a:ea typeface="Courier New" panose="02070309020205020404" pitchFamily="49" charset="0"/>
                <a:cs typeface="Courier New" panose="02070309020205020404" pitchFamily="49" charset="0"/>
              </a:rPr>
              <a:t>vrywilligerswerk</a:t>
            </a:r>
            <a:r>
              <a:rPr lang="af-ZA" sz="1200" dirty="0">
                <a:solidFill>
                  <a:srgbClr val="000000"/>
                </a:solidFill>
                <a:effectLst/>
                <a:latin typeface="Calibri" panose="020F0502020204030204" pitchFamily="34" charset="0"/>
                <a:ea typeface="Courier New" panose="02070309020205020404" pitchFamily="49" charset="0"/>
                <a:cs typeface="Courier New" panose="02070309020205020404" pitchFamily="49" charset="0"/>
              </a:rPr>
              <a:t> (om jou tyd en vaardighede aan te bied om ander te help of 'n saak te ondersteun sonder om betaling te verwag) te doen of 'n besigheid te begin. Dit is ook belangrik dat jy oop is vir nuwe ervarings, aanpas by veranderende omstandighede en verskillende </a:t>
            </a:r>
            <a:r>
              <a:rPr lang="af-ZA" sz="1200" dirty="0" err="1">
                <a:solidFill>
                  <a:srgbClr val="000000"/>
                </a:solidFill>
                <a:effectLst/>
                <a:latin typeface="Calibri" panose="020F0502020204030204" pitchFamily="34" charset="0"/>
                <a:ea typeface="Courier New" panose="02070309020205020404" pitchFamily="49" charset="0"/>
                <a:cs typeface="Courier New" panose="02070309020205020404" pitchFamily="49" charset="0"/>
              </a:rPr>
              <a:t>loopbaanopsies</a:t>
            </a:r>
            <a:r>
              <a:rPr lang="af-ZA" sz="1200" dirty="0">
                <a:solidFill>
                  <a:srgbClr val="000000"/>
                </a:solidFill>
                <a:effectLst/>
                <a:latin typeface="Calibri" panose="020F0502020204030204" pitchFamily="34" charset="0"/>
                <a:ea typeface="Courier New" panose="02070309020205020404" pitchFamily="49" charset="0"/>
                <a:cs typeface="Courier New" panose="02070309020205020404" pitchFamily="49" charset="0"/>
              </a:rPr>
              <a:t> verken. Moet jouself nie tot een loopbaan of veld beperk nie, maar oorweeg eerder 'n verskeidenheid moontlikhede en geleenthede.</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endParaRPr lang="en-US" dirty="0"/>
          </a:p>
        </p:txBody>
      </p:sp>
      <p:sp>
        <p:nvSpPr>
          <p:cNvPr id="4" name="Slide Number Placeholder 3"/>
          <p:cNvSpPr>
            <a:spLocks noGrp="1"/>
          </p:cNvSpPr>
          <p:nvPr>
            <p:ph type="sldNum" sz="quarter" idx="5"/>
          </p:nvPr>
        </p:nvSpPr>
        <p:spPr/>
        <p:txBody>
          <a:bodyPr/>
          <a:lstStyle/>
          <a:p>
            <a:fld id="{07F3482F-FE69-4DA5-BE63-FC06260938C5}" type="slidenum">
              <a:rPr lang="en-US" smtClean="0"/>
              <a:t>5</a:t>
            </a:fld>
            <a:endParaRPr lang="en-US"/>
          </a:p>
        </p:txBody>
      </p:sp>
    </p:spTree>
    <p:extLst>
      <p:ext uri="{BB962C8B-B14F-4D97-AF65-F5344CB8AC3E}">
        <p14:creationId xmlns:p14="http://schemas.microsoft.com/office/powerpoint/2010/main" val="1609953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Onderrig</a:t>
            </a:r>
            <a:r>
              <a:rPr lang="en-GB" dirty="0"/>
              <a:t> (6 min)</a:t>
            </a:r>
          </a:p>
          <a:p>
            <a:endParaRPr lang="en-GB" dirty="0"/>
          </a:p>
          <a:p>
            <a:pPr marL="342900" lvl="0" indent="-342900" algn="just">
              <a:buFont typeface="Arial" panose="020B0604020202020204" pitchFamily="34" charset="0"/>
              <a:buChar char="●"/>
              <a:tabLst>
                <a:tab pos="457200" algn="l"/>
              </a:tabLst>
            </a:pPr>
            <a:r>
              <a:rPr lang="af-ZA" sz="1200" dirty="0">
                <a:solidFill>
                  <a:srgbClr val="000000"/>
                </a:solidFill>
                <a:effectLst/>
                <a:latin typeface="Calibri" panose="020F0502020204030204" pitchFamily="34" charset="0"/>
                <a:ea typeface="Arial" panose="020B0604020202020204" pitchFamily="34" charset="0"/>
                <a:cs typeface="Noto Sans Symbols"/>
              </a:rPr>
              <a:t>Verduidelik die volgende: Groei vorm 'n integrale deel van die menslike natuur, en daar bestaan 'n aangebore begeerte om voortdurend te ontwikkel in verskeie fasette van ons lewens. As volwassenes bestee ons 'n beduidende hoeveelheid tyd aan ons werk, en daarom is groei en ontwikkeling in ons professionele sfeer van uiterste belang. In die lig van die uitdagings wat hierbo aangeraak is, is dit noodsaaklik om elke geleentheid wat die werkplek bied, te benut.</a:t>
            </a:r>
            <a:endParaRPr lang="en-US" sz="1200" dirty="0">
              <a:effectLst/>
              <a:latin typeface="Noto Sans Symbols"/>
              <a:ea typeface="Noto Sans Symbols"/>
              <a:cs typeface="Noto Sans Symbols"/>
            </a:endParaRPr>
          </a:p>
          <a:p>
            <a:pPr marL="342900" lvl="0" indent="-342900" algn="just">
              <a:buFont typeface="Arial" panose="020B0604020202020204" pitchFamily="34" charset="0"/>
              <a:buChar char="●"/>
              <a:tabLst>
                <a:tab pos="457200" algn="l"/>
              </a:tabLst>
            </a:pPr>
            <a:r>
              <a:rPr lang="af-ZA" sz="1200" dirty="0">
                <a:solidFill>
                  <a:srgbClr val="000000"/>
                </a:solidFill>
                <a:effectLst/>
                <a:latin typeface="Calibri" panose="020F0502020204030204" pitchFamily="34" charset="0"/>
                <a:ea typeface="Arial" panose="020B0604020202020204" pitchFamily="34" charset="0"/>
                <a:cs typeface="Noto Sans Symbols"/>
              </a:rPr>
              <a:t>Bespreek die verskeie geleenthede vir groei en ontwikkeling van werknemers wat deur werkgewers aangebied kan word. </a:t>
            </a:r>
            <a:endParaRPr lang="en-US" sz="1200" dirty="0">
              <a:effectLst/>
              <a:latin typeface="Noto Sans Symbols"/>
              <a:ea typeface="Noto Sans Symbols"/>
              <a:cs typeface="Noto Sans Symbols"/>
            </a:endParaRPr>
          </a:p>
          <a:p>
            <a:pPr marL="742950" lvl="1" indent="-285750" algn="just">
              <a:buFont typeface="Courier New" panose="02070309020205020404" pitchFamily="49" charset="0"/>
              <a:buChar char="o"/>
            </a:pPr>
            <a:r>
              <a:rPr lang="af-ZA" sz="1200" dirty="0">
                <a:solidFill>
                  <a:srgbClr val="000000"/>
                </a:solidFill>
                <a:effectLst/>
                <a:latin typeface="Calibri" panose="020F0502020204030204" pitchFamily="34" charset="0"/>
                <a:ea typeface="Courier New" panose="02070309020205020404" pitchFamily="49" charset="0"/>
                <a:cs typeface="Courier New" panose="02070309020205020404" pitchFamily="49" charset="0"/>
              </a:rPr>
              <a:t>Werkgewers kan verskeie </a:t>
            </a:r>
            <a:r>
              <a:rPr lang="af-ZA" sz="1200" b="1" dirty="0">
                <a:solidFill>
                  <a:srgbClr val="000000"/>
                </a:solidFill>
                <a:effectLst/>
                <a:latin typeface="Calibri" panose="020F0502020204030204" pitchFamily="34" charset="0"/>
                <a:ea typeface="Courier New" panose="02070309020205020404" pitchFamily="49" charset="0"/>
                <a:cs typeface="Courier New" panose="02070309020205020404" pitchFamily="49" charset="0"/>
              </a:rPr>
              <a:t>opleidingsprogramme</a:t>
            </a:r>
            <a:r>
              <a:rPr lang="af-ZA" sz="1200" dirty="0">
                <a:solidFill>
                  <a:srgbClr val="000000"/>
                </a:solidFill>
                <a:effectLst/>
                <a:latin typeface="Calibri" panose="020F0502020204030204" pitchFamily="34" charset="0"/>
                <a:ea typeface="Courier New" panose="02070309020205020404" pitchFamily="49" charset="0"/>
                <a:cs typeface="Courier New" panose="02070309020205020404" pitchFamily="49" charset="0"/>
              </a:rPr>
              <a:t>, werkswinkels of seminare aanbied om werknemers se vaardighede en kennis op spesifieke gebiede wat vir hul rolle relevant is te verbeter. </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lvl="1" indent="-285750" algn="just">
              <a:buFont typeface="Courier New" panose="02070309020205020404" pitchFamily="49" charset="0"/>
              <a:buChar char="o"/>
            </a:pPr>
            <a:r>
              <a:rPr lang="af-ZA" sz="1200" dirty="0">
                <a:solidFill>
                  <a:srgbClr val="000000"/>
                </a:solidFill>
                <a:effectLst/>
                <a:latin typeface="Calibri" panose="020F0502020204030204" pitchFamily="34" charset="0"/>
                <a:ea typeface="Courier New" panose="02070309020205020404" pitchFamily="49" charset="0"/>
                <a:cs typeface="Courier New" panose="02070309020205020404" pitchFamily="49" charset="0"/>
              </a:rPr>
              <a:t>Werkgewers kan finansiële bystand of vergoeding verskaf aan werknemers wat </a:t>
            </a:r>
            <a:r>
              <a:rPr lang="af-ZA" sz="1200" b="1" dirty="0">
                <a:solidFill>
                  <a:srgbClr val="000000"/>
                </a:solidFill>
                <a:effectLst/>
                <a:latin typeface="Calibri" panose="020F0502020204030204" pitchFamily="34" charset="0"/>
                <a:ea typeface="Courier New" panose="02070309020205020404" pitchFamily="49" charset="0"/>
                <a:cs typeface="Courier New" panose="02070309020205020404" pitchFamily="49" charset="0"/>
              </a:rPr>
              <a:t>verdere opleiding</a:t>
            </a:r>
            <a:r>
              <a:rPr lang="af-ZA" sz="1200" dirty="0">
                <a:solidFill>
                  <a:srgbClr val="000000"/>
                </a:solidFill>
                <a:effectLst/>
                <a:latin typeface="Calibri" panose="020F0502020204030204" pitchFamily="34" charset="0"/>
                <a:ea typeface="Courier New" panose="02070309020205020404" pitchFamily="49" charset="0"/>
                <a:cs typeface="Courier New" panose="02070309020205020404" pitchFamily="49" charset="0"/>
              </a:rPr>
              <a:t> nastreef, soos </a:t>
            </a:r>
            <a:r>
              <a:rPr lang="af-ZA" sz="1200" dirty="0" err="1">
                <a:solidFill>
                  <a:srgbClr val="000000"/>
                </a:solidFill>
                <a:effectLst/>
                <a:latin typeface="Calibri" panose="020F0502020204030204" pitchFamily="34" charset="0"/>
                <a:ea typeface="Courier New" panose="02070309020205020404" pitchFamily="49" charset="0"/>
                <a:cs typeface="Courier New" panose="02070309020205020404" pitchFamily="49" charset="0"/>
              </a:rPr>
              <a:t>graadprogramme</a:t>
            </a:r>
            <a:r>
              <a:rPr lang="af-ZA" sz="1200" dirty="0">
                <a:solidFill>
                  <a:srgbClr val="000000"/>
                </a:solidFill>
                <a:effectLst/>
                <a:latin typeface="Calibri" panose="020F0502020204030204" pitchFamily="34" charset="0"/>
                <a:ea typeface="Courier New" panose="02070309020205020404" pitchFamily="49" charset="0"/>
                <a:cs typeface="Courier New" panose="02070309020205020404" pitchFamily="49" charset="0"/>
              </a:rPr>
              <a:t>, sertifisering of professionele kursusse.</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lvl="1" indent="-285750" algn="just">
              <a:buFont typeface="Courier New" panose="02070309020205020404" pitchFamily="49" charset="0"/>
              <a:buChar char="o"/>
            </a:pPr>
            <a:r>
              <a:rPr lang="af-ZA" sz="1200" dirty="0">
                <a:solidFill>
                  <a:srgbClr val="000000"/>
                </a:solidFill>
                <a:effectLst/>
                <a:latin typeface="Calibri" panose="020F0502020204030204" pitchFamily="34" charset="0"/>
                <a:ea typeface="Courier New" panose="02070309020205020404" pitchFamily="49" charset="0"/>
                <a:cs typeface="Courier New" panose="02070309020205020404" pitchFamily="49" charset="0"/>
              </a:rPr>
              <a:t>Werkgewers kan </a:t>
            </a:r>
            <a:r>
              <a:rPr lang="af-ZA" sz="1200" b="1" dirty="0">
                <a:solidFill>
                  <a:srgbClr val="000000"/>
                </a:solidFill>
                <a:effectLst/>
                <a:latin typeface="Calibri" panose="020F0502020204030204" pitchFamily="34" charset="0"/>
                <a:ea typeface="Courier New" panose="02070309020205020404" pitchFamily="49" charset="0"/>
                <a:cs typeface="Courier New" panose="02070309020205020404" pitchFamily="49" charset="0"/>
              </a:rPr>
              <a:t>persoonlike </a:t>
            </a:r>
            <a:r>
              <a:rPr lang="af-ZA" sz="1200" b="1" dirty="0" err="1">
                <a:solidFill>
                  <a:srgbClr val="000000"/>
                </a:solidFill>
                <a:effectLst/>
                <a:latin typeface="Calibri" panose="020F0502020204030204" pitchFamily="34" charset="0"/>
                <a:ea typeface="Courier New" panose="02070309020205020404" pitchFamily="49" charset="0"/>
                <a:cs typeface="Courier New" panose="02070309020205020404" pitchFamily="49" charset="0"/>
              </a:rPr>
              <a:t>loopbaanontwikkelingsplanne</a:t>
            </a:r>
            <a:r>
              <a:rPr lang="af-ZA" sz="1200" dirty="0">
                <a:solidFill>
                  <a:srgbClr val="000000"/>
                </a:solidFill>
                <a:effectLst/>
                <a:latin typeface="Calibri" panose="020F0502020204030204" pitchFamily="34" charset="0"/>
                <a:ea typeface="Courier New" panose="02070309020205020404" pitchFamily="49" charset="0"/>
                <a:cs typeface="Courier New" panose="02070309020205020404" pitchFamily="49" charset="0"/>
              </a:rPr>
              <a:t> vir werknemers opstel, wat potensiële </a:t>
            </a:r>
            <a:r>
              <a:rPr lang="af-ZA" sz="1200" dirty="0" err="1">
                <a:solidFill>
                  <a:srgbClr val="000000"/>
                </a:solidFill>
                <a:effectLst/>
                <a:latin typeface="Calibri" panose="020F0502020204030204" pitchFamily="34" charset="0"/>
                <a:ea typeface="Courier New" panose="02070309020205020404" pitchFamily="49" charset="0"/>
                <a:cs typeface="Courier New" panose="02070309020205020404" pitchFamily="49" charset="0"/>
              </a:rPr>
              <a:t>loopbaanpaaie</a:t>
            </a:r>
            <a:r>
              <a:rPr lang="af-ZA" sz="1200" dirty="0">
                <a:solidFill>
                  <a:srgbClr val="000000"/>
                </a:solidFill>
                <a:effectLst/>
                <a:latin typeface="Calibri" panose="020F0502020204030204" pitchFamily="34" charset="0"/>
                <a:ea typeface="Courier New" panose="02070309020205020404" pitchFamily="49" charset="0"/>
                <a:cs typeface="Courier New" panose="02070309020205020404" pitchFamily="49" charset="0"/>
              </a:rPr>
              <a:t>, opleidingsgeleenthede en mylpale vir vooruitgang binne die organisasie uiteensit.</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lvl="1" indent="-285750" algn="just">
              <a:buFont typeface="Courier New" panose="02070309020205020404" pitchFamily="49" charset="0"/>
              <a:buChar char="o"/>
            </a:pPr>
            <a:r>
              <a:rPr lang="af-ZA" sz="1200" dirty="0">
                <a:solidFill>
                  <a:srgbClr val="000000"/>
                </a:solidFill>
                <a:effectLst/>
                <a:latin typeface="Calibri" panose="020F0502020204030204" pitchFamily="34" charset="0"/>
                <a:ea typeface="Courier New" panose="02070309020205020404" pitchFamily="49" charset="0"/>
                <a:cs typeface="Courier New" panose="02070309020205020404" pitchFamily="49" charset="0"/>
              </a:rPr>
              <a:t>Werkgewers kan </a:t>
            </a:r>
            <a:r>
              <a:rPr lang="af-ZA" sz="1200" b="1" dirty="0" err="1">
                <a:solidFill>
                  <a:srgbClr val="000000"/>
                </a:solidFill>
                <a:effectLst/>
                <a:latin typeface="Calibri" panose="020F0502020204030204" pitchFamily="34" charset="0"/>
                <a:ea typeface="Courier New" panose="02070309020205020404" pitchFamily="49" charset="0"/>
                <a:cs typeface="Courier New" panose="02070309020205020404" pitchFamily="49" charset="0"/>
              </a:rPr>
              <a:t>leierskapontwikkelingsprogramme</a:t>
            </a:r>
            <a:r>
              <a:rPr lang="af-ZA" sz="1200" dirty="0">
                <a:solidFill>
                  <a:srgbClr val="000000"/>
                </a:solidFill>
                <a:effectLst/>
                <a:latin typeface="Calibri" panose="020F0502020204030204" pitchFamily="34" charset="0"/>
                <a:ea typeface="Courier New" panose="02070309020205020404" pitchFamily="49" charset="0"/>
                <a:cs typeface="Courier New" panose="02070309020205020404" pitchFamily="49" charset="0"/>
              </a:rPr>
              <a:t> of werkswinkels aanbied om werknemers te help om noodsaaklike </a:t>
            </a:r>
            <a:r>
              <a:rPr lang="af-ZA" sz="1200" dirty="0" err="1">
                <a:solidFill>
                  <a:srgbClr val="000000"/>
                </a:solidFill>
                <a:effectLst/>
                <a:latin typeface="Calibri" panose="020F0502020204030204" pitchFamily="34" charset="0"/>
                <a:ea typeface="Courier New" panose="02070309020205020404" pitchFamily="49" charset="0"/>
                <a:cs typeface="Courier New" panose="02070309020205020404" pitchFamily="49" charset="0"/>
              </a:rPr>
              <a:t>leierskapsvaardighede</a:t>
            </a:r>
            <a:r>
              <a:rPr lang="af-ZA" sz="1200" dirty="0">
                <a:solidFill>
                  <a:srgbClr val="000000"/>
                </a:solidFill>
                <a:effectLst/>
                <a:latin typeface="Calibri" panose="020F0502020204030204" pitchFamily="34" charset="0"/>
                <a:ea typeface="Courier New" panose="02070309020205020404" pitchFamily="49" charset="0"/>
                <a:cs typeface="Courier New" panose="02070309020205020404" pitchFamily="49" charset="0"/>
              </a:rPr>
              <a:t> te ontwikkel en vir toekomstige </a:t>
            </a:r>
            <a:r>
              <a:rPr lang="af-ZA" sz="1200" dirty="0" err="1">
                <a:solidFill>
                  <a:srgbClr val="000000"/>
                </a:solidFill>
                <a:effectLst/>
                <a:latin typeface="Calibri" panose="020F0502020204030204" pitchFamily="34" charset="0"/>
                <a:ea typeface="Courier New" panose="02070309020205020404" pitchFamily="49" charset="0"/>
                <a:cs typeface="Courier New" panose="02070309020205020404" pitchFamily="49" charset="0"/>
              </a:rPr>
              <a:t>leierskapsrolle</a:t>
            </a:r>
            <a:r>
              <a:rPr lang="af-ZA" sz="1200" dirty="0">
                <a:solidFill>
                  <a:srgbClr val="000000"/>
                </a:solidFill>
                <a:effectLst/>
                <a:latin typeface="Calibri" panose="020F0502020204030204" pitchFamily="34" charset="0"/>
                <a:ea typeface="Courier New" panose="02070309020205020404" pitchFamily="49" charset="0"/>
                <a:cs typeface="Courier New" panose="02070309020205020404" pitchFamily="49" charset="0"/>
              </a:rPr>
              <a:t> binne die maatskappy voor te berei. </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lvl="1" indent="-285750" algn="just">
              <a:buFont typeface="Courier New" panose="02070309020205020404" pitchFamily="49" charset="0"/>
              <a:buChar char="o"/>
            </a:pPr>
            <a:r>
              <a:rPr lang="af-ZA" sz="1200" dirty="0">
                <a:solidFill>
                  <a:srgbClr val="000000"/>
                </a:solidFill>
                <a:effectLst/>
                <a:latin typeface="Calibri" panose="020F0502020204030204" pitchFamily="34" charset="0"/>
                <a:ea typeface="Courier New" panose="02070309020205020404" pitchFamily="49" charset="0"/>
                <a:cs typeface="Courier New" panose="02070309020205020404" pitchFamily="49" charset="0"/>
              </a:rPr>
              <a:t>Werkgewers kan toegang tot aanlyn-</a:t>
            </a:r>
            <a:r>
              <a:rPr lang="af-ZA" sz="1200" dirty="0" err="1">
                <a:solidFill>
                  <a:srgbClr val="000000"/>
                </a:solidFill>
                <a:effectLst/>
                <a:latin typeface="Calibri" panose="020F0502020204030204" pitchFamily="34" charset="0"/>
                <a:ea typeface="Courier New" panose="02070309020205020404" pitchFamily="49" charset="0"/>
                <a:cs typeface="Courier New" panose="02070309020205020404" pitchFamily="49" charset="0"/>
              </a:rPr>
              <a:t>leerplatforms</a:t>
            </a:r>
            <a:r>
              <a:rPr lang="af-ZA" sz="1200" dirty="0">
                <a:solidFill>
                  <a:srgbClr val="000000"/>
                </a:solidFill>
                <a:effectLst/>
                <a:latin typeface="Calibri" panose="020F0502020204030204" pitchFamily="34" charset="0"/>
                <a:ea typeface="Courier New" panose="02070309020205020404" pitchFamily="49" charset="0"/>
                <a:cs typeface="Courier New" panose="02070309020205020404" pitchFamily="49" charset="0"/>
              </a:rPr>
              <a:t>, opvoedkundige hulpbronne of biblioteke bied om </a:t>
            </a:r>
            <a:r>
              <a:rPr lang="af-ZA" sz="1200" b="1" dirty="0" err="1">
                <a:solidFill>
                  <a:srgbClr val="000000"/>
                </a:solidFill>
                <a:effectLst/>
                <a:latin typeface="Calibri" panose="020F0502020204030204" pitchFamily="34" charset="0"/>
                <a:ea typeface="Courier New" panose="02070309020205020404" pitchFamily="49" charset="0"/>
                <a:cs typeface="Courier New" panose="02070309020205020404" pitchFamily="49" charset="0"/>
              </a:rPr>
              <a:t>selfgerigte</a:t>
            </a:r>
            <a:r>
              <a:rPr lang="af-ZA" sz="1200" b="1" dirty="0">
                <a:solidFill>
                  <a:srgbClr val="000000"/>
                </a:solidFill>
                <a:effectLst/>
                <a:latin typeface="Calibri" panose="020F0502020204030204" pitchFamily="34" charset="0"/>
                <a:ea typeface="Courier New" panose="02070309020205020404" pitchFamily="49" charset="0"/>
                <a:cs typeface="Courier New" panose="02070309020205020404" pitchFamily="49" charset="0"/>
              </a:rPr>
              <a:t> leer</a:t>
            </a:r>
            <a:r>
              <a:rPr lang="af-ZA" sz="1200" dirty="0">
                <a:solidFill>
                  <a:srgbClr val="000000"/>
                </a:solidFill>
                <a:effectLst/>
                <a:latin typeface="Calibri" panose="020F0502020204030204" pitchFamily="34" charset="0"/>
                <a:ea typeface="Courier New" panose="02070309020205020404" pitchFamily="49" charset="0"/>
                <a:cs typeface="Courier New" panose="02070309020205020404" pitchFamily="49" charset="0"/>
              </a:rPr>
              <a:t> en vaardigheidsontwikkeling onder werknemers aan te moedig.</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endParaRPr lang="en-US" dirty="0"/>
          </a:p>
        </p:txBody>
      </p:sp>
      <p:sp>
        <p:nvSpPr>
          <p:cNvPr id="4" name="Slide Number Placeholder 3"/>
          <p:cNvSpPr>
            <a:spLocks noGrp="1"/>
          </p:cNvSpPr>
          <p:nvPr>
            <p:ph type="sldNum" sz="quarter" idx="5"/>
          </p:nvPr>
        </p:nvSpPr>
        <p:spPr/>
        <p:txBody>
          <a:bodyPr/>
          <a:lstStyle/>
          <a:p>
            <a:fld id="{07F3482F-FE69-4DA5-BE63-FC06260938C5}" type="slidenum">
              <a:rPr lang="en-US" smtClean="0"/>
              <a:t>6</a:t>
            </a:fld>
            <a:endParaRPr lang="en-US"/>
          </a:p>
        </p:txBody>
      </p:sp>
    </p:spTree>
    <p:extLst>
      <p:ext uri="{BB962C8B-B14F-4D97-AF65-F5344CB8AC3E}">
        <p14:creationId xmlns:p14="http://schemas.microsoft.com/office/powerpoint/2010/main" val="294409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DBA99-542A-92E2-CFCD-E61C6C3052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518817-6F13-6768-2647-1EDC6E1325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DB2C4F-EBD2-34D8-58F8-863D0F9CF26C}"/>
              </a:ext>
            </a:extLst>
          </p:cNvPr>
          <p:cNvSpPr>
            <a:spLocks noGrp="1"/>
          </p:cNvSpPr>
          <p:nvPr>
            <p:ph type="body" idx="1"/>
          </p:nvPr>
        </p:nvSpPr>
        <p:spPr/>
        <p:txBody>
          <a:bodyPr/>
          <a:lstStyle/>
          <a:p>
            <a:r>
              <a:rPr lang="en-GB" dirty="0" err="1"/>
              <a:t>Onderrig</a:t>
            </a:r>
            <a:r>
              <a:rPr lang="en-GB" dirty="0"/>
              <a:t> (4 min)</a:t>
            </a:r>
          </a:p>
          <a:p>
            <a:endParaRPr lang="en-GB" dirty="0"/>
          </a:p>
          <a:p>
            <a:pPr marL="342900" lvl="0" indent="-342900" algn="just">
              <a:buFont typeface="Arial" panose="020B0604020202020204" pitchFamily="34" charset="0"/>
              <a:buChar char="●"/>
              <a:tabLst>
                <a:tab pos="457200" algn="l"/>
              </a:tabLst>
            </a:pPr>
            <a:r>
              <a:rPr lang="af-ZA" sz="1800" dirty="0">
                <a:solidFill>
                  <a:srgbClr val="000000"/>
                </a:solidFill>
                <a:effectLst/>
                <a:latin typeface="Calibri" panose="020F0502020204030204" pitchFamily="34" charset="0"/>
                <a:ea typeface="Arial" panose="020B0604020202020204" pitchFamily="34" charset="0"/>
                <a:cs typeface="Noto Sans Symbols"/>
              </a:rPr>
              <a:t>Bespreek die voordele daarvan om geleenthede wat in die werkplek aangebied word te benut.</a:t>
            </a:r>
            <a:endParaRPr lang="en-US" sz="1800" dirty="0">
              <a:effectLst/>
              <a:latin typeface="Noto Sans Symbols"/>
              <a:ea typeface="Noto Sans Symbols"/>
              <a:cs typeface="Noto Sans Symbols"/>
            </a:endParaRPr>
          </a:p>
          <a:p>
            <a:pPr marL="800100" lvl="1" indent="-342900" algn="just">
              <a:buFont typeface="Courier New" panose="02070309020205020404" pitchFamily="49" charset="0"/>
              <a:buChar char="o"/>
            </a:pPr>
            <a:r>
              <a:rPr lang="af-ZA" sz="1800" dirty="0">
                <a:effectLst/>
                <a:latin typeface="Calibri" panose="020F0502020204030204" pitchFamily="34" charset="0"/>
                <a:ea typeface="Times New Roman" panose="02020603050405020304" pitchFamily="18" charset="0"/>
              </a:rPr>
              <a:t>Bied individue die geleentheid om nuwe dinge te leer, nuwe vaardighede te ontwikkel en hul kennis te verbreed wat tot </a:t>
            </a:r>
            <a:r>
              <a:rPr lang="af-ZA" sz="1800" b="1" dirty="0" err="1">
                <a:effectLst/>
                <a:latin typeface="Calibri" panose="020F0502020204030204" pitchFamily="34" charset="0"/>
                <a:ea typeface="Times New Roman" panose="02020603050405020304" pitchFamily="18" charset="0"/>
              </a:rPr>
              <a:t>werkstevredenheid</a:t>
            </a:r>
            <a:r>
              <a:rPr lang="af-ZA" sz="1800" dirty="0">
                <a:effectLst/>
                <a:latin typeface="Calibri" panose="020F0502020204030204" pitchFamily="34" charset="0"/>
                <a:ea typeface="Times New Roman" panose="02020603050405020304" pitchFamily="18" charset="0"/>
              </a:rPr>
              <a:t> en algehele tevredenheid in die lewe bydra. </a:t>
            </a:r>
            <a:endParaRPr lang="en-US" sz="1800" dirty="0">
              <a:effectLst/>
              <a:latin typeface="Times New Roman" panose="02020603050405020304" pitchFamily="18" charset="0"/>
              <a:ea typeface="Times New Roman" panose="02020603050405020304" pitchFamily="18" charset="0"/>
            </a:endParaRPr>
          </a:p>
          <a:p>
            <a:pPr marL="800100" lvl="1" indent="-342900" algn="just">
              <a:buFont typeface="Courier New" panose="02070309020205020404" pitchFamily="49" charset="0"/>
              <a:buChar char="o"/>
            </a:pPr>
            <a:r>
              <a:rPr lang="af-ZA" sz="1800" dirty="0">
                <a:effectLst/>
                <a:latin typeface="Calibri" panose="020F0502020204030204" pitchFamily="34" charset="0"/>
                <a:ea typeface="Times New Roman" panose="02020603050405020304" pitchFamily="18" charset="0"/>
              </a:rPr>
              <a:t>Verbeter 'n individu se </a:t>
            </a:r>
            <a:r>
              <a:rPr lang="af-ZA" sz="1800" b="1" dirty="0" err="1">
                <a:effectLst/>
                <a:latin typeface="Calibri" panose="020F0502020204030204" pitchFamily="34" charset="0"/>
                <a:ea typeface="Times New Roman" panose="02020603050405020304" pitchFamily="18" charset="0"/>
              </a:rPr>
              <a:t>loopbaanvooruitsigte</a:t>
            </a:r>
            <a:r>
              <a:rPr lang="af-ZA" sz="1800" dirty="0">
                <a:effectLst/>
                <a:latin typeface="Calibri" panose="020F0502020204030204" pitchFamily="34" charset="0"/>
                <a:ea typeface="Times New Roman" panose="02020603050405020304" pitchFamily="18" charset="0"/>
              </a:rPr>
              <a:t> deur hul meer bemarkbaar en waardevol vir huidige en toekomstige werkgewers te maak.  </a:t>
            </a:r>
            <a:endParaRPr lang="en-US" sz="1800" dirty="0">
              <a:effectLst/>
              <a:latin typeface="Times New Roman" panose="02020603050405020304" pitchFamily="18" charset="0"/>
              <a:ea typeface="Times New Roman" panose="02020603050405020304" pitchFamily="18" charset="0"/>
            </a:endParaRPr>
          </a:p>
          <a:p>
            <a:pPr marL="800100" lvl="1" indent="-342900" algn="just">
              <a:buFont typeface="Courier New" panose="02070309020205020404" pitchFamily="49" charset="0"/>
              <a:buChar char="o"/>
            </a:pPr>
            <a:r>
              <a:rPr lang="af-ZA" sz="1800" dirty="0">
                <a:effectLst/>
                <a:latin typeface="Calibri" panose="020F0502020204030204" pitchFamily="34" charset="0"/>
                <a:ea typeface="Times New Roman" panose="02020603050405020304" pitchFamily="18" charset="0"/>
              </a:rPr>
              <a:t>Verhoog werknemers se kanse op </a:t>
            </a:r>
            <a:r>
              <a:rPr lang="af-ZA" sz="1800" b="1" dirty="0">
                <a:effectLst/>
                <a:latin typeface="Calibri" panose="020F0502020204030204" pitchFamily="34" charset="0"/>
                <a:ea typeface="Times New Roman" panose="02020603050405020304" pitchFamily="18" charset="0"/>
              </a:rPr>
              <a:t>vooruitgang</a:t>
            </a:r>
            <a:r>
              <a:rPr lang="af-ZA" sz="1800" dirty="0">
                <a:effectLst/>
                <a:latin typeface="Calibri" panose="020F0502020204030204" pitchFamily="34" charset="0"/>
                <a:ea typeface="Times New Roman" panose="02020603050405020304" pitchFamily="18" charset="0"/>
              </a:rPr>
              <a:t> binne hul huidige organisasie of om beter geleenthede elders te kry.</a:t>
            </a:r>
            <a:endParaRPr lang="en-US" sz="1800" dirty="0">
              <a:effectLst/>
              <a:latin typeface="Times New Roman" panose="02020603050405020304" pitchFamily="18" charset="0"/>
              <a:ea typeface="Times New Roman" panose="02020603050405020304" pitchFamily="18" charset="0"/>
            </a:endParaRPr>
          </a:p>
          <a:p>
            <a:pPr marL="800100" lvl="1" indent="-342900" algn="just">
              <a:buFont typeface="Courier New" panose="02070309020205020404" pitchFamily="49" charset="0"/>
              <a:buChar char="o"/>
            </a:pPr>
            <a:r>
              <a:rPr lang="af-ZA" sz="1800" dirty="0">
                <a:effectLst/>
                <a:latin typeface="Calibri" panose="020F0502020204030204" pitchFamily="34" charset="0"/>
                <a:ea typeface="Times New Roman" panose="02020603050405020304" pitchFamily="18" charset="0"/>
              </a:rPr>
              <a:t>Verhoog die </a:t>
            </a:r>
            <a:r>
              <a:rPr lang="af-ZA" sz="1800" b="1" dirty="0">
                <a:effectLst/>
                <a:latin typeface="Calibri" panose="020F0502020204030204" pitchFamily="34" charset="0"/>
                <a:ea typeface="Times New Roman" panose="02020603050405020304" pitchFamily="18" charset="0"/>
              </a:rPr>
              <a:t>erkenning</a:t>
            </a:r>
            <a:r>
              <a:rPr lang="af-ZA" sz="1800" dirty="0">
                <a:effectLst/>
                <a:latin typeface="Calibri" panose="020F0502020204030204" pitchFamily="34" charset="0"/>
                <a:ea typeface="Times New Roman" panose="02020603050405020304" pitchFamily="18" charset="0"/>
              </a:rPr>
              <a:t> van 'n individu  deur hul werkgewer. Hierdie erkenning kan verskillende vorme aanneem, soos bevorderings of salarisverhogings.</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7C6597EF-F7E1-38B2-EFCA-621278AB8C77}"/>
              </a:ext>
            </a:extLst>
          </p:cNvPr>
          <p:cNvSpPr>
            <a:spLocks noGrp="1"/>
          </p:cNvSpPr>
          <p:nvPr>
            <p:ph type="sldNum" sz="quarter" idx="5"/>
          </p:nvPr>
        </p:nvSpPr>
        <p:spPr/>
        <p:txBody>
          <a:bodyPr/>
          <a:lstStyle/>
          <a:p>
            <a:fld id="{07F3482F-FE69-4DA5-BE63-FC06260938C5}" type="slidenum">
              <a:rPr lang="en-US" smtClean="0"/>
              <a:t>7</a:t>
            </a:fld>
            <a:endParaRPr lang="en-US"/>
          </a:p>
        </p:txBody>
      </p:sp>
    </p:spTree>
    <p:extLst>
      <p:ext uri="{BB962C8B-B14F-4D97-AF65-F5344CB8AC3E}">
        <p14:creationId xmlns:p14="http://schemas.microsoft.com/office/powerpoint/2010/main" val="2095657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3A3A4-EBBF-98FC-7D72-30217E4208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D20620-0641-BE67-A3EA-CAA3A4A3B4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05BD6B-8F5E-BC04-23B3-C8825D120BB1}"/>
              </a:ext>
            </a:extLst>
          </p:cNvPr>
          <p:cNvSpPr>
            <a:spLocks noGrp="1"/>
          </p:cNvSpPr>
          <p:nvPr>
            <p:ph type="body" idx="1"/>
          </p:nvPr>
        </p:nvSpPr>
        <p:spPr/>
        <p:txBody>
          <a:bodyPr/>
          <a:lstStyle/>
          <a:p>
            <a:pPr marL="0" indent="0">
              <a:buFont typeface="Arial" panose="020B0604020202020204" pitchFamily="34" charset="0"/>
              <a:buNone/>
            </a:pPr>
            <a:r>
              <a:rPr lang="en-GB" dirty="0" err="1"/>
              <a:t>Informele</a:t>
            </a:r>
            <a:r>
              <a:rPr lang="en-GB" dirty="0"/>
              <a:t> </a:t>
            </a:r>
            <a:r>
              <a:rPr lang="en-GB" dirty="0" err="1"/>
              <a:t>Assessering</a:t>
            </a:r>
            <a:r>
              <a:rPr lang="en-GB" dirty="0"/>
              <a:t> (12 min)</a:t>
            </a:r>
          </a:p>
          <a:p>
            <a:pPr marL="0" indent="0">
              <a:buFont typeface="Arial" panose="020B0604020202020204" pitchFamily="34" charset="0"/>
              <a:buNone/>
            </a:pPr>
            <a:endParaRPr lang="en-GB" dirty="0"/>
          </a:p>
          <a:p>
            <a:pPr marL="342900" lvl="0" indent="-342900" algn="just">
              <a:buFont typeface="Arial" panose="020B0604020202020204" pitchFamily="34" charset="0"/>
              <a:buChar char="●"/>
            </a:pPr>
            <a:r>
              <a:rPr lang="af-ZA" sz="1800" dirty="0">
                <a:solidFill>
                  <a:srgbClr val="000000"/>
                </a:solidFill>
                <a:effectLst/>
                <a:latin typeface="Calibri" panose="020F0502020204030204" pitchFamily="34" charset="0"/>
                <a:ea typeface="Arial" panose="020B0604020202020204" pitchFamily="34" charset="0"/>
                <a:cs typeface="Noto Sans Symbols"/>
              </a:rPr>
              <a:t>Deel die </a:t>
            </a:r>
            <a:r>
              <a:rPr lang="af-ZA" sz="1800" b="1" i="1" u="sng" dirty="0" err="1">
                <a:solidFill>
                  <a:srgbClr val="000000"/>
                </a:solidFill>
                <a:effectLst/>
                <a:latin typeface="Calibri" panose="020F0502020204030204" pitchFamily="34" charset="0"/>
                <a:ea typeface="Arial" panose="020B0604020202020204" pitchFamily="34" charset="0"/>
                <a:cs typeface="Noto Sans Symbols"/>
              </a:rPr>
              <a:t>Inhoudsopsomming</a:t>
            </a:r>
            <a:r>
              <a:rPr lang="af-ZA" sz="1800" dirty="0">
                <a:solidFill>
                  <a:srgbClr val="000000"/>
                </a:solidFill>
                <a:effectLst/>
                <a:latin typeface="Calibri" panose="020F0502020204030204" pitchFamily="34" charset="0"/>
                <a:ea typeface="Arial" panose="020B0604020202020204" pitchFamily="34" charset="0"/>
                <a:cs typeface="Noto Sans Symbols"/>
              </a:rPr>
              <a:t> uit. </a:t>
            </a:r>
            <a:endParaRPr lang="en-US" sz="1800" dirty="0">
              <a:effectLst/>
              <a:latin typeface="Noto Sans Symbols"/>
              <a:ea typeface="Noto Sans Symbols"/>
              <a:cs typeface="Noto Sans Symbols"/>
            </a:endParaRPr>
          </a:p>
          <a:p>
            <a:pPr marL="342900" lvl="0" indent="-342900" algn="just">
              <a:buFont typeface="Arial" panose="020B0604020202020204" pitchFamily="34" charset="0"/>
              <a:buChar char="●"/>
            </a:pPr>
            <a:r>
              <a:rPr lang="af-ZA" sz="1800" dirty="0">
                <a:solidFill>
                  <a:srgbClr val="000000"/>
                </a:solidFill>
                <a:effectLst/>
                <a:latin typeface="Calibri" panose="020F0502020204030204" pitchFamily="34" charset="0"/>
                <a:ea typeface="Arial" panose="020B0604020202020204" pitchFamily="34" charset="0"/>
                <a:cs typeface="Noto Sans Symbols"/>
              </a:rPr>
              <a:t>Leerders kan vir die res van die les die Informele Assessering </a:t>
            </a:r>
            <a:r>
              <a:rPr lang="af-ZA" sz="1800" b="1" i="1" dirty="0">
                <a:solidFill>
                  <a:srgbClr val="000000"/>
                </a:solidFill>
                <a:effectLst/>
                <a:latin typeface="Calibri" panose="020F0502020204030204" pitchFamily="34" charset="0"/>
                <a:ea typeface="Arial" panose="020B0604020202020204" pitchFamily="34" charset="0"/>
                <a:cs typeface="Noto Sans Symbols"/>
              </a:rPr>
              <a:t>Aktiwiteit 2 </a:t>
            </a:r>
            <a:r>
              <a:rPr lang="af-ZA" sz="1800" dirty="0">
                <a:solidFill>
                  <a:srgbClr val="000000"/>
                </a:solidFill>
                <a:effectLst/>
                <a:latin typeface="Calibri" panose="020F0502020204030204" pitchFamily="34" charset="0"/>
                <a:ea typeface="Arial" panose="020B0604020202020204" pitchFamily="34" charset="0"/>
                <a:cs typeface="Noto Sans Symbols"/>
              </a:rPr>
              <a:t>(</a:t>
            </a:r>
            <a:r>
              <a:rPr lang="af-ZA" sz="1800" b="1" i="1" u="sng" dirty="0">
                <a:solidFill>
                  <a:srgbClr val="000000"/>
                </a:solidFill>
                <a:effectLst/>
                <a:latin typeface="Calibri" panose="020F0502020204030204" pitchFamily="34" charset="0"/>
                <a:ea typeface="Arial" panose="020B0604020202020204" pitchFamily="34" charset="0"/>
                <a:cs typeface="Noto Sans Symbols"/>
              </a:rPr>
              <a:t>Les 4 – Werkkaart</a:t>
            </a:r>
            <a:r>
              <a:rPr lang="af-ZA" sz="1800" i="1" dirty="0">
                <a:solidFill>
                  <a:srgbClr val="000000"/>
                </a:solidFill>
                <a:effectLst/>
                <a:latin typeface="Calibri" panose="020F0502020204030204" pitchFamily="34" charset="0"/>
                <a:ea typeface="Arial" panose="020B0604020202020204" pitchFamily="34" charset="0"/>
                <a:cs typeface="Noto Sans Symbols"/>
              </a:rPr>
              <a:t>)</a:t>
            </a:r>
            <a:r>
              <a:rPr lang="af-ZA" sz="1800" dirty="0">
                <a:solidFill>
                  <a:srgbClr val="000000"/>
                </a:solidFill>
                <a:effectLst/>
                <a:latin typeface="Calibri" panose="020F0502020204030204" pitchFamily="34" charset="0"/>
                <a:ea typeface="Arial" panose="020B0604020202020204" pitchFamily="34" charset="0"/>
                <a:cs typeface="Noto Sans Symbols"/>
              </a:rPr>
              <a:t> voltooi. Indien hulle nie genoeg tyd het om die aktiwiteit te voltooi nie, moet dit vir </a:t>
            </a:r>
            <a:r>
              <a:rPr lang="af-ZA" sz="1800" b="1" dirty="0">
                <a:solidFill>
                  <a:srgbClr val="000000"/>
                </a:solidFill>
                <a:effectLst/>
                <a:highlight>
                  <a:srgbClr val="FFFF00"/>
                </a:highlight>
                <a:latin typeface="Calibri" panose="020F0502020204030204" pitchFamily="34" charset="0"/>
                <a:ea typeface="Arial" panose="020B0604020202020204" pitchFamily="34" charset="0"/>
                <a:cs typeface="Noto Sans Symbols"/>
              </a:rPr>
              <a:t>huiswerk</a:t>
            </a:r>
            <a:r>
              <a:rPr lang="af-ZA" sz="1800" dirty="0">
                <a:solidFill>
                  <a:srgbClr val="000000"/>
                </a:solidFill>
                <a:effectLst/>
                <a:latin typeface="Calibri" panose="020F0502020204030204" pitchFamily="34" charset="0"/>
                <a:ea typeface="Arial" panose="020B0604020202020204" pitchFamily="34" charset="0"/>
                <a:cs typeface="Noto Sans Symbols"/>
              </a:rPr>
              <a:t> voltooi word. Leerders kan hul </a:t>
            </a:r>
            <a:r>
              <a:rPr lang="af-ZA" sz="1800" b="1" i="1" u="sng" dirty="0" err="1">
                <a:solidFill>
                  <a:srgbClr val="000000"/>
                </a:solidFill>
                <a:effectLst/>
                <a:latin typeface="Calibri" panose="020F0502020204030204" pitchFamily="34" charset="0"/>
                <a:ea typeface="Arial" panose="020B0604020202020204" pitchFamily="34" charset="0"/>
                <a:cs typeface="Noto Sans Symbols"/>
              </a:rPr>
              <a:t>Inhoudsopsomming</a:t>
            </a:r>
            <a:r>
              <a:rPr lang="af-ZA" sz="1800" dirty="0">
                <a:solidFill>
                  <a:srgbClr val="000000"/>
                </a:solidFill>
                <a:effectLst/>
                <a:latin typeface="Calibri" panose="020F0502020204030204" pitchFamily="34" charset="0"/>
                <a:ea typeface="Arial" panose="020B0604020202020204" pitchFamily="34" charset="0"/>
                <a:cs typeface="Noto Sans Symbols"/>
              </a:rPr>
              <a:t> gebruik om die vrae te beantwoord wat op die hele lesreeks oor die wêreld van werk gebaseer is. Dit is noodsaaklik dat leerders oefen om hierdie </a:t>
            </a:r>
            <a:r>
              <a:rPr lang="af-ZA" sz="1800" dirty="0" err="1">
                <a:solidFill>
                  <a:srgbClr val="000000"/>
                </a:solidFill>
                <a:effectLst/>
                <a:latin typeface="Calibri" panose="020F0502020204030204" pitchFamily="34" charset="0"/>
                <a:ea typeface="Arial" panose="020B0604020202020204" pitchFamily="34" charset="0"/>
                <a:cs typeface="Noto Sans Symbols"/>
              </a:rPr>
              <a:t>toetstipevrae</a:t>
            </a:r>
            <a:r>
              <a:rPr lang="af-ZA" sz="1800" dirty="0">
                <a:solidFill>
                  <a:srgbClr val="000000"/>
                </a:solidFill>
                <a:effectLst/>
                <a:latin typeface="Calibri" panose="020F0502020204030204" pitchFamily="34" charset="0"/>
                <a:ea typeface="Arial" panose="020B0604020202020204" pitchFamily="34" charset="0"/>
                <a:cs typeface="Noto Sans Symbols"/>
              </a:rPr>
              <a:t> te beantwoord. </a:t>
            </a:r>
            <a:r>
              <a:rPr lang="af-ZA" sz="1800" i="1" dirty="0">
                <a:solidFill>
                  <a:srgbClr val="000000"/>
                </a:solidFill>
                <a:effectLst/>
                <a:latin typeface="Calibri" panose="020F0502020204030204" pitchFamily="34" charset="0"/>
                <a:ea typeface="Arial" panose="020B0604020202020204" pitchFamily="34" charset="0"/>
                <a:cs typeface="Noto Sans Symbols"/>
              </a:rPr>
              <a:t>Antwoorde is op </a:t>
            </a:r>
            <a:r>
              <a:rPr lang="af-ZA" sz="1800" b="1" i="1" u="sng" dirty="0">
                <a:solidFill>
                  <a:srgbClr val="000000"/>
                </a:solidFill>
                <a:effectLst/>
                <a:latin typeface="Calibri" panose="020F0502020204030204" pitchFamily="34" charset="0"/>
                <a:ea typeface="Arial" panose="020B0604020202020204" pitchFamily="34" charset="0"/>
                <a:cs typeface="Noto Sans Symbols"/>
              </a:rPr>
              <a:t>Les 4 – Werkkaart MEMO</a:t>
            </a:r>
            <a:r>
              <a:rPr lang="af-ZA" sz="1800" i="1" dirty="0">
                <a:solidFill>
                  <a:srgbClr val="000000"/>
                </a:solidFill>
                <a:effectLst/>
                <a:latin typeface="Calibri" panose="020F0502020204030204" pitchFamily="34" charset="0"/>
                <a:ea typeface="Arial" panose="020B0604020202020204" pitchFamily="34" charset="0"/>
                <a:cs typeface="Noto Sans Symbols"/>
              </a:rPr>
              <a:t> beskikbaar en kan aan die begin van die volgende les met leerders gedeel word. </a:t>
            </a:r>
            <a:endParaRPr lang="en-US" sz="1800">
              <a:effectLst/>
              <a:latin typeface="Noto Sans Symbols"/>
              <a:ea typeface="Noto Sans Symbols"/>
              <a:cs typeface="Noto Sans Symbols"/>
            </a:endParaRPr>
          </a:p>
          <a:p>
            <a:pPr marL="0" indent="0">
              <a:buFont typeface="Arial" panose="020B0604020202020204" pitchFamily="34" charset="0"/>
              <a:buNone/>
            </a:pPr>
            <a:endParaRPr lang="en-GB" dirty="0"/>
          </a:p>
        </p:txBody>
      </p:sp>
      <p:sp>
        <p:nvSpPr>
          <p:cNvPr id="4" name="Slide Number Placeholder 3">
            <a:extLst>
              <a:ext uri="{FF2B5EF4-FFF2-40B4-BE49-F238E27FC236}">
                <a16:creationId xmlns:a16="http://schemas.microsoft.com/office/drawing/2014/main" id="{1F7455D7-213F-58F3-453A-3D5D44D0E974}"/>
              </a:ext>
            </a:extLst>
          </p:cNvPr>
          <p:cNvSpPr>
            <a:spLocks noGrp="1"/>
          </p:cNvSpPr>
          <p:nvPr>
            <p:ph type="sldNum" sz="quarter" idx="5"/>
          </p:nvPr>
        </p:nvSpPr>
        <p:spPr/>
        <p:txBody>
          <a:bodyPr/>
          <a:lstStyle/>
          <a:p>
            <a:fld id="{07F3482F-FE69-4DA5-BE63-FC06260938C5}" type="slidenum">
              <a:rPr lang="en-US" smtClean="0"/>
              <a:t>8</a:t>
            </a:fld>
            <a:endParaRPr lang="en-US"/>
          </a:p>
        </p:txBody>
      </p:sp>
    </p:spTree>
    <p:extLst>
      <p:ext uri="{BB962C8B-B14F-4D97-AF65-F5344CB8AC3E}">
        <p14:creationId xmlns:p14="http://schemas.microsoft.com/office/powerpoint/2010/main" val="3980711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jpeg"/><Relationship Id="rId7" Type="http://schemas.openxmlformats.org/officeDocument/2006/relationships/diagramQuickStyle" Target="../diagrams/quickStyle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jpe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8" name="Picture 27" descr="A logo with a person in the middle&#10;&#10;Description automatically generated">
            <a:extLst>
              <a:ext uri="{FF2B5EF4-FFF2-40B4-BE49-F238E27FC236}">
                <a16:creationId xmlns:a16="http://schemas.microsoft.com/office/drawing/2014/main" id="{5D225784-E9F0-A6DF-9A67-3ED8435423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5827" y="0"/>
            <a:ext cx="2732174" cy="947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9" name="Picture 18" descr="A logo with a person in the middle&#10;&#10;Description automatically generated">
            <a:extLst>
              <a:ext uri="{FF2B5EF4-FFF2-40B4-BE49-F238E27FC236}">
                <a16:creationId xmlns:a16="http://schemas.microsoft.com/office/drawing/2014/main" id="{D7256D06-5A20-8192-08B3-8253942784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5827" y="0"/>
            <a:ext cx="2732174" cy="947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4" name="Picture 23" descr="A logo with a person in the middle&#10;&#10;Description automatically generated">
            <a:extLst>
              <a:ext uri="{FF2B5EF4-FFF2-40B4-BE49-F238E27FC236}">
                <a16:creationId xmlns:a16="http://schemas.microsoft.com/office/drawing/2014/main" id="{A3001C4E-1189-4461-1D47-FDA0BBD430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5827" y="0"/>
            <a:ext cx="2732174" cy="947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AD187C-C06C-DE11-603A-2D37F5C61DD2}"/>
            </a:ext>
          </a:extLst>
        </p:cNvPr>
        <p:cNvGrpSpPr/>
        <p:nvPr/>
      </p:nvGrpSpPr>
      <p:grpSpPr>
        <a:xfrm>
          <a:off x="0" y="0"/>
          <a:ext cx="0" cy="0"/>
          <a:chOff x="0" y="0"/>
          <a:chExt cx="0" cy="0"/>
        </a:xfrm>
      </p:grpSpPr>
      <p:sp>
        <p:nvSpPr>
          <p:cNvPr id="23" name="Freeform 2">
            <a:extLst>
              <a:ext uri="{FF2B5EF4-FFF2-40B4-BE49-F238E27FC236}">
                <a16:creationId xmlns:a16="http://schemas.microsoft.com/office/drawing/2014/main" id="{56E21BF8-8BAF-D6A3-B445-F8A767B163ED}"/>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endParaRPr lang="en-US"/>
          </a:p>
        </p:txBody>
      </p:sp>
      <p:grpSp>
        <p:nvGrpSpPr>
          <p:cNvPr id="11" name="Group 11">
            <a:extLst>
              <a:ext uri="{FF2B5EF4-FFF2-40B4-BE49-F238E27FC236}">
                <a16:creationId xmlns:a16="http://schemas.microsoft.com/office/drawing/2014/main" id="{460B22E6-3E7F-9B72-7ACA-1258761A965D}"/>
              </a:ext>
            </a:extLst>
          </p:cNvPr>
          <p:cNvGrpSpPr/>
          <p:nvPr/>
        </p:nvGrpSpPr>
        <p:grpSpPr>
          <a:xfrm>
            <a:off x="1143000" y="1028700"/>
            <a:ext cx="15810403" cy="2211627"/>
            <a:chOff x="0" y="0"/>
            <a:chExt cx="4698794" cy="1148549"/>
          </a:xfrm>
        </p:grpSpPr>
        <p:sp>
          <p:nvSpPr>
            <p:cNvPr id="12" name="Freeform 12">
              <a:extLst>
                <a:ext uri="{FF2B5EF4-FFF2-40B4-BE49-F238E27FC236}">
                  <a16:creationId xmlns:a16="http://schemas.microsoft.com/office/drawing/2014/main" id="{3629DD69-33DD-AFDE-7ABB-CE6C30D8565C}"/>
                </a:ext>
              </a:extLst>
            </p:cNvPr>
            <p:cNvSpPr/>
            <p:nvPr/>
          </p:nvSpPr>
          <p:spPr>
            <a:xfrm>
              <a:off x="0" y="0"/>
              <a:ext cx="4698795" cy="1148549"/>
            </a:xfrm>
            <a:custGeom>
              <a:avLst/>
              <a:gdLst/>
              <a:ahLst/>
              <a:cxnLst/>
              <a:rect l="l" t="t" r="r" b="b"/>
              <a:pathLst>
                <a:path w="4698795" h="1148549">
                  <a:moveTo>
                    <a:pt x="45456" y="0"/>
                  </a:moveTo>
                  <a:lnTo>
                    <a:pt x="4653339" y="0"/>
                  </a:lnTo>
                  <a:cubicBezTo>
                    <a:pt x="4678444" y="0"/>
                    <a:pt x="4698795" y="20351"/>
                    <a:pt x="4698795" y="45456"/>
                  </a:cubicBezTo>
                  <a:lnTo>
                    <a:pt x="4698795" y="1103093"/>
                  </a:lnTo>
                  <a:cubicBezTo>
                    <a:pt x="4698795" y="1128198"/>
                    <a:pt x="4678444" y="1148549"/>
                    <a:pt x="4653339" y="1148549"/>
                  </a:cubicBezTo>
                  <a:lnTo>
                    <a:pt x="45456" y="1148549"/>
                  </a:lnTo>
                  <a:cubicBezTo>
                    <a:pt x="20351" y="1148549"/>
                    <a:pt x="0" y="1128198"/>
                    <a:pt x="0" y="1103093"/>
                  </a:cubicBezTo>
                  <a:lnTo>
                    <a:pt x="0" y="45456"/>
                  </a:lnTo>
                  <a:cubicBezTo>
                    <a:pt x="0" y="20351"/>
                    <a:pt x="20351" y="0"/>
                    <a:pt x="45456" y="0"/>
                  </a:cubicBezTo>
                  <a:close/>
                </a:path>
              </a:pathLst>
            </a:custGeom>
            <a:solidFill>
              <a:srgbClr val="34AD27">
                <a:alpha val="64706"/>
              </a:srgbClr>
            </a:solidFill>
          </p:spPr>
          <p:txBody>
            <a:bodyPr/>
            <a:lstStyle/>
            <a:p>
              <a:endParaRPr lang="en-US"/>
            </a:p>
          </p:txBody>
        </p:sp>
        <p:sp>
          <p:nvSpPr>
            <p:cNvPr id="13" name="TextBox 13">
              <a:extLst>
                <a:ext uri="{FF2B5EF4-FFF2-40B4-BE49-F238E27FC236}">
                  <a16:creationId xmlns:a16="http://schemas.microsoft.com/office/drawing/2014/main" id="{CE705A8F-680D-ED26-8EBC-6BB759CEC691}"/>
                </a:ext>
              </a:extLst>
            </p:cNvPr>
            <p:cNvSpPr txBox="1"/>
            <p:nvPr/>
          </p:nvSpPr>
          <p:spPr>
            <a:xfrm>
              <a:off x="0" y="-76200"/>
              <a:ext cx="4698794" cy="1224749"/>
            </a:xfrm>
            <a:prstGeom prst="rect">
              <a:avLst/>
            </a:prstGeom>
          </p:spPr>
          <p:txBody>
            <a:bodyPr lIns="50800" tIns="50800" rIns="50800" bIns="50800" rtlCol="0" anchor="ctr"/>
            <a:lstStyle/>
            <a:p>
              <a:pPr algn="ctr">
                <a:lnSpc>
                  <a:spcPts val="2659"/>
                </a:lnSpc>
                <a:spcBef>
                  <a:spcPct val="0"/>
                </a:spcBef>
              </a:pPr>
              <a:endParaRPr/>
            </a:p>
          </p:txBody>
        </p:sp>
      </p:grpSp>
      <p:sp>
        <p:nvSpPr>
          <p:cNvPr id="14" name="TextBox 14">
            <a:extLst>
              <a:ext uri="{FF2B5EF4-FFF2-40B4-BE49-F238E27FC236}">
                <a16:creationId xmlns:a16="http://schemas.microsoft.com/office/drawing/2014/main" id="{F4318FBC-BB02-8027-4E7B-B356EEE700AD}"/>
              </a:ext>
            </a:extLst>
          </p:cNvPr>
          <p:cNvSpPr txBox="1"/>
          <p:nvPr/>
        </p:nvSpPr>
        <p:spPr>
          <a:xfrm>
            <a:off x="1574648" y="1348888"/>
            <a:ext cx="14754693" cy="1264064"/>
          </a:xfrm>
          <a:prstGeom prst="rect">
            <a:avLst/>
          </a:prstGeom>
        </p:spPr>
        <p:txBody>
          <a:bodyPr wrap="square" lIns="0" tIns="0" rIns="0" bIns="0" rtlCol="0" anchor="t">
            <a:spAutoFit/>
          </a:bodyPr>
          <a:lstStyle/>
          <a:p>
            <a:pPr algn="ctr">
              <a:lnSpc>
                <a:spcPts val="11508"/>
              </a:lnSpc>
            </a:pPr>
            <a:r>
              <a:rPr lang="nl-NL" sz="4400" dirty="0">
                <a:solidFill>
                  <a:schemeClr val="bg1"/>
                </a:solidFill>
                <a:latin typeface="Poppins Ultra-Bold"/>
              </a:rPr>
              <a:t>Wet op Vaardigheidsontwikkeling, No. 97 van 1998</a:t>
            </a:r>
            <a:endParaRPr lang="en-US" sz="5400" dirty="0">
              <a:solidFill>
                <a:schemeClr val="bg1"/>
              </a:solidFill>
              <a:latin typeface="Poppins Ultra-Bold"/>
            </a:endParaRPr>
          </a:p>
        </p:txBody>
      </p:sp>
      <p:pic>
        <p:nvPicPr>
          <p:cNvPr id="24" name="Picture 23" descr="A logo with a person in the middle&#10;&#10;Description automatically generated">
            <a:extLst>
              <a:ext uri="{FF2B5EF4-FFF2-40B4-BE49-F238E27FC236}">
                <a16:creationId xmlns:a16="http://schemas.microsoft.com/office/drawing/2014/main" id="{AA8E9956-2DBA-7399-F26D-E46C22AB2D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5827" y="0"/>
            <a:ext cx="2732174" cy="947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A group of people in a meeting&#10;&#10;Description automatically generated">
            <a:extLst>
              <a:ext uri="{FF2B5EF4-FFF2-40B4-BE49-F238E27FC236}">
                <a16:creationId xmlns:a16="http://schemas.microsoft.com/office/drawing/2014/main" id="{7D33B7FA-8825-3269-9E35-BF04BCB1AF6B}"/>
              </a:ext>
            </a:extLst>
          </p:cNvPr>
          <p:cNvPicPr>
            <a:picLocks noChangeAspect="1"/>
          </p:cNvPicPr>
          <p:nvPr/>
        </p:nvPicPr>
        <p:blipFill rotWithShape="1">
          <a:blip r:embed="rId5">
            <a:extLst>
              <a:ext uri="{28A0092B-C50C-407E-A947-70E740481C1C}">
                <a14:useLocalDpi xmlns:a14="http://schemas.microsoft.com/office/drawing/2010/main" val="0"/>
              </a:ext>
            </a:extLst>
          </a:blip>
          <a:srcRect t="16663" b="17404"/>
          <a:stretch/>
        </p:blipFill>
        <p:spPr>
          <a:xfrm>
            <a:off x="28996" y="3512507"/>
            <a:ext cx="9562002" cy="6304628"/>
          </a:xfrm>
          <a:prstGeom prst="roundRect">
            <a:avLst>
              <a:gd name="adj" fmla="val 8594"/>
            </a:avLst>
          </a:prstGeom>
          <a:solidFill>
            <a:srgbClr val="FFFFFF">
              <a:shade val="85000"/>
            </a:srgbClr>
          </a:solidFill>
          <a:ln>
            <a:noFill/>
          </a:ln>
          <a:effectLst/>
        </p:spPr>
      </p:pic>
      <p:sp>
        <p:nvSpPr>
          <p:cNvPr id="6" name="Rectangle: Rounded Corners 5">
            <a:extLst>
              <a:ext uri="{FF2B5EF4-FFF2-40B4-BE49-F238E27FC236}">
                <a16:creationId xmlns:a16="http://schemas.microsoft.com/office/drawing/2014/main" id="{4CFE30BB-D1CF-E3E6-4ECF-8049087542F4}"/>
              </a:ext>
            </a:extLst>
          </p:cNvPr>
          <p:cNvSpPr/>
          <p:nvPr/>
        </p:nvSpPr>
        <p:spPr>
          <a:xfrm>
            <a:off x="7391400" y="3560515"/>
            <a:ext cx="9562002" cy="6231186"/>
          </a:xfrm>
          <a:prstGeom prst="roundRect">
            <a:avLst/>
          </a:prstGeom>
          <a:solidFill>
            <a:srgbClr val="B2D090"/>
          </a:solidFill>
          <a:ln>
            <a:solidFill>
              <a:srgbClr val="719D4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spcAft>
                <a:spcPts val="800"/>
              </a:spcAft>
            </a:pPr>
            <a:r>
              <a:rPr lang="nl-NL" sz="2800" dirty="0">
                <a:solidFill>
                  <a:schemeClr val="tx1"/>
                </a:solidFill>
              </a:rPr>
              <a:t>Die Wet op Vaardigheidsontwikkeling is 'n wet wat daarop gemik is om die vaardigheidskrisis aan te spreek deur </a:t>
            </a:r>
            <a:r>
              <a:rPr lang="nl-NL" sz="2800" b="1" dirty="0">
                <a:solidFill>
                  <a:schemeClr val="tx1"/>
                </a:solidFill>
              </a:rPr>
              <a:t>vaardigheidsontwikkeling en -opleiding te bevorder</a:t>
            </a:r>
            <a:r>
              <a:rPr lang="nl-NL" sz="2800" dirty="0">
                <a:solidFill>
                  <a:schemeClr val="tx1"/>
                </a:solidFill>
              </a:rPr>
              <a:t>. Dit vereis van werkgewers om tot die </a:t>
            </a:r>
            <a:r>
              <a:rPr lang="nl-NL" sz="2800" b="1" dirty="0">
                <a:solidFill>
                  <a:schemeClr val="tx1"/>
                </a:solidFill>
              </a:rPr>
              <a:t>Vaardigheidsontwikkelingsheffing </a:t>
            </a:r>
            <a:r>
              <a:rPr lang="nl-NL" sz="2800" dirty="0">
                <a:solidFill>
                  <a:schemeClr val="tx1"/>
                </a:solidFill>
              </a:rPr>
              <a:t>by te dra, wat opleidingsprogramme vir werknemers befonds. Die Wet vestig ook </a:t>
            </a:r>
            <a:r>
              <a:rPr lang="nl-NL" sz="2800" b="1" dirty="0">
                <a:solidFill>
                  <a:schemeClr val="tx1"/>
                </a:solidFill>
              </a:rPr>
              <a:t>Sektor Onderwys- en Opleidingsowerhede (Setas)</a:t>
            </a:r>
            <a:r>
              <a:rPr lang="nl-NL" sz="2800" dirty="0">
                <a:solidFill>
                  <a:schemeClr val="tx1"/>
                </a:solidFill>
              </a:rPr>
              <a:t>, wat toesig hou oor vaardigheidsontwikkeling in verskillende bedrywe.</a:t>
            </a:r>
            <a:endParaRPr lang="en-US" kern="100" dirty="0">
              <a:solidFill>
                <a:schemeClr val="tx1"/>
              </a:solidFill>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178464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3C1698-2E2B-F2BE-F38E-A8AF2F882F6E}"/>
            </a:ext>
          </a:extLst>
        </p:cNvPr>
        <p:cNvGrpSpPr/>
        <p:nvPr/>
      </p:nvGrpSpPr>
      <p:grpSpPr>
        <a:xfrm>
          <a:off x="0" y="0"/>
          <a:ext cx="0" cy="0"/>
          <a:chOff x="0" y="0"/>
          <a:chExt cx="0" cy="0"/>
        </a:xfrm>
      </p:grpSpPr>
      <p:sp>
        <p:nvSpPr>
          <p:cNvPr id="23" name="Freeform 2">
            <a:extLst>
              <a:ext uri="{FF2B5EF4-FFF2-40B4-BE49-F238E27FC236}">
                <a16:creationId xmlns:a16="http://schemas.microsoft.com/office/drawing/2014/main" id="{5A6593ED-BD34-377E-B37B-6C9E37559BFC}"/>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endParaRPr lang="en-US"/>
          </a:p>
        </p:txBody>
      </p:sp>
      <p:grpSp>
        <p:nvGrpSpPr>
          <p:cNvPr id="11" name="Group 11">
            <a:extLst>
              <a:ext uri="{FF2B5EF4-FFF2-40B4-BE49-F238E27FC236}">
                <a16:creationId xmlns:a16="http://schemas.microsoft.com/office/drawing/2014/main" id="{778A5217-BE69-28AF-66AA-77AB458600A4}"/>
              </a:ext>
            </a:extLst>
          </p:cNvPr>
          <p:cNvGrpSpPr/>
          <p:nvPr/>
        </p:nvGrpSpPr>
        <p:grpSpPr>
          <a:xfrm>
            <a:off x="1143000" y="1028700"/>
            <a:ext cx="15810403" cy="2211627"/>
            <a:chOff x="0" y="0"/>
            <a:chExt cx="4698794" cy="1148549"/>
          </a:xfrm>
        </p:grpSpPr>
        <p:sp>
          <p:nvSpPr>
            <p:cNvPr id="12" name="Freeform 12">
              <a:extLst>
                <a:ext uri="{FF2B5EF4-FFF2-40B4-BE49-F238E27FC236}">
                  <a16:creationId xmlns:a16="http://schemas.microsoft.com/office/drawing/2014/main" id="{E360FE6E-697D-8B99-66D0-7EEA60B8CC83}"/>
                </a:ext>
              </a:extLst>
            </p:cNvPr>
            <p:cNvSpPr/>
            <p:nvPr/>
          </p:nvSpPr>
          <p:spPr>
            <a:xfrm>
              <a:off x="0" y="0"/>
              <a:ext cx="4698795" cy="1148549"/>
            </a:xfrm>
            <a:custGeom>
              <a:avLst/>
              <a:gdLst/>
              <a:ahLst/>
              <a:cxnLst/>
              <a:rect l="l" t="t" r="r" b="b"/>
              <a:pathLst>
                <a:path w="4698795" h="1148549">
                  <a:moveTo>
                    <a:pt x="45456" y="0"/>
                  </a:moveTo>
                  <a:lnTo>
                    <a:pt x="4653339" y="0"/>
                  </a:lnTo>
                  <a:cubicBezTo>
                    <a:pt x="4678444" y="0"/>
                    <a:pt x="4698795" y="20351"/>
                    <a:pt x="4698795" y="45456"/>
                  </a:cubicBezTo>
                  <a:lnTo>
                    <a:pt x="4698795" y="1103093"/>
                  </a:lnTo>
                  <a:cubicBezTo>
                    <a:pt x="4698795" y="1128198"/>
                    <a:pt x="4678444" y="1148549"/>
                    <a:pt x="4653339" y="1148549"/>
                  </a:cubicBezTo>
                  <a:lnTo>
                    <a:pt x="45456" y="1148549"/>
                  </a:lnTo>
                  <a:cubicBezTo>
                    <a:pt x="20351" y="1148549"/>
                    <a:pt x="0" y="1128198"/>
                    <a:pt x="0" y="1103093"/>
                  </a:cubicBezTo>
                  <a:lnTo>
                    <a:pt x="0" y="45456"/>
                  </a:lnTo>
                  <a:cubicBezTo>
                    <a:pt x="0" y="20351"/>
                    <a:pt x="20351" y="0"/>
                    <a:pt x="45456" y="0"/>
                  </a:cubicBezTo>
                  <a:close/>
                </a:path>
              </a:pathLst>
            </a:custGeom>
            <a:solidFill>
              <a:srgbClr val="34AD27">
                <a:alpha val="64706"/>
              </a:srgbClr>
            </a:solidFill>
          </p:spPr>
          <p:txBody>
            <a:bodyPr/>
            <a:lstStyle/>
            <a:p>
              <a:endParaRPr lang="en-US"/>
            </a:p>
          </p:txBody>
        </p:sp>
        <p:sp>
          <p:nvSpPr>
            <p:cNvPr id="13" name="TextBox 13">
              <a:extLst>
                <a:ext uri="{FF2B5EF4-FFF2-40B4-BE49-F238E27FC236}">
                  <a16:creationId xmlns:a16="http://schemas.microsoft.com/office/drawing/2014/main" id="{BDF9522C-C153-C47E-3C7E-80DE7536F45E}"/>
                </a:ext>
              </a:extLst>
            </p:cNvPr>
            <p:cNvSpPr txBox="1"/>
            <p:nvPr/>
          </p:nvSpPr>
          <p:spPr>
            <a:xfrm>
              <a:off x="0" y="-76200"/>
              <a:ext cx="4698794" cy="1224749"/>
            </a:xfrm>
            <a:prstGeom prst="rect">
              <a:avLst/>
            </a:prstGeom>
          </p:spPr>
          <p:txBody>
            <a:bodyPr lIns="50800" tIns="50800" rIns="50800" bIns="50800" rtlCol="0" anchor="ctr"/>
            <a:lstStyle/>
            <a:p>
              <a:pPr algn="ctr">
                <a:lnSpc>
                  <a:spcPts val="2659"/>
                </a:lnSpc>
                <a:spcBef>
                  <a:spcPct val="0"/>
                </a:spcBef>
              </a:pPr>
              <a:endParaRPr/>
            </a:p>
          </p:txBody>
        </p:sp>
      </p:grpSp>
      <p:sp>
        <p:nvSpPr>
          <p:cNvPr id="14" name="TextBox 14">
            <a:extLst>
              <a:ext uri="{FF2B5EF4-FFF2-40B4-BE49-F238E27FC236}">
                <a16:creationId xmlns:a16="http://schemas.microsoft.com/office/drawing/2014/main" id="{4021D293-13D8-2643-6313-D107B38F1BE8}"/>
              </a:ext>
            </a:extLst>
          </p:cNvPr>
          <p:cNvSpPr txBox="1"/>
          <p:nvPr/>
        </p:nvSpPr>
        <p:spPr>
          <a:xfrm>
            <a:off x="1574648" y="1348888"/>
            <a:ext cx="14754693" cy="1278427"/>
          </a:xfrm>
          <a:prstGeom prst="rect">
            <a:avLst/>
          </a:prstGeom>
        </p:spPr>
        <p:txBody>
          <a:bodyPr wrap="square" lIns="0" tIns="0" rIns="0" bIns="0" rtlCol="0" anchor="t">
            <a:spAutoFit/>
          </a:bodyPr>
          <a:lstStyle/>
          <a:p>
            <a:pPr algn="ctr">
              <a:lnSpc>
                <a:spcPts val="11508"/>
              </a:lnSpc>
            </a:pPr>
            <a:r>
              <a:rPr lang="en-GB" sz="4800" dirty="0" err="1">
                <a:solidFill>
                  <a:schemeClr val="bg1"/>
                </a:solidFill>
                <a:latin typeface="Poppins Ultra-Bold"/>
              </a:rPr>
              <a:t>Vermy</a:t>
            </a:r>
            <a:r>
              <a:rPr lang="en-GB" sz="4800" dirty="0">
                <a:solidFill>
                  <a:schemeClr val="bg1"/>
                </a:solidFill>
                <a:latin typeface="Poppins Ultra-Bold"/>
              </a:rPr>
              <a:t> </a:t>
            </a:r>
            <a:r>
              <a:rPr lang="en-GB" sz="4800" dirty="0" err="1">
                <a:solidFill>
                  <a:schemeClr val="bg1"/>
                </a:solidFill>
                <a:latin typeface="Poppins Ultra-Bold"/>
              </a:rPr>
              <a:t>Jeugwerkloosheid</a:t>
            </a:r>
            <a:endParaRPr lang="en-US" sz="6000" dirty="0">
              <a:solidFill>
                <a:schemeClr val="bg1"/>
              </a:solidFill>
              <a:latin typeface="Poppins Ultra-Bold"/>
            </a:endParaRPr>
          </a:p>
        </p:txBody>
      </p:sp>
      <p:pic>
        <p:nvPicPr>
          <p:cNvPr id="24" name="Picture 23" descr="A logo with a person in the middle&#10;&#10;Description automatically generated">
            <a:extLst>
              <a:ext uri="{FF2B5EF4-FFF2-40B4-BE49-F238E27FC236}">
                <a16:creationId xmlns:a16="http://schemas.microsoft.com/office/drawing/2014/main" id="{E7061DD1-DE35-3920-1B77-A8E1E4E485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5827" y="0"/>
            <a:ext cx="2732174" cy="947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Rounded Corners 3">
            <a:extLst>
              <a:ext uri="{FF2B5EF4-FFF2-40B4-BE49-F238E27FC236}">
                <a16:creationId xmlns:a16="http://schemas.microsoft.com/office/drawing/2014/main" id="{38ED9567-FEC3-E0D0-D572-FAD468A5F440}"/>
              </a:ext>
            </a:extLst>
          </p:cNvPr>
          <p:cNvSpPr/>
          <p:nvPr/>
        </p:nvSpPr>
        <p:spPr>
          <a:xfrm>
            <a:off x="1142997" y="3658349"/>
            <a:ext cx="15810406" cy="1624870"/>
          </a:xfrm>
          <a:prstGeom prst="roundRect">
            <a:avLst/>
          </a:prstGeom>
          <a:solidFill>
            <a:srgbClr val="B2D090"/>
          </a:solidFill>
          <a:ln>
            <a:solidFill>
              <a:srgbClr val="719D4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800"/>
              </a:spcAft>
            </a:pPr>
            <a:r>
              <a:rPr lang="nl-NL" sz="3200" dirty="0">
                <a:solidFill>
                  <a:srgbClr val="202124"/>
                </a:solidFill>
                <a:latin typeface="Google Sans"/>
              </a:rPr>
              <a:t>Data wat in Mei 2023 deur Statistieke Suid-Afrika vrygestel is, toon dat die totale aantal werklose jeugdiges tussen 15 en 34 jaar op 4,9 miljoen staan.</a:t>
            </a:r>
            <a:endParaRPr lang="en-US" sz="2000" kern="100" dirty="0">
              <a:solidFill>
                <a:schemeClr val="tx1"/>
              </a:solidFill>
              <a:effectLst/>
              <a:ea typeface="Aptos" panose="020B0004020202020204" pitchFamily="34" charset="0"/>
              <a:cs typeface="Times New Roman" panose="02020603050405020304" pitchFamily="18" charset="0"/>
            </a:endParaRPr>
          </a:p>
        </p:txBody>
      </p:sp>
      <p:pic>
        <p:nvPicPr>
          <p:cNvPr id="6" name="Picture 5" descr="A person and person wearing hardhats and working on a machine&#10;&#10;Description automatically generated">
            <a:extLst>
              <a:ext uri="{FF2B5EF4-FFF2-40B4-BE49-F238E27FC236}">
                <a16:creationId xmlns:a16="http://schemas.microsoft.com/office/drawing/2014/main" id="{9158EB15-18E0-E225-6CF0-F94768C4F98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6663" b="16663"/>
          <a:stretch/>
        </p:blipFill>
        <p:spPr>
          <a:xfrm>
            <a:off x="12636135" y="5701241"/>
            <a:ext cx="4319459" cy="2880000"/>
          </a:xfrm>
          <a:prstGeom prst="roundRect">
            <a:avLst>
              <a:gd name="adj" fmla="val 8594"/>
            </a:avLst>
          </a:prstGeom>
          <a:solidFill>
            <a:srgbClr val="FFFFFF">
              <a:shade val="85000"/>
            </a:srgbClr>
          </a:solidFill>
          <a:ln>
            <a:noFill/>
          </a:ln>
          <a:effectLst/>
        </p:spPr>
      </p:pic>
      <p:pic>
        <p:nvPicPr>
          <p:cNvPr id="8" name="Picture 7" descr="A group of people throwing graduation caps in the air&#10;&#10;Description automatically generated">
            <a:extLst>
              <a:ext uri="{FF2B5EF4-FFF2-40B4-BE49-F238E27FC236}">
                <a16:creationId xmlns:a16="http://schemas.microsoft.com/office/drawing/2014/main" id="{51CA49D1-67B0-1460-7666-DC36BFCF68C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6663" b="16663"/>
          <a:stretch/>
        </p:blipFill>
        <p:spPr>
          <a:xfrm>
            <a:off x="1142997" y="5701241"/>
            <a:ext cx="4319460" cy="2880000"/>
          </a:xfrm>
          <a:prstGeom prst="roundRect">
            <a:avLst>
              <a:gd name="adj" fmla="val 8594"/>
            </a:avLst>
          </a:prstGeom>
          <a:solidFill>
            <a:srgbClr val="FFFFFF">
              <a:shade val="85000"/>
            </a:srgbClr>
          </a:solidFill>
          <a:ln>
            <a:noFill/>
          </a:ln>
          <a:effectLst/>
        </p:spPr>
      </p:pic>
      <p:sp>
        <p:nvSpPr>
          <p:cNvPr id="17" name="TextBox 16">
            <a:extLst>
              <a:ext uri="{FF2B5EF4-FFF2-40B4-BE49-F238E27FC236}">
                <a16:creationId xmlns:a16="http://schemas.microsoft.com/office/drawing/2014/main" id="{1E36E96B-50A7-719B-61AB-840A0D18F5DF}"/>
              </a:ext>
            </a:extLst>
          </p:cNvPr>
          <p:cNvSpPr txBox="1"/>
          <p:nvPr/>
        </p:nvSpPr>
        <p:spPr>
          <a:xfrm>
            <a:off x="829473" y="9098231"/>
            <a:ext cx="4724400" cy="564514"/>
          </a:xfrm>
          <a:prstGeom prst="rect">
            <a:avLst/>
          </a:prstGeom>
          <a:noFill/>
        </p:spPr>
        <p:txBody>
          <a:bodyPr wrap="square">
            <a:spAutoFit/>
          </a:bodyPr>
          <a:lstStyle/>
          <a:p>
            <a:pPr algn="ctr">
              <a:lnSpc>
                <a:spcPct val="115000"/>
              </a:lnSpc>
              <a:spcAft>
                <a:spcPts val="800"/>
              </a:spcAft>
              <a:tabLst>
                <a:tab pos="5966460" algn="l"/>
              </a:tabLst>
            </a:pPr>
            <a:r>
              <a:rPr lang="en-ZA" sz="2800" b="1" kern="100" dirty="0" err="1">
                <a:solidFill>
                  <a:srgbClr val="7CCA73"/>
                </a:solidFill>
                <a:effectLst/>
                <a:latin typeface="Poppins" panose="00000500000000000000" pitchFamily="2" charset="0"/>
                <a:ea typeface="Aptos" panose="020B0004020202020204" pitchFamily="34" charset="0"/>
                <a:cs typeface="Poppins" panose="00000500000000000000" pitchFamily="2" charset="0"/>
              </a:rPr>
              <a:t>Voltooi</a:t>
            </a:r>
            <a:r>
              <a:rPr lang="en-ZA" sz="2800" b="1" kern="100" dirty="0">
                <a:solidFill>
                  <a:srgbClr val="7CCA73"/>
                </a:solidFill>
                <a:effectLst/>
                <a:latin typeface="Poppins" panose="00000500000000000000" pitchFamily="2" charset="0"/>
                <a:ea typeface="Aptos" panose="020B0004020202020204" pitchFamily="34" charset="0"/>
                <a:cs typeface="Poppins" panose="00000500000000000000" pitchFamily="2" charset="0"/>
              </a:rPr>
              <a:t> </a:t>
            </a:r>
            <a:r>
              <a:rPr lang="en-ZA" sz="2800" b="1" kern="100" dirty="0" err="1">
                <a:solidFill>
                  <a:srgbClr val="7CCA73"/>
                </a:solidFill>
                <a:effectLst/>
                <a:latin typeface="Poppins" panose="00000500000000000000" pitchFamily="2" charset="0"/>
                <a:ea typeface="Aptos" panose="020B0004020202020204" pitchFamily="34" charset="0"/>
                <a:cs typeface="Poppins" panose="00000500000000000000" pitchFamily="2" charset="0"/>
              </a:rPr>
              <a:t>jou</a:t>
            </a:r>
            <a:r>
              <a:rPr lang="en-ZA" sz="2800" b="1" kern="100" dirty="0">
                <a:solidFill>
                  <a:srgbClr val="7CCA73"/>
                </a:solidFill>
                <a:effectLst/>
                <a:latin typeface="Poppins" panose="00000500000000000000" pitchFamily="2" charset="0"/>
                <a:ea typeface="Aptos" panose="020B0004020202020204" pitchFamily="34" charset="0"/>
                <a:cs typeface="Poppins" panose="00000500000000000000" pitchFamily="2" charset="0"/>
              </a:rPr>
              <a:t> </a:t>
            </a:r>
            <a:r>
              <a:rPr lang="en-ZA" sz="2800" b="1" kern="100" dirty="0" err="1">
                <a:solidFill>
                  <a:srgbClr val="7CCA73"/>
                </a:solidFill>
                <a:effectLst/>
                <a:latin typeface="Poppins" panose="00000500000000000000" pitchFamily="2" charset="0"/>
                <a:ea typeface="Aptos" panose="020B0004020202020204" pitchFamily="34" charset="0"/>
                <a:cs typeface="Poppins" panose="00000500000000000000" pitchFamily="2" charset="0"/>
              </a:rPr>
              <a:t>Opleiding</a:t>
            </a:r>
            <a:endParaRPr lang="en-US" sz="2800" kern="100" dirty="0">
              <a:solidFill>
                <a:srgbClr val="7CCA73"/>
              </a:solidFill>
              <a:effectLst/>
              <a:latin typeface="Poppins" panose="00000500000000000000" pitchFamily="2" charset="0"/>
              <a:ea typeface="Aptos" panose="020B0004020202020204" pitchFamily="34" charset="0"/>
              <a:cs typeface="Poppins" panose="00000500000000000000" pitchFamily="2" charset="0"/>
            </a:endParaRPr>
          </a:p>
        </p:txBody>
      </p:sp>
      <p:sp>
        <p:nvSpPr>
          <p:cNvPr id="18" name="TextBox 17">
            <a:extLst>
              <a:ext uri="{FF2B5EF4-FFF2-40B4-BE49-F238E27FC236}">
                <a16:creationId xmlns:a16="http://schemas.microsoft.com/office/drawing/2014/main" id="{F771A8D6-07A9-55A8-3674-92FD92B36DEF}"/>
              </a:ext>
            </a:extLst>
          </p:cNvPr>
          <p:cNvSpPr txBox="1"/>
          <p:nvPr/>
        </p:nvSpPr>
        <p:spPr>
          <a:xfrm>
            <a:off x="6686000" y="9098231"/>
            <a:ext cx="4724400" cy="564514"/>
          </a:xfrm>
          <a:prstGeom prst="rect">
            <a:avLst/>
          </a:prstGeom>
          <a:noFill/>
        </p:spPr>
        <p:txBody>
          <a:bodyPr wrap="square">
            <a:spAutoFit/>
          </a:bodyPr>
          <a:lstStyle/>
          <a:p>
            <a:pPr algn="ctr">
              <a:lnSpc>
                <a:spcPct val="115000"/>
              </a:lnSpc>
              <a:spcAft>
                <a:spcPts val="800"/>
              </a:spcAft>
              <a:tabLst>
                <a:tab pos="5966460" algn="l"/>
              </a:tabLst>
            </a:pPr>
            <a:r>
              <a:rPr lang="en-ZA" sz="2800" b="1" kern="100" dirty="0" err="1">
                <a:solidFill>
                  <a:srgbClr val="7CCA73"/>
                </a:solidFill>
                <a:latin typeface="Poppins" panose="00000500000000000000" pitchFamily="2" charset="0"/>
                <a:ea typeface="Aptos" panose="020B0004020202020204" pitchFamily="34" charset="0"/>
                <a:cs typeface="Poppins" panose="00000500000000000000" pitchFamily="2" charset="0"/>
              </a:rPr>
              <a:t>Selfontwikkeling</a:t>
            </a:r>
            <a:endParaRPr lang="en-US" sz="2800" kern="100" dirty="0">
              <a:solidFill>
                <a:srgbClr val="7CCA73"/>
              </a:solidFill>
              <a:effectLst/>
              <a:latin typeface="Poppins" panose="00000500000000000000" pitchFamily="2" charset="0"/>
              <a:ea typeface="Aptos" panose="020B0004020202020204" pitchFamily="34" charset="0"/>
              <a:cs typeface="Poppins" panose="00000500000000000000" pitchFamily="2" charset="0"/>
            </a:endParaRPr>
          </a:p>
        </p:txBody>
      </p:sp>
      <p:sp>
        <p:nvSpPr>
          <p:cNvPr id="19" name="TextBox 18">
            <a:extLst>
              <a:ext uri="{FF2B5EF4-FFF2-40B4-BE49-F238E27FC236}">
                <a16:creationId xmlns:a16="http://schemas.microsoft.com/office/drawing/2014/main" id="{5BE35733-FF1C-AE84-75C3-7603D24183E9}"/>
              </a:ext>
            </a:extLst>
          </p:cNvPr>
          <p:cNvSpPr txBox="1"/>
          <p:nvPr/>
        </p:nvSpPr>
        <p:spPr>
          <a:xfrm>
            <a:off x="12431473" y="9098231"/>
            <a:ext cx="4724400" cy="564514"/>
          </a:xfrm>
          <a:prstGeom prst="rect">
            <a:avLst/>
          </a:prstGeom>
          <a:noFill/>
        </p:spPr>
        <p:txBody>
          <a:bodyPr wrap="square">
            <a:spAutoFit/>
          </a:bodyPr>
          <a:lstStyle/>
          <a:p>
            <a:pPr algn="ctr">
              <a:lnSpc>
                <a:spcPct val="115000"/>
              </a:lnSpc>
              <a:spcAft>
                <a:spcPts val="800"/>
              </a:spcAft>
              <a:tabLst>
                <a:tab pos="5966460" algn="l"/>
              </a:tabLst>
            </a:pPr>
            <a:r>
              <a:rPr lang="en-ZA" sz="2800" b="1" kern="100" dirty="0" err="1">
                <a:solidFill>
                  <a:srgbClr val="7CCA73"/>
                </a:solidFill>
                <a:latin typeface="Poppins" panose="00000500000000000000" pitchFamily="2" charset="0"/>
                <a:ea typeface="Aptos" panose="020B0004020202020204" pitchFamily="34" charset="0"/>
                <a:cs typeface="Poppins" panose="00000500000000000000" pitchFamily="2" charset="0"/>
              </a:rPr>
              <a:t>Loopbaanbeplanning</a:t>
            </a:r>
            <a:endParaRPr lang="en-US" sz="2800" kern="100" dirty="0">
              <a:solidFill>
                <a:srgbClr val="7CCA73"/>
              </a:solidFill>
              <a:effectLst/>
              <a:latin typeface="Poppins" panose="00000500000000000000" pitchFamily="2" charset="0"/>
              <a:ea typeface="Aptos" panose="020B0004020202020204" pitchFamily="34" charset="0"/>
              <a:cs typeface="Poppins" panose="00000500000000000000" pitchFamily="2" charset="0"/>
            </a:endParaRPr>
          </a:p>
        </p:txBody>
      </p:sp>
      <p:pic>
        <p:nvPicPr>
          <p:cNvPr id="2" name="Picture 1" descr="A child sitting at a table with a toy&#10;&#10;Description automatically generated">
            <a:extLst>
              <a:ext uri="{FF2B5EF4-FFF2-40B4-BE49-F238E27FC236}">
                <a16:creationId xmlns:a16="http://schemas.microsoft.com/office/drawing/2014/main" id="{52A3CDC5-48D7-BC0D-3FD6-86818529777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6578" b="16578"/>
          <a:stretch/>
        </p:blipFill>
        <p:spPr>
          <a:xfrm>
            <a:off x="7101923" y="5750725"/>
            <a:ext cx="4308477" cy="2880000"/>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38952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7552A2-352A-98B6-A259-77CDFD394E26}"/>
            </a:ext>
          </a:extLst>
        </p:cNvPr>
        <p:cNvGrpSpPr/>
        <p:nvPr/>
      </p:nvGrpSpPr>
      <p:grpSpPr>
        <a:xfrm>
          <a:off x="0" y="0"/>
          <a:ext cx="0" cy="0"/>
          <a:chOff x="0" y="0"/>
          <a:chExt cx="0" cy="0"/>
        </a:xfrm>
      </p:grpSpPr>
      <p:sp>
        <p:nvSpPr>
          <p:cNvPr id="8" name="Freeform 2">
            <a:extLst>
              <a:ext uri="{FF2B5EF4-FFF2-40B4-BE49-F238E27FC236}">
                <a16:creationId xmlns:a16="http://schemas.microsoft.com/office/drawing/2014/main" id="{85B34534-DDA6-D32D-6D52-23C9FDC9AE25}"/>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endParaRPr lang="en-US"/>
          </a:p>
        </p:txBody>
      </p:sp>
      <p:grpSp>
        <p:nvGrpSpPr>
          <p:cNvPr id="5" name="Group 2">
            <a:extLst>
              <a:ext uri="{FF2B5EF4-FFF2-40B4-BE49-F238E27FC236}">
                <a16:creationId xmlns:a16="http://schemas.microsoft.com/office/drawing/2014/main" id="{AE080618-E234-8170-2FD2-97B509985C97}"/>
              </a:ext>
            </a:extLst>
          </p:cNvPr>
          <p:cNvGrpSpPr/>
          <p:nvPr/>
        </p:nvGrpSpPr>
        <p:grpSpPr>
          <a:xfrm>
            <a:off x="1" y="-1"/>
            <a:ext cx="18288000" cy="2247901"/>
            <a:chOff x="0" y="0"/>
            <a:chExt cx="2696579" cy="2736560"/>
          </a:xfrm>
        </p:grpSpPr>
        <p:sp>
          <p:nvSpPr>
            <p:cNvPr id="6" name="Freeform 3">
              <a:extLst>
                <a:ext uri="{FF2B5EF4-FFF2-40B4-BE49-F238E27FC236}">
                  <a16:creationId xmlns:a16="http://schemas.microsoft.com/office/drawing/2014/main" id="{8D0A2C58-91BD-D5C0-6AF4-230F0D29F246}"/>
                </a:ext>
              </a:extLst>
            </p:cNvPr>
            <p:cNvSpPr/>
            <p:nvPr/>
          </p:nvSpPr>
          <p:spPr>
            <a:xfrm>
              <a:off x="0" y="0"/>
              <a:ext cx="2696579" cy="2736560"/>
            </a:xfrm>
            <a:custGeom>
              <a:avLst/>
              <a:gdLst/>
              <a:ahLst/>
              <a:cxnLst/>
              <a:rect l="l" t="t" r="r" b="b"/>
              <a:pathLst>
                <a:path w="2696579" h="2736560">
                  <a:moveTo>
                    <a:pt x="0" y="0"/>
                  </a:moveTo>
                  <a:lnTo>
                    <a:pt x="2696579" y="0"/>
                  </a:lnTo>
                  <a:lnTo>
                    <a:pt x="2696579" y="2736560"/>
                  </a:lnTo>
                  <a:lnTo>
                    <a:pt x="0" y="2736560"/>
                  </a:lnTo>
                  <a:close/>
                </a:path>
              </a:pathLst>
            </a:custGeom>
            <a:solidFill>
              <a:srgbClr val="7BC972"/>
            </a:solidFill>
          </p:spPr>
          <p:txBody>
            <a:bodyPr/>
            <a:lstStyle/>
            <a:p>
              <a:endParaRPr lang="en-US"/>
            </a:p>
          </p:txBody>
        </p:sp>
        <p:sp>
          <p:nvSpPr>
            <p:cNvPr id="7" name="TextBox 4">
              <a:extLst>
                <a:ext uri="{FF2B5EF4-FFF2-40B4-BE49-F238E27FC236}">
                  <a16:creationId xmlns:a16="http://schemas.microsoft.com/office/drawing/2014/main" id="{A1242907-A314-75CD-9E14-9EE57C5AA50F}"/>
                </a:ext>
              </a:extLst>
            </p:cNvPr>
            <p:cNvSpPr txBox="1"/>
            <p:nvPr/>
          </p:nvSpPr>
          <p:spPr>
            <a:xfrm>
              <a:off x="0" y="-76200"/>
              <a:ext cx="2696579" cy="2812760"/>
            </a:xfrm>
            <a:prstGeom prst="rect">
              <a:avLst/>
            </a:prstGeom>
          </p:spPr>
          <p:txBody>
            <a:bodyPr lIns="50800" tIns="50800" rIns="50800" bIns="50800" rtlCol="0" anchor="ctr"/>
            <a:lstStyle/>
            <a:p>
              <a:pPr algn="ctr">
                <a:lnSpc>
                  <a:spcPts val="2659"/>
                </a:lnSpc>
              </a:pPr>
              <a:endParaRPr/>
            </a:p>
          </p:txBody>
        </p:sp>
      </p:grpSp>
      <p:sp>
        <p:nvSpPr>
          <p:cNvPr id="9" name="TextBox 9">
            <a:extLst>
              <a:ext uri="{FF2B5EF4-FFF2-40B4-BE49-F238E27FC236}">
                <a16:creationId xmlns:a16="http://schemas.microsoft.com/office/drawing/2014/main" id="{DC24E0F2-BB82-507C-6966-4456A1ACFD5F}"/>
              </a:ext>
            </a:extLst>
          </p:cNvPr>
          <p:cNvSpPr txBox="1"/>
          <p:nvPr/>
        </p:nvSpPr>
        <p:spPr>
          <a:xfrm>
            <a:off x="685800" y="766676"/>
            <a:ext cx="16916400" cy="923330"/>
          </a:xfrm>
          <a:prstGeom prst="rect">
            <a:avLst/>
          </a:prstGeom>
        </p:spPr>
        <p:txBody>
          <a:bodyPr wrap="square" lIns="0" tIns="0" rIns="0" bIns="0" rtlCol="0" anchor="t">
            <a:spAutoFit/>
          </a:bodyPr>
          <a:lstStyle/>
          <a:p>
            <a:pPr algn="ctr">
              <a:spcBef>
                <a:spcPct val="0"/>
              </a:spcBef>
            </a:pPr>
            <a:r>
              <a:rPr lang="en-US" sz="6000" dirty="0" err="1">
                <a:solidFill>
                  <a:srgbClr val="FFFFFF"/>
                </a:solidFill>
                <a:latin typeface="Poppins Ultra-Bold"/>
              </a:rPr>
              <a:t>Geleenthede</a:t>
            </a:r>
            <a:r>
              <a:rPr lang="en-US" sz="6000" dirty="0">
                <a:solidFill>
                  <a:srgbClr val="FFFFFF"/>
                </a:solidFill>
                <a:latin typeface="Poppins Ultra-Bold"/>
              </a:rPr>
              <a:t> in die </a:t>
            </a:r>
            <a:r>
              <a:rPr lang="en-US" sz="6000" dirty="0" err="1">
                <a:solidFill>
                  <a:srgbClr val="FFFFFF"/>
                </a:solidFill>
                <a:latin typeface="Poppins Ultra-Bold"/>
              </a:rPr>
              <a:t>Werkplek</a:t>
            </a:r>
            <a:endParaRPr lang="en-US" sz="6000" dirty="0">
              <a:solidFill>
                <a:srgbClr val="FFFFFF"/>
              </a:solidFill>
              <a:latin typeface="Poppins Ultra-Bold"/>
            </a:endParaRPr>
          </a:p>
        </p:txBody>
      </p:sp>
      <p:pic>
        <p:nvPicPr>
          <p:cNvPr id="10" name="Picture 9" descr="A logo with a person in the middle&#10;&#10;Description automatically generated">
            <a:extLst>
              <a:ext uri="{FF2B5EF4-FFF2-40B4-BE49-F238E27FC236}">
                <a16:creationId xmlns:a16="http://schemas.microsoft.com/office/drawing/2014/main" id="{7F7B0FA1-BA2D-C940-DAF6-9DD8D34B2A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5827" y="0"/>
            <a:ext cx="2732174" cy="947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Diagram 3">
            <a:extLst>
              <a:ext uri="{FF2B5EF4-FFF2-40B4-BE49-F238E27FC236}">
                <a16:creationId xmlns:a16="http://schemas.microsoft.com/office/drawing/2014/main" id="{5E5FB280-2015-AB67-BED3-325EF35AB062}"/>
              </a:ext>
            </a:extLst>
          </p:cNvPr>
          <p:cNvGraphicFramePr/>
          <p:nvPr/>
        </p:nvGraphicFramePr>
        <p:xfrm>
          <a:off x="-152400" y="2159000"/>
          <a:ext cx="17754600" cy="8128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667814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919BFE99-1AA1-D619-79F5-EB30A832609A}"/>
            </a:ext>
          </a:extLst>
        </p:cNvPr>
        <p:cNvGrpSpPr/>
        <p:nvPr/>
      </p:nvGrpSpPr>
      <p:grpSpPr>
        <a:xfrm>
          <a:off x="0" y="0"/>
          <a:ext cx="0" cy="0"/>
          <a:chOff x="0" y="0"/>
          <a:chExt cx="0" cy="0"/>
        </a:xfrm>
      </p:grpSpPr>
      <p:pic>
        <p:nvPicPr>
          <p:cNvPr id="10" name="Picture 9" descr="A logo with a person in the middle&#10;&#10;Description automatically generated">
            <a:extLst>
              <a:ext uri="{FF2B5EF4-FFF2-40B4-BE49-F238E27FC236}">
                <a16:creationId xmlns:a16="http://schemas.microsoft.com/office/drawing/2014/main" id="{CEBCBCE4-DBA1-6B14-4CBF-E4F81925CF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5827" y="0"/>
            <a:ext cx="2732174" cy="947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0852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621D05-3909-3E61-D355-4A56ED65A2BE}"/>
            </a:ext>
          </a:extLst>
        </p:cNvPr>
        <p:cNvGrpSpPr/>
        <p:nvPr/>
      </p:nvGrpSpPr>
      <p:grpSpPr>
        <a:xfrm>
          <a:off x="0" y="0"/>
          <a:ext cx="0" cy="0"/>
          <a:chOff x="0" y="0"/>
          <a:chExt cx="0" cy="0"/>
        </a:xfrm>
      </p:grpSpPr>
      <p:sp>
        <p:nvSpPr>
          <p:cNvPr id="27" name="Freeform 2">
            <a:extLst>
              <a:ext uri="{FF2B5EF4-FFF2-40B4-BE49-F238E27FC236}">
                <a16:creationId xmlns:a16="http://schemas.microsoft.com/office/drawing/2014/main" id="{67651AEB-ED67-1F33-08CC-FDDE30C65818}"/>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endParaRPr lang="en-US"/>
          </a:p>
        </p:txBody>
      </p:sp>
      <p:grpSp>
        <p:nvGrpSpPr>
          <p:cNvPr id="2" name="Group 2">
            <a:extLst>
              <a:ext uri="{FF2B5EF4-FFF2-40B4-BE49-F238E27FC236}">
                <a16:creationId xmlns:a16="http://schemas.microsoft.com/office/drawing/2014/main" id="{561345BB-90E3-48A3-588A-B2636BBC6472}"/>
              </a:ext>
            </a:extLst>
          </p:cNvPr>
          <p:cNvGrpSpPr/>
          <p:nvPr/>
        </p:nvGrpSpPr>
        <p:grpSpPr>
          <a:xfrm>
            <a:off x="-71907" y="3569800"/>
            <a:ext cx="18431813" cy="3679968"/>
            <a:chOff x="0" y="0"/>
            <a:chExt cx="2696579" cy="2736560"/>
          </a:xfrm>
        </p:grpSpPr>
        <p:sp>
          <p:nvSpPr>
            <p:cNvPr id="3" name="Freeform 3">
              <a:extLst>
                <a:ext uri="{FF2B5EF4-FFF2-40B4-BE49-F238E27FC236}">
                  <a16:creationId xmlns:a16="http://schemas.microsoft.com/office/drawing/2014/main" id="{C10C4C5A-B4C9-2AF2-EF7F-9432EE6DD9EA}"/>
                </a:ext>
              </a:extLst>
            </p:cNvPr>
            <p:cNvSpPr/>
            <p:nvPr/>
          </p:nvSpPr>
          <p:spPr>
            <a:xfrm>
              <a:off x="0" y="0"/>
              <a:ext cx="2696579" cy="2736560"/>
            </a:xfrm>
            <a:custGeom>
              <a:avLst/>
              <a:gdLst/>
              <a:ahLst/>
              <a:cxnLst/>
              <a:rect l="l" t="t" r="r" b="b"/>
              <a:pathLst>
                <a:path w="2696579" h="2736560">
                  <a:moveTo>
                    <a:pt x="0" y="0"/>
                  </a:moveTo>
                  <a:lnTo>
                    <a:pt x="2696579" y="0"/>
                  </a:lnTo>
                  <a:lnTo>
                    <a:pt x="2696579" y="2736560"/>
                  </a:lnTo>
                  <a:lnTo>
                    <a:pt x="0" y="2736560"/>
                  </a:lnTo>
                  <a:close/>
                </a:path>
              </a:pathLst>
            </a:custGeom>
            <a:solidFill>
              <a:srgbClr val="7BC972"/>
            </a:solidFill>
          </p:spPr>
          <p:txBody>
            <a:bodyPr/>
            <a:lstStyle/>
            <a:p>
              <a:endParaRPr lang="en-US"/>
            </a:p>
          </p:txBody>
        </p:sp>
        <p:sp>
          <p:nvSpPr>
            <p:cNvPr id="4" name="TextBox 4">
              <a:extLst>
                <a:ext uri="{FF2B5EF4-FFF2-40B4-BE49-F238E27FC236}">
                  <a16:creationId xmlns:a16="http://schemas.microsoft.com/office/drawing/2014/main" id="{13EB1470-CB09-98BA-6C8D-4C2EAC7ED6A0}"/>
                </a:ext>
              </a:extLst>
            </p:cNvPr>
            <p:cNvSpPr txBox="1"/>
            <p:nvPr/>
          </p:nvSpPr>
          <p:spPr>
            <a:xfrm>
              <a:off x="0" y="-76200"/>
              <a:ext cx="2696579" cy="2812760"/>
            </a:xfrm>
            <a:prstGeom prst="rect">
              <a:avLst/>
            </a:prstGeom>
          </p:spPr>
          <p:txBody>
            <a:bodyPr lIns="50800" tIns="50800" rIns="50800" bIns="50800" rtlCol="0" anchor="ctr"/>
            <a:lstStyle/>
            <a:p>
              <a:pPr algn="ctr">
                <a:lnSpc>
                  <a:spcPts val="2659"/>
                </a:lnSpc>
              </a:pPr>
              <a:endParaRPr/>
            </a:p>
          </p:txBody>
        </p:sp>
      </p:grpSp>
      <p:sp>
        <p:nvSpPr>
          <p:cNvPr id="18" name="TextBox 18">
            <a:extLst>
              <a:ext uri="{FF2B5EF4-FFF2-40B4-BE49-F238E27FC236}">
                <a16:creationId xmlns:a16="http://schemas.microsoft.com/office/drawing/2014/main" id="{CD9724D7-E602-90E6-51C6-771D43BF133F}"/>
              </a:ext>
            </a:extLst>
          </p:cNvPr>
          <p:cNvSpPr txBox="1"/>
          <p:nvPr/>
        </p:nvSpPr>
        <p:spPr>
          <a:xfrm>
            <a:off x="1447800" y="3932456"/>
            <a:ext cx="8027571" cy="2954655"/>
          </a:xfrm>
          <a:prstGeom prst="rect">
            <a:avLst/>
          </a:prstGeom>
        </p:spPr>
        <p:txBody>
          <a:bodyPr wrap="square" lIns="0" tIns="0" rIns="0" bIns="0" rtlCol="0" anchor="t">
            <a:spAutoFit/>
          </a:bodyPr>
          <a:lstStyle/>
          <a:p>
            <a:pPr algn="ctr"/>
            <a:r>
              <a:rPr lang="en-GB" sz="9600" dirty="0" err="1">
                <a:solidFill>
                  <a:schemeClr val="bg1"/>
                </a:solidFill>
                <a:latin typeface="Poppins Ultra-Bold"/>
              </a:rPr>
              <a:t>Informele</a:t>
            </a:r>
            <a:r>
              <a:rPr lang="en-GB" sz="9600" dirty="0">
                <a:solidFill>
                  <a:schemeClr val="bg1"/>
                </a:solidFill>
                <a:latin typeface="Poppins Ultra-Bold"/>
              </a:rPr>
              <a:t> </a:t>
            </a:r>
            <a:r>
              <a:rPr lang="en-GB" sz="9600" dirty="0" err="1">
                <a:solidFill>
                  <a:schemeClr val="bg1"/>
                </a:solidFill>
                <a:latin typeface="Poppins Ultra-Bold"/>
              </a:rPr>
              <a:t>Assessering</a:t>
            </a:r>
            <a:endParaRPr lang="en-GB" sz="9600" dirty="0">
              <a:solidFill>
                <a:schemeClr val="bg1"/>
              </a:solidFill>
              <a:latin typeface="Poppins Ultra-Bold"/>
            </a:endParaRPr>
          </a:p>
        </p:txBody>
      </p:sp>
      <p:pic>
        <p:nvPicPr>
          <p:cNvPr id="11" name="Picture 10" descr="A person sitting at a desk with a computer&#10;&#10;Description automatically generated">
            <a:extLst>
              <a:ext uri="{FF2B5EF4-FFF2-40B4-BE49-F238E27FC236}">
                <a16:creationId xmlns:a16="http://schemas.microsoft.com/office/drawing/2014/main" id="{71543D66-1E4B-0952-A740-F95CCBE220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609600"/>
            <a:ext cx="12573000" cy="12573000"/>
          </a:xfrm>
          <a:prstGeom prst="rect">
            <a:avLst/>
          </a:prstGeom>
        </p:spPr>
      </p:pic>
      <p:pic>
        <p:nvPicPr>
          <p:cNvPr id="12" name="Picture 11" descr="A logo with a person in the middle&#10;&#10;Description automatically generated">
            <a:extLst>
              <a:ext uri="{FF2B5EF4-FFF2-40B4-BE49-F238E27FC236}">
                <a16:creationId xmlns:a16="http://schemas.microsoft.com/office/drawing/2014/main" id="{7E1953AA-3F26-4D98-1433-7AE1A5B64E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5827" y="0"/>
            <a:ext cx="2732174" cy="947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05758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3AB23201A38C4A8F7AAD9F2A325F0A" ma:contentTypeVersion="13" ma:contentTypeDescription="Create a new document." ma:contentTypeScope="" ma:versionID="0f9bb933567494aaa2a6b81286c406b8">
  <xsd:schema xmlns:xsd="http://www.w3.org/2001/XMLSchema" xmlns:xs="http://www.w3.org/2001/XMLSchema" xmlns:p="http://schemas.microsoft.com/office/2006/metadata/properties" xmlns:ns2="3caab635-9527-4657-a12f-8c668acf6cb5" xmlns:ns3="b9f929ee-2ccc-426b-9fd2-932361bc865d" targetNamespace="http://schemas.microsoft.com/office/2006/metadata/properties" ma:root="true" ma:fieldsID="1d11c5b60a53f6d9f3b6cd84ce6302db" ns2:_="" ns3:_="">
    <xsd:import namespace="3caab635-9527-4657-a12f-8c668acf6cb5"/>
    <xsd:import namespace="b9f929ee-2ccc-426b-9fd2-932361bc865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aab635-9527-4657-a12f-8c668acf6c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f9b47f4-9a27-4745-b6d6-fd1148aa395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f929ee-2ccc-426b-9fd2-932361bc865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b1a63e0-24cb-4c15-a6aa-5e8a397866bf}" ma:internalName="TaxCatchAll" ma:showField="CatchAllData" ma:web="b9f929ee-2ccc-426b-9fd2-932361bc86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7FB531-FD11-47F6-ABF4-465E59CCF2EE}"/>
</file>

<file path=customXml/itemProps2.xml><?xml version="1.0" encoding="utf-8"?>
<ds:datastoreItem xmlns:ds="http://schemas.openxmlformats.org/officeDocument/2006/customXml" ds:itemID="{AF14A8CE-6038-431A-9362-F059C4388720}"/>
</file>

<file path=docProps/app.xml><?xml version="1.0" encoding="utf-8"?>
<Properties xmlns="http://schemas.openxmlformats.org/officeDocument/2006/extended-properties" xmlns:vt="http://schemas.openxmlformats.org/officeDocument/2006/docPropsVTypes">
  <TotalTime>437</TotalTime>
  <Words>1417</Words>
  <Application>Microsoft Office PowerPoint</Application>
  <PresentationFormat>Custom</PresentationFormat>
  <Paragraphs>70</Paragraphs>
  <Slides>8</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vt:i4>
      </vt:variant>
    </vt:vector>
  </HeadingPairs>
  <TitlesOfParts>
    <vt:vector size="18" baseType="lpstr">
      <vt:lpstr>Poppins Ultra-Bold</vt:lpstr>
      <vt:lpstr>Poppins</vt:lpstr>
      <vt:lpstr>Google Sans</vt:lpstr>
      <vt:lpstr>Arial</vt:lpstr>
      <vt:lpstr>Courier New</vt:lpstr>
      <vt:lpstr>Noto Sans Symbols</vt:lpstr>
      <vt:lpstr>Calibri</vt:lpstr>
      <vt:lpstr>Aptos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Gr9 WOW</dc:title>
  <cp:lastModifiedBy>Andrea Hufkie</cp:lastModifiedBy>
  <cp:revision>3</cp:revision>
  <dcterms:created xsi:type="dcterms:W3CDTF">2006-08-16T00:00:00Z</dcterms:created>
  <dcterms:modified xsi:type="dcterms:W3CDTF">2024-03-11T05:35:29Z</dcterms:modified>
  <dc:identifier>DAF9PoXLX2A</dc:identifier>
</cp:coreProperties>
</file>