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8" r:id="rId5"/>
  </p:sldMasterIdLst>
  <p:notesMasterIdLst>
    <p:notesMasterId r:id="rId16"/>
  </p:notesMasterIdLst>
  <p:sldIdLst>
    <p:sldId id="256" r:id="rId6"/>
    <p:sldId id="257" r:id="rId7"/>
    <p:sldId id="258" r:id="rId8"/>
    <p:sldId id="259" r:id="rId9"/>
    <p:sldId id="260" r:id="rId10"/>
    <p:sldId id="261" r:id="rId11"/>
    <p:sldId id="262" r:id="rId12"/>
    <p:sldId id="263" r:id="rId13"/>
    <p:sldId id="264" r:id="rId14"/>
    <p:sldId id="265" r:id="rId15"/>
  </p:sldIdLst>
  <p:sldSz cx="9144000" cy="5143500" type="screen16x9"/>
  <p:notesSz cx="6858000" cy="9144000"/>
  <p:embeddedFontLst>
    <p:embeddedFont>
      <p:font typeface="ADLaM Display" panose="02010000000000000000" pitchFamily="2" charset="0"/>
      <p:regular r:id="rId17"/>
    </p:embeddedFont>
    <p:embeddedFont>
      <p:font typeface="Architects Daughter" panose="020B0604020202020204" charset="0"/>
      <p:regular r:id="rId18"/>
    </p:embeddedFont>
    <p:embeddedFont>
      <p:font typeface="Comic Sans MS" panose="030F0702030302020204" pitchFamily="66" charset="0"/>
      <p:regular r:id="rId19"/>
      <p:bold r:id="rId20"/>
      <p:italic r:id="rId21"/>
      <p:boldItalic r:id="rId22"/>
    </p:embeddedFont>
    <p:embeddedFont>
      <p:font typeface="Roboto" panose="02000000000000000000"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jgiSiOeUAHDijZqKpzZNVUYHMjW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AB7156-9DAA-4915-BBBF-AE25098F307B}" v="1" dt="2025-05-06T09:10:10.2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369"/>
    <p:restoredTop sz="77778" autoAdjust="0"/>
  </p:normalViewPr>
  <p:slideViewPr>
    <p:cSldViewPr snapToGrid="0">
      <p:cViewPr varScale="1">
        <p:scale>
          <a:sx n="78" d="100"/>
          <a:sy n="78" d="100"/>
        </p:scale>
        <p:origin x="86" y="101"/>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1.fntdata"/><Relationship Id="rId25" Type="http://schemas.openxmlformats.org/officeDocument/2006/relationships/font" Target="fonts/font9.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8.fntdata"/><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7.fntdata"/><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font" Target="fonts/font3.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6.fntdata"/><Relationship Id="rId27" Type="http://customschemas.google.com/relationships/presentationmetadata" Target="metadata"/><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tes" userId="70568131-745a-489b-b4fe-9e78c579dd6d" providerId="ADAL" clId="{9FAB7156-9DAA-4915-BBBF-AE25098F307B}"/>
    <pc:docChg chg="undo custSel modSld">
      <pc:chgData name="Megan Botes" userId="70568131-745a-489b-b4fe-9e78c579dd6d" providerId="ADAL" clId="{9FAB7156-9DAA-4915-BBBF-AE25098F307B}" dt="2025-05-06T09:11:23.511" v="8" actId="1076"/>
      <pc:docMkLst>
        <pc:docMk/>
      </pc:docMkLst>
      <pc:sldChg chg="addSp modSp">
        <pc:chgData name="Megan Botes" userId="70568131-745a-489b-b4fe-9e78c579dd6d" providerId="ADAL" clId="{9FAB7156-9DAA-4915-BBBF-AE25098F307B}" dt="2025-05-06T09:10:10.277" v="0"/>
        <pc:sldMkLst>
          <pc:docMk/>
          <pc:sldMk cId="0" sldId="259"/>
        </pc:sldMkLst>
        <pc:picChg chg="add mod">
          <ac:chgData name="Megan Botes" userId="70568131-745a-489b-b4fe-9e78c579dd6d" providerId="ADAL" clId="{9FAB7156-9DAA-4915-BBBF-AE25098F307B}" dt="2025-05-06T09:10:10.277" v="0"/>
          <ac:picMkLst>
            <pc:docMk/>
            <pc:sldMk cId="0" sldId="259"/>
            <ac:picMk id="3" creationId="{04304F1F-DB20-2C6D-32D3-03A260BD9105}"/>
          </ac:picMkLst>
        </pc:picChg>
      </pc:sldChg>
      <pc:sldChg chg="modSp mod">
        <pc:chgData name="Megan Botes" userId="70568131-745a-489b-b4fe-9e78c579dd6d" providerId="ADAL" clId="{9FAB7156-9DAA-4915-BBBF-AE25098F307B}" dt="2025-05-06T09:11:23.511" v="8" actId="1076"/>
        <pc:sldMkLst>
          <pc:docMk/>
          <pc:sldMk cId="0" sldId="265"/>
        </pc:sldMkLst>
        <pc:picChg chg="mod">
          <ac:chgData name="Megan Botes" userId="70568131-745a-489b-b4fe-9e78c579dd6d" providerId="ADAL" clId="{9FAB7156-9DAA-4915-BBBF-AE25098F307B}" dt="2025-05-06T09:11:23.511" v="8" actId="1076"/>
          <ac:picMkLst>
            <pc:docMk/>
            <pc:sldMk cId="0" sldId="265"/>
            <ac:picMk id="228" creationId="{00000000-0000-0000-0000-000000000000}"/>
          </ac:picMkLst>
        </pc:picChg>
      </pc:sldChg>
    </pc:docChg>
  </pc:docChgLst>
  <pc:docChgLst>
    <pc:chgData name="Megan Botes" userId="70568131-745a-489b-b4fe-9e78c579dd6d" providerId="ADAL" clId="{5F0B6E8F-D108-49B4-9AAE-722C3CBC72C5}"/>
    <pc:docChg chg="undo custSel addSld delSld modSld">
      <pc:chgData name="Megan Botes" userId="70568131-745a-489b-b4fe-9e78c579dd6d" providerId="ADAL" clId="{5F0B6E8F-D108-49B4-9AAE-722C3CBC72C5}" dt="2025-04-17T06:22:51.791" v="125" actId="20577"/>
      <pc:docMkLst>
        <pc:docMk/>
      </pc:docMkLst>
      <pc:sldChg chg="modSp mod">
        <pc:chgData name="Megan Botes" userId="70568131-745a-489b-b4fe-9e78c579dd6d" providerId="ADAL" clId="{5F0B6E8F-D108-49B4-9AAE-722C3CBC72C5}" dt="2025-04-17T06:17:46.744" v="3" actId="20577"/>
        <pc:sldMkLst>
          <pc:docMk/>
          <pc:sldMk cId="0" sldId="259"/>
        </pc:sldMkLst>
        <pc:spChg chg="mod">
          <ac:chgData name="Megan Botes" userId="70568131-745a-489b-b4fe-9e78c579dd6d" providerId="ADAL" clId="{5F0B6E8F-D108-49B4-9AAE-722C3CBC72C5}" dt="2025-04-17T06:17:46.744" v="3" actId="20577"/>
          <ac:spMkLst>
            <pc:docMk/>
            <pc:sldMk cId="0" sldId="259"/>
            <ac:spMk id="149" creationId="{00000000-0000-0000-0000-000000000000}"/>
          </ac:spMkLst>
        </pc:spChg>
      </pc:sldChg>
      <pc:sldChg chg="addSp modSp mod">
        <pc:chgData name="Megan Botes" userId="70568131-745a-489b-b4fe-9e78c579dd6d" providerId="ADAL" clId="{5F0B6E8F-D108-49B4-9AAE-722C3CBC72C5}" dt="2025-04-17T06:22:51.791" v="125" actId="20577"/>
        <pc:sldMkLst>
          <pc:docMk/>
          <pc:sldMk cId="0" sldId="260"/>
        </pc:sldMkLst>
        <pc:spChg chg="add mod">
          <ac:chgData name="Megan Botes" userId="70568131-745a-489b-b4fe-9e78c579dd6d" providerId="ADAL" clId="{5F0B6E8F-D108-49B4-9AAE-722C3CBC72C5}" dt="2025-04-17T06:20:23.201" v="51" actId="1076"/>
          <ac:spMkLst>
            <pc:docMk/>
            <pc:sldMk cId="0" sldId="260"/>
            <ac:spMk id="3" creationId="{75B6FF15-D3DB-DB20-7DD2-91F27AF05072}"/>
          </ac:spMkLst>
        </pc:spChg>
        <pc:spChg chg="add mod">
          <ac:chgData name="Megan Botes" userId="70568131-745a-489b-b4fe-9e78c579dd6d" providerId="ADAL" clId="{5F0B6E8F-D108-49B4-9AAE-722C3CBC72C5}" dt="2025-04-17T06:20:12.806" v="49" actId="1076"/>
          <ac:spMkLst>
            <pc:docMk/>
            <pc:sldMk cId="0" sldId="260"/>
            <ac:spMk id="5" creationId="{4D1371F3-DCF9-CC23-D8C0-099D68AC8886}"/>
          </ac:spMkLst>
        </pc:spChg>
        <pc:spChg chg="add mod">
          <ac:chgData name="Megan Botes" userId="70568131-745a-489b-b4fe-9e78c579dd6d" providerId="ADAL" clId="{5F0B6E8F-D108-49B4-9AAE-722C3CBC72C5}" dt="2025-04-17T06:21:08.341" v="65" actId="1076"/>
          <ac:spMkLst>
            <pc:docMk/>
            <pc:sldMk cId="0" sldId="260"/>
            <ac:spMk id="7" creationId="{2B680224-B34F-FCBA-1ACF-1A93B8BFDCB5}"/>
          </ac:spMkLst>
        </pc:spChg>
        <pc:spChg chg="add mod">
          <ac:chgData name="Megan Botes" userId="70568131-745a-489b-b4fe-9e78c579dd6d" providerId="ADAL" clId="{5F0B6E8F-D108-49B4-9AAE-722C3CBC72C5}" dt="2025-04-17T06:22:19.834" v="87" actId="20577"/>
          <ac:spMkLst>
            <pc:docMk/>
            <pc:sldMk cId="0" sldId="260"/>
            <ac:spMk id="9" creationId="{7E4D4FB5-D479-61CF-F362-F19BB5AB93C9}"/>
          </ac:spMkLst>
        </pc:spChg>
        <pc:spChg chg="add mod">
          <ac:chgData name="Megan Botes" userId="70568131-745a-489b-b4fe-9e78c579dd6d" providerId="ADAL" clId="{5F0B6E8F-D108-49B4-9AAE-722C3CBC72C5}" dt="2025-04-17T06:22:31.957" v="100" actId="20577"/>
          <ac:spMkLst>
            <pc:docMk/>
            <pc:sldMk cId="0" sldId="260"/>
            <ac:spMk id="11" creationId="{C734E2B4-AEDA-814E-F0B7-FBEE8729867F}"/>
          </ac:spMkLst>
        </pc:spChg>
        <pc:spChg chg="add mod">
          <ac:chgData name="Megan Botes" userId="70568131-745a-489b-b4fe-9e78c579dd6d" providerId="ADAL" clId="{5F0B6E8F-D108-49B4-9AAE-722C3CBC72C5}" dt="2025-04-17T06:22:51.791" v="125" actId="20577"/>
          <ac:spMkLst>
            <pc:docMk/>
            <pc:sldMk cId="0" sldId="260"/>
            <ac:spMk id="13" creationId="{9A68FB73-2E50-9C40-85D2-F416FADD86F7}"/>
          </ac:spMkLst>
        </pc:spChg>
        <pc:picChg chg="mod">
          <ac:chgData name="Megan Botes" userId="70568131-745a-489b-b4fe-9e78c579dd6d" providerId="ADAL" clId="{5F0B6E8F-D108-49B4-9AAE-722C3CBC72C5}" dt="2025-04-17T06:22:08.366" v="70" actId="1076"/>
          <ac:picMkLst>
            <pc:docMk/>
            <pc:sldMk cId="0" sldId="260"/>
            <ac:picMk id="8" creationId="{2B47D18E-4EE2-2CB6-9F4E-39F520DBBE2D}"/>
          </ac:picMkLst>
        </pc:picChg>
      </pc:sldChg>
      <pc:sldChg chg="add del">
        <pc:chgData name="Megan Botes" userId="70568131-745a-489b-b4fe-9e78c579dd6d" providerId="ADAL" clId="{5F0B6E8F-D108-49B4-9AAE-722C3CBC72C5}" dt="2025-04-17T06:19:06.558" v="5" actId="2890"/>
        <pc:sldMkLst>
          <pc:docMk/>
          <pc:sldMk cId="3339237835" sldId="2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LNwb_Wb_hG0&amp;t=3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Eij_CKn9kX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ZA" dirty="0" err="1"/>
              <a:t>Skyfie</a:t>
            </a:r>
            <a:r>
              <a:rPr lang="en-ZA" dirty="0"/>
              <a:t> 1 &amp; 2 </a:t>
            </a:r>
            <a:r>
              <a:rPr lang="en-ZA" dirty="0" err="1"/>
              <a:t>Inleiding</a:t>
            </a:r>
            <a:endParaRPr lang="en-ZA" dirty="0"/>
          </a:p>
          <a:p>
            <a:pPr marL="0" lvl="0" indent="0" algn="l" rtl="0">
              <a:lnSpc>
                <a:spcPct val="100000"/>
              </a:lnSpc>
              <a:spcBef>
                <a:spcPts val="0"/>
              </a:spcBef>
              <a:spcAft>
                <a:spcPts val="0"/>
              </a:spcAft>
              <a:buSzPts val="1100"/>
              <a:buNone/>
            </a:pPr>
            <a:endParaRPr lang="en-ZA" b="0" i="0" dirty="0">
              <a:solidFill>
                <a:srgbClr val="000000"/>
              </a:solidFill>
              <a:latin typeface="Arial"/>
              <a:cs typeface="Arial"/>
              <a:sym typeface="Arial"/>
            </a:endParaRPr>
          </a:p>
          <a:p>
            <a:pPr marR="0" algn="just" rtl="0">
              <a:buClr>
                <a:srgbClr val="000000"/>
              </a:buClr>
              <a:buFont typeface="Noto Sans Symbols"/>
              <a:buChar char="●"/>
            </a:pPr>
            <a:r>
              <a:rPr lang="en-GB" sz="1800" b="1" i="0" u="none" strike="noStrike" baseline="0" dirty="0">
                <a:solidFill>
                  <a:srgbClr val="FF0000"/>
                </a:solidFill>
                <a:latin typeface="Calibri" panose="020F0502020204030204" pitchFamily="34" charset="0"/>
              </a:rPr>
              <a:t>Nota </a:t>
            </a:r>
            <a:r>
              <a:rPr lang="en-GB" sz="1800" b="1" i="0" u="none" strike="noStrike" baseline="0" dirty="0" err="1">
                <a:solidFill>
                  <a:srgbClr val="FF0000"/>
                </a:solidFill>
                <a:latin typeface="Calibri" panose="020F0502020204030204" pitchFamily="34" charset="0"/>
              </a:rPr>
              <a:t>aan</a:t>
            </a:r>
            <a:r>
              <a:rPr lang="en-GB" sz="1800" b="1" i="0" u="none" strike="noStrike" baseline="0" dirty="0">
                <a:solidFill>
                  <a:srgbClr val="FF0000"/>
                </a:solidFill>
                <a:latin typeface="Calibri" panose="020F0502020204030204" pitchFamily="34" charset="0"/>
              </a:rPr>
              <a:t> </a:t>
            </a:r>
            <a:r>
              <a:rPr lang="en-GB" sz="1800" b="1" i="0" u="none" strike="noStrike" baseline="0" dirty="0" err="1">
                <a:solidFill>
                  <a:srgbClr val="FF0000"/>
                </a:solidFill>
                <a:latin typeface="Calibri" panose="020F0502020204030204" pitchFamily="34" charset="0"/>
              </a:rPr>
              <a:t>onderwyser</a:t>
            </a:r>
            <a:r>
              <a:rPr lang="en-GB" sz="1800" b="1" i="0" u="none" strike="noStrike" baseline="0" dirty="0">
                <a:solidFill>
                  <a:srgbClr val="FF0000"/>
                </a:solidFill>
                <a:latin typeface="Calibri" panose="020F0502020204030204" pitchFamily="34" charset="0"/>
              </a:rPr>
              <a:t>: </a:t>
            </a:r>
            <a:r>
              <a:rPr lang="nl-NL" sz="1800" b="0" i="0" u="none" strike="noStrike" baseline="0" dirty="0">
                <a:solidFill>
                  <a:srgbClr val="FF0000"/>
                </a:solidFill>
                <a:latin typeface="Calibri" panose="020F0502020204030204" pitchFamily="34" charset="0"/>
              </a:rPr>
              <a:t>Hierdie lesse sal dikwels werk met besprekings met 'n maat. Soms sal daar van leerders verwag word om in groepe van SES te werk. Die grootste deel van die les wissel tussen kort onderrigoomblikke en kort aktiwiteite. Hou die tydstoewysing vir </a:t>
            </a:r>
            <a:r>
              <a:rPr lang="nl-NL" sz="1800" b="1" i="1" u="none" strike="noStrike" baseline="0" dirty="0">
                <a:solidFill>
                  <a:srgbClr val="FF0000"/>
                </a:solidFill>
                <a:latin typeface="Calibri" panose="020F0502020204030204" pitchFamily="34" charset="0"/>
              </a:rPr>
              <a:t>Aktiwiteite 1-3 </a:t>
            </a:r>
            <a:r>
              <a:rPr lang="nl-NL" sz="1800" b="0" i="0" u="none" strike="noStrike" baseline="0" dirty="0">
                <a:solidFill>
                  <a:srgbClr val="FF0000"/>
                </a:solidFill>
                <a:latin typeface="Calibri" panose="020F0502020204030204" pitchFamily="34" charset="0"/>
              </a:rPr>
              <a:t>dop, aangesien dit baie vinnig voltooi moet word.</a:t>
            </a:r>
          </a:p>
          <a:p>
            <a:pPr marR="0" algn="just" rtl="0">
              <a:buClr>
                <a:srgbClr val="000000"/>
              </a:buClr>
              <a:buFont typeface="Noto Sans Symbols"/>
              <a:buChar char="●"/>
            </a:pPr>
            <a:endParaRPr lang="en-ZA" sz="1800" b="0" i="0" u="none" strike="noStrike" baseline="0" dirty="0">
              <a:solidFill>
                <a:srgbClr val="000000"/>
              </a:solidFill>
              <a:latin typeface="Calibri" panose="020F0502020204030204" pitchFamily="34" charset="0"/>
            </a:endParaRPr>
          </a:p>
          <a:p>
            <a:pPr marR="0" algn="just" rtl="0">
              <a:buClr>
                <a:srgbClr val="000000"/>
              </a:buClr>
              <a:buFont typeface="Noto Sans Symbols"/>
              <a:buChar char="●"/>
            </a:pPr>
            <a:r>
              <a:rPr lang="nl-NL" sz="1800" b="0" i="0" u="none" strike="noStrike" baseline="0" dirty="0">
                <a:solidFill>
                  <a:srgbClr val="000000"/>
                </a:solidFill>
                <a:latin typeface="Calibri" panose="020F0502020204030204" pitchFamily="34" charset="0"/>
              </a:rPr>
              <a:t>Goeiemore, graad 12's! Vandag fokus ons op 'n onderwerp wat letterlik baie na-aan die huis is. Laat ek begin met 'n vraag: Wat beteken dit om deel van 'n gemeenskap te wees? (Neem ‘n breuk vir kort antwoorde.)
Dit gaan oor konneksie, ondersteuning en </a:t>
            </a:r>
            <a:r>
              <a:rPr lang="nl-NL" sz="1800" b="1" i="0" u="none" strike="noStrike" baseline="0" dirty="0">
                <a:solidFill>
                  <a:srgbClr val="000000"/>
                </a:solidFill>
                <a:latin typeface="Calibri" panose="020F0502020204030204" pitchFamily="34" charset="0"/>
              </a:rPr>
              <a:t>gedeelde verantwoordelikheid</a:t>
            </a:r>
            <a:r>
              <a:rPr lang="nl-NL" sz="1800" b="0" i="0" u="none" strike="noStrike" baseline="0" dirty="0">
                <a:solidFill>
                  <a:srgbClr val="000000"/>
                </a:solidFill>
                <a:latin typeface="Calibri" panose="020F0502020204030204" pitchFamily="34" charset="0"/>
              </a:rPr>
              <a:t>. Dit is ons fokus vandag: Die gemeenskap se rol in die skep van omgewings en dienste wat ons veilig en gesond hou. 
Gemeenskappe is nie net geboue en paaie nie; hulle is gemaak van mense. En elke persoon, insluitend jy, speel 'n rol in die vorming van ruimtes wat welstand bevorder. Maar hoe lyk hierdie verantwoordelikheid?
Dit beteken om te pleit vir skoon water, veilige parke, kwaliteit gesondheidsorg en om leiers aanspreeklik te hou. Dit gaan ook daaroor om na mekaar om te sien, soos om gevare aan te meld of plaaslike projekte te begin.</a:t>
            </a:r>
            <a:endParaRPr dirty="0"/>
          </a:p>
        </p:txBody>
      </p:sp>
      <p:sp>
        <p:nvSpPr>
          <p:cNvPr id="116" name="Google Shape;11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ZA"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err="1"/>
              <a:t>Skyfie</a:t>
            </a:r>
            <a:r>
              <a:rPr lang="en-US" dirty="0"/>
              <a:t> 10: </a:t>
            </a:r>
            <a:r>
              <a:rPr lang="en-US" dirty="0" err="1"/>
              <a:t>Refleksie</a:t>
            </a:r>
            <a:r>
              <a:rPr lang="en-US" dirty="0"/>
              <a:t> (2 min)</a:t>
            </a:r>
          </a:p>
          <a:p>
            <a:pPr marL="0" lvl="0" indent="0" algn="l" rtl="0">
              <a:lnSpc>
                <a:spcPct val="100000"/>
              </a:lnSpc>
              <a:spcBef>
                <a:spcPts val="0"/>
              </a:spcBef>
              <a:spcAft>
                <a:spcPts val="0"/>
              </a:spcAft>
              <a:buSzPts val="1100"/>
              <a:buNone/>
            </a:pPr>
            <a:endParaRPr lang="en-US" dirty="0"/>
          </a:p>
          <a:p>
            <a:pPr marR="0" algn="l" rtl="0">
              <a:buClr>
                <a:srgbClr val="000000"/>
              </a:buClr>
              <a:buFont typeface="Noto Sans Symbols"/>
              <a:buChar char="●"/>
            </a:pPr>
            <a:r>
              <a:rPr lang="nl-NL" sz="1100" b="0" i="0" u="none" strike="noStrike" baseline="0" dirty="0">
                <a:solidFill>
                  <a:srgbClr val="000000"/>
                </a:solidFill>
                <a:latin typeface="Calibri" panose="020F0502020204030204" pitchFamily="34" charset="0"/>
              </a:rPr>
              <a:t>Soos ons die einde van hierdie les bereik, kyk na die stellings op hierdie skyfie. Neem 'n oomblik om aan jou eie plaaslike gemeenskapsgroep te dink. Identifiseer EEN aksie wat jy in jou gemeenskap kan neem om die lewenskwaliteit te verbeter of ander te help. 
Leerders moet </a:t>
            </a:r>
            <a:r>
              <a:rPr lang="nl-NL" sz="1100" b="1" i="1" u="none" strike="noStrike" baseline="0" dirty="0">
                <a:solidFill>
                  <a:srgbClr val="000000"/>
                </a:solidFill>
                <a:latin typeface="Calibri" panose="020F0502020204030204" pitchFamily="34" charset="0"/>
              </a:rPr>
              <a:t>Aktiwiteit 6 (</a:t>
            </a:r>
            <a:r>
              <a:rPr lang="nl-NL" sz="1100" b="1" i="1" u="sng" strike="noStrike" baseline="0" dirty="0">
                <a:solidFill>
                  <a:srgbClr val="000000"/>
                </a:solidFill>
                <a:latin typeface="Calibri" panose="020F0502020204030204" pitchFamily="34" charset="0"/>
              </a:rPr>
              <a:t>Les 2 – Werkkaart</a:t>
            </a:r>
            <a:r>
              <a:rPr lang="nl-NL" sz="1100" b="1" i="1" u="none" strike="noStrike" baseline="0" dirty="0">
                <a:solidFill>
                  <a:srgbClr val="000000"/>
                </a:solidFill>
                <a:latin typeface="Calibri" panose="020F0502020204030204" pitchFamily="34" charset="0"/>
              </a:rPr>
              <a:t>) </a:t>
            </a:r>
            <a:r>
              <a:rPr lang="nl-NL" sz="1100" b="0" i="0" u="none" strike="noStrike" baseline="0" dirty="0">
                <a:solidFill>
                  <a:srgbClr val="000000"/>
                </a:solidFill>
                <a:latin typeface="Calibri" panose="020F0502020204030204" pitchFamily="34" charset="0"/>
              </a:rPr>
              <a:t>voltooi.
Onthou, jy het die mag om 'n positiewe verandering te maak. Wees deel van die oplossing, nie die probleem in Suid-Afrika nie.</a:t>
            </a:r>
            <a:endParaRPr lang="en-GB" sz="1100" b="0" i="0" u="none" strike="noStrike" baseline="0" dirty="0">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ZA" dirty="0" err="1"/>
              <a:t>Skyfie</a:t>
            </a:r>
            <a:r>
              <a:rPr lang="en-ZA" dirty="0"/>
              <a:t> 2: </a:t>
            </a:r>
            <a:r>
              <a:rPr lang="en-ZA" dirty="0" err="1"/>
              <a:t>Ysbreker</a:t>
            </a:r>
            <a:r>
              <a:rPr lang="en-ZA" dirty="0"/>
              <a:t>: Pare (4 minute)</a:t>
            </a:r>
          </a:p>
          <a:p>
            <a:pPr marL="158750" lvl="0" indent="0" algn="l" rtl="0">
              <a:lnSpc>
                <a:spcPct val="100000"/>
              </a:lnSpc>
              <a:spcBef>
                <a:spcPts val="0"/>
              </a:spcBef>
              <a:spcAft>
                <a:spcPts val="0"/>
              </a:spcAft>
              <a:buSzPts val="1100"/>
              <a:buNone/>
            </a:pPr>
            <a:endParaRPr lang="en-ZA" dirty="0"/>
          </a:p>
          <a:p>
            <a:pPr marR="0" algn="just" rtl="0">
              <a:buClr>
                <a:srgbClr val="000000"/>
              </a:buClr>
              <a:buFont typeface="Noto Sans Symbols"/>
              <a:buChar char="●"/>
            </a:pPr>
            <a:r>
              <a:rPr lang="nl-NL" sz="1100" b="0" i="0" u="none" strike="noStrike" baseline="0" dirty="0">
                <a:solidFill>
                  <a:srgbClr val="000000"/>
                </a:solidFill>
                <a:latin typeface="Calibri" panose="020F0502020204030204" pitchFamily="34" charset="0"/>
              </a:rPr>
              <a:t>Onthou verlede week in jou refleksie-oefening is jy gevra om te "dink" oor 'n kwessie by die skool wat jy graag aangespreek wil sien. Skryf jou antwoord in </a:t>
            </a:r>
            <a:r>
              <a:rPr lang="nl-NL" sz="1100" b="1" i="1" u="none" strike="noStrike" baseline="0" dirty="0">
                <a:solidFill>
                  <a:srgbClr val="000000"/>
                </a:solidFill>
                <a:latin typeface="Calibri" panose="020F0502020204030204" pitchFamily="34" charset="0"/>
              </a:rPr>
              <a:t>Aktiwiteit 1 (</a:t>
            </a:r>
            <a:r>
              <a:rPr lang="nl-NL" sz="1100" b="1" i="1" u="sng" strike="noStrike" baseline="0" dirty="0">
                <a:solidFill>
                  <a:srgbClr val="000000"/>
                </a:solidFill>
                <a:latin typeface="Calibri" panose="020F0502020204030204" pitchFamily="34" charset="0"/>
              </a:rPr>
              <a:t>Les 1 – Werkkaart</a:t>
            </a:r>
            <a:r>
              <a:rPr lang="nl-NL" sz="1100" b="1" i="1" u="none" strike="noStrike" baseline="0" dirty="0">
                <a:solidFill>
                  <a:srgbClr val="000000"/>
                </a:solidFill>
                <a:latin typeface="Calibri" panose="020F0502020204030204" pitchFamily="34" charset="0"/>
              </a:rPr>
              <a:t>) </a:t>
            </a:r>
            <a:r>
              <a:rPr lang="nl-NL" sz="1100" b="0" i="0" u="none" strike="noStrike" baseline="0" dirty="0">
                <a:solidFill>
                  <a:srgbClr val="000000"/>
                </a:solidFill>
                <a:latin typeface="Calibri" panose="020F0502020204030204" pitchFamily="34" charset="0"/>
              </a:rPr>
              <a:t>en deel dan met jou maat </a:t>
            </a:r>
            <a:r>
              <a:rPr lang="nl-NL" sz="1100" b="1" i="0" u="none" strike="noStrike" baseline="0" dirty="0">
                <a:solidFill>
                  <a:srgbClr val="000000"/>
                </a:solidFill>
                <a:latin typeface="Calibri" panose="020F0502020204030204" pitchFamily="34" charset="0"/>
              </a:rPr>
              <a:t>wat die probleem was </a:t>
            </a:r>
            <a:r>
              <a:rPr lang="nl-NL" sz="1100" b="0" i="0" u="none" strike="noStrike" baseline="0" dirty="0">
                <a:solidFill>
                  <a:srgbClr val="000000"/>
                </a:solidFill>
                <a:latin typeface="Calibri" panose="020F0502020204030204" pitchFamily="34" charset="0"/>
              </a:rPr>
              <a:t>wat jy geïdentifiseer het en </a:t>
            </a:r>
            <a:r>
              <a:rPr lang="nl-NL" sz="1100" b="1" i="0" u="none" strike="noStrike" baseline="0" dirty="0">
                <a:solidFill>
                  <a:srgbClr val="000000"/>
                </a:solidFill>
                <a:latin typeface="Calibri" panose="020F0502020204030204" pitchFamily="34" charset="0"/>
              </a:rPr>
              <a:t>hoe dit opgelos kan word</a:t>
            </a:r>
            <a:r>
              <a:rPr lang="nl-NL" sz="1100" b="0" i="0" u="none" strike="noStrike" baseline="0" dirty="0">
                <a:solidFill>
                  <a:srgbClr val="000000"/>
                </a:solidFill>
                <a:latin typeface="Calibri" panose="020F0502020204030204" pitchFamily="34" charset="0"/>
              </a:rPr>
              <a:t>. Moenie vergeet om te deel hoe jy hierdie probleem sal oplos en </a:t>
            </a:r>
            <a:r>
              <a:rPr lang="nl-NL" sz="1100" b="1" i="0" u="none" strike="noStrike" baseline="0" dirty="0">
                <a:solidFill>
                  <a:srgbClr val="000000"/>
                </a:solidFill>
                <a:latin typeface="Calibri" panose="020F0502020204030204" pitchFamily="34" charset="0"/>
              </a:rPr>
              <a:t>wie jy sal vra vir hulp </a:t>
            </a:r>
            <a:r>
              <a:rPr lang="nl-NL" sz="1100" b="0" i="0" u="none" strike="noStrike" baseline="0" dirty="0">
                <a:solidFill>
                  <a:srgbClr val="000000"/>
                </a:solidFill>
                <a:latin typeface="Calibri" panose="020F0502020204030204" pitchFamily="34" charset="0"/>
              </a:rPr>
              <a:t>om hierdie probleem op te los nie.</a:t>
            </a:r>
          </a:p>
          <a:p>
            <a:pPr marR="0" algn="just" rtl="0">
              <a:buClr>
                <a:srgbClr val="000000"/>
              </a:buClr>
              <a:buFont typeface="Noto Sans Symbols"/>
              <a:buChar char="●"/>
            </a:pPr>
            <a:endParaRPr lang="en-ZA" sz="1100" b="0" i="0" u="none" strike="noStrike" baseline="0" dirty="0">
              <a:solidFill>
                <a:srgbClr val="000000"/>
              </a:solidFill>
              <a:latin typeface="Calibri" panose="020F0502020204030204" pitchFamily="34" charset="0"/>
            </a:endParaRPr>
          </a:p>
          <a:p>
            <a:pPr marR="0" algn="just" rtl="0">
              <a:buClr>
                <a:srgbClr val="000000"/>
              </a:buClr>
              <a:buFont typeface="Noto Sans Symbols"/>
              <a:buChar char="●"/>
            </a:pPr>
            <a:r>
              <a:rPr lang="nl-NL" sz="1100" b="0" i="0" u="none" strike="noStrike" baseline="0" dirty="0">
                <a:solidFill>
                  <a:srgbClr val="000000"/>
                </a:solidFill>
                <a:latin typeface="Calibri" panose="020F0502020204030204" pitchFamily="34" charset="0"/>
              </a:rPr>
              <a:t>Dit is uitdagend om die meeste probleme op te los, veral in 'n skoolomgewing. Maar as jy begin soek na positiewe oplossings vir uitdagings, sal dit 'n rimpeleffek hê om ander te motiveer om meer verantwoordelike burgers te word.</a:t>
            </a:r>
            <a:endParaRPr lang="en-ZA" sz="1100" b="0" i="0" u="none" strike="noStrike" baseline="0" dirty="0">
              <a:solidFill>
                <a:srgbClr val="000000"/>
              </a:solidFill>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t>Skyfie 3: Pare (1 min, 1 min terugvoer)</a:t>
            </a:r>
          </a:p>
          <a:p>
            <a:pPr marL="158750" lvl="0" indent="0" algn="l" rtl="0">
              <a:lnSpc>
                <a:spcPct val="100000"/>
              </a:lnSpc>
              <a:spcBef>
                <a:spcPts val="0"/>
              </a:spcBef>
              <a:spcAft>
                <a:spcPts val="0"/>
              </a:spcAft>
              <a:buSzPts val="1100"/>
              <a:buNone/>
            </a:pPr>
            <a:endParaRPr lang="en-US" dirty="0"/>
          </a:p>
          <a:p>
            <a:pPr marL="158750" lvl="0" indent="0" algn="l" rtl="0">
              <a:lnSpc>
                <a:spcPct val="100000"/>
              </a:lnSpc>
              <a:spcBef>
                <a:spcPts val="0"/>
              </a:spcBef>
              <a:spcAft>
                <a:spcPts val="0"/>
              </a:spcAft>
              <a:buSzPts val="1100"/>
              <a:buNone/>
            </a:pPr>
            <a:endParaRPr dirty="0"/>
          </a:p>
          <a:p>
            <a:pPr marR="0" algn="just" rtl="0">
              <a:buClr>
                <a:srgbClr val="000000"/>
              </a:buClr>
              <a:buFont typeface="Noto Sans Symbols"/>
              <a:buChar char="●"/>
            </a:pPr>
            <a:r>
              <a:rPr lang="en-GB" sz="1100" b="0" i="0" u="none" strike="noStrike" baseline="0" dirty="0">
                <a:solidFill>
                  <a:srgbClr val="000000"/>
                </a:solidFill>
                <a:latin typeface="Calibri" panose="020F0502020204030204" pitchFamily="34" charset="0"/>
              </a:rPr>
              <a:t>Hulle </a:t>
            </a:r>
            <a:r>
              <a:rPr lang="en-GB" sz="1100" b="0" i="0" u="none" strike="noStrike" baseline="0" dirty="0" err="1">
                <a:solidFill>
                  <a:srgbClr val="000000"/>
                </a:solidFill>
                <a:latin typeface="Calibri" panose="020F0502020204030204" pitchFamily="34" charset="0"/>
              </a:rPr>
              <a:t>sê</a:t>
            </a:r>
            <a:r>
              <a:rPr lang="en-GB" sz="1100" b="0" i="0" u="none" strike="noStrike" baseline="0" dirty="0">
                <a:solidFill>
                  <a:srgbClr val="000000"/>
                </a:solidFill>
                <a:latin typeface="Calibri" panose="020F0502020204030204" pitchFamily="34" charset="0"/>
              </a:rPr>
              <a:t> 'n </a:t>
            </a:r>
            <a:r>
              <a:rPr lang="en-GB" sz="1100" b="0" i="0" u="none" strike="noStrike" baseline="0" dirty="0" err="1">
                <a:solidFill>
                  <a:srgbClr val="000000"/>
                </a:solidFill>
                <a:latin typeface="Calibri" panose="020F0502020204030204" pitchFamily="34" charset="0"/>
              </a:rPr>
              <a:t>prentjie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spreek</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duisende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woorde</a:t>
            </a:r>
            <a:r>
              <a:rPr lang="en-GB" sz="1100" b="0" i="0" u="none" strike="noStrike" baseline="0" dirty="0">
                <a:solidFill>
                  <a:srgbClr val="000000"/>
                </a:solidFill>
                <a:latin typeface="Calibri" panose="020F0502020204030204" pitchFamily="34" charset="0"/>
              </a:rPr>
              <a:t>. Kyk </a:t>
            </a:r>
            <a:r>
              <a:rPr lang="en-GB" sz="1100" b="0" i="0" u="none" strike="noStrike" baseline="0" dirty="0" err="1">
                <a:solidFill>
                  <a:srgbClr val="000000"/>
                </a:solidFill>
                <a:latin typeface="Calibri" panose="020F0502020204030204" pitchFamily="34" charset="0"/>
              </a:rPr>
              <a:t>na</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hierdie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prent</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saam</a:t>
            </a:r>
            <a:r>
              <a:rPr lang="en-GB" sz="1100" b="0" i="0" u="none" strike="noStrike" baseline="0" dirty="0">
                <a:solidFill>
                  <a:srgbClr val="000000"/>
                </a:solidFill>
                <a:latin typeface="Calibri" panose="020F0502020204030204" pitchFamily="34" charset="0"/>
              </a:rPr>
              <a:t> met </a:t>
            </a:r>
            <a:r>
              <a:rPr lang="en-GB" sz="1100" b="0" i="0" u="none" strike="noStrike" baseline="0" dirty="0" err="1">
                <a:solidFill>
                  <a:srgbClr val="000000"/>
                </a:solidFill>
                <a:latin typeface="Calibri" panose="020F0502020204030204" pitchFamily="34" charset="0"/>
              </a:rPr>
              <a:t>jou</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maat</a:t>
            </a:r>
            <a:r>
              <a:rPr lang="en-GB" sz="1100" b="0" i="0" u="none" strike="noStrike" baseline="0" dirty="0">
                <a:solidFill>
                  <a:srgbClr val="000000"/>
                </a:solidFill>
                <a:latin typeface="Calibri" panose="020F0502020204030204" pitchFamily="34" charset="0"/>
              </a:rPr>
              <a:t>. Jy </a:t>
            </a:r>
            <a:r>
              <a:rPr lang="en-GB" sz="1100" b="0" i="0" u="none" strike="noStrike" baseline="0" dirty="0" err="1">
                <a:solidFill>
                  <a:srgbClr val="000000"/>
                </a:solidFill>
                <a:latin typeface="Calibri" panose="020F0502020204030204" pitchFamily="34" charset="0"/>
              </a:rPr>
              <a:t>sal</a:t>
            </a:r>
            <a:r>
              <a:rPr lang="en-GB" sz="1100" b="0" i="0" u="none" strike="noStrike" baseline="0" dirty="0">
                <a:solidFill>
                  <a:srgbClr val="000000"/>
                </a:solidFill>
                <a:latin typeface="Calibri" panose="020F0502020204030204" pitchFamily="34" charset="0"/>
              </a:rPr>
              <a:t> net 1 </a:t>
            </a:r>
            <a:r>
              <a:rPr lang="en-GB" sz="1100" b="0" i="0" u="none" strike="noStrike" baseline="0" dirty="0" err="1">
                <a:solidFill>
                  <a:srgbClr val="000000"/>
                </a:solidFill>
                <a:latin typeface="Calibri" panose="020F0502020204030204" pitchFamily="34" charset="0"/>
              </a:rPr>
              <a:t>minuut</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hê</a:t>
            </a:r>
            <a:r>
              <a:rPr lang="en-GB" sz="1100" b="0" i="0" u="none" strike="noStrike" baseline="0" dirty="0">
                <a:solidFill>
                  <a:srgbClr val="000000"/>
                </a:solidFill>
                <a:latin typeface="Calibri" panose="020F0502020204030204" pitchFamily="34" charset="0"/>
              </a:rPr>
              <a:t> om al die </a:t>
            </a:r>
            <a:r>
              <a:rPr lang="en-GB" sz="1100" b="0" i="0" u="none" strike="noStrike" baseline="0" dirty="0" err="1">
                <a:solidFill>
                  <a:srgbClr val="000000"/>
                </a:solidFill>
                <a:latin typeface="Calibri" panose="020F0502020204030204" pitchFamily="34" charset="0"/>
              </a:rPr>
              <a:t>moontlike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kwessies</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te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identifiseer</a:t>
            </a:r>
            <a:r>
              <a:rPr lang="en-GB" sz="1100" b="0" i="0" u="none" strike="noStrike" baseline="0" dirty="0">
                <a:solidFill>
                  <a:srgbClr val="000000"/>
                </a:solidFill>
                <a:latin typeface="Calibri" panose="020F0502020204030204" pitchFamily="34" charset="0"/>
              </a:rPr>
              <a:t> wat </a:t>
            </a:r>
            <a:r>
              <a:rPr lang="en-GB" sz="1100" b="0" i="0" u="none" strike="noStrike" baseline="0" dirty="0" err="1">
                <a:solidFill>
                  <a:srgbClr val="000000"/>
                </a:solidFill>
                <a:latin typeface="Calibri" panose="020F0502020204030204" pitchFamily="34" charset="0"/>
              </a:rPr>
              <a:t>aangespreek</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moet</a:t>
            </a:r>
            <a:r>
              <a:rPr lang="en-GB" sz="1100" b="0" i="0" u="none" strike="noStrike" baseline="0" dirty="0">
                <a:solidFill>
                  <a:srgbClr val="000000"/>
                </a:solidFill>
                <a:latin typeface="Calibri" panose="020F0502020204030204" pitchFamily="34" charset="0"/>
              </a:rPr>
              <a:t> word. </a:t>
            </a:r>
            <a:r>
              <a:rPr lang="en-GB" sz="1100" b="0" i="0" u="none" strike="noStrike" baseline="0" dirty="0" err="1">
                <a:solidFill>
                  <a:srgbClr val="000000"/>
                </a:solidFill>
                <a:latin typeface="Calibri" panose="020F0502020204030204" pitchFamily="34" charset="0"/>
              </a:rPr>
              <a:t>Voltooi</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vinnig</a:t>
            </a:r>
            <a:r>
              <a:rPr lang="en-GB" sz="1100" b="0" i="0" u="none" strike="noStrike" baseline="0" dirty="0">
                <a:solidFill>
                  <a:srgbClr val="000000"/>
                </a:solidFill>
                <a:latin typeface="Calibri" panose="020F0502020204030204" pitchFamily="34" charset="0"/>
              </a:rPr>
              <a:t> </a:t>
            </a:r>
            <a:r>
              <a:rPr lang="en-GB" sz="1100" b="1" i="1" u="none" strike="noStrike" baseline="0" dirty="0" err="1">
                <a:solidFill>
                  <a:srgbClr val="000000"/>
                </a:solidFill>
                <a:latin typeface="Calibri" panose="020F0502020204030204" pitchFamily="34" charset="0"/>
              </a:rPr>
              <a:t>Aktiwiteit</a:t>
            </a:r>
            <a:r>
              <a:rPr lang="en-GB" sz="1100" b="1" i="1" u="none" strike="noStrike" baseline="0" dirty="0">
                <a:solidFill>
                  <a:srgbClr val="000000"/>
                </a:solidFill>
                <a:latin typeface="Calibri" panose="020F0502020204030204" pitchFamily="34" charset="0"/>
              </a:rPr>
              <a:t> 2 (</a:t>
            </a:r>
            <a:r>
              <a:rPr lang="en-GB" sz="1100" b="1" i="1" u="sng" strike="noStrike" baseline="0" dirty="0">
                <a:solidFill>
                  <a:srgbClr val="000000"/>
                </a:solidFill>
                <a:latin typeface="Calibri" panose="020F0502020204030204" pitchFamily="34" charset="0"/>
              </a:rPr>
              <a:t>Les 2 – </a:t>
            </a:r>
            <a:r>
              <a:rPr lang="en-GB" sz="1100" b="1" i="1" u="sng" strike="noStrike" baseline="0" dirty="0" err="1">
                <a:solidFill>
                  <a:srgbClr val="000000"/>
                </a:solidFill>
                <a:latin typeface="Calibri" panose="020F0502020204030204" pitchFamily="34" charset="0"/>
              </a:rPr>
              <a:t>Werkkaart</a:t>
            </a:r>
            <a:r>
              <a:rPr lang="en-GB" sz="1100" b="1" i="1" u="none" strike="noStrike" baseline="0" dirty="0">
                <a:solidFill>
                  <a:srgbClr val="000000"/>
                </a:solidFill>
                <a:latin typeface="Calibri" panose="020F0502020204030204" pitchFamily="34" charset="0"/>
              </a:rPr>
              <a:t>).</a:t>
            </a:r>
          </a:p>
          <a:p>
            <a:pPr marR="0" algn="just" rtl="0">
              <a:buClr>
                <a:srgbClr val="000000"/>
              </a:buClr>
              <a:buFont typeface="Noto Sans Symbols"/>
              <a:buChar char="●"/>
            </a:pPr>
            <a:endParaRPr lang="en-ZA" sz="1100" b="0" i="0" u="none" strike="noStrike" baseline="0" dirty="0">
              <a:solidFill>
                <a:srgbClr val="000000"/>
              </a:solidFill>
              <a:latin typeface="Calibri" panose="020F0502020204030204" pitchFamily="34" charset="0"/>
            </a:endParaRPr>
          </a:p>
          <a:p>
            <a:pPr marR="0" algn="just" rtl="0">
              <a:buClr>
                <a:srgbClr val="000000"/>
              </a:buClr>
              <a:buFont typeface="Noto Sans Symbols"/>
              <a:buChar char="●"/>
            </a:pPr>
            <a:r>
              <a:rPr lang="nl-NL" sz="1100" b="0" i="0" u="none" strike="noStrike" baseline="0" dirty="0">
                <a:solidFill>
                  <a:srgbClr val="000000"/>
                </a:solidFill>
                <a:latin typeface="Calibri" panose="020F0502020204030204" pitchFamily="34" charset="0"/>
              </a:rPr>
              <a:t>Neem na 'n minuut 1 minuut om met jou maat te deel wat jy geïdentifiseer het. 
</a:t>
            </a:r>
            <a:r>
              <a:rPr lang="nl-NL" sz="1100" b="1" i="0" u="none" strike="noStrike" baseline="0" dirty="0">
                <a:solidFill>
                  <a:srgbClr val="000000"/>
                </a:solidFill>
                <a:latin typeface="Calibri" panose="020F0502020204030204" pitchFamily="34" charset="0"/>
              </a:rPr>
              <a:t>Welgedaan Graad 12's. Miskien was dit 'n paar van die kwessies wat jy geïdentifiseer het: </a:t>
            </a:r>
            <a:r>
              <a:rPr lang="nl-NL" sz="1100" b="0" i="0" u="none" strike="noStrike" baseline="0" dirty="0">
                <a:solidFill>
                  <a:srgbClr val="000000"/>
                </a:solidFill>
                <a:latin typeface="Calibri" panose="020F0502020204030204" pitchFamily="34" charset="0"/>
              </a:rPr>
              <a:t>Verwys na</a:t>
            </a:r>
            <a:r>
              <a:rPr lang="nl-NL" sz="1100" b="1" i="0" u="none" strike="noStrike" baseline="0" dirty="0">
                <a:solidFill>
                  <a:srgbClr val="000000"/>
                </a:solidFill>
                <a:latin typeface="Calibri" panose="020F0502020204030204" pitchFamily="34" charset="0"/>
              </a:rPr>
              <a:t> </a:t>
            </a:r>
            <a:r>
              <a:rPr lang="nl-NL" sz="1100" b="1" i="1" u="sng" strike="noStrike" baseline="0" dirty="0">
                <a:solidFill>
                  <a:srgbClr val="000000"/>
                </a:solidFill>
                <a:latin typeface="Calibri" panose="020F0502020204030204" pitchFamily="34" charset="0"/>
              </a:rPr>
              <a:t>Les 2 – Werkkaart MEMO </a:t>
            </a:r>
            <a:r>
              <a:rPr lang="nl-NL" sz="1100" b="0" i="0" u="none" strike="noStrike" baseline="0" dirty="0">
                <a:solidFill>
                  <a:srgbClr val="000000"/>
                </a:solidFill>
                <a:latin typeface="Calibri" panose="020F0502020204030204" pitchFamily="34" charset="0"/>
              </a:rPr>
              <a:t>vir antwoorde.</a:t>
            </a:r>
            <a:endParaRPr lang="en-GB" sz="1100" b="0" i="0" u="none" strike="noStrike" baseline="0" dirty="0">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ZA" dirty="0" err="1"/>
              <a:t>Skyfie</a:t>
            </a:r>
            <a:r>
              <a:rPr lang="en-ZA" dirty="0"/>
              <a:t> 4-6: </a:t>
            </a:r>
            <a:r>
              <a:rPr lang="en-ZA" dirty="0" err="1"/>
              <a:t>Onderwyserinsette</a:t>
            </a:r>
            <a:r>
              <a:rPr lang="en-ZA" dirty="0"/>
              <a:t> (1 min)</a:t>
            </a:r>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Arial"/>
              <a:buNone/>
            </a:pPr>
            <a:r>
              <a:rPr lang="en-ZA" sz="1800" b="1" u="none" strike="noStrike" dirty="0" err="1">
                <a:latin typeface="Arial"/>
                <a:ea typeface="Arial"/>
                <a:cs typeface="Arial"/>
                <a:sym typeface="Arial"/>
              </a:rPr>
              <a:t>Grondwetlike</a:t>
            </a:r>
            <a:r>
              <a:rPr lang="en-ZA" sz="1800" b="1" u="none" strike="noStrike" dirty="0">
                <a:latin typeface="Arial"/>
                <a:ea typeface="Arial"/>
                <a:cs typeface="Arial"/>
                <a:sym typeface="Arial"/>
              </a:rPr>
              <a:t> </a:t>
            </a:r>
            <a:r>
              <a:rPr lang="en-ZA" sz="1800" b="1" u="none" strike="noStrike" dirty="0" err="1">
                <a:latin typeface="Arial"/>
                <a:ea typeface="Arial"/>
                <a:cs typeface="Arial"/>
                <a:sym typeface="Arial"/>
              </a:rPr>
              <a:t>regte</a:t>
            </a:r>
            <a:r>
              <a:rPr lang="en-ZA" sz="1800" b="1" u="none" strike="noStrike" dirty="0">
                <a:latin typeface="Arial"/>
                <a:ea typeface="Arial"/>
                <a:cs typeface="Arial"/>
                <a:sym typeface="Arial"/>
              </a:rPr>
              <a:t>: </a:t>
            </a:r>
            <a:r>
              <a:rPr lang="af-ZA" sz="1800" dirty="0">
                <a:effectLst/>
                <a:latin typeface="Calibri" panose="020F0502020204030204" pitchFamily="34" charset="0"/>
                <a:ea typeface="Calibri" panose="020F0502020204030204" pitchFamily="34" charset="0"/>
              </a:rPr>
              <a:t>Die Suid-Afrikaanse Grondwet waarborg elke individu die reg op 'n veilige en gesonde omgewing. Dit vestig 'n kollektiewe verantwoordelikheid onder gemeenskapslede om hul omgewing te beskerm en volhoubare praktyke te bepleit.</a:t>
            </a:r>
            <a:br>
              <a:rPr lang="en-ZA" sz="1800" u="none" strike="noStrike" dirty="0">
                <a:latin typeface="Arial"/>
                <a:ea typeface="Arial"/>
                <a:cs typeface="Arial"/>
                <a:sym typeface="Arial"/>
              </a:rPr>
            </a:br>
            <a:endParaRPr lang="en-ZA" sz="1800" u="none" strike="noStrike" dirty="0">
              <a:effectLst/>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af-ZA" sz="1800" dirty="0">
                <a:effectLst/>
                <a:latin typeface="Calibri" panose="020F0502020204030204" pitchFamily="34" charset="0"/>
                <a:ea typeface="Calibri" panose="020F0502020204030204" pitchFamily="34" charset="0"/>
              </a:rPr>
              <a:t>Omdat ons in 'n demokratiese samelewing leef, word daar van ons verwag om hierdie </a:t>
            </a:r>
            <a:r>
              <a:rPr lang="af-ZA" sz="1100" dirty="0">
                <a:effectLst/>
                <a:latin typeface="Calibri" panose="020F0502020204030204" pitchFamily="34" charset="0"/>
                <a:ea typeface="Calibri" panose="020F0502020204030204" pitchFamily="34" charset="0"/>
              </a:rPr>
              <a:t>demokrasie en diegene wat daarin leef te beskerm.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nl-NL" dirty="0"/>
              <a:t>Skyfie 5: Groepaktiwiteit (2 min)</a:t>
            </a:r>
          </a:p>
          <a:p>
            <a:pPr marL="158750" lvl="0" indent="0" algn="l" rtl="0">
              <a:lnSpc>
                <a:spcPct val="100000"/>
              </a:lnSpc>
              <a:spcBef>
                <a:spcPts val="0"/>
              </a:spcBef>
              <a:spcAft>
                <a:spcPts val="0"/>
              </a:spcAft>
              <a:buSzPts val="1100"/>
              <a:buNone/>
            </a:pPr>
            <a:endParaRPr dirty="0"/>
          </a:p>
          <a:p>
            <a:pPr marR="0" lvl="0" algn="just" rtl="0">
              <a:buClr>
                <a:srgbClr val="000000"/>
              </a:buClr>
              <a:buFont typeface="Noto Sans Symbols"/>
              <a:buChar char="●"/>
            </a:pPr>
            <a:r>
              <a:rPr lang="nl-NL" sz="1200" b="0" i="0" u="none" strike="noStrike" baseline="0" dirty="0">
                <a:solidFill>
                  <a:srgbClr val="000000"/>
                </a:solidFill>
                <a:latin typeface="Calibri" panose="020F0502020204030204" pitchFamily="34" charset="0"/>
              </a:rPr>
              <a:t>Kyk na die prente op hierdie skyfie. Identifiseer in die ooreenstemmende blok in die kwessie wat baie van ons gemeenskappe teister.</a:t>
            </a:r>
            <a:r>
              <a:rPr lang="nl-NL" sz="1200" b="1" i="1" u="none" strike="noStrike" baseline="0" dirty="0">
                <a:solidFill>
                  <a:srgbClr val="000000"/>
                </a:solidFill>
                <a:latin typeface="Calibri" panose="020F0502020204030204" pitchFamily="34" charset="0"/>
              </a:rPr>
              <a:t> Aktiwiteit 3 (</a:t>
            </a:r>
            <a:r>
              <a:rPr lang="nl-NL" sz="1200" b="1" i="1" u="sng" strike="noStrike" baseline="0" dirty="0">
                <a:solidFill>
                  <a:srgbClr val="000000"/>
                </a:solidFill>
                <a:latin typeface="Calibri" panose="020F0502020204030204" pitchFamily="34" charset="0"/>
              </a:rPr>
              <a:t>Les 2 – Werkkaart</a:t>
            </a:r>
            <a:r>
              <a:rPr lang="nl-NL" sz="1200" b="1" i="1" u="none" strike="noStrike" baseline="0" dirty="0">
                <a:solidFill>
                  <a:srgbClr val="000000"/>
                </a:solidFill>
                <a:latin typeface="Calibri" panose="020F0502020204030204" pitchFamily="34" charset="0"/>
              </a:rPr>
              <a:t>).</a:t>
            </a:r>
            <a:r>
              <a:rPr lang="nl-NL" sz="1200" b="0" i="0" u="none" strike="noStrike" baseline="0" dirty="0">
                <a:solidFill>
                  <a:srgbClr val="000000"/>
                </a:solidFill>
                <a:latin typeface="Calibri" panose="020F0502020204030204" pitchFamily="34" charset="0"/>
              </a:rPr>
              <a:t>
Let daarop dat baie van hierdie kwessies al 'n rukkie deel is van ons sosiale, politieke en ekonomiese landskap, maar hulle het steeds gemeenskappe nodig om saam te werk om hierdie kwessies te hanteer. 
Van die boonste ry (links na regs), kon jy die volgende identifiseer?:</a:t>
            </a:r>
          </a:p>
          <a:p>
            <a:pPr marR="0" lvl="1" algn="just" rtl="0">
              <a:buClr>
                <a:srgbClr val="000000"/>
              </a:buClr>
              <a:buFont typeface="Noto Sans Symbols"/>
              <a:buChar char="●"/>
            </a:pPr>
            <a:r>
              <a:rPr lang="nl-NL" sz="1200" b="0" i="0" u="none" strike="noStrike" baseline="0" dirty="0">
                <a:solidFill>
                  <a:srgbClr val="000000"/>
                </a:solidFill>
                <a:latin typeface="Calibri" panose="020F0502020204030204" pitchFamily="34" charset="0"/>
              </a:rPr>
              <a:t>Misdaad (hoë misdaadsyfer en geweldsmisdaad)
Geslagsgebaseerde geweld
Honger en hongersnood, veral wat kinders raak</a:t>
            </a:r>
          </a:p>
          <a:p>
            <a:pPr marR="0" lvl="0" algn="just" rtl="0">
              <a:buClr>
                <a:srgbClr val="000000"/>
              </a:buClr>
              <a:buFont typeface="Noto Sans Symbols"/>
              <a:buChar char="●"/>
            </a:pPr>
            <a:r>
              <a:rPr lang="nl-NL" sz="1200" b="0" i="0" u="none" strike="noStrike" baseline="0" dirty="0">
                <a:solidFill>
                  <a:srgbClr val="000000"/>
                </a:solidFill>
                <a:latin typeface="Calibri" panose="020F0502020204030204" pitchFamily="34" charset="0"/>
              </a:rPr>
              <a:t>Van die onderste ry (links na regs), kon jy die volgende identifiseer?:</a:t>
            </a:r>
          </a:p>
          <a:p>
            <a:pPr marR="0" lvl="1" algn="just" rtl="0">
              <a:buClr>
                <a:srgbClr val="000000"/>
              </a:buClr>
              <a:buFont typeface="Noto Sans Symbols"/>
              <a:buChar char="●"/>
            </a:pPr>
            <a:r>
              <a:rPr lang="nl-NL" sz="1200" b="0" i="0" u="none" strike="noStrike" baseline="0" dirty="0">
                <a:solidFill>
                  <a:srgbClr val="000000"/>
                </a:solidFill>
                <a:latin typeface="Calibri" panose="020F0502020204030204" pitchFamily="34" charset="0"/>
              </a:rPr>
              <a:t>Hoë werkloosheid, veral onder die jeug
Besoedeling (plastiekafval en omgewingskade)
Ongelykheid in onderwys (oorvol klaskamers en gebrek aan hulpbronne)</a:t>
            </a:r>
            <a:endParaRPr lang="en-ZA" sz="1200" b="0" i="0" u="none" strike="noStrike" baseline="0" dirty="0">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ZA" dirty="0" err="1"/>
              <a:t>Skyfie</a:t>
            </a:r>
            <a:r>
              <a:rPr lang="en-ZA" dirty="0"/>
              <a:t> 6: </a:t>
            </a:r>
            <a:r>
              <a:rPr lang="en-ZA" dirty="0" err="1"/>
              <a:t>Onderwyserinsette</a:t>
            </a:r>
            <a:r>
              <a:rPr lang="en-ZA" dirty="0"/>
              <a:t> (2 min)</a:t>
            </a:r>
          </a:p>
          <a:p>
            <a:pPr marL="0" lvl="0" indent="0" algn="l" rtl="0">
              <a:lnSpc>
                <a:spcPct val="100000"/>
              </a:lnSpc>
              <a:spcBef>
                <a:spcPts val="0"/>
              </a:spcBef>
              <a:spcAft>
                <a:spcPts val="0"/>
              </a:spcAft>
              <a:buSzPts val="1100"/>
              <a:buNone/>
            </a:pPr>
            <a:endParaRPr lang="en-ZA" b="0" dirty="0"/>
          </a:p>
          <a:p>
            <a:pPr>
              <a:lnSpc>
                <a:spcPct val="115000"/>
              </a:lnSpc>
            </a:pPr>
            <a:r>
              <a:rPr lang="af-ZA" sz="1800" b="1" dirty="0">
                <a:effectLst/>
                <a:latin typeface="Calibri" panose="020F0502020204030204" pitchFamily="34" charset="0"/>
                <a:ea typeface="Calibri" panose="020F0502020204030204" pitchFamily="34" charset="0"/>
              </a:rPr>
              <a:t>Die gemeenskap se reaksies op sosiale en omgewingsuitdagings kan in vier basiese kategorieë verdeel word:</a:t>
            </a:r>
            <a:endParaRPr lang="en-ZA" sz="1800" b="0" dirty="0">
              <a:effectLst/>
              <a:latin typeface="Arial" panose="020B0604020202020204" pitchFamily="34" charset="0"/>
              <a:ea typeface="Calibri" panose="020F0502020204030204" pitchFamily="34" charset="0"/>
              <a:cs typeface="Arial"/>
            </a:endParaRPr>
          </a:p>
          <a:p>
            <a:pPr>
              <a:lnSpc>
                <a:spcPct val="115000"/>
              </a:lnSpc>
            </a:pPr>
            <a:r>
              <a:rPr lang="af-ZA" sz="1800" b="1" dirty="0">
                <a:effectLst/>
                <a:latin typeface="Calibri" panose="020F0502020204030204" pitchFamily="34" charset="0"/>
                <a:ea typeface="Calibri" panose="020F0502020204030204" pitchFamily="34" charset="0"/>
                <a:cs typeface="Calibri" panose="020F0502020204030204" pitchFamily="34" charset="0"/>
              </a:rPr>
              <a:t>Omgewingsopruimingsaksies</a:t>
            </a:r>
            <a:r>
              <a:rPr lang="af-ZA" sz="1800" dirty="0">
                <a:effectLst/>
                <a:latin typeface="Calibri" panose="020F0502020204030204" pitchFamily="34" charset="0"/>
                <a:ea typeface="Calibri" panose="020F0502020204030204" pitchFamily="34" charset="0"/>
                <a:cs typeface="Calibri" panose="020F0502020204030204" pitchFamily="34" charset="0"/>
              </a:rPr>
              <a:t> is direkte aksies waar gemeenskapslede bymekaarkom om rommel en besoedelingprodukte uit natuurlike ruimtes te verwyder. Hierdie praktiese aktiwiteite verbeter nie net plaaslike ekosisteme nie, maar bou ook gemeenskapsbande en bevorder omgewingsbewustheid.</a:t>
            </a:r>
            <a:endParaRPr lang="en-ZA" sz="1800" dirty="0">
              <a:effectLst/>
              <a:latin typeface="Calibri" panose="020F0502020204030204" pitchFamily="34" charset="0"/>
              <a:ea typeface="Calibri" panose="020F0502020204030204" pitchFamily="34" charset="0"/>
              <a:cs typeface="Calibri" panose="020F0502020204030204" pitchFamily="34" charset="0"/>
            </a:endParaRPr>
          </a:p>
          <a:p>
            <a:pPr rtl="0">
              <a:buClr>
                <a:srgbClr val="000000"/>
              </a:buClr>
              <a:buFont typeface="Noto Sans Symbols"/>
              <a:buChar char="●"/>
            </a:pPr>
            <a:r>
              <a:rPr lang="af-ZA" sz="1800" b="1" dirty="0">
                <a:effectLst/>
                <a:latin typeface="Calibri" panose="020F0502020204030204" pitchFamily="34" charset="0"/>
                <a:ea typeface="Calibri" panose="020F0502020204030204" pitchFamily="34" charset="0"/>
              </a:rPr>
              <a:t>Bewaringsprogramme</a:t>
            </a:r>
            <a:r>
              <a:rPr lang="af-ZA" sz="1800" dirty="0">
                <a:effectLst/>
                <a:latin typeface="Calibri" panose="020F0502020204030204" pitchFamily="34" charset="0"/>
                <a:ea typeface="Calibri" panose="020F0502020204030204" pitchFamily="34" charset="0"/>
              </a:rPr>
              <a:t> fokus op die beskerming en herstel van natuurlike habitatte en bedreigde spesies. Hierdie inisiatiewe skep volhoubare oplossings vir die behoud van biodiversiteit. Dikwels word vennootskappe tussen gemeenskappe en bewaringsorganisasies gestig</a:t>
            </a:r>
          </a:p>
          <a:p>
            <a:pPr rtl="0">
              <a:buClr>
                <a:srgbClr val="000000"/>
              </a:buClr>
              <a:buFont typeface="Noto Sans Symbols"/>
              <a:buChar char="●"/>
            </a:pPr>
            <a:r>
              <a:rPr lang="af-ZA" sz="1800" b="1" dirty="0">
                <a:effectLst/>
                <a:latin typeface="Calibri" panose="020F0502020204030204" pitchFamily="34" charset="0"/>
                <a:ea typeface="Calibri" panose="020F0502020204030204" pitchFamily="34" charset="0"/>
                <a:cs typeface="Calibri" panose="020F0502020204030204" pitchFamily="34" charset="0"/>
              </a:rPr>
              <a:t>Onderwysprogramme</a:t>
            </a:r>
            <a:r>
              <a:rPr lang="af-ZA" sz="1800" dirty="0">
                <a:effectLst/>
                <a:latin typeface="Calibri" panose="020F0502020204030204" pitchFamily="34" charset="0"/>
                <a:ea typeface="Calibri" panose="020F0502020204030204" pitchFamily="34" charset="0"/>
                <a:cs typeface="Calibri" panose="020F0502020204030204" pitchFamily="34" charset="0"/>
              </a:rPr>
              <a:t> bemagtig gemeenskappe deur kennis. Deur volhoubare praktyke in skole en gemeenskapsentrums te onderrig, help hierdie programme mense om omgewingskwessies te verstaan en om hulle toe te rus met vaardighede om uitdagings op plaaslike vlak aan te spreek.</a:t>
            </a:r>
            <a:endParaRPr lang="en-ZA" sz="1800" dirty="0">
              <a:effectLst/>
              <a:latin typeface="Calibri" panose="020F0502020204030204" pitchFamily="34" charset="0"/>
              <a:ea typeface="Calibri" panose="020F0502020204030204" pitchFamily="34" charset="0"/>
              <a:cs typeface="Calibri" panose="020F0502020204030204" pitchFamily="34" charset="0"/>
            </a:endParaRPr>
          </a:p>
          <a:p>
            <a:pPr rtl="0">
              <a:buClr>
                <a:srgbClr val="000000"/>
              </a:buClr>
              <a:buFont typeface="Noto Sans Symbols"/>
              <a:buChar char="●"/>
            </a:pPr>
            <a:r>
              <a:rPr lang="af-ZA" sz="1800" dirty="0">
                <a:effectLst/>
                <a:latin typeface="Calibri" panose="020F0502020204030204" pitchFamily="34" charset="0"/>
                <a:ea typeface="Calibri" panose="020F0502020204030204" pitchFamily="34" charset="0"/>
                <a:cs typeface="Calibri" panose="020F0502020204030204" pitchFamily="34" charset="0"/>
              </a:rPr>
              <a:t>Laastens behels die </a:t>
            </a:r>
            <a:r>
              <a:rPr lang="af-ZA" sz="1800" b="1" dirty="0">
                <a:effectLst/>
                <a:latin typeface="Calibri" panose="020F0502020204030204" pitchFamily="34" charset="0"/>
                <a:ea typeface="Calibri" panose="020F0502020204030204" pitchFamily="34" charset="0"/>
                <a:cs typeface="Calibri" panose="020F0502020204030204" pitchFamily="34" charset="0"/>
              </a:rPr>
              <a:t>bevordering</a:t>
            </a:r>
            <a:r>
              <a:rPr lang="af-ZA" sz="1800" dirty="0">
                <a:effectLst/>
                <a:latin typeface="Calibri" panose="020F0502020204030204" pitchFamily="34" charset="0"/>
                <a:ea typeface="Calibri" panose="020F0502020204030204" pitchFamily="34" charset="0"/>
                <a:cs typeface="Calibri" panose="020F0502020204030204" pitchFamily="34" charset="0"/>
              </a:rPr>
              <a:t> van </a:t>
            </a:r>
            <a:r>
              <a:rPr lang="af-ZA" sz="1800" b="1" dirty="0">
                <a:effectLst/>
                <a:latin typeface="Calibri" panose="020F0502020204030204" pitchFamily="34" charset="0"/>
                <a:ea typeface="Calibri" panose="020F0502020204030204" pitchFamily="34" charset="0"/>
                <a:cs typeface="Calibri" panose="020F0502020204030204" pitchFamily="34" charset="0"/>
              </a:rPr>
              <a:t>regte</a:t>
            </a:r>
            <a:r>
              <a:rPr lang="af-ZA" sz="1800" dirty="0">
                <a:effectLst/>
                <a:latin typeface="Calibri" panose="020F0502020204030204" pitchFamily="34" charset="0"/>
                <a:ea typeface="Calibri" panose="020F0502020204030204" pitchFamily="34" charset="0"/>
                <a:cs typeface="Calibri" panose="020F0502020204030204" pitchFamily="34" charset="0"/>
              </a:rPr>
              <a:t> dat gemeenskappe hul stemme laat hoor om omgewingsbeleide te beïnvloed. Deur petisies, bewusmakingsveldtogte en interaksie met die plaaslike regering, kan gemeenskapsregtebevordering lei tot verbeterde sistemiese verandering – beter as wat individue alleen kan bereik.</a:t>
            </a:r>
            <a:endParaRPr lang="en-ZA" sz="1800" dirty="0">
              <a:effectLst/>
              <a:latin typeface="Calibri" panose="020F0502020204030204" pitchFamily="34" charset="0"/>
              <a:ea typeface="Calibri" panose="020F0502020204030204" pitchFamily="34" charset="0"/>
              <a:cs typeface="Calibri" panose="020F0502020204030204" pitchFamily="34" charset="0"/>
            </a:endParaRPr>
          </a:p>
          <a:p>
            <a:pPr marR="0" algn="just" rtl="0"/>
            <a:endParaRPr lang="en-ZA" sz="1100" b="0" i="0" u="none" strike="noStrike" baseline="0" dirty="0">
              <a:solidFill>
                <a:srgbClr val="000000"/>
              </a:solidFill>
              <a:highlight>
                <a:srgbClr val="00FF00"/>
              </a:highlight>
              <a:latin typeface="Calibri" panose="020F0502020204030204" pitchFamily="34" charset="0"/>
            </a:endParaRPr>
          </a:p>
          <a:p>
            <a:pPr>
              <a:lnSpc>
                <a:spcPct val="115000"/>
              </a:lnSpc>
            </a:pPr>
            <a:r>
              <a:rPr lang="en-GB" sz="1100" b="0" i="0" u="none" strike="noStrike" baseline="0" dirty="0">
                <a:highlight>
                  <a:srgbClr val="00FF00"/>
                </a:highlight>
                <a:latin typeface="Calibri" panose="020F0502020204030204" pitchFamily="34" charset="0"/>
              </a:rPr>
              <a:t>Remember, </a:t>
            </a:r>
            <a:r>
              <a:rPr lang="af-ZA" sz="1800" b="0" i="0" u="none" strike="noStrike" baseline="0" dirty="0">
                <a:effectLst/>
                <a:highlight>
                  <a:srgbClr val="00FF00"/>
                </a:highlight>
                <a:latin typeface="Calibri" panose="020F0502020204030204" pitchFamily="34" charset="0"/>
                <a:ea typeface="Calibri" panose="020F0502020204030204" pitchFamily="34" charset="0"/>
              </a:rPr>
              <a:t>h</a:t>
            </a:r>
            <a:r>
              <a:rPr lang="af-ZA" sz="1800" dirty="0">
                <a:effectLst/>
                <a:latin typeface="Calibri" panose="020F0502020204030204" pitchFamily="34" charset="0"/>
                <a:ea typeface="Calibri" panose="020F0502020204030204" pitchFamily="34" charset="0"/>
              </a:rPr>
              <a:t>ierdie reaksies is </a:t>
            </a:r>
            <a:r>
              <a:rPr lang="af-ZA" sz="1800" b="1" dirty="0">
                <a:effectLst/>
                <a:latin typeface="Calibri" panose="020F0502020204030204" pitchFamily="34" charset="0"/>
                <a:ea typeface="Calibri" panose="020F0502020204030204" pitchFamily="34" charset="0"/>
              </a:rPr>
              <a:t>met mekaar verbind</a:t>
            </a:r>
            <a:r>
              <a:rPr lang="af-ZA" sz="1800" dirty="0">
                <a:effectLst/>
                <a:latin typeface="Calibri" panose="020F0502020204030204" pitchFamily="34" charset="0"/>
                <a:ea typeface="Calibri" panose="020F0502020204030204" pitchFamily="34" charset="0"/>
              </a:rPr>
              <a:t>. 'n Gemeenskapsopruimingsprojek kan opvoedkundige inisiatiewe aanwakker, wat lei tot bewaringspogings wat ondersteun word deur regtebevordering vir beleidsverandering. Saam verteenwoordig hulle hoe bemagtigde gemeenskappe omgewingsuitdagings kan omskep in geleenthede vir positiewe verandering.</a:t>
            </a:r>
            <a:endParaRPr lang="en-ZA" sz="1800" dirty="0">
              <a:effectLst/>
              <a:latin typeface="Arial" panose="020B0604020202020204" pitchFamily="34" charset="0"/>
              <a:ea typeface="Arial" panose="020B0604020202020204" pitchFamily="34"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ZA" dirty="0" err="1"/>
              <a:t>Videogreep</a:t>
            </a:r>
            <a:r>
              <a:rPr lang="en-ZA" dirty="0"/>
              <a:t> (4 min 17 </a:t>
            </a:r>
            <a:r>
              <a:rPr lang="en-ZA" dirty="0" err="1"/>
              <a:t>sek</a:t>
            </a:r>
            <a:r>
              <a:rPr lang="en-ZA" dirty="0"/>
              <a:t>), </a:t>
            </a:r>
            <a:r>
              <a:rPr lang="en-ZA" dirty="0" err="1"/>
              <a:t>Vraag</a:t>
            </a:r>
            <a:r>
              <a:rPr lang="en-ZA" dirty="0"/>
              <a:t> &amp; </a:t>
            </a:r>
            <a:r>
              <a:rPr lang="en-ZA" dirty="0" err="1"/>
              <a:t>Terugvoer</a:t>
            </a:r>
            <a:r>
              <a:rPr lang="en-ZA" dirty="0"/>
              <a:t> (6 min)</a:t>
            </a:r>
          </a:p>
          <a:p>
            <a:pPr marL="0" lvl="0" indent="0" algn="l" rtl="0">
              <a:lnSpc>
                <a:spcPct val="100000"/>
              </a:lnSpc>
              <a:spcBef>
                <a:spcPts val="0"/>
              </a:spcBef>
              <a:spcAft>
                <a:spcPts val="0"/>
              </a:spcAft>
              <a:buSzPts val="1100"/>
              <a:buNone/>
            </a:pPr>
            <a:endParaRPr dirty="0"/>
          </a:p>
          <a:p>
            <a:pPr marR="0" algn="just" rtl="0">
              <a:buClr>
                <a:srgbClr val="000000"/>
              </a:buClr>
              <a:buFont typeface="Noto Sans Symbols"/>
              <a:buChar char="●"/>
            </a:pPr>
            <a:r>
              <a:rPr lang="en-ZA" sz="1100" b="0" i="0" u="none" strike="noStrike" baseline="0" dirty="0">
                <a:solidFill>
                  <a:srgbClr val="000000"/>
                </a:solidFill>
                <a:latin typeface="Calibri" panose="020F0502020204030204" pitchFamily="34" charset="0"/>
              </a:rPr>
              <a:t>Kyk: </a:t>
            </a:r>
            <a:r>
              <a:rPr lang="en-GB" sz="1100" b="1" i="0" u="none" strike="noStrike" baseline="0" dirty="0">
                <a:solidFill>
                  <a:srgbClr val="000000"/>
                </a:solidFill>
                <a:latin typeface="Calibri" panose="020F0502020204030204" pitchFamily="34" charset="0"/>
              </a:rPr>
              <a:t>Youth advocacy trainings for nutrition and mental health in South Africa</a:t>
            </a:r>
          </a:p>
          <a:p>
            <a:pPr rtl="0">
              <a:buClr>
                <a:srgbClr val="000000"/>
              </a:buClr>
              <a:buFont typeface="Noto Sans Symbols"/>
              <a:buChar char="●"/>
            </a:pPr>
            <a:r>
              <a:rPr lang="sv-SE" sz="1100" b="0" i="0" u="sng" strike="noStrike" baseline="0" dirty="0">
                <a:solidFill>
                  <a:srgbClr val="000000"/>
                </a:solidFill>
                <a:latin typeface="Calibri" panose="020F0502020204030204" pitchFamily="34" charset="0"/>
                <a:hlinkClick r:id="rId3"/>
              </a:rPr>
              <a:t>https://www.youtube.com/watch?v=LNwb_Wb_hG0&amp;t=3s</a:t>
            </a:r>
            <a:r>
              <a:rPr lang="sv-SE" sz="1100" b="0" i="0" u="none" strike="noStrike" baseline="0" dirty="0">
                <a:solidFill>
                  <a:srgbClr val="000000"/>
                </a:solidFill>
                <a:latin typeface="Calibri" panose="020F0502020204030204" pitchFamily="34" charset="0"/>
                <a:hlinkClick r:id="rId3"/>
              </a:rPr>
              <a:t>   (4 min 17 sec)</a:t>
            </a:r>
            <a:endParaRPr lang="en-US" sz="1100" b="1" i="0" u="none" strike="noStrike" baseline="0" dirty="0">
              <a:solidFill>
                <a:srgbClr val="000000"/>
              </a:solidFill>
              <a:latin typeface="Calibri" panose="020F0502020204030204" pitchFamily="34" charset="0"/>
              <a:hlinkClick r:id="rId3"/>
            </a:endParaRPr>
          </a:p>
          <a:p>
            <a:pPr rtl="0">
              <a:buClr>
                <a:srgbClr val="000000"/>
              </a:buClr>
              <a:buFont typeface="Noto Sans Symbols"/>
              <a:buChar char="●"/>
            </a:pPr>
            <a:r>
              <a:rPr lang="nl-NL" sz="1100" b="0" i="0" u="none" strike="noStrike" baseline="0" dirty="0">
                <a:solidFill>
                  <a:srgbClr val="000000"/>
                </a:solidFill>
                <a:latin typeface="Calibri" panose="020F0502020204030204" pitchFamily="34" charset="0"/>
              </a:rPr>
              <a:t>Leerders moet die vrae in </a:t>
            </a:r>
            <a:r>
              <a:rPr lang="nl-NL" sz="1100" b="1" i="1" u="none" strike="noStrike" baseline="0" dirty="0">
                <a:solidFill>
                  <a:srgbClr val="000000"/>
                </a:solidFill>
                <a:latin typeface="Calibri" panose="020F0502020204030204" pitchFamily="34" charset="0"/>
              </a:rPr>
              <a:t>Aktiwiteit 4 (</a:t>
            </a:r>
            <a:r>
              <a:rPr lang="nl-NL" sz="1100" b="1" i="1" u="sng" strike="noStrike" baseline="0" dirty="0">
                <a:solidFill>
                  <a:srgbClr val="000000"/>
                </a:solidFill>
                <a:latin typeface="Calibri" panose="020F0502020204030204" pitchFamily="34" charset="0"/>
              </a:rPr>
              <a:t>Les 2 – Werkkaart</a:t>
            </a:r>
            <a:r>
              <a:rPr lang="nl-NL" sz="1100" b="1" i="1" u="none" strike="noStrike" baseline="0" dirty="0">
                <a:solidFill>
                  <a:srgbClr val="000000"/>
                </a:solidFill>
                <a:latin typeface="Calibri" panose="020F0502020204030204" pitchFamily="34" charset="0"/>
              </a:rPr>
              <a:t>) </a:t>
            </a:r>
            <a:r>
              <a:rPr lang="nl-NL" sz="1100" b="0" i="0" u="none" strike="noStrike" baseline="0" dirty="0">
                <a:solidFill>
                  <a:srgbClr val="000000"/>
                </a:solidFill>
                <a:latin typeface="Calibri" panose="020F0502020204030204" pitchFamily="34" charset="0"/>
              </a:rPr>
              <a:t>beantwoord. 
Verwys na </a:t>
            </a:r>
            <a:r>
              <a:rPr lang="nl-NL" sz="1100" b="1" i="1" u="sng" strike="noStrike" baseline="0" dirty="0">
                <a:solidFill>
                  <a:srgbClr val="000000"/>
                </a:solidFill>
                <a:latin typeface="Calibri" panose="020F0502020204030204" pitchFamily="34" charset="0"/>
              </a:rPr>
              <a:t>Les 2 – Werkkaart MEMO </a:t>
            </a:r>
            <a:r>
              <a:rPr lang="nl-NL" sz="1100" b="0" i="0" u="none" strike="noStrike" baseline="0" dirty="0">
                <a:solidFill>
                  <a:srgbClr val="000000"/>
                </a:solidFill>
                <a:latin typeface="Calibri" panose="020F0502020204030204" pitchFamily="34" charset="0"/>
              </a:rPr>
              <a:t>vir moontlike antwoorde.</a:t>
            </a:r>
            <a:endParaRPr lang="en-ZA" sz="1100" b="0" i="0" u="none" strike="noStrike" baseline="0" dirty="0">
              <a:solidFill>
                <a:srgbClr val="000000"/>
              </a:solidFill>
              <a:latin typeface="Calibri" panose="020F0502020204030204" pitchFamily="34"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ZA" dirty="0" err="1"/>
              <a:t>Skyfie</a:t>
            </a:r>
            <a:r>
              <a:rPr lang="en-ZA" dirty="0"/>
              <a:t> 8-9: </a:t>
            </a:r>
            <a:r>
              <a:rPr lang="en-ZA" dirty="0" err="1"/>
              <a:t>Onderwyserinsette</a:t>
            </a:r>
            <a:r>
              <a:rPr lang="en-ZA" dirty="0"/>
              <a:t>: (3 min + 15 min)</a:t>
            </a:r>
          </a:p>
          <a:p>
            <a:pPr marL="0" lvl="0" indent="0" algn="l" rtl="0">
              <a:lnSpc>
                <a:spcPct val="100000"/>
              </a:lnSpc>
              <a:spcBef>
                <a:spcPts val="0"/>
              </a:spcBef>
              <a:spcAft>
                <a:spcPts val="0"/>
              </a:spcAft>
              <a:buSzPts val="1100"/>
              <a:buNone/>
            </a:pPr>
            <a:endParaRPr dirty="0"/>
          </a:p>
          <a:p>
            <a:pPr marR="0" algn="just" rtl="0">
              <a:buClr>
                <a:srgbClr val="000000"/>
              </a:buClr>
              <a:buFont typeface="Noto Sans Symbols"/>
              <a:buChar char="●"/>
            </a:pPr>
            <a:r>
              <a:rPr lang="nl-NL" sz="1100" b="0" i="0" u="none" strike="noStrike" baseline="0" dirty="0">
                <a:solidFill>
                  <a:srgbClr val="000000"/>
                </a:solidFill>
                <a:latin typeface="Calibri" panose="020F0502020204030204" pitchFamily="34" charset="0"/>
              </a:rPr>
              <a:t>Onderwyserinsette: (3 minute) Om by jou gemeenskap betrokke te raak om 'n verskil in die samelewing te maak, is 'n onbaatsugtige strewe, maar ook een van die lonendste dinge wat jy kan doen.
Daar is verskillende vlakke van betrokkenheid wat jy kan kies om te volg, begin met laevlakaksies soos om op sosiale media betrokke te raak, om plasings te deel wat bewustheid vir 'n saak of organisasie verhoog.
Namate jou betrokkenheid toeneem, kan die eise aan jou tyd, vaardighede en selfs jou hulpbronne toeneem. Dit sal ook afhang van die behoefte en die saak waaroor jy passievol is.
'n Maklike vlak van betrokkenheid kan byvoorbeeld wees om 'n sosiale media-bladsy te deel, terwyl 'n semi-pro-vlak kan behels dat 'n fondsinsameling gereël word om jou skool skoon te maak.
In Suid-Afrika is daar baie diep en dringende behoeftes, wat beteken die vraag na vrywilligers (mense met 'n sterk sosiale ingesteldheid en grenslose energie) is groter as ooit. Dit bring ons by een van die grootste sake in die land, 'n saak wat werklik die opoffering werd is ...</a:t>
            </a:r>
            <a:endParaRPr lang="en-US" sz="1100" b="0" i="0" u="none" strike="noStrike" baseline="0" dirty="0">
              <a:solidFill>
                <a:srgbClr val="000000"/>
              </a:solidFill>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dirty="0"/>
              <a:t>Skyfie 9 - Leerderbespreking &amp; Terugvoer: Video (3 min 14 sek.;) Bespreking (8 min); Terugvoer (3 min)</a:t>
            </a:r>
          </a:p>
          <a:p>
            <a:pPr marL="0" lvl="0" indent="0" algn="l" rtl="0">
              <a:lnSpc>
                <a:spcPct val="100000"/>
              </a:lnSpc>
              <a:spcBef>
                <a:spcPts val="0"/>
              </a:spcBef>
              <a:spcAft>
                <a:spcPts val="0"/>
              </a:spcAft>
              <a:buSzPts val="1100"/>
              <a:buNone/>
            </a:pPr>
            <a:endParaRPr lang="en-ZA" dirty="0"/>
          </a:p>
          <a:p>
            <a:pPr marR="0" algn="just" rtl="0">
              <a:buClr>
                <a:srgbClr val="000000"/>
              </a:buClr>
              <a:buFont typeface="Noto Sans Symbols"/>
              <a:buChar char="●"/>
            </a:pPr>
            <a:r>
              <a:rPr lang="en-US" sz="1800" b="0" i="0" u="none" strike="noStrike" baseline="0" dirty="0">
                <a:solidFill>
                  <a:srgbClr val="000000"/>
                </a:solidFill>
                <a:latin typeface="Calibri" panose="020F0502020204030204" pitchFamily="34" charset="0"/>
              </a:rPr>
              <a:t>Kyk: </a:t>
            </a:r>
            <a:r>
              <a:rPr lang="en-US" sz="1800" b="1" i="0" u="none" strike="noStrike" baseline="0" dirty="0">
                <a:solidFill>
                  <a:srgbClr val="000000"/>
                </a:solidFill>
                <a:latin typeface="Calibri" panose="020F0502020204030204" pitchFamily="34" charset="0"/>
              </a:rPr>
              <a:t>GBV Soundbite</a:t>
            </a:r>
            <a:endParaRPr lang="en-US" sz="1800" b="0" i="0" u="none" strike="noStrike" baseline="0" dirty="0">
              <a:solidFill>
                <a:srgbClr val="000000"/>
              </a:solidFill>
              <a:latin typeface="Calibri" panose="020F0502020204030204" pitchFamily="34" charset="0"/>
            </a:endParaRPr>
          </a:p>
          <a:p>
            <a:pPr rtl="0">
              <a:buClr>
                <a:srgbClr val="000000"/>
              </a:buClr>
              <a:buFont typeface="Noto Sans Symbols"/>
              <a:buChar char="●"/>
            </a:pPr>
            <a:r>
              <a:rPr lang="sv-SE" sz="1800" b="0" i="0" u="sng" strike="noStrike" baseline="0" dirty="0">
                <a:solidFill>
                  <a:srgbClr val="0000FF"/>
                </a:solidFill>
                <a:latin typeface="Calibri" panose="020F0502020204030204" pitchFamily="34" charset="0"/>
                <a:hlinkClick r:id="rId3"/>
              </a:rPr>
              <a:t>https://www.youtube.com/watch?v=Eij_CKn9kX4</a:t>
            </a:r>
            <a:r>
              <a:rPr lang="sv-SE" sz="1800" b="0" i="0" u="none" strike="noStrike" baseline="0" dirty="0">
                <a:solidFill>
                  <a:srgbClr val="000000"/>
                </a:solidFill>
                <a:latin typeface="Calibri" panose="020F0502020204030204" pitchFamily="34" charset="0"/>
                <a:hlinkClick r:id="rId3"/>
              </a:rPr>
              <a:t> (3 min 14 sec)</a:t>
            </a:r>
          </a:p>
          <a:p>
            <a:pPr marR="0" algn="l" rtl="0"/>
            <a:endParaRPr lang="en-ZA" sz="1800" b="0" i="0" u="none" strike="noStrike" baseline="0" dirty="0">
              <a:solidFill>
                <a:srgbClr val="000000"/>
              </a:solidFill>
              <a:latin typeface="Calibri" panose="020F0502020204030204" pitchFamily="34" charset="0"/>
            </a:endParaRPr>
          </a:p>
          <a:p>
            <a:pPr marR="0" algn="just" rtl="0">
              <a:buClr>
                <a:srgbClr val="000000"/>
              </a:buClr>
              <a:buFont typeface="Noto Sans Symbols"/>
              <a:buChar char="●"/>
            </a:pPr>
            <a:r>
              <a:rPr lang="en-ZA" sz="1800" b="0" i="0" u="none" strike="noStrike" baseline="0" dirty="0" err="1">
                <a:solidFill>
                  <a:srgbClr val="000000"/>
                </a:solidFill>
                <a:latin typeface="Calibri" panose="020F0502020204030204" pitchFamily="34" charset="0"/>
              </a:rPr>
              <a:t>Bespreking</a:t>
            </a:r>
            <a:r>
              <a:rPr lang="en-ZA" sz="1800" b="0" i="0" u="none" strike="noStrike" baseline="0" dirty="0">
                <a:solidFill>
                  <a:srgbClr val="000000"/>
                </a:solidFill>
                <a:latin typeface="Calibri" panose="020F0502020204030204" pitchFamily="34" charset="0"/>
              </a:rPr>
              <a:t> (8 min)</a:t>
            </a:r>
            <a:endParaRPr lang="en-US" sz="1800" b="0" i="0" u="none" strike="noStrike" baseline="0" dirty="0">
              <a:solidFill>
                <a:srgbClr val="000000"/>
              </a:solidFill>
              <a:latin typeface="Calibri" panose="020F0502020204030204" pitchFamily="34" charset="0"/>
            </a:endParaRPr>
          </a:p>
          <a:p>
            <a:pPr rtl="0">
              <a:buClr>
                <a:srgbClr val="000000"/>
              </a:buClr>
              <a:buFont typeface="Noto Sans Symbols"/>
              <a:buChar char="●"/>
            </a:pPr>
            <a:r>
              <a:rPr lang="nl-NL" sz="1800" b="0" i="0" u="none" strike="noStrike" baseline="0" dirty="0">
                <a:solidFill>
                  <a:srgbClr val="000000"/>
                </a:solidFill>
                <a:latin typeface="Calibri" panose="020F0502020204030204" pitchFamily="34" charset="0"/>
              </a:rPr>
              <a:t>In jou werkkaart sal jy 'n uiteensetting van die verskillende vlakke van gemeenskapsbetrokkenheid vind. Jy kan dit as 'n riglyn gebruik.</a:t>
            </a:r>
          </a:p>
          <a:p>
            <a:pPr rtl="0">
              <a:buClr>
                <a:srgbClr val="000000"/>
              </a:buClr>
              <a:buFont typeface="Noto Sans Symbols"/>
              <a:buChar char="●"/>
            </a:pPr>
            <a:r>
              <a:rPr lang="nl-NL" sz="1800" b="0" i="0" u="none" strike="noStrike" baseline="0" dirty="0">
                <a:solidFill>
                  <a:srgbClr val="000000"/>
                </a:solidFill>
                <a:latin typeface="Calibri" panose="020F0502020204030204" pitchFamily="34" charset="0"/>
              </a:rPr>
              <a:t>Leerders moet </a:t>
            </a:r>
            <a:r>
              <a:rPr lang="nl-NL" sz="1800" b="1" i="1" u="none" strike="noStrike" baseline="0" dirty="0">
                <a:solidFill>
                  <a:srgbClr val="000000"/>
                </a:solidFill>
                <a:latin typeface="Calibri" panose="020F0502020204030204" pitchFamily="34" charset="0"/>
              </a:rPr>
              <a:t>Aktiwiteit 5 (</a:t>
            </a:r>
            <a:r>
              <a:rPr lang="nl-NL" sz="1800" b="1" i="1" u="sng" strike="noStrike" baseline="0" dirty="0">
                <a:solidFill>
                  <a:srgbClr val="000000"/>
                </a:solidFill>
                <a:latin typeface="Calibri" panose="020F0502020204030204" pitchFamily="34" charset="0"/>
              </a:rPr>
              <a:t>Les 2 – Werkkaart</a:t>
            </a:r>
            <a:r>
              <a:rPr lang="nl-NL" sz="1800" b="1" i="1" u="none" strike="noStrike" baseline="0" dirty="0">
                <a:solidFill>
                  <a:srgbClr val="000000"/>
                </a:solidFill>
                <a:latin typeface="Calibri" panose="020F0502020204030204" pitchFamily="34" charset="0"/>
              </a:rPr>
              <a:t>) </a:t>
            </a:r>
            <a:r>
              <a:rPr lang="nl-NL" sz="1800" b="0" i="0" u="none" strike="noStrike" baseline="0" dirty="0">
                <a:solidFill>
                  <a:srgbClr val="000000"/>
                </a:solidFill>
                <a:latin typeface="Calibri" panose="020F0502020204030204" pitchFamily="34" charset="0"/>
              </a:rPr>
              <a:t>voltooi.</a:t>
            </a:r>
          </a:p>
          <a:p>
            <a:pPr rtl="0">
              <a:buClr>
                <a:srgbClr val="000000"/>
              </a:buClr>
              <a:buFont typeface="Noto Sans Symbols"/>
              <a:buChar char="●"/>
            </a:pPr>
            <a:endParaRPr lang="en-US" sz="1800" b="1" i="0" u="none" strike="noStrike" baseline="0" dirty="0">
              <a:solidFill>
                <a:srgbClr val="000000"/>
              </a:solidFill>
              <a:latin typeface="Calibri" panose="020F0502020204030204" pitchFamily="34" charset="0"/>
            </a:endParaRPr>
          </a:p>
          <a:p>
            <a:pPr marR="0" algn="just" rtl="0">
              <a:buClr>
                <a:srgbClr val="000000"/>
              </a:buClr>
              <a:buFont typeface="Noto Sans Symbols"/>
              <a:buChar char="●"/>
            </a:pPr>
            <a:r>
              <a:rPr lang="en-ZA" sz="1800" b="0" i="0" u="none" strike="noStrike" baseline="0" dirty="0" err="1">
                <a:solidFill>
                  <a:srgbClr val="000000"/>
                </a:solidFill>
                <a:latin typeface="Calibri" panose="020F0502020204030204" pitchFamily="34" charset="0"/>
              </a:rPr>
              <a:t>Terugvoer</a:t>
            </a:r>
            <a:r>
              <a:rPr lang="en-ZA" sz="1800" b="0" i="0" u="none" strike="noStrike" baseline="0" dirty="0">
                <a:solidFill>
                  <a:srgbClr val="000000"/>
                </a:solidFill>
                <a:latin typeface="Calibri" panose="020F0502020204030204" pitchFamily="34" charset="0"/>
              </a:rPr>
              <a:t> (2 min)</a:t>
            </a:r>
            <a:endParaRPr lang="en-US" sz="1800" b="0" i="0" u="none" strike="noStrike" baseline="0" dirty="0">
              <a:solidFill>
                <a:srgbClr val="000000"/>
              </a:solidFill>
              <a:latin typeface="Calibri" panose="020F0502020204030204" pitchFamily="34" charset="0"/>
            </a:endParaRPr>
          </a:p>
          <a:p>
            <a:pPr rtl="0">
              <a:buClr>
                <a:srgbClr val="000000"/>
              </a:buClr>
              <a:buFont typeface="Noto Sans Symbols"/>
              <a:buChar char="●"/>
            </a:pPr>
            <a:r>
              <a:rPr lang="nl-NL" sz="1800" b="0" i="0" u="none" strike="noStrike" baseline="0" dirty="0">
                <a:solidFill>
                  <a:srgbClr val="000000"/>
                </a:solidFill>
                <a:latin typeface="Calibri" panose="020F0502020204030204" pitchFamily="34" charset="0"/>
              </a:rPr>
              <a:t>Verwys na </a:t>
            </a:r>
            <a:r>
              <a:rPr lang="nl-NL" sz="1800" b="1" i="1" u="sng" strike="noStrike" baseline="0" dirty="0">
                <a:solidFill>
                  <a:srgbClr val="000000"/>
                </a:solidFill>
                <a:latin typeface="Calibri" panose="020F0502020204030204" pitchFamily="34" charset="0"/>
              </a:rPr>
              <a:t>Les 2 – Werkkaart MEMO </a:t>
            </a:r>
            <a:r>
              <a:rPr lang="nl-NL" sz="1800" b="0" i="0" u="none" strike="noStrike" baseline="0" dirty="0">
                <a:solidFill>
                  <a:srgbClr val="000000"/>
                </a:solidFill>
                <a:latin typeface="Calibri" panose="020F0502020204030204" pitchFamily="34" charset="0"/>
              </a:rPr>
              <a:t>vir moontlike antwoorde.</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1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 name="Google Shape;14;p1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sp>
        <p:nvSpPr>
          <p:cNvPr id="76" name="Google Shape;76;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7"/>
        <p:cNvGrpSpPr/>
        <p:nvPr/>
      </p:nvGrpSpPr>
      <p:grpSpPr>
        <a:xfrm>
          <a:off x="0" y="0"/>
          <a:ext cx="0" cy="0"/>
          <a:chOff x="0" y="0"/>
          <a:chExt cx="0" cy="0"/>
        </a:xfrm>
      </p:grpSpPr>
      <p:sp>
        <p:nvSpPr>
          <p:cNvPr id="78" name="Google Shape;78;p1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79" name="Google Shape;79;p1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0" name="Google Shape;80;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83" name="Google Shape;83;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6" name="Google Shape;86;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7" name="Google Shape;87;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8"/>
        <p:cNvGrpSpPr/>
        <p:nvPr/>
      </p:nvGrpSpPr>
      <p:grpSpPr>
        <a:xfrm>
          <a:off x="0" y="0"/>
          <a:ext cx="0" cy="0"/>
          <a:chOff x="0" y="0"/>
          <a:chExt cx="0" cy="0"/>
        </a:xfrm>
      </p:grpSpPr>
      <p:sp>
        <p:nvSpPr>
          <p:cNvPr id="89" name="Google Shape;89;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0" name="Google Shape;90;p1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1" name="Google Shape;91;p1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2" name="Google Shape;92;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3"/>
        <p:cNvGrpSpPr/>
        <p:nvPr/>
      </p:nvGrpSpPr>
      <p:grpSpPr>
        <a:xfrm>
          <a:off x="0" y="0"/>
          <a:ext cx="0" cy="0"/>
          <a:chOff x="0" y="0"/>
          <a:chExt cx="0" cy="0"/>
        </a:xfrm>
      </p:grpSpPr>
      <p:sp>
        <p:nvSpPr>
          <p:cNvPr id="94" name="Google Shape;94;p2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95" name="Google Shape;95;p2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6" name="Google Shape;96;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99" name="Google Shape;99;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0"/>
        <p:cNvGrpSpPr/>
        <p:nvPr/>
      </p:nvGrpSpPr>
      <p:grpSpPr>
        <a:xfrm>
          <a:off x="0" y="0"/>
          <a:ext cx="0" cy="0"/>
          <a:chOff x="0" y="0"/>
          <a:chExt cx="0" cy="0"/>
        </a:xfrm>
      </p:grpSpPr>
      <p:sp>
        <p:nvSpPr>
          <p:cNvPr id="101" name="Google Shape;101;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2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3" name="Google Shape;103;p2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4" name="Google Shape;104;p2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5" name="Google Shape;105;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6"/>
        <p:cNvGrpSpPr/>
        <p:nvPr/>
      </p:nvGrpSpPr>
      <p:grpSpPr>
        <a:xfrm>
          <a:off x="0" y="0"/>
          <a:ext cx="0" cy="0"/>
          <a:chOff x="0" y="0"/>
          <a:chExt cx="0" cy="0"/>
        </a:xfrm>
      </p:grpSpPr>
      <p:sp>
        <p:nvSpPr>
          <p:cNvPr id="107" name="Google Shape;107;p2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08" name="Google Shape;108;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
        <p:cNvGrpSpPr/>
        <p:nvPr/>
      </p:nvGrpSpPr>
      <p:grpSpPr>
        <a:xfrm>
          <a:off x="0" y="0"/>
          <a:ext cx="0" cy="0"/>
          <a:chOff x="0" y="0"/>
          <a:chExt cx="0" cy="0"/>
        </a:xfrm>
      </p:grpSpPr>
      <p:sp>
        <p:nvSpPr>
          <p:cNvPr id="18" name="Google Shape;18;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5"/>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 name="Google Shape;20;p25"/>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 name="Google Shape;21;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9"/>
        <p:cNvGrpSpPr/>
        <p:nvPr/>
      </p:nvGrpSpPr>
      <p:grpSpPr>
        <a:xfrm>
          <a:off x="0" y="0"/>
          <a:ext cx="0" cy="0"/>
          <a:chOff x="0" y="0"/>
          <a:chExt cx="0" cy="0"/>
        </a:xfrm>
      </p:grpSpPr>
      <p:sp>
        <p:nvSpPr>
          <p:cNvPr id="110" name="Google Shape;110;p2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11" name="Google Shape;111;p2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12" name="Google Shape;112;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26"/>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6"/>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2400"/>
              <a:buNone/>
              <a:defRPr sz="1800" b="1"/>
            </a:lvl1pPr>
            <a:lvl2pPr marL="914400" lvl="1" indent="-228600" algn="l">
              <a:lnSpc>
                <a:spcPct val="90000"/>
              </a:lnSpc>
              <a:spcBef>
                <a:spcPts val="375"/>
              </a:spcBef>
              <a:spcAft>
                <a:spcPts val="0"/>
              </a:spcAft>
              <a:buClr>
                <a:schemeClr val="dk1"/>
              </a:buClr>
              <a:buSzPts val="2000"/>
              <a:buNone/>
              <a:defRPr sz="1500" b="1"/>
            </a:lvl2pPr>
            <a:lvl3pPr marL="1371600" lvl="2" indent="-228600" algn="l">
              <a:lnSpc>
                <a:spcPct val="90000"/>
              </a:lnSpc>
              <a:spcBef>
                <a:spcPts val="375"/>
              </a:spcBef>
              <a:spcAft>
                <a:spcPts val="0"/>
              </a:spcAft>
              <a:buClr>
                <a:schemeClr val="dk1"/>
              </a:buClr>
              <a:buSzPts val="1800"/>
              <a:buNone/>
              <a:defRPr sz="1350" b="1"/>
            </a:lvl3pPr>
            <a:lvl4pPr marL="1828800" lvl="3" indent="-228600" algn="l">
              <a:lnSpc>
                <a:spcPct val="90000"/>
              </a:lnSpc>
              <a:spcBef>
                <a:spcPts val="375"/>
              </a:spcBef>
              <a:spcAft>
                <a:spcPts val="0"/>
              </a:spcAft>
              <a:buClr>
                <a:schemeClr val="dk1"/>
              </a:buClr>
              <a:buSzPts val="1600"/>
              <a:buNone/>
              <a:defRPr sz="1200" b="1"/>
            </a:lvl4pPr>
            <a:lvl5pPr marL="2286000" lvl="4" indent="-228600" algn="l">
              <a:lnSpc>
                <a:spcPct val="90000"/>
              </a:lnSpc>
              <a:spcBef>
                <a:spcPts val="375"/>
              </a:spcBef>
              <a:spcAft>
                <a:spcPts val="0"/>
              </a:spcAft>
              <a:buClr>
                <a:schemeClr val="dk1"/>
              </a:buClr>
              <a:buSzPts val="1600"/>
              <a:buNone/>
              <a:defRPr sz="1200" b="1"/>
            </a:lvl5pPr>
            <a:lvl6pPr marL="2743200" lvl="5" indent="-228600" algn="l">
              <a:lnSpc>
                <a:spcPct val="90000"/>
              </a:lnSpc>
              <a:spcBef>
                <a:spcPts val="375"/>
              </a:spcBef>
              <a:spcAft>
                <a:spcPts val="0"/>
              </a:spcAft>
              <a:buClr>
                <a:schemeClr val="dk1"/>
              </a:buClr>
              <a:buSzPts val="1600"/>
              <a:buNone/>
              <a:defRPr sz="1200" b="1"/>
            </a:lvl6pPr>
            <a:lvl7pPr marL="3200400" lvl="6" indent="-228600" algn="l">
              <a:lnSpc>
                <a:spcPct val="90000"/>
              </a:lnSpc>
              <a:spcBef>
                <a:spcPts val="375"/>
              </a:spcBef>
              <a:spcAft>
                <a:spcPts val="0"/>
              </a:spcAft>
              <a:buClr>
                <a:schemeClr val="dk1"/>
              </a:buClr>
              <a:buSzPts val="1600"/>
              <a:buNone/>
              <a:defRPr sz="1200" b="1"/>
            </a:lvl7pPr>
            <a:lvl8pPr marL="3657600" lvl="7" indent="-228600" algn="l">
              <a:lnSpc>
                <a:spcPct val="90000"/>
              </a:lnSpc>
              <a:spcBef>
                <a:spcPts val="375"/>
              </a:spcBef>
              <a:spcAft>
                <a:spcPts val="0"/>
              </a:spcAft>
              <a:buClr>
                <a:schemeClr val="dk1"/>
              </a:buClr>
              <a:buSzPts val="1600"/>
              <a:buNone/>
              <a:defRPr sz="1200" b="1"/>
            </a:lvl8pPr>
            <a:lvl9pPr marL="4114800" lvl="8" indent="-228600" algn="l">
              <a:lnSpc>
                <a:spcPct val="90000"/>
              </a:lnSpc>
              <a:spcBef>
                <a:spcPts val="375"/>
              </a:spcBef>
              <a:spcAft>
                <a:spcPts val="0"/>
              </a:spcAft>
              <a:buClr>
                <a:schemeClr val="dk1"/>
              </a:buClr>
              <a:buSzPts val="1600"/>
              <a:buNone/>
              <a:defRPr sz="1200" b="1"/>
            </a:lvl9pPr>
          </a:lstStyle>
          <a:p>
            <a:endParaRPr/>
          </a:p>
        </p:txBody>
      </p:sp>
      <p:sp>
        <p:nvSpPr>
          <p:cNvPr id="27" name="Google Shape;27;p26"/>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26"/>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2400"/>
              <a:buNone/>
              <a:defRPr sz="1800" b="1"/>
            </a:lvl1pPr>
            <a:lvl2pPr marL="914400" lvl="1" indent="-228600" algn="l">
              <a:lnSpc>
                <a:spcPct val="90000"/>
              </a:lnSpc>
              <a:spcBef>
                <a:spcPts val="375"/>
              </a:spcBef>
              <a:spcAft>
                <a:spcPts val="0"/>
              </a:spcAft>
              <a:buClr>
                <a:schemeClr val="dk1"/>
              </a:buClr>
              <a:buSzPts val="2000"/>
              <a:buNone/>
              <a:defRPr sz="1500" b="1"/>
            </a:lvl2pPr>
            <a:lvl3pPr marL="1371600" lvl="2" indent="-228600" algn="l">
              <a:lnSpc>
                <a:spcPct val="90000"/>
              </a:lnSpc>
              <a:spcBef>
                <a:spcPts val="375"/>
              </a:spcBef>
              <a:spcAft>
                <a:spcPts val="0"/>
              </a:spcAft>
              <a:buClr>
                <a:schemeClr val="dk1"/>
              </a:buClr>
              <a:buSzPts val="1800"/>
              <a:buNone/>
              <a:defRPr sz="1350" b="1"/>
            </a:lvl3pPr>
            <a:lvl4pPr marL="1828800" lvl="3" indent="-228600" algn="l">
              <a:lnSpc>
                <a:spcPct val="90000"/>
              </a:lnSpc>
              <a:spcBef>
                <a:spcPts val="375"/>
              </a:spcBef>
              <a:spcAft>
                <a:spcPts val="0"/>
              </a:spcAft>
              <a:buClr>
                <a:schemeClr val="dk1"/>
              </a:buClr>
              <a:buSzPts val="1600"/>
              <a:buNone/>
              <a:defRPr sz="1200" b="1"/>
            </a:lvl4pPr>
            <a:lvl5pPr marL="2286000" lvl="4" indent="-228600" algn="l">
              <a:lnSpc>
                <a:spcPct val="90000"/>
              </a:lnSpc>
              <a:spcBef>
                <a:spcPts val="375"/>
              </a:spcBef>
              <a:spcAft>
                <a:spcPts val="0"/>
              </a:spcAft>
              <a:buClr>
                <a:schemeClr val="dk1"/>
              </a:buClr>
              <a:buSzPts val="1600"/>
              <a:buNone/>
              <a:defRPr sz="1200" b="1"/>
            </a:lvl5pPr>
            <a:lvl6pPr marL="2743200" lvl="5" indent="-228600" algn="l">
              <a:lnSpc>
                <a:spcPct val="90000"/>
              </a:lnSpc>
              <a:spcBef>
                <a:spcPts val="375"/>
              </a:spcBef>
              <a:spcAft>
                <a:spcPts val="0"/>
              </a:spcAft>
              <a:buClr>
                <a:schemeClr val="dk1"/>
              </a:buClr>
              <a:buSzPts val="1600"/>
              <a:buNone/>
              <a:defRPr sz="1200" b="1"/>
            </a:lvl6pPr>
            <a:lvl7pPr marL="3200400" lvl="6" indent="-228600" algn="l">
              <a:lnSpc>
                <a:spcPct val="90000"/>
              </a:lnSpc>
              <a:spcBef>
                <a:spcPts val="375"/>
              </a:spcBef>
              <a:spcAft>
                <a:spcPts val="0"/>
              </a:spcAft>
              <a:buClr>
                <a:schemeClr val="dk1"/>
              </a:buClr>
              <a:buSzPts val="1600"/>
              <a:buNone/>
              <a:defRPr sz="1200" b="1"/>
            </a:lvl7pPr>
            <a:lvl8pPr marL="3657600" lvl="7" indent="-228600" algn="l">
              <a:lnSpc>
                <a:spcPct val="90000"/>
              </a:lnSpc>
              <a:spcBef>
                <a:spcPts val="375"/>
              </a:spcBef>
              <a:spcAft>
                <a:spcPts val="0"/>
              </a:spcAft>
              <a:buClr>
                <a:schemeClr val="dk1"/>
              </a:buClr>
              <a:buSzPts val="1600"/>
              <a:buNone/>
              <a:defRPr sz="1200" b="1"/>
            </a:lvl8pPr>
            <a:lvl9pPr marL="4114800" lvl="8" indent="-228600" algn="l">
              <a:lnSpc>
                <a:spcPct val="90000"/>
              </a:lnSpc>
              <a:spcBef>
                <a:spcPts val="375"/>
              </a:spcBef>
              <a:spcAft>
                <a:spcPts val="0"/>
              </a:spcAft>
              <a:buClr>
                <a:schemeClr val="dk1"/>
              </a:buClr>
              <a:buSzPts val="1600"/>
              <a:buNone/>
              <a:defRPr sz="1200" b="1"/>
            </a:lvl9pPr>
          </a:lstStyle>
          <a:p>
            <a:endParaRPr/>
          </a:p>
        </p:txBody>
      </p:sp>
      <p:sp>
        <p:nvSpPr>
          <p:cNvPr id="29" name="Google Shape;29;p26"/>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 name="Google Shape;30;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
        <p:nvSpPr>
          <p:cNvPr id="39" name="Google Shape;39;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
        <p:cNvGrpSpPr/>
        <p:nvPr/>
      </p:nvGrpSpPr>
      <p:grpSpPr>
        <a:xfrm>
          <a:off x="0" y="0"/>
          <a:ext cx="0" cy="0"/>
          <a:chOff x="0" y="0"/>
          <a:chExt cx="0" cy="0"/>
        </a:xfrm>
      </p:grpSpPr>
      <p:sp>
        <p:nvSpPr>
          <p:cNvPr id="43" name="Google Shape;43;p29"/>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9"/>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750"/>
              </a:spcBef>
              <a:spcAft>
                <a:spcPts val="0"/>
              </a:spcAft>
              <a:buClr>
                <a:schemeClr val="dk1"/>
              </a:buClr>
              <a:buSzPts val="3200"/>
              <a:buChar char="•"/>
              <a:defRPr sz="2400"/>
            </a:lvl1pPr>
            <a:lvl2pPr marL="914400" lvl="1" indent="-406400" algn="l">
              <a:lnSpc>
                <a:spcPct val="90000"/>
              </a:lnSpc>
              <a:spcBef>
                <a:spcPts val="375"/>
              </a:spcBef>
              <a:spcAft>
                <a:spcPts val="0"/>
              </a:spcAft>
              <a:buClr>
                <a:schemeClr val="dk1"/>
              </a:buClr>
              <a:buSzPts val="2800"/>
              <a:buChar char="•"/>
              <a:defRPr sz="2100"/>
            </a:lvl2pPr>
            <a:lvl3pPr marL="1371600" lvl="2" indent="-381000" algn="l">
              <a:lnSpc>
                <a:spcPct val="90000"/>
              </a:lnSpc>
              <a:spcBef>
                <a:spcPts val="375"/>
              </a:spcBef>
              <a:spcAft>
                <a:spcPts val="0"/>
              </a:spcAft>
              <a:buClr>
                <a:schemeClr val="dk1"/>
              </a:buClr>
              <a:buSzPts val="2400"/>
              <a:buChar char="•"/>
              <a:defRPr sz="1800"/>
            </a:lvl3pPr>
            <a:lvl4pPr marL="1828800" lvl="3" indent="-355600" algn="l">
              <a:lnSpc>
                <a:spcPct val="90000"/>
              </a:lnSpc>
              <a:spcBef>
                <a:spcPts val="375"/>
              </a:spcBef>
              <a:spcAft>
                <a:spcPts val="0"/>
              </a:spcAft>
              <a:buClr>
                <a:schemeClr val="dk1"/>
              </a:buClr>
              <a:buSzPts val="2000"/>
              <a:buChar char="•"/>
              <a:defRPr sz="1500"/>
            </a:lvl4pPr>
            <a:lvl5pPr marL="2286000" lvl="4" indent="-355600" algn="l">
              <a:lnSpc>
                <a:spcPct val="90000"/>
              </a:lnSpc>
              <a:spcBef>
                <a:spcPts val="375"/>
              </a:spcBef>
              <a:spcAft>
                <a:spcPts val="0"/>
              </a:spcAft>
              <a:buClr>
                <a:schemeClr val="dk1"/>
              </a:buClr>
              <a:buSzPts val="2000"/>
              <a:buChar char="•"/>
              <a:defRPr sz="1500"/>
            </a:lvl5pPr>
            <a:lvl6pPr marL="2743200" lvl="5" indent="-355600" algn="l">
              <a:lnSpc>
                <a:spcPct val="90000"/>
              </a:lnSpc>
              <a:spcBef>
                <a:spcPts val="375"/>
              </a:spcBef>
              <a:spcAft>
                <a:spcPts val="0"/>
              </a:spcAft>
              <a:buClr>
                <a:schemeClr val="dk1"/>
              </a:buClr>
              <a:buSzPts val="2000"/>
              <a:buChar char="•"/>
              <a:defRPr sz="1500"/>
            </a:lvl6pPr>
            <a:lvl7pPr marL="3200400" lvl="6" indent="-355600" algn="l">
              <a:lnSpc>
                <a:spcPct val="90000"/>
              </a:lnSpc>
              <a:spcBef>
                <a:spcPts val="375"/>
              </a:spcBef>
              <a:spcAft>
                <a:spcPts val="0"/>
              </a:spcAft>
              <a:buClr>
                <a:schemeClr val="dk1"/>
              </a:buClr>
              <a:buSzPts val="2000"/>
              <a:buChar char="•"/>
              <a:defRPr sz="1500"/>
            </a:lvl7pPr>
            <a:lvl8pPr marL="3657600" lvl="7" indent="-355600" algn="l">
              <a:lnSpc>
                <a:spcPct val="90000"/>
              </a:lnSpc>
              <a:spcBef>
                <a:spcPts val="375"/>
              </a:spcBef>
              <a:spcAft>
                <a:spcPts val="0"/>
              </a:spcAft>
              <a:buClr>
                <a:schemeClr val="dk1"/>
              </a:buClr>
              <a:buSzPts val="2000"/>
              <a:buChar char="•"/>
              <a:defRPr sz="1500"/>
            </a:lvl8pPr>
            <a:lvl9pPr marL="4114800" lvl="8" indent="-355600" algn="l">
              <a:lnSpc>
                <a:spcPct val="90000"/>
              </a:lnSpc>
              <a:spcBef>
                <a:spcPts val="375"/>
              </a:spcBef>
              <a:spcAft>
                <a:spcPts val="0"/>
              </a:spcAft>
              <a:buClr>
                <a:schemeClr val="dk1"/>
              </a:buClr>
              <a:buSzPts val="2000"/>
              <a:buChar char="•"/>
              <a:defRPr sz="1500"/>
            </a:lvl9pPr>
          </a:lstStyle>
          <a:p>
            <a:endParaRPr/>
          </a:p>
        </p:txBody>
      </p:sp>
      <p:sp>
        <p:nvSpPr>
          <p:cNvPr id="45" name="Google Shape;45;p29"/>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600"/>
              <a:buNone/>
              <a:defRPr sz="1200"/>
            </a:lvl1pPr>
            <a:lvl2pPr marL="914400" lvl="1" indent="-228600" algn="l">
              <a:lnSpc>
                <a:spcPct val="90000"/>
              </a:lnSpc>
              <a:spcBef>
                <a:spcPts val="375"/>
              </a:spcBef>
              <a:spcAft>
                <a:spcPts val="0"/>
              </a:spcAft>
              <a:buClr>
                <a:schemeClr val="dk1"/>
              </a:buClr>
              <a:buSzPts val="1400"/>
              <a:buNone/>
              <a:defRPr sz="1050"/>
            </a:lvl2pPr>
            <a:lvl3pPr marL="1371600" lvl="2" indent="-228600" algn="l">
              <a:lnSpc>
                <a:spcPct val="90000"/>
              </a:lnSpc>
              <a:spcBef>
                <a:spcPts val="375"/>
              </a:spcBef>
              <a:spcAft>
                <a:spcPts val="0"/>
              </a:spcAft>
              <a:buClr>
                <a:schemeClr val="dk1"/>
              </a:buClr>
              <a:buSzPts val="1200"/>
              <a:buNone/>
              <a:defRPr sz="900"/>
            </a:lvl3pPr>
            <a:lvl4pPr marL="1828800" lvl="3" indent="-228600" algn="l">
              <a:lnSpc>
                <a:spcPct val="90000"/>
              </a:lnSpc>
              <a:spcBef>
                <a:spcPts val="375"/>
              </a:spcBef>
              <a:spcAft>
                <a:spcPts val="0"/>
              </a:spcAft>
              <a:buClr>
                <a:schemeClr val="dk1"/>
              </a:buClr>
              <a:buSzPts val="1000"/>
              <a:buNone/>
              <a:defRPr sz="750"/>
            </a:lvl4pPr>
            <a:lvl5pPr marL="2286000" lvl="4" indent="-228600" algn="l">
              <a:lnSpc>
                <a:spcPct val="90000"/>
              </a:lnSpc>
              <a:spcBef>
                <a:spcPts val="375"/>
              </a:spcBef>
              <a:spcAft>
                <a:spcPts val="0"/>
              </a:spcAft>
              <a:buClr>
                <a:schemeClr val="dk1"/>
              </a:buClr>
              <a:buSzPts val="1000"/>
              <a:buNone/>
              <a:defRPr sz="750"/>
            </a:lvl5pPr>
            <a:lvl6pPr marL="2743200" lvl="5" indent="-228600" algn="l">
              <a:lnSpc>
                <a:spcPct val="90000"/>
              </a:lnSpc>
              <a:spcBef>
                <a:spcPts val="375"/>
              </a:spcBef>
              <a:spcAft>
                <a:spcPts val="0"/>
              </a:spcAft>
              <a:buClr>
                <a:schemeClr val="dk1"/>
              </a:buClr>
              <a:buSzPts val="1000"/>
              <a:buNone/>
              <a:defRPr sz="750"/>
            </a:lvl6pPr>
            <a:lvl7pPr marL="3200400" lvl="6" indent="-228600" algn="l">
              <a:lnSpc>
                <a:spcPct val="90000"/>
              </a:lnSpc>
              <a:spcBef>
                <a:spcPts val="375"/>
              </a:spcBef>
              <a:spcAft>
                <a:spcPts val="0"/>
              </a:spcAft>
              <a:buClr>
                <a:schemeClr val="dk1"/>
              </a:buClr>
              <a:buSzPts val="1000"/>
              <a:buNone/>
              <a:defRPr sz="750"/>
            </a:lvl7pPr>
            <a:lvl8pPr marL="3657600" lvl="7" indent="-228600" algn="l">
              <a:lnSpc>
                <a:spcPct val="90000"/>
              </a:lnSpc>
              <a:spcBef>
                <a:spcPts val="375"/>
              </a:spcBef>
              <a:spcAft>
                <a:spcPts val="0"/>
              </a:spcAft>
              <a:buClr>
                <a:schemeClr val="dk1"/>
              </a:buClr>
              <a:buSzPts val="1000"/>
              <a:buNone/>
              <a:defRPr sz="750"/>
            </a:lvl8pPr>
            <a:lvl9pPr marL="4114800" lvl="8" indent="-228600" algn="l">
              <a:lnSpc>
                <a:spcPct val="90000"/>
              </a:lnSpc>
              <a:spcBef>
                <a:spcPts val="375"/>
              </a:spcBef>
              <a:spcAft>
                <a:spcPts val="0"/>
              </a:spcAft>
              <a:buClr>
                <a:schemeClr val="dk1"/>
              </a:buClr>
              <a:buSzPts val="1000"/>
              <a:buNone/>
              <a:defRPr sz="750"/>
            </a:lvl9pPr>
          </a:lstStyle>
          <a:p>
            <a:endParaRPr/>
          </a:p>
        </p:txBody>
      </p:sp>
      <p:sp>
        <p:nvSpPr>
          <p:cNvPr id="46" name="Google Shape;46;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9"/>
        <p:cNvGrpSpPr/>
        <p:nvPr/>
      </p:nvGrpSpPr>
      <p:grpSpPr>
        <a:xfrm>
          <a:off x="0" y="0"/>
          <a:ext cx="0" cy="0"/>
          <a:chOff x="0" y="0"/>
          <a:chExt cx="0" cy="0"/>
        </a:xfrm>
      </p:grpSpPr>
      <p:sp>
        <p:nvSpPr>
          <p:cNvPr id="50" name="Google Shape;50;p30"/>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0"/>
          <p:cNvSpPr>
            <a:spLocks noGrp="1"/>
          </p:cNvSpPr>
          <p:nvPr>
            <p:ph type="pic" idx="2"/>
          </p:nvPr>
        </p:nvSpPr>
        <p:spPr>
          <a:xfrm>
            <a:off x="3887391" y="740569"/>
            <a:ext cx="4629150" cy="3655219"/>
          </a:xfrm>
          <a:prstGeom prst="rect">
            <a:avLst/>
          </a:prstGeom>
          <a:noFill/>
          <a:ln>
            <a:noFill/>
          </a:ln>
        </p:spPr>
      </p:sp>
      <p:sp>
        <p:nvSpPr>
          <p:cNvPr id="52" name="Google Shape;52;p30"/>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600"/>
              <a:buNone/>
              <a:defRPr sz="1200"/>
            </a:lvl1pPr>
            <a:lvl2pPr marL="914400" lvl="1" indent="-228600" algn="l">
              <a:lnSpc>
                <a:spcPct val="90000"/>
              </a:lnSpc>
              <a:spcBef>
                <a:spcPts val="375"/>
              </a:spcBef>
              <a:spcAft>
                <a:spcPts val="0"/>
              </a:spcAft>
              <a:buClr>
                <a:schemeClr val="dk1"/>
              </a:buClr>
              <a:buSzPts val="1400"/>
              <a:buNone/>
              <a:defRPr sz="1050"/>
            </a:lvl2pPr>
            <a:lvl3pPr marL="1371600" lvl="2" indent="-228600" algn="l">
              <a:lnSpc>
                <a:spcPct val="90000"/>
              </a:lnSpc>
              <a:spcBef>
                <a:spcPts val="375"/>
              </a:spcBef>
              <a:spcAft>
                <a:spcPts val="0"/>
              </a:spcAft>
              <a:buClr>
                <a:schemeClr val="dk1"/>
              </a:buClr>
              <a:buSzPts val="1200"/>
              <a:buNone/>
              <a:defRPr sz="900"/>
            </a:lvl3pPr>
            <a:lvl4pPr marL="1828800" lvl="3" indent="-228600" algn="l">
              <a:lnSpc>
                <a:spcPct val="90000"/>
              </a:lnSpc>
              <a:spcBef>
                <a:spcPts val="375"/>
              </a:spcBef>
              <a:spcAft>
                <a:spcPts val="0"/>
              </a:spcAft>
              <a:buClr>
                <a:schemeClr val="dk1"/>
              </a:buClr>
              <a:buSzPts val="1000"/>
              <a:buNone/>
              <a:defRPr sz="750"/>
            </a:lvl4pPr>
            <a:lvl5pPr marL="2286000" lvl="4" indent="-228600" algn="l">
              <a:lnSpc>
                <a:spcPct val="90000"/>
              </a:lnSpc>
              <a:spcBef>
                <a:spcPts val="375"/>
              </a:spcBef>
              <a:spcAft>
                <a:spcPts val="0"/>
              </a:spcAft>
              <a:buClr>
                <a:schemeClr val="dk1"/>
              </a:buClr>
              <a:buSzPts val="1000"/>
              <a:buNone/>
              <a:defRPr sz="750"/>
            </a:lvl5pPr>
            <a:lvl6pPr marL="2743200" lvl="5" indent="-228600" algn="l">
              <a:lnSpc>
                <a:spcPct val="90000"/>
              </a:lnSpc>
              <a:spcBef>
                <a:spcPts val="375"/>
              </a:spcBef>
              <a:spcAft>
                <a:spcPts val="0"/>
              </a:spcAft>
              <a:buClr>
                <a:schemeClr val="dk1"/>
              </a:buClr>
              <a:buSzPts val="1000"/>
              <a:buNone/>
              <a:defRPr sz="750"/>
            </a:lvl6pPr>
            <a:lvl7pPr marL="3200400" lvl="6" indent="-228600" algn="l">
              <a:lnSpc>
                <a:spcPct val="90000"/>
              </a:lnSpc>
              <a:spcBef>
                <a:spcPts val="375"/>
              </a:spcBef>
              <a:spcAft>
                <a:spcPts val="0"/>
              </a:spcAft>
              <a:buClr>
                <a:schemeClr val="dk1"/>
              </a:buClr>
              <a:buSzPts val="1000"/>
              <a:buNone/>
              <a:defRPr sz="750"/>
            </a:lvl7pPr>
            <a:lvl8pPr marL="3657600" lvl="7" indent="-228600" algn="l">
              <a:lnSpc>
                <a:spcPct val="90000"/>
              </a:lnSpc>
              <a:spcBef>
                <a:spcPts val="375"/>
              </a:spcBef>
              <a:spcAft>
                <a:spcPts val="0"/>
              </a:spcAft>
              <a:buClr>
                <a:schemeClr val="dk1"/>
              </a:buClr>
              <a:buSzPts val="1000"/>
              <a:buNone/>
              <a:defRPr sz="750"/>
            </a:lvl8pPr>
            <a:lvl9pPr marL="4114800" lvl="8" indent="-228600" algn="l">
              <a:lnSpc>
                <a:spcPct val="90000"/>
              </a:lnSpc>
              <a:spcBef>
                <a:spcPts val="375"/>
              </a:spcBef>
              <a:spcAft>
                <a:spcPts val="0"/>
              </a:spcAft>
              <a:buClr>
                <a:schemeClr val="dk1"/>
              </a:buClr>
              <a:buSzPts val="1000"/>
              <a:buNone/>
              <a:defRPr sz="750"/>
            </a:lvl9pPr>
          </a:lstStyle>
          <a:p>
            <a:endParaRPr/>
          </a:p>
        </p:txBody>
      </p:sp>
      <p:sp>
        <p:nvSpPr>
          <p:cNvPr id="53" name="Google Shape;53;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6"/>
        <p:cNvGrpSpPr/>
        <p:nvPr/>
      </p:nvGrpSpPr>
      <p:grpSpPr>
        <a:xfrm>
          <a:off x="0" y="0"/>
          <a:ext cx="0" cy="0"/>
          <a:chOff x="0" y="0"/>
          <a:chExt cx="0" cy="0"/>
        </a:xfrm>
      </p:grpSpPr>
      <p:sp>
        <p:nvSpPr>
          <p:cNvPr id="57" name="Google Shape;57;p3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1"/>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2"/>
        <p:cNvGrpSpPr/>
        <p:nvPr/>
      </p:nvGrpSpPr>
      <p:grpSpPr>
        <a:xfrm>
          <a:off x="0" y="0"/>
          <a:ext cx="0" cy="0"/>
          <a:chOff x="0" y="0"/>
          <a:chExt cx="0" cy="0"/>
        </a:xfrm>
      </p:grpSpPr>
      <p:sp>
        <p:nvSpPr>
          <p:cNvPr id="63" name="Google Shape;63;p32"/>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2"/>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5" name="Google Shape;65;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0" name="Google Shape;70;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1" name="Google Shape;71;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9.jpg"/><Relationship Id="rId5" Type="http://schemas.openxmlformats.org/officeDocument/2006/relationships/image" Target="../media/image28.jpg"/><Relationship Id="rId10" Type="http://schemas.openxmlformats.org/officeDocument/2006/relationships/image" Target="../media/image4.jpeg"/><Relationship Id="rId4" Type="http://schemas.openxmlformats.org/officeDocument/2006/relationships/image" Target="../media/image27.jpg"/><Relationship Id="rId9"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4.jpeg"/><Relationship Id="rId4" Type="http://schemas.openxmlformats.org/officeDocument/2006/relationships/image" Target="../media/image16.png"/><Relationship Id="rId9"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LNwb_Wb_hG0&amp;t=3s"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4.jpeg"/><Relationship Id="rId4" Type="http://schemas.openxmlformats.org/officeDocument/2006/relationships/hyperlink" Target="https://www.youtube.com/watch?v=Eij_CKn9kX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Shape 117"/>
        <p:cNvGrpSpPr/>
        <p:nvPr/>
      </p:nvGrpSpPr>
      <p:grpSpPr>
        <a:xfrm>
          <a:off x="0" y="0"/>
          <a:ext cx="0" cy="0"/>
          <a:chOff x="0" y="0"/>
          <a:chExt cx="0" cy="0"/>
        </a:xfrm>
      </p:grpSpPr>
      <p:sp>
        <p:nvSpPr>
          <p:cNvPr id="118" name="Google Shape;118;p1"/>
          <p:cNvSpPr/>
          <p:nvPr/>
        </p:nvSpPr>
        <p:spPr>
          <a:xfrm>
            <a:off x="1143" y="0"/>
            <a:ext cx="9141714" cy="5143500"/>
          </a:xfrm>
          <a:prstGeom prst="rect">
            <a:avLst/>
          </a:prstGeom>
          <a:no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B773929B-2A2B-8374-E1D9-30F8FAF78DF4}"/>
              </a:ext>
            </a:extLst>
          </p:cNvPr>
          <p:cNvPicPr>
            <a:picLocks noChangeAspect="1"/>
          </p:cNvPicPr>
          <p:nvPr/>
        </p:nvPicPr>
        <p:blipFill>
          <a:blip r:embed="rId4"/>
          <a:stretch>
            <a:fillRect/>
          </a:stretch>
        </p:blipFill>
        <p:spPr>
          <a:xfrm>
            <a:off x="-47513" y="0"/>
            <a:ext cx="9239028" cy="5143500"/>
          </a:xfrm>
          <a:prstGeom prst="rect">
            <a:avLst/>
          </a:prstGeom>
        </p:spPr>
      </p:pic>
      <p:pic>
        <p:nvPicPr>
          <p:cNvPr id="2" name="Picture 1" descr="A logo with a person in the middle&#10;&#10;Description automatically generated">
            <a:extLst>
              <a:ext uri="{FF2B5EF4-FFF2-40B4-BE49-F238E27FC236}">
                <a16:creationId xmlns:a16="http://schemas.microsoft.com/office/drawing/2014/main" id="{3E5FAA65-D2DB-B502-C437-79083E9812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5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0"/>
          <p:cNvSpPr txBox="1"/>
          <p:nvPr/>
        </p:nvSpPr>
        <p:spPr>
          <a:xfrm>
            <a:off x="269875" y="1143000"/>
            <a:ext cx="7124700" cy="40005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457200" marR="0" lvl="0" indent="-228600" algn="l" rtl="0">
              <a:lnSpc>
                <a:spcPct val="100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457200" marR="0" lvl="0" indent="-228600" algn="l" rtl="0">
              <a:lnSpc>
                <a:spcPct val="100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457200" marR="0" lvl="0" indent="-228600" algn="l" rtl="0">
              <a:lnSpc>
                <a:spcPct val="100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457200" marR="0" lvl="0" indent="-228600" algn="l" rtl="0">
              <a:lnSpc>
                <a:spcPct val="100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457200" marR="0" lvl="0" indent="-228600" algn="l" rtl="0">
              <a:lnSpc>
                <a:spcPct val="100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457200" marR="0" lvl="0" indent="-228600" algn="l" rtl="0">
              <a:lnSpc>
                <a:spcPct val="100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457200" marR="0" lvl="0" indent="-228600" algn="l" rtl="0">
              <a:lnSpc>
                <a:spcPct val="100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457200" marR="0" lvl="0" indent="-228600" algn="l" rtl="0">
              <a:lnSpc>
                <a:spcPct val="100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457200" marR="0" lvl="0" indent="-228600" algn="l" rtl="0">
              <a:lnSpc>
                <a:spcPct val="100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457200" marR="0" lvl="0" indent="-228600" algn="l" rtl="0">
              <a:lnSpc>
                <a:spcPct val="100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457200" marR="0" lvl="0" indent="-228600" algn="l" rtl="0">
              <a:lnSpc>
                <a:spcPct val="100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226" name="Google Shape;226;p10" descr="A child with a backpack on a bus"/>
          <p:cNvPicPr preferRelativeResize="0"/>
          <p:nvPr/>
        </p:nvPicPr>
        <p:blipFill rotWithShape="1">
          <a:blip r:embed="rId3">
            <a:alphaModFix/>
          </a:blip>
          <a:srcRect/>
          <a:stretch/>
        </p:blipFill>
        <p:spPr>
          <a:xfrm>
            <a:off x="5855531" y="2097107"/>
            <a:ext cx="3297026" cy="3028157"/>
          </a:xfrm>
          <a:prstGeom prst="rect">
            <a:avLst/>
          </a:prstGeom>
          <a:noFill/>
          <a:ln>
            <a:noFill/>
          </a:ln>
        </p:spPr>
      </p:pic>
      <p:sp>
        <p:nvSpPr>
          <p:cNvPr id="227" name="Google Shape;227;p10"/>
          <p:cNvSpPr/>
          <p:nvPr/>
        </p:nvSpPr>
        <p:spPr>
          <a:xfrm>
            <a:off x="1792181" y="94447"/>
            <a:ext cx="4356374" cy="954067"/>
          </a:xfrm>
          <a:prstGeom prst="rect">
            <a:avLst/>
          </a:prstGeom>
          <a:noFill/>
          <a:ln>
            <a:noFill/>
          </a:ln>
        </p:spPr>
        <p:txBody>
          <a:bodyPr spcFirstLastPara="1" wrap="square" lIns="91425" tIns="45700" rIns="91425" bIns="45700" anchor="t" anchorCtr="0">
            <a:spAutoFit/>
          </a:bodyPr>
          <a:lstStyle/>
          <a:p>
            <a:pPr lvl="0" algn="ctr"/>
            <a:r>
              <a:rPr lang="en-ZA" sz="2800" dirty="0" err="1">
                <a:solidFill>
                  <a:srgbClr val="004B53"/>
                </a:solidFill>
                <a:latin typeface="Comic Sans MS"/>
                <a:ea typeface="Comic Sans MS"/>
                <a:cs typeface="Comic Sans MS"/>
                <a:sym typeface="Comic Sans MS"/>
              </a:rPr>
              <a:t>Refleksie</a:t>
            </a:r>
            <a:r>
              <a:rPr lang="en-ZA" sz="2800" dirty="0">
                <a:solidFill>
                  <a:srgbClr val="004B53"/>
                </a:solidFill>
                <a:latin typeface="Comic Sans MS"/>
                <a:ea typeface="Comic Sans MS"/>
                <a:cs typeface="Comic Sans MS"/>
                <a:sym typeface="Comic Sans MS"/>
              </a:rPr>
              <a:t>: Neem </a:t>
            </a:r>
            <a:r>
              <a:rPr lang="en-ZA" sz="2800" dirty="0" err="1">
                <a:solidFill>
                  <a:srgbClr val="004B53"/>
                </a:solidFill>
                <a:latin typeface="Comic Sans MS"/>
                <a:ea typeface="Comic Sans MS"/>
                <a:cs typeface="Comic Sans MS"/>
                <a:sym typeface="Comic Sans MS"/>
              </a:rPr>
              <a:t>vandag</a:t>
            </a:r>
            <a:r>
              <a:rPr lang="en-ZA" sz="2800" dirty="0">
                <a:solidFill>
                  <a:srgbClr val="004B53"/>
                </a:solidFill>
                <a:latin typeface="Comic Sans MS"/>
                <a:ea typeface="Comic Sans MS"/>
                <a:cs typeface="Comic Sans MS"/>
                <a:sym typeface="Comic Sans MS"/>
              </a:rPr>
              <a:t> </a:t>
            </a:r>
            <a:r>
              <a:rPr lang="en-ZA" sz="2800" dirty="0" err="1">
                <a:solidFill>
                  <a:srgbClr val="004B53"/>
                </a:solidFill>
                <a:latin typeface="Comic Sans MS"/>
                <a:ea typeface="Comic Sans MS"/>
                <a:cs typeface="Comic Sans MS"/>
                <a:sym typeface="Comic Sans MS"/>
              </a:rPr>
              <a:t>verantwoordelikheid</a:t>
            </a:r>
            <a:endParaRPr sz="2800" b="0" i="0" u="none" strike="noStrike" cap="none" dirty="0">
              <a:solidFill>
                <a:srgbClr val="004B53"/>
              </a:solidFill>
              <a:latin typeface="Comic Sans MS"/>
              <a:ea typeface="Comic Sans MS"/>
              <a:cs typeface="Comic Sans MS"/>
              <a:sym typeface="Comic Sans MS"/>
            </a:endParaRPr>
          </a:p>
        </p:txBody>
      </p:sp>
      <p:pic>
        <p:nvPicPr>
          <p:cNvPr id="228" name="Google Shape;228;p10" descr="A blue and green word&#10;&#10;AI-generated content may be incorrect."/>
          <p:cNvPicPr preferRelativeResize="0"/>
          <p:nvPr/>
        </p:nvPicPr>
        <p:blipFill rotWithShape="1">
          <a:blip r:embed="rId4">
            <a:alphaModFix/>
          </a:blip>
          <a:srcRect/>
          <a:stretch/>
        </p:blipFill>
        <p:spPr>
          <a:xfrm>
            <a:off x="1466908" y="1057671"/>
            <a:ext cx="911542" cy="934886"/>
          </a:xfrm>
          <a:prstGeom prst="rect">
            <a:avLst/>
          </a:prstGeom>
          <a:noFill/>
          <a:ln>
            <a:noFill/>
          </a:ln>
        </p:spPr>
      </p:pic>
      <p:sp>
        <p:nvSpPr>
          <p:cNvPr id="229" name="Google Shape;229;p10"/>
          <p:cNvSpPr/>
          <p:nvPr/>
        </p:nvSpPr>
        <p:spPr>
          <a:xfrm>
            <a:off x="2423666" y="1068858"/>
            <a:ext cx="3819212" cy="914950"/>
          </a:xfrm>
          <a:custGeom>
            <a:avLst/>
            <a:gdLst/>
            <a:ahLst/>
            <a:cxnLst/>
            <a:rect l="l" t="t" r="r" b="b"/>
            <a:pathLst>
              <a:path w="3347764" h="914950" fill="none" extrusionOk="0">
                <a:moveTo>
                  <a:pt x="0" y="152495"/>
                </a:moveTo>
                <a:cubicBezTo>
                  <a:pt x="17260" y="56873"/>
                  <a:pt x="67334" y="-1530"/>
                  <a:pt x="152495" y="0"/>
                </a:cubicBezTo>
                <a:cubicBezTo>
                  <a:pt x="390371" y="-468"/>
                  <a:pt x="527886" y="20067"/>
                  <a:pt x="629196" y="0"/>
                </a:cubicBezTo>
                <a:cubicBezTo>
                  <a:pt x="730506" y="-20067"/>
                  <a:pt x="1046278" y="1708"/>
                  <a:pt x="1197181" y="0"/>
                </a:cubicBezTo>
                <a:cubicBezTo>
                  <a:pt x="1348085" y="-1708"/>
                  <a:pt x="1463127" y="1667"/>
                  <a:pt x="1673882" y="0"/>
                </a:cubicBezTo>
                <a:cubicBezTo>
                  <a:pt x="1884637" y="-1667"/>
                  <a:pt x="1974790" y="21311"/>
                  <a:pt x="2089728" y="0"/>
                </a:cubicBezTo>
                <a:cubicBezTo>
                  <a:pt x="2204666" y="-21311"/>
                  <a:pt x="2460422" y="28685"/>
                  <a:pt x="2627285" y="0"/>
                </a:cubicBezTo>
                <a:cubicBezTo>
                  <a:pt x="2794148" y="-28685"/>
                  <a:pt x="3060884" y="52919"/>
                  <a:pt x="3195269" y="0"/>
                </a:cubicBezTo>
                <a:cubicBezTo>
                  <a:pt x="3278996" y="8104"/>
                  <a:pt x="3354590" y="54968"/>
                  <a:pt x="3347764" y="152495"/>
                </a:cubicBezTo>
                <a:cubicBezTo>
                  <a:pt x="3368330" y="250789"/>
                  <a:pt x="3321283" y="374985"/>
                  <a:pt x="3347764" y="463575"/>
                </a:cubicBezTo>
                <a:cubicBezTo>
                  <a:pt x="3374245" y="552165"/>
                  <a:pt x="3333033" y="661192"/>
                  <a:pt x="3347764" y="762455"/>
                </a:cubicBezTo>
                <a:cubicBezTo>
                  <a:pt x="3343768" y="849565"/>
                  <a:pt x="3289303" y="910106"/>
                  <a:pt x="3195269" y="914950"/>
                </a:cubicBezTo>
                <a:cubicBezTo>
                  <a:pt x="3082290" y="976604"/>
                  <a:pt x="2874566" y="899407"/>
                  <a:pt x="2657712" y="914950"/>
                </a:cubicBezTo>
                <a:cubicBezTo>
                  <a:pt x="2440858" y="930493"/>
                  <a:pt x="2272555" y="907318"/>
                  <a:pt x="2150583" y="914950"/>
                </a:cubicBezTo>
                <a:cubicBezTo>
                  <a:pt x="2028611" y="922582"/>
                  <a:pt x="1786502" y="912571"/>
                  <a:pt x="1582599" y="914950"/>
                </a:cubicBezTo>
                <a:cubicBezTo>
                  <a:pt x="1378696" y="917329"/>
                  <a:pt x="1271652" y="911068"/>
                  <a:pt x="1075470" y="914950"/>
                </a:cubicBezTo>
                <a:cubicBezTo>
                  <a:pt x="879288" y="918832"/>
                  <a:pt x="833508" y="910685"/>
                  <a:pt x="598769" y="914950"/>
                </a:cubicBezTo>
                <a:cubicBezTo>
                  <a:pt x="364030" y="919215"/>
                  <a:pt x="364914" y="891423"/>
                  <a:pt x="152495" y="914950"/>
                </a:cubicBezTo>
                <a:cubicBezTo>
                  <a:pt x="54610" y="915504"/>
                  <a:pt x="19005" y="860618"/>
                  <a:pt x="0" y="762455"/>
                </a:cubicBezTo>
                <a:cubicBezTo>
                  <a:pt x="-30157" y="700838"/>
                  <a:pt x="25080" y="549731"/>
                  <a:pt x="0" y="463575"/>
                </a:cubicBezTo>
                <a:cubicBezTo>
                  <a:pt x="-25080" y="377419"/>
                  <a:pt x="10429" y="262098"/>
                  <a:pt x="0" y="152495"/>
                </a:cubicBezTo>
                <a:close/>
              </a:path>
              <a:path w="3347764" h="914950" extrusionOk="0">
                <a:moveTo>
                  <a:pt x="0" y="152495"/>
                </a:moveTo>
                <a:cubicBezTo>
                  <a:pt x="-2745" y="49992"/>
                  <a:pt x="76910" y="-6873"/>
                  <a:pt x="152495" y="0"/>
                </a:cubicBezTo>
                <a:cubicBezTo>
                  <a:pt x="397977" y="-23689"/>
                  <a:pt x="537386" y="19118"/>
                  <a:pt x="720479" y="0"/>
                </a:cubicBezTo>
                <a:cubicBezTo>
                  <a:pt x="903572" y="-19118"/>
                  <a:pt x="1037911" y="31831"/>
                  <a:pt x="1136325" y="0"/>
                </a:cubicBezTo>
                <a:cubicBezTo>
                  <a:pt x="1234739" y="-31831"/>
                  <a:pt x="1470650" y="46635"/>
                  <a:pt x="1582599" y="0"/>
                </a:cubicBezTo>
                <a:cubicBezTo>
                  <a:pt x="1694548" y="-46635"/>
                  <a:pt x="1875639" y="36819"/>
                  <a:pt x="1998445" y="0"/>
                </a:cubicBezTo>
                <a:cubicBezTo>
                  <a:pt x="2121251" y="-36819"/>
                  <a:pt x="2412305" y="55673"/>
                  <a:pt x="2536001" y="0"/>
                </a:cubicBezTo>
                <a:cubicBezTo>
                  <a:pt x="2659697" y="-55673"/>
                  <a:pt x="2976422" y="29744"/>
                  <a:pt x="3195269" y="0"/>
                </a:cubicBezTo>
                <a:cubicBezTo>
                  <a:pt x="3275385" y="1430"/>
                  <a:pt x="3348388" y="74767"/>
                  <a:pt x="3347764" y="152495"/>
                </a:cubicBezTo>
                <a:cubicBezTo>
                  <a:pt x="3374702" y="219832"/>
                  <a:pt x="3321723" y="381664"/>
                  <a:pt x="3347764" y="439176"/>
                </a:cubicBezTo>
                <a:cubicBezTo>
                  <a:pt x="3373805" y="496688"/>
                  <a:pt x="3341942" y="657645"/>
                  <a:pt x="3347764" y="762455"/>
                </a:cubicBezTo>
                <a:cubicBezTo>
                  <a:pt x="3370956" y="845082"/>
                  <a:pt x="3291245" y="927432"/>
                  <a:pt x="3195269" y="914950"/>
                </a:cubicBezTo>
                <a:cubicBezTo>
                  <a:pt x="2997683" y="929992"/>
                  <a:pt x="2890169" y="903987"/>
                  <a:pt x="2779423" y="914950"/>
                </a:cubicBezTo>
                <a:cubicBezTo>
                  <a:pt x="2668677" y="925913"/>
                  <a:pt x="2468018" y="867234"/>
                  <a:pt x="2272294" y="914950"/>
                </a:cubicBezTo>
                <a:cubicBezTo>
                  <a:pt x="2076570" y="962666"/>
                  <a:pt x="1885722" y="887055"/>
                  <a:pt x="1734737" y="914950"/>
                </a:cubicBezTo>
                <a:cubicBezTo>
                  <a:pt x="1583752" y="942845"/>
                  <a:pt x="1309272" y="853252"/>
                  <a:pt x="1166753" y="914950"/>
                </a:cubicBezTo>
                <a:cubicBezTo>
                  <a:pt x="1024234" y="976648"/>
                  <a:pt x="792954" y="876305"/>
                  <a:pt x="690052" y="914950"/>
                </a:cubicBezTo>
                <a:cubicBezTo>
                  <a:pt x="587150" y="953595"/>
                  <a:pt x="354017" y="886006"/>
                  <a:pt x="152495" y="914950"/>
                </a:cubicBezTo>
                <a:cubicBezTo>
                  <a:pt x="60928" y="897164"/>
                  <a:pt x="-17522" y="843690"/>
                  <a:pt x="0" y="762455"/>
                </a:cubicBezTo>
                <a:cubicBezTo>
                  <a:pt x="-2680" y="621319"/>
                  <a:pt x="32857" y="595977"/>
                  <a:pt x="0" y="445276"/>
                </a:cubicBezTo>
                <a:cubicBezTo>
                  <a:pt x="-32857" y="294575"/>
                  <a:pt x="13539" y="266372"/>
                  <a:pt x="0" y="152495"/>
                </a:cubicBezTo>
                <a:close/>
              </a:path>
            </a:pathLst>
          </a:custGeom>
          <a:solidFill>
            <a:schemeClr val="lt1"/>
          </a:solid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lvl="0" algn="ctr"/>
            <a:r>
              <a:rPr lang="en-ZA" sz="2400" b="0" i="0" u="none" strike="noStrike" cap="none" dirty="0">
                <a:solidFill>
                  <a:schemeClr val="tx1"/>
                </a:solidFill>
                <a:latin typeface="Comic Sans MS"/>
                <a:ea typeface="Comic Sans MS"/>
                <a:cs typeface="Comic Sans MS"/>
                <a:sym typeface="Comic Sans MS"/>
              </a:rPr>
              <a:t>  </a:t>
            </a:r>
            <a:r>
              <a:rPr lang="nl-NL" sz="2000" dirty="0">
                <a:solidFill>
                  <a:schemeClr val="tx1"/>
                </a:solidFill>
                <a:latin typeface="Comic Sans MS"/>
                <a:ea typeface="Comic Sans MS"/>
                <a:cs typeface="Comic Sans MS"/>
                <a:sym typeface="Comic Sans MS"/>
              </a:rPr>
              <a:t>Jy het die mag om positiewe verandering te skep.</a:t>
            </a:r>
            <a:endParaRPr sz="2000" b="0" i="0" u="none" strike="noStrike" cap="none" dirty="0">
              <a:solidFill>
                <a:schemeClr val="tx1"/>
              </a:solidFill>
              <a:latin typeface="Arial"/>
              <a:ea typeface="Arial"/>
              <a:cs typeface="Arial"/>
              <a:sym typeface="Arial"/>
            </a:endParaRPr>
          </a:p>
        </p:txBody>
      </p:sp>
      <p:sp>
        <p:nvSpPr>
          <p:cNvPr id="230" name="Google Shape;230;p10"/>
          <p:cNvSpPr/>
          <p:nvPr/>
        </p:nvSpPr>
        <p:spPr>
          <a:xfrm>
            <a:off x="2423666" y="2135870"/>
            <a:ext cx="3347765" cy="771052"/>
          </a:xfrm>
          <a:custGeom>
            <a:avLst/>
            <a:gdLst/>
            <a:ahLst/>
            <a:cxnLst/>
            <a:rect l="l" t="t" r="r" b="b"/>
            <a:pathLst>
              <a:path w="3347765" h="771052" fill="none" extrusionOk="0">
                <a:moveTo>
                  <a:pt x="0" y="128511"/>
                </a:moveTo>
                <a:cubicBezTo>
                  <a:pt x="-1541" y="57802"/>
                  <a:pt x="60442" y="6549"/>
                  <a:pt x="128511" y="0"/>
                </a:cubicBezTo>
                <a:cubicBezTo>
                  <a:pt x="305510" y="-43656"/>
                  <a:pt x="413601" y="10085"/>
                  <a:pt x="643635" y="0"/>
                </a:cubicBezTo>
                <a:cubicBezTo>
                  <a:pt x="873669" y="-10085"/>
                  <a:pt x="921597" y="10838"/>
                  <a:pt x="1096944" y="0"/>
                </a:cubicBezTo>
                <a:cubicBezTo>
                  <a:pt x="1272291" y="-10838"/>
                  <a:pt x="1452311" y="38807"/>
                  <a:pt x="1550253" y="0"/>
                </a:cubicBezTo>
                <a:cubicBezTo>
                  <a:pt x="1648195" y="-38807"/>
                  <a:pt x="1887935" y="1691"/>
                  <a:pt x="2065377" y="0"/>
                </a:cubicBezTo>
                <a:cubicBezTo>
                  <a:pt x="2242819" y="-1691"/>
                  <a:pt x="2345973" y="33946"/>
                  <a:pt x="2518686" y="0"/>
                </a:cubicBezTo>
                <a:cubicBezTo>
                  <a:pt x="2691399" y="-33946"/>
                  <a:pt x="2991299" y="34862"/>
                  <a:pt x="3219254" y="0"/>
                </a:cubicBezTo>
                <a:cubicBezTo>
                  <a:pt x="3292445" y="1379"/>
                  <a:pt x="3349812" y="73702"/>
                  <a:pt x="3347765" y="128511"/>
                </a:cubicBezTo>
                <a:cubicBezTo>
                  <a:pt x="3361750" y="322446"/>
                  <a:pt x="3313843" y="444586"/>
                  <a:pt x="3347765" y="642541"/>
                </a:cubicBezTo>
                <a:cubicBezTo>
                  <a:pt x="3348207" y="711525"/>
                  <a:pt x="3288774" y="772949"/>
                  <a:pt x="3219254" y="771052"/>
                </a:cubicBezTo>
                <a:cubicBezTo>
                  <a:pt x="3078419" y="816806"/>
                  <a:pt x="2894673" y="731158"/>
                  <a:pt x="2765945" y="771052"/>
                </a:cubicBezTo>
                <a:cubicBezTo>
                  <a:pt x="2637217" y="810946"/>
                  <a:pt x="2375477" y="739861"/>
                  <a:pt x="2219914" y="771052"/>
                </a:cubicBezTo>
                <a:cubicBezTo>
                  <a:pt x="2064351" y="802243"/>
                  <a:pt x="1887237" y="740309"/>
                  <a:pt x="1735697" y="771052"/>
                </a:cubicBezTo>
                <a:cubicBezTo>
                  <a:pt x="1584157" y="801795"/>
                  <a:pt x="1470639" y="722529"/>
                  <a:pt x="1313296" y="771052"/>
                </a:cubicBezTo>
                <a:cubicBezTo>
                  <a:pt x="1155953" y="819575"/>
                  <a:pt x="1023912" y="715510"/>
                  <a:pt x="829079" y="771052"/>
                </a:cubicBezTo>
                <a:cubicBezTo>
                  <a:pt x="634246" y="826594"/>
                  <a:pt x="305109" y="707267"/>
                  <a:pt x="128511" y="771052"/>
                </a:cubicBezTo>
                <a:cubicBezTo>
                  <a:pt x="55412" y="776819"/>
                  <a:pt x="12149" y="730110"/>
                  <a:pt x="0" y="642541"/>
                </a:cubicBezTo>
                <a:cubicBezTo>
                  <a:pt x="-31321" y="507449"/>
                  <a:pt x="18676" y="240806"/>
                  <a:pt x="0" y="128511"/>
                </a:cubicBezTo>
                <a:close/>
              </a:path>
              <a:path w="3347765" h="771052" extrusionOk="0">
                <a:moveTo>
                  <a:pt x="0" y="128511"/>
                </a:moveTo>
                <a:cubicBezTo>
                  <a:pt x="19939" y="62327"/>
                  <a:pt x="64460" y="-1594"/>
                  <a:pt x="128511" y="0"/>
                </a:cubicBezTo>
                <a:cubicBezTo>
                  <a:pt x="343143" y="-53615"/>
                  <a:pt x="455900" y="37062"/>
                  <a:pt x="674542" y="0"/>
                </a:cubicBezTo>
                <a:cubicBezTo>
                  <a:pt x="893184" y="-37062"/>
                  <a:pt x="1050140" y="6210"/>
                  <a:pt x="1251481" y="0"/>
                </a:cubicBezTo>
                <a:cubicBezTo>
                  <a:pt x="1452822" y="-6210"/>
                  <a:pt x="1510103" y="56810"/>
                  <a:pt x="1735697" y="0"/>
                </a:cubicBezTo>
                <a:cubicBezTo>
                  <a:pt x="1961291" y="-56810"/>
                  <a:pt x="2036886" y="37624"/>
                  <a:pt x="2312636" y="0"/>
                </a:cubicBezTo>
                <a:cubicBezTo>
                  <a:pt x="2588386" y="-37624"/>
                  <a:pt x="2997973" y="84844"/>
                  <a:pt x="3219254" y="0"/>
                </a:cubicBezTo>
                <a:cubicBezTo>
                  <a:pt x="3272490" y="-6245"/>
                  <a:pt x="3367807" y="51766"/>
                  <a:pt x="3347765" y="128511"/>
                </a:cubicBezTo>
                <a:cubicBezTo>
                  <a:pt x="3376561" y="289891"/>
                  <a:pt x="3334151" y="447149"/>
                  <a:pt x="3347765" y="642541"/>
                </a:cubicBezTo>
                <a:cubicBezTo>
                  <a:pt x="3335418" y="717120"/>
                  <a:pt x="3305768" y="780792"/>
                  <a:pt x="3219254" y="771052"/>
                </a:cubicBezTo>
                <a:cubicBezTo>
                  <a:pt x="2933676" y="824561"/>
                  <a:pt x="2920167" y="705370"/>
                  <a:pt x="2642315" y="771052"/>
                </a:cubicBezTo>
                <a:cubicBezTo>
                  <a:pt x="2364463" y="836734"/>
                  <a:pt x="2287598" y="721019"/>
                  <a:pt x="2065377" y="771052"/>
                </a:cubicBezTo>
                <a:cubicBezTo>
                  <a:pt x="1843156" y="821085"/>
                  <a:pt x="1777434" y="711809"/>
                  <a:pt x="1550253" y="771052"/>
                </a:cubicBezTo>
                <a:cubicBezTo>
                  <a:pt x="1323072" y="830295"/>
                  <a:pt x="1294439" y="732972"/>
                  <a:pt x="1127851" y="771052"/>
                </a:cubicBezTo>
                <a:cubicBezTo>
                  <a:pt x="961263" y="809132"/>
                  <a:pt x="784566" y="734205"/>
                  <a:pt x="581820" y="771052"/>
                </a:cubicBezTo>
                <a:cubicBezTo>
                  <a:pt x="379074" y="807899"/>
                  <a:pt x="262109" y="740276"/>
                  <a:pt x="128511" y="771052"/>
                </a:cubicBezTo>
                <a:cubicBezTo>
                  <a:pt x="50984" y="755916"/>
                  <a:pt x="-145" y="724985"/>
                  <a:pt x="0" y="642541"/>
                </a:cubicBezTo>
                <a:cubicBezTo>
                  <a:pt x="-56698" y="452710"/>
                  <a:pt x="43218" y="330212"/>
                  <a:pt x="0" y="128511"/>
                </a:cubicBezTo>
                <a:close/>
              </a:path>
            </a:pathLst>
          </a:custGeom>
          <a:solidFill>
            <a:schemeClr val="lt1"/>
          </a:solidFill>
          <a:ln w="381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lvl="0" algn="ctr"/>
            <a:r>
              <a:rPr lang="nl-NL" sz="2000" dirty="0">
                <a:solidFill>
                  <a:schemeClr val="tx1"/>
                </a:solidFill>
                <a:latin typeface="Comic Sans MS"/>
                <a:ea typeface="Comic Sans MS"/>
                <a:cs typeface="Comic Sans MS"/>
                <a:sym typeface="Comic Sans MS"/>
              </a:rPr>
              <a:t>Begin met klein aksies in jou gemeenskap.</a:t>
            </a:r>
            <a:endParaRPr sz="1400" b="0" i="0" u="none" strike="noStrike" cap="none" dirty="0">
              <a:solidFill>
                <a:schemeClr val="tx1"/>
              </a:solidFill>
              <a:latin typeface="Arial"/>
              <a:ea typeface="Arial"/>
              <a:cs typeface="Arial"/>
              <a:sym typeface="Arial"/>
            </a:endParaRPr>
          </a:p>
        </p:txBody>
      </p:sp>
      <p:pic>
        <p:nvPicPr>
          <p:cNvPr id="231" name="Google Shape;231;p10" descr="A blue text with light rays&#10;&#10;AI-generated content may be incorrect."/>
          <p:cNvPicPr preferRelativeResize="0"/>
          <p:nvPr/>
        </p:nvPicPr>
        <p:blipFill rotWithShape="1">
          <a:blip r:embed="rId5">
            <a:alphaModFix/>
          </a:blip>
          <a:srcRect/>
          <a:stretch/>
        </p:blipFill>
        <p:spPr>
          <a:xfrm>
            <a:off x="1207926" y="1997313"/>
            <a:ext cx="1082998" cy="1022350"/>
          </a:xfrm>
          <a:prstGeom prst="rect">
            <a:avLst/>
          </a:prstGeom>
          <a:noFill/>
          <a:ln>
            <a:noFill/>
          </a:ln>
        </p:spPr>
      </p:pic>
      <p:sp>
        <p:nvSpPr>
          <p:cNvPr id="232" name="Google Shape;232;p10"/>
          <p:cNvSpPr/>
          <p:nvPr/>
        </p:nvSpPr>
        <p:spPr>
          <a:xfrm>
            <a:off x="1947613" y="3100366"/>
            <a:ext cx="3527085" cy="1020654"/>
          </a:xfrm>
          <a:custGeom>
            <a:avLst/>
            <a:gdLst/>
            <a:ahLst/>
            <a:cxnLst/>
            <a:rect l="l" t="t" r="r" b="b"/>
            <a:pathLst>
              <a:path w="3527085" h="1020654" fill="none" extrusionOk="0">
                <a:moveTo>
                  <a:pt x="0" y="170112"/>
                </a:moveTo>
                <a:cubicBezTo>
                  <a:pt x="290" y="93426"/>
                  <a:pt x="64858" y="16712"/>
                  <a:pt x="170112" y="0"/>
                </a:cubicBezTo>
                <a:cubicBezTo>
                  <a:pt x="334755" y="-43798"/>
                  <a:pt x="527992" y="28648"/>
                  <a:pt x="733124" y="0"/>
                </a:cubicBezTo>
                <a:cubicBezTo>
                  <a:pt x="938256" y="-28648"/>
                  <a:pt x="1073026" y="19371"/>
                  <a:pt x="1328005" y="0"/>
                </a:cubicBezTo>
                <a:cubicBezTo>
                  <a:pt x="1582984" y="-19371"/>
                  <a:pt x="1578988" y="13783"/>
                  <a:pt x="1763542" y="0"/>
                </a:cubicBezTo>
                <a:cubicBezTo>
                  <a:pt x="1948096" y="-13783"/>
                  <a:pt x="2217891" y="69533"/>
                  <a:pt x="2358423" y="0"/>
                </a:cubicBezTo>
                <a:cubicBezTo>
                  <a:pt x="2498955" y="-69533"/>
                  <a:pt x="2614764" y="42873"/>
                  <a:pt x="2825829" y="0"/>
                </a:cubicBezTo>
                <a:cubicBezTo>
                  <a:pt x="3036894" y="-42873"/>
                  <a:pt x="3110074" y="47140"/>
                  <a:pt x="3356973" y="0"/>
                </a:cubicBezTo>
                <a:cubicBezTo>
                  <a:pt x="3442450" y="-2386"/>
                  <a:pt x="3555088" y="78463"/>
                  <a:pt x="3527085" y="170112"/>
                </a:cubicBezTo>
                <a:cubicBezTo>
                  <a:pt x="3546456" y="264999"/>
                  <a:pt x="3506539" y="379974"/>
                  <a:pt x="3527085" y="523936"/>
                </a:cubicBezTo>
                <a:cubicBezTo>
                  <a:pt x="3547631" y="667898"/>
                  <a:pt x="3497130" y="724211"/>
                  <a:pt x="3527085" y="850542"/>
                </a:cubicBezTo>
                <a:cubicBezTo>
                  <a:pt x="3511568" y="941767"/>
                  <a:pt x="3453556" y="1002724"/>
                  <a:pt x="3356973" y="1020654"/>
                </a:cubicBezTo>
                <a:cubicBezTo>
                  <a:pt x="3261466" y="1024660"/>
                  <a:pt x="3067774" y="972568"/>
                  <a:pt x="2889567" y="1020654"/>
                </a:cubicBezTo>
                <a:cubicBezTo>
                  <a:pt x="2711360" y="1068740"/>
                  <a:pt x="2517077" y="982845"/>
                  <a:pt x="2294686" y="1020654"/>
                </a:cubicBezTo>
                <a:cubicBezTo>
                  <a:pt x="2072295" y="1058463"/>
                  <a:pt x="2017029" y="986255"/>
                  <a:pt x="1827280" y="1020654"/>
                </a:cubicBezTo>
                <a:cubicBezTo>
                  <a:pt x="1637531" y="1055053"/>
                  <a:pt x="1532074" y="1013364"/>
                  <a:pt x="1391742" y="1020654"/>
                </a:cubicBezTo>
                <a:cubicBezTo>
                  <a:pt x="1251410" y="1027944"/>
                  <a:pt x="1084100" y="984381"/>
                  <a:pt x="924336" y="1020654"/>
                </a:cubicBezTo>
                <a:cubicBezTo>
                  <a:pt x="764572" y="1056927"/>
                  <a:pt x="532572" y="989512"/>
                  <a:pt x="170112" y="1020654"/>
                </a:cubicBezTo>
                <a:cubicBezTo>
                  <a:pt x="80787" y="1037818"/>
                  <a:pt x="-8082" y="948222"/>
                  <a:pt x="0" y="850542"/>
                </a:cubicBezTo>
                <a:cubicBezTo>
                  <a:pt x="-32273" y="737075"/>
                  <a:pt x="15632" y="676744"/>
                  <a:pt x="0" y="510327"/>
                </a:cubicBezTo>
                <a:cubicBezTo>
                  <a:pt x="-15632" y="343911"/>
                  <a:pt x="28284" y="246906"/>
                  <a:pt x="0" y="170112"/>
                </a:cubicBezTo>
                <a:close/>
              </a:path>
              <a:path w="3527085" h="1020654" extrusionOk="0">
                <a:moveTo>
                  <a:pt x="0" y="170112"/>
                </a:moveTo>
                <a:cubicBezTo>
                  <a:pt x="1629" y="62905"/>
                  <a:pt x="93774" y="-5173"/>
                  <a:pt x="170112" y="0"/>
                </a:cubicBezTo>
                <a:cubicBezTo>
                  <a:pt x="396430" y="-20413"/>
                  <a:pt x="482710" y="51443"/>
                  <a:pt x="733124" y="0"/>
                </a:cubicBezTo>
                <a:cubicBezTo>
                  <a:pt x="983538" y="-51443"/>
                  <a:pt x="1072194" y="48810"/>
                  <a:pt x="1328005" y="0"/>
                </a:cubicBezTo>
                <a:cubicBezTo>
                  <a:pt x="1583816" y="-48810"/>
                  <a:pt x="1626464" y="29320"/>
                  <a:pt x="1795411" y="0"/>
                </a:cubicBezTo>
                <a:cubicBezTo>
                  <a:pt x="1964358" y="-29320"/>
                  <a:pt x="2127941" y="430"/>
                  <a:pt x="2294686" y="0"/>
                </a:cubicBezTo>
                <a:cubicBezTo>
                  <a:pt x="2461431" y="-430"/>
                  <a:pt x="2590197" y="54263"/>
                  <a:pt x="2762092" y="0"/>
                </a:cubicBezTo>
                <a:cubicBezTo>
                  <a:pt x="2933987" y="-54263"/>
                  <a:pt x="3125973" y="44759"/>
                  <a:pt x="3356973" y="0"/>
                </a:cubicBezTo>
                <a:cubicBezTo>
                  <a:pt x="3430669" y="8154"/>
                  <a:pt x="3544094" y="57182"/>
                  <a:pt x="3527085" y="170112"/>
                </a:cubicBezTo>
                <a:cubicBezTo>
                  <a:pt x="3535210" y="283178"/>
                  <a:pt x="3494416" y="396244"/>
                  <a:pt x="3527085" y="523936"/>
                </a:cubicBezTo>
                <a:cubicBezTo>
                  <a:pt x="3559754" y="651628"/>
                  <a:pt x="3513237" y="781370"/>
                  <a:pt x="3527085" y="850542"/>
                </a:cubicBezTo>
                <a:cubicBezTo>
                  <a:pt x="3526536" y="924491"/>
                  <a:pt x="3452615" y="1022403"/>
                  <a:pt x="3356973" y="1020654"/>
                </a:cubicBezTo>
                <a:cubicBezTo>
                  <a:pt x="3153214" y="1030733"/>
                  <a:pt x="2964565" y="989880"/>
                  <a:pt x="2857698" y="1020654"/>
                </a:cubicBezTo>
                <a:cubicBezTo>
                  <a:pt x="2750832" y="1051428"/>
                  <a:pt x="2604269" y="1002226"/>
                  <a:pt x="2390292" y="1020654"/>
                </a:cubicBezTo>
                <a:cubicBezTo>
                  <a:pt x="2176315" y="1039082"/>
                  <a:pt x="2046491" y="981294"/>
                  <a:pt x="1922886" y="1020654"/>
                </a:cubicBezTo>
                <a:cubicBezTo>
                  <a:pt x="1799281" y="1060014"/>
                  <a:pt x="1564351" y="1020230"/>
                  <a:pt x="1455479" y="1020654"/>
                </a:cubicBezTo>
                <a:cubicBezTo>
                  <a:pt x="1346607" y="1021078"/>
                  <a:pt x="1147169" y="976375"/>
                  <a:pt x="956204" y="1020654"/>
                </a:cubicBezTo>
                <a:cubicBezTo>
                  <a:pt x="765239" y="1064933"/>
                  <a:pt x="515528" y="936223"/>
                  <a:pt x="170112" y="1020654"/>
                </a:cubicBezTo>
                <a:cubicBezTo>
                  <a:pt x="95437" y="1013467"/>
                  <a:pt x="5009" y="956223"/>
                  <a:pt x="0" y="850542"/>
                </a:cubicBezTo>
                <a:cubicBezTo>
                  <a:pt x="-1230" y="740439"/>
                  <a:pt x="28330" y="634612"/>
                  <a:pt x="0" y="530740"/>
                </a:cubicBezTo>
                <a:cubicBezTo>
                  <a:pt x="-28330" y="426868"/>
                  <a:pt x="14587" y="269480"/>
                  <a:pt x="0" y="170112"/>
                </a:cubicBezTo>
                <a:close/>
              </a:path>
            </a:pathLst>
          </a:custGeom>
          <a:solidFill>
            <a:schemeClr val="lt1"/>
          </a:solidFill>
          <a:ln w="381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lvl="0" algn="ctr"/>
            <a:r>
              <a:rPr lang="nl-NL" sz="2000" dirty="0">
                <a:solidFill>
                  <a:schemeClr val="tx1"/>
                </a:solidFill>
                <a:latin typeface="Comic Sans MS"/>
                <a:ea typeface="Comic Sans MS"/>
                <a:cs typeface="Comic Sans MS"/>
                <a:sym typeface="Comic Sans MS"/>
              </a:rPr>
              <a:t>Werk saam vir 'n veiliger, gesonder Suid-Afrika.</a:t>
            </a:r>
            <a:endParaRPr sz="1400" b="0" i="0" u="none" strike="noStrike" cap="none" dirty="0">
              <a:solidFill>
                <a:schemeClr val="tx1"/>
              </a:solidFill>
              <a:latin typeface="Arial"/>
              <a:ea typeface="Arial"/>
              <a:cs typeface="Arial"/>
              <a:sym typeface="Arial"/>
            </a:endParaRPr>
          </a:p>
        </p:txBody>
      </p:sp>
      <p:pic>
        <p:nvPicPr>
          <p:cNvPr id="233" name="Google Shape;233;p10" descr="A cartoon logo with a green explosion&#10;&#10;AI-generated content may be incorrect."/>
          <p:cNvPicPr preferRelativeResize="0"/>
          <p:nvPr/>
        </p:nvPicPr>
        <p:blipFill rotWithShape="1">
          <a:blip r:embed="rId6">
            <a:alphaModFix/>
          </a:blip>
          <a:srcRect/>
          <a:stretch/>
        </p:blipFill>
        <p:spPr>
          <a:xfrm>
            <a:off x="797420" y="3114370"/>
            <a:ext cx="994760" cy="1006650"/>
          </a:xfrm>
          <a:prstGeom prst="rect">
            <a:avLst/>
          </a:prstGeom>
          <a:noFill/>
          <a:ln>
            <a:noFill/>
          </a:ln>
        </p:spPr>
      </p:pic>
      <p:sp>
        <p:nvSpPr>
          <p:cNvPr id="234" name="Google Shape;234;p10"/>
          <p:cNvSpPr/>
          <p:nvPr/>
        </p:nvSpPr>
        <p:spPr>
          <a:xfrm>
            <a:off x="1052568" y="4247432"/>
            <a:ext cx="4000199" cy="826769"/>
          </a:xfrm>
          <a:custGeom>
            <a:avLst/>
            <a:gdLst/>
            <a:ahLst/>
            <a:cxnLst/>
            <a:rect l="l" t="t" r="r" b="b"/>
            <a:pathLst>
              <a:path w="4284493" h="826769" fill="none" extrusionOk="0">
                <a:moveTo>
                  <a:pt x="0" y="137798"/>
                </a:moveTo>
                <a:cubicBezTo>
                  <a:pt x="-3363" y="76080"/>
                  <a:pt x="67577" y="14874"/>
                  <a:pt x="137798" y="0"/>
                </a:cubicBezTo>
                <a:cubicBezTo>
                  <a:pt x="350143" y="-348"/>
                  <a:pt x="629016" y="63704"/>
                  <a:pt x="790676" y="0"/>
                </a:cubicBezTo>
                <a:cubicBezTo>
                  <a:pt x="952336" y="-63704"/>
                  <a:pt x="1238408" y="35924"/>
                  <a:pt x="1443553" y="0"/>
                </a:cubicBezTo>
                <a:cubicBezTo>
                  <a:pt x="1648698" y="-35924"/>
                  <a:pt x="1915942" y="51432"/>
                  <a:pt x="2056342" y="0"/>
                </a:cubicBezTo>
                <a:cubicBezTo>
                  <a:pt x="2196742" y="-51432"/>
                  <a:pt x="2374900" y="3966"/>
                  <a:pt x="2629041" y="0"/>
                </a:cubicBezTo>
                <a:cubicBezTo>
                  <a:pt x="2883182" y="-3966"/>
                  <a:pt x="2958565" y="76076"/>
                  <a:pt x="3281919" y="0"/>
                </a:cubicBezTo>
                <a:cubicBezTo>
                  <a:pt x="3605273" y="-76076"/>
                  <a:pt x="3831796" y="52910"/>
                  <a:pt x="4146695" y="0"/>
                </a:cubicBezTo>
                <a:cubicBezTo>
                  <a:pt x="4236013" y="-9461"/>
                  <a:pt x="4301007" y="51331"/>
                  <a:pt x="4284493" y="137798"/>
                </a:cubicBezTo>
                <a:cubicBezTo>
                  <a:pt x="4350032" y="406700"/>
                  <a:pt x="4235167" y="441830"/>
                  <a:pt x="4284493" y="688971"/>
                </a:cubicBezTo>
                <a:cubicBezTo>
                  <a:pt x="4276182" y="760137"/>
                  <a:pt x="4214888" y="829099"/>
                  <a:pt x="4146695" y="826769"/>
                </a:cubicBezTo>
                <a:cubicBezTo>
                  <a:pt x="4039089" y="841160"/>
                  <a:pt x="3905231" y="778601"/>
                  <a:pt x="3694262" y="826769"/>
                </a:cubicBezTo>
                <a:cubicBezTo>
                  <a:pt x="3483293" y="874937"/>
                  <a:pt x="3298883" y="825247"/>
                  <a:pt x="3041385" y="826769"/>
                </a:cubicBezTo>
                <a:cubicBezTo>
                  <a:pt x="2783887" y="828291"/>
                  <a:pt x="2642461" y="810545"/>
                  <a:pt x="2468685" y="826769"/>
                </a:cubicBezTo>
                <a:cubicBezTo>
                  <a:pt x="2294909" y="842993"/>
                  <a:pt x="2078654" y="816664"/>
                  <a:pt x="1936075" y="826769"/>
                </a:cubicBezTo>
                <a:cubicBezTo>
                  <a:pt x="1793496" y="836874"/>
                  <a:pt x="1541934" y="781050"/>
                  <a:pt x="1403464" y="826769"/>
                </a:cubicBezTo>
                <a:cubicBezTo>
                  <a:pt x="1264994" y="872488"/>
                  <a:pt x="1010210" y="800394"/>
                  <a:pt x="910942" y="826769"/>
                </a:cubicBezTo>
                <a:cubicBezTo>
                  <a:pt x="811674" y="853144"/>
                  <a:pt x="402975" y="734870"/>
                  <a:pt x="137798" y="826769"/>
                </a:cubicBezTo>
                <a:cubicBezTo>
                  <a:pt x="64091" y="821488"/>
                  <a:pt x="7764" y="784105"/>
                  <a:pt x="0" y="688971"/>
                </a:cubicBezTo>
                <a:cubicBezTo>
                  <a:pt x="-47433" y="451866"/>
                  <a:pt x="32848" y="408264"/>
                  <a:pt x="0" y="137798"/>
                </a:cubicBezTo>
                <a:close/>
              </a:path>
              <a:path w="4284493" h="826769" extrusionOk="0">
                <a:moveTo>
                  <a:pt x="0" y="137798"/>
                </a:moveTo>
                <a:cubicBezTo>
                  <a:pt x="-4899" y="72093"/>
                  <a:pt x="43116" y="7201"/>
                  <a:pt x="137798" y="0"/>
                </a:cubicBezTo>
                <a:cubicBezTo>
                  <a:pt x="345230" y="-14291"/>
                  <a:pt x="501488" y="46424"/>
                  <a:pt x="630320" y="0"/>
                </a:cubicBezTo>
                <a:cubicBezTo>
                  <a:pt x="759152" y="-46424"/>
                  <a:pt x="937924" y="9677"/>
                  <a:pt x="1082752" y="0"/>
                </a:cubicBezTo>
                <a:cubicBezTo>
                  <a:pt x="1227580" y="-9677"/>
                  <a:pt x="1435674" y="57171"/>
                  <a:pt x="1575274" y="0"/>
                </a:cubicBezTo>
                <a:cubicBezTo>
                  <a:pt x="1714874" y="-57171"/>
                  <a:pt x="1973045" y="16375"/>
                  <a:pt x="2147973" y="0"/>
                </a:cubicBezTo>
                <a:cubicBezTo>
                  <a:pt x="2322901" y="-16375"/>
                  <a:pt x="2555496" y="72820"/>
                  <a:pt x="2760762" y="0"/>
                </a:cubicBezTo>
                <a:cubicBezTo>
                  <a:pt x="2966028" y="-72820"/>
                  <a:pt x="3086769" y="52216"/>
                  <a:pt x="3293373" y="0"/>
                </a:cubicBezTo>
                <a:cubicBezTo>
                  <a:pt x="3499977" y="-52216"/>
                  <a:pt x="3894323" y="96646"/>
                  <a:pt x="4146695" y="0"/>
                </a:cubicBezTo>
                <a:cubicBezTo>
                  <a:pt x="4242194" y="6990"/>
                  <a:pt x="4265713" y="54510"/>
                  <a:pt x="4284493" y="137798"/>
                </a:cubicBezTo>
                <a:cubicBezTo>
                  <a:pt x="4336725" y="252980"/>
                  <a:pt x="4219494" y="432707"/>
                  <a:pt x="4284493" y="688971"/>
                </a:cubicBezTo>
                <a:cubicBezTo>
                  <a:pt x="4293918" y="784417"/>
                  <a:pt x="4243910" y="833565"/>
                  <a:pt x="4146695" y="826769"/>
                </a:cubicBezTo>
                <a:cubicBezTo>
                  <a:pt x="4029012" y="887235"/>
                  <a:pt x="3778833" y="796889"/>
                  <a:pt x="3614084" y="826769"/>
                </a:cubicBezTo>
                <a:cubicBezTo>
                  <a:pt x="3449335" y="856649"/>
                  <a:pt x="3313214" y="800028"/>
                  <a:pt x="3121563" y="826769"/>
                </a:cubicBezTo>
                <a:cubicBezTo>
                  <a:pt x="2929912" y="853510"/>
                  <a:pt x="2656338" y="761585"/>
                  <a:pt x="2468685" y="826769"/>
                </a:cubicBezTo>
                <a:cubicBezTo>
                  <a:pt x="2281032" y="891953"/>
                  <a:pt x="2118008" y="773588"/>
                  <a:pt x="1976164" y="826769"/>
                </a:cubicBezTo>
                <a:cubicBezTo>
                  <a:pt x="1834320" y="879950"/>
                  <a:pt x="1675198" y="782985"/>
                  <a:pt x="1483642" y="826769"/>
                </a:cubicBezTo>
                <a:cubicBezTo>
                  <a:pt x="1292086" y="870553"/>
                  <a:pt x="1106745" y="781111"/>
                  <a:pt x="991120" y="826769"/>
                </a:cubicBezTo>
                <a:cubicBezTo>
                  <a:pt x="875495" y="872427"/>
                  <a:pt x="442719" y="810080"/>
                  <a:pt x="137798" y="826769"/>
                </a:cubicBezTo>
                <a:cubicBezTo>
                  <a:pt x="73362" y="826158"/>
                  <a:pt x="3326" y="763260"/>
                  <a:pt x="0" y="688971"/>
                </a:cubicBezTo>
                <a:cubicBezTo>
                  <a:pt x="-24611" y="546490"/>
                  <a:pt x="45562" y="332911"/>
                  <a:pt x="0" y="137798"/>
                </a:cubicBezTo>
                <a:close/>
              </a:path>
            </a:pathLst>
          </a:custGeom>
          <a:solidFill>
            <a:schemeClr val="lt1"/>
          </a:solidFill>
          <a:ln w="381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lvl="0" algn="ctr"/>
            <a:r>
              <a:rPr lang="nl-NL" sz="2000" dirty="0">
                <a:solidFill>
                  <a:schemeClr val="dk1"/>
                </a:solidFill>
                <a:latin typeface="Comic Sans MS"/>
                <a:ea typeface="Comic Sans MS"/>
                <a:cs typeface="Comic Sans MS"/>
                <a:sym typeface="Comic Sans MS"/>
              </a:rPr>
              <a:t>Dink aan EEN aksie wat jy kan doen om te help.</a:t>
            </a:r>
            <a:endParaRPr dirty="0"/>
          </a:p>
        </p:txBody>
      </p:sp>
      <p:pic>
        <p:nvPicPr>
          <p:cNvPr id="235" name="Google Shape;235;p10" descr="A colorful text with green and blue and orange colors&#10;&#10;AI-generated content may be incorrect."/>
          <p:cNvPicPr preferRelativeResize="0"/>
          <p:nvPr/>
        </p:nvPicPr>
        <p:blipFill rotWithShape="1">
          <a:blip r:embed="rId7">
            <a:alphaModFix/>
          </a:blip>
          <a:srcRect/>
          <a:stretch/>
        </p:blipFill>
        <p:spPr>
          <a:xfrm>
            <a:off x="23814" y="4149900"/>
            <a:ext cx="967287" cy="1020654"/>
          </a:xfrm>
          <a:prstGeom prst="rect">
            <a:avLst/>
          </a:prstGeom>
          <a:noFill/>
          <a:ln>
            <a:noFill/>
          </a:ln>
        </p:spPr>
      </p:pic>
      <p:pic>
        <p:nvPicPr>
          <p:cNvPr id="236" name="Google Shape;236;p10" descr="A person and person under an umbrella&#10;&#10;AI-generated content may be incorrect."/>
          <p:cNvPicPr preferRelativeResize="0"/>
          <p:nvPr/>
        </p:nvPicPr>
        <p:blipFill rotWithShape="1">
          <a:blip r:embed="rId8">
            <a:alphaModFix/>
          </a:blip>
          <a:srcRect/>
          <a:stretch/>
        </p:blipFill>
        <p:spPr>
          <a:xfrm>
            <a:off x="23814" y="-9814"/>
            <a:ext cx="1197033" cy="1068185"/>
          </a:xfrm>
          <a:prstGeom prst="rect">
            <a:avLst/>
          </a:prstGeom>
          <a:noFill/>
          <a:ln>
            <a:noFill/>
          </a:ln>
        </p:spPr>
      </p:pic>
      <p:pic>
        <p:nvPicPr>
          <p:cNvPr id="4" name="Picture 3" descr="A close up of a flag&#10;&#10;AI-generated content may be incorrect.">
            <a:extLst>
              <a:ext uri="{FF2B5EF4-FFF2-40B4-BE49-F238E27FC236}">
                <a16:creationId xmlns:a16="http://schemas.microsoft.com/office/drawing/2014/main" id="{38496D58-AB8E-3960-8A1D-FDC2C27DB2DC}"/>
              </a:ext>
            </a:extLst>
          </p:cNvPr>
          <p:cNvPicPr>
            <a:picLocks noChangeAspect="1"/>
          </p:cNvPicPr>
          <p:nvPr/>
        </p:nvPicPr>
        <p:blipFill>
          <a:blip r:embed="rId9"/>
          <a:stretch>
            <a:fillRect/>
          </a:stretch>
        </p:blipFill>
        <p:spPr>
          <a:xfrm>
            <a:off x="6380729" y="18236"/>
            <a:ext cx="2771828" cy="2078871"/>
          </a:xfrm>
          <a:prstGeom prst="rect">
            <a:avLst/>
          </a:prstGeom>
        </p:spPr>
      </p:pic>
      <p:pic>
        <p:nvPicPr>
          <p:cNvPr id="2" name="Picture 1" descr="A logo with a person in the middle&#10;&#10;Description automatically generated">
            <a:extLst>
              <a:ext uri="{FF2B5EF4-FFF2-40B4-BE49-F238E27FC236}">
                <a16:creationId xmlns:a16="http://schemas.microsoft.com/office/drawing/2014/main" id="{6D397270-B6ED-4552-3BD6-3BDBC86B9E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15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
          <p:cNvSpPr txBox="1">
            <a:spLocks noGrp="1"/>
          </p:cNvSpPr>
          <p:nvPr>
            <p:ph type="title"/>
          </p:nvPr>
        </p:nvSpPr>
        <p:spPr>
          <a:xfrm>
            <a:off x="216432" y="319032"/>
            <a:ext cx="3084329" cy="565780"/>
          </a:xfrm>
          <a:prstGeom prst="rect">
            <a:avLst/>
          </a:prstGeom>
          <a:noFill/>
          <a:ln>
            <a:noFill/>
          </a:ln>
        </p:spPr>
        <p:txBody>
          <a:bodyPr spcFirstLastPara="1" wrap="square" lIns="91425" tIns="91425" rIns="91425" bIns="91425" anchor="ctr" anchorCtr="0">
            <a:noAutofit/>
          </a:bodyPr>
          <a:lstStyle/>
          <a:p>
            <a:pPr lvl="0">
              <a:lnSpc>
                <a:spcPct val="90000"/>
              </a:lnSpc>
            </a:pPr>
            <a:r>
              <a:rPr lang="en-ZA" sz="4800" b="1" dirty="0" err="1">
                <a:latin typeface="Architects Daughter"/>
                <a:ea typeface="Architects Daughter"/>
                <a:cs typeface="Architects Daughter"/>
                <a:sym typeface="Architects Daughter"/>
              </a:rPr>
              <a:t>Kwessies</a:t>
            </a:r>
            <a:r>
              <a:rPr lang="en-ZA" sz="4800" b="1" dirty="0">
                <a:latin typeface="Architects Daughter"/>
                <a:ea typeface="Architects Daughter"/>
                <a:cs typeface="Architects Daughter"/>
                <a:sym typeface="Architects Daughter"/>
              </a:rPr>
              <a:t>? </a:t>
            </a:r>
            <a:endParaRPr dirty="0"/>
          </a:p>
        </p:txBody>
      </p:sp>
      <p:pic>
        <p:nvPicPr>
          <p:cNvPr id="124" name="Google Shape;124;p2" descr="A group of students sitting at a table&#10;&#10;AI-generated content may be incorrect."/>
          <p:cNvPicPr preferRelativeResize="0"/>
          <p:nvPr/>
        </p:nvPicPr>
        <p:blipFill rotWithShape="1">
          <a:blip r:embed="rId3">
            <a:alphaModFix/>
          </a:blip>
          <a:srcRect l="11180" r="17444"/>
          <a:stretch/>
        </p:blipFill>
        <p:spPr>
          <a:xfrm>
            <a:off x="135302" y="1289109"/>
            <a:ext cx="4702754" cy="3772104"/>
          </a:xfrm>
          <a:prstGeom prst="rect">
            <a:avLst/>
          </a:prstGeom>
          <a:noFill/>
          <a:ln>
            <a:noFill/>
          </a:ln>
        </p:spPr>
      </p:pic>
      <p:pic>
        <p:nvPicPr>
          <p:cNvPr id="125" name="Google Shape;125;p2" descr="A black square with a quote&#10;&#10;AI-generated content may be incorrect."/>
          <p:cNvPicPr preferRelativeResize="0"/>
          <p:nvPr/>
        </p:nvPicPr>
        <p:blipFill rotWithShape="1">
          <a:blip r:embed="rId4">
            <a:alphaModFix/>
          </a:blip>
          <a:srcRect/>
          <a:stretch/>
        </p:blipFill>
        <p:spPr>
          <a:xfrm>
            <a:off x="5001291" y="2870817"/>
            <a:ext cx="2314880" cy="2400300"/>
          </a:xfrm>
          <a:prstGeom prst="rect">
            <a:avLst/>
          </a:prstGeom>
          <a:noFill/>
          <a:ln>
            <a:noFill/>
          </a:ln>
        </p:spPr>
      </p:pic>
      <p:pic>
        <p:nvPicPr>
          <p:cNvPr id="126" name="Google Shape;126;p2" descr="A black square with a quote&#10;&#10;AI-generated content may be incorrect."/>
          <p:cNvPicPr preferRelativeResize="0"/>
          <p:nvPr/>
        </p:nvPicPr>
        <p:blipFill rotWithShape="1">
          <a:blip r:embed="rId5">
            <a:alphaModFix/>
          </a:blip>
          <a:srcRect/>
          <a:stretch/>
        </p:blipFill>
        <p:spPr>
          <a:xfrm>
            <a:off x="6424231" y="716255"/>
            <a:ext cx="2584467" cy="2895607"/>
          </a:xfrm>
          <a:prstGeom prst="rect">
            <a:avLst/>
          </a:prstGeom>
          <a:noFill/>
          <a:ln>
            <a:noFill/>
          </a:ln>
        </p:spPr>
      </p:pic>
      <p:pic>
        <p:nvPicPr>
          <p:cNvPr id="127" name="Google Shape;127;p2" descr="A long black line on a white background"/>
          <p:cNvPicPr preferRelativeResize="0"/>
          <p:nvPr/>
        </p:nvPicPr>
        <p:blipFill rotWithShape="1">
          <a:blip r:embed="rId6">
            <a:alphaModFix/>
          </a:blip>
          <a:srcRect l="4379" t="16618" r="5069"/>
          <a:stretch/>
        </p:blipFill>
        <p:spPr>
          <a:xfrm>
            <a:off x="4498428" y="215282"/>
            <a:ext cx="2417379" cy="1073827"/>
          </a:xfrm>
          <a:prstGeom prst="rect">
            <a:avLst/>
          </a:prstGeom>
          <a:noFill/>
          <a:ln>
            <a:noFill/>
          </a:ln>
        </p:spPr>
      </p:pic>
      <p:sp>
        <p:nvSpPr>
          <p:cNvPr id="128" name="Google Shape;128;p2"/>
          <p:cNvSpPr txBox="1"/>
          <p:nvPr/>
        </p:nvSpPr>
        <p:spPr>
          <a:xfrm>
            <a:off x="4769834" y="476628"/>
            <a:ext cx="2072400" cy="677100"/>
          </a:xfrm>
          <a:prstGeom prst="rect">
            <a:avLst/>
          </a:prstGeom>
          <a:noFill/>
          <a:ln>
            <a:noFill/>
          </a:ln>
        </p:spPr>
        <p:txBody>
          <a:bodyPr spcFirstLastPara="1" wrap="square" lIns="91425" tIns="45700" rIns="91425" bIns="45700" anchor="t" anchorCtr="0">
            <a:spAutoFit/>
          </a:bodyPr>
          <a:lstStyle/>
          <a:p>
            <a:pPr lvl="0"/>
            <a:r>
              <a:rPr lang="en-ZA" sz="2400" b="1" dirty="0" err="1">
                <a:solidFill>
                  <a:schemeClr val="dk1"/>
                </a:solidFill>
                <a:latin typeface="Architects Daughter"/>
                <a:ea typeface="Architects Daughter"/>
                <a:cs typeface="Architects Daughter"/>
                <a:sym typeface="Architects Daughter"/>
              </a:rPr>
              <a:t>Huiswerk</a:t>
            </a:r>
            <a:r>
              <a:rPr lang="en-ZA" sz="2400" b="1" i="0" u="none" strike="noStrike" cap="none" dirty="0">
                <a:solidFill>
                  <a:schemeClr val="dk1"/>
                </a:solidFill>
                <a:latin typeface="Architects Daughter"/>
                <a:ea typeface="Architects Daughter"/>
                <a:cs typeface="Architects Daughter"/>
                <a:sym typeface="Architects Daughter"/>
              </a:rPr>
              <a:t>? </a:t>
            </a:r>
            <a:endParaRPr dirty="0"/>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29" name="Google Shape;129;p2"/>
          <p:cNvSpPr txBox="1"/>
          <p:nvPr/>
        </p:nvSpPr>
        <p:spPr>
          <a:xfrm>
            <a:off x="7316171" y="1467706"/>
            <a:ext cx="1187842" cy="1169511"/>
          </a:xfrm>
          <a:prstGeom prst="rect">
            <a:avLst/>
          </a:prstGeom>
          <a:noFill/>
          <a:ln>
            <a:noFill/>
          </a:ln>
        </p:spPr>
        <p:txBody>
          <a:bodyPr spcFirstLastPara="1" wrap="square" lIns="91425" tIns="45700" rIns="91425" bIns="45700" anchor="t" anchorCtr="0">
            <a:spAutoFit/>
          </a:bodyPr>
          <a:lstStyle/>
          <a:p>
            <a:pPr lvl="0"/>
            <a:r>
              <a:rPr lang="nl-NL" b="1" dirty="0">
                <a:solidFill>
                  <a:schemeClr val="dk1"/>
                </a:solidFill>
                <a:latin typeface="Architects Daughter"/>
                <a:ea typeface="Architects Daughter"/>
                <a:cs typeface="Architects Daughter"/>
                <a:sym typeface="Architects Daughter"/>
              </a:rPr>
              <a:t>Watter probleem wil jy oplos en hoe wil jy dit doen</a:t>
            </a:r>
            <a:r>
              <a:rPr lang="en-ZA" sz="1400" b="1" i="0" u="none" strike="noStrike" cap="none" dirty="0">
                <a:solidFill>
                  <a:schemeClr val="dk1"/>
                </a:solidFill>
                <a:latin typeface="Architects Daughter"/>
                <a:ea typeface="Architects Daughter"/>
                <a:cs typeface="Architects Daughter"/>
                <a:sym typeface="Architects Daughter"/>
              </a:rPr>
              <a:t>?</a:t>
            </a:r>
            <a:endParaRPr sz="1400" b="1" i="0" u="none" strike="noStrike" cap="none" dirty="0">
              <a:solidFill>
                <a:srgbClr val="000000"/>
              </a:solidFill>
              <a:latin typeface="Architects Daughter"/>
              <a:ea typeface="Architects Daughter"/>
              <a:cs typeface="Architects Daughter"/>
              <a:sym typeface="Architects Daughter"/>
            </a:endParaRPr>
          </a:p>
        </p:txBody>
      </p:sp>
      <p:sp>
        <p:nvSpPr>
          <p:cNvPr id="130" name="Google Shape;130;p2"/>
          <p:cNvSpPr txBox="1"/>
          <p:nvPr/>
        </p:nvSpPr>
        <p:spPr>
          <a:xfrm>
            <a:off x="5454869" y="3447393"/>
            <a:ext cx="1387365" cy="1200288"/>
          </a:xfrm>
          <a:prstGeom prst="rect">
            <a:avLst/>
          </a:prstGeom>
          <a:noFill/>
          <a:ln>
            <a:noFill/>
          </a:ln>
        </p:spPr>
        <p:txBody>
          <a:bodyPr spcFirstLastPara="1" wrap="square" lIns="91425" tIns="45700" rIns="91425" bIns="45700" anchor="t" anchorCtr="0">
            <a:spAutoFit/>
          </a:bodyPr>
          <a:lstStyle/>
          <a:p>
            <a:pPr lvl="0"/>
            <a:r>
              <a:rPr lang="nl-NL" sz="1800" b="1" dirty="0">
                <a:latin typeface="Architects Daughter"/>
                <a:ea typeface="Architects Daughter"/>
                <a:cs typeface="Architects Daughter"/>
                <a:sym typeface="Architects Daughter"/>
              </a:rPr>
              <a:t>Wie kan jy vra om hiermee te help?</a:t>
            </a:r>
            <a:endParaRPr dirty="0"/>
          </a:p>
        </p:txBody>
      </p:sp>
      <p:cxnSp>
        <p:nvCxnSpPr>
          <p:cNvPr id="131" name="Google Shape;131;p2"/>
          <p:cNvCxnSpPr/>
          <p:nvPr/>
        </p:nvCxnSpPr>
        <p:spPr>
          <a:xfrm>
            <a:off x="5602014" y="1051034"/>
            <a:ext cx="1313791" cy="572854"/>
          </a:xfrm>
          <a:prstGeom prst="straightConnector1">
            <a:avLst/>
          </a:prstGeom>
          <a:noFill/>
          <a:ln w="38100" cap="flat" cmpd="sng">
            <a:solidFill>
              <a:schemeClr val="accent5"/>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32" name="Google Shape;132;p2"/>
          <p:cNvCxnSpPr/>
          <p:nvPr/>
        </p:nvCxnSpPr>
        <p:spPr>
          <a:xfrm flipH="1">
            <a:off x="6128329" y="2571750"/>
            <a:ext cx="605676" cy="633846"/>
          </a:xfrm>
          <a:prstGeom prst="straightConnector1">
            <a:avLst/>
          </a:prstGeom>
          <a:noFill/>
          <a:ln w="38100" cap="flat" cmpd="sng">
            <a:solidFill>
              <a:schemeClr val="accent4"/>
            </a:solidFill>
            <a:prstDash val="solid"/>
            <a:round/>
            <a:headEnd type="none" w="sm" len="sm"/>
            <a:tailEnd type="triangle" w="med" len="med"/>
          </a:ln>
          <a:effectLst>
            <a:outerShdw blurRad="40000" dist="23000" dir="5400000" rotWithShape="0">
              <a:srgbClr val="000000">
                <a:alpha val="34901"/>
              </a:srgbClr>
            </a:outerShdw>
          </a:effectLst>
        </p:spPr>
      </p:cxnSp>
      <p:pic>
        <p:nvPicPr>
          <p:cNvPr id="2" name="Picture 1" descr="A logo with a person in the middle&#10;&#10;Description automatically generated">
            <a:extLst>
              <a:ext uri="{FF2B5EF4-FFF2-40B4-BE49-F238E27FC236}">
                <a16:creationId xmlns:a16="http://schemas.microsoft.com/office/drawing/2014/main" id="{A98CF893-960C-ED4A-9662-E60A58D354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5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3" descr="A bus in a city"/>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38" name="Google Shape;138;p3"/>
          <p:cNvSpPr txBox="1"/>
          <p:nvPr/>
        </p:nvSpPr>
        <p:spPr>
          <a:xfrm>
            <a:off x="491250" y="714886"/>
            <a:ext cx="8161500" cy="707846"/>
          </a:xfrm>
          <a:prstGeom prst="rect">
            <a:avLst/>
          </a:prstGeom>
          <a:solidFill>
            <a:schemeClr val="lt1"/>
          </a:solidFill>
          <a:ln>
            <a:noFill/>
          </a:ln>
        </p:spPr>
        <p:txBody>
          <a:bodyPr spcFirstLastPara="1" wrap="square" lIns="91425" tIns="45700" rIns="91425" bIns="45700" anchor="t" anchorCtr="0">
            <a:spAutoFit/>
          </a:bodyPr>
          <a:lstStyle/>
          <a:p>
            <a:pPr lvl="0" algn="ctr"/>
            <a:r>
              <a:rPr lang="nl-NL" sz="2000" dirty="0">
                <a:solidFill>
                  <a:srgbClr val="C00000"/>
                </a:solidFill>
              </a:rPr>
              <a:t>Kyk mooi na die prentjie en identifiseer soveel kwessies moontlik wat aangespreek moet word.</a:t>
            </a:r>
            <a:endParaRPr lang="en-GB" sz="2000" dirty="0"/>
          </a:p>
        </p:txBody>
      </p:sp>
      <p:pic>
        <p:nvPicPr>
          <p:cNvPr id="2" name="Picture 1" descr="A logo with a person in the middle&#10;&#10;Description automatically generated">
            <a:extLst>
              <a:ext uri="{FF2B5EF4-FFF2-40B4-BE49-F238E27FC236}">
                <a16:creationId xmlns:a16="http://schemas.microsoft.com/office/drawing/2014/main" id="{ECB13F0E-3724-B05B-AEF9-5FACFE7EF5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38000"/>
          </a:blip>
          <a:stretch>
            <a:fillRect/>
          </a:stretch>
        </a:blipFill>
        <a:effectLst/>
      </p:bgPr>
    </p:bg>
    <p:spTree>
      <p:nvGrpSpPr>
        <p:cNvPr id="1" name="Shape 142"/>
        <p:cNvGrpSpPr/>
        <p:nvPr/>
      </p:nvGrpSpPr>
      <p:grpSpPr>
        <a:xfrm>
          <a:off x="0" y="0"/>
          <a:ext cx="0" cy="0"/>
          <a:chOff x="0" y="0"/>
          <a:chExt cx="0" cy="0"/>
        </a:xfrm>
      </p:grpSpPr>
      <p:sp>
        <p:nvSpPr>
          <p:cNvPr id="143" name="Google Shape;143;p4"/>
          <p:cNvSpPr txBox="1"/>
          <p:nvPr/>
        </p:nvSpPr>
        <p:spPr>
          <a:xfrm>
            <a:off x="6005020" y="385302"/>
            <a:ext cx="2559117" cy="1255097"/>
          </a:xfrm>
          <a:prstGeom prst="rect">
            <a:avLst/>
          </a:prstGeom>
          <a:noFill/>
          <a:ln>
            <a:noFill/>
          </a:ln>
        </p:spPr>
        <p:txBody>
          <a:bodyPr spcFirstLastPara="1" wrap="square" lIns="91425" tIns="91425" rIns="91425" bIns="91425" anchor="ctr" anchorCtr="0">
            <a:normAutofit/>
          </a:bodyPr>
          <a:lstStyle/>
          <a:p>
            <a:pPr lvl="0">
              <a:lnSpc>
                <a:spcPct val="90000"/>
              </a:lnSpc>
              <a:spcAft>
                <a:spcPts val="600"/>
              </a:spcAft>
            </a:pPr>
            <a:r>
              <a:rPr lang="en-ZA" sz="2200" b="1" dirty="0">
                <a:solidFill>
                  <a:schemeClr val="dk1"/>
                </a:solidFill>
              </a:rPr>
              <a:t>So, </a:t>
            </a:r>
            <a:r>
              <a:rPr lang="en-ZA" sz="2200" b="1" dirty="0" err="1">
                <a:solidFill>
                  <a:schemeClr val="dk1"/>
                </a:solidFill>
              </a:rPr>
              <a:t>wie</a:t>
            </a:r>
            <a:r>
              <a:rPr lang="en-ZA" sz="2200" b="1" dirty="0">
                <a:solidFill>
                  <a:schemeClr val="dk1"/>
                </a:solidFill>
              </a:rPr>
              <a:t> is </a:t>
            </a:r>
            <a:r>
              <a:rPr lang="en-ZA" sz="2200" b="1" dirty="0" err="1">
                <a:solidFill>
                  <a:schemeClr val="dk1"/>
                </a:solidFill>
              </a:rPr>
              <a:t>verantwoordelik</a:t>
            </a:r>
            <a:r>
              <a:rPr lang="en-ZA" sz="2200" b="1" i="0" u="none" strike="noStrike" cap="none" dirty="0">
                <a:solidFill>
                  <a:schemeClr val="dk1"/>
                </a:solidFill>
                <a:latin typeface="Arial"/>
                <a:ea typeface="Arial"/>
                <a:cs typeface="Arial"/>
                <a:sym typeface="Arial"/>
              </a:rPr>
              <a:t>?</a:t>
            </a:r>
            <a:endParaRPr b="1" dirty="0"/>
          </a:p>
        </p:txBody>
      </p:sp>
      <p:pic>
        <p:nvPicPr>
          <p:cNvPr id="2" name="Picture 1" descr="A logo with a person in the middle&#10;&#10;Description automatically generated">
            <a:extLst>
              <a:ext uri="{FF2B5EF4-FFF2-40B4-BE49-F238E27FC236}">
                <a16:creationId xmlns:a16="http://schemas.microsoft.com/office/drawing/2014/main" id="{00255795-9FF2-A048-9D07-E5AF664D7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4785" y="2149372"/>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4" name="Google Shape;144;p4"/>
          <p:cNvGrpSpPr/>
          <p:nvPr/>
        </p:nvGrpSpPr>
        <p:grpSpPr>
          <a:xfrm>
            <a:off x="789068" y="431643"/>
            <a:ext cx="4675511" cy="4040989"/>
            <a:chOff x="477369" y="719"/>
            <a:chExt cx="4675511" cy="4040989"/>
          </a:xfrm>
        </p:grpSpPr>
        <p:sp>
          <p:nvSpPr>
            <p:cNvPr id="145" name="Google Shape;145;p4"/>
            <p:cNvSpPr/>
            <p:nvPr/>
          </p:nvSpPr>
          <p:spPr>
            <a:xfrm rot="10800000">
              <a:off x="1387793" y="719"/>
              <a:ext cx="3765087" cy="1757779"/>
            </a:xfrm>
            <a:prstGeom prst="homePlate">
              <a:avLst>
                <a:gd name="adj" fmla="val 50000"/>
              </a:avLst>
            </a:prstGeom>
            <a:no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txBox="1"/>
            <p:nvPr/>
          </p:nvSpPr>
          <p:spPr>
            <a:xfrm>
              <a:off x="1827238" y="719"/>
              <a:ext cx="3325642" cy="1757779"/>
            </a:xfrm>
            <a:prstGeom prst="rect">
              <a:avLst/>
            </a:prstGeom>
            <a:noFill/>
            <a:ln>
              <a:noFill/>
            </a:ln>
          </p:spPr>
          <p:txBody>
            <a:bodyPr spcFirstLastPara="1" wrap="square" lIns="775125" tIns="68575" rIns="128000" bIns="68575" anchor="ctr" anchorCtr="0">
              <a:noAutofit/>
            </a:bodyPr>
            <a:lstStyle/>
            <a:p>
              <a:pPr lvl="0" algn="ctr">
                <a:lnSpc>
                  <a:spcPct val="90000"/>
                </a:lnSpc>
                <a:buSzPts val="1800"/>
              </a:pPr>
              <a:r>
                <a:rPr lang="nl-NL" sz="1800" dirty="0">
                  <a:solidFill>
                    <a:schemeClr val="dk1"/>
                  </a:solidFill>
                  <a:latin typeface="ADLaM Display"/>
                  <a:ea typeface="ADLaM Display"/>
                  <a:cs typeface="ADLaM Display"/>
                  <a:sym typeface="ADLaM Display"/>
                </a:rPr>
                <a:t>Die Suid-Afrikaanse Grondwet waarborg jou reg op 'n veilige en gesonde omgewing</a:t>
              </a:r>
              <a:endParaRPr sz="1800" b="0" i="0" u="none" strike="noStrike" cap="none" dirty="0">
                <a:solidFill>
                  <a:schemeClr val="dk1"/>
                </a:solidFill>
                <a:latin typeface="ADLaM Display"/>
                <a:ea typeface="ADLaM Display"/>
                <a:cs typeface="ADLaM Display"/>
                <a:sym typeface="ADLaM Display"/>
              </a:endParaRPr>
            </a:p>
          </p:txBody>
        </p:sp>
        <p:sp>
          <p:nvSpPr>
            <p:cNvPr id="147" name="Google Shape;147;p4"/>
            <p:cNvSpPr/>
            <p:nvPr/>
          </p:nvSpPr>
          <p:spPr>
            <a:xfrm>
              <a:off x="508904" y="719"/>
              <a:ext cx="1757779" cy="1757779"/>
            </a:xfrm>
            <a:prstGeom prst="ellipse">
              <a:avLst/>
            </a:prstGeom>
            <a:blipFill rotWithShape="1">
              <a:blip r:embed="rId5">
                <a:alphaModFix/>
              </a:blip>
              <a:stretch>
                <a:fillRect/>
              </a:stretch>
            </a:blipFill>
            <a:ln w="38100"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800000">
              <a:off x="1387793" y="2283209"/>
              <a:ext cx="3765087" cy="1757779"/>
            </a:xfrm>
            <a:prstGeom prst="homePlate">
              <a:avLst>
                <a:gd name="adj" fmla="val 50000"/>
              </a:avLst>
            </a:prstGeom>
            <a:no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txBox="1"/>
            <p:nvPr/>
          </p:nvSpPr>
          <p:spPr>
            <a:xfrm>
              <a:off x="1827238" y="2283209"/>
              <a:ext cx="3325642" cy="1757779"/>
            </a:xfrm>
            <a:prstGeom prst="rect">
              <a:avLst/>
            </a:prstGeom>
            <a:noFill/>
            <a:ln>
              <a:noFill/>
            </a:ln>
          </p:spPr>
          <p:txBody>
            <a:bodyPr spcFirstLastPara="1" wrap="square" lIns="775125" tIns="68575" rIns="128000" bIns="68575" anchor="ctr" anchorCtr="0">
              <a:noAutofit/>
            </a:bodyPr>
            <a:lstStyle/>
            <a:p>
              <a:pPr lvl="0" algn="ctr">
                <a:lnSpc>
                  <a:spcPct val="90000"/>
                </a:lnSpc>
                <a:buSzPts val="1800"/>
              </a:pPr>
              <a:r>
                <a:rPr lang="nl-NL" sz="1800" dirty="0">
                  <a:solidFill>
                    <a:schemeClr val="dk1"/>
                  </a:solidFill>
                  <a:latin typeface="ADLaM Display"/>
                  <a:ea typeface="ADLaM Display"/>
                  <a:cs typeface="ADLaM Display"/>
                  <a:sym typeface="ADLaM Display"/>
                </a:rPr>
                <a:t>Dit beteken dat ons ALMAL die verantwoordelikheid moet deel om ons omgewing te beskerm</a:t>
              </a:r>
              <a:endParaRPr sz="1800" b="0" i="0" u="none" strike="noStrike" cap="none" dirty="0">
                <a:solidFill>
                  <a:schemeClr val="dk1"/>
                </a:solidFill>
                <a:latin typeface="ADLaM Display"/>
                <a:ea typeface="ADLaM Display"/>
                <a:cs typeface="ADLaM Display"/>
                <a:sym typeface="ADLaM Display"/>
              </a:endParaRPr>
            </a:p>
          </p:txBody>
        </p:sp>
        <p:sp>
          <p:nvSpPr>
            <p:cNvPr id="150" name="Google Shape;150;p4"/>
            <p:cNvSpPr/>
            <p:nvPr/>
          </p:nvSpPr>
          <p:spPr>
            <a:xfrm>
              <a:off x="477369" y="2283929"/>
              <a:ext cx="1757779" cy="1757779"/>
            </a:xfrm>
            <a:prstGeom prst="ellipse">
              <a:avLst/>
            </a:prstGeom>
            <a:blipFill rotWithShape="1">
              <a:blip r:embed="rId6">
                <a:alphaModFix/>
              </a:blip>
              <a:stretch>
                <a:fillRect t="-3999" b="-3999"/>
              </a:stretch>
            </a:blipFill>
            <a:ln w="38100"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1" name="Google Shape;151;p4" descr="A child reaching out to grab a hand&#10;&#10;AI-generated content may be incorrect."/>
          <p:cNvPicPr preferRelativeResize="0"/>
          <p:nvPr/>
        </p:nvPicPr>
        <p:blipFill rotWithShape="1">
          <a:blip r:embed="rId7">
            <a:alphaModFix/>
          </a:blip>
          <a:srcRect l="7456" t="6208" r="18169" b="3309"/>
          <a:stretch/>
        </p:blipFill>
        <p:spPr>
          <a:xfrm>
            <a:off x="5973485" y="1460939"/>
            <a:ext cx="3026980" cy="3682561"/>
          </a:xfrm>
          <a:prstGeom prst="rect">
            <a:avLst/>
          </a:prstGeom>
          <a:noFill/>
          <a:ln>
            <a:noFill/>
          </a:ln>
        </p:spPr>
      </p:pic>
      <p:pic>
        <p:nvPicPr>
          <p:cNvPr id="3" name="Picture 2" descr="A logo with a person in the middle&#10;&#10;Description automatically generated">
            <a:extLst>
              <a:ext uri="{FF2B5EF4-FFF2-40B4-BE49-F238E27FC236}">
                <a16:creationId xmlns:a16="http://schemas.microsoft.com/office/drawing/2014/main" id="{04304F1F-DB20-2C6D-32D3-03A260BD91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55"/>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6" descr="A toolbox full of tools on a table"/>
          <p:cNvPicPr preferRelativeResize="0"/>
          <p:nvPr/>
        </p:nvPicPr>
        <p:blipFill rotWithShape="1">
          <a:blip r:embed="rId3">
            <a:alphaModFix/>
          </a:blip>
          <a:srcRect l="13832" t="18391" r="957" b="12133"/>
          <a:stretch/>
        </p:blipFill>
        <p:spPr>
          <a:xfrm>
            <a:off x="4761185" y="0"/>
            <a:ext cx="4382815" cy="3573518"/>
          </a:xfrm>
          <a:prstGeom prst="rect">
            <a:avLst/>
          </a:prstGeom>
          <a:noFill/>
          <a:ln>
            <a:noFill/>
          </a:ln>
        </p:spPr>
      </p:pic>
      <p:grpSp>
        <p:nvGrpSpPr>
          <p:cNvPr id="173" name="Google Shape;173;p6"/>
          <p:cNvGrpSpPr/>
          <p:nvPr/>
        </p:nvGrpSpPr>
        <p:grpSpPr>
          <a:xfrm>
            <a:off x="1011132" y="213055"/>
            <a:ext cx="3500314" cy="4503240"/>
            <a:chOff x="535842" y="2848"/>
            <a:chExt cx="3500314" cy="4503240"/>
          </a:xfrm>
        </p:grpSpPr>
        <p:sp>
          <p:nvSpPr>
            <p:cNvPr id="174" name="Google Shape;174;p6"/>
            <p:cNvSpPr/>
            <p:nvPr/>
          </p:nvSpPr>
          <p:spPr>
            <a:xfrm rot="10800000">
              <a:off x="936307" y="23867"/>
              <a:ext cx="3040379" cy="919869"/>
            </a:xfrm>
            <a:prstGeom prst="homePlate">
              <a:avLst>
                <a:gd name="adj" fmla="val 50000"/>
              </a:avLst>
            </a:prstGeom>
            <a:solidFill>
              <a:schemeClr val="dk2"/>
            </a:solidFill>
            <a:ln w="25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txBox="1"/>
            <p:nvPr/>
          </p:nvSpPr>
          <p:spPr>
            <a:xfrm>
              <a:off x="1166274" y="23867"/>
              <a:ext cx="2810412" cy="919869"/>
            </a:xfrm>
            <a:prstGeom prst="rect">
              <a:avLst/>
            </a:prstGeom>
            <a:noFill/>
            <a:ln>
              <a:noFill/>
            </a:ln>
          </p:spPr>
          <p:txBody>
            <a:bodyPr spcFirstLastPara="1" wrap="square" lIns="405625" tIns="91425" rIns="170675" bIns="914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ZA" sz="2400" b="0" i="0" u="none" strike="noStrike" cap="none" dirty="0" err="1">
                  <a:solidFill>
                    <a:schemeClr val="lt1"/>
                  </a:solidFill>
                  <a:latin typeface="Arial"/>
                  <a:ea typeface="Arial"/>
                  <a:cs typeface="Arial"/>
                  <a:sym typeface="Arial"/>
                </a:rPr>
                <a:t>Skoonmaak</a:t>
              </a:r>
              <a:r>
                <a:rPr lang="en-ZA" sz="2400" b="0" i="0" u="none" strike="noStrike" cap="none" dirty="0">
                  <a:solidFill>
                    <a:schemeClr val="lt1"/>
                  </a:solidFill>
                  <a:latin typeface="Arial"/>
                  <a:ea typeface="Arial"/>
                  <a:cs typeface="Arial"/>
                  <a:sym typeface="Arial"/>
                </a:rPr>
                <a:t> </a:t>
              </a:r>
              <a:endParaRPr sz="2400" b="0" i="0" u="none" strike="noStrike" cap="none" dirty="0">
                <a:solidFill>
                  <a:schemeClr val="lt1"/>
                </a:solidFill>
                <a:latin typeface="Arial"/>
                <a:ea typeface="Arial"/>
                <a:cs typeface="Arial"/>
                <a:sym typeface="Arial"/>
              </a:endParaRPr>
            </a:p>
          </p:txBody>
        </p:sp>
        <p:sp>
          <p:nvSpPr>
            <p:cNvPr id="176" name="Google Shape;176;p6"/>
            <p:cNvSpPr/>
            <p:nvPr/>
          </p:nvSpPr>
          <p:spPr>
            <a:xfrm>
              <a:off x="535842" y="2848"/>
              <a:ext cx="919869" cy="919869"/>
            </a:xfrm>
            <a:prstGeom prst="ellipse">
              <a:avLst/>
            </a:prstGeom>
            <a:blipFill rotWithShape="1">
              <a:blip r:embed="rId4">
                <a:alphaModFix/>
              </a:blip>
              <a:stretch>
                <a:fillRect/>
              </a:stretch>
            </a:blip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rot="10800000">
              <a:off x="995777" y="1197305"/>
              <a:ext cx="3040379" cy="919869"/>
            </a:xfrm>
            <a:prstGeom prst="homePlate">
              <a:avLst>
                <a:gd name="adj" fmla="val 50000"/>
              </a:avLst>
            </a:prstGeom>
            <a:solidFill>
              <a:schemeClr val="dk2"/>
            </a:solidFill>
            <a:ln w="25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txBox="1"/>
            <p:nvPr/>
          </p:nvSpPr>
          <p:spPr>
            <a:xfrm>
              <a:off x="1225744" y="1197305"/>
              <a:ext cx="2810412" cy="919869"/>
            </a:xfrm>
            <a:prstGeom prst="rect">
              <a:avLst/>
            </a:prstGeom>
            <a:noFill/>
            <a:ln>
              <a:noFill/>
            </a:ln>
          </p:spPr>
          <p:txBody>
            <a:bodyPr spcFirstLastPara="1" wrap="square" lIns="405625" tIns="91425" rIns="170675" bIns="91425" anchor="ctr" anchorCtr="0">
              <a:noAutofit/>
            </a:bodyPr>
            <a:lstStyle/>
            <a:p>
              <a:pPr lvl="0" algn="ctr">
                <a:lnSpc>
                  <a:spcPct val="90000"/>
                </a:lnSpc>
                <a:buSzPts val="2400"/>
              </a:pPr>
              <a:r>
                <a:rPr lang="en-ZA" sz="2400" dirty="0" err="1">
                  <a:solidFill>
                    <a:schemeClr val="lt1"/>
                  </a:solidFill>
                </a:rPr>
                <a:t>Bewarings</a:t>
              </a:r>
              <a:r>
                <a:rPr lang="en-ZA" sz="2400" dirty="0">
                  <a:solidFill>
                    <a:schemeClr val="lt1"/>
                  </a:solidFill>
                </a:rPr>
                <a:t>-programme</a:t>
              </a:r>
              <a:endParaRPr sz="2400" b="0" i="0" u="none" strike="noStrike" cap="none" dirty="0">
                <a:solidFill>
                  <a:schemeClr val="lt1"/>
                </a:solidFill>
                <a:latin typeface="Arial"/>
                <a:ea typeface="Arial"/>
                <a:cs typeface="Arial"/>
                <a:sym typeface="Arial"/>
              </a:endParaRPr>
            </a:p>
          </p:txBody>
        </p:sp>
        <p:sp>
          <p:nvSpPr>
            <p:cNvPr id="179" name="Google Shape;179;p6"/>
            <p:cNvSpPr/>
            <p:nvPr/>
          </p:nvSpPr>
          <p:spPr>
            <a:xfrm>
              <a:off x="535842" y="1197305"/>
              <a:ext cx="919869" cy="919869"/>
            </a:xfrm>
            <a:prstGeom prst="ellipse">
              <a:avLst/>
            </a:prstGeom>
            <a:blipFill rotWithShape="1">
              <a:blip r:embed="rId5">
                <a:alphaModFix/>
              </a:blip>
              <a:stretch>
                <a:fillRect/>
              </a:stretch>
            </a:blipFill>
            <a:ln w="25400" cap="flat" cmpd="sng">
              <a:solidFill>
                <a:srgbClr val="3636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6"/>
            <p:cNvSpPr/>
            <p:nvPr/>
          </p:nvSpPr>
          <p:spPr>
            <a:xfrm rot="10800000">
              <a:off x="995777" y="2391762"/>
              <a:ext cx="3040379" cy="919869"/>
            </a:xfrm>
            <a:prstGeom prst="homePlate">
              <a:avLst>
                <a:gd name="adj" fmla="val 50000"/>
              </a:avLst>
            </a:prstGeom>
            <a:solidFill>
              <a:schemeClr val="dk2"/>
            </a:solidFill>
            <a:ln w="25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txBox="1"/>
            <p:nvPr/>
          </p:nvSpPr>
          <p:spPr>
            <a:xfrm>
              <a:off x="1225744" y="2391762"/>
              <a:ext cx="2810412" cy="919869"/>
            </a:xfrm>
            <a:prstGeom prst="rect">
              <a:avLst/>
            </a:prstGeom>
            <a:noFill/>
            <a:ln>
              <a:noFill/>
            </a:ln>
          </p:spPr>
          <p:txBody>
            <a:bodyPr spcFirstLastPara="1" wrap="square" lIns="405625" tIns="91425" rIns="170675" bIns="91425" anchor="ctr" anchorCtr="0">
              <a:noAutofit/>
            </a:bodyPr>
            <a:lstStyle/>
            <a:p>
              <a:pPr lvl="0" algn="ctr">
                <a:lnSpc>
                  <a:spcPct val="90000"/>
                </a:lnSpc>
                <a:buSzPts val="2400"/>
              </a:pPr>
              <a:r>
                <a:rPr lang="en-ZA" sz="2400" dirty="0" err="1">
                  <a:solidFill>
                    <a:schemeClr val="lt1"/>
                  </a:solidFill>
                </a:rPr>
                <a:t>Onderwys</a:t>
              </a:r>
              <a:endParaRPr sz="2400" b="0" i="0" u="none" strike="noStrike" cap="none" dirty="0">
                <a:solidFill>
                  <a:schemeClr val="lt1"/>
                </a:solidFill>
                <a:latin typeface="Arial"/>
                <a:ea typeface="Arial"/>
                <a:cs typeface="Arial"/>
                <a:sym typeface="Arial"/>
              </a:endParaRPr>
            </a:p>
          </p:txBody>
        </p:sp>
        <p:sp>
          <p:nvSpPr>
            <p:cNvPr id="182" name="Google Shape;182;p6"/>
            <p:cNvSpPr/>
            <p:nvPr/>
          </p:nvSpPr>
          <p:spPr>
            <a:xfrm>
              <a:off x="535842" y="2391762"/>
              <a:ext cx="919869" cy="919869"/>
            </a:xfrm>
            <a:prstGeom prst="ellipse">
              <a:avLst/>
            </a:prstGeom>
            <a:blipFill rotWithShape="1">
              <a:blip r:embed="rId6">
                <a:alphaModFix/>
              </a:blip>
              <a:stretch>
                <a:fillRect/>
              </a:stretch>
            </a:blip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rot="10800000">
              <a:off x="995777" y="3586219"/>
              <a:ext cx="3040379" cy="919869"/>
            </a:xfrm>
            <a:prstGeom prst="homePlate">
              <a:avLst>
                <a:gd name="adj" fmla="val 50000"/>
              </a:avLst>
            </a:prstGeom>
            <a:solidFill>
              <a:schemeClr val="dk2"/>
            </a:solidFill>
            <a:ln w="25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txBox="1"/>
            <p:nvPr/>
          </p:nvSpPr>
          <p:spPr>
            <a:xfrm>
              <a:off x="1225744" y="3586219"/>
              <a:ext cx="2810412" cy="919869"/>
            </a:xfrm>
            <a:prstGeom prst="rect">
              <a:avLst/>
            </a:prstGeom>
            <a:noFill/>
            <a:ln>
              <a:noFill/>
            </a:ln>
          </p:spPr>
          <p:txBody>
            <a:bodyPr spcFirstLastPara="1" wrap="square" lIns="405625" tIns="91425" rIns="170675" bIns="914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dirty="0">
                  <a:solidFill>
                    <a:schemeClr val="lt1"/>
                  </a:solidFill>
                </a:rPr>
                <a:t>R</a:t>
              </a:r>
              <a:r>
                <a:rPr lang="en-ZA" sz="2400" dirty="0" err="1">
                  <a:solidFill>
                    <a:schemeClr val="lt1"/>
                  </a:solidFill>
                </a:rPr>
                <a:t>egtebelange</a:t>
              </a:r>
              <a:endParaRPr sz="2400" b="0" i="0" u="none" strike="noStrike" cap="none" dirty="0">
                <a:solidFill>
                  <a:schemeClr val="lt1"/>
                </a:solidFill>
                <a:latin typeface="Arial"/>
                <a:ea typeface="Arial"/>
                <a:cs typeface="Arial"/>
                <a:sym typeface="Arial"/>
              </a:endParaRPr>
            </a:p>
          </p:txBody>
        </p:sp>
        <p:sp>
          <p:nvSpPr>
            <p:cNvPr id="185" name="Google Shape;185;p6"/>
            <p:cNvSpPr/>
            <p:nvPr/>
          </p:nvSpPr>
          <p:spPr>
            <a:xfrm>
              <a:off x="535842" y="3586219"/>
              <a:ext cx="919869" cy="919869"/>
            </a:xfrm>
            <a:prstGeom prst="ellipse">
              <a:avLst/>
            </a:prstGeom>
            <a:blipFill rotWithShape="1">
              <a:blip r:embed="rId7">
                <a:alphaModFix/>
              </a:blip>
              <a:stretch>
                <a:fillRect/>
              </a:stretch>
            </a:blip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6" name="Google Shape;186;p6" descr="A person and person under an umbrella&#10;&#10;AI-generated content may be incorrect."/>
          <p:cNvPicPr preferRelativeResize="0"/>
          <p:nvPr/>
        </p:nvPicPr>
        <p:blipFill rotWithShape="1">
          <a:blip r:embed="rId8">
            <a:alphaModFix/>
          </a:blip>
          <a:srcRect/>
          <a:stretch/>
        </p:blipFill>
        <p:spPr>
          <a:xfrm>
            <a:off x="7946967" y="4075315"/>
            <a:ext cx="1197033" cy="1068185"/>
          </a:xfrm>
          <a:prstGeom prst="rect">
            <a:avLst/>
          </a:prstGeom>
          <a:noFill/>
          <a:ln>
            <a:noFill/>
          </a:ln>
        </p:spPr>
      </p:pic>
      <p:pic>
        <p:nvPicPr>
          <p:cNvPr id="187" name="Google Shape;187;p6" descr="A close up of a flag&#10;&#10;AI-generated content may be incorrect."/>
          <p:cNvPicPr preferRelativeResize="0"/>
          <p:nvPr/>
        </p:nvPicPr>
        <p:blipFill rotWithShape="1">
          <a:blip r:embed="rId9">
            <a:alphaModFix/>
          </a:blip>
          <a:srcRect/>
          <a:stretch/>
        </p:blipFill>
        <p:spPr>
          <a:xfrm>
            <a:off x="0" y="0"/>
            <a:ext cx="761394" cy="5143500"/>
          </a:xfrm>
          <a:prstGeom prst="rect">
            <a:avLst/>
          </a:prstGeom>
          <a:noFill/>
          <a:ln>
            <a:noFill/>
          </a:ln>
        </p:spPr>
      </p:pic>
      <p:pic>
        <p:nvPicPr>
          <p:cNvPr id="2" name="Picture 1" descr="A logo with a person in the middle&#10;&#10;Description automatically generated">
            <a:extLst>
              <a:ext uri="{FF2B5EF4-FFF2-40B4-BE49-F238E27FC236}">
                <a16:creationId xmlns:a16="http://schemas.microsoft.com/office/drawing/2014/main" id="{448ACD6C-E4DD-E4BA-BE4F-75BFFDB89A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15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5" name="Title 4">
            <a:extLst>
              <a:ext uri="{FF2B5EF4-FFF2-40B4-BE49-F238E27FC236}">
                <a16:creationId xmlns:a16="http://schemas.microsoft.com/office/drawing/2014/main" id="{23D92F39-5FA4-AD7B-A136-2921BC1444CD}"/>
              </a:ext>
            </a:extLst>
          </p:cNvPr>
          <p:cNvSpPr>
            <a:spLocks noGrp="1"/>
          </p:cNvSpPr>
          <p:nvPr>
            <p:ph type="title"/>
          </p:nvPr>
        </p:nvSpPr>
        <p:spPr>
          <a:xfrm>
            <a:off x="311700" y="445025"/>
            <a:ext cx="8520600" cy="572700"/>
          </a:xfrm>
        </p:spPr>
        <p:txBody>
          <a:bodyPr wrap="square" anchor="ctr">
            <a:normAutofit/>
          </a:bodyPr>
          <a:lstStyle/>
          <a:p>
            <a:pPr>
              <a:lnSpc>
                <a:spcPct val="90000"/>
              </a:lnSpc>
            </a:pPr>
            <a:r>
              <a:rPr lang="en-GB" sz="1400" dirty="0"/>
              <a:t>Kyk</a:t>
            </a:r>
            <a:r>
              <a:rPr lang="en-GB" sz="1400" b="0" i="0" u="none" strike="noStrike" cap="none" dirty="0"/>
              <a:t>: </a:t>
            </a:r>
            <a:r>
              <a:rPr lang="en-GB" sz="1400" b="1" i="0" dirty="0">
                <a:solidFill>
                  <a:srgbClr val="0F0F0F"/>
                </a:solidFill>
                <a:effectLst/>
                <a:latin typeface="+mj-lt"/>
              </a:rPr>
              <a:t>Youth advocacy trainings for nutrition and mental health in South Africa</a:t>
            </a:r>
            <a:br>
              <a:rPr lang="en-GB" sz="900" b="1" i="0" dirty="0">
                <a:solidFill>
                  <a:srgbClr val="0F0F0F"/>
                </a:solidFill>
                <a:effectLst/>
                <a:latin typeface="Roboto" panose="02000000000000000000" pitchFamily="2" charset="0"/>
              </a:rPr>
            </a:br>
            <a:r>
              <a:rPr lang="en-GB" sz="1400" b="0" i="0" u="sng" strike="noStrike" cap="none" dirty="0">
                <a:hlinkClick r:id="rId3">
                  <a:extLst>
                    <a:ext uri="{A12FA001-AC4F-418D-AE19-62706E023703}">
                      <ahyp:hlinkClr xmlns:ahyp="http://schemas.microsoft.com/office/drawing/2018/hyperlinkcolor" val="tx"/>
                    </a:ext>
                  </a:extLst>
                </a:hlinkClick>
              </a:rPr>
              <a:t>https://www.youtube.com/watch?v=LNwb_Wb_hG0&amp;t=3s</a:t>
            </a:r>
            <a:r>
              <a:rPr lang="en-GB" sz="1400" b="0" i="0" strike="noStrike" cap="none" dirty="0"/>
              <a:t> (4 min 17 </a:t>
            </a:r>
            <a:r>
              <a:rPr lang="en-GB" sz="1400" b="0" i="0" strike="noStrike" cap="none" dirty="0" err="1"/>
              <a:t>sek</a:t>
            </a:r>
            <a:r>
              <a:rPr lang="en-GB" sz="1400" b="0" i="0" strike="noStrike" cap="none" dirty="0"/>
              <a:t>) </a:t>
            </a:r>
            <a:endParaRPr lang="en-US" sz="1400" dirty="0"/>
          </a:p>
        </p:txBody>
      </p:sp>
      <p:pic>
        <p:nvPicPr>
          <p:cNvPr id="7" name="Picture 6" descr="A blurry image of a child's logo&#10;&#10;AI-generated content may be incorrect.">
            <a:extLst>
              <a:ext uri="{FF2B5EF4-FFF2-40B4-BE49-F238E27FC236}">
                <a16:creationId xmlns:a16="http://schemas.microsoft.com/office/drawing/2014/main" id="{02445B42-9347-71BB-A99D-C403CDD94D9E}"/>
              </a:ext>
            </a:extLst>
          </p:cNvPr>
          <p:cNvPicPr>
            <a:picLocks noChangeAspect="1"/>
          </p:cNvPicPr>
          <p:nvPr/>
        </p:nvPicPr>
        <p:blipFill>
          <a:blip r:embed="rId4"/>
          <a:srcRect t="17478" r="2" b="14414"/>
          <a:stretch/>
        </p:blipFill>
        <p:spPr>
          <a:xfrm>
            <a:off x="311700" y="1208225"/>
            <a:ext cx="8520600" cy="3264408"/>
          </a:xfrm>
          <a:prstGeom prst="rect">
            <a:avLst/>
          </a:prstGeom>
          <a:noFill/>
          <a:ln>
            <a:noFill/>
          </a:ln>
        </p:spPr>
      </p:pic>
      <p:pic>
        <p:nvPicPr>
          <p:cNvPr id="8" name="Picture 7" descr="A logo with a person in the middle&#10;&#10;Description automatically generated">
            <a:extLst>
              <a:ext uri="{FF2B5EF4-FFF2-40B4-BE49-F238E27FC236}">
                <a16:creationId xmlns:a16="http://schemas.microsoft.com/office/drawing/2014/main" id="{D41D41A6-19AA-4F26-F539-499E4ED206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5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8"/>
          <p:cNvPicPr preferRelativeResize="0"/>
          <p:nvPr/>
        </p:nvPicPr>
        <p:blipFill rotWithShape="1">
          <a:blip r:embed="rId3">
            <a:alphaModFix/>
          </a:blip>
          <a:srcRect l="27493" r="18726"/>
          <a:stretch/>
        </p:blipFill>
        <p:spPr>
          <a:xfrm>
            <a:off x="6789683" y="0"/>
            <a:ext cx="2354317" cy="5143500"/>
          </a:xfrm>
          <a:prstGeom prst="rect">
            <a:avLst/>
          </a:prstGeom>
          <a:noFill/>
          <a:ln>
            <a:noFill/>
          </a:ln>
        </p:spPr>
      </p:pic>
      <p:pic>
        <p:nvPicPr>
          <p:cNvPr id="2" name="Picture 1" descr="A logo with a person in the middle&#10;&#10;Description automatically generated">
            <a:extLst>
              <a:ext uri="{FF2B5EF4-FFF2-40B4-BE49-F238E27FC236}">
                <a16:creationId xmlns:a16="http://schemas.microsoft.com/office/drawing/2014/main" id="{5250B3EA-2A7F-9A56-79E3-79D16E50C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75008F0-3914-5AFF-E3A9-B975DBC45405}"/>
              </a:ext>
            </a:extLst>
          </p:cNvPr>
          <p:cNvPicPr>
            <a:picLocks noChangeAspect="1"/>
          </p:cNvPicPr>
          <p:nvPr/>
        </p:nvPicPr>
        <p:blipFill>
          <a:blip r:embed="rId5"/>
          <a:stretch>
            <a:fillRect/>
          </a:stretch>
        </p:blipFill>
        <p:spPr>
          <a:xfrm>
            <a:off x="176277" y="267629"/>
            <a:ext cx="6468502" cy="463890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6" name="Picture 5">
            <a:extLst>
              <a:ext uri="{FF2B5EF4-FFF2-40B4-BE49-F238E27FC236}">
                <a16:creationId xmlns:a16="http://schemas.microsoft.com/office/drawing/2014/main" id="{FA981749-D8EB-5714-B8A8-A2A3D5699FE0}"/>
              </a:ext>
            </a:extLst>
          </p:cNvPr>
          <p:cNvPicPr>
            <a:picLocks noChangeAspect="1"/>
          </p:cNvPicPr>
          <p:nvPr/>
        </p:nvPicPr>
        <p:blipFill>
          <a:blip r:embed="rId3"/>
          <a:srcRect t="25134" b="22146"/>
          <a:stretch/>
        </p:blipFill>
        <p:spPr>
          <a:xfrm>
            <a:off x="3195145" y="-16644"/>
            <a:ext cx="5948855" cy="5160144"/>
          </a:xfrm>
          <a:prstGeom prst="rect">
            <a:avLst/>
          </a:prstGeom>
        </p:spPr>
      </p:pic>
      <p:sp>
        <p:nvSpPr>
          <p:cNvPr id="9" name="Title 8">
            <a:extLst>
              <a:ext uri="{FF2B5EF4-FFF2-40B4-BE49-F238E27FC236}">
                <a16:creationId xmlns:a16="http://schemas.microsoft.com/office/drawing/2014/main" id="{5559ABD0-FBFB-C096-574C-904B6973CD19}"/>
              </a:ext>
            </a:extLst>
          </p:cNvPr>
          <p:cNvSpPr>
            <a:spLocks noGrp="1"/>
          </p:cNvSpPr>
          <p:nvPr>
            <p:ph type="title"/>
          </p:nvPr>
        </p:nvSpPr>
        <p:spPr>
          <a:xfrm>
            <a:off x="437824" y="1275343"/>
            <a:ext cx="2599666" cy="572700"/>
          </a:xfrm>
        </p:spPr>
        <p:txBody>
          <a:bodyPr>
            <a:normAutofit fontScale="90000"/>
          </a:bodyPr>
          <a:lstStyle/>
          <a:p>
            <a:r>
              <a:rPr lang="en-GB" dirty="0"/>
              <a:t>Kyk: </a:t>
            </a:r>
            <a:r>
              <a:rPr lang="en-US" b="1" i="0" dirty="0">
                <a:solidFill>
                  <a:srgbClr val="0F0F0F"/>
                </a:solidFill>
                <a:effectLst/>
                <a:latin typeface="Roboto" panose="02000000000000000000" pitchFamily="2" charset="0"/>
              </a:rPr>
              <a:t>GBV Soundbite </a:t>
            </a:r>
            <a:r>
              <a:rPr lang="en-US" b="1" i="0" dirty="0">
                <a:solidFill>
                  <a:srgbClr val="0F0F0F"/>
                </a:solidFill>
                <a:effectLst/>
                <a:latin typeface="Roboto" panose="02000000000000000000" pitchFamily="2" charset="0"/>
                <a:hlinkClick r:id="rId4"/>
              </a:rPr>
              <a:t>https://www.youtube.com/watch?v=Eij_CKn9kX4</a:t>
            </a:r>
            <a:r>
              <a:rPr lang="en-US" b="1" i="0" dirty="0">
                <a:solidFill>
                  <a:srgbClr val="0F0F0F"/>
                </a:solidFill>
                <a:effectLst/>
                <a:latin typeface="Roboto" panose="02000000000000000000" pitchFamily="2" charset="0"/>
              </a:rPr>
              <a:t> </a:t>
            </a:r>
            <a:r>
              <a:rPr lang="en-US" i="0" dirty="0">
                <a:solidFill>
                  <a:srgbClr val="0F0F0F"/>
                </a:solidFill>
                <a:effectLst/>
                <a:latin typeface="Roboto" panose="02000000000000000000" pitchFamily="2" charset="0"/>
              </a:rPr>
              <a:t>(3 min 14 </a:t>
            </a:r>
            <a:r>
              <a:rPr lang="en-US" i="0" dirty="0" err="1">
                <a:solidFill>
                  <a:srgbClr val="0F0F0F"/>
                </a:solidFill>
                <a:effectLst/>
                <a:latin typeface="Roboto" panose="02000000000000000000" pitchFamily="2" charset="0"/>
              </a:rPr>
              <a:t>sek</a:t>
            </a:r>
            <a:r>
              <a:rPr lang="en-US" i="0" dirty="0">
                <a:solidFill>
                  <a:srgbClr val="0F0F0F"/>
                </a:solidFill>
                <a:effectLst/>
                <a:latin typeface="Roboto" panose="02000000000000000000" pitchFamily="2" charset="0"/>
              </a:rPr>
              <a:t>)</a:t>
            </a:r>
            <a:br>
              <a:rPr lang="en-US" b="1" i="0" dirty="0">
                <a:solidFill>
                  <a:srgbClr val="0F0F0F"/>
                </a:solidFill>
                <a:effectLst/>
                <a:latin typeface="Roboto" panose="02000000000000000000" pitchFamily="2" charset="0"/>
              </a:rPr>
            </a:br>
            <a:endParaRPr lang="en-US" dirty="0"/>
          </a:p>
        </p:txBody>
      </p:sp>
      <p:pic>
        <p:nvPicPr>
          <p:cNvPr id="10" name="Picture 9" descr="A logo with a person in the middle&#10;&#10;Description automatically generated">
            <a:extLst>
              <a:ext uri="{FF2B5EF4-FFF2-40B4-BE49-F238E27FC236}">
                <a16:creationId xmlns:a16="http://schemas.microsoft.com/office/drawing/2014/main" id="{2598EEA0-0CAB-0178-15F5-F8A848B700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5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0f9bb933567494aaa2a6b81286c406b8">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1d11c5b60a53f6d9f3b6cd84ce6302db"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CAED9A-DF27-49B8-B382-0F451A4FC5E0}">
  <ds:schemaRefs>
    <ds:schemaRef ds:uri="http://schemas.microsoft.com/sharepoint/v3/contenttype/forms"/>
  </ds:schemaRefs>
</ds:datastoreItem>
</file>

<file path=customXml/itemProps2.xml><?xml version="1.0" encoding="utf-8"?>
<ds:datastoreItem xmlns:ds="http://schemas.openxmlformats.org/officeDocument/2006/customXml" ds:itemID="{8B8C3387-C61B-403F-B50A-2A9989225B78}">
  <ds:schemaRefs>
    <ds:schemaRef ds:uri="http://schemas.microsoft.com/office/2006/metadata/properties"/>
    <ds:schemaRef ds:uri="http://schemas.microsoft.com/office/infopath/2007/PartnerControls"/>
    <ds:schemaRef ds:uri="b9f929ee-2ccc-426b-9fd2-932361bc865d"/>
    <ds:schemaRef ds:uri="3caab635-9527-4657-a12f-8c668acf6cb5"/>
  </ds:schemaRefs>
</ds:datastoreItem>
</file>

<file path=customXml/itemProps3.xml><?xml version="1.0" encoding="utf-8"?>
<ds:datastoreItem xmlns:ds="http://schemas.openxmlformats.org/officeDocument/2006/customXml" ds:itemID="{D7E423CC-8B90-41D2-8984-68D0A3BAB9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1995</TotalTime>
  <Words>1602</Words>
  <Application>Microsoft Office PowerPoint</Application>
  <PresentationFormat>On-screen Show (16:9)</PresentationFormat>
  <Paragraphs>87</Paragraphs>
  <Slides>10</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Calibri</vt:lpstr>
      <vt:lpstr>Roboto</vt:lpstr>
      <vt:lpstr>ADLaM Display</vt:lpstr>
      <vt:lpstr>Arial</vt:lpstr>
      <vt:lpstr>Noto Sans Symbols</vt:lpstr>
      <vt:lpstr>Comic Sans MS</vt:lpstr>
      <vt:lpstr>Architects Daughter</vt:lpstr>
      <vt:lpstr>Office Theme</vt:lpstr>
      <vt:lpstr>Simple Light</vt:lpstr>
      <vt:lpstr>PowerPoint Presentation</vt:lpstr>
      <vt:lpstr>Kwessies? </vt:lpstr>
      <vt:lpstr>PowerPoint Presentation</vt:lpstr>
      <vt:lpstr>PowerPoint Presentation</vt:lpstr>
      <vt:lpstr>PowerPoint Presentation</vt:lpstr>
      <vt:lpstr>PowerPoint Presentation</vt:lpstr>
      <vt:lpstr>Kyk: Youth advocacy trainings for nutrition and mental health in South Africa https://www.youtube.com/watch?v=LNwb_Wb_hG0&amp;t=3s (4 min 17 sek) </vt:lpstr>
      <vt:lpstr>PowerPoint Presentation</vt:lpstr>
      <vt:lpstr>Kyk: GBV Soundbite https://www.youtube.com/watch?v=Eij_CKn9kX4 (3 min 14 sek)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Jamiel Landers</dc:creator>
  <cp:lastModifiedBy>Andrea Hufkie</cp:lastModifiedBy>
  <cp:revision>9</cp:revision>
  <dcterms:modified xsi:type="dcterms:W3CDTF">2025-05-07T05:22:51Z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