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8" r:id="rId5"/>
  </p:sldMasterIdLst>
  <p:notesMasterIdLst>
    <p:notesMasterId r:id="rId17"/>
  </p:notesMasterIdLst>
  <p:sldIdLst>
    <p:sldId id="256" r:id="rId6"/>
    <p:sldId id="257" r:id="rId7"/>
    <p:sldId id="258" r:id="rId8"/>
    <p:sldId id="259" r:id="rId9"/>
    <p:sldId id="260" r:id="rId10"/>
    <p:sldId id="261" r:id="rId11"/>
    <p:sldId id="262" r:id="rId12"/>
    <p:sldId id="263" r:id="rId13"/>
    <p:sldId id="264" r:id="rId14"/>
    <p:sldId id="266" r:id="rId15"/>
    <p:sldId id="265" r:id="rId16"/>
  </p:sldIdLst>
  <p:sldSz cx="9144000" cy="5143500" type="screen16x9"/>
  <p:notesSz cx="6858000" cy="9144000"/>
  <p:embeddedFontLst>
    <p:embeddedFont>
      <p:font typeface="ADLaM Display" panose="02010000000000000000" pitchFamily="2" charset="0"/>
      <p:regular r:id="rId18"/>
    </p:embeddedFont>
    <p:embeddedFont>
      <p:font typeface="Inter" panose="020B0604020202020204" charset="0"/>
      <p:regular r:id="rId19"/>
      <p:bold r:id="rId20"/>
      <p:italic r:id="rId21"/>
      <p:boldItalic r:id="rId22"/>
    </p:embeddedFont>
    <p:embeddedFont>
      <p:font typeface="Play"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jAzqosaEvt2yshEwikUheYxQli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EE530-52AD-496B-B421-A7CCDD139010}" v="2" dt="2025-04-17T05:54:20.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55"/>
    <p:restoredTop sz="81046" autoAdjust="0"/>
  </p:normalViewPr>
  <p:slideViewPr>
    <p:cSldViewPr snapToGrid="0">
      <p:cViewPr varScale="1">
        <p:scale>
          <a:sx n="84" d="100"/>
          <a:sy n="84" d="100"/>
        </p:scale>
        <p:origin x="979"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2.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435EE530-52AD-496B-B421-A7CCDD139010}"/>
    <pc:docChg chg="modSld">
      <pc:chgData name="Megan Botes" userId="70568131-745a-489b-b4fe-9e78c579dd6d" providerId="ADAL" clId="{435EE530-52AD-496B-B421-A7CCDD139010}" dt="2025-04-17T05:54:26.802" v="4" actId="14100"/>
      <pc:docMkLst>
        <pc:docMk/>
      </pc:docMkLst>
      <pc:sldChg chg="modSp mod">
        <pc:chgData name="Megan Botes" userId="70568131-745a-489b-b4fe-9e78c579dd6d" providerId="ADAL" clId="{435EE530-52AD-496B-B421-A7CCDD139010}" dt="2025-04-17T05:54:26.802" v="4" actId="14100"/>
        <pc:sldMkLst>
          <pc:docMk/>
          <pc:sldMk cId="0" sldId="264"/>
        </pc:sldMkLst>
        <pc:spChg chg="mod">
          <ac:chgData name="Megan Botes" userId="70568131-745a-489b-b4fe-9e78c579dd6d" providerId="ADAL" clId="{435EE530-52AD-496B-B421-A7CCDD139010}" dt="2025-04-17T05:53:32.970" v="1" actId="14100"/>
          <ac:spMkLst>
            <pc:docMk/>
            <pc:sldMk cId="0" sldId="264"/>
            <ac:spMk id="267" creationId="{00000000-0000-0000-0000-000000000000}"/>
          </ac:spMkLst>
        </pc:spChg>
        <pc:spChg chg="mod">
          <ac:chgData name="Megan Botes" userId="70568131-745a-489b-b4fe-9e78c579dd6d" providerId="ADAL" clId="{435EE530-52AD-496B-B421-A7CCDD139010}" dt="2025-04-17T05:54:26.802" v="4" actId="14100"/>
          <ac:spMkLst>
            <pc:docMk/>
            <pc:sldMk cId="0" sldId="264"/>
            <ac:spMk id="273" creationId="{00000000-0000-0000-0000-00000000000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5B8833-5432-4807-82DA-B6973090714D}" type="doc">
      <dgm:prSet loTypeId="urn:microsoft.com/office/officeart/2008/layout/AlternatingPictureBlocks" loCatId="picture" qsTypeId="urn:microsoft.com/office/officeart/2005/8/quickstyle/simple1" qsCatId="simple" csTypeId="urn:microsoft.com/office/officeart/2005/8/colors/colorful1" csCatId="colorful" phldr="1"/>
      <dgm:spPr/>
      <dgm:t>
        <a:bodyPr/>
        <a:lstStyle/>
        <a:p>
          <a:endParaRPr lang="en-ZA"/>
        </a:p>
      </dgm:t>
    </dgm:pt>
    <dgm:pt modelId="{76E68365-A3A9-42CA-A881-7CA803908846}">
      <dgm:prSet/>
      <dgm:spPr/>
      <dgm:t>
        <a:bodyPr/>
        <a:lstStyle/>
        <a:p>
          <a:pPr>
            <a:lnSpc>
              <a:spcPct val="100000"/>
            </a:lnSpc>
          </a:pPr>
          <a:r>
            <a:rPr lang="en-ZA" b="0" i="0" dirty="0" err="1"/>
            <a:t>Watervoorsiening</a:t>
          </a:r>
          <a:r>
            <a:rPr lang="en-ZA" b="0" i="0" dirty="0"/>
            <a:t>: </a:t>
          </a:r>
          <a:r>
            <a:rPr lang="en-ZA" b="0" i="0" dirty="0" err="1"/>
            <a:t>Plaaslike</a:t>
          </a:r>
          <a:r>
            <a:rPr lang="en-ZA" b="0" i="0" dirty="0"/>
            <a:t> </a:t>
          </a:r>
          <a:r>
            <a:rPr lang="en-ZA" b="0" i="0" dirty="0" err="1"/>
            <a:t>regering</a:t>
          </a:r>
          <a:r>
            <a:rPr lang="en-ZA" b="0" i="0" dirty="0"/>
            <a:t> </a:t>
          </a:r>
          <a:r>
            <a:rPr lang="en-ZA" b="0" i="0" dirty="0" err="1"/>
            <a:t>onderhou</a:t>
          </a:r>
          <a:r>
            <a:rPr lang="en-ZA" b="0" i="0" dirty="0"/>
            <a:t>,</a:t>
          </a:r>
          <a:endParaRPr lang="en-ZA" dirty="0"/>
        </a:p>
        <a:p>
          <a:pPr>
            <a:lnSpc>
              <a:spcPct val="90000"/>
            </a:lnSpc>
          </a:pPr>
          <a:r>
            <a:rPr lang="en-ZA" b="0" i="0" dirty="0"/>
            <a:t>Nasionale </a:t>
          </a:r>
          <a:r>
            <a:rPr lang="en-ZA" b="0" i="0" dirty="0" err="1"/>
            <a:t>regering</a:t>
          </a:r>
          <a:r>
            <a:rPr lang="en-ZA" b="0" i="0" dirty="0"/>
            <a:t> </a:t>
          </a:r>
          <a:r>
            <a:rPr lang="en-ZA" b="0" i="0" dirty="0" err="1"/>
            <a:t>stel</a:t>
          </a:r>
          <a:r>
            <a:rPr lang="en-ZA" b="0" i="0" dirty="0"/>
            <a:t> </a:t>
          </a:r>
          <a:r>
            <a:rPr lang="en-ZA" b="0" i="0" dirty="0" err="1"/>
            <a:t>standaarde</a:t>
          </a:r>
          <a:endParaRPr lang="en-ZA" dirty="0"/>
        </a:p>
      </dgm:t>
    </dgm:pt>
    <dgm:pt modelId="{127680A2-0B09-4AF8-8025-CACA3877F7BC}" type="parTrans" cxnId="{D2DB6B54-A008-4FBA-93A4-79D183125E61}">
      <dgm:prSet/>
      <dgm:spPr/>
      <dgm:t>
        <a:bodyPr/>
        <a:lstStyle/>
        <a:p>
          <a:endParaRPr lang="en-ZA"/>
        </a:p>
      </dgm:t>
    </dgm:pt>
    <dgm:pt modelId="{84F0579E-C458-42A6-842A-8870C05B7140}" type="sibTrans" cxnId="{D2DB6B54-A008-4FBA-93A4-79D183125E61}">
      <dgm:prSet/>
      <dgm:spPr/>
      <dgm:t>
        <a:bodyPr/>
        <a:lstStyle/>
        <a:p>
          <a:endParaRPr lang="en-ZA"/>
        </a:p>
      </dgm:t>
    </dgm:pt>
    <dgm:pt modelId="{47927EE6-B4DB-400A-807B-5ED07B3A9921}">
      <dgm:prSet/>
      <dgm:spPr/>
      <dgm:t>
        <a:bodyPr/>
        <a:lstStyle/>
        <a:p>
          <a:pPr>
            <a:lnSpc>
              <a:spcPct val="100000"/>
            </a:lnSpc>
          </a:pPr>
          <a:r>
            <a:rPr lang="nl-NL" b="0" i="0" dirty="0"/>
            <a:t>Onderwys: Nasionale regering skep beleide,</a:t>
          </a:r>
          <a:endParaRPr lang="nl-NL" dirty="0"/>
        </a:p>
        <a:p>
          <a:pPr>
            <a:lnSpc>
              <a:spcPct val="100000"/>
            </a:lnSpc>
          </a:pPr>
          <a:r>
            <a:rPr lang="nl-NL" b="0" i="0" dirty="0"/>
            <a:t>Provinsiale regering voer dit uit</a:t>
          </a:r>
          <a:endParaRPr lang="en-ZA" dirty="0"/>
        </a:p>
      </dgm:t>
    </dgm:pt>
    <dgm:pt modelId="{15B8C96C-EFA3-4BFD-8AB2-BDD64B52450A}" type="parTrans" cxnId="{151CE16A-54EC-408F-B208-12AB51B73612}">
      <dgm:prSet/>
      <dgm:spPr/>
      <dgm:t>
        <a:bodyPr/>
        <a:lstStyle/>
        <a:p>
          <a:endParaRPr lang="en-ZA"/>
        </a:p>
      </dgm:t>
    </dgm:pt>
    <dgm:pt modelId="{577E1FD5-CAA1-49BC-A9FC-069915123480}" type="sibTrans" cxnId="{151CE16A-54EC-408F-B208-12AB51B73612}">
      <dgm:prSet/>
      <dgm:spPr/>
      <dgm:t>
        <a:bodyPr/>
        <a:lstStyle/>
        <a:p>
          <a:endParaRPr lang="en-ZA"/>
        </a:p>
      </dgm:t>
    </dgm:pt>
    <dgm:pt modelId="{E0C910D8-BCF8-49C6-90BD-1308251166B4}">
      <dgm:prSet/>
      <dgm:spPr/>
      <dgm:t>
        <a:bodyPr/>
        <a:lstStyle/>
        <a:p>
          <a:r>
            <a:rPr lang="en-ZA" b="0" i="0" dirty="0" err="1"/>
            <a:t>Gesondheidsorg</a:t>
          </a:r>
          <a:r>
            <a:rPr lang="en-ZA" b="0" i="0" dirty="0"/>
            <a:t>: </a:t>
          </a:r>
          <a:r>
            <a:rPr lang="en-ZA" b="0" i="0" dirty="0" err="1"/>
            <a:t>Provinsiale</a:t>
          </a:r>
          <a:r>
            <a:rPr lang="en-ZA" b="0" i="0" dirty="0"/>
            <a:t> </a:t>
          </a:r>
          <a:r>
            <a:rPr lang="en-ZA" b="0" i="0" dirty="0" err="1"/>
            <a:t>regering</a:t>
          </a:r>
          <a:r>
            <a:rPr lang="en-ZA" b="0" i="0" dirty="0"/>
            <a:t> </a:t>
          </a:r>
          <a:r>
            <a:rPr lang="en-ZA" b="0" i="0" dirty="0" err="1"/>
            <a:t>bestuur</a:t>
          </a:r>
          <a:r>
            <a:rPr lang="en-ZA" b="0" i="0" dirty="0"/>
            <a:t> </a:t>
          </a:r>
          <a:r>
            <a:rPr lang="en-ZA" b="0" i="0" dirty="0" err="1"/>
            <a:t>hospitale</a:t>
          </a:r>
          <a:r>
            <a:rPr lang="en-ZA" b="0" i="0" dirty="0"/>
            <a:t>,</a:t>
          </a:r>
          <a:endParaRPr lang="en-ZA" dirty="0"/>
        </a:p>
        <a:p>
          <a:r>
            <a:rPr lang="en-ZA" b="0" i="0" dirty="0"/>
            <a:t>Nasionale </a:t>
          </a:r>
          <a:r>
            <a:rPr lang="en-ZA" b="0" i="0" dirty="0" err="1"/>
            <a:t>regering</a:t>
          </a:r>
          <a:r>
            <a:rPr lang="en-ZA" b="0" i="0" dirty="0"/>
            <a:t> </a:t>
          </a:r>
          <a:r>
            <a:rPr lang="en-ZA" b="0" i="0" dirty="0" err="1"/>
            <a:t>stel</a:t>
          </a:r>
          <a:r>
            <a:rPr lang="en-ZA" b="0" i="0" dirty="0"/>
            <a:t> die </a:t>
          </a:r>
          <a:r>
            <a:rPr lang="en-ZA" b="0" i="0" dirty="0" err="1"/>
            <a:t>standaarde</a:t>
          </a:r>
          <a:endParaRPr lang="en-ZA" dirty="0"/>
        </a:p>
      </dgm:t>
    </dgm:pt>
    <dgm:pt modelId="{F5DE2CF0-32F0-4A47-907A-409E24A27CDA}" type="parTrans" cxnId="{E411D7B6-2D10-4AE0-91EB-192710BD2334}">
      <dgm:prSet/>
      <dgm:spPr/>
      <dgm:t>
        <a:bodyPr/>
        <a:lstStyle/>
        <a:p>
          <a:endParaRPr lang="en-ZA"/>
        </a:p>
      </dgm:t>
    </dgm:pt>
    <dgm:pt modelId="{09964077-6508-4E7D-916B-57054A6421C3}" type="sibTrans" cxnId="{E411D7B6-2D10-4AE0-91EB-192710BD2334}">
      <dgm:prSet/>
      <dgm:spPr/>
      <dgm:t>
        <a:bodyPr/>
        <a:lstStyle/>
        <a:p>
          <a:endParaRPr lang="en-ZA"/>
        </a:p>
      </dgm:t>
    </dgm:pt>
    <dgm:pt modelId="{2B844DCE-8F15-4BB9-81FE-567AF74CE39E}">
      <dgm:prSet/>
      <dgm:spPr/>
      <dgm:t>
        <a:bodyPr/>
        <a:lstStyle/>
        <a:p>
          <a:r>
            <a:rPr lang="nl-NL" b="0" i="0" dirty="0"/>
            <a:t>Paaie: Alle regeringsvlakke is betrokke, elk op verskillende maniere</a:t>
          </a:r>
          <a:endParaRPr lang="en-ZA" dirty="0"/>
        </a:p>
      </dgm:t>
    </dgm:pt>
    <dgm:pt modelId="{B9AC319E-E659-401E-87D8-7934DBFE2C16}" type="parTrans" cxnId="{A6A8191D-39C9-4457-BA52-16503178C4F6}">
      <dgm:prSet/>
      <dgm:spPr/>
      <dgm:t>
        <a:bodyPr/>
        <a:lstStyle/>
        <a:p>
          <a:endParaRPr lang="en-ZA"/>
        </a:p>
      </dgm:t>
    </dgm:pt>
    <dgm:pt modelId="{05863589-BFEC-4E02-845C-BC8B9C1BB72E}" type="sibTrans" cxnId="{A6A8191D-39C9-4457-BA52-16503178C4F6}">
      <dgm:prSet/>
      <dgm:spPr/>
      <dgm:t>
        <a:bodyPr/>
        <a:lstStyle/>
        <a:p>
          <a:endParaRPr lang="en-ZA"/>
        </a:p>
      </dgm:t>
    </dgm:pt>
    <dgm:pt modelId="{8CC80941-7DD9-49BD-B36B-F9396292440A}" type="pres">
      <dgm:prSet presAssocID="{9E5B8833-5432-4807-82DA-B6973090714D}" presName="linearFlow" presStyleCnt="0">
        <dgm:presLayoutVars>
          <dgm:dir/>
          <dgm:resizeHandles val="exact"/>
        </dgm:presLayoutVars>
      </dgm:prSet>
      <dgm:spPr/>
    </dgm:pt>
    <dgm:pt modelId="{C5978B55-9F51-49CB-886B-97E6D696B783}" type="pres">
      <dgm:prSet presAssocID="{76E68365-A3A9-42CA-A881-7CA803908846}" presName="comp" presStyleCnt="0"/>
      <dgm:spPr/>
    </dgm:pt>
    <dgm:pt modelId="{2B30A772-EDDF-4DD7-A849-1B67B0C083BB}" type="pres">
      <dgm:prSet presAssocID="{76E68365-A3A9-42CA-A881-7CA803908846}" presName="rect2" presStyleLbl="node1" presStyleIdx="0" presStyleCnt="4">
        <dgm:presLayoutVars>
          <dgm:bulletEnabled val="1"/>
        </dgm:presLayoutVars>
      </dgm:prSet>
      <dgm:spPr/>
    </dgm:pt>
    <dgm:pt modelId="{08C2D6FD-C14A-4531-8369-B153B43C33A7}" type="pres">
      <dgm:prSet presAssocID="{76E68365-A3A9-42CA-A881-7CA803908846}" presName="rect1" presStyleLbl="ln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Leaky Tap with solid fill"/>
        </a:ext>
      </dgm:extLst>
    </dgm:pt>
    <dgm:pt modelId="{14B58C1B-A63C-4E6F-A19A-4821EAB6EEA4}" type="pres">
      <dgm:prSet presAssocID="{84F0579E-C458-42A6-842A-8870C05B7140}" presName="sibTrans" presStyleCnt="0"/>
      <dgm:spPr/>
    </dgm:pt>
    <dgm:pt modelId="{FEB0AFC8-A947-4D73-B5BD-0ECB9A24A567}" type="pres">
      <dgm:prSet presAssocID="{47927EE6-B4DB-400A-807B-5ED07B3A9921}" presName="comp" presStyleCnt="0"/>
      <dgm:spPr/>
    </dgm:pt>
    <dgm:pt modelId="{624450DB-832B-4AD1-8726-73F02F373F23}" type="pres">
      <dgm:prSet presAssocID="{47927EE6-B4DB-400A-807B-5ED07B3A9921}" presName="rect2" presStyleLbl="node1" presStyleIdx="1" presStyleCnt="4">
        <dgm:presLayoutVars>
          <dgm:bulletEnabled val="1"/>
        </dgm:presLayoutVars>
      </dgm:prSet>
      <dgm:spPr/>
    </dgm:pt>
    <dgm:pt modelId="{FDAE2925-008D-4808-A9ED-AF58498EA156}" type="pres">
      <dgm:prSet presAssocID="{47927EE6-B4DB-400A-807B-5ED07B3A9921}" presName="rect1" presStyleLbl="ln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Classroom with solid fill"/>
        </a:ext>
      </dgm:extLst>
    </dgm:pt>
    <dgm:pt modelId="{DE6ED7D4-0331-4286-A0F7-554E4E619195}" type="pres">
      <dgm:prSet presAssocID="{577E1FD5-CAA1-49BC-A9FC-069915123480}" presName="sibTrans" presStyleCnt="0"/>
      <dgm:spPr/>
    </dgm:pt>
    <dgm:pt modelId="{5440E1FB-618B-4654-97F5-D718D9C91CFD}" type="pres">
      <dgm:prSet presAssocID="{E0C910D8-BCF8-49C6-90BD-1308251166B4}" presName="comp" presStyleCnt="0"/>
      <dgm:spPr/>
    </dgm:pt>
    <dgm:pt modelId="{F83DC4E7-3D5D-40B3-B67A-6BB84C8F29E7}" type="pres">
      <dgm:prSet presAssocID="{E0C910D8-BCF8-49C6-90BD-1308251166B4}" presName="rect2" presStyleLbl="node1" presStyleIdx="2" presStyleCnt="4">
        <dgm:presLayoutVars>
          <dgm:bulletEnabled val="1"/>
        </dgm:presLayoutVars>
      </dgm:prSet>
      <dgm:spPr/>
    </dgm:pt>
    <dgm:pt modelId="{F4DBD911-8C0C-4C36-B632-94EFC4A07644}" type="pres">
      <dgm:prSet presAssocID="{E0C910D8-BCF8-49C6-90BD-1308251166B4}" presName="rect1" presStyleLbl="ln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Doctor female with solid fill"/>
        </a:ext>
      </dgm:extLst>
    </dgm:pt>
    <dgm:pt modelId="{EDA6CF81-661B-42B5-BF15-476BEA192A6B}" type="pres">
      <dgm:prSet presAssocID="{09964077-6508-4E7D-916B-57054A6421C3}" presName="sibTrans" presStyleCnt="0"/>
      <dgm:spPr/>
    </dgm:pt>
    <dgm:pt modelId="{F1585D7A-2948-4294-87AF-A581186A4990}" type="pres">
      <dgm:prSet presAssocID="{2B844DCE-8F15-4BB9-81FE-567AF74CE39E}" presName="comp" presStyleCnt="0"/>
      <dgm:spPr/>
    </dgm:pt>
    <dgm:pt modelId="{75D7132D-CF31-4603-A0EE-3D087A30D15E}" type="pres">
      <dgm:prSet presAssocID="{2B844DCE-8F15-4BB9-81FE-567AF74CE39E}" presName="rect2" presStyleLbl="node1" presStyleIdx="3" presStyleCnt="4">
        <dgm:presLayoutVars>
          <dgm:bulletEnabled val="1"/>
        </dgm:presLayoutVars>
      </dgm:prSet>
      <dgm:spPr/>
    </dgm:pt>
    <dgm:pt modelId="{CBE0DA71-9117-4D06-8D54-B67B1B1290D1}" type="pres">
      <dgm:prSet presAssocID="{2B844DCE-8F15-4BB9-81FE-567AF74CE39E}" presName="rect1" presStyleLbl="ln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Dump truck with solid fill"/>
        </a:ext>
      </dgm:extLst>
    </dgm:pt>
  </dgm:ptLst>
  <dgm:cxnLst>
    <dgm:cxn modelId="{A6A8191D-39C9-4457-BA52-16503178C4F6}" srcId="{9E5B8833-5432-4807-82DA-B6973090714D}" destId="{2B844DCE-8F15-4BB9-81FE-567AF74CE39E}" srcOrd="3" destOrd="0" parTransId="{B9AC319E-E659-401E-87D8-7934DBFE2C16}" sibTransId="{05863589-BFEC-4E02-845C-BC8B9C1BB72E}"/>
    <dgm:cxn modelId="{1C24B431-2E23-4B32-9462-D63B90CCFFD9}" type="presOf" srcId="{E0C910D8-BCF8-49C6-90BD-1308251166B4}" destId="{F83DC4E7-3D5D-40B3-B67A-6BB84C8F29E7}" srcOrd="0" destOrd="0" presId="urn:microsoft.com/office/officeart/2008/layout/AlternatingPictureBlocks"/>
    <dgm:cxn modelId="{239ADA33-F358-4277-8BBB-2F938F59BCFD}" type="presOf" srcId="{2B844DCE-8F15-4BB9-81FE-567AF74CE39E}" destId="{75D7132D-CF31-4603-A0EE-3D087A30D15E}" srcOrd="0" destOrd="0" presId="urn:microsoft.com/office/officeart/2008/layout/AlternatingPictureBlocks"/>
    <dgm:cxn modelId="{0E6ED73D-5BD9-40CF-B92E-53155F1A9645}" type="presOf" srcId="{76E68365-A3A9-42CA-A881-7CA803908846}" destId="{2B30A772-EDDF-4DD7-A849-1B67B0C083BB}" srcOrd="0" destOrd="0" presId="urn:microsoft.com/office/officeart/2008/layout/AlternatingPictureBlocks"/>
    <dgm:cxn modelId="{151CE16A-54EC-408F-B208-12AB51B73612}" srcId="{9E5B8833-5432-4807-82DA-B6973090714D}" destId="{47927EE6-B4DB-400A-807B-5ED07B3A9921}" srcOrd="1" destOrd="0" parTransId="{15B8C96C-EFA3-4BFD-8AB2-BDD64B52450A}" sibTransId="{577E1FD5-CAA1-49BC-A9FC-069915123480}"/>
    <dgm:cxn modelId="{D2DB6B54-A008-4FBA-93A4-79D183125E61}" srcId="{9E5B8833-5432-4807-82DA-B6973090714D}" destId="{76E68365-A3A9-42CA-A881-7CA803908846}" srcOrd="0" destOrd="0" parTransId="{127680A2-0B09-4AF8-8025-CACA3877F7BC}" sibTransId="{84F0579E-C458-42A6-842A-8870C05B7140}"/>
    <dgm:cxn modelId="{E411D7B6-2D10-4AE0-91EB-192710BD2334}" srcId="{9E5B8833-5432-4807-82DA-B6973090714D}" destId="{E0C910D8-BCF8-49C6-90BD-1308251166B4}" srcOrd="2" destOrd="0" parTransId="{F5DE2CF0-32F0-4A47-907A-409E24A27CDA}" sibTransId="{09964077-6508-4E7D-916B-57054A6421C3}"/>
    <dgm:cxn modelId="{FEAB97CA-2855-4D9F-93B1-36071B732D9C}" type="presOf" srcId="{47927EE6-B4DB-400A-807B-5ED07B3A9921}" destId="{624450DB-832B-4AD1-8726-73F02F373F23}" srcOrd="0" destOrd="0" presId="urn:microsoft.com/office/officeart/2008/layout/AlternatingPictureBlocks"/>
    <dgm:cxn modelId="{50E133EC-84EC-408F-BFE4-ADBD87C0422B}" type="presOf" srcId="{9E5B8833-5432-4807-82DA-B6973090714D}" destId="{8CC80941-7DD9-49BD-B36B-F9396292440A}" srcOrd="0" destOrd="0" presId="urn:microsoft.com/office/officeart/2008/layout/AlternatingPictureBlocks"/>
    <dgm:cxn modelId="{E2E023B0-579A-4D7A-A99A-1D6B6B93199E}" type="presParOf" srcId="{8CC80941-7DD9-49BD-B36B-F9396292440A}" destId="{C5978B55-9F51-49CB-886B-97E6D696B783}" srcOrd="0" destOrd="0" presId="urn:microsoft.com/office/officeart/2008/layout/AlternatingPictureBlocks"/>
    <dgm:cxn modelId="{9981E9F5-5111-4EF3-828E-3D428B3227E6}" type="presParOf" srcId="{C5978B55-9F51-49CB-886B-97E6D696B783}" destId="{2B30A772-EDDF-4DD7-A849-1B67B0C083BB}" srcOrd="0" destOrd="0" presId="urn:microsoft.com/office/officeart/2008/layout/AlternatingPictureBlocks"/>
    <dgm:cxn modelId="{4D28C993-9476-4C44-94FA-CD4C627015CB}" type="presParOf" srcId="{C5978B55-9F51-49CB-886B-97E6D696B783}" destId="{08C2D6FD-C14A-4531-8369-B153B43C33A7}" srcOrd="1" destOrd="0" presId="urn:microsoft.com/office/officeart/2008/layout/AlternatingPictureBlocks"/>
    <dgm:cxn modelId="{38A48795-BCE4-40E3-B10D-3B849158E25B}" type="presParOf" srcId="{8CC80941-7DD9-49BD-B36B-F9396292440A}" destId="{14B58C1B-A63C-4E6F-A19A-4821EAB6EEA4}" srcOrd="1" destOrd="0" presId="urn:microsoft.com/office/officeart/2008/layout/AlternatingPictureBlocks"/>
    <dgm:cxn modelId="{ECEDADB2-304E-4FDF-9EB4-FB26254AECF5}" type="presParOf" srcId="{8CC80941-7DD9-49BD-B36B-F9396292440A}" destId="{FEB0AFC8-A947-4D73-B5BD-0ECB9A24A567}" srcOrd="2" destOrd="0" presId="urn:microsoft.com/office/officeart/2008/layout/AlternatingPictureBlocks"/>
    <dgm:cxn modelId="{D847637F-2AAC-4E6E-8EED-AE48126F6180}" type="presParOf" srcId="{FEB0AFC8-A947-4D73-B5BD-0ECB9A24A567}" destId="{624450DB-832B-4AD1-8726-73F02F373F23}" srcOrd="0" destOrd="0" presId="urn:microsoft.com/office/officeart/2008/layout/AlternatingPictureBlocks"/>
    <dgm:cxn modelId="{AFF6DC2C-FB10-4BA6-94D3-E04255996E3C}" type="presParOf" srcId="{FEB0AFC8-A947-4D73-B5BD-0ECB9A24A567}" destId="{FDAE2925-008D-4808-A9ED-AF58498EA156}" srcOrd="1" destOrd="0" presId="urn:microsoft.com/office/officeart/2008/layout/AlternatingPictureBlocks"/>
    <dgm:cxn modelId="{4AD3193E-7005-4EA2-B2AF-D625ABC1521F}" type="presParOf" srcId="{8CC80941-7DD9-49BD-B36B-F9396292440A}" destId="{DE6ED7D4-0331-4286-A0F7-554E4E619195}" srcOrd="3" destOrd="0" presId="urn:microsoft.com/office/officeart/2008/layout/AlternatingPictureBlocks"/>
    <dgm:cxn modelId="{570F5768-EE88-4E75-B410-8B91DD77B9D5}" type="presParOf" srcId="{8CC80941-7DD9-49BD-B36B-F9396292440A}" destId="{5440E1FB-618B-4654-97F5-D718D9C91CFD}" srcOrd="4" destOrd="0" presId="urn:microsoft.com/office/officeart/2008/layout/AlternatingPictureBlocks"/>
    <dgm:cxn modelId="{5B38C320-CD09-41D4-A64D-9159E11832FE}" type="presParOf" srcId="{5440E1FB-618B-4654-97F5-D718D9C91CFD}" destId="{F83DC4E7-3D5D-40B3-B67A-6BB84C8F29E7}" srcOrd="0" destOrd="0" presId="urn:microsoft.com/office/officeart/2008/layout/AlternatingPictureBlocks"/>
    <dgm:cxn modelId="{D9BD1F0F-EFA8-4DF3-9C99-7C5BB9D47B57}" type="presParOf" srcId="{5440E1FB-618B-4654-97F5-D718D9C91CFD}" destId="{F4DBD911-8C0C-4C36-B632-94EFC4A07644}" srcOrd="1" destOrd="0" presId="urn:microsoft.com/office/officeart/2008/layout/AlternatingPictureBlocks"/>
    <dgm:cxn modelId="{6D292132-3C12-4AF6-8C74-3F30D8BF31B9}" type="presParOf" srcId="{8CC80941-7DD9-49BD-B36B-F9396292440A}" destId="{EDA6CF81-661B-42B5-BF15-476BEA192A6B}" srcOrd="5" destOrd="0" presId="urn:microsoft.com/office/officeart/2008/layout/AlternatingPictureBlocks"/>
    <dgm:cxn modelId="{D95B9585-9C0C-4C10-B622-182D2BC99834}" type="presParOf" srcId="{8CC80941-7DD9-49BD-B36B-F9396292440A}" destId="{F1585D7A-2948-4294-87AF-A581186A4990}" srcOrd="6" destOrd="0" presId="urn:microsoft.com/office/officeart/2008/layout/AlternatingPictureBlocks"/>
    <dgm:cxn modelId="{083E054C-870A-4EBC-B9DE-AEAE53833EA4}" type="presParOf" srcId="{F1585D7A-2948-4294-87AF-A581186A4990}" destId="{75D7132D-CF31-4603-A0EE-3D087A30D15E}" srcOrd="0" destOrd="0" presId="urn:microsoft.com/office/officeart/2008/layout/AlternatingPictureBlocks"/>
    <dgm:cxn modelId="{410C81E2-86CC-482F-97AA-74D07EB4F5FD}" type="presParOf" srcId="{F1585D7A-2948-4294-87AF-A581186A4990}" destId="{CBE0DA71-9117-4D06-8D54-B67B1B1290D1}"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0A772-EDDF-4DD7-A849-1B67B0C083BB}">
      <dsp:nvSpPr>
        <dsp:cNvPr id="0" name=""/>
        <dsp:cNvSpPr/>
      </dsp:nvSpPr>
      <dsp:spPr>
        <a:xfrm>
          <a:off x="2513639" y="3587"/>
          <a:ext cx="2526455" cy="11426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ZA" sz="1400" b="0" i="0" kern="1200" dirty="0" err="1"/>
            <a:t>Watervoorsiening</a:t>
          </a:r>
          <a:r>
            <a:rPr lang="en-ZA" sz="1400" b="0" i="0" kern="1200" dirty="0"/>
            <a:t>: </a:t>
          </a:r>
          <a:r>
            <a:rPr lang="en-ZA" sz="1400" b="0" i="0" kern="1200" dirty="0" err="1"/>
            <a:t>Plaaslike</a:t>
          </a:r>
          <a:r>
            <a:rPr lang="en-ZA" sz="1400" b="0" i="0" kern="1200" dirty="0"/>
            <a:t> </a:t>
          </a:r>
          <a:r>
            <a:rPr lang="en-ZA" sz="1400" b="0" i="0" kern="1200" dirty="0" err="1"/>
            <a:t>regering</a:t>
          </a:r>
          <a:r>
            <a:rPr lang="en-ZA" sz="1400" b="0" i="0" kern="1200" dirty="0"/>
            <a:t> </a:t>
          </a:r>
          <a:r>
            <a:rPr lang="en-ZA" sz="1400" b="0" i="0" kern="1200" dirty="0" err="1"/>
            <a:t>onderhou</a:t>
          </a:r>
          <a:r>
            <a:rPr lang="en-ZA" sz="1400" b="0" i="0" kern="1200" dirty="0"/>
            <a:t>,</a:t>
          </a:r>
          <a:endParaRPr lang="en-ZA" sz="1400" kern="1200" dirty="0"/>
        </a:p>
        <a:p>
          <a:pPr marL="0" lvl="0" indent="0" algn="ctr" defTabSz="622300">
            <a:lnSpc>
              <a:spcPct val="90000"/>
            </a:lnSpc>
            <a:spcBef>
              <a:spcPct val="0"/>
            </a:spcBef>
            <a:spcAft>
              <a:spcPct val="35000"/>
            </a:spcAft>
            <a:buNone/>
          </a:pPr>
          <a:r>
            <a:rPr lang="en-ZA" sz="1400" b="0" i="0" kern="1200" dirty="0"/>
            <a:t>Nasionale </a:t>
          </a:r>
          <a:r>
            <a:rPr lang="en-ZA" sz="1400" b="0" i="0" kern="1200" dirty="0" err="1"/>
            <a:t>regering</a:t>
          </a:r>
          <a:r>
            <a:rPr lang="en-ZA" sz="1400" b="0" i="0" kern="1200" dirty="0"/>
            <a:t> </a:t>
          </a:r>
          <a:r>
            <a:rPr lang="en-ZA" sz="1400" b="0" i="0" kern="1200" dirty="0" err="1"/>
            <a:t>stel</a:t>
          </a:r>
          <a:r>
            <a:rPr lang="en-ZA" sz="1400" b="0" i="0" kern="1200" dirty="0"/>
            <a:t> </a:t>
          </a:r>
          <a:r>
            <a:rPr lang="en-ZA" sz="1400" b="0" i="0" kern="1200" dirty="0" err="1"/>
            <a:t>standaarde</a:t>
          </a:r>
          <a:endParaRPr lang="en-ZA" sz="1400" kern="1200" dirty="0"/>
        </a:p>
      </dsp:txBody>
      <dsp:txXfrm>
        <a:off x="2513639" y="3587"/>
        <a:ext cx="2526455" cy="1142675"/>
      </dsp:txXfrm>
    </dsp:sp>
    <dsp:sp modelId="{08C2D6FD-C14A-4531-8369-B153B43C33A7}">
      <dsp:nvSpPr>
        <dsp:cNvPr id="0" name=""/>
        <dsp:cNvSpPr/>
      </dsp:nvSpPr>
      <dsp:spPr>
        <a:xfrm>
          <a:off x="1269265" y="3587"/>
          <a:ext cx="1131248" cy="11426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4450DB-832B-4AD1-8726-73F02F373F23}">
      <dsp:nvSpPr>
        <dsp:cNvPr id="0" name=""/>
        <dsp:cNvSpPr/>
      </dsp:nvSpPr>
      <dsp:spPr>
        <a:xfrm>
          <a:off x="1269265" y="1334804"/>
          <a:ext cx="2526455" cy="11426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nl-NL" sz="1400" b="0" i="0" kern="1200" dirty="0"/>
            <a:t>Onderwys: Nasionale regering skep beleide,</a:t>
          </a:r>
          <a:endParaRPr lang="nl-NL" sz="1400" kern="1200" dirty="0"/>
        </a:p>
        <a:p>
          <a:pPr marL="0" lvl="0" indent="0" algn="ctr" defTabSz="622300">
            <a:lnSpc>
              <a:spcPct val="100000"/>
            </a:lnSpc>
            <a:spcBef>
              <a:spcPct val="0"/>
            </a:spcBef>
            <a:spcAft>
              <a:spcPct val="35000"/>
            </a:spcAft>
            <a:buNone/>
          </a:pPr>
          <a:r>
            <a:rPr lang="nl-NL" sz="1400" b="0" i="0" kern="1200" dirty="0"/>
            <a:t>Provinsiale regering voer dit uit</a:t>
          </a:r>
          <a:endParaRPr lang="en-ZA" sz="1400" kern="1200" dirty="0"/>
        </a:p>
      </dsp:txBody>
      <dsp:txXfrm>
        <a:off x="1269265" y="1334804"/>
        <a:ext cx="2526455" cy="1142675"/>
      </dsp:txXfrm>
    </dsp:sp>
    <dsp:sp modelId="{FDAE2925-008D-4808-A9ED-AF58498EA156}">
      <dsp:nvSpPr>
        <dsp:cNvPr id="0" name=""/>
        <dsp:cNvSpPr/>
      </dsp:nvSpPr>
      <dsp:spPr>
        <a:xfrm>
          <a:off x="3908845" y="1334804"/>
          <a:ext cx="1131248" cy="11426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3DC4E7-3D5D-40B3-B67A-6BB84C8F29E7}">
      <dsp:nvSpPr>
        <dsp:cNvPr id="0" name=""/>
        <dsp:cNvSpPr/>
      </dsp:nvSpPr>
      <dsp:spPr>
        <a:xfrm>
          <a:off x="2513639" y="2666020"/>
          <a:ext cx="2526455" cy="114267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b="0" i="0" kern="1200" dirty="0" err="1"/>
            <a:t>Gesondheidsorg</a:t>
          </a:r>
          <a:r>
            <a:rPr lang="en-ZA" sz="1400" b="0" i="0" kern="1200" dirty="0"/>
            <a:t>: </a:t>
          </a:r>
          <a:r>
            <a:rPr lang="en-ZA" sz="1400" b="0" i="0" kern="1200" dirty="0" err="1"/>
            <a:t>Provinsiale</a:t>
          </a:r>
          <a:r>
            <a:rPr lang="en-ZA" sz="1400" b="0" i="0" kern="1200" dirty="0"/>
            <a:t> </a:t>
          </a:r>
          <a:r>
            <a:rPr lang="en-ZA" sz="1400" b="0" i="0" kern="1200" dirty="0" err="1"/>
            <a:t>regering</a:t>
          </a:r>
          <a:r>
            <a:rPr lang="en-ZA" sz="1400" b="0" i="0" kern="1200" dirty="0"/>
            <a:t> </a:t>
          </a:r>
          <a:r>
            <a:rPr lang="en-ZA" sz="1400" b="0" i="0" kern="1200" dirty="0" err="1"/>
            <a:t>bestuur</a:t>
          </a:r>
          <a:r>
            <a:rPr lang="en-ZA" sz="1400" b="0" i="0" kern="1200" dirty="0"/>
            <a:t> </a:t>
          </a:r>
          <a:r>
            <a:rPr lang="en-ZA" sz="1400" b="0" i="0" kern="1200" dirty="0" err="1"/>
            <a:t>hospitale</a:t>
          </a:r>
          <a:r>
            <a:rPr lang="en-ZA" sz="1400" b="0" i="0" kern="1200" dirty="0"/>
            <a:t>,</a:t>
          </a:r>
          <a:endParaRPr lang="en-ZA" sz="1400" kern="1200" dirty="0"/>
        </a:p>
        <a:p>
          <a:pPr marL="0" lvl="0" indent="0" algn="ctr" defTabSz="622300">
            <a:lnSpc>
              <a:spcPct val="90000"/>
            </a:lnSpc>
            <a:spcBef>
              <a:spcPct val="0"/>
            </a:spcBef>
            <a:spcAft>
              <a:spcPct val="35000"/>
            </a:spcAft>
            <a:buNone/>
          </a:pPr>
          <a:r>
            <a:rPr lang="en-ZA" sz="1400" b="0" i="0" kern="1200" dirty="0"/>
            <a:t>Nasionale </a:t>
          </a:r>
          <a:r>
            <a:rPr lang="en-ZA" sz="1400" b="0" i="0" kern="1200" dirty="0" err="1"/>
            <a:t>regering</a:t>
          </a:r>
          <a:r>
            <a:rPr lang="en-ZA" sz="1400" b="0" i="0" kern="1200" dirty="0"/>
            <a:t> </a:t>
          </a:r>
          <a:r>
            <a:rPr lang="en-ZA" sz="1400" b="0" i="0" kern="1200" dirty="0" err="1"/>
            <a:t>stel</a:t>
          </a:r>
          <a:r>
            <a:rPr lang="en-ZA" sz="1400" b="0" i="0" kern="1200" dirty="0"/>
            <a:t> die </a:t>
          </a:r>
          <a:r>
            <a:rPr lang="en-ZA" sz="1400" b="0" i="0" kern="1200" dirty="0" err="1"/>
            <a:t>standaarde</a:t>
          </a:r>
          <a:endParaRPr lang="en-ZA" sz="1400" kern="1200" dirty="0"/>
        </a:p>
      </dsp:txBody>
      <dsp:txXfrm>
        <a:off x="2513639" y="2666020"/>
        <a:ext cx="2526455" cy="1142675"/>
      </dsp:txXfrm>
    </dsp:sp>
    <dsp:sp modelId="{F4DBD911-8C0C-4C36-B632-94EFC4A07644}">
      <dsp:nvSpPr>
        <dsp:cNvPr id="0" name=""/>
        <dsp:cNvSpPr/>
      </dsp:nvSpPr>
      <dsp:spPr>
        <a:xfrm>
          <a:off x="1269265" y="2666020"/>
          <a:ext cx="1131248" cy="11426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D7132D-CF31-4603-A0EE-3D087A30D15E}">
      <dsp:nvSpPr>
        <dsp:cNvPr id="0" name=""/>
        <dsp:cNvSpPr/>
      </dsp:nvSpPr>
      <dsp:spPr>
        <a:xfrm>
          <a:off x="1269265" y="3997237"/>
          <a:ext cx="2526455" cy="114267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0" i="0" kern="1200" dirty="0"/>
            <a:t>Paaie: Alle regeringsvlakke is betrokke, elk op verskillende maniere</a:t>
          </a:r>
          <a:endParaRPr lang="en-ZA" sz="1400" kern="1200" dirty="0"/>
        </a:p>
      </dsp:txBody>
      <dsp:txXfrm>
        <a:off x="1269265" y="3997237"/>
        <a:ext cx="2526455" cy="1142675"/>
      </dsp:txXfrm>
    </dsp:sp>
    <dsp:sp modelId="{CBE0DA71-9117-4D06-8D54-B67B1B1290D1}">
      <dsp:nvSpPr>
        <dsp:cNvPr id="0" name=""/>
        <dsp:cNvSpPr/>
      </dsp:nvSpPr>
      <dsp:spPr>
        <a:xfrm>
          <a:off x="3908845" y="3997237"/>
          <a:ext cx="1131248" cy="114267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ZA" dirty="0" err="1"/>
              <a:t>Skyfie</a:t>
            </a:r>
            <a:r>
              <a:rPr lang="en-ZA" dirty="0"/>
              <a:t> 1 &amp; 2 </a:t>
            </a:r>
            <a:r>
              <a:rPr lang="en-ZA" dirty="0" err="1"/>
              <a:t>Inleiding</a:t>
            </a:r>
            <a:r>
              <a:rPr lang="en" dirty="0"/>
              <a:t> (2min)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nl-NL" sz="1100" b="1" i="0" u="none" strike="noStrike" baseline="0" dirty="0">
                <a:solidFill>
                  <a:srgbClr val="FF0000"/>
                </a:solidFill>
                <a:latin typeface="Calibri" panose="020F0502020204030204" pitchFamily="34" charset="0"/>
              </a:rPr>
              <a:t>Nota aan onderwyser: </a:t>
            </a:r>
            <a:r>
              <a:rPr lang="nl-NL" sz="1100" b="0" i="0" u="none" strike="noStrike" baseline="0" dirty="0">
                <a:solidFill>
                  <a:srgbClr val="FF0000"/>
                </a:solidFill>
                <a:latin typeface="Calibri" panose="020F0502020204030204" pitchFamily="34" charset="0"/>
              </a:rPr>
              <a:t>Hierdie les bevat groepaktiwiteite wat leerders in staat stel om op 'n meer persoonlike vlak by die inhoud betrokke te raak. Laat leerders toe om in groepe van VIER tot SES te sit wat paar- en groepaktiwiteite sal akkommodeer. Die les vereis ook dat leerders navorsing doen in </a:t>
            </a:r>
            <a:r>
              <a:rPr lang="nl-NL" sz="1100" b="1" i="1" u="none" strike="noStrike" baseline="0" dirty="0">
                <a:solidFill>
                  <a:srgbClr val="FF0000"/>
                </a:solidFill>
                <a:latin typeface="Calibri" panose="020F0502020204030204" pitchFamily="34" charset="0"/>
              </a:rPr>
              <a:t>Aktiwiteit 2</a:t>
            </a:r>
            <a:r>
              <a:rPr lang="nl-NL" sz="1100" b="0" i="0" u="none" strike="noStrike" baseline="0" dirty="0">
                <a:solidFill>
                  <a:srgbClr val="FF0000"/>
                </a:solidFill>
                <a:latin typeface="Calibri" panose="020F0502020204030204" pitchFamily="34" charset="0"/>
              </a:rPr>
              <a:t>. Indien jy nie wil hê leerders moet hul elektroniese toestelle gebruik nie, moet jy dalk 'n paar aanwysings byvoeg.</a:t>
            </a:r>
            <a:endParaRPr b="0" dirty="0"/>
          </a:p>
        </p:txBody>
      </p:sp>
      <p:sp>
        <p:nvSpPr>
          <p:cNvPr id="146" name="Google Shape;14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ZA" dirty="0" err="1"/>
              <a:t>Skyfie</a:t>
            </a:r>
            <a:r>
              <a:rPr lang="en-ZA" dirty="0"/>
              <a:t> 10: </a:t>
            </a:r>
            <a:r>
              <a:rPr lang="en-ZA" dirty="0" err="1"/>
              <a:t>Onderwyserinsette</a:t>
            </a:r>
            <a:r>
              <a:rPr lang="en-ZA" dirty="0"/>
              <a:t> (2 min)</a:t>
            </a:r>
          </a:p>
          <a:p>
            <a:pPr marL="0" lvl="0" indent="0" algn="l" rtl="0">
              <a:lnSpc>
                <a:spcPct val="100000"/>
              </a:lnSpc>
              <a:spcBef>
                <a:spcPts val="0"/>
              </a:spcBef>
              <a:spcAft>
                <a:spcPts val="0"/>
              </a:spcAft>
              <a:buSzPts val="1100"/>
              <a:buNone/>
            </a:pPr>
            <a:endParaRPr lang="en-ZA" dirty="0"/>
          </a:p>
          <a:p>
            <a:pPr marR="0" algn="l" rtl="0">
              <a:buClr>
                <a:srgbClr val="000000"/>
              </a:buClr>
              <a:buFont typeface="Symbol" panose="05050102010706020507" pitchFamily="18" charset="2"/>
              <a:buChar char="·"/>
            </a:pPr>
            <a:r>
              <a:rPr lang="en-GB" sz="1100" b="1" i="0" u="none" strike="noStrike" baseline="0" dirty="0" err="1">
                <a:solidFill>
                  <a:srgbClr val="000000"/>
                </a:solidFill>
                <a:latin typeface="Calibri" panose="020F0502020204030204" pitchFamily="34" charset="0"/>
              </a:rPr>
              <a:t>Watervoorsiening</a:t>
            </a:r>
            <a:r>
              <a:rPr lang="en-GB" sz="1100" b="1" i="0" u="none" strike="noStrike" baseline="0" dirty="0">
                <a:solidFill>
                  <a:srgbClr val="000000"/>
                </a:solidFill>
                <a:latin typeface="Calibri" panose="020F0502020204030204" pitchFamily="34" charset="0"/>
              </a:rPr>
              <a:t>: </a:t>
            </a:r>
            <a:r>
              <a:rPr lang="nl-NL" sz="1100" b="0" i="0" u="none" strike="noStrike" baseline="0" dirty="0">
                <a:solidFill>
                  <a:srgbClr val="000000"/>
                </a:solidFill>
                <a:latin typeface="Calibri" panose="020F0502020204030204" pitchFamily="34" charset="0"/>
              </a:rPr>
              <a:t>Plaaslike regering onderhou daaglikse waterinfrastruktuur, soos die herstel van pype en die bestuur van reservoirs. Die Stad Kaapstad verseker byvoorbeeld dat kraanwater jou huis bereik. Die nasionale regering stel veiligheidstandaarde. Die departement van water en sanitasie dwing byvoorbeeld regulasies af om te verseker dat water landwyd veilig is om te drink. Sonder hierdie spanwerk sou ons tekorte of onveilige water in die gesig staar.</a:t>
            </a:r>
          </a:p>
          <a:p>
            <a:pPr marR="0" algn="just" rtl="0">
              <a:buClr>
                <a:srgbClr val="000000"/>
              </a:buClr>
              <a:buFont typeface="Symbol" panose="05050102010706020507" pitchFamily="18" charset="2"/>
              <a:buChar char="·"/>
            </a:pPr>
            <a:r>
              <a:rPr lang="en-GB" sz="1100" b="1" i="0" u="none" strike="noStrike" baseline="0" dirty="0" err="1">
                <a:solidFill>
                  <a:srgbClr val="000000"/>
                </a:solidFill>
                <a:latin typeface="Calibri" panose="020F0502020204030204" pitchFamily="34" charset="0"/>
              </a:rPr>
              <a:t>Onderwys</a:t>
            </a:r>
            <a:r>
              <a:rPr lang="en-GB" sz="1100" b="1" i="0" u="none" strike="noStrike" baseline="0" dirty="0">
                <a:solidFill>
                  <a:srgbClr val="000000"/>
                </a:solidFill>
                <a:latin typeface="Calibri" panose="020F0502020204030204" pitchFamily="34" charset="0"/>
              </a:rPr>
              <a:t>: </a:t>
            </a:r>
            <a:r>
              <a:rPr lang="en-GB" sz="1100" b="0" i="0" u="none" strike="noStrike" baseline="0" dirty="0">
                <a:solidFill>
                  <a:srgbClr val="000000"/>
                </a:solidFill>
                <a:latin typeface="Calibri" panose="020F0502020204030204" pitchFamily="34" charset="0"/>
              </a:rPr>
              <a:t>Die </a:t>
            </a:r>
            <a:r>
              <a:rPr lang="en-GB" sz="1100" b="0" i="0" u="none" strike="noStrike" baseline="0" dirty="0" err="1">
                <a:solidFill>
                  <a:srgbClr val="000000"/>
                </a:solidFill>
                <a:latin typeface="Calibri" panose="020F0502020204030204" pitchFamily="34" charset="0"/>
              </a:rPr>
              <a:t>nasionale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regering</a:t>
            </a:r>
            <a:r>
              <a:rPr lang="en-GB" sz="1100" b="0" i="0" u="none" strike="noStrike" baseline="0" dirty="0">
                <a:solidFill>
                  <a:srgbClr val="000000"/>
                </a:solidFill>
                <a:latin typeface="Calibri" panose="020F0502020204030204" pitchFamily="34" charset="0"/>
              </a:rPr>
              <a:t> skep </a:t>
            </a:r>
            <a:r>
              <a:rPr lang="en-GB" sz="1100" b="0" i="0" u="none" strike="noStrike" baseline="0" dirty="0" err="1">
                <a:solidFill>
                  <a:srgbClr val="000000"/>
                </a:solidFill>
                <a:latin typeface="Calibri" panose="020F0502020204030204" pitchFamily="34" charset="0"/>
              </a:rPr>
              <a:t>onderwysbeleide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soos</a:t>
            </a:r>
            <a:r>
              <a:rPr lang="en-GB" sz="1100" b="0" i="0" u="none" strike="noStrike" baseline="0" dirty="0">
                <a:solidFill>
                  <a:srgbClr val="000000"/>
                </a:solidFill>
                <a:latin typeface="Calibri" panose="020F0502020204030204" pitchFamily="34" charset="0"/>
              </a:rPr>
              <a:t> die </a:t>
            </a:r>
            <a:r>
              <a:rPr lang="en-GB" sz="1100" b="0" i="0" u="none" strike="noStrike" baseline="0" dirty="0" err="1">
                <a:solidFill>
                  <a:srgbClr val="000000"/>
                </a:solidFill>
                <a:latin typeface="Calibri" panose="020F0502020204030204" pitchFamily="34" charset="0"/>
              </a:rPr>
              <a:t>Kurrikulum</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en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Assesseringsbeleidsverklarings</a:t>
            </a:r>
            <a:r>
              <a:rPr lang="en-GB" sz="1100" b="0" i="0" u="none" strike="noStrike" baseline="0" dirty="0">
                <a:solidFill>
                  <a:srgbClr val="000000"/>
                </a:solidFill>
                <a:latin typeface="Calibri" panose="020F0502020204030204" pitchFamily="34" charset="0"/>
              </a:rPr>
              <a:t> (KABV) wat in alle </a:t>
            </a:r>
            <a:r>
              <a:rPr lang="en-GB" sz="1100" b="0" i="0" u="none" strike="noStrike" baseline="0" dirty="0" err="1">
                <a:solidFill>
                  <a:srgbClr val="000000"/>
                </a:solidFill>
                <a:latin typeface="Calibri" panose="020F0502020204030204" pitchFamily="34" charset="0"/>
              </a:rPr>
              <a:t>skole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gebruik</a:t>
            </a:r>
            <a:r>
              <a:rPr lang="en-GB" sz="1100" b="0" i="0" u="none" strike="noStrike" baseline="0" dirty="0">
                <a:solidFill>
                  <a:srgbClr val="000000"/>
                </a:solidFill>
                <a:latin typeface="Calibri" panose="020F0502020204030204" pitchFamily="34" charset="0"/>
              </a:rPr>
              <a:t> word. </a:t>
            </a:r>
            <a:r>
              <a:rPr lang="en-GB" sz="1100" b="0" i="0" u="none" strike="noStrike" baseline="0" dirty="0" err="1">
                <a:solidFill>
                  <a:srgbClr val="000000"/>
                </a:solidFill>
                <a:latin typeface="Calibri" panose="020F0502020204030204" pitchFamily="34" charset="0"/>
              </a:rPr>
              <a:t>Provinsiale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regerings</a:t>
            </a:r>
            <a:r>
              <a:rPr lang="en-GB" sz="1100" b="0" i="0" u="none" strike="noStrike" baseline="0" dirty="0">
                <a:solidFill>
                  <a:srgbClr val="000000"/>
                </a:solidFill>
                <a:latin typeface="Calibri" panose="020F0502020204030204" pitchFamily="34" charset="0"/>
              </a:rPr>
              <a:t> is </a:t>
            </a:r>
            <a:r>
              <a:rPr lang="en-GB" sz="1100" b="0" i="0" u="none" strike="noStrike" baseline="0" dirty="0" err="1">
                <a:solidFill>
                  <a:srgbClr val="000000"/>
                </a:solidFill>
                <a:latin typeface="Calibri" panose="020F0502020204030204" pitchFamily="34" charset="0"/>
              </a:rPr>
              <a:t>verantwoordelik</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vir</a:t>
            </a:r>
            <a:r>
              <a:rPr lang="en-GB" sz="1100" b="0" i="0" u="none" strike="noStrike" baseline="0" dirty="0">
                <a:solidFill>
                  <a:srgbClr val="000000"/>
                </a:solidFill>
                <a:latin typeface="Calibri" panose="020F0502020204030204" pitchFamily="34" charset="0"/>
              </a:rPr>
              <a:t> die </a:t>
            </a:r>
            <a:r>
              <a:rPr lang="en-GB" sz="1100" b="0" i="0" u="none" strike="noStrike" baseline="0" dirty="0" err="1">
                <a:solidFill>
                  <a:srgbClr val="000000"/>
                </a:solidFill>
                <a:latin typeface="Calibri" panose="020F0502020204030204" pitchFamily="34" charset="0"/>
              </a:rPr>
              <a:t>implementering</a:t>
            </a:r>
            <a:r>
              <a:rPr lang="en-GB" sz="1100" b="0" i="0" u="none" strike="noStrike" baseline="0" dirty="0">
                <a:solidFill>
                  <a:srgbClr val="000000"/>
                </a:solidFill>
                <a:latin typeface="Calibri" panose="020F0502020204030204" pitchFamily="34" charset="0"/>
              </a:rPr>
              <a:t> van </a:t>
            </a:r>
            <a:r>
              <a:rPr lang="en-GB" sz="1100" b="0" i="0" u="none" strike="noStrike" baseline="0" dirty="0" err="1">
                <a:solidFill>
                  <a:srgbClr val="000000"/>
                </a:solidFill>
                <a:latin typeface="Calibri" panose="020F0502020204030204" pitchFamily="34" charset="0"/>
              </a:rPr>
              <a:t>hierdie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beleide</a:t>
            </a:r>
            <a:r>
              <a:rPr lang="en-GB" sz="1100" b="0" i="0" u="none" strike="noStrike" baseline="0" dirty="0">
                <a:solidFill>
                  <a:srgbClr val="000000"/>
                </a:solidFill>
                <a:latin typeface="Calibri" panose="020F0502020204030204" pitchFamily="34" charset="0"/>
              </a:rPr>
              <a:t>. Die </a:t>
            </a:r>
            <a:r>
              <a:rPr lang="en-GB" sz="1100" b="0" i="0" u="none" strike="noStrike" baseline="0" dirty="0" err="1">
                <a:solidFill>
                  <a:srgbClr val="000000"/>
                </a:solidFill>
                <a:latin typeface="Calibri" panose="020F0502020204030204" pitchFamily="34" charset="0"/>
              </a:rPr>
              <a:t>Gautengse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departement</a:t>
            </a:r>
            <a:r>
              <a:rPr lang="en-GB" sz="1100" b="0" i="0" u="none" strike="noStrike" baseline="0" dirty="0">
                <a:solidFill>
                  <a:srgbClr val="000000"/>
                </a:solidFill>
                <a:latin typeface="Calibri" panose="020F0502020204030204" pitchFamily="34" charset="0"/>
              </a:rPr>
              <a:t> van </a:t>
            </a:r>
            <a:r>
              <a:rPr lang="en-GB" sz="1100" b="0" i="0" u="none" strike="noStrike" baseline="0" dirty="0" err="1">
                <a:solidFill>
                  <a:srgbClr val="000000"/>
                </a:solidFill>
                <a:latin typeface="Calibri" panose="020F0502020204030204" pitchFamily="34" charset="0"/>
              </a:rPr>
              <a:t>onderwys</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bou</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byvoorbeeld</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skole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huur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onderwysers</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aan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en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versprei</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handboeke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Hierdie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stelsel</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verseker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konsekwente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kwaliteit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terwyl</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dit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aan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plaaslike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behoeftes</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voldoen</a:t>
            </a:r>
            <a:r>
              <a:rPr lang="en-GB" sz="1100" b="0" i="0" u="none" strike="noStrike" baseline="0" dirty="0">
                <a:solidFill>
                  <a:srgbClr val="000000"/>
                </a:solidFill>
                <a:latin typeface="Calibri" panose="020F0502020204030204" pitchFamily="34" charset="0"/>
              </a:rPr>
              <a:t>.</a:t>
            </a:r>
          </a:p>
          <a:p>
            <a:pPr marR="0" algn="just" rtl="0">
              <a:buClr>
                <a:srgbClr val="000000"/>
              </a:buClr>
              <a:buFont typeface="Symbol" panose="05050102010706020507" pitchFamily="18" charset="2"/>
              <a:buChar char="·"/>
            </a:pPr>
            <a:r>
              <a:rPr lang="en-GB" sz="1100" b="1" i="0" u="none" strike="noStrike" baseline="0" dirty="0" err="1">
                <a:solidFill>
                  <a:srgbClr val="000000"/>
                </a:solidFill>
                <a:latin typeface="Calibri" panose="020F0502020204030204" pitchFamily="34" charset="0"/>
              </a:rPr>
              <a:t>Gesondheidsorg</a:t>
            </a:r>
            <a:r>
              <a:rPr lang="en-GB" sz="1100" b="1"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Provinsiale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regerings</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bestuur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hospitale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en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klinieke</a:t>
            </a:r>
            <a:r>
              <a:rPr lang="en-GB" sz="1100" b="0" i="0" u="none" strike="noStrike" baseline="0" dirty="0">
                <a:solidFill>
                  <a:srgbClr val="000000"/>
                </a:solidFill>
                <a:latin typeface="Calibri" panose="020F0502020204030204" pitchFamily="34" charset="0"/>
              </a:rPr>
              <a:t>. As </a:t>
            </a:r>
            <a:r>
              <a:rPr lang="en-GB" sz="1100" b="0" i="0" u="none" strike="noStrike" baseline="0" dirty="0" err="1">
                <a:solidFill>
                  <a:srgbClr val="000000"/>
                </a:solidFill>
                <a:latin typeface="Calibri" panose="020F0502020204030204" pitchFamily="34" charset="0"/>
              </a:rPr>
              <a:t>jy</a:t>
            </a:r>
            <a:r>
              <a:rPr lang="en-GB" sz="1100" b="0" i="0" u="none" strike="noStrike" baseline="0" dirty="0">
                <a:solidFill>
                  <a:srgbClr val="000000"/>
                </a:solidFill>
                <a:latin typeface="Calibri" panose="020F0502020204030204" pitchFamily="34" charset="0"/>
              </a:rPr>
              <a:t> 'n </a:t>
            </a:r>
            <a:r>
              <a:rPr lang="en-GB" sz="1100" b="0" i="0" u="none" strike="noStrike" baseline="0" dirty="0" err="1">
                <a:solidFill>
                  <a:srgbClr val="000000"/>
                </a:solidFill>
                <a:latin typeface="Calibri" panose="020F0502020204030204" pitchFamily="34" charset="0"/>
              </a:rPr>
              <a:t>kliniek</a:t>
            </a:r>
            <a:r>
              <a:rPr lang="en-GB" sz="1100" b="0" i="0" u="none" strike="noStrike" baseline="0" dirty="0">
                <a:solidFill>
                  <a:srgbClr val="000000"/>
                </a:solidFill>
                <a:latin typeface="Calibri" panose="020F0502020204030204" pitchFamily="34" charset="0"/>
              </a:rPr>
              <a:t> in KwaZulu-Natal </a:t>
            </a:r>
            <a:r>
              <a:rPr lang="en-GB" sz="1100" b="0" i="0" u="none" strike="noStrike" baseline="0" dirty="0" err="1">
                <a:solidFill>
                  <a:srgbClr val="000000"/>
                </a:solidFill>
                <a:latin typeface="Calibri" panose="020F0502020204030204" pitchFamily="34" charset="0"/>
              </a:rPr>
              <a:t>besoek</a:t>
            </a:r>
            <a:r>
              <a:rPr lang="en-GB" sz="1100" b="0" i="0" u="none" strike="noStrike" baseline="0" dirty="0">
                <a:solidFill>
                  <a:srgbClr val="000000"/>
                </a:solidFill>
                <a:latin typeface="Calibri" panose="020F0502020204030204" pitchFamily="34" charset="0"/>
              </a:rPr>
              <a:t>, is </a:t>
            </a:r>
            <a:r>
              <a:rPr lang="en-GB" sz="1100" b="0" i="0" u="none" strike="noStrike" baseline="0" dirty="0" err="1">
                <a:solidFill>
                  <a:srgbClr val="000000"/>
                </a:solidFill>
                <a:latin typeface="Calibri" panose="020F0502020204030204" pitchFamily="34" charset="0"/>
              </a:rPr>
              <a:t>dit</a:t>
            </a:r>
            <a:r>
              <a:rPr lang="en-GB" sz="1100" b="0" i="0" u="none" strike="noStrike" baseline="0" dirty="0">
                <a:solidFill>
                  <a:srgbClr val="000000"/>
                </a:solidFill>
                <a:latin typeface="Calibri" panose="020F0502020204030204" pitchFamily="34" charset="0"/>
              </a:rPr>
              <a:t> die </a:t>
            </a:r>
            <a:r>
              <a:rPr lang="en-GB" sz="1100" b="0" i="0" u="none" strike="noStrike" baseline="0" dirty="0" err="1">
                <a:solidFill>
                  <a:srgbClr val="000000"/>
                </a:solidFill>
                <a:latin typeface="Calibri" panose="020F0502020204030204" pitchFamily="34" charset="0"/>
              </a:rPr>
              <a:t>provinsiale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gesondheidsdepartement</a:t>
            </a:r>
            <a:r>
              <a:rPr lang="en-GB" sz="1100" b="0" i="0" u="none" strike="noStrike" baseline="0" dirty="0">
                <a:solidFill>
                  <a:srgbClr val="000000"/>
                </a:solidFill>
                <a:latin typeface="Calibri" panose="020F0502020204030204" pitchFamily="34" charset="0"/>
              </a:rPr>
              <a:t> wat </a:t>
            </a:r>
            <a:r>
              <a:rPr lang="en-GB" sz="1100" b="0" i="0" u="none" strike="noStrike" baseline="0" dirty="0" err="1">
                <a:solidFill>
                  <a:srgbClr val="000000"/>
                </a:solidFill>
                <a:latin typeface="Calibri" panose="020F0502020204030204" pitchFamily="34" charset="0"/>
              </a:rPr>
              <a:t>dit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beman</a:t>
            </a:r>
            <a:r>
              <a:rPr lang="en-GB" sz="1100" b="0" i="0" u="none" strike="noStrike" baseline="0" dirty="0">
                <a:solidFill>
                  <a:srgbClr val="000000"/>
                </a:solidFill>
                <a:latin typeface="Calibri" panose="020F0502020204030204" pitchFamily="34" charset="0"/>
              </a:rPr>
              <a:t>. Die </a:t>
            </a:r>
            <a:r>
              <a:rPr lang="en-GB" sz="1100" b="0" i="0" u="none" strike="noStrike" baseline="0" dirty="0" err="1">
                <a:solidFill>
                  <a:srgbClr val="000000"/>
                </a:solidFill>
                <a:latin typeface="Calibri" panose="020F0502020204030204" pitchFamily="34" charset="0"/>
              </a:rPr>
              <a:t>nasionale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regering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stel</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gesondheidsorgstandaarde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soos</a:t>
            </a:r>
            <a:r>
              <a:rPr lang="en-GB" sz="1100" b="0" i="0" u="none" strike="noStrike" baseline="0" dirty="0">
                <a:solidFill>
                  <a:srgbClr val="000000"/>
                </a:solidFill>
                <a:latin typeface="Calibri" panose="020F0502020204030204" pitchFamily="34" charset="0"/>
              </a:rPr>
              <a:t> die Nasionale </a:t>
            </a:r>
            <a:r>
              <a:rPr lang="en-GB" sz="1100" b="0" i="0" u="none" strike="noStrike" baseline="0" dirty="0" err="1">
                <a:solidFill>
                  <a:srgbClr val="000000"/>
                </a:solidFill>
                <a:latin typeface="Calibri" panose="020F0502020204030204" pitchFamily="34" charset="0"/>
              </a:rPr>
              <a:t>Gesondheidswet</a:t>
            </a:r>
            <a:r>
              <a:rPr lang="en-GB" sz="1100" b="0" i="0" u="none" strike="noStrike" baseline="0" dirty="0">
                <a:solidFill>
                  <a:srgbClr val="000000"/>
                </a:solidFill>
                <a:latin typeface="Calibri" panose="020F0502020204030204" pitchFamily="34" charset="0"/>
              </a:rPr>
              <a:t>, wat </a:t>
            </a:r>
            <a:r>
              <a:rPr lang="en-GB" sz="1100" b="0" i="0" u="none" strike="noStrike" baseline="0" dirty="0" err="1">
                <a:solidFill>
                  <a:srgbClr val="000000"/>
                </a:solidFill>
                <a:latin typeface="Calibri" panose="020F0502020204030204" pitchFamily="34" charset="0"/>
              </a:rPr>
              <a:t>jou</a:t>
            </a:r>
            <a:r>
              <a:rPr lang="en-GB" sz="1100" b="0" i="0" u="none" strike="noStrike" baseline="0" dirty="0">
                <a:solidFill>
                  <a:srgbClr val="000000"/>
                </a:solidFill>
                <a:latin typeface="Calibri" panose="020F0502020204030204" pitchFamily="34" charset="0"/>
              </a:rPr>
              <a:t> reg op </a:t>
            </a:r>
            <a:r>
              <a:rPr lang="en-GB" sz="1100" b="0" i="0" u="none" strike="noStrike" baseline="0" dirty="0" err="1">
                <a:solidFill>
                  <a:srgbClr val="000000"/>
                </a:solidFill>
                <a:latin typeface="Calibri" panose="020F0502020204030204" pitchFamily="34" charset="0"/>
              </a:rPr>
              <a:t>noodsorg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uiteensit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Hierdie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balans</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verseker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dat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gesondheidsorgdienste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beide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plaaslike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en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nasionale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prioriteite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aanspreek</a:t>
            </a:r>
            <a:r>
              <a:rPr lang="en-GB" sz="1100" b="0" i="0" u="none" strike="noStrike" baseline="0" dirty="0">
                <a:solidFill>
                  <a:srgbClr val="000000"/>
                </a:solidFill>
                <a:latin typeface="Calibri" panose="020F0502020204030204" pitchFamily="34" charset="0"/>
              </a:rPr>
              <a:t>.</a:t>
            </a:r>
          </a:p>
          <a:p>
            <a:pPr marR="0" algn="l" rtl="0">
              <a:buClr>
                <a:srgbClr val="000000"/>
              </a:buClr>
              <a:buFont typeface="Symbol" panose="05050102010706020507" pitchFamily="18" charset="2"/>
              <a:buChar char="·"/>
            </a:pPr>
            <a:r>
              <a:rPr lang="en-GB" sz="1100" b="1" i="0" u="none" strike="noStrike" baseline="0" dirty="0">
                <a:solidFill>
                  <a:srgbClr val="000000"/>
                </a:solidFill>
                <a:latin typeface="Calibri" panose="020F0502020204030204" pitchFamily="34" charset="0"/>
              </a:rPr>
              <a:t>Paaie:</a:t>
            </a:r>
            <a:r>
              <a:rPr lang="en-GB" sz="1100" b="0" i="0" u="none" strike="noStrike" baseline="0" dirty="0">
                <a:solidFill>
                  <a:srgbClr val="000000"/>
                </a:solidFill>
                <a:latin typeface="Calibri" panose="020F0502020204030204" pitchFamily="34" charset="0"/>
              </a:rPr>
              <a:t> Alle </a:t>
            </a:r>
            <a:r>
              <a:rPr lang="en-GB" sz="1100" b="0" i="0" u="none" strike="noStrike" baseline="0" dirty="0" err="1">
                <a:solidFill>
                  <a:srgbClr val="000000"/>
                </a:solidFill>
                <a:latin typeface="Calibri" panose="020F0502020204030204" pitchFamily="34" charset="0"/>
              </a:rPr>
              <a:t>regeringsvlakke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werk</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saam</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wanneer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dit</a:t>
            </a:r>
            <a:r>
              <a:rPr lang="en-GB" sz="1100" b="0" i="0" u="none" strike="noStrike" baseline="0" dirty="0">
                <a:solidFill>
                  <a:srgbClr val="000000"/>
                </a:solidFill>
                <a:latin typeface="Calibri" panose="020F0502020204030204" pitchFamily="34" charset="0"/>
              </a:rPr>
              <a:t> by </a:t>
            </a:r>
            <a:r>
              <a:rPr lang="en-GB" sz="1100" b="0" i="0" u="none" strike="noStrike" baseline="0" dirty="0" err="1">
                <a:solidFill>
                  <a:srgbClr val="000000"/>
                </a:solidFill>
                <a:latin typeface="Calibri" panose="020F0502020204030204" pitchFamily="34" charset="0"/>
              </a:rPr>
              <a:t>paaie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kom</a:t>
            </a:r>
            <a:r>
              <a:rPr lang="en-GB" sz="1100" b="0" i="0" u="none" strike="noStrike" baseline="0" dirty="0">
                <a:solidFill>
                  <a:srgbClr val="000000"/>
                </a:solidFill>
                <a:latin typeface="Calibri" panose="020F0502020204030204" pitchFamily="34" charset="0"/>
              </a:rPr>
              <a:t>. Die </a:t>
            </a:r>
            <a:r>
              <a:rPr lang="en-GB" sz="1100" b="0" i="0" u="none" strike="noStrike" baseline="0" dirty="0" err="1">
                <a:solidFill>
                  <a:srgbClr val="000000"/>
                </a:solidFill>
                <a:latin typeface="Calibri" panose="020F0502020204030204" pitchFamily="34" charset="0"/>
              </a:rPr>
              <a:t>nasionale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regering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bestuur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snelweë</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soos</a:t>
            </a:r>
            <a:r>
              <a:rPr lang="en-GB" sz="1100" b="0" i="0" u="none" strike="noStrike" baseline="0" dirty="0">
                <a:solidFill>
                  <a:srgbClr val="000000"/>
                </a:solidFill>
                <a:latin typeface="Calibri" panose="020F0502020204030204" pitchFamily="34" charset="0"/>
              </a:rPr>
              <a:t> SANRAL wat die N1 </a:t>
            </a:r>
            <a:r>
              <a:rPr lang="en-GB" sz="1100" b="0" i="0" u="none" strike="noStrike" baseline="0" dirty="0" err="1">
                <a:solidFill>
                  <a:srgbClr val="000000"/>
                </a:solidFill>
                <a:latin typeface="Calibri" panose="020F0502020204030204" pitchFamily="34" charset="0"/>
              </a:rPr>
              <a:t>instandhou</a:t>
            </a:r>
            <a:r>
              <a:rPr lang="en-GB" sz="1100" b="0" i="0" u="none" strike="noStrike" baseline="0" dirty="0">
                <a:solidFill>
                  <a:srgbClr val="000000"/>
                </a:solidFill>
                <a:latin typeface="Calibri" panose="020F0502020204030204" pitchFamily="34" charset="0"/>
              </a:rPr>
              <a:t>. Die </a:t>
            </a:r>
            <a:r>
              <a:rPr lang="en-GB" sz="1100" b="0" i="0" u="none" strike="noStrike" baseline="0" dirty="0" err="1">
                <a:solidFill>
                  <a:srgbClr val="000000"/>
                </a:solidFill>
                <a:latin typeface="Calibri" panose="020F0502020204030204" pitchFamily="34" charset="0"/>
              </a:rPr>
              <a:t>provinsiale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regering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sien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na</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streekpaaie</a:t>
            </a:r>
            <a:r>
              <a:rPr lang="en-GB" sz="1100" b="0" i="0" u="none" strike="noStrike" baseline="0" dirty="0">
                <a:solidFill>
                  <a:srgbClr val="000000"/>
                </a:solidFill>
                <a:latin typeface="Calibri" panose="020F0502020204030204" pitchFamily="34" charset="0"/>
              </a:rPr>
              <a:t> om, </a:t>
            </a:r>
            <a:r>
              <a:rPr lang="en-GB" sz="1100" b="0" i="0" u="none" strike="noStrike" baseline="0" dirty="0" err="1">
                <a:solidFill>
                  <a:srgbClr val="000000"/>
                </a:solidFill>
                <a:latin typeface="Calibri" panose="020F0502020204030204" pitchFamily="34" charset="0"/>
              </a:rPr>
              <a:t>soos</a:t>
            </a:r>
            <a:r>
              <a:rPr lang="en-GB" sz="1100" b="0" i="0" u="none" strike="noStrike" baseline="0" dirty="0">
                <a:solidFill>
                  <a:srgbClr val="000000"/>
                </a:solidFill>
                <a:latin typeface="Calibri" panose="020F0502020204030204" pitchFamily="34" charset="0"/>
              </a:rPr>
              <a:t> om </a:t>
            </a:r>
            <a:r>
              <a:rPr lang="en-GB" sz="1100" b="0" i="0" u="none" strike="noStrike" baseline="0" dirty="0" err="1">
                <a:solidFill>
                  <a:srgbClr val="000000"/>
                </a:solidFill>
                <a:latin typeface="Calibri" panose="020F0502020204030204" pitchFamily="34" charset="0"/>
              </a:rPr>
              <a:t>slaggate</a:t>
            </a:r>
            <a:r>
              <a:rPr lang="en-GB" sz="1100" b="0" i="0" u="none" strike="noStrike" baseline="0" dirty="0">
                <a:solidFill>
                  <a:srgbClr val="000000"/>
                </a:solidFill>
                <a:latin typeface="Calibri" panose="020F0502020204030204" pitchFamily="34" charset="0"/>
              </a:rPr>
              <a:t> op 'n </a:t>
            </a:r>
            <a:r>
              <a:rPr lang="en-GB" sz="1100" b="0" i="0" u="none" strike="noStrike" baseline="0" dirty="0" err="1">
                <a:solidFill>
                  <a:srgbClr val="000000"/>
                </a:solidFill>
                <a:latin typeface="Calibri" panose="020F0502020204030204" pitchFamily="34" charset="0"/>
              </a:rPr>
              <a:t>provinsiale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roete</a:t>
            </a:r>
            <a:r>
              <a:rPr lang="en-GB" sz="1100" b="0" i="0" u="none" strike="noStrike" baseline="0" dirty="0">
                <a:solidFill>
                  <a:srgbClr val="000000"/>
                </a:solidFill>
                <a:latin typeface="Calibri" panose="020F0502020204030204" pitchFamily="34" charset="0"/>
              </a:rPr>
              <a:t> in Limpopo </a:t>
            </a:r>
            <a:r>
              <a:rPr lang="en-GB" sz="1100" b="0" i="0" u="none" strike="noStrike" baseline="0" dirty="0" err="1">
                <a:solidFill>
                  <a:srgbClr val="000000"/>
                </a:solidFill>
                <a:latin typeface="Calibri" panose="020F0502020204030204" pitchFamily="34" charset="0"/>
              </a:rPr>
              <a:t>te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herstel</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Plaaslike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regering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onderhou</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voorstedelike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strate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byvoorbeeld</a:t>
            </a:r>
            <a:r>
              <a:rPr lang="en-GB" sz="1100" b="0" i="0" u="none" strike="noStrike" baseline="0" dirty="0">
                <a:solidFill>
                  <a:srgbClr val="000000"/>
                </a:solidFill>
                <a:latin typeface="Calibri" panose="020F0502020204030204" pitchFamily="34" charset="0"/>
              </a:rPr>
              <a:t> eThekwini </a:t>
            </a:r>
            <a:r>
              <a:rPr lang="en-GB" sz="1100" b="0" i="0" u="none" strike="noStrike" baseline="0" dirty="0" err="1">
                <a:solidFill>
                  <a:srgbClr val="000000"/>
                </a:solidFill>
                <a:latin typeface="Calibri" panose="020F0502020204030204" pitchFamily="34" charset="0"/>
              </a:rPr>
              <a:t>Munisipaliteit</a:t>
            </a:r>
            <a:r>
              <a:rPr lang="en-GB" sz="1100" b="0" i="0" u="none" strike="noStrike" baseline="0" dirty="0">
                <a:solidFill>
                  <a:srgbClr val="000000"/>
                </a:solidFill>
                <a:latin typeface="Calibri" panose="020F0502020204030204" pitchFamily="34" charset="0"/>
              </a:rPr>
              <a:t> wat 'n </a:t>
            </a:r>
            <a:r>
              <a:rPr lang="en-GB" sz="1100" b="0" i="0" u="none" strike="noStrike" baseline="0" dirty="0" err="1">
                <a:solidFill>
                  <a:srgbClr val="000000"/>
                </a:solidFill>
                <a:latin typeface="Calibri" panose="020F0502020204030204" pitchFamily="34" charset="0"/>
              </a:rPr>
              <a:t>stukkende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verkeerslig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regmaak</a:t>
            </a:r>
            <a:r>
              <a:rPr lang="en-GB" sz="1100" b="0" i="0" u="none" strike="noStrike" baseline="0" dirty="0">
                <a:solidFill>
                  <a:srgbClr val="000000"/>
                </a:solidFill>
                <a:latin typeface="Calibri" panose="020F0502020204030204" pitchFamily="34" charset="0"/>
              </a:rPr>
              <a:t>. Elke </a:t>
            </a:r>
            <a:r>
              <a:rPr lang="en-GB" sz="1100" b="0" i="0" u="none" strike="noStrike" baseline="0" dirty="0" err="1">
                <a:solidFill>
                  <a:srgbClr val="000000"/>
                </a:solidFill>
                <a:latin typeface="Calibri" panose="020F0502020204030204" pitchFamily="34" charset="0"/>
              </a:rPr>
              <a:t>vlak</a:t>
            </a:r>
            <a:r>
              <a:rPr lang="en-GB" sz="1100" b="0" i="0" u="none" strike="noStrike" baseline="0" dirty="0">
                <a:solidFill>
                  <a:srgbClr val="000000"/>
                </a:solidFill>
                <a:latin typeface="Calibri" panose="020F0502020204030204" pitchFamily="34" charset="0"/>
              </a:rPr>
              <a:t> speel 'n </a:t>
            </a:r>
            <a:r>
              <a:rPr lang="en-GB" sz="1100" b="0" i="0" u="none" strike="noStrike" baseline="0" dirty="0" err="1">
                <a:solidFill>
                  <a:srgbClr val="000000"/>
                </a:solidFill>
                <a:latin typeface="Calibri" panose="020F0502020204030204" pitchFamily="34" charset="0"/>
              </a:rPr>
              <a:t>rol</a:t>
            </a:r>
            <a:r>
              <a:rPr lang="en-GB" sz="1100" b="0" i="0" u="none" strike="noStrike" baseline="0" dirty="0">
                <a:solidFill>
                  <a:srgbClr val="000000"/>
                </a:solidFill>
                <a:latin typeface="Calibri" panose="020F0502020204030204" pitchFamily="34" charset="0"/>
              </a:rPr>
              <a:t> om </a:t>
            </a:r>
            <a:r>
              <a:rPr lang="en-GB" sz="1100" b="0" i="0" u="none" strike="noStrike" baseline="0" dirty="0" err="1">
                <a:solidFill>
                  <a:srgbClr val="000000"/>
                </a:solidFill>
                <a:latin typeface="Calibri" panose="020F0502020204030204" pitchFamily="34" charset="0"/>
              </a:rPr>
              <a:t>te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verseker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dat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paaie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aan</a:t>
            </a:r>
            <a:r>
              <a:rPr lang="en-GB" sz="1100" b="0" i="0" u="none" strike="noStrike" baseline="0" dirty="0">
                <a:solidFill>
                  <a:srgbClr val="000000"/>
                </a:solidFill>
                <a:latin typeface="Calibri" panose="020F0502020204030204" pitchFamily="34" charset="0"/>
              </a:rPr>
              <a:t> die </a:t>
            </a:r>
            <a:r>
              <a:rPr lang="en-GB" sz="1100" b="0" i="0" u="none" strike="noStrike" baseline="0" dirty="0" err="1">
                <a:solidFill>
                  <a:srgbClr val="000000"/>
                </a:solidFill>
                <a:latin typeface="Calibri" panose="020F0502020204030204" pitchFamily="34" charset="0"/>
              </a:rPr>
              <a:t>behoeftes</a:t>
            </a:r>
            <a:r>
              <a:rPr lang="en-GB" sz="1100" b="0" i="0" u="none" strike="noStrike" baseline="0" dirty="0">
                <a:solidFill>
                  <a:srgbClr val="000000"/>
                </a:solidFill>
                <a:latin typeface="Calibri" panose="020F0502020204030204" pitchFamily="34" charset="0"/>
              </a:rPr>
              <a:t> van </a:t>
            </a:r>
            <a:r>
              <a:rPr lang="en-GB" sz="1100" b="0" i="0" u="none" strike="noStrike" baseline="0" dirty="0" err="1">
                <a:solidFill>
                  <a:srgbClr val="000000"/>
                </a:solidFill>
                <a:latin typeface="Calibri" panose="020F0502020204030204" pitchFamily="34" charset="0"/>
              </a:rPr>
              <a:t>verskillende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gemeenskappe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voldoen</a:t>
            </a:r>
            <a:r>
              <a:rPr lang="en-GB" sz="1100" b="0" i="0" u="none" strike="noStrike" baseline="0" dirty="0">
                <a:solidFill>
                  <a:srgbClr val="000000"/>
                </a:solidFill>
                <a:latin typeface="Calibri" panose="020F0502020204030204" pitchFamily="34" charset="0"/>
              </a:rPr>
              <a: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40fa2fc7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40fa2fc7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Skyfie </a:t>
            </a:r>
            <a:r>
              <a:rPr lang="en-ZA" dirty="0">
                <a:solidFill>
                  <a:schemeClr val="dk1"/>
                </a:solidFill>
              </a:rPr>
              <a:t>11: </a:t>
            </a:r>
            <a:r>
              <a:rPr lang="en-ZA" dirty="0" err="1">
                <a:solidFill>
                  <a:schemeClr val="dk1"/>
                </a:solidFill>
              </a:rPr>
              <a:t>Refleksie</a:t>
            </a:r>
            <a:r>
              <a:rPr lang="en-ZA" dirty="0">
                <a:solidFill>
                  <a:schemeClr val="dk1"/>
                </a:solidFill>
              </a:rPr>
              <a:t> (3 min)</a:t>
            </a:r>
          </a:p>
          <a:p>
            <a:pPr marL="0" lvl="0" indent="0" algn="l" rtl="0">
              <a:spcBef>
                <a:spcPts val="0"/>
              </a:spcBef>
              <a:spcAft>
                <a:spcPts val="0"/>
              </a:spcAft>
              <a:buClr>
                <a:schemeClr val="dk1"/>
              </a:buClr>
              <a:buSzPts val="1100"/>
              <a:buFont typeface="Arial"/>
              <a:buNone/>
            </a:pPr>
            <a:endParaRPr dirty="0">
              <a:solidFill>
                <a:schemeClr val="dk1"/>
              </a:solidFill>
            </a:endParaRPr>
          </a:p>
          <a:p>
            <a:pPr marR="0" algn="just" rtl="0">
              <a:buClr>
                <a:srgbClr val="000000"/>
              </a:buClr>
              <a:buFont typeface="Symbol" panose="05050102010706020507" pitchFamily="18" charset="2"/>
              <a:buChar char="·"/>
            </a:pPr>
            <a:r>
              <a:rPr lang="nl-NL" sz="1100" b="0" i="0" u="none" strike="noStrike" baseline="0" dirty="0">
                <a:solidFill>
                  <a:srgbClr val="000000"/>
                </a:solidFill>
                <a:latin typeface="Calibri" panose="020F0502020204030204" pitchFamily="34" charset="0"/>
              </a:rPr>
              <a:t>Ons het hierdie les begin deur te kyk waarom die samelewing wette nodig het om veilig te voel en doeltreffend te funksioneer. Jy is daaraan herinner dat die burgers in 'n samelewing 'n verantwoordelikheid het om by die kwessie betrokke te raak. En die eerste verantwoordelike persoon is die een in die spieël. 
Aan die einde van hierdie les, besin oor die vrae in </a:t>
            </a:r>
            <a:r>
              <a:rPr lang="nl-NL" sz="1100" b="1" i="1" u="none" strike="noStrike" baseline="0" dirty="0">
                <a:solidFill>
                  <a:srgbClr val="000000"/>
                </a:solidFill>
                <a:latin typeface="Calibri" panose="020F0502020204030204" pitchFamily="34" charset="0"/>
              </a:rPr>
              <a:t>Aktiwiteit 4 (</a:t>
            </a:r>
            <a:r>
              <a:rPr lang="nl-NL" sz="1100" b="1" i="1" u="sng" strike="noStrike" baseline="0" dirty="0">
                <a:solidFill>
                  <a:srgbClr val="000000"/>
                </a:solidFill>
                <a:latin typeface="Calibri" panose="020F0502020204030204" pitchFamily="34" charset="0"/>
              </a:rPr>
              <a:t>Les 1 – Werkkaart</a:t>
            </a:r>
            <a:r>
              <a:rPr lang="nl-NL" sz="1100" b="1" i="1" u="none" strike="noStrike" baseline="0" dirty="0">
                <a:solidFill>
                  <a:srgbClr val="000000"/>
                </a:solidFill>
                <a:latin typeface="Calibri" panose="020F0502020204030204" pitchFamily="34" charset="0"/>
              </a:rPr>
              <a:t>)</a:t>
            </a:r>
            <a:r>
              <a:rPr lang="nl-NL" sz="1100" b="0" i="0" u="none" strike="noStrike" baseline="0" dirty="0">
                <a:solidFill>
                  <a:srgbClr val="000000"/>
                </a:solidFill>
                <a:latin typeface="Calibri" panose="020F0502020204030204" pitchFamily="34" charset="0"/>
              </a:rPr>
              <a:t>. Onthou, dit is jou eie persoonlike reaksie.</a:t>
            </a:r>
            <a:endParaRPr lang="en-GB" sz="1100" b="0" i="0" u="none" strike="noStrike" baseline="0" dirty="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3f8b7bd0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3f8b7bd0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ZA" dirty="0" err="1"/>
              <a:t>Skyfie</a:t>
            </a:r>
            <a:r>
              <a:rPr lang="en" dirty="0"/>
              <a:t> 2</a:t>
            </a:r>
            <a:endParaRPr dirty="0"/>
          </a:p>
          <a:p>
            <a:pPr marL="0" lvl="0" indent="0" algn="l" rtl="0">
              <a:spcBef>
                <a:spcPts val="0"/>
              </a:spcBef>
              <a:spcAft>
                <a:spcPts val="0"/>
              </a:spcAft>
              <a:buNone/>
            </a:pPr>
            <a:endParaRPr dirty="0"/>
          </a:p>
          <a:p>
            <a:pPr marR="0" algn="just" rtl="0">
              <a:buClr>
                <a:srgbClr val="000000"/>
              </a:buClr>
              <a:buFont typeface="Noto Sans Symbols"/>
              <a:buChar char="●"/>
            </a:pPr>
            <a:r>
              <a:rPr lang="nl-NL" sz="1200" b="0" i="0" u="none" strike="noStrike" baseline="0" dirty="0">
                <a:solidFill>
                  <a:srgbClr val="000000"/>
                </a:solidFill>
                <a:latin typeface="Calibri" panose="020F0502020204030204" pitchFamily="34" charset="0"/>
              </a:rPr>
              <a:t>Goeiemôre graad 12's. Voordat ons vandag met ons les begin, wil ek hê ons moet na hierdie aanhaling kyk: </a:t>
            </a:r>
            <a:r>
              <a:rPr lang="en-ZA" sz="2000" b="0" i="0" dirty="0">
                <a:solidFill>
                  <a:srgbClr val="FFFFFF"/>
                </a:solidFill>
                <a:effectLst/>
              </a:rPr>
              <a:t>"Die </a:t>
            </a:r>
            <a:r>
              <a:rPr lang="en-ZA" sz="2000" b="0" i="0" dirty="0" err="1">
                <a:solidFill>
                  <a:srgbClr val="FFFFFF"/>
                </a:solidFill>
                <a:effectLst/>
              </a:rPr>
              <a:t>samelewing</a:t>
            </a:r>
            <a:r>
              <a:rPr lang="en-ZA" sz="2000" b="0" i="0" dirty="0">
                <a:solidFill>
                  <a:srgbClr val="FFFFFF"/>
                </a:solidFill>
                <a:effectLst/>
              </a:rPr>
              <a:t> is </a:t>
            </a:r>
            <a:r>
              <a:rPr lang="en-ZA" sz="2000" b="0" i="0" dirty="0" err="1">
                <a:solidFill>
                  <a:srgbClr val="FFFFFF"/>
                </a:solidFill>
                <a:effectLst/>
              </a:rPr>
              <a:t>ouer</a:t>
            </a:r>
            <a:r>
              <a:rPr lang="en-ZA" sz="2000" b="0" i="0" dirty="0">
                <a:solidFill>
                  <a:srgbClr val="FFFFFF"/>
                </a:solidFill>
                <a:effectLst/>
              </a:rPr>
              <a:t> as die </a:t>
            </a:r>
            <a:r>
              <a:rPr lang="en-ZA" sz="2000" b="0" i="0" dirty="0" err="1">
                <a:solidFill>
                  <a:srgbClr val="FFFFFF"/>
                </a:solidFill>
                <a:effectLst/>
              </a:rPr>
              <a:t>regering</a:t>
            </a:r>
            <a:r>
              <a:rPr lang="en-ZA" sz="2000" b="0" i="0" dirty="0">
                <a:solidFill>
                  <a:srgbClr val="FFFFFF"/>
                </a:solidFill>
                <a:effectLst/>
              </a:rPr>
              <a:t>. Maar </a:t>
            </a:r>
            <a:r>
              <a:rPr lang="en-ZA" sz="2000" b="0" i="0" dirty="0" err="1">
                <a:solidFill>
                  <a:srgbClr val="FFFFFF"/>
                </a:solidFill>
                <a:effectLst/>
              </a:rPr>
              <a:t>elke</a:t>
            </a:r>
            <a:r>
              <a:rPr lang="en-ZA" sz="2000" b="0" i="0" dirty="0">
                <a:solidFill>
                  <a:srgbClr val="FFFFFF"/>
                </a:solidFill>
                <a:effectLst/>
              </a:rPr>
              <a:t> </a:t>
            </a:r>
            <a:r>
              <a:rPr lang="en-ZA" sz="2000" b="0" i="0" dirty="0" err="1">
                <a:solidFill>
                  <a:srgbClr val="FFFFFF"/>
                </a:solidFill>
                <a:effectLst/>
              </a:rPr>
              <a:t>volhoubare</a:t>
            </a:r>
            <a:r>
              <a:rPr lang="en-ZA" sz="2000" b="0" i="0" dirty="0">
                <a:solidFill>
                  <a:srgbClr val="FFFFFF"/>
                </a:solidFill>
                <a:effectLst/>
              </a:rPr>
              <a:t> </a:t>
            </a:r>
            <a:r>
              <a:rPr lang="en-ZA" sz="2000" b="0" i="0" dirty="0" err="1">
                <a:solidFill>
                  <a:srgbClr val="FFFFFF"/>
                </a:solidFill>
                <a:effectLst/>
              </a:rPr>
              <a:t>samelewing</a:t>
            </a:r>
            <a:r>
              <a:rPr lang="en-ZA" sz="2000" b="0" i="0" dirty="0">
                <a:solidFill>
                  <a:srgbClr val="FFFFFF"/>
                </a:solidFill>
                <a:effectLst/>
              </a:rPr>
              <a:t> </a:t>
            </a:r>
            <a:r>
              <a:rPr lang="en-ZA" sz="2000" b="0" i="0" dirty="0" err="1">
                <a:solidFill>
                  <a:srgbClr val="FFFFFF"/>
                </a:solidFill>
                <a:effectLst/>
              </a:rPr>
              <a:t>impliseer</a:t>
            </a:r>
            <a:r>
              <a:rPr lang="en-ZA" sz="2000" b="0" i="0" dirty="0">
                <a:solidFill>
                  <a:srgbClr val="FFFFFF"/>
                </a:solidFill>
                <a:effectLst/>
              </a:rPr>
              <a:t> die </a:t>
            </a:r>
            <a:r>
              <a:rPr lang="en-ZA" sz="2000" b="0" i="0" dirty="0" err="1">
                <a:solidFill>
                  <a:srgbClr val="FFFFFF"/>
                </a:solidFill>
                <a:effectLst/>
              </a:rPr>
              <a:t>bestaan</a:t>
            </a:r>
            <a:r>
              <a:rPr lang="en-ZA" sz="2000" b="0" i="0" dirty="0">
                <a:solidFill>
                  <a:srgbClr val="FFFFFF"/>
                </a:solidFill>
                <a:effectLst/>
              </a:rPr>
              <a:t> van </a:t>
            </a:r>
            <a:r>
              <a:rPr lang="en-ZA" sz="2000" b="0" i="0" dirty="0" err="1">
                <a:solidFill>
                  <a:srgbClr val="FFFFFF"/>
                </a:solidFill>
                <a:effectLst/>
              </a:rPr>
              <a:t>regering</a:t>
            </a:r>
            <a:r>
              <a:rPr lang="en-ZA" sz="2000" b="0" i="0" dirty="0">
                <a:solidFill>
                  <a:srgbClr val="FFFFFF"/>
                </a:solidFill>
                <a:effectLst/>
              </a:rPr>
              <a:t> </a:t>
            </a:r>
            <a:r>
              <a:rPr lang="en-ZA" sz="2000" b="0" i="0" dirty="0" err="1">
                <a:solidFill>
                  <a:srgbClr val="FFFFFF"/>
                </a:solidFill>
                <a:effectLst/>
              </a:rPr>
              <a:t>en</a:t>
            </a:r>
            <a:r>
              <a:rPr lang="en-ZA" sz="2000" b="0" i="0" dirty="0">
                <a:solidFill>
                  <a:srgbClr val="FFFFFF"/>
                </a:solidFill>
                <a:effectLst/>
              </a:rPr>
              <a:t> </a:t>
            </a:r>
            <a:r>
              <a:rPr lang="en-ZA" sz="2000" b="0" i="0" dirty="0" err="1">
                <a:solidFill>
                  <a:srgbClr val="FFFFFF"/>
                </a:solidFill>
                <a:effectLst/>
              </a:rPr>
              <a:t>wette</a:t>
            </a:r>
            <a:r>
              <a:rPr lang="en-ZA" sz="2000" b="0" i="0" dirty="0">
                <a:solidFill>
                  <a:srgbClr val="FFFFFF"/>
                </a:solidFill>
                <a:effectLst/>
              </a:rPr>
              <a:t>; want ’n </a:t>
            </a:r>
            <a:r>
              <a:rPr lang="en-ZA" sz="2000" b="0" i="0" dirty="0" err="1">
                <a:solidFill>
                  <a:srgbClr val="FFFFFF"/>
                </a:solidFill>
                <a:effectLst/>
              </a:rPr>
              <a:t>samelewing</a:t>
            </a:r>
            <a:r>
              <a:rPr lang="en-ZA" sz="2000" b="0" i="0" dirty="0">
                <a:solidFill>
                  <a:srgbClr val="FFFFFF"/>
                </a:solidFill>
                <a:effectLst/>
              </a:rPr>
              <a:t> sonder </a:t>
            </a:r>
            <a:r>
              <a:rPr lang="en-ZA" sz="2000" b="0" i="0" dirty="0" err="1">
                <a:solidFill>
                  <a:srgbClr val="FFFFFF"/>
                </a:solidFill>
                <a:effectLst/>
              </a:rPr>
              <a:t>regering</a:t>
            </a:r>
            <a:r>
              <a:rPr lang="en-ZA" sz="2000" b="0" i="0" dirty="0">
                <a:solidFill>
                  <a:srgbClr val="FFFFFF"/>
                </a:solidFill>
                <a:effectLst/>
              </a:rPr>
              <a:t> </a:t>
            </a:r>
            <a:r>
              <a:rPr lang="en-ZA" sz="2000" b="0" i="0" dirty="0" err="1">
                <a:solidFill>
                  <a:srgbClr val="FFFFFF"/>
                </a:solidFill>
                <a:effectLst/>
              </a:rPr>
              <a:t>en</a:t>
            </a:r>
            <a:r>
              <a:rPr lang="en-ZA" sz="2000" b="0" i="0" dirty="0">
                <a:solidFill>
                  <a:srgbClr val="FFFFFF"/>
                </a:solidFill>
                <a:effectLst/>
              </a:rPr>
              <a:t> </a:t>
            </a:r>
            <a:r>
              <a:rPr lang="en-ZA" sz="2000" b="0" i="0" dirty="0" err="1">
                <a:solidFill>
                  <a:srgbClr val="FFFFFF"/>
                </a:solidFill>
                <a:effectLst/>
              </a:rPr>
              <a:t>wette</a:t>
            </a:r>
            <a:r>
              <a:rPr lang="en-ZA" sz="2000" b="0" i="0" dirty="0">
                <a:solidFill>
                  <a:srgbClr val="FFFFFF"/>
                </a:solidFill>
                <a:effectLst/>
              </a:rPr>
              <a:t> word </a:t>
            </a:r>
            <a:r>
              <a:rPr lang="en-ZA" sz="2000" b="0" i="0" dirty="0" err="1">
                <a:solidFill>
                  <a:srgbClr val="FFFFFF"/>
                </a:solidFill>
                <a:effectLst/>
              </a:rPr>
              <a:t>dadelik</a:t>
            </a:r>
            <a:r>
              <a:rPr lang="en-ZA" sz="2000" b="0" i="0" dirty="0">
                <a:solidFill>
                  <a:srgbClr val="FFFFFF"/>
                </a:solidFill>
                <a:effectLst/>
              </a:rPr>
              <a:t> </a:t>
            </a:r>
            <a:r>
              <a:rPr lang="en-ZA" sz="2000" b="0" i="0" dirty="0" err="1">
                <a:solidFill>
                  <a:srgbClr val="FFFFFF"/>
                </a:solidFill>
                <a:effectLst/>
              </a:rPr>
              <a:t>omvergegooi</a:t>
            </a:r>
            <a:r>
              <a:rPr lang="en-ZA" sz="2000" b="0" i="0" dirty="0">
                <a:solidFill>
                  <a:srgbClr val="FFFFFF"/>
                </a:solidFill>
                <a:effectLst/>
              </a:rPr>
              <a:t> </a:t>
            </a:r>
            <a:r>
              <a:rPr lang="en-ZA" sz="2000" b="0" i="0" dirty="0" err="1">
                <a:solidFill>
                  <a:srgbClr val="FFFFFF"/>
                </a:solidFill>
                <a:effectLst/>
              </a:rPr>
              <a:t>deur</a:t>
            </a:r>
            <a:r>
              <a:rPr lang="en-ZA" sz="2000" b="0" i="0" dirty="0">
                <a:solidFill>
                  <a:srgbClr val="FFFFFF"/>
                </a:solidFill>
                <a:effectLst/>
              </a:rPr>
              <a:t> </a:t>
            </a:r>
            <a:r>
              <a:rPr lang="en-ZA" sz="2000" b="0" i="0" dirty="0" err="1">
                <a:solidFill>
                  <a:srgbClr val="FFFFFF"/>
                </a:solidFill>
                <a:effectLst/>
              </a:rPr>
              <a:t>sy</a:t>
            </a:r>
            <a:r>
              <a:rPr lang="en-ZA" sz="2000" b="0" i="0" dirty="0">
                <a:solidFill>
                  <a:srgbClr val="FFFFFF"/>
                </a:solidFill>
                <a:effectLst/>
              </a:rPr>
              <a:t> </a:t>
            </a:r>
            <a:r>
              <a:rPr lang="en-ZA" sz="2000" b="0" i="0" dirty="0" err="1">
                <a:solidFill>
                  <a:srgbClr val="FFFFFF"/>
                </a:solidFill>
                <a:effectLst/>
              </a:rPr>
              <a:t>waansinniges</a:t>
            </a:r>
            <a:r>
              <a:rPr lang="en-ZA" sz="2000" b="0" i="0" dirty="0">
                <a:solidFill>
                  <a:srgbClr val="FFFFFF"/>
                </a:solidFill>
                <a:effectLst/>
              </a:rPr>
              <a:t> </a:t>
            </a:r>
            <a:r>
              <a:rPr lang="en-ZA" sz="2000" b="0" i="0" dirty="0" err="1">
                <a:solidFill>
                  <a:srgbClr val="FFFFFF"/>
                </a:solidFill>
                <a:effectLst/>
              </a:rPr>
              <a:t>en</a:t>
            </a:r>
            <a:r>
              <a:rPr lang="en-ZA" sz="2000" b="0" i="0" dirty="0">
                <a:solidFill>
                  <a:srgbClr val="FFFFFF"/>
                </a:solidFill>
                <a:effectLst/>
              </a:rPr>
              <a:t> skelms, </a:t>
            </a:r>
            <a:r>
              <a:rPr lang="en-ZA" sz="2000" b="0" i="0" dirty="0" err="1">
                <a:solidFill>
                  <a:srgbClr val="FFFFFF"/>
                </a:solidFill>
                <a:effectLst/>
              </a:rPr>
              <a:t>en</a:t>
            </a:r>
            <a:r>
              <a:rPr lang="en-ZA" sz="2000" b="0" i="0" dirty="0">
                <a:solidFill>
                  <a:srgbClr val="FFFFFF"/>
                </a:solidFill>
                <a:effectLst/>
              </a:rPr>
              <a:t> </a:t>
            </a:r>
            <a:r>
              <a:rPr lang="en-ZA" sz="2000" b="0" i="0" dirty="0" err="1">
                <a:solidFill>
                  <a:srgbClr val="FFFFFF"/>
                </a:solidFill>
                <a:effectLst/>
              </a:rPr>
              <a:t>verval</a:t>
            </a:r>
            <a:r>
              <a:rPr lang="en-ZA" sz="2000" b="0" i="0" dirty="0">
                <a:solidFill>
                  <a:srgbClr val="FFFFFF"/>
                </a:solidFill>
                <a:effectLst/>
              </a:rPr>
              <a:t> in chaos.“ </a:t>
            </a:r>
          </a:p>
          <a:p>
            <a:pPr marR="0" algn="just" rtl="0">
              <a:buClr>
                <a:srgbClr val="000000"/>
              </a:buClr>
              <a:buFont typeface="Noto Sans Symbols"/>
              <a:buChar char="●"/>
            </a:pPr>
            <a:r>
              <a:rPr lang="nl-NL" sz="1200" b="1" i="0" u="none" strike="noStrike" baseline="0" dirty="0">
                <a:solidFill>
                  <a:srgbClr val="000000"/>
                </a:solidFill>
                <a:latin typeface="Calibri" panose="020F0502020204030204" pitchFamily="34" charset="0"/>
              </a:rPr>
              <a:t>Stem jy saam met hierdie aanhaling? Dink jy 'n samelewing het 'n regering met wette nodig</a:t>
            </a:r>
            <a:r>
              <a:rPr lang="nl-NL" sz="1200" b="0" i="0" u="none" strike="noStrike" baseline="0" dirty="0">
                <a:solidFill>
                  <a:srgbClr val="000000"/>
                </a:solidFill>
                <a:latin typeface="Calibri" panose="020F0502020204030204" pitchFamily="34" charset="0"/>
              </a:rPr>
              <a:t>? (Gee leerders die geleentheid om te antwoord.)</a:t>
            </a:r>
          </a:p>
          <a:p>
            <a:pPr marR="0" algn="just" rtl="0">
              <a:buClr>
                <a:srgbClr val="000000"/>
              </a:buClr>
              <a:buFont typeface="Noto Sans Symbols"/>
              <a:buChar char="●"/>
            </a:pPr>
            <a:r>
              <a:rPr lang="en-GB" sz="1200" b="0" i="0" u="none" strike="noStrike" baseline="0" dirty="0" err="1">
                <a:solidFill>
                  <a:srgbClr val="000000"/>
                </a:solidFill>
                <a:latin typeface="Calibri" panose="020F0502020204030204" pitchFamily="34" charset="0"/>
              </a:rPr>
              <a:t>Dankie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vir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julle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gedagtes</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Hopelik</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kan</a:t>
            </a:r>
            <a:r>
              <a:rPr lang="en-GB" sz="1200" b="0" i="0" u="none" strike="noStrike" baseline="0" dirty="0">
                <a:solidFill>
                  <a:srgbClr val="000000"/>
                </a:solidFill>
                <a:latin typeface="Calibri" panose="020F0502020204030204" pitchFamily="34" charset="0"/>
              </a:rPr>
              <a:t> die </a:t>
            </a:r>
            <a:r>
              <a:rPr lang="en-GB" sz="1200" b="0" i="0" u="none" strike="noStrike" baseline="0" dirty="0" err="1">
                <a:solidFill>
                  <a:srgbClr val="000000"/>
                </a:solidFill>
                <a:latin typeface="Calibri" panose="020F0502020204030204" pitchFamily="34" charset="0"/>
              </a:rPr>
              <a:t>meeste</a:t>
            </a:r>
            <a:r>
              <a:rPr lang="en-GB" sz="1200" b="0" i="0" u="none" strike="noStrike" baseline="0" dirty="0">
                <a:solidFill>
                  <a:srgbClr val="000000"/>
                </a:solidFill>
                <a:latin typeface="Calibri" panose="020F0502020204030204" pitchFamily="34" charset="0"/>
              </a:rPr>
              <a:t> van </a:t>
            </a:r>
            <a:r>
              <a:rPr lang="en-GB" sz="1200" b="0" i="0" u="none" strike="noStrike" baseline="0" dirty="0" err="1">
                <a:solidFill>
                  <a:srgbClr val="000000"/>
                </a:solidFill>
                <a:latin typeface="Calibri" panose="020F0502020204030204" pitchFamily="34" charset="0"/>
              </a:rPr>
              <a:t>julle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sien</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dat</a:t>
            </a:r>
            <a:r>
              <a:rPr lang="en-GB" sz="1200" b="0" i="0" u="none" strike="noStrike" baseline="0" dirty="0">
                <a:solidFill>
                  <a:srgbClr val="000000"/>
                </a:solidFill>
                <a:latin typeface="Calibri" panose="020F0502020204030204" pitchFamily="34" charset="0"/>
              </a:rPr>
              <a:t> die </a:t>
            </a:r>
            <a:r>
              <a:rPr lang="en-GB" sz="1200" b="0" i="0" u="none" strike="noStrike" baseline="0" dirty="0" err="1">
                <a:solidFill>
                  <a:srgbClr val="000000"/>
                </a:solidFill>
                <a:latin typeface="Calibri" panose="020F0502020204030204" pitchFamily="34" charset="0"/>
              </a:rPr>
              <a:t>lewe</a:t>
            </a:r>
            <a:r>
              <a:rPr lang="en-GB" sz="1200" b="0" i="0" u="none" strike="noStrike" baseline="0" dirty="0">
                <a:solidFill>
                  <a:srgbClr val="000000"/>
                </a:solidFill>
                <a:latin typeface="Calibri" panose="020F0502020204030204" pitchFamily="34" charset="0"/>
              </a:rPr>
              <a:t> sonder die </a:t>
            </a:r>
            <a:r>
              <a:rPr lang="en-GB" sz="1200" b="0" i="0" u="none" strike="noStrike" baseline="0" dirty="0" err="1">
                <a:solidFill>
                  <a:srgbClr val="000000"/>
                </a:solidFill>
                <a:latin typeface="Calibri" panose="020F0502020204030204" pitchFamily="34" charset="0"/>
              </a:rPr>
              <a:t>regering</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en</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wette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baie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moeiliker</a:t>
            </a:r>
            <a:r>
              <a:rPr lang="en-GB" sz="1200" b="0" i="0" u="none" strike="noStrike" baseline="0" dirty="0">
                <a:solidFill>
                  <a:srgbClr val="000000"/>
                </a:solidFill>
                <a:latin typeface="Calibri" panose="020F0502020204030204" pitchFamily="34" charset="0"/>
              </a:rPr>
              <a:t> sou wees. Stel </a:t>
            </a:r>
            <a:r>
              <a:rPr lang="en-GB" sz="1200" b="0" i="0" u="none" strike="noStrike" baseline="0" dirty="0" err="1">
                <a:solidFill>
                  <a:srgbClr val="000000"/>
                </a:solidFill>
                <a:latin typeface="Calibri" panose="020F0502020204030204" pitchFamily="34" charset="0"/>
              </a:rPr>
              <a:t>jou</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voor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dat</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jy</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ry</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en</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niemand</a:t>
            </a:r>
            <a:r>
              <a:rPr lang="en-GB" sz="1200" b="0" i="0" u="none" strike="noStrike" baseline="0" dirty="0">
                <a:solidFill>
                  <a:srgbClr val="000000"/>
                </a:solidFill>
                <a:latin typeface="Calibri" panose="020F0502020204030204" pitchFamily="34" charset="0"/>
              </a:rPr>
              <a:t> het die </a:t>
            </a:r>
            <a:r>
              <a:rPr lang="en-GB" sz="1200" b="0" i="0" u="none" strike="noStrike" baseline="0" dirty="0" err="1">
                <a:solidFill>
                  <a:srgbClr val="000000"/>
                </a:solidFill>
                <a:latin typeface="Calibri" panose="020F0502020204030204" pitchFamily="34" charset="0"/>
              </a:rPr>
              <a:t>reëls</a:t>
            </a:r>
            <a:r>
              <a:rPr lang="en-GB" sz="1200" b="0" i="0" u="none" strike="noStrike" baseline="0" dirty="0">
                <a:solidFill>
                  <a:srgbClr val="000000"/>
                </a:solidFill>
                <a:latin typeface="Calibri" panose="020F0502020204030204" pitchFamily="34" charset="0"/>
              </a:rPr>
              <a:t> op die pad </a:t>
            </a:r>
            <a:r>
              <a:rPr lang="en-GB" sz="1200" b="0" i="0" u="none" strike="noStrike" baseline="0" dirty="0" err="1">
                <a:solidFill>
                  <a:srgbClr val="000000"/>
                </a:solidFill>
                <a:latin typeface="Calibri" panose="020F0502020204030204" pitchFamily="34" charset="0"/>
              </a:rPr>
              <a:t>gevolg</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en</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ooit</a:t>
            </a:r>
            <a:r>
              <a:rPr lang="en-GB" sz="1200" b="0" i="0" u="none" strike="noStrike" baseline="0" dirty="0">
                <a:solidFill>
                  <a:srgbClr val="000000"/>
                </a:solidFill>
                <a:latin typeface="Calibri" panose="020F0502020204030204" pitchFamily="34" charset="0"/>
              </a:rPr>
              <a:t> by </a:t>
            </a:r>
            <a:r>
              <a:rPr lang="en-GB" sz="1200" b="0" i="0" u="none" strike="noStrike" baseline="0" dirty="0" err="1">
                <a:solidFill>
                  <a:srgbClr val="000000"/>
                </a:solidFill>
                <a:latin typeface="Calibri" panose="020F0502020204030204" pitchFamily="34" charset="0"/>
              </a:rPr>
              <a:t>robotte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gestop</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nie</a:t>
            </a:r>
            <a:r>
              <a:rPr lang="en-GB" sz="1200" b="0" i="0" u="none" strike="noStrike" baseline="0" dirty="0">
                <a:solidFill>
                  <a:srgbClr val="000000"/>
                </a:solidFill>
                <a:latin typeface="Calibri" panose="020F0502020204030204" pitchFamily="34" charset="0"/>
              </a:rPr>
              <a:t>. Ons sou </a:t>
            </a:r>
            <a:r>
              <a:rPr lang="en-GB" sz="1200" b="0" i="0" u="none" strike="noStrike" baseline="0" dirty="0" err="1">
                <a:solidFill>
                  <a:srgbClr val="000000"/>
                </a:solidFill>
                <a:latin typeface="Calibri" panose="020F0502020204030204" pitchFamily="34" charset="0"/>
              </a:rPr>
              <a:t>baie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meer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ongelukke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hê</a:t>
            </a:r>
            <a:r>
              <a:rPr lang="en-GB" sz="1200" b="0" i="0" u="none" strike="noStrike" baseline="0" dirty="0">
                <a:solidFill>
                  <a:srgbClr val="000000"/>
                </a:solidFill>
                <a:latin typeface="Calibri" panose="020F0502020204030204" pitchFamily="34" charset="0"/>
              </a:rPr>
              <a:t>.</a:t>
            </a:r>
          </a:p>
          <a:p>
            <a:pPr marR="0" algn="just" rtl="0">
              <a:buClr>
                <a:srgbClr val="000000"/>
              </a:buClr>
              <a:buFont typeface="Noto Sans Symbols"/>
              <a:buChar char="●"/>
            </a:pPr>
            <a:endParaRPr lang="en-ZA" sz="1200" b="0" i="0" u="none" strike="noStrike" baseline="0" dirty="0">
              <a:solidFill>
                <a:srgbClr val="000000"/>
              </a:solidFill>
              <a:latin typeface="Calibri" panose="020F0502020204030204" pitchFamily="34" charset="0"/>
            </a:endParaRPr>
          </a:p>
          <a:p>
            <a:pPr marR="0" algn="just" rtl="0">
              <a:buClr>
                <a:srgbClr val="000000"/>
              </a:buClr>
              <a:buFont typeface="Noto Sans Symbols"/>
              <a:buChar char="●"/>
            </a:pPr>
            <a:r>
              <a:rPr lang="nl-NL" sz="1200" b="0" i="0" u="none" strike="noStrike" baseline="0" dirty="0">
                <a:solidFill>
                  <a:srgbClr val="000000"/>
                </a:solidFill>
                <a:latin typeface="Calibri" panose="020F0502020204030204" pitchFamily="34" charset="0"/>
              </a:rPr>
              <a:t>Ons gaan nou oor na die sosiale en omgewingsverantwoordelikheidskomponent van die kwartaal.</a:t>
            </a:r>
          </a:p>
          <a:p>
            <a:pPr marR="0" algn="just" rtl="0">
              <a:buClr>
                <a:srgbClr val="000000"/>
              </a:buClr>
              <a:buFont typeface="Noto Sans Symbols"/>
              <a:buChar char="●"/>
            </a:pPr>
            <a:r>
              <a:rPr lang="nl-NL" sz="1200" b="1" i="0" u="none" strike="noStrike" baseline="0" dirty="0">
                <a:solidFill>
                  <a:srgbClr val="000000"/>
                </a:solidFill>
                <a:latin typeface="Calibri" panose="020F0502020204030204" pitchFamily="34" charset="0"/>
              </a:rPr>
              <a:t>Onthou jy dat jy hierdie afdeling in graad 11 gedek het oor:</a:t>
            </a:r>
          </a:p>
          <a:p>
            <a:pPr lvl="1" rtl="0">
              <a:buClr>
                <a:srgbClr val="000000"/>
              </a:buClr>
              <a:buFont typeface="Courier New" panose="02070309020205020404" pitchFamily="49" charset="0"/>
              <a:buChar char="-"/>
            </a:pPr>
            <a:r>
              <a:rPr lang="nl-NL" sz="1200" b="0" i="0" u="none" strike="noStrike" baseline="0" dirty="0">
                <a:solidFill>
                  <a:srgbClr val="000000"/>
                </a:solidFill>
                <a:latin typeface="Calibri" panose="020F0502020204030204" pitchFamily="34" charset="0"/>
              </a:rPr>
              <a:t>Sekere omgewingskwessies wat swak gesondheid veroorsaak</a:t>
            </a:r>
          </a:p>
          <a:p>
            <a:pPr lvl="1" rtl="0">
              <a:buClr>
                <a:srgbClr val="000000"/>
              </a:buClr>
              <a:buFont typeface="Courier New" panose="02070309020205020404" pitchFamily="49" charset="0"/>
              <a:buChar char="-"/>
            </a:pPr>
            <a:r>
              <a:rPr lang="nl-NL" sz="1200" b="0" i="0" u="none" strike="noStrike" baseline="0" dirty="0">
                <a:solidFill>
                  <a:srgbClr val="000000"/>
                </a:solidFill>
                <a:latin typeface="Calibri" panose="020F0502020204030204" pitchFamily="34" charset="0"/>
              </a:rPr>
              <a:t>Onmenslike boerderymetodes en die uitputting van natuurlike hulpbronne. 
Klimaatsverandering, en die behoefte om verdere omgewingskade te voorkom en die manier waarop die natuurlike omgewing bestuur word, te verander.</a:t>
            </a:r>
            <a:endParaRPr lang="en-ZA" sz="1200" b="0" i="0" u="none" strike="noStrike" baseline="0" dirty="0">
              <a:solidFill>
                <a:srgbClr val="000000"/>
              </a:solidFill>
              <a:latin typeface="Calibri" panose="020F0502020204030204" pitchFamily="34" charset="0"/>
            </a:endParaRPr>
          </a:p>
          <a:p>
            <a:pPr marR="0" algn="l" rtl="0">
              <a:buClr>
                <a:srgbClr val="000000"/>
              </a:buClr>
              <a:buFont typeface="Symbol" panose="05050102010706020507" pitchFamily="18" charset="2"/>
              <a:buChar char="·"/>
            </a:pPr>
            <a:endParaRPr lang="en-GB" sz="1200" b="0" i="0" u="none" strike="noStrike" baseline="0" dirty="0">
              <a:solidFill>
                <a:srgbClr val="000000"/>
              </a:solidFill>
              <a:latin typeface="Calibri" panose="020F0502020204030204" pitchFamily="34" charset="0"/>
            </a:endParaRPr>
          </a:p>
          <a:p>
            <a:pPr marR="0" algn="l" rtl="0">
              <a:buClr>
                <a:srgbClr val="000000"/>
              </a:buClr>
              <a:buFont typeface="Symbol" panose="05050102010706020507" pitchFamily="18" charset="2"/>
              <a:buChar char="·"/>
            </a:pPr>
            <a:r>
              <a:rPr lang="nl-NL" sz="1200" b="0" i="0" u="none" strike="noStrike" baseline="0" dirty="0">
                <a:solidFill>
                  <a:srgbClr val="000000"/>
                </a:solidFill>
                <a:latin typeface="Calibri" panose="020F0502020204030204" pitchFamily="34" charset="0"/>
              </a:rPr>
              <a:t>Verlede jaar het ons die belangrikheid van verantwoordelikheid as Suid-Afrikaners beklemtoon. Net soos ons werk om ons omgewing te verbeter, maak ons demokrasie ook staat daarop dat ons aktiewe deelnemers aan die burgerlike lewe is.
In die volgende paar lesse gaan ons bespreek watter regeringsvlakke verantwoordelik is vir die skepping en wysiging van wette, regulasies en reëls. En ons sal bespreek wie se verantwoordelikheid dit is om gemeenskapsdienste te lewer wat 'n veilige en gesonde leefstyl bevorder. Jy sal sien dat hierdie inligting jou direk beïnvloed.
Goed, kom ons begin.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latin typeface="Calibri"/>
                <a:ea typeface="Calibri"/>
                <a:cs typeface="Calibri"/>
                <a:sym typeface="Calibri"/>
              </a:rPr>
              <a:t>Skyfie 3 - Groepaktiwiteit - (</a:t>
            </a:r>
            <a:r>
              <a:rPr lang="en-ZA" dirty="0" err="1">
                <a:latin typeface="Calibri"/>
                <a:ea typeface="Calibri"/>
                <a:cs typeface="Calibri"/>
                <a:sym typeface="Calibri"/>
              </a:rPr>
              <a:t>Basislyn</a:t>
            </a:r>
            <a:r>
              <a:rPr lang="en" dirty="0">
                <a:latin typeface="Calibri"/>
                <a:ea typeface="Calibri"/>
                <a:cs typeface="Calibri"/>
                <a:sym typeface="Calibri"/>
              </a:rPr>
              <a:t>) (5 minute)</a:t>
            </a:r>
            <a:endParaRPr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latin typeface="Calibri"/>
              <a:ea typeface="Calibri"/>
              <a:cs typeface="Calibri"/>
              <a:sym typeface="Calibri"/>
            </a:endParaRPr>
          </a:p>
          <a:p>
            <a:pPr marR="0" algn="just" rtl="0">
              <a:buClr>
                <a:srgbClr val="000000"/>
              </a:buClr>
              <a:buFont typeface="Noto Sans Symbols"/>
              <a:buChar char="●"/>
            </a:pPr>
            <a:r>
              <a:rPr lang="nl-NL" sz="1100" b="0" i="0" u="none" strike="noStrike" baseline="0" dirty="0">
                <a:solidFill>
                  <a:srgbClr val="000000"/>
                </a:solidFill>
                <a:latin typeface="Calibri" panose="020F0502020204030204" pitchFamily="34" charset="0"/>
              </a:rPr>
              <a:t>Neem 'n paar minute om </a:t>
            </a:r>
            <a:r>
              <a:rPr lang="nl-NL" sz="1100" b="1" i="1" u="none" strike="noStrike" baseline="0" dirty="0">
                <a:solidFill>
                  <a:srgbClr val="000000"/>
                </a:solidFill>
                <a:latin typeface="Calibri" panose="020F0502020204030204" pitchFamily="34" charset="0"/>
              </a:rPr>
              <a:t>Aktiwiteit 1 (</a:t>
            </a:r>
            <a:r>
              <a:rPr lang="nl-NL" sz="1100" b="1" i="1" u="sng" strike="noStrike" baseline="0" dirty="0">
                <a:solidFill>
                  <a:srgbClr val="000000"/>
                </a:solidFill>
                <a:latin typeface="Calibri" panose="020F0502020204030204" pitchFamily="34" charset="0"/>
              </a:rPr>
              <a:t>Les 1 – Werkkaart</a:t>
            </a:r>
            <a:r>
              <a:rPr lang="nl-NL" sz="1100" b="1" i="1" u="none" strike="noStrike" baseline="0" dirty="0">
                <a:solidFill>
                  <a:srgbClr val="000000"/>
                </a:solidFill>
                <a:latin typeface="Calibri" panose="020F0502020204030204" pitchFamily="34" charset="0"/>
              </a:rPr>
              <a:t>) </a:t>
            </a:r>
            <a:r>
              <a:rPr lang="nl-NL" sz="1100" b="0" i="0" u="none" strike="noStrike" baseline="0" dirty="0">
                <a:solidFill>
                  <a:srgbClr val="000000"/>
                </a:solidFill>
                <a:latin typeface="Calibri" panose="020F0502020204030204" pitchFamily="34" charset="0"/>
              </a:rPr>
              <a:t>saam met 'n maat in jou groep te voltooi. 
</a:t>
            </a:r>
            <a:r>
              <a:rPr lang="nl-NL" sz="1100" b="1" i="0" u="none" strike="noStrike" baseline="0" dirty="0">
                <a:solidFill>
                  <a:srgbClr val="000000"/>
                </a:solidFill>
                <a:latin typeface="Calibri" panose="020F0502020204030204" pitchFamily="34" charset="0"/>
              </a:rPr>
              <a:t>V1.1</a:t>
            </a:r>
            <a:r>
              <a:rPr lang="nl-NL" sz="1100" b="0" i="0" u="none" strike="noStrike" baseline="0" dirty="0">
                <a:solidFill>
                  <a:srgbClr val="000000"/>
                </a:solidFill>
                <a:latin typeface="Calibri" panose="020F0502020204030204" pitchFamily="34" charset="0"/>
              </a:rPr>
              <a:t>: Dink aan jou oggend tot dusver, skryf VYF regeringsdienste neer wat jy vanoggend gebruik het. As jy nie te seker is hieroor nie, oorweeg dan hierdie vrae: Was daar elektrisiteit en lopende water by jou huis? Het jy skool toe gereis op ‘n teer- of grondpad? Wie verskaf jou skoolopleiding? 
Jy kry die idee, so dinkskrum saam met jou maat, maar albei smoet jul antwoorde op jul werkkaart neerskryf. (Gee 3 minute.)
Leerders moet </a:t>
            </a:r>
            <a:r>
              <a:rPr lang="nl-NL" sz="1100" b="1" i="0" u="none" strike="noStrike" baseline="0" dirty="0">
                <a:solidFill>
                  <a:srgbClr val="000000"/>
                </a:solidFill>
                <a:latin typeface="Calibri" panose="020F0502020204030204" pitchFamily="34" charset="0"/>
              </a:rPr>
              <a:t>V1.2</a:t>
            </a:r>
            <a:r>
              <a:rPr lang="nl-NL" sz="1100" b="0" i="0" u="none" strike="noStrike" baseline="0" dirty="0">
                <a:solidFill>
                  <a:srgbClr val="000000"/>
                </a:solidFill>
                <a:latin typeface="Calibri" panose="020F0502020204030204" pitchFamily="34" charset="0"/>
              </a:rPr>
              <a:t> voltooi (instruksies op werkkaart).</a:t>
            </a:r>
            <a:endParaRPr lang="en-GB" sz="1100" b="0" i="0" u="none" strike="noStrike" baseline="0" dirty="0">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ZA" dirty="0" err="1">
                <a:latin typeface="Calibri"/>
                <a:ea typeface="Calibri"/>
                <a:cs typeface="Calibri"/>
                <a:sym typeface="Calibri"/>
              </a:rPr>
              <a:t>Skyfie</a:t>
            </a:r>
            <a:r>
              <a:rPr lang="en-ZA" dirty="0">
                <a:latin typeface="Calibri"/>
                <a:ea typeface="Calibri"/>
                <a:cs typeface="Calibri"/>
                <a:sym typeface="Calibri"/>
              </a:rPr>
              <a:t> 4 &amp; 5 </a:t>
            </a:r>
            <a:r>
              <a:rPr lang="en-ZA" dirty="0" err="1">
                <a:latin typeface="Calibri"/>
                <a:ea typeface="Calibri"/>
                <a:cs typeface="Calibri"/>
                <a:sym typeface="Calibri"/>
              </a:rPr>
              <a:t>Onderrig</a:t>
            </a:r>
            <a:r>
              <a:rPr lang="en-ZA" dirty="0">
                <a:latin typeface="Calibri"/>
                <a:ea typeface="Calibri"/>
                <a:cs typeface="Calibri"/>
                <a:sym typeface="Calibri"/>
              </a:rPr>
              <a:t> &amp; </a:t>
            </a:r>
            <a:r>
              <a:rPr lang="en-ZA" dirty="0" err="1">
                <a:latin typeface="Calibri"/>
                <a:ea typeface="Calibri"/>
                <a:cs typeface="Calibri"/>
                <a:sym typeface="Calibri"/>
              </a:rPr>
              <a:t>Individuele</a:t>
            </a:r>
            <a:r>
              <a:rPr lang="en-ZA" dirty="0">
                <a:latin typeface="Calibri"/>
                <a:ea typeface="Calibri"/>
                <a:cs typeface="Calibri"/>
                <a:sym typeface="Calibri"/>
              </a:rPr>
              <a:t> </a:t>
            </a:r>
            <a:r>
              <a:rPr lang="en-ZA" dirty="0" err="1">
                <a:latin typeface="Calibri"/>
                <a:ea typeface="Calibri"/>
                <a:cs typeface="Calibri"/>
                <a:sym typeface="Calibri"/>
              </a:rPr>
              <a:t>Aktiwiteit</a:t>
            </a:r>
            <a:r>
              <a:rPr lang="en-ZA" dirty="0">
                <a:latin typeface="Calibri"/>
                <a:ea typeface="Calibri"/>
                <a:cs typeface="Calibri"/>
                <a:sym typeface="Calibri"/>
              </a:rPr>
              <a:t> (4 min </a:t>
            </a:r>
            <a:r>
              <a:rPr lang="en-ZA" dirty="0" err="1">
                <a:latin typeface="Calibri"/>
                <a:ea typeface="Calibri"/>
                <a:cs typeface="Calibri"/>
                <a:sym typeface="Calibri"/>
              </a:rPr>
              <a:t>en</a:t>
            </a:r>
            <a:r>
              <a:rPr lang="en-ZA" dirty="0">
                <a:latin typeface="Calibri"/>
                <a:ea typeface="Calibri"/>
                <a:cs typeface="Calibri"/>
                <a:sym typeface="Calibri"/>
              </a:rPr>
              <a:t> 6 min)</a:t>
            </a:r>
          </a:p>
          <a:p>
            <a:pPr marL="0" marR="0" lvl="0" indent="0" algn="l" rtl="0">
              <a:lnSpc>
                <a:spcPct val="100000"/>
              </a:lnSpc>
              <a:spcBef>
                <a:spcPts val="0"/>
              </a:spcBef>
              <a:spcAft>
                <a:spcPts val="0"/>
              </a:spcAft>
              <a:buClr>
                <a:srgbClr val="000000"/>
              </a:buClr>
              <a:buSzPts val="1100"/>
              <a:buFont typeface="Arial"/>
              <a:buNone/>
            </a:pPr>
            <a:endParaRPr dirty="0">
              <a:latin typeface="Calibri"/>
              <a:ea typeface="Calibri"/>
              <a:cs typeface="Calibri"/>
              <a:sym typeface="Calibri"/>
            </a:endParaRPr>
          </a:p>
          <a:p>
            <a:pPr marR="0" algn="just" rtl="0">
              <a:buClr>
                <a:srgbClr val="000000"/>
              </a:buClr>
              <a:buFont typeface="Noto Sans Symbols"/>
              <a:buChar char="●"/>
            </a:pPr>
            <a:r>
              <a:rPr lang="en-GB" sz="1200" b="1" i="0" u="none" strike="noStrike" baseline="0" dirty="0">
                <a:solidFill>
                  <a:srgbClr val="FF0000"/>
                </a:solidFill>
                <a:latin typeface="Calibri" panose="020F0502020204030204" pitchFamily="34" charset="0"/>
              </a:rPr>
              <a:t>Nota </a:t>
            </a:r>
            <a:r>
              <a:rPr lang="en-GB" sz="1200" b="1" i="0" u="none" strike="noStrike" baseline="0" dirty="0" err="1">
                <a:solidFill>
                  <a:srgbClr val="FF0000"/>
                </a:solidFill>
                <a:latin typeface="Calibri" panose="020F0502020204030204" pitchFamily="34" charset="0"/>
              </a:rPr>
              <a:t>aan</a:t>
            </a:r>
            <a:r>
              <a:rPr lang="en-GB" sz="1200" b="1" i="0" u="none" strike="noStrike" baseline="0" dirty="0">
                <a:solidFill>
                  <a:srgbClr val="FF0000"/>
                </a:solidFill>
                <a:latin typeface="Calibri" panose="020F0502020204030204" pitchFamily="34" charset="0"/>
              </a:rPr>
              <a:t> </a:t>
            </a:r>
            <a:r>
              <a:rPr lang="en-GB" sz="1200" b="1" i="0" u="none" strike="noStrike" baseline="0" dirty="0" err="1">
                <a:solidFill>
                  <a:srgbClr val="FF0000"/>
                </a:solidFill>
                <a:latin typeface="Calibri" panose="020F0502020204030204" pitchFamily="34" charset="0"/>
              </a:rPr>
              <a:t>onderwyser</a:t>
            </a:r>
            <a:r>
              <a:rPr lang="en-GB" sz="1200" b="1" i="0" u="none" strike="noStrike" baseline="0" dirty="0">
                <a:solidFill>
                  <a:srgbClr val="FF0000"/>
                </a:solidFill>
                <a:latin typeface="Calibri" panose="020F0502020204030204" pitchFamily="34" charset="0"/>
              </a:rPr>
              <a:t>: </a:t>
            </a:r>
            <a:r>
              <a:rPr lang="nl-NL" sz="1200" b="0" i="0" u="none" strike="noStrike" baseline="0" dirty="0">
                <a:solidFill>
                  <a:srgbClr val="FF0000"/>
                </a:solidFill>
                <a:latin typeface="Calibri" panose="020F0502020204030204" pitchFamily="34" charset="0"/>
              </a:rPr>
              <a:t>Leerders sal die vrae in </a:t>
            </a:r>
            <a:r>
              <a:rPr lang="nl-NL" sz="1200" b="1" i="1" u="none" strike="noStrike" baseline="0" dirty="0">
                <a:solidFill>
                  <a:srgbClr val="FF0000"/>
                </a:solidFill>
                <a:latin typeface="Calibri" panose="020F0502020204030204" pitchFamily="34" charset="0"/>
              </a:rPr>
              <a:t>Aktiwiteit 2 </a:t>
            </a:r>
            <a:r>
              <a:rPr lang="nl-NL" sz="1200" b="1" i="0" u="none" strike="noStrike" baseline="0" dirty="0">
                <a:solidFill>
                  <a:srgbClr val="FF0000"/>
                </a:solidFill>
                <a:latin typeface="Calibri" panose="020F0502020204030204" pitchFamily="34" charset="0"/>
              </a:rPr>
              <a:t>(</a:t>
            </a:r>
            <a:r>
              <a:rPr lang="nl-NL" sz="1200" b="1" i="1" u="sng" strike="noStrike" baseline="0" dirty="0">
                <a:solidFill>
                  <a:srgbClr val="FF0000"/>
                </a:solidFill>
                <a:latin typeface="Calibri" panose="020F0502020204030204" pitchFamily="34" charset="0"/>
              </a:rPr>
              <a:t>Les 1 – Werkkaart</a:t>
            </a:r>
            <a:r>
              <a:rPr lang="nl-NL" sz="1200" b="1" i="0" u="none" strike="noStrike" baseline="0" dirty="0">
                <a:solidFill>
                  <a:srgbClr val="FF0000"/>
                </a:solidFill>
                <a:latin typeface="Calibri" panose="020F0502020204030204" pitchFamily="34" charset="0"/>
              </a:rPr>
              <a:t>) </a:t>
            </a:r>
            <a:r>
              <a:rPr lang="nl-NL" sz="1200" b="0" i="0" u="none" strike="noStrike" baseline="0" dirty="0">
                <a:solidFill>
                  <a:srgbClr val="FF0000"/>
                </a:solidFill>
                <a:latin typeface="Calibri" panose="020F0502020204030204" pitchFamily="34" charset="0"/>
              </a:rPr>
              <a:t>in verskillende stadiums van </a:t>
            </a:r>
            <a:r>
              <a:rPr lang="nl-NL" sz="1200" b="1" i="0" u="none" strike="noStrike" baseline="0" dirty="0">
                <a:solidFill>
                  <a:srgbClr val="FF0000"/>
                </a:solidFill>
                <a:latin typeface="Calibri" panose="020F0502020204030204" pitchFamily="34" charset="0"/>
              </a:rPr>
              <a:t>Skyfies 5 en 6 </a:t>
            </a:r>
            <a:r>
              <a:rPr lang="nl-NL" sz="1200" b="0" i="0" u="none" strike="noStrike" baseline="0" dirty="0">
                <a:solidFill>
                  <a:srgbClr val="FF0000"/>
                </a:solidFill>
                <a:latin typeface="Calibri" panose="020F0502020204030204" pitchFamily="34" charset="0"/>
              </a:rPr>
              <a:t>moet voltooi. Dek die teorie en gee dan tyd om die vrae te beantwoord terwyl julle as 'n klas antwoord.</a:t>
            </a:r>
          </a:p>
          <a:p>
            <a:pPr marR="0" algn="just" rtl="0">
              <a:buClr>
                <a:srgbClr val="000000"/>
              </a:buClr>
              <a:buFont typeface="Noto Sans Symbols"/>
              <a:buChar char="●"/>
            </a:pPr>
            <a:endParaRPr lang="en-ZA" sz="1200" b="0" i="0" u="none" strike="noStrike" baseline="0" dirty="0">
              <a:solidFill>
                <a:srgbClr val="FF0000"/>
              </a:solidFill>
              <a:latin typeface="Calibri" panose="020F0502020204030204" pitchFamily="34" charset="0"/>
            </a:endParaRPr>
          </a:p>
          <a:p>
            <a:pPr marR="0" algn="just" rtl="0">
              <a:buClr>
                <a:srgbClr val="000000"/>
              </a:buClr>
              <a:buFont typeface="Noto Sans Symbols"/>
              <a:buChar char="●"/>
            </a:pPr>
            <a:r>
              <a:rPr lang="nl-NL" sz="1200" b="1" i="0" u="none" strike="noStrike" baseline="0" dirty="0">
                <a:solidFill>
                  <a:srgbClr val="000000"/>
                </a:solidFill>
                <a:latin typeface="Calibri" panose="020F0502020204030204" pitchFamily="34" charset="0"/>
              </a:rPr>
              <a:t>Stel die vraag: Waarom dink jy het ons verskillende regeringsvlakke nodig?  (Gee 1 min vir antwoorde en terugvoer.)</a:t>
            </a:r>
          </a:p>
          <a:p>
            <a:pPr marR="0" algn="just" rtl="0">
              <a:buClr>
                <a:srgbClr val="000000"/>
              </a:buClr>
              <a:buFont typeface="Noto Sans Symbols"/>
              <a:buChar char="●"/>
            </a:pPr>
            <a:r>
              <a:rPr lang="en-GB" sz="1200" b="1" i="0" u="none" strike="noStrike" baseline="0" dirty="0" err="1">
                <a:solidFill>
                  <a:srgbClr val="000000"/>
                </a:solidFill>
                <a:latin typeface="Calibri" panose="020F0502020204030204" pitchFamily="34" charset="0"/>
              </a:rPr>
              <a:t>Moontlike</a:t>
            </a:r>
            <a:r>
              <a:rPr lang="en-GB" sz="1200" b="1" i="0" u="none" strike="noStrike" baseline="0" dirty="0">
                <a:solidFill>
                  <a:srgbClr val="000000"/>
                </a:solidFill>
                <a:latin typeface="Calibri" panose="020F0502020204030204" pitchFamily="34" charset="0"/>
              </a:rPr>
              <a:t> </a:t>
            </a:r>
            <a:r>
              <a:rPr lang="en-GB" sz="1200" b="1" i="0" u="none" strike="noStrike" baseline="0" dirty="0" err="1">
                <a:solidFill>
                  <a:srgbClr val="000000"/>
                </a:solidFill>
                <a:latin typeface="Calibri" panose="020F0502020204030204" pitchFamily="34" charset="0"/>
              </a:rPr>
              <a:t>antwoord</a:t>
            </a:r>
            <a:r>
              <a:rPr lang="en-GB" sz="1200" b="1" i="0" u="none" strike="noStrike" baseline="0" dirty="0">
                <a:solidFill>
                  <a:srgbClr val="000000"/>
                </a:solidFill>
                <a:latin typeface="Calibri" panose="020F0502020204030204" pitchFamily="34" charset="0"/>
              </a:rPr>
              <a:t>:</a:t>
            </a:r>
            <a:r>
              <a:rPr lang="en-GB" sz="1200" b="0" i="0" u="none" strike="noStrike" baseline="0" dirty="0">
                <a:solidFill>
                  <a:srgbClr val="000000"/>
                </a:solidFill>
                <a:latin typeface="Calibri" panose="020F0502020204030204" pitchFamily="34" charset="0"/>
              </a:rPr>
              <a:t> </a:t>
            </a:r>
            <a:r>
              <a:rPr lang="nl-NL" sz="1200" b="0" i="0" u="none" strike="noStrike" baseline="0" dirty="0">
                <a:solidFill>
                  <a:srgbClr val="000000"/>
                </a:solidFill>
                <a:latin typeface="Calibri" panose="020F0502020204030204" pitchFamily="34" charset="0"/>
              </a:rPr>
              <a:t>Suid-Afrika het drie regeringsvlakke (nasionaal, provinsial, plaaslik) om mag te deel en plaaslike behoeftes beter te regstel.</a:t>
            </a:r>
            <a:r>
              <a:rPr lang="en-GB" sz="1200" b="0" i="0" u="none" strike="noStrike" baseline="0" dirty="0">
                <a:solidFill>
                  <a:srgbClr val="000000"/>
                </a:solidFill>
                <a:latin typeface="Calibri" panose="020F0502020204030204" pitchFamily="34" charset="0"/>
              </a:rPr>
              <a:t> </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Courier New" panose="02070309020205020404" pitchFamily="49" charset="0"/>
              <a:buChar char="-"/>
              <a:tabLst/>
              <a:defRPr/>
            </a:pPr>
            <a:r>
              <a:rPr lang="en-GB" sz="1200" b="0" i="0" u="none" strike="noStrike" baseline="0" dirty="0" err="1">
                <a:solidFill>
                  <a:srgbClr val="000000"/>
                </a:solidFill>
                <a:latin typeface="Calibri" panose="020F0502020204030204" pitchFamily="34" charset="0"/>
              </a:rPr>
              <a:t>Nasionaal</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hanteer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kwessies</a:t>
            </a:r>
            <a:r>
              <a:rPr lang="en-GB" sz="1200" b="0" i="0" u="none" strike="noStrike" baseline="0" dirty="0">
                <a:solidFill>
                  <a:srgbClr val="000000"/>
                </a:solidFill>
                <a:latin typeface="Calibri" panose="020F0502020204030204" pitchFamily="34" charset="0"/>
              </a:rPr>
              <a:t> wat die hele land </a:t>
            </a:r>
            <a:r>
              <a:rPr lang="en-GB" sz="1200" b="0" i="0" u="none" strike="noStrike" baseline="0" dirty="0" err="1">
                <a:solidFill>
                  <a:srgbClr val="000000"/>
                </a:solidFill>
                <a:latin typeface="Calibri" panose="020F0502020204030204" pitchFamily="34" charset="0"/>
              </a:rPr>
              <a:t>raak</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soos</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wette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veiligheid</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en</a:t>
            </a:r>
            <a:r>
              <a:rPr lang="en-GB" sz="1200" b="0" i="0" u="none" strike="noStrike" baseline="0" dirty="0">
                <a:solidFill>
                  <a:srgbClr val="000000"/>
                </a:solidFill>
                <a:latin typeface="Calibri" panose="020F0502020204030204" pitchFamily="34" charset="0"/>
              </a:rPr>
              <a:t> die </a:t>
            </a:r>
            <a:r>
              <a:rPr lang="en-GB" sz="1200" b="0" i="0" u="none" strike="noStrike" baseline="0" dirty="0" err="1">
                <a:solidFill>
                  <a:srgbClr val="000000"/>
                </a:solidFill>
                <a:latin typeface="Calibri" panose="020F0502020204030204" pitchFamily="34" charset="0"/>
              </a:rPr>
              <a:t>ekonomie</a:t>
            </a:r>
            <a:r>
              <a:rPr lang="en-GB" sz="1200" b="0" i="0" u="none" strike="noStrike" baseline="0" dirty="0">
                <a:solidFill>
                  <a:srgbClr val="000000"/>
                </a:solidFill>
                <a:latin typeface="Calibri" panose="020F0502020204030204" pitchFamily="34" charset="0"/>
              </a:rPr>
              <a:t>.</a:t>
            </a:r>
          </a:p>
          <a:p>
            <a:pPr lvl="2" rtl="0">
              <a:buClr>
                <a:srgbClr val="000000"/>
              </a:buClr>
              <a:buFont typeface="Courier New" panose="02070309020205020404" pitchFamily="49" charset="0"/>
              <a:buChar char="-"/>
            </a:pPr>
            <a:r>
              <a:rPr lang="en-GB" sz="1200" b="0" i="0" u="none" strike="noStrike" baseline="0" dirty="0" err="1">
                <a:solidFill>
                  <a:srgbClr val="000000"/>
                </a:solidFill>
                <a:latin typeface="Calibri" panose="020F0502020204030204" pitchFamily="34" charset="0"/>
              </a:rPr>
              <a:t>Provinsiaal</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bestuur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skole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hospitale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en</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paaie</a:t>
            </a:r>
            <a:r>
              <a:rPr lang="en-GB" sz="1200" b="0" i="0" u="none" strike="noStrike" baseline="0" dirty="0">
                <a:solidFill>
                  <a:srgbClr val="000000"/>
                </a:solidFill>
                <a:latin typeface="Calibri" panose="020F0502020204030204" pitchFamily="34" charset="0"/>
              </a:rPr>
              <a:t> in </a:t>
            </a:r>
            <a:r>
              <a:rPr lang="en-GB" sz="1200" b="0" i="0" u="none" strike="noStrike" baseline="0" dirty="0" err="1">
                <a:solidFill>
                  <a:srgbClr val="000000"/>
                </a:solidFill>
                <a:latin typeface="Calibri" panose="020F0502020204030204" pitchFamily="34" charset="0"/>
              </a:rPr>
              <a:t>jou</a:t>
            </a:r>
            <a:r>
              <a:rPr lang="en-GB" sz="1200" b="0" i="0" u="none" strike="noStrike" baseline="0" dirty="0">
                <a:solidFill>
                  <a:srgbClr val="000000"/>
                </a:solidFill>
                <a:latin typeface="Calibri" panose="020F0502020204030204" pitchFamily="34" charset="0"/>
              </a:rPr>
              <a:t> area.</a:t>
            </a:r>
          </a:p>
          <a:p>
            <a:pPr lvl="2" rtl="0">
              <a:buClr>
                <a:srgbClr val="000000"/>
              </a:buClr>
              <a:buFont typeface="Courier New" panose="02070309020205020404" pitchFamily="49" charset="0"/>
              <a:buChar char="-"/>
            </a:pPr>
            <a:r>
              <a:rPr lang="nl-NL" sz="1200" b="0" i="0" u="none" strike="noStrike" baseline="0" dirty="0">
                <a:solidFill>
                  <a:srgbClr val="000000"/>
                </a:solidFill>
                <a:latin typeface="Calibri" panose="020F0502020204030204" pitchFamily="34" charset="0"/>
              </a:rPr>
              <a:t>Plaaslik (jou dorp): bestuur vullis, water en elektrisiteit.</a:t>
            </a:r>
            <a:endParaRPr lang="en-ZA" sz="1200" b="0" i="0" u="none" strike="noStrike" baseline="0" dirty="0">
              <a:solidFill>
                <a:srgbClr val="000000"/>
              </a:solidFill>
              <a:latin typeface="Calibri" panose="020F0502020204030204" pitchFamily="34" charset="0"/>
            </a:endParaRPr>
          </a:p>
          <a:p>
            <a:pPr marR="0" algn="just" rtl="0">
              <a:buClr>
                <a:srgbClr val="000000"/>
              </a:buClr>
              <a:buFont typeface="Symbol" panose="05050102010706020507" pitchFamily="18" charset="2"/>
              <a:buChar char="·"/>
            </a:pPr>
            <a:endParaRPr lang="en-GB" sz="1200" b="0" i="0" u="none" strike="noStrike" baseline="0" dirty="0">
              <a:solidFill>
                <a:srgbClr val="000000"/>
              </a:solidFill>
              <a:latin typeface="Calibri" panose="020F0502020204030204" pitchFamily="34" charset="0"/>
            </a:endParaRPr>
          </a:p>
          <a:p>
            <a:pPr marR="0" algn="just" rtl="0">
              <a:buClr>
                <a:srgbClr val="000000"/>
              </a:buClr>
              <a:buFont typeface="Symbol" panose="05050102010706020507" pitchFamily="18" charset="2"/>
              <a:buChar char="·"/>
            </a:pPr>
            <a:r>
              <a:rPr lang="nl-NL" sz="1200" b="0" i="0" u="none" strike="noStrike" baseline="0" dirty="0">
                <a:solidFill>
                  <a:srgbClr val="000000"/>
                </a:solidFill>
                <a:latin typeface="Calibri" panose="020F0502020204030204" pitchFamily="34" charset="0"/>
              </a:rPr>
              <a:t>Kom ons ondersoek nou die verskillende regeringsvlakke en hul rolle. Om hierdie rolle te verstaan, sal jou help om te sien hoe elke vlak bydra tot ons samelewing.</a:t>
            </a:r>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Char char="·"/>
              <a:tabLst/>
              <a:defRPr/>
            </a:pPr>
            <a:r>
              <a:rPr lang="nl-NL" sz="1200" b="0" i="0" u="none" strike="noStrike" baseline="0" dirty="0">
                <a:solidFill>
                  <a:srgbClr val="000000"/>
                </a:solidFill>
                <a:latin typeface="Calibri" panose="020F0502020204030204" pitchFamily="34" charset="0"/>
              </a:rPr>
              <a:t>Kom ons begin met die </a:t>
            </a:r>
            <a:r>
              <a:rPr lang="nl-NL" sz="1200" b="1" i="0" u="none" strike="noStrike" baseline="0" dirty="0">
                <a:solidFill>
                  <a:srgbClr val="000000"/>
                </a:solidFill>
                <a:latin typeface="Calibri" panose="020F0502020204030204" pitchFamily="34" charset="0"/>
              </a:rPr>
              <a:t>nasionale regering</a:t>
            </a:r>
            <a:r>
              <a:rPr lang="nl-NL" sz="1200" b="0" i="0" u="none" strike="noStrike" baseline="0" dirty="0">
                <a:solidFill>
                  <a:srgbClr val="000000"/>
                </a:solidFill>
                <a:latin typeface="Calibri" panose="020F0502020204030204" pitchFamily="34" charset="0"/>
              </a:rPr>
              <a:t>. </a:t>
            </a:r>
            <a:r>
              <a:rPr lang="af-ZA" sz="1800" dirty="0">
                <a:effectLst/>
                <a:latin typeface="Calibri" panose="020F0502020204030204" pitchFamily="34" charset="0"/>
                <a:ea typeface="Calibri" panose="020F0502020204030204" pitchFamily="34" charset="0"/>
              </a:rPr>
              <a:t>Die nasionale regering is die hoogste vlak van regering in ons land. Die nasionale regering is verantwoordelik vir die skep en toepas van wette wat op alle burgers van die land van toepassing is. Hierdie wette dek kwessies soos verdediging, buitelandse beleid en nasionale veiligheid. Dink daaraan as die sambreel wat ons almal beskerm en verseker dat ons 'n eenvormige stel reëls het om te volg. Dit funksioneer binne die raamwerk van die </a:t>
            </a:r>
            <a:r>
              <a:rPr lang="af-ZA" sz="1800" b="1" dirty="0">
                <a:effectLst/>
                <a:latin typeface="Calibri" panose="020F0502020204030204" pitchFamily="34" charset="0"/>
                <a:ea typeface="Calibri" panose="020F0502020204030204" pitchFamily="34" charset="0"/>
              </a:rPr>
              <a:t>Grondwet van Suid-Afrika</a:t>
            </a:r>
            <a:r>
              <a:rPr lang="af-ZA" sz="1800" dirty="0">
                <a:effectLst/>
                <a:latin typeface="Calibri" panose="020F0502020204030204" pitchFamily="34" charset="0"/>
                <a:ea typeface="Calibri" panose="020F0502020204030204" pitchFamily="34" charset="0"/>
              </a:rPr>
              <a:t>, wat die hoogste wet van die land is.</a:t>
            </a:r>
            <a:r>
              <a:rPr lang="nl-NL" sz="1200" b="0" i="0" u="none" strike="noStrike" baseline="0" dirty="0">
                <a:solidFill>
                  <a:srgbClr val="000000"/>
                </a:solidFill>
                <a:latin typeface="Calibri" panose="020F0502020204030204" pitchFamily="34" charset="0"/>
              </a:rPr>
              <a:t>
Alle graad 12's sal byvoorbeeld dieselfde NSS-eksamens aan die einde van graad 12 skryf as deel van 'n nasionale assesseringswet. Die Departement van Basiese Onderwys (DBE) is die nasionale regeringsliggaam wat alle provinsies opdrag gee om leerders volgens 'n stel reëls vir hierdie nasionale eksamens voor te berei.</a:t>
            </a:r>
            <a:endParaRPr lang="en-ZA" sz="1200" b="0" i="0" u="none" strike="noStrike" baseline="0" dirty="0">
              <a:solidFill>
                <a:srgbClr val="000000"/>
              </a:solidFill>
              <a:latin typeface="Calibri" panose="020F0502020204030204" pitchFamily="34" charset="0"/>
            </a:endParaRPr>
          </a:p>
          <a:p>
            <a:pPr marR="0" algn="just" rtl="0">
              <a:buClr>
                <a:srgbClr val="000000"/>
              </a:buClr>
              <a:buFont typeface="Symbol" panose="05050102010706020507" pitchFamily="18" charset="2"/>
              <a:buChar char="·"/>
            </a:pPr>
            <a:endParaRPr lang="en-GB" sz="1200" b="0" i="0" u="none" strike="noStrike" baseline="0" dirty="0">
              <a:solidFill>
                <a:srgbClr val="000000"/>
              </a:solidFill>
              <a:latin typeface="Calibri" panose="020F0502020204030204" pitchFamily="34" charset="0"/>
            </a:endParaRPr>
          </a:p>
          <a:p>
            <a:pPr marL="457200" marR="0" lvl="0" indent="-298450" algn="l" defTabSz="914400" rtl="0" eaLnBrk="1" fontAlgn="auto" latinLnBrk="0" hangingPunct="1">
              <a:lnSpc>
                <a:spcPct val="115000"/>
              </a:lnSpc>
              <a:spcBef>
                <a:spcPts val="0"/>
              </a:spcBef>
              <a:spcAft>
                <a:spcPts val="0"/>
              </a:spcAft>
              <a:buClr>
                <a:srgbClr val="000000"/>
              </a:buClr>
              <a:buSzPts val="1100"/>
              <a:buFont typeface="Arial"/>
              <a:buChar char="●"/>
              <a:tabLst/>
              <a:defRPr/>
            </a:pPr>
            <a:r>
              <a:rPr lang="nl-NL" sz="1200" b="0" i="0" u="none" strike="noStrike" baseline="0" dirty="0">
                <a:solidFill>
                  <a:srgbClr val="000000"/>
                </a:solidFill>
                <a:latin typeface="Calibri" panose="020F0502020204030204" pitchFamily="34" charset="0"/>
              </a:rPr>
              <a:t>Vervolgens het ons die </a:t>
            </a:r>
            <a:r>
              <a:rPr lang="nl-NL" sz="1200" b="1" i="0" u="none" strike="noStrike" baseline="0" dirty="0">
                <a:solidFill>
                  <a:srgbClr val="000000"/>
                </a:solidFill>
                <a:latin typeface="Calibri" panose="020F0502020204030204" pitchFamily="34" charset="0"/>
              </a:rPr>
              <a:t>provinsiale regering</a:t>
            </a:r>
            <a:r>
              <a:rPr lang="nl-NL" sz="1200" b="0" i="0" u="none" strike="noStrike" baseline="0" dirty="0">
                <a:solidFill>
                  <a:srgbClr val="000000"/>
                </a:solidFill>
                <a:latin typeface="Calibri" panose="020F0502020204030204" pitchFamily="34" charset="0"/>
              </a:rPr>
              <a:t>. </a:t>
            </a:r>
            <a:r>
              <a:rPr lang="af-ZA" sz="1800" dirty="0">
                <a:effectLst/>
                <a:latin typeface="Calibri" panose="020F0502020204030204" pitchFamily="34" charset="0"/>
                <a:ea typeface="Calibri" panose="020F0502020204030204" pitchFamily="34" charset="0"/>
              </a:rPr>
              <a:t>Hierdie regeringsvlak bestuur die streeksdienste en verseker dat nasionale beleide doeltreffend in elke provinsie geïmplementeer word. Die provinsiale regering hou toesig oor gebiede soos onderwys, gesondheidsorg en vervoer binne die provinsies. Provinsiale regerings help om nasionale beleide aan te pas om aan die spesifieke behoeftes in hul gebied te voldoen.</a:t>
            </a:r>
            <a:endParaRPr lang="en-ZA" sz="1800" dirty="0">
              <a:effectLst/>
              <a:latin typeface="Arial" panose="020B0604020202020204" pitchFamily="34" charset="0"/>
              <a:ea typeface="Arial" panose="020B0604020202020204" pitchFamily="34" charset="0"/>
            </a:endParaRPr>
          </a:p>
          <a:p>
            <a:pPr marR="0" algn="just" rtl="0">
              <a:buClr>
                <a:srgbClr val="000000"/>
              </a:buClr>
              <a:buFont typeface="Symbol" panose="05050102010706020507" pitchFamily="18" charset="2"/>
              <a:buChar char="·"/>
            </a:pPr>
            <a:endParaRPr lang="en-ZA" sz="1200" b="0" i="0" u="none" strike="noStrike" baseline="0" dirty="0">
              <a:solidFill>
                <a:srgbClr val="000000"/>
              </a:solidFill>
              <a:latin typeface="Calibri" panose="020F0502020204030204" pitchFamily="34" charset="0"/>
            </a:endParaRPr>
          </a:p>
          <a:p>
            <a:pPr marR="0" algn="just" rtl="0">
              <a:buClr>
                <a:srgbClr val="000000"/>
              </a:buClr>
              <a:buFont typeface="Symbol" panose="05050102010706020507" pitchFamily="18" charset="2"/>
              <a:buChar char="·"/>
            </a:pPr>
            <a:r>
              <a:rPr lang="nl-NL" sz="1200" b="0" i="0" u="none" strike="noStrike" baseline="0" dirty="0">
                <a:solidFill>
                  <a:srgbClr val="000000"/>
                </a:solidFill>
                <a:latin typeface="Calibri" panose="020F0502020204030204" pitchFamily="34" charset="0"/>
              </a:rPr>
              <a:t>Kom ons neem hierdie onderwysvoorbeeld van graad 12-eksamens nog verder. In elke provinsie verseker die onderwysdepartement dat alle skole voorberei vir die NSS (Nasionale Senior Sertifikaat) aan die einde van graad 12. Die provinsie sal monitors en moderators na skole stuur om te verseker dat die skool voldoen aan die reëls wat deur die nasionale regering gestel word.</a:t>
            </a:r>
          </a:p>
          <a:p>
            <a:pPr marR="0" algn="just" rtl="0">
              <a:buClr>
                <a:srgbClr val="000000"/>
              </a:buClr>
              <a:buFont typeface="Symbol" panose="05050102010706020507" pitchFamily="18" charset="2"/>
              <a:buChar char="·"/>
            </a:pPr>
            <a:endParaRPr lang="en-ZA" sz="1200" b="0" i="0" u="none" strike="noStrike" baseline="0" dirty="0">
              <a:solidFill>
                <a:srgbClr val="000000"/>
              </a:solidFill>
              <a:latin typeface="Calibri" panose="020F0502020204030204" pitchFamily="34" charset="0"/>
            </a:endParaRPr>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Char char="·"/>
              <a:tabLst/>
              <a:defRPr/>
            </a:pPr>
            <a:r>
              <a:rPr lang="nl-NL" sz="1200" b="0" i="0" u="none" strike="noStrike" baseline="0" dirty="0">
                <a:solidFill>
                  <a:srgbClr val="000000"/>
                </a:solidFill>
                <a:latin typeface="Calibri" panose="020F0502020204030204" pitchFamily="34" charset="0"/>
              </a:rPr>
              <a:t>Laastens het ons die </a:t>
            </a:r>
            <a:r>
              <a:rPr lang="nl-NL" sz="1200" b="1" i="0" u="none" strike="noStrike" baseline="0" dirty="0">
                <a:solidFill>
                  <a:srgbClr val="000000"/>
                </a:solidFill>
                <a:latin typeface="Calibri" panose="020F0502020204030204" pitchFamily="34" charset="0"/>
              </a:rPr>
              <a:t>plaaslike regering</a:t>
            </a:r>
            <a:r>
              <a:rPr lang="nl-NL" sz="1200" b="0" i="0" u="none" strike="noStrike" baseline="0" dirty="0">
                <a:solidFill>
                  <a:srgbClr val="000000"/>
                </a:solidFill>
                <a:latin typeface="Calibri" panose="020F0502020204030204" pitchFamily="34" charset="0"/>
              </a:rPr>
              <a:t>. </a:t>
            </a:r>
            <a:r>
              <a:rPr lang="af-ZA" sz="1800" dirty="0">
                <a:solidFill>
                  <a:srgbClr val="000000"/>
                </a:solidFill>
                <a:effectLst/>
                <a:latin typeface="Calibri" panose="020F0502020204030204" pitchFamily="34" charset="0"/>
                <a:ea typeface="Calibri" panose="020F0502020204030204" pitchFamily="34" charset="0"/>
              </a:rPr>
              <a:t>Dit is die regeringsvlak wat direk met gemeenskappe skakel. Plaaslike regerings hanteer direkte gemeenskapsdienste soos afvalbestuur, openbare parke en plaaslike wetstoepassing. Hulle is verantwoordelik om seker te maak dat ons woonbuurte veilig en goed onderhou word. Plaaslike regerings is baie belangrik omdat hulle kwessies in woonbuurte aanspreek. </a:t>
            </a:r>
            <a:r>
              <a:rPr lang="nl-NL" sz="1200" b="0" i="0" u="none" strike="noStrike" baseline="0" dirty="0">
                <a:solidFill>
                  <a:srgbClr val="000000"/>
                </a:solidFill>
                <a:latin typeface="Calibri" panose="020F0502020204030204" pitchFamily="34" charset="0"/>
              </a:rPr>
              <a:t>
'n Voorbeeld van plaaslike regeringsverantwoordelikheid sal wees om die veiligheid te verseker van die busroete wat jy elke dag neem om skool toe te kom sodat jy aan die einde van die jaar kan studeer en voorberei vir jou NSS-eksamens.</a:t>
            </a:r>
            <a:endParaRPr lang="en-ZA" sz="1200" b="0" i="0" u="none" strike="noStrike" baseline="0" dirty="0">
              <a:solidFill>
                <a:srgbClr val="000000"/>
              </a:solidFill>
              <a:latin typeface="Calibri" panose="020F0502020204030204" pitchFamily="34" charset="0"/>
            </a:endParaRPr>
          </a:p>
          <a:p>
            <a:pPr marR="0" algn="just" rtl="0">
              <a:buClr>
                <a:srgbClr val="000000"/>
              </a:buClr>
              <a:buFont typeface="Symbol" panose="05050102010706020507" pitchFamily="18" charset="2"/>
              <a:buChar char="·"/>
            </a:pPr>
            <a:endParaRPr lang="en-GB" sz="1200" b="0" i="0" u="none" strike="noStrike" baseline="0" dirty="0">
              <a:solidFill>
                <a:srgbClr val="000000"/>
              </a:solidFill>
              <a:latin typeface="Calibri" panose="020F0502020204030204" pitchFamily="34" charset="0"/>
            </a:endParaRPr>
          </a:p>
          <a:p>
            <a:pPr marR="0" algn="just" rtl="0">
              <a:buClr>
                <a:srgbClr val="000000"/>
              </a:buClr>
              <a:buFont typeface="Symbol" panose="05050102010706020507" pitchFamily="18" charset="2"/>
              <a:buChar char="·"/>
            </a:pPr>
            <a:r>
              <a:rPr lang="nl-NL" sz="1200" b="0" i="0" u="none" strike="noStrike" baseline="0" dirty="0">
                <a:solidFill>
                  <a:srgbClr val="000000"/>
                </a:solidFill>
                <a:latin typeface="Calibri" panose="020F0502020204030204" pitchFamily="34" charset="0"/>
              </a:rPr>
              <a:t>Ten slotte, elke elke regeringsvlak speel 'n belangrike rol. Die nasionale regering stel die oorkoepelende raamwerk, die provinsiale regering pas hierdie beleide vir hul streek aan, en die plaaslike regering sorg vir ons onmiddellike gemeenskapsbehoeftes. Om hierdie rolle te verstaan, help ons om te waardeer hoe ons regerings saamwerk om ons te ondersteun.</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ZA" dirty="0" err="1">
                <a:latin typeface="Calibri"/>
                <a:ea typeface="Calibri"/>
                <a:cs typeface="Calibri"/>
                <a:sym typeface="Calibri"/>
              </a:rPr>
              <a:t>Skyfie</a:t>
            </a:r>
            <a:r>
              <a:rPr lang="en" dirty="0">
                <a:latin typeface="Calibri"/>
                <a:ea typeface="Calibri"/>
                <a:cs typeface="Calibri"/>
                <a:sym typeface="Calibri"/>
              </a:rPr>
              <a:t> 5:  </a:t>
            </a:r>
            <a:endParaRPr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latin typeface="Calibri"/>
              <a:ea typeface="Calibri"/>
              <a:cs typeface="Calibri"/>
              <a:sym typeface="Calibri"/>
            </a:endParaRPr>
          </a:p>
          <a:p>
            <a:pPr marR="0" algn="l" rtl="0">
              <a:buClr>
                <a:srgbClr val="000000"/>
              </a:buClr>
              <a:buFont typeface="Noto Sans Symbols"/>
              <a:buChar char="●"/>
            </a:pPr>
            <a:r>
              <a:rPr lang="nl-NL" sz="1100" b="0" i="0" u="none" strike="noStrike" baseline="0" dirty="0">
                <a:solidFill>
                  <a:srgbClr val="000000"/>
                </a:solidFill>
                <a:latin typeface="Calibri" panose="020F0502020204030204" pitchFamily="34" charset="0"/>
              </a:rPr>
              <a:t>Kom ons kyk na die rol van die nasionale regering in die skep van beleide om sleuteluitdagings in die land aan te spreek. Beleid oor onderwys, gesondheidsorg en behuising het byvoorbeeld 'n direkte impak op skole, hospitale en gemeenskappe. Hierdie beleide word in die parlement gedebatteer en deur die president onderteken.</a:t>
            </a:r>
          </a:p>
          <a:p>
            <a:pPr marR="0" algn="l" rtl="0">
              <a:buClr>
                <a:srgbClr val="000000"/>
              </a:buClr>
              <a:buFont typeface="Noto Sans Symbols"/>
              <a:buChar char="●"/>
            </a:pPr>
            <a:r>
              <a:rPr lang="en-GB" sz="1100" b="1" i="0" u="none" strike="noStrike" baseline="0" dirty="0" err="1">
                <a:solidFill>
                  <a:srgbClr val="000000"/>
                </a:solidFill>
                <a:latin typeface="Calibri" panose="020F0502020204030204" pitchFamily="34" charset="0"/>
              </a:rPr>
              <a:t>Waarom</a:t>
            </a:r>
            <a:r>
              <a:rPr lang="en-GB" sz="1100" b="1" i="0" u="none" strike="noStrike" baseline="0" dirty="0">
                <a:solidFill>
                  <a:srgbClr val="000000"/>
                </a:solidFill>
                <a:latin typeface="Calibri" panose="020F0502020204030204" pitchFamily="34" charset="0"/>
              </a:rPr>
              <a:t> </a:t>
            </a:r>
            <a:r>
              <a:rPr lang="en-GB" sz="1100" b="1" i="0" u="none" strike="noStrike" baseline="0" dirty="0" err="1">
                <a:solidFill>
                  <a:srgbClr val="000000"/>
                </a:solidFill>
                <a:latin typeface="Calibri" panose="020F0502020204030204" pitchFamily="34" charset="0"/>
              </a:rPr>
              <a:t>maak</a:t>
            </a:r>
            <a:r>
              <a:rPr lang="en-GB" sz="1100" b="1" i="0" u="none" strike="noStrike" baseline="0" dirty="0">
                <a:solidFill>
                  <a:srgbClr val="000000"/>
                </a:solidFill>
                <a:latin typeface="Calibri" panose="020F0502020204030204" pitchFamily="34" charset="0"/>
              </a:rPr>
              <a:t> </a:t>
            </a:r>
            <a:r>
              <a:rPr lang="en-GB" sz="1100" b="1" i="0" u="none" strike="noStrike" baseline="0" dirty="0" err="1">
                <a:solidFill>
                  <a:srgbClr val="000000"/>
                </a:solidFill>
                <a:latin typeface="Calibri" panose="020F0502020204030204" pitchFamily="34" charset="0"/>
              </a:rPr>
              <a:t>dit</a:t>
            </a:r>
            <a:r>
              <a:rPr lang="en-GB" sz="1100" b="1" i="0" u="none" strike="noStrike" baseline="0" dirty="0">
                <a:solidFill>
                  <a:srgbClr val="000000"/>
                </a:solidFill>
                <a:latin typeface="Calibri" panose="020F0502020204030204" pitchFamily="34" charset="0"/>
              </a:rPr>
              <a:t> </a:t>
            </a:r>
            <a:r>
              <a:rPr lang="en-GB" sz="1100" b="1" i="0" u="none" strike="noStrike" baseline="0" dirty="0" err="1">
                <a:solidFill>
                  <a:srgbClr val="000000"/>
                </a:solidFill>
                <a:latin typeface="Calibri" panose="020F0502020204030204" pitchFamily="34" charset="0"/>
              </a:rPr>
              <a:t>saak</a:t>
            </a:r>
            <a:r>
              <a:rPr lang="en-GB" sz="1100" b="1" i="0" u="none" strike="noStrike" baseline="0" dirty="0">
                <a:solidFill>
                  <a:srgbClr val="000000"/>
                </a:solidFill>
                <a:latin typeface="Calibri" panose="020F0502020204030204" pitchFamily="34" charset="0"/>
              </a:rPr>
              <a:t>?</a:t>
            </a:r>
            <a:r>
              <a:rPr lang="en-GB" sz="1100" b="0" i="1" u="none" strike="noStrike" baseline="0" dirty="0">
                <a:solidFill>
                  <a:srgbClr val="000000"/>
                </a:solidFill>
                <a:latin typeface="Calibri" panose="020F0502020204030204" pitchFamily="34" charset="0"/>
              </a:rPr>
              <a:t> </a:t>
            </a:r>
            <a:r>
              <a:rPr lang="nl-NL" sz="1100" b="0" i="0" u="none" strike="noStrike" baseline="0" dirty="0">
                <a:solidFill>
                  <a:srgbClr val="000000"/>
                </a:solidFill>
                <a:latin typeface="Calibri" panose="020F0502020204030204" pitchFamily="34" charset="0"/>
              </a:rPr>
              <a:t>As jy al ooit 'n handboek gebruik het wat deur die regering verskaf is of 'n geen-fooiskool bygewoon het, het jy die Nasionale Onderwysbeleid ervaar. Beleide raak alles van die paaie wat ons gebruik tot die kwaliteit van water in jou krane!</a:t>
            </a:r>
          </a:p>
          <a:p>
            <a:pPr marR="0" algn="l" rtl="0">
              <a:buClr>
                <a:srgbClr val="000000"/>
              </a:buClr>
              <a:buFont typeface="Noto Sans Symbols"/>
              <a:buChar char="●"/>
            </a:pPr>
            <a:endParaRPr lang="en-ZA" sz="1100" b="0" i="0" u="none" strike="noStrike" baseline="0" dirty="0">
              <a:solidFill>
                <a:srgbClr val="000000"/>
              </a:solidFill>
              <a:latin typeface="Calibri" panose="020F0502020204030204" pitchFamily="34" charset="0"/>
            </a:endParaRPr>
          </a:p>
          <a:p>
            <a:pPr marR="0" algn="l" rtl="0">
              <a:buClr>
                <a:srgbClr val="000000"/>
              </a:buClr>
              <a:buFont typeface="Noto Sans Symbols"/>
              <a:buChar char="●"/>
            </a:pPr>
            <a:r>
              <a:rPr lang="nl-NL" sz="1100" b="0" i="1" u="none" strike="noStrike" baseline="0" dirty="0">
                <a:solidFill>
                  <a:srgbClr val="000000"/>
                </a:solidFill>
                <a:latin typeface="Calibri" panose="020F0502020204030204" pitchFamily="34" charset="0"/>
              </a:rPr>
              <a:t>Wie het al van die SANW of SAPD gehoor? (Erken opgesteekte hande.)</a:t>
            </a:r>
          </a:p>
          <a:p>
            <a:pPr marR="0" algn="l" rtl="0">
              <a:buClr>
                <a:srgbClr val="000000"/>
              </a:buClr>
              <a:buFont typeface="Noto Sans Symbols"/>
              <a:buChar char="●"/>
            </a:pPr>
            <a:r>
              <a:rPr lang="nl-NL" sz="1100" b="0" i="0" u="none" strike="noStrike" baseline="0" dirty="0">
                <a:solidFill>
                  <a:srgbClr val="000000"/>
                </a:solidFill>
                <a:latin typeface="Calibri" panose="020F0502020204030204" pitchFamily="34" charset="0"/>
              </a:rPr>
              <a:t>Die regering bestuur die </a:t>
            </a:r>
            <a:r>
              <a:rPr lang="nl-NL" sz="1100" b="1" i="0" u="none" strike="noStrike" baseline="0" dirty="0">
                <a:solidFill>
                  <a:srgbClr val="000000"/>
                </a:solidFill>
                <a:latin typeface="Calibri" panose="020F0502020204030204" pitchFamily="34" charset="0"/>
              </a:rPr>
              <a:t>Suid-Afrikaanse Nasionale Weermag (SANW) </a:t>
            </a:r>
            <a:r>
              <a:rPr lang="nl-NL" sz="1100" b="0" i="0" u="none" strike="noStrike" baseline="0" dirty="0">
                <a:solidFill>
                  <a:srgbClr val="000000"/>
                </a:solidFill>
                <a:latin typeface="Calibri" panose="020F0502020204030204" pitchFamily="34" charset="0"/>
              </a:rPr>
              <a:t>en die </a:t>
            </a:r>
            <a:r>
              <a:rPr lang="nl-NL" sz="1100" b="1" i="0" u="none" strike="noStrike" baseline="0" dirty="0">
                <a:solidFill>
                  <a:srgbClr val="000000"/>
                </a:solidFill>
                <a:latin typeface="Calibri" panose="020F0502020204030204" pitchFamily="34" charset="0"/>
              </a:rPr>
              <a:t>Suid-Afrikaanse Polisiediens (SAPD)</a:t>
            </a:r>
            <a:r>
              <a:rPr lang="nl-NL" sz="1100" b="0" i="0" u="none" strike="noStrike" baseline="0" dirty="0">
                <a:solidFill>
                  <a:srgbClr val="000000"/>
                </a:solidFill>
                <a:latin typeface="Calibri" panose="020F0502020204030204" pitchFamily="34" charset="0"/>
              </a:rPr>
              <a:t>. Hulle taak is om ons grense te beskerm, op noodgevalle te reageer en misdaad te bekamp. </a:t>
            </a:r>
            <a:br>
              <a:rPr lang="nl-NL" sz="1100" b="0" i="0" u="none" strike="noStrike" baseline="0" dirty="0">
                <a:solidFill>
                  <a:srgbClr val="000000"/>
                </a:solidFill>
                <a:latin typeface="Calibri" panose="020F0502020204030204" pitchFamily="34" charset="0"/>
              </a:rPr>
            </a:br>
            <a:r>
              <a:rPr lang="nl-NL" sz="1100" b="0" i="1" u="none" strike="noStrike" baseline="0" dirty="0">
                <a:solidFill>
                  <a:srgbClr val="000000"/>
                </a:solidFill>
                <a:latin typeface="Calibri" panose="020F0502020204030204" pitchFamily="34" charset="0"/>
              </a:rPr>
              <a:t>Dink net vir 'n oomblik hieraan: </a:t>
            </a:r>
            <a:r>
              <a:rPr lang="nl-NL" sz="1100" b="0" i="0" u="none" strike="noStrike" baseline="0" dirty="0">
                <a:solidFill>
                  <a:srgbClr val="000000"/>
                </a:solidFill>
                <a:latin typeface="Calibri" panose="020F0502020204030204" pitchFamily="34" charset="0"/>
              </a:rPr>
              <a:t>Wanneer jy veilig voel om huis toe te stap of patrollies sien tydens beurtkrag, is dit die regering wat deur sy veiligheidstrukture werk.</a:t>
            </a:r>
          </a:p>
          <a:p>
            <a:pPr marR="0" algn="l" rtl="0">
              <a:buClr>
                <a:srgbClr val="000000"/>
              </a:buClr>
              <a:buFont typeface="Noto Sans Symbols"/>
              <a:buChar char="●"/>
            </a:pPr>
            <a:endParaRPr lang="en-ZA" sz="1100" b="0" i="0" u="none" strike="noStrike" baseline="0" dirty="0">
              <a:solidFill>
                <a:srgbClr val="000000"/>
              </a:solidFill>
              <a:latin typeface="Calibri" panose="020F0502020204030204" pitchFamily="34" charset="0"/>
            </a:endParaRPr>
          </a:p>
          <a:p>
            <a:pPr marR="0" algn="l" rtl="0">
              <a:buClr>
                <a:srgbClr val="000000"/>
              </a:buClr>
              <a:buFont typeface="Noto Sans Symbols"/>
              <a:buChar char="●"/>
            </a:pPr>
            <a:r>
              <a:rPr lang="en-GB" sz="1100" b="0" i="0" u="none" strike="noStrike" baseline="0" dirty="0">
                <a:solidFill>
                  <a:srgbClr val="000000"/>
                </a:solidFill>
                <a:latin typeface="Calibri" panose="020F0502020204030204" pitchFamily="34" charset="0"/>
              </a:rPr>
              <a:t>Het </a:t>
            </a:r>
            <a:r>
              <a:rPr lang="en-GB" sz="1100" b="0" i="0" u="none" strike="noStrike" baseline="0" dirty="0" err="1">
                <a:solidFill>
                  <a:srgbClr val="000000"/>
                </a:solidFill>
                <a:latin typeface="Calibri" panose="020F0502020204030204" pitchFamily="34" charset="0"/>
              </a:rPr>
              <a:t>jy</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geweet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Suid</a:t>
            </a:r>
            <a:r>
              <a:rPr lang="en-GB" sz="1100" b="0" i="0" u="none" strike="noStrike" baseline="0" dirty="0">
                <a:solidFill>
                  <a:srgbClr val="000000"/>
                </a:solidFill>
                <a:latin typeface="Calibri" panose="020F0502020204030204" pitchFamily="34" charset="0"/>
              </a:rPr>
              <a:t>-Afrika het </a:t>
            </a:r>
            <a:r>
              <a:rPr lang="en-GB" sz="1100" b="1" i="0" u="none" strike="noStrike" baseline="0" dirty="0" err="1">
                <a:solidFill>
                  <a:srgbClr val="000000"/>
                </a:solidFill>
                <a:latin typeface="Calibri" panose="020F0502020204030204" pitchFamily="34" charset="0"/>
              </a:rPr>
              <a:t>omgewingsbeskermingswette</a:t>
            </a:r>
            <a:r>
              <a:rPr lang="en-GB" sz="1100" b="0" i="0" u="none" strike="noStrike" baseline="0" dirty="0">
                <a:solidFill>
                  <a:srgbClr val="000000"/>
                </a:solidFill>
                <a:latin typeface="Calibri" panose="020F0502020204030204" pitchFamily="34" charset="0"/>
              </a:rPr>
              <a:t> om </a:t>
            </a:r>
            <a:r>
              <a:rPr lang="en-GB" sz="1100" b="0" i="0" u="none" strike="noStrike" baseline="0" dirty="0" err="1">
                <a:solidFill>
                  <a:srgbClr val="000000"/>
                </a:solidFill>
                <a:latin typeface="Calibri" panose="020F0502020204030204" pitchFamily="34" charset="0"/>
              </a:rPr>
              <a:t>ons</a:t>
            </a:r>
            <a:r>
              <a:rPr lang="en-GB" sz="1100" b="0" i="0" u="none" strike="noStrike" baseline="0" dirty="0">
                <a:solidFill>
                  <a:srgbClr val="000000"/>
                </a:solidFill>
                <a:latin typeface="Calibri" panose="020F0502020204030204" pitchFamily="34" charset="0"/>
              </a:rPr>
              <a:t> wild, </a:t>
            </a:r>
            <a:r>
              <a:rPr lang="en-GB" sz="1100" b="0" i="0" u="none" strike="noStrike" baseline="0" dirty="0" err="1">
                <a:solidFill>
                  <a:srgbClr val="000000"/>
                </a:solidFill>
                <a:latin typeface="Calibri" panose="020F0502020204030204" pitchFamily="34" charset="0"/>
              </a:rPr>
              <a:t>oseane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en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luggehalte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te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beskerm</a:t>
            </a:r>
            <a:r>
              <a:rPr lang="en-GB" sz="1100" b="0" i="0" u="none" strike="noStrike" baseline="0" dirty="0">
                <a:solidFill>
                  <a:srgbClr val="000000"/>
                </a:solidFill>
                <a:latin typeface="Calibri" panose="020F0502020204030204" pitchFamily="34" charset="0"/>
              </a:rPr>
              <a:t>? Die Wet op Nasionale </a:t>
            </a:r>
            <a:r>
              <a:rPr lang="en-GB" sz="1100" b="0" i="0" u="none" strike="noStrike" baseline="0" dirty="0" err="1">
                <a:solidFill>
                  <a:srgbClr val="000000"/>
                </a:solidFill>
                <a:latin typeface="Calibri" panose="020F0502020204030204" pitchFamily="34" charset="0"/>
              </a:rPr>
              <a:t>Omgewingsbestuur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beveg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besoedeling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en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bevorder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herwinning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Byvoorbeeld</a:t>
            </a:r>
            <a:r>
              <a:rPr lang="en-GB" sz="1100" b="0" i="0" u="none" strike="noStrike" baseline="0" dirty="0">
                <a:solidFill>
                  <a:srgbClr val="000000"/>
                </a:solidFill>
                <a:latin typeface="Calibri" panose="020F0502020204030204" pitchFamily="34" charset="0"/>
              </a:rPr>
              <a:t>: As 'n </a:t>
            </a:r>
            <a:r>
              <a:rPr lang="en-GB" sz="1100" b="0" i="0" u="none" strike="noStrike" baseline="0" dirty="0" err="1">
                <a:solidFill>
                  <a:srgbClr val="000000"/>
                </a:solidFill>
                <a:latin typeface="Calibri" panose="020F0502020204030204" pitchFamily="34" charset="0"/>
              </a:rPr>
              <a:t>fabriek</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giftige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afval</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onwettig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stort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kan</a:t>
            </a:r>
            <a:r>
              <a:rPr lang="en-GB" sz="1100" b="0" i="0" u="none" strike="noStrike" baseline="0" dirty="0">
                <a:solidFill>
                  <a:srgbClr val="000000"/>
                </a:solidFill>
                <a:latin typeface="Calibri" panose="020F0502020204030204" pitchFamily="34" charset="0"/>
              </a:rPr>
              <a:t> die </a:t>
            </a:r>
            <a:r>
              <a:rPr lang="en-GB" sz="1100" b="0" i="0" u="none" strike="noStrike" baseline="0" dirty="0" err="1">
                <a:solidFill>
                  <a:srgbClr val="000000"/>
                </a:solidFill>
                <a:latin typeface="Calibri" panose="020F0502020204030204" pitchFamily="34" charset="0"/>
              </a:rPr>
              <a:t>regering</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dit</a:t>
            </a:r>
            <a:r>
              <a:rPr lang="en-GB" sz="1100" b="0" i="0" u="none" strike="noStrike" baseline="0" dirty="0">
                <a:solidFill>
                  <a:srgbClr val="000000"/>
                </a:solidFill>
                <a:latin typeface="Calibri" panose="020F0502020204030204" pitchFamily="34" charset="0"/>
              </a:rPr>
              <a:t> sluit. </a:t>
            </a:r>
            <a:r>
              <a:rPr lang="en-GB" sz="1100" b="0" i="0" u="none" strike="noStrike" baseline="0" dirty="0" err="1">
                <a:solidFill>
                  <a:srgbClr val="000000"/>
                </a:solidFill>
                <a:latin typeface="Calibri" panose="020F0502020204030204" pitchFamily="34" charset="0"/>
              </a:rPr>
              <a:t>Hierdie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wette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verseker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dat</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ons</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skoon</a:t>
            </a:r>
            <a:r>
              <a:rPr lang="en-GB" sz="1100" b="0" i="0" u="none" strike="noStrike" baseline="0" dirty="0">
                <a:solidFill>
                  <a:srgbClr val="000000"/>
                </a:solidFill>
                <a:latin typeface="Calibri" panose="020F0502020204030204" pitchFamily="34" charset="0"/>
              </a:rPr>
              <a:t> water, lug </a:t>
            </a:r>
            <a:r>
              <a:rPr lang="en-GB" sz="1100" b="0" i="0" u="none" strike="noStrike" baseline="0" dirty="0" err="1">
                <a:solidFill>
                  <a:srgbClr val="000000"/>
                </a:solidFill>
                <a:latin typeface="Calibri" panose="020F0502020204030204" pitchFamily="34" charset="0"/>
              </a:rPr>
              <a:t>en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parke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soos</a:t>
            </a:r>
            <a:r>
              <a:rPr lang="en-GB" sz="1100" b="0" i="0" u="none" strike="noStrike" baseline="0" dirty="0">
                <a:solidFill>
                  <a:srgbClr val="000000"/>
                </a:solidFill>
                <a:latin typeface="Calibri" panose="020F0502020204030204" pitchFamily="34" charset="0"/>
              </a:rPr>
              <a:t> die </a:t>
            </a:r>
            <a:r>
              <a:rPr lang="en-GB" sz="1100" b="0" i="0" u="none" strike="noStrike" baseline="0" dirty="0" err="1">
                <a:solidFill>
                  <a:srgbClr val="000000"/>
                </a:solidFill>
                <a:latin typeface="Calibri" panose="020F0502020204030204" pitchFamily="34" charset="0"/>
              </a:rPr>
              <a:t>Krugerwildtuin</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vir</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toekomstige</a:t>
            </a:r>
            <a:r>
              <a:rPr lang="en-GB" sz="1100" b="0" i="0" u="none" strike="noStrike" baseline="0" dirty="0">
                <a:solidFill>
                  <a:srgbClr val="000000"/>
                </a:solidFill>
                <a:latin typeface="Calibri" panose="020F0502020204030204" pitchFamily="34" charset="0"/>
              </a:rPr>
              <a:t> </a:t>
            </a:r>
            <a:r>
              <a:rPr lang="en-GB" sz="1100" b="0" i="0" u="none" strike="noStrike" baseline="0" dirty="0" err="1">
                <a:solidFill>
                  <a:srgbClr val="000000"/>
                </a:solidFill>
                <a:latin typeface="Calibri" panose="020F0502020204030204" pitchFamily="34" charset="0"/>
              </a:rPr>
              <a:t>geslagte</a:t>
            </a:r>
            <a:r>
              <a:rPr lang="en-GB" sz="1100" b="0" i="0" u="none" strike="noStrike" baseline="0" dirty="0">
                <a:solidFill>
                  <a:srgbClr val="000000"/>
                </a:solidFill>
                <a:latin typeface="Calibri" panose="020F0502020204030204" pitchFamily="34" charset="0"/>
              </a:rPr>
              <a:t> het.</a:t>
            </a:r>
          </a:p>
          <a:p>
            <a:pPr marR="0" algn="l" rtl="0">
              <a:buClr>
                <a:srgbClr val="000000"/>
              </a:buClr>
              <a:buFont typeface="Noto Sans Symbols"/>
              <a:buChar char="●"/>
            </a:pPr>
            <a:endParaRPr lang="en-GB" sz="1100" b="0" i="0" u="none" strike="noStrike" baseline="0" dirty="0">
              <a:solidFill>
                <a:srgbClr val="000000"/>
              </a:solidFill>
              <a:latin typeface="Calibri" panose="020F0502020204030204" pitchFamily="34" charset="0"/>
            </a:endParaRPr>
          </a:p>
          <a:p>
            <a:pPr marR="0" algn="l" rtl="0"/>
            <a:r>
              <a:rPr lang="en-ZA" sz="1100" b="0" i="0" u="none" strike="noStrike" baseline="0" dirty="0" err="1">
                <a:solidFill>
                  <a:srgbClr val="000000"/>
                </a:solidFill>
                <a:latin typeface="Calibri" panose="020F0502020204030204" pitchFamily="34" charset="0"/>
              </a:rPr>
              <a:t>Tyd</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vir</a:t>
            </a:r>
            <a:r>
              <a:rPr lang="en-ZA" sz="1100" b="0" i="0" u="none" strike="noStrike" baseline="0" dirty="0">
                <a:solidFill>
                  <a:srgbClr val="000000"/>
                </a:solidFill>
                <a:latin typeface="Calibri" panose="020F0502020204030204" pitchFamily="34" charset="0"/>
              </a:rPr>
              <a:t> 'n </a:t>
            </a:r>
            <a:r>
              <a:rPr lang="en-ZA" sz="1100" b="0" i="0" u="none" strike="noStrike" baseline="0" dirty="0" err="1">
                <a:solidFill>
                  <a:srgbClr val="000000"/>
                </a:solidFill>
                <a:latin typeface="Calibri" panose="020F0502020204030204" pitchFamily="34" charset="0"/>
              </a:rPr>
              <a:t>uitdaging</a:t>
            </a:r>
            <a:r>
              <a:rPr lang="en-ZA" sz="1100" b="0" i="0" u="none" strike="noStrike" baseline="0" dirty="0">
                <a:solidFill>
                  <a:srgbClr val="000000"/>
                </a:solidFill>
                <a:latin typeface="Calibri" panose="020F0502020204030204" pitchFamily="34" charset="0"/>
              </a:rPr>
              <a:t>! In </a:t>
            </a:r>
            <a:r>
              <a:rPr lang="en-ZA" sz="1100" b="0" i="0" u="none" strike="noStrike" baseline="0" dirty="0" err="1">
                <a:solidFill>
                  <a:srgbClr val="000000"/>
                </a:solidFill>
                <a:latin typeface="Calibri" panose="020F0502020204030204" pitchFamily="34" charset="0"/>
              </a:rPr>
              <a:t>groepe</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noem</a:t>
            </a:r>
            <a:r>
              <a:rPr lang="en-ZA" sz="1100" b="0" i="0" u="none" strike="noStrike" baseline="0" dirty="0">
                <a:solidFill>
                  <a:srgbClr val="000000"/>
                </a:solidFill>
                <a:latin typeface="Calibri" panose="020F0502020204030204" pitchFamily="34" charset="0"/>
              </a:rPr>
              <a:t> </a:t>
            </a:r>
            <a:r>
              <a:rPr lang="en-ZA" sz="1100" b="1" i="0" u="none" strike="noStrike" baseline="0" dirty="0" err="1">
                <a:solidFill>
                  <a:srgbClr val="000000"/>
                </a:solidFill>
                <a:latin typeface="Calibri" panose="020F0502020204030204" pitchFamily="34" charset="0"/>
              </a:rPr>
              <a:t>drie</a:t>
            </a:r>
            <a:r>
              <a:rPr lang="en-ZA" sz="1100" b="1" i="0" u="none" strike="noStrike" baseline="0" dirty="0">
                <a:solidFill>
                  <a:srgbClr val="000000"/>
                </a:solidFill>
                <a:latin typeface="Calibri" panose="020F0502020204030204" pitchFamily="34" charset="0"/>
              </a:rPr>
              <a:t> </a:t>
            </a:r>
            <a:r>
              <a:rPr lang="en-ZA" sz="1100" b="1" i="0" u="none" strike="noStrike" baseline="0" dirty="0" err="1">
                <a:solidFill>
                  <a:srgbClr val="000000"/>
                </a:solidFill>
                <a:latin typeface="Calibri" panose="020F0502020204030204" pitchFamily="34" charset="0"/>
              </a:rPr>
              <a:t>nasionale</a:t>
            </a:r>
            <a:r>
              <a:rPr lang="en-ZA" sz="1100" b="1" i="0" u="none" strike="noStrike" baseline="0" dirty="0">
                <a:solidFill>
                  <a:srgbClr val="000000"/>
                </a:solidFill>
                <a:latin typeface="Calibri" panose="020F0502020204030204" pitchFamily="34" charset="0"/>
              </a:rPr>
              <a:t> </a:t>
            </a:r>
            <a:r>
              <a:rPr lang="en-ZA" sz="1100" b="1" i="0" u="none" strike="noStrike" baseline="0" dirty="0" err="1">
                <a:solidFill>
                  <a:srgbClr val="000000"/>
                </a:solidFill>
                <a:latin typeface="Calibri" panose="020F0502020204030204" pitchFamily="34" charset="0"/>
              </a:rPr>
              <a:t>beleide</a:t>
            </a:r>
            <a:r>
              <a:rPr lang="en-ZA" sz="1100" b="1" i="0" u="none" strike="noStrike" baseline="0" dirty="0">
                <a:solidFill>
                  <a:srgbClr val="000000"/>
                </a:solidFill>
                <a:latin typeface="Calibri" panose="020F0502020204030204" pitchFamily="34" charset="0"/>
              </a:rPr>
              <a:t> wat </a:t>
            </a:r>
            <a:r>
              <a:rPr lang="en-ZA" sz="1100" b="1" i="0" u="none" strike="noStrike" baseline="0" dirty="0" err="1">
                <a:solidFill>
                  <a:srgbClr val="000000"/>
                </a:solidFill>
                <a:latin typeface="Calibri" panose="020F0502020204030204" pitchFamily="34" charset="0"/>
              </a:rPr>
              <a:t>jou</a:t>
            </a:r>
            <a:r>
              <a:rPr lang="en-ZA" sz="1100" b="1" i="0" u="none" strike="noStrike" baseline="0" dirty="0">
                <a:solidFill>
                  <a:srgbClr val="000000"/>
                </a:solidFill>
                <a:latin typeface="Calibri" panose="020F0502020204030204" pitchFamily="34" charset="0"/>
              </a:rPr>
              <a:t> </a:t>
            </a:r>
            <a:r>
              <a:rPr lang="en-ZA" sz="1100" b="1" i="0" u="none" strike="noStrike" baseline="0" dirty="0" err="1">
                <a:solidFill>
                  <a:srgbClr val="000000"/>
                </a:solidFill>
                <a:latin typeface="Calibri" panose="020F0502020204030204" pitchFamily="34" charset="0"/>
              </a:rPr>
              <a:t>lewe</a:t>
            </a:r>
            <a:r>
              <a:rPr lang="en-ZA" sz="1100" b="1" i="0" u="none" strike="noStrike" baseline="0" dirty="0">
                <a:solidFill>
                  <a:srgbClr val="000000"/>
                </a:solidFill>
                <a:latin typeface="Calibri" panose="020F0502020204030204" pitchFamily="34" charset="0"/>
              </a:rPr>
              <a:t> </a:t>
            </a:r>
            <a:r>
              <a:rPr lang="en-ZA" sz="1100" b="1" i="0" u="none" strike="noStrike" baseline="0" dirty="0" err="1">
                <a:solidFill>
                  <a:srgbClr val="000000"/>
                </a:solidFill>
                <a:latin typeface="Calibri" panose="020F0502020204030204" pitchFamily="34" charset="0"/>
              </a:rPr>
              <a:t>direk</a:t>
            </a:r>
            <a:r>
              <a:rPr lang="en-ZA" sz="1100" b="1" i="0" u="none" strike="noStrike" baseline="0" dirty="0">
                <a:solidFill>
                  <a:srgbClr val="000000"/>
                </a:solidFill>
                <a:latin typeface="Calibri" panose="020F0502020204030204" pitchFamily="34" charset="0"/>
              </a:rPr>
              <a:t> </a:t>
            </a:r>
            <a:r>
              <a:rPr lang="en-ZA" sz="1100" b="1" i="0" u="none" strike="noStrike" baseline="0" dirty="0" err="1">
                <a:solidFill>
                  <a:srgbClr val="000000"/>
                </a:solidFill>
                <a:latin typeface="Calibri" panose="020F0502020204030204" pitchFamily="34" charset="0"/>
              </a:rPr>
              <a:t>beïnvloed</a:t>
            </a:r>
            <a:r>
              <a:rPr lang="en-ZA" sz="1100" b="0" i="0" u="none" strike="noStrike" baseline="0" dirty="0">
                <a:solidFill>
                  <a:srgbClr val="000000"/>
                </a:solidFill>
                <a:latin typeface="Calibri" panose="020F0502020204030204" pitchFamily="34" charset="0"/>
              </a:rPr>
              <a:t>. Wenk! Dink </a:t>
            </a:r>
            <a:r>
              <a:rPr lang="en-ZA" sz="1100" b="0" i="0" u="none" strike="noStrike" baseline="0" dirty="0" err="1">
                <a:solidFill>
                  <a:srgbClr val="000000"/>
                </a:solidFill>
                <a:latin typeface="Calibri" panose="020F0502020204030204" pitchFamily="34" charset="0"/>
              </a:rPr>
              <a:t>aan</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skole</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gesondheidsorg</a:t>
            </a:r>
            <a:r>
              <a:rPr lang="en-ZA" sz="1100" b="0" i="0" u="none" strike="noStrike" baseline="0" dirty="0">
                <a:solidFill>
                  <a:srgbClr val="000000"/>
                </a:solidFill>
                <a:latin typeface="Calibri" panose="020F0502020204030204" pitchFamily="34" charset="0"/>
              </a:rPr>
              <a:t> of </a:t>
            </a:r>
            <a:r>
              <a:rPr lang="en-ZA" sz="1100" b="0" i="0" u="none" strike="noStrike" baseline="0" dirty="0" err="1">
                <a:solidFill>
                  <a:srgbClr val="000000"/>
                </a:solidFill>
                <a:latin typeface="Calibri" panose="020F0502020204030204" pitchFamily="34" charset="0"/>
              </a:rPr>
              <a:t>selfs</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jou</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ouers</a:t>
            </a:r>
            <a:r>
              <a:rPr lang="en-ZA" sz="1100" b="0" i="0" u="none" strike="noStrike" baseline="0" dirty="0">
                <a:solidFill>
                  <a:srgbClr val="000000"/>
                </a:solidFill>
                <a:latin typeface="Calibri" panose="020F0502020204030204" pitchFamily="34" charset="0"/>
              </a:rPr>
              <a:t> se </a:t>
            </a:r>
            <a:r>
              <a:rPr lang="en-ZA" sz="1100" b="0" i="0" u="none" strike="noStrike" baseline="0" dirty="0" err="1">
                <a:solidFill>
                  <a:srgbClr val="000000"/>
                </a:solidFill>
                <a:latin typeface="Calibri" panose="020F0502020204030204" pitchFamily="34" charset="0"/>
              </a:rPr>
              <a:t>werk</a:t>
            </a:r>
            <a:r>
              <a:rPr lang="en-ZA" sz="1100" b="0" i="0" u="none" strike="noStrike" baseline="0" dirty="0">
                <a:solidFill>
                  <a:srgbClr val="000000"/>
                </a:solidFill>
                <a:latin typeface="Calibri" panose="020F0502020204030204" pitchFamily="34" charset="0"/>
              </a:rPr>
              <a:t>. Jy het 3 minute!" (As </a:t>
            </a:r>
            <a:r>
              <a:rPr lang="en-ZA" sz="1100" b="0" i="0" u="none" strike="noStrike" baseline="0" dirty="0" err="1">
                <a:solidFill>
                  <a:srgbClr val="000000"/>
                </a:solidFill>
                <a:latin typeface="Calibri" panose="020F0502020204030204" pitchFamily="34" charset="0"/>
              </a:rPr>
              <a:t>jy</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regtig</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vashaak</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gebruik</a:t>
            </a:r>
            <a:r>
              <a:rPr lang="en-ZA" sz="1100" b="0" i="0" u="none" strike="noStrike" baseline="0" dirty="0">
                <a:solidFill>
                  <a:srgbClr val="000000"/>
                </a:solidFill>
                <a:latin typeface="Calibri" panose="020F0502020204030204" pitchFamily="34" charset="0"/>
              </a:rPr>
              <a:t> Google Search om </a:t>
            </a:r>
            <a:r>
              <a:rPr lang="en-ZA" sz="1100" b="0" i="0" u="none" strike="noStrike" baseline="0" dirty="0" err="1">
                <a:solidFill>
                  <a:srgbClr val="000000"/>
                </a:solidFill>
                <a:latin typeface="Calibri" panose="020F0502020204030204" pitchFamily="34" charset="0"/>
              </a:rPr>
              <a:t>jou</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te</a:t>
            </a:r>
            <a:r>
              <a:rPr lang="en-ZA" sz="1100" b="0" i="0" u="none" strike="noStrike" baseline="0" dirty="0">
                <a:solidFill>
                  <a:srgbClr val="000000"/>
                </a:solidFill>
                <a:latin typeface="Calibri" panose="020F0502020204030204" pitchFamily="34" charset="0"/>
              </a:rPr>
              <a:t> help. Onthou, </a:t>
            </a:r>
            <a:r>
              <a:rPr lang="en-ZA" sz="1100" b="0" i="0" u="none" strike="noStrike" baseline="0" dirty="0" err="1">
                <a:solidFill>
                  <a:srgbClr val="000000"/>
                </a:solidFill>
                <a:latin typeface="Calibri" panose="020F0502020204030204" pitchFamily="34" charset="0"/>
              </a:rPr>
              <a:t>hou</a:t>
            </a:r>
            <a:r>
              <a:rPr lang="en-ZA" sz="1100" b="0" i="0" u="none" strike="noStrike" baseline="0" dirty="0">
                <a:solidFill>
                  <a:srgbClr val="000000"/>
                </a:solidFill>
                <a:latin typeface="Calibri" panose="020F0502020204030204" pitchFamily="34" charset="0"/>
              </a:rPr>
              <a:t> die </a:t>
            </a:r>
            <a:r>
              <a:rPr lang="en-ZA" sz="1100" b="0" i="0" u="none" strike="noStrike" baseline="0" dirty="0" err="1">
                <a:solidFill>
                  <a:srgbClr val="000000"/>
                </a:solidFill>
                <a:latin typeface="Calibri" panose="020F0502020204030204" pitchFamily="34" charset="0"/>
              </a:rPr>
              <a:t>soektog</a:t>
            </a:r>
            <a:r>
              <a:rPr lang="en-ZA" sz="1100" b="0" i="0" u="none" strike="noStrike" baseline="0" dirty="0">
                <a:solidFill>
                  <a:srgbClr val="000000"/>
                </a:solidFill>
                <a:latin typeface="Calibri" panose="020F0502020204030204" pitchFamily="34" charset="0"/>
              </a:rPr>
              <a:t> in </a:t>
            </a:r>
            <a:r>
              <a:rPr lang="en-ZA" sz="1100" b="0" i="0" u="none" strike="noStrike" baseline="0" dirty="0" err="1">
                <a:solidFill>
                  <a:srgbClr val="000000"/>
                </a:solidFill>
                <a:latin typeface="Calibri" panose="020F0502020204030204" pitchFamily="34" charset="0"/>
              </a:rPr>
              <a:t>Suid</a:t>
            </a:r>
            <a:r>
              <a:rPr lang="en-ZA" sz="1100" b="0" i="0" u="none" strike="noStrike" baseline="0" dirty="0">
                <a:solidFill>
                  <a:srgbClr val="000000"/>
                </a:solidFill>
                <a:latin typeface="Calibri" panose="020F0502020204030204" pitchFamily="34" charset="0"/>
              </a:rPr>
              <a:t>-Afrika.) </a:t>
            </a:r>
            <a:r>
              <a:rPr lang="en-ZA" sz="1100" b="0" i="0" u="none" strike="noStrike" baseline="0" dirty="0" err="1">
                <a:solidFill>
                  <a:srgbClr val="000000"/>
                </a:solidFill>
                <a:latin typeface="Calibri" panose="020F0502020204030204" pitchFamily="34" charset="0"/>
              </a:rPr>
              <a:t>Leerders</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moet</a:t>
            </a:r>
            <a:r>
              <a:rPr lang="en-ZA" sz="1100" b="0" i="0" u="none" strike="noStrike" baseline="0" dirty="0">
                <a:solidFill>
                  <a:srgbClr val="000000"/>
                </a:solidFill>
                <a:latin typeface="Calibri" panose="020F0502020204030204" pitchFamily="34" charset="0"/>
              </a:rPr>
              <a:t> </a:t>
            </a:r>
            <a:r>
              <a:rPr lang="en-ZA" sz="1100" b="1" i="0" u="none" strike="noStrike" baseline="0" dirty="0">
                <a:solidFill>
                  <a:srgbClr val="000000"/>
                </a:solidFill>
                <a:latin typeface="Calibri" panose="020F0502020204030204" pitchFamily="34" charset="0"/>
              </a:rPr>
              <a:t>V2.1 (</a:t>
            </a:r>
            <a:r>
              <a:rPr lang="en-ZA" sz="1100" b="1" i="1" u="none" strike="noStrike" baseline="0" dirty="0" err="1">
                <a:solidFill>
                  <a:srgbClr val="000000"/>
                </a:solidFill>
                <a:latin typeface="Calibri" panose="020F0502020204030204" pitchFamily="34" charset="0"/>
              </a:rPr>
              <a:t>Aktiwiteit</a:t>
            </a:r>
            <a:r>
              <a:rPr lang="en-ZA" sz="1100" b="1" i="1" u="none" strike="noStrike" baseline="0" dirty="0">
                <a:solidFill>
                  <a:srgbClr val="000000"/>
                </a:solidFill>
                <a:latin typeface="Calibri" panose="020F0502020204030204" pitchFamily="34" charset="0"/>
              </a:rPr>
              <a:t> 2, </a:t>
            </a:r>
            <a:r>
              <a:rPr lang="en-ZA" sz="1100" b="1" i="1" u="sng" strike="noStrike" baseline="0" dirty="0">
                <a:solidFill>
                  <a:srgbClr val="000000"/>
                </a:solidFill>
                <a:latin typeface="Calibri" panose="020F0502020204030204" pitchFamily="34" charset="0"/>
              </a:rPr>
              <a:t>Les 1 – </a:t>
            </a:r>
            <a:r>
              <a:rPr lang="en-ZA" sz="1100" b="1" i="1" u="sng" strike="noStrike" baseline="0" dirty="0" err="1">
                <a:solidFill>
                  <a:srgbClr val="000000"/>
                </a:solidFill>
                <a:latin typeface="Calibri" panose="020F0502020204030204" pitchFamily="34" charset="0"/>
              </a:rPr>
              <a:t>Werkkaart</a:t>
            </a:r>
            <a:r>
              <a:rPr lang="en-ZA" sz="1100" b="1"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te</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voltooi</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Moontlike</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antwoorde</a:t>
            </a:r>
            <a:r>
              <a:rPr lang="en-ZA" sz="1100" b="0" i="0" u="none" strike="noStrike" baseline="0" dirty="0">
                <a:solidFill>
                  <a:srgbClr val="000000"/>
                </a:solidFill>
                <a:latin typeface="Calibri" panose="020F0502020204030204" pitchFamily="34" charset="0"/>
              </a:rPr>
              <a:t> is </a:t>
            </a:r>
            <a:r>
              <a:rPr lang="en-ZA" sz="1100" b="0" i="0" u="none" strike="noStrike" baseline="0" dirty="0" err="1">
                <a:solidFill>
                  <a:srgbClr val="000000"/>
                </a:solidFill>
                <a:latin typeface="Calibri" panose="020F0502020204030204" pitchFamily="34" charset="0"/>
              </a:rPr>
              <a:t>beskikbaar</a:t>
            </a:r>
            <a:r>
              <a:rPr lang="en-ZA" sz="1100" b="0" i="0" u="none" strike="noStrike" baseline="0" dirty="0">
                <a:solidFill>
                  <a:srgbClr val="000000"/>
                </a:solidFill>
                <a:latin typeface="Calibri" panose="020F0502020204030204" pitchFamily="34" charset="0"/>
              </a:rPr>
              <a:t> in die </a:t>
            </a:r>
            <a:r>
              <a:rPr lang="en-ZA" sz="1100" b="1" i="1" u="sng" strike="noStrike" baseline="0" dirty="0">
                <a:solidFill>
                  <a:srgbClr val="000000"/>
                </a:solidFill>
                <a:latin typeface="Calibri" panose="020F0502020204030204" pitchFamily="34" charset="0"/>
              </a:rPr>
              <a:t>Les 1 – </a:t>
            </a:r>
            <a:r>
              <a:rPr lang="en-ZA" sz="1100" b="1" i="1" u="sng" strike="noStrike" baseline="0" dirty="0" err="1">
                <a:solidFill>
                  <a:srgbClr val="000000"/>
                </a:solidFill>
                <a:latin typeface="Calibri" panose="020F0502020204030204" pitchFamily="34" charset="0"/>
              </a:rPr>
              <a:t>Werkkaart</a:t>
            </a:r>
            <a:r>
              <a:rPr lang="en-ZA" sz="1100" b="1" i="1" u="sng" strike="noStrike" baseline="0" dirty="0">
                <a:solidFill>
                  <a:srgbClr val="000000"/>
                </a:solidFill>
                <a:latin typeface="Calibri" panose="020F0502020204030204" pitchFamily="34" charset="0"/>
              </a:rPr>
              <a:t> MEMO</a:t>
            </a:r>
            <a:r>
              <a:rPr lang="en-ZA" sz="1100" b="0" i="0" u="none" strike="noStrike" baseline="0" dirty="0">
                <a:solidFill>
                  <a:srgbClr val="000000"/>
                </a:solidFill>
                <a:latin typeface="Calibri" panose="020F0502020204030204" pitchFamily="34" charset="0"/>
              </a:rPr>
              <a:t>. 
(Gee 3 minute </a:t>
            </a:r>
            <a:r>
              <a:rPr lang="en-ZA" sz="1100" b="0" i="0" u="none" strike="noStrike" baseline="0" dirty="0" err="1">
                <a:solidFill>
                  <a:srgbClr val="000000"/>
                </a:solidFill>
                <a:latin typeface="Calibri" panose="020F0502020204030204" pitchFamily="34" charset="0"/>
              </a:rPr>
              <a:t>vir</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bespreking</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en</a:t>
            </a:r>
            <a:r>
              <a:rPr lang="en-ZA" sz="1100" b="0" i="0" u="none" strike="noStrike" baseline="0" dirty="0">
                <a:solidFill>
                  <a:srgbClr val="000000"/>
                </a:solidFill>
                <a:latin typeface="Calibri" panose="020F0502020204030204" pitchFamily="34" charset="0"/>
              </a:rPr>
              <a:t> 3 minute </a:t>
            </a:r>
            <a:r>
              <a:rPr lang="en-ZA" sz="1100" b="0" i="0" u="none" strike="noStrike" baseline="0" dirty="0" err="1">
                <a:solidFill>
                  <a:srgbClr val="000000"/>
                </a:solidFill>
                <a:latin typeface="Calibri" panose="020F0502020204030204" pitchFamily="34" charset="0"/>
              </a:rPr>
              <a:t>vir</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terugvoer</a:t>
            </a:r>
            <a:r>
              <a:rPr lang="en-ZA" sz="1100" b="0" i="0" u="none" strike="noStrike" baseline="0" dirty="0">
                <a:solidFill>
                  <a:srgbClr val="000000"/>
                </a:solidFill>
                <a:latin typeface="Calibri" panose="020F0502020204030204" pitchFamily="34" charset="0"/>
              </a:rPr>
              <a:t>. Die </a:t>
            </a:r>
            <a:r>
              <a:rPr lang="en-ZA" sz="1100" b="0" i="0" u="none" strike="noStrike" baseline="0" dirty="0" err="1">
                <a:solidFill>
                  <a:srgbClr val="000000"/>
                </a:solidFill>
                <a:latin typeface="Calibri" panose="020F0502020204030204" pitchFamily="34" charset="0"/>
              </a:rPr>
              <a:t>onderwyser</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kan</a:t>
            </a:r>
            <a:r>
              <a:rPr lang="en-ZA" sz="1100" b="0" i="0" u="none" strike="noStrike" baseline="0" dirty="0">
                <a:solidFill>
                  <a:srgbClr val="000000"/>
                </a:solidFill>
                <a:latin typeface="Calibri" panose="020F0502020204030204" pitchFamily="34" charset="0"/>
              </a:rPr>
              <a:t> van die </a:t>
            </a:r>
            <a:r>
              <a:rPr lang="en-ZA" sz="1100" b="0" i="0" u="none" strike="noStrike" baseline="0" dirty="0" err="1">
                <a:solidFill>
                  <a:srgbClr val="000000"/>
                </a:solidFill>
                <a:latin typeface="Calibri" panose="020F0502020204030204" pitchFamily="34" charset="0"/>
              </a:rPr>
              <a:t>voorbeelde</a:t>
            </a:r>
            <a:r>
              <a:rPr lang="en-ZA" sz="1100" b="0" i="0" u="none" strike="noStrike" baseline="0" dirty="0">
                <a:solidFill>
                  <a:srgbClr val="000000"/>
                </a:solidFill>
                <a:latin typeface="Calibri" panose="020F0502020204030204" pitchFamily="34" charset="0"/>
              </a:rPr>
              <a:t> op die bord </a:t>
            </a:r>
            <a:r>
              <a:rPr lang="en-ZA" sz="1100" b="0" i="0" u="none" strike="noStrike" baseline="0" dirty="0" err="1">
                <a:solidFill>
                  <a:srgbClr val="000000"/>
                </a:solidFill>
                <a:latin typeface="Calibri" panose="020F0502020204030204" pitchFamily="34" charset="0"/>
              </a:rPr>
              <a:t>skryf</a:t>
            </a:r>
            <a:r>
              <a:rPr lang="en-ZA" sz="1100" b="0" i="0" u="none" strike="noStrike" baseline="0" dirty="0">
                <a:solidFill>
                  <a:srgbClr val="000000"/>
                </a:solidFill>
                <a:latin typeface="Calibri" panose="020F0502020204030204" pitchFamily="34" charset="0"/>
              </a:rPr>
              <a:t> OF </a:t>
            </a:r>
            <a:r>
              <a:rPr lang="en-ZA" sz="1100" b="0" i="0" u="none" strike="noStrike" baseline="0" dirty="0" err="1">
                <a:solidFill>
                  <a:srgbClr val="000000"/>
                </a:solidFill>
                <a:latin typeface="Calibri" panose="020F0502020204030204" pitchFamily="34" charset="0"/>
              </a:rPr>
              <a:t>leerders</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vra</a:t>
            </a:r>
            <a:r>
              <a:rPr lang="en-ZA" sz="1100" b="0" i="0" u="none" strike="noStrike" baseline="0" dirty="0">
                <a:solidFill>
                  <a:srgbClr val="000000"/>
                </a:solidFill>
                <a:latin typeface="Calibri" panose="020F0502020204030204" pitchFamily="34" charset="0"/>
              </a:rPr>
              <a:t> om op A3-papier </a:t>
            </a:r>
            <a:r>
              <a:rPr lang="en-ZA" sz="1100" b="0" i="0" u="none" strike="noStrike" baseline="0" dirty="0" err="1">
                <a:solidFill>
                  <a:srgbClr val="000000"/>
                </a:solidFill>
                <a:latin typeface="Calibri" panose="020F0502020204030204" pitchFamily="34" charset="0"/>
              </a:rPr>
              <a:t>te</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skryf</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en</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dit</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voor</a:t>
            </a:r>
            <a:r>
              <a:rPr lang="en-ZA" sz="1100" b="0" i="0" u="none" strike="noStrike" baseline="0" dirty="0">
                <a:solidFill>
                  <a:srgbClr val="000000"/>
                </a:solidFill>
                <a:latin typeface="Calibri" panose="020F0502020204030204" pitchFamily="34" charset="0"/>
              </a:rPr>
              <a:t> in die </a:t>
            </a:r>
            <a:r>
              <a:rPr lang="en-ZA" sz="1100" b="0" i="0" u="none" strike="noStrike" baseline="0" dirty="0" err="1">
                <a:solidFill>
                  <a:srgbClr val="000000"/>
                </a:solidFill>
                <a:latin typeface="Calibri" panose="020F0502020204030204" pitchFamily="34" charset="0"/>
              </a:rPr>
              <a:t>klas</a:t>
            </a:r>
            <a:r>
              <a:rPr lang="en-ZA" sz="1100" b="0" i="0" u="none" strike="noStrike" baseline="0" dirty="0">
                <a:solidFill>
                  <a:srgbClr val="000000"/>
                </a:solidFill>
                <a:latin typeface="Calibri" panose="020F0502020204030204" pitchFamily="34" charset="0"/>
              </a:rPr>
              <a:t> op </a:t>
            </a:r>
            <a:r>
              <a:rPr lang="en-ZA" sz="1100" b="0" i="0" u="none" strike="noStrike" baseline="0" dirty="0" err="1">
                <a:solidFill>
                  <a:srgbClr val="000000"/>
                </a:solidFill>
                <a:latin typeface="Calibri" panose="020F0502020204030204" pitchFamily="34" charset="0"/>
              </a:rPr>
              <a:t>te</a:t>
            </a:r>
            <a:r>
              <a:rPr lang="en-ZA" sz="1100" b="0" i="0" u="none" strike="noStrike" baseline="0" dirty="0">
                <a:solidFill>
                  <a:srgbClr val="000000"/>
                </a:solidFill>
                <a:latin typeface="Calibri" panose="020F0502020204030204" pitchFamily="34" charset="0"/>
              </a:rPr>
              <a:t> sit.) 
</a:t>
            </a:r>
            <a:r>
              <a:rPr lang="en-ZA" sz="1100" b="0" i="0" u="none" strike="noStrike" baseline="0" dirty="0" err="1">
                <a:solidFill>
                  <a:srgbClr val="000000"/>
                </a:solidFill>
                <a:latin typeface="Calibri" panose="020F0502020204030204" pitchFamily="34" charset="0"/>
              </a:rPr>
              <a:t>Welgedaan</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wonderlike</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insigte</a:t>
            </a:r>
            <a:r>
              <a:rPr lang="en-ZA" sz="1100" b="0" i="0" u="none" strike="noStrike" baseline="0" dirty="0">
                <a:solidFill>
                  <a:srgbClr val="000000"/>
                </a:solidFill>
                <a:latin typeface="Calibri" panose="020F0502020204030204" pitchFamily="34" charset="0"/>
              </a:rPr>
              <a:t>! Soos </a:t>
            </a:r>
            <a:r>
              <a:rPr lang="en-ZA" sz="1100" b="0" i="0" u="none" strike="noStrike" baseline="0" dirty="0" err="1">
                <a:solidFill>
                  <a:srgbClr val="000000"/>
                </a:solidFill>
                <a:latin typeface="Calibri" panose="020F0502020204030204" pitchFamily="34" charset="0"/>
              </a:rPr>
              <a:t>jy</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kan</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sien</a:t>
            </a:r>
            <a:r>
              <a:rPr lang="en-ZA" sz="1100" b="0" i="0" u="none" strike="noStrike" baseline="0" dirty="0">
                <a:solidFill>
                  <a:srgbClr val="000000"/>
                </a:solidFill>
                <a:latin typeface="Calibri" panose="020F0502020204030204" pitchFamily="34" charset="0"/>
              </a:rPr>
              <a:t>, is die </a:t>
            </a:r>
            <a:r>
              <a:rPr lang="en-ZA" sz="1100" b="0" i="0" u="none" strike="noStrike" baseline="0" dirty="0" err="1">
                <a:solidFill>
                  <a:srgbClr val="000000"/>
                </a:solidFill>
                <a:latin typeface="Calibri" panose="020F0502020204030204" pitchFamily="34" charset="0"/>
              </a:rPr>
              <a:t>nasionale</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regering</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nie</a:t>
            </a:r>
            <a:r>
              <a:rPr lang="en-ZA" sz="1100" b="0" i="0" u="none" strike="noStrike" baseline="0" dirty="0">
                <a:solidFill>
                  <a:srgbClr val="000000"/>
                </a:solidFill>
                <a:latin typeface="Calibri" panose="020F0502020204030204" pitchFamily="34" charset="0"/>
              </a:rPr>
              <a:t> net '</a:t>
            </a:r>
            <a:r>
              <a:rPr lang="en-ZA" sz="1100" b="0" i="0" u="none" strike="noStrike" baseline="0" dirty="0" err="1">
                <a:solidFill>
                  <a:srgbClr val="000000"/>
                </a:solidFill>
                <a:latin typeface="Calibri" panose="020F0502020204030204" pitchFamily="34" charset="0"/>
              </a:rPr>
              <a:t>iewers</a:t>
            </a:r>
            <a:r>
              <a:rPr lang="en-ZA" sz="1100" b="0" i="0" u="none" strike="noStrike" baseline="0" dirty="0">
                <a:solidFill>
                  <a:srgbClr val="000000"/>
                </a:solidFill>
                <a:latin typeface="Calibri" panose="020F0502020204030204" pitchFamily="34" charset="0"/>
              </a:rPr>
              <a:t> in Pretoria' </a:t>
            </a:r>
            <a:r>
              <a:rPr lang="en-ZA" sz="1100" b="0" i="0" u="none" strike="noStrike" baseline="0" dirty="0" err="1">
                <a:solidFill>
                  <a:srgbClr val="000000"/>
                </a:solidFill>
                <a:latin typeface="Calibri" panose="020F0502020204030204" pitchFamily="34" charset="0"/>
              </a:rPr>
              <a:t>nie</a:t>
            </a:r>
            <a:r>
              <a:rPr lang="en-ZA" sz="1100" b="0" i="0" u="none" strike="noStrike" baseline="0" dirty="0">
                <a:solidFill>
                  <a:srgbClr val="000000"/>
                </a:solidFill>
                <a:latin typeface="Calibri" panose="020F0502020204030204" pitchFamily="34" charset="0"/>
              </a:rPr>
              <a:t> – </a:t>
            </a:r>
            <a:r>
              <a:rPr lang="en-ZA" sz="1100" b="0" i="0" u="none" strike="noStrike" baseline="0" dirty="0" err="1">
                <a:solidFill>
                  <a:srgbClr val="000000"/>
                </a:solidFill>
                <a:latin typeface="Calibri" panose="020F0502020204030204" pitchFamily="34" charset="0"/>
              </a:rPr>
              <a:t>dit</a:t>
            </a:r>
            <a:r>
              <a:rPr lang="en-ZA" sz="1100" b="0" i="0" u="none" strike="noStrike" baseline="0" dirty="0">
                <a:solidFill>
                  <a:srgbClr val="000000"/>
                </a:solidFill>
                <a:latin typeface="Calibri" panose="020F0502020204030204" pitchFamily="34" charset="0"/>
              </a:rPr>
              <a:t> is in </a:t>
            </a:r>
            <a:r>
              <a:rPr lang="en-ZA" sz="1100" b="0" i="0" u="none" strike="noStrike" baseline="0" dirty="0" err="1">
                <a:solidFill>
                  <a:srgbClr val="000000"/>
                </a:solidFill>
                <a:latin typeface="Calibri" panose="020F0502020204030204" pitchFamily="34" charset="0"/>
              </a:rPr>
              <a:t>ons</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klaskamers</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hospitale</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en</a:t>
            </a:r>
            <a:r>
              <a:rPr lang="en-ZA" sz="1100" b="0" i="0" u="none" strike="noStrike" baseline="0" dirty="0">
                <a:solidFill>
                  <a:srgbClr val="000000"/>
                </a:solidFill>
                <a:latin typeface="Calibri" panose="020F0502020204030204" pitchFamily="34" charset="0"/>
              </a:rPr>
              <a:t> </a:t>
            </a:r>
            <a:r>
              <a:rPr lang="en-ZA" sz="1100" b="0" i="0" u="none" strike="noStrike" baseline="0" dirty="0" err="1">
                <a:solidFill>
                  <a:srgbClr val="000000"/>
                </a:solidFill>
                <a:latin typeface="Calibri" panose="020F0502020204030204" pitchFamily="34" charset="0"/>
              </a:rPr>
              <a:t>huise</a:t>
            </a:r>
            <a:r>
              <a:rPr lang="en-ZA" sz="1100" b="0" i="0" u="none" strike="noStrike" baseline="0" dirty="0">
                <a:solidFill>
                  <a:srgbClr val="000000"/>
                </a:solidFill>
                <a:latin typeface="Calibri" panose="020F0502020204030204" pitchFamily="34" charset="0"/>
              </a:rPr>
              <a:t>.</a:t>
            </a:r>
            <a:endParaRPr dirty="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ZA" dirty="0" err="1">
                <a:solidFill>
                  <a:schemeClr val="dk1"/>
                </a:solidFill>
                <a:latin typeface="Calibri"/>
                <a:ea typeface="Calibri"/>
                <a:cs typeface="Calibri"/>
                <a:sym typeface="Calibri"/>
              </a:rPr>
              <a:t>Skyfie</a:t>
            </a:r>
            <a:r>
              <a:rPr lang="en-ZA" dirty="0">
                <a:solidFill>
                  <a:schemeClr val="dk1"/>
                </a:solidFill>
                <a:latin typeface="Calibri"/>
                <a:ea typeface="Calibri"/>
                <a:cs typeface="Calibri"/>
                <a:sym typeface="Calibri"/>
              </a:rPr>
              <a:t> 6 &amp; 7 : </a:t>
            </a:r>
            <a:r>
              <a:rPr lang="en-ZA" dirty="0" err="1">
                <a:solidFill>
                  <a:schemeClr val="dk1"/>
                </a:solidFill>
                <a:latin typeface="Calibri"/>
                <a:ea typeface="Calibri"/>
                <a:cs typeface="Calibri"/>
                <a:sym typeface="Calibri"/>
              </a:rPr>
              <a:t>Onderrig</a:t>
            </a:r>
            <a:r>
              <a:rPr lang="en-ZA" dirty="0">
                <a:solidFill>
                  <a:schemeClr val="dk1"/>
                </a:solidFill>
                <a:latin typeface="Calibri"/>
                <a:ea typeface="Calibri"/>
                <a:cs typeface="Calibri"/>
                <a:sym typeface="Calibri"/>
              </a:rPr>
              <a:t> </a:t>
            </a:r>
            <a:r>
              <a:rPr lang="en" dirty="0">
                <a:solidFill>
                  <a:schemeClr val="dk1"/>
                </a:solidFill>
                <a:latin typeface="Calibri"/>
                <a:ea typeface="Calibri"/>
                <a:cs typeface="Calibri"/>
                <a:sym typeface="Calibri"/>
              </a:rPr>
              <a:t>(3 min+3 min)</a:t>
            </a:r>
            <a:endParaRPr dirty="0">
              <a:latin typeface="Calibri"/>
              <a:ea typeface="Calibri"/>
              <a:cs typeface="Calibri"/>
              <a:sym typeface="Calibri"/>
            </a:endParaRPr>
          </a:p>
          <a:p>
            <a:pPr marL="158750" lvl="0" indent="0" algn="l" rtl="0">
              <a:lnSpc>
                <a:spcPct val="115000"/>
              </a:lnSpc>
              <a:spcBef>
                <a:spcPts val="0"/>
              </a:spcBef>
              <a:spcAft>
                <a:spcPts val="0"/>
              </a:spcAft>
              <a:buSzPts val="1100"/>
              <a:buNone/>
            </a:pPr>
            <a:endParaRPr dirty="0">
              <a:latin typeface="Calibri"/>
              <a:ea typeface="Calibri"/>
              <a:cs typeface="Calibri"/>
              <a:sym typeface="Calibri"/>
            </a:endParaRPr>
          </a:p>
          <a:p>
            <a:pPr marR="0" algn="l" rtl="0">
              <a:buClr>
                <a:srgbClr val="000000"/>
              </a:buClr>
              <a:buFont typeface="Noto Sans Symbols"/>
              <a:buChar char="●"/>
            </a:pPr>
            <a:r>
              <a:rPr lang="en-GB" sz="1200" b="1" i="0" u="none" strike="noStrike" baseline="0" dirty="0" err="1">
                <a:solidFill>
                  <a:srgbClr val="000000"/>
                </a:solidFill>
                <a:latin typeface="Calibri" panose="020F0502020204030204" pitchFamily="34" charset="0"/>
              </a:rPr>
              <a:t>Skyfie</a:t>
            </a:r>
            <a:r>
              <a:rPr lang="en-GB" sz="1200" b="1" i="0" u="none" strike="noStrike" baseline="0" dirty="0">
                <a:solidFill>
                  <a:srgbClr val="000000"/>
                </a:solidFill>
                <a:latin typeface="Calibri" panose="020F0502020204030204" pitchFamily="34" charset="0"/>
              </a:rPr>
              <a:t> 6: </a:t>
            </a:r>
            <a:r>
              <a:rPr lang="nl-NL" sz="1200" b="0" i="0" u="none" strike="noStrike" baseline="0" dirty="0">
                <a:solidFill>
                  <a:srgbClr val="000000"/>
                </a:solidFill>
                <a:latin typeface="Calibri" panose="020F0502020204030204" pitchFamily="34" charset="0"/>
              </a:rPr>
              <a:t>Suid-Afrika het nege provinsies, elk met sy eie provinsiale regering. Hierdie regerings werk onder die nasionale raamwerk, maar het die mag om hul provinsie se unieke behoeftes aan te spreek. Dink aan hulle as die "middelbestuurders" van bestuur: hulle neem nasionale wette en beleide en pas dit by plaaslike realiteite aan.</a:t>
            </a:r>
          </a:p>
          <a:p>
            <a:pPr marR="0" algn="l" rtl="0">
              <a:buClr>
                <a:srgbClr val="000000"/>
              </a:buClr>
              <a:buFont typeface="Noto Sans Symbols"/>
              <a:buChar char="●"/>
            </a:pPr>
            <a:r>
              <a:rPr lang="nl-NL" sz="1200" b="0" i="0" u="none" strike="noStrike" baseline="0" dirty="0">
                <a:solidFill>
                  <a:srgbClr val="000000"/>
                </a:solidFill>
                <a:latin typeface="Calibri" panose="020F0502020204030204" pitchFamily="34" charset="0"/>
              </a:rPr>
              <a:t>So, wat presies doen provinsiale regerings? Hulle fokus op onderwys, gesondheidsorg, omgewingsbestuur, infrastruktuur en ekonomiese groei. Byvoorbeeld, as ons provinsie meer skole of beter hospitale nodig het, is die provinsiale regering verantwoordelik om dit te laat gebeur.  
Kom ons verdeel hul werk in drie kernfunksies.</a:t>
            </a:r>
          </a:p>
          <a:p>
            <a:pPr marL="457200">
              <a:lnSpc>
                <a:spcPct val="115000"/>
              </a:lnSpc>
              <a:buNone/>
            </a:pPr>
            <a:r>
              <a:rPr lang="en-GB" sz="1200" b="1" i="0" u="none" strike="noStrike" baseline="0" dirty="0" err="1">
                <a:solidFill>
                  <a:srgbClr val="000000"/>
                </a:solidFill>
                <a:latin typeface="Calibri" panose="020F0502020204030204" pitchFamily="34" charset="0"/>
              </a:rPr>
              <a:t>Ontwikkeling</a:t>
            </a:r>
            <a:r>
              <a:rPr lang="en-GB" sz="1200" b="1" i="0" u="none" strike="noStrike" baseline="0" dirty="0">
                <a:solidFill>
                  <a:srgbClr val="000000"/>
                </a:solidFill>
                <a:latin typeface="Calibri" panose="020F0502020204030204" pitchFamily="34" charset="0"/>
              </a:rPr>
              <a:t> van </a:t>
            </a:r>
            <a:r>
              <a:rPr lang="en-GB" sz="1200" b="1" i="0" u="none" strike="noStrike" baseline="0" dirty="0" err="1">
                <a:solidFill>
                  <a:srgbClr val="000000"/>
                </a:solidFill>
                <a:latin typeface="Calibri" panose="020F0502020204030204" pitchFamily="34" charset="0"/>
              </a:rPr>
              <a:t>provinsiale</a:t>
            </a:r>
            <a:r>
              <a:rPr lang="en-GB" sz="1200" b="1" i="0" u="none" strike="noStrike" baseline="0" dirty="0">
                <a:solidFill>
                  <a:srgbClr val="000000"/>
                </a:solidFill>
                <a:latin typeface="Calibri" panose="020F0502020204030204" pitchFamily="34" charset="0"/>
              </a:rPr>
              <a:t> </a:t>
            </a:r>
            <a:r>
              <a:rPr lang="en-GB" sz="1200" b="1" i="0" u="none" strike="noStrike" baseline="0" dirty="0" err="1">
                <a:solidFill>
                  <a:srgbClr val="000000"/>
                </a:solidFill>
                <a:latin typeface="Calibri" panose="020F0502020204030204" pitchFamily="34" charset="0"/>
              </a:rPr>
              <a:t>wetgewing</a:t>
            </a:r>
            <a:r>
              <a:rPr lang="en-GB" sz="1200" b="0" i="0" u="none" strike="noStrike" baseline="0" dirty="0">
                <a:solidFill>
                  <a:srgbClr val="000000"/>
                </a:solidFill>
                <a:highlight>
                  <a:srgbClr val="00FF00"/>
                </a:highlight>
                <a:latin typeface="Calibri" panose="020F0502020204030204" pitchFamily="34" charset="0"/>
              </a:rPr>
              <a:t>: </a:t>
            </a:r>
            <a:r>
              <a:rPr lang="af-ZA" sz="1800" dirty="0">
                <a:effectLst/>
                <a:latin typeface="Calibri" panose="020F0502020204030204" pitchFamily="34" charset="0"/>
                <a:ea typeface="Calibri" panose="020F0502020204030204" pitchFamily="34" charset="0"/>
              </a:rPr>
              <a:t>Elke provinsie het die bevoegdheid om wette aan te neem oor aangeleenthede wat uiteengesit  word in </a:t>
            </a:r>
            <a:r>
              <a:rPr lang="af-ZA" sz="1800" b="1" dirty="0">
                <a:effectLst/>
                <a:latin typeface="Calibri" panose="020F0502020204030204" pitchFamily="34" charset="0"/>
                <a:ea typeface="Calibri" panose="020F0502020204030204" pitchFamily="34" charset="0"/>
              </a:rPr>
              <a:t>Bylae 4 en Bylae 5 van die Grondwet</a:t>
            </a:r>
            <a:r>
              <a:rPr lang="af-ZA" sz="1800" dirty="0">
                <a:effectLst/>
                <a:latin typeface="Calibri" panose="020F0502020204030204" pitchFamily="34" charset="0"/>
                <a:ea typeface="Calibri" panose="020F0502020204030204" pitchFamily="34" charset="0"/>
              </a:rPr>
              <a:t>. Hierdie wette mag nie teenstrydig wees met nasionale wetgewing nie. Hierdie sake sluit die volgende in:</a:t>
            </a:r>
            <a:endParaRPr lang="en-ZA" sz="1800" dirty="0">
              <a:effectLst/>
              <a:latin typeface="Arial" panose="020B0604020202020204" pitchFamily="34" charset="0"/>
              <a:ea typeface="Arial" panose="020B0604020202020204" pitchFamily="34" charset="0"/>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Symbol" panose="05050102010706020507" pitchFamily="18" charset="2"/>
              <a:buChar char="·"/>
              <a:tabLst/>
              <a:defRPr/>
            </a:pPr>
            <a:r>
              <a:rPr lang="en-ZA" sz="1800" b="1" dirty="0" err="1">
                <a:effectLst/>
                <a:highlight>
                  <a:srgbClr val="00FF00"/>
                </a:highlight>
                <a:latin typeface="Calibri" panose="020F0502020204030204" pitchFamily="34" charset="0"/>
                <a:ea typeface="Calibri" panose="020F0502020204030204" pitchFamily="34" charset="0"/>
              </a:rPr>
              <a:t>Onderwys</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hoëronderwys</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uitgesluit</a:t>
            </a:r>
            <a:r>
              <a:rPr lang="en-ZA" sz="1800" dirty="0">
                <a:effectLst/>
                <a:highlight>
                  <a:srgbClr val="00FF00"/>
                </a:highlight>
                <a:latin typeface="Calibri" panose="020F0502020204030204" pitchFamily="34" charset="0"/>
                <a:ea typeface="Calibri" panose="020F0502020204030204" pitchFamily="34" charset="0"/>
              </a:rPr>
              <a:t>)</a:t>
            </a:r>
            <a:endParaRPr lang="en-GB" sz="1200" b="1" i="0" u="none" strike="noStrike" baseline="0" dirty="0">
              <a:latin typeface="Calibri" panose="020F0502020204030204" pitchFamily="34" charset="0"/>
            </a:endParaRPr>
          </a:p>
          <a:p>
            <a:pPr lvl="1" rtl="0">
              <a:buClr>
                <a:srgbClr val="000000"/>
              </a:buClr>
              <a:buFont typeface="Symbol" panose="05050102010706020507" pitchFamily="18" charset="2"/>
              <a:buChar char="·"/>
            </a:pPr>
            <a:r>
              <a:rPr lang="en-GB" sz="1200" b="1" i="0" u="none" strike="noStrike" baseline="0" dirty="0" err="1">
                <a:latin typeface="Calibri" panose="020F0502020204030204" pitchFamily="34" charset="0"/>
              </a:rPr>
              <a:t>Gesondheidsdienste</a:t>
            </a:r>
            <a:r>
              <a:rPr lang="en-GB" sz="1200" b="1" i="0" u="none" strike="noStrike" baseline="0" dirty="0">
                <a:latin typeface="Calibri" panose="020F0502020204030204" pitchFamily="34" charset="0"/>
              </a:rPr>
              <a:t> </a:t>
            </a:r>
            <a:r>
              <a:rPr lang="en-GB" sz="1200" b="0" i="0" u="none" strike="noStrike" baseline="0" dirty="0">
                <a:latin typeface="Calibri" panose="020F0502020204030204" pitchFamily="34" charset="0"/>
              </a:rPr>
              <a:t>(</a:t>
            </a:r>
            <a:r>
              <a:rPr lang="en-GB" sz="1200" b="0" i="0" u="none" strike="noStrike" baseline="0" dirty="0" err="1">
                <a:latin typeface="Calibri" panose="020F0502020204030204" pitchFamily="34" charset="0"/>
              </a:rPr>
              <a:t>soos</a:t>
            </a:r>
            <a:r>
              <a:rPr lang="en-GB" sz="1200" b="0" i="0" u="none" strike="noStrike" baseline="0" dirty="0">
                <a:latin typeface="Calibri" panose="020F0502020204030204" pitchFamily="34" charset="0"/>
              </a:rPr>
              <a:t> </a:t>
            </a:r>
            <a:r>
              <a:rPr lang="en-GB" sz="1200" b="0" i="0" u="none" strike="noStrike" baseline="0" dirty="0" err="1">
                <a:latin typeface="Calibri" panose="020F0502020204030204" pitchFamily="34" charset="0"/>
              </a:rPr>
              <a:t>klinieke</a:t>
            </a:r>
            <a:r>
              <a:rPr lang="en-GB" sz="1200" b="0" i="0" u="none" strike="noStrike" baseline="0" dirty="0">
                <a:latin typeface="Calibri" panose="020F0502020204030204" pitchFamily="34" charset="0"/>
              </a:rPr>
              <a:t> </a:t>
            </a:r>
            <a:r>
              <a:rPr lang="en-GB" sz="1200" b="0" i="0" u="none" strike="noStrike" baseline="0" dirty="0" err="1">
                <a:latin typeface="Calibri" panose="020F0502020204030204" pitchFamily="34" charset="0"/>
              </a:rPr>
              <a:t>en</a:t>
            </a:r>
            <a:r>
              <a:rPr lang="en-GB" sz="1200" b="0" i="0" u="none" strike="noStrike" baseline="0" dirty="0">
                <a:latin typeface="Calibri" panose="020F0502020204030204" pitchFamily="34" charset="0"/>
              </a:rPr>
              <a:t> </a:t>
            </a:r>
            <a:r>
              <a:rPr lang="en-GB" sz="1200" b="0" i="0" u="none" strike="noStrike" baseline="0" dirty="0" err="1">
                <a:latin typeface="Calibri" panose="020F0502020204030204" pitchFamily="34" charset="0"/>
              </a:rPr>
              <a:t>hospitale</a:t>
            </a:r>
            <a:r>
              <a:rPr lang="en-GB" sz="1200" b="0" i="0" u="none" strike="noStrike" baseline="0" dirty="0">
                <a:latin typeface="Calibri" panose="020F0502020204030204" pitchFamily="34" charset="0"/>
              </a:rPr>
              <a:t>)</a:t>
            </a:r>
            <a:endParaRPr lang="en-GB" sz="1200" b="1" i="0" u="none" strike="noStrike" baseline="0" dirty="0">
              <a:solidFill>
                <a:srgbClr val="000000"/>
              </a:solidFill>
              <a:highlight>
                <a:srgbClr val="00FF00"/>
              </a:highlight>
              <a:latin typeface="Calibri" panose="020F0502020204030204" pitchFamily="34" charset="0"/>
            </a:endParaRPr>
          </a:p>
          <a:p>
            <a:pPr lvl="1" rtl="0">
              <a:buClr>
                <a:srgbClr val="000000"/>
              </a:buClr>
              <a:buFont typeface="Symbol" panose="05050102010706020507" pitchFamily="18" charset="2"/>
              <a:buChar char="·"/>
            </a:pPr>
            <a:r>
              <a:rPr lang="en-GB" sz="1200" b="1" i="0" u="none" strike="noStrike" baseline="0" dirty="0" err="1">
                <a:latin typeface="Calibri" panose="020F0502020204030204" pitchFamily="34" charset="0"/>
              </a:rPr>
              <a:t>Omgewingsbestuur</a:t>
            </a:r>
            <a:r>
              <a:rPr lang="en-GB" sz="1200" b="1" i="0" u="none" strike="noStrike" baseline="0" dirty="0">
                <a:latin typeface="Calibri" panose="020F0502020204030204" pitchFamily="34" charset="0"/>
              </a:rPr>
              <a:t> </a:t>
            </a:r>
            <a:r>
              <a:rPr lang="en-GB" sz="1200" b="0" i="0" u="none" strike="noStrike" baseline="0" dirty="0">
                <a:latin typeface="Calibri" panose="020F0502020204030204" pitchFamily="34" charset="0"/>
              </a:rPr>
              <a:t>(</a:t>
            </a:r>
            <a:r>
              <a:rPr lang="en-GB" sz="1200" b="0" i="0" u="none" strike="noStrike" baseline="0" dirty="0" err="1">
                <a:latin typeface="Calibri" panose="020F0502020204030204" pitchFamily="34" charset="0"/>
              </a:rPr>
              <a:t>beskerming</a:t>
            </a:r>
            <a:r>
              <a:rPr lang="en-GB" sz="1200" b="0" i="0" u="none" strike="noStrike" baseline="0" dirty="0">
                <a:latin typeface="Calibri" panose="020F0502020204030204" pitchFamily="34" charset="0"/>
              </a:rPr>
              <a:t> van riviere, </a:t>
            </a:r>
            <a:r>
              <a:rPr lang="en-GB" sz="1200" b="0" i="0" u="none" strike="noStrike" baseline="0" dirty="0" err="1">
                <a:latin typeface="Calibri" panose="020F0502020204030204" pitchFamily="34" charset="0"/>
              </a:rPr>
              <a:t>parke</a:t>
            </a:r>
            <a:r>
              <a:rPr lang="en-GB" sz="1200" b="0" i="0" u="none" strike="noStrike" baseline="0" dirty="0">
                <a:latin typeface="Calibri" panose="020F0502020204030204" pitchFamily="34" charset="0"/>
              </a:rPr>
              <a:t> </a:t>
            </a:r>
            <a:r>
              <a:rPr lang="en-GB" sz="1200" b="0" i="0" u="none" strike="noStrike" baseline="0" dirty="0" err="1">
                <a:latin typeface="Calibri" panose="020F0502020204030204" pitchFamily="34" charset="0"/>
              </a:rPr>
              <a:t>en</a:t>
            </a:r>
            <a:r>
              <a:rPr lang="en-GB" sz="1200" b="0" i="0" u="none" strike="noStrike" baseline="0" dirty="0">
                <a:latin typeface="Calibri" panose="020F0502020204030204" pitchFamily="34" charset="0"/>
              </a:rPr>
              <a:t> wild)</a:t>
            </a:r>
          </a:p>
          <a:p>
            <a:pPr lvl="1" rtl="0">
              <a:buClr>
                <a:srgbClr val="000000"/>
              </a:buClr>
              <a:buFont typeface="Symbol" panose="05050102010706020507" pitchFamily="18" charset="2"/>
              <a:buChar char="·"/>
            </a:pPr>
            <a:r>
              <a:rPr lang="nl-NL" sz="1200" b="1" i="0" u="none" strike="noStrike" baseline="0" dirty="0">
                <a:latin typeface="Calibri" panose="020F0502020204030204" pitchFamily="34" charset="0"/>
              </a:rPr>
              <a:t>Provinsiale paaie en openbare vervoer </a:t>
            </a:r>
            <a:r>
              <a:rPr lang="en-GB" sz="1200" b="0" i="0" u="none" strike="noStrike" baseline="0" dirty="0">
                <a:solidFill>
                  <a:srgbClr val="000000"/>
                </a:solidFill>
                <a:latin typeface="Calibri" panose="020F0502020204030204" pitchFamily="34" charset="0"/>
              </a:rPr>
              <a:t>(</a:t>
            </a:r>
            <a:r>
              <a:rPr lang="en-GB" sz="1200" b="0" i="0" u="none" strike="noStrike" baseline="0" dirty="0" err="1">
                <a:solidFill>
                  <a:srgbClr val="000000"/>
                </a:solidFill>
                <a:latin typeface="Calibri" panose="020F0502020204030204" pitchFamily="34" charset="0"/>
              </a:rPr>
              <a:t>slaggate</a:t>
            </a:r>
            <a:r>
              <a:rPr lang="en-GB" sz="1200" b="0" i="0" u="none" strike="noStrike" baseline="0" dirty="0">
                <a:solidFill>
                  <a:srgbClr val="000000"/>
                </a:solidFill>
                <a:latin typeface="Calibri" panose="020F0502020204030204" pitchFamily="34" charset="0"/>
              </a:rPr>
              <a:t> word </a:t>
            </a:r>
            <a:r>
              <a:rPr lang="en-GB" sz="1200" b="0" i="0" u="none" strike="noStrike" baseline="0" dirty="0" err="1">
                <a:solidFill>
                  <a:srgbClr val="000000"/>
                </a:solidFill>
                <a:latin typeface="Calibri" panose="020F0502020204030204" pitchFamily="34" charset="0"/>
              </a:rPr>
              <a:t>reggemaak</a:t>
            </a:r>
            <a:r>
              <a:rPr lang="en-GB" sz="1200" b="0" i="0" u="none" strike="noStrike" baseline="0" dirty="0">
                <a:solidFill>
                  <a:srgbClr val="000000"/>
                </a:solidFill>
                <a:latin typeface="Calibri" panose="020F0502020204030204" pitchFamily="34" charset="0"/>
              </a:rPr>
              <a:t>)</a:t>
            </a:r>
          </a:p>
          <a:p>
            <a:pPr lvl="1" rtl="0">
              <a:buClr>
                <a:srgbClr val="000000"/>
              </a:buClr>
              <a:buFont typeface="Symbol" panose="05050102010706020507" pitchFamily="18" charset="2"/>
              <a:buChar char="·"/>
            </a:pPr>
            <a:r>
              <a:rPr lang="nl-NL" sz="1200" b="1" i="0" u="none" strike="noStrike" baseline="0" dirty="0">
                <a:latin typeface="Calibri" panose="020F0502020204030204" pitchFamily="34" charset="0"/>
              </a:rPr>
              <a:t>Toerisme en handel binne die provinsie </a:t>
            </a:r>
            <a:r>
              <a:rPr lang="nl-NL" sz="1200" b="0" i="0" u="none" strike="noStrike" baseline="0" dirty="0">
                <a:solidFill>
                  <a:srgbClr val="000000"/>
                </a:solidFill>
                <a:latin typeface="Calibri" panose="020F0502020204030204" pitchFamily="34" charset="0"/>
              </a:rPr>
              <a:t>(soos die bevordering van die provinsie se besienswaardighede)</a:t>
            </a:r>
          </a:p>
          <a:p>
            <a:pPr lvl="1" rtl="0">
              <a:buClr>
                <a:srgbClr val="000000"/>
              </a:buClr>
              <a:buFont typeface="Symbol" panose="05050102010706020507" pitchFamily="18" charset="2"/>
              <a:buChar char="·"/>
            </a:pPr>
            <a:endParaRPr lang="en-ZA" sz="1200" b="1" i="0" u="none" strike="noStrike" baseline="0" dirty="0">
              <a:latin typeface="Calibri" panose="020F0502020204030204" pitchFamily="34" charset="0"/>
            </a:endParaRPr>
          </a:p>
          <a:p>
            <a:pPr marR="0" algn="l" rtl="0">
              <a:buClr>
                <a:srgbClr val="000000"/>
              </a:buClr>
              <a:buFont typeface="Symbol" panose="05050102010706020507" pitchFamily="18" charset="2"/>
              <a:buChar char="·"/>
            </a:pPr>
            <a:r>
              <a:rPr lang="nl-NL" sz="1200" b="0" i="0" u="none" strike="noStrike" baseline="0" dirty="0">
                <a:solidFill>
                  <a:srgbClr val="000000"/>
                </a:solidFill>
                <a:latin typeface="Calibri" panose="020F0502020204030204" pitchFamily="34" charset="0"/>
              </a:rPr>
              <a:t>Leerders moet </a:t>
            </a:r>
            <a:r>
              <a:rPr lang="nl-NL" sz="1200" b="1" i="0" u="none" strike="noStrike" baseline="0" dirty="0">
                <a:solidFill>
                  <a:srgbClr val="000000"/>
                </a:solidFill>
                <a:latin typeface="Calibri" panose="020F0502020204030204" pitchFamily="34" charset="0"/>
              </a:rPr>
              <a:t>V2.2 (</a:t>
            </a:r>
            <a:r>
              <a:rPr lang="nl-NL" sz="1200" b="1" i="1" u="none" strike="noStrike" baseline="0" dirty="0">
                <a:solidFill>
                  <a:srgbClr val="000000"/>
                </a:solidFill>
                <a:latin typeface="Calibri" panose="020F0502020204030204" pitchFamily="34" charset="0"/>
              </a:rPr>
              <a:t>Aktiwiteit 2 </a:t>
            </a:r>
            <a:r>
              <a:rPr lang="nl-NL" sz="1200" b="1" i="1" u="sng" strike="noStrike" baseline="0" dirty="0">
                <a:solidFill>
                  <a:srgbClr val="000000"/>
                </a:solidFill>
                <a:latin typeface="Calibri" panose="020F0502020204030204" pitchFamily="34" charset="0"/>
              </a:rPr>
              <a:t>Les 1 – Werkkaart</a:t>
            </a:r>
            <a:r>
              <a:rPr lang="nl-NL" sz="1200" b="1" i="0" u="none" strike="noStrike" baseline="0" dirty="0">
                <a:solidFill>
                  <a:srgbClr val="000000"/>
                </a:solidFill>
                <a:latin typeface="Calibri" panose="020F0502020204030204" pitchFamily="34" charset="0"/>
              </a:rPr>
              <a:t>) </a:t>
            </a:r>
            <a:r>
              <a:rPr lang="nl-NL" sz="1200" b="0" i="0" u="none" strike="noStrike" baseline="0" dirty="0">
                <a:solidFill>
                  <a:srgbClr val="000000"/>
                </a:solidFill>
                <a:latin typeface="Calibri" panose="020F0502020204030204" pitchFamily="34" charset="0"/>
              </a:rPr>
              <a:t>voltooi. (Gee tyd vir terugvoer). 
Plaaslike uitdagings vereis plaaslike oplossings.</a:t>
            </a:r>
          </a:p>
          <a:p>
            <a:pPr marR="0" algn="l" rtl="0">
              <a:buClr>
                <a:srgbClr val="000000"/>
              </a:buClr>
              <a:buFont typeface="Symbol" panose="05050102010706020507" pitchFamily="18" charset="2"/>
              <a:buChar char="·"/>
            </a:pPr>
            <a:endParaRPr lang="en-ZA" sz="1200" b="1" i="0" u="none" strike="noStrike" baseline="0" dirty="0">
              <a:latin typeface="Calibri" panose="020F0502020204030204" pitchFamily="34" charset="0"/>
            </a:endParaRPr>
          </a:p>
          <a:p>
            <a:pPr marR="0" algn="l" rtl="0">
              <a:buClr>
                <a:srgbClr val="000000"/>
              </a:buClr>
              <a:buFont typeface="Symbol" panose="05050102010706020507" pitchFamily="18" charset="2"/>
              <a:buChar char="·"/>
            </a:pPr>
            <a:r>
              <a:rPr lang="nl-NL" sz="1200" b="1" i="0" u="none" strike="noStrike" baseline="0" dirty="0">
                <a:solidFill>
                  <a:srgbClr val="000000"/>
                </a:solidFill>
                <a:latin typeface="Calibri" panose="020F0502020204030204" pitchFamily="34" charset="0"/>
              </a:rPr>
              <a:t>Die toepassing van nasionale wette</a:t>
            </a:r>
            <a:r>
              <a:rPr lang="en-GB" sz="1200" b="0" i="0" u="none" strike="noStrike" baseline="0" dirty="0">
                <a:solidFill>
                  <a:srgbClr val="000000"/>
                </a:solidFill>
                <a:highlight>
                  <a:srgbClr val="00FF00"/>
                </a:highlight>
                <a:latin typeface="Calibri" panose="020F0502020204030204" pitchFamily="34" charset="0"/>
              </a:rPr>
              <a:t>: </a:t>
            </a:r>
            <a:r>
              <a:rPr lang="af-ZA" sz="1800" dirty="0">
                <a:effectLst/>
                <a:latin typeface="Calibri" panose="020F0502020204030204" pitchFamily="34" charset="0"/>
                <a:ea typeface="Calibri" panose="020F0502020204030204" pitchFamily="34" charset="0"/>
              </a:rPr>
              <a:t>Provinsies verseker dat nasionale wette doeltreffend geïmplementeer word. Die nasionale regering stel byvoorbeeld onderwysbeleide vas, maar provinsies bestuur skole en neem onderwysers in diens. Die nasionale gesondheidsriglyne word ook aangepas by provinsiale behoeftes, soos malariavoorkoming in hoërisikogebiede. </a:t>
            </a:r>
            <a:r>
              <a:rPr lang="en-ZA" sz="1800" dirty="0">
                <a:effectLst/>
                <a:highlight>
                  <a:srgbClr val="00FF00"/>
                </a:highlight>
                <a:latin typeface="Calibri" panose="020F0502020204030204" pitchFamily="34" charset="0"/>
                <a:ea typeface="Calibri" panose="020F0502020204030204" pitchFamily="34" charset="0"/>
              </a:rPr>
              <a:t>	</a:t>
            </a:r>
            <a:endParaRPr lang="en-GB" sz="1200" b="1" i="0" u="none" strike="noStrike" baseline="0" dirty="0">
              <a:solidFill>
                <a:srgbClr val="000000"/>
              </a:solidFill>
              <a:highlight>
                <a:srgbClr val="00FF00"/>
              </a:highlight>
              <a:latin typeface="Calibri" panose="020F0502020204030204" pitchFamily="34" charset="0"/>
            </a:endParaRPr>
          </a:p>
          <a:p>
            <a:pPr marR="0" algn="l" rtl="0"/>
            <a:endParaRPr lang="en-ZA" sz="1200" b="1" i="0" u="none" strike="noStrike" baseline="0" dirty="0">
              <a:solidFill>
                <a:srgbClr val="000000"/>
              </a:solidFill>
              <a:highlight>
                <a:srgbClr val="00FF00"/>
              </a:highlight>
              <a:latin typeface="Calibri" panose="020F0502020204030204" pitchFamily="34" charset="0"/>
            </a:endParaRPr>
          </a:p>
          <a:p>
            <a:pPr marR="0" algn="l" rtl="0">
              <a:buClr>
                <a:srgbClr val="000000"/>
              </a:buClr>
              <a:buFont typeface="Symbol" panose="05050102010706020507" pitchFamily="18" charset="2"/>
              <a:buChar char="·"/>
            </a:pPr>
            <a:r>
              <a:rPr lang="en-ZA" sz="1800" b="1" dirty="0" err="1">
                <a:effectLst/>
                <a:highlight>
                  <a:srgbClr val="00FF00"/>
                </a:highlight>
                <a:latin typeface="Calibri" panose="020F0502020204030204" pitchFamily="34" charset="0"/>
                <a:ea typeface="Calibri" panose="020F0502020204030204" pitchFamily="34" charset="0"/>
              </a:rPr>
              <a:t>Bestuur</a:t>
            </a:r>
            <a:r>
              <a:rPr lang="en-ZA" sz="1800" b="1" dirty="0">
                <a:effectLst/>
                <a:highlight>
                  <a:srgbClr val="00FF00"/>
                </a:highlight>
                <a:latin typeface="Calibri" panose="020F0502020204030204" pitchFamily="34" charset="0"/>
                <a:ea typeface="Calibri" panose="020F0502020204030204" pitchFamily="34" charset="0"/>
              </a:rPr>
              <a:t> van </a:t>
            </a:r>
            <a:r>
              <a:rPr lang="en-ZA" sz="1800" b="1" dirty="0" err="1">
                <a:effectLst/>
                <a:highlight>
                  <a:srgbClr val="00FF00"/>
                </a:highlight>
                <a:latin typeface="Calibri" panose="020F0502020204030204" pitchFamily="34" charset="0"/>
                <a:ea typeface="Calibri" panose="020F0502020204030204" pitchFamily="34" charset="0"/>
              </a:rPr>
              <a:t>provinsiale</a:t>
            </a:r>
            <a:r>
              <a:rPr lang="en-ZA" sz="1800" b="1" dirty="0">
                <a:effectLst/>
                <a:highlight>
                  <a:srgbClr val="00FF00"/>
                </a:highlight>
                <a:latin typeface="Calibri" panose="020F0502020204030204" pitchFamily="34" charset="0"/>
                <a:ea typeface="Calibri" panose="020F0502020204030204" pitchFamily="34" charset="0"/>
              </a:rPr>
              <a:t> </a:t>
            </a:r>
            <a:r>
              <a:rPr lang="en-ZA" sz="1800" b="1" dirty="0" err="1">
                <a:effectLst/>
                <a:highlight>
                  <a:srgbClr val="00FF00"/>
                </a:highlight>
                <a:latin typeface="Calibri" panose="020F0502020204030204" pitchFamily="34" charset="0"/>
                <a:ea typeface="Calibri" panose="020F0502020204030204" pitchFamily="34" charset="0"/>
              </a:rPr>
              <a:t>hulpbronne</a:t>
            </a:r>
            <a:r>
              <a:rPr lang="en-ZA" sz="1800" b="1" dirty="0">
                <a:effectLst/>
                <a:highlight>
                  <a:srgbClr val="00FF00"/>
                </a:highlight>
                <a:latin typeface="Calibri" panose="020F0502020204030204" pitchFamily="34" charset="0"/>
                <a:ea typeface="Calibri" panose="020F0502020204030204" pitchFamily="34" charset="0"/>
              </a:rPr>
              <a:t>: </a:t>
            </a:r>
            <a:r>
              <a:rPr lang="af-ZA" sz="1800" dirty="0">
                <a:effectLst/>
                <a:latin typeface="Calibri" panose="020F0502020204030204" pitchFamily="34" charset="0"/>
                <a:ea typeface="Calibri" panose="020F0502020204030204" pitchFamily="34" charset="0"/>
              </a:rPr>
              <a:t>Provinsies het beheer oor hul begrotings en ken hulpbronne toe om dienslewering te verbeter, soos die bou van nuwe skole, hospitale en paaie. Hulle moet finansiële aanspreeklikheid aanvaar en verantwoordelike bestuur verseker</a:t>
            </a:r>
            <a:r>
              <a:rPr lang="en-ZA" sz="1800" dirty="0">
                <a:effectLst/>
                <a:highlight>
                  <a:srgbClr val="00FF00"/>
                </a:highlight>
                <a:latin typeface="Calibri" panose="020F0502020204030204" pitchFamily="34" charset="0"/>
                <a:ea typeface="Calibri" panose="020F0502020204030204" pitchFamily="34" charset="0"/>
              </a:rPr>
              <a:t>. </a:t>
            </a:r>
            <a:r>
              <a:rPr lang="en-GB" sz="1200" b="1" i="0" u="none" strike="noStrike" baseline="0" dirty="0" err="1">
                <a:solidFill>
                  <a:srgbClr val="000000"/>
                </a:solidFill>
                <a:effectLst/>
                <a:highlight>
                  <a:srgbClr val="00FF00"/>
                </a:highlight>
                <a:latin typeface="Calibri" panose="020F0502020204030204" pitchFamily="34" charset="0"/>
                <a:ea typeface="Calibri" panose="020F0502020204030204" pitchFamily="34" charset="0"/>
              </a:rPr>
              <a:t>Byvoorbeeld</a:t>
            </a:r>
            <a:r>
              <a:rPr lang="en-GB" sz="1200" b="1" i="0" u="none" strike="noStrike" baseline="0" dirty="0">
                <a:solidFill>
                  <a:srgbClr val="000000"/>
                </a:solidFill>
                <a:highlight>
                  <a:srgbClr val="00FF00"/>
                </a:highlight>
                <a:latin typeface="Calibri" panose="020F0502020204030204" pitchFamily="34" charset="0"/>
              </a:rPr>
              <a:t>:</a:t>
            </a:r>
            <a:r>
              <a:rPr lang="en-GB" sz="1200" b="0" i="0" u="none" strike="noStrike" baseline="0" dirty="0">
                <a:solidFill>
                  <a:srgbClr val="000000"/>
                </a:solidFill>
                <a:highlight>
                  <a:srgbClr val="00FF00"/>
                </a:highlight>
                <a:latin typeface="Calibri" panose="020F0502020204030204" pitchFamily="34" charset="0"/>
              </a:rPr>
              <a:t> </a:t>
            </a:r>
            <a:r>
              <a:rPr lang="nl-NL" sz="1200" b="0" i="0" u="none" strike="noStrike" baseline="0" dirty="0">
                <a:solidFill>
                  <a:srgbClr val="000000"/>
                </a:solidFill>
                <a:latin typeface="Calibri" panose="020F0502020204030204" pitchFamily="34" charset="0"/>
              </a:rPr>
              <a:t>As ons provinsie fondse toewys om 'n nuwe hospitaal te bou, is hulle verantwoordelik om dit betyds en binne begroting te voltooi. Geen korrupsie word toegelaat nie!</a:t>
            </a:r>
          </a:p>
          <a:p>
            <a:pPr marR="0" algn="l" rtl="0">
              <a:buClr>
                <a:srgbClr val="000000"/>
              </a:buClr>
              <a:buFont typeface="Symbol" panose="05050102010706020507" pitchFamily="18" charset="2"/>
              <a:buChar char="·"/>
            </a:pPr>
            <a:endParaRPr lang="en-ZA" sz="1200" b="0" i="0" u="none" strike="noStrike" baseline="0" dirty="0">
              <a:solidFill>
                <a:srgbClr val="000000"/>
              </a:solidFill>
              <a:latin typeface="Calibri" panose="020F0502020204030204" pitchFamily="34" charset="0"/>
            </a:endParaRPr>
          </a:p>
          <a:p>
            <a:pPr marR="0" algn="l" rtl="0">
              <a:buClr>
                <a:srgbClr val="000000"/>
              </a:buClr>
              <a:buFont typeface="Symbol" panose="05050102010706020507" pitchFamily="18" charset="2"/>
              <a:buChar char="·"/>
            </a:pPr>
            <a:r>
              <a:rPr lang="en-GB" sz="1200" b="0" i="0" u="none" strike="noStrike" baseline="0" dirty="0">
                <a:solidFill>
                  <a:srgbClr val="000000"/>
                </a:solidFill>
                <a:latin typeface="Calibri" panose="020F0502020204030204" pitchFamily="34" charset="0"/>
              </a:rPr>
              <a:t>Sonder </a:t>
            </a:r>
            <a:r>
              <a:rPr lang="en-GB" sz="1200" b="0" i="0" u="none" strike="noStrike" baseline="0" dirty="0" err="1">
                <a:solidFill>
                  <a:srgbClr val="000000"/>
                </a:solidFill>
                <a:latin typeface="Calibri" panose="020F0502020204030204" pitchFamily="34" charset="0"/>
              </a:rPr>
              <a:t>provinsiale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regerings</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sal</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nasionale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beleide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dalk</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nie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ons</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spesifieke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behoeftes</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aanspreek</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nie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soos</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landelike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gesondheidsorgtoegang</a:t>
            </a:r>
            <a:r>
              <a:rPr lang="en-GB" sz="1200" b="0" i="0" u="none" strike="noStrike" baseline="0" dirty="0">
                <a:solidFill>
                  <a:srgbClr val="000000"/>
                </a:solidFill>
                <a:latin typeface="Calibri" panose="020F0502020204030204" pitchFamily="34" charset="0"/>
              </a:rPr>
              <a:t> of die </a:t>
            </a:r>
            <a:r>
              <a:rPr lang="en-GB" sz="1200" b="0" i="0" u="none" strike="noStrike" baseline="0" dirty="0" err="1">
                <a:solidFill>
                  <a:srgbClr val="000000"/>
                </a:solidFill>
                <a:latin typeface="Calibri" panose="020F0502020204030204" pitchFamily="34" charset="0"/>
              </a:rPr>
              <a:t>regmaak</a:t>
            </a:r>
            <a:r>
              <a:rPr lang="en-GB" sz="1200" b="0" i="0" u="none" strike="noStrike" baseline="0" dirty="0">
                <a:solidFill>
                  <a:srgbClr val="000000"/>
                </a:solidFill>
                <a:latin typeface="Calibri" panose="020F0502020204030204" pitchFamily="34" charset="0"/>
              </a:rPr>
              <a:t> van </a:t>
            </a:r>
            <a:r>
              <a:rPr lang="en-GB" sz="1200" b="0" i="0" u="none" strike="noStrike" baseline="0" dirty="0" err="1">
                <a:solidFill>
                  <a:srgbClr val="000000"/>
                </a:solidFill>
                <a:latin typeface="Calibri" panose="020F0502020204030204" pitchFamily="34" charset="0"/>
              </a:rPr>
              <a:t>daardie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besige</a:t>
            </a:r>
            <a:r>
              <a:rPr lang="en-GB" sz="1200" b="0" i="0" u="none" strike="noStrike" baseline="0" dirty="0">
                <a:solidFill>
                  <a:srgbClr val="000000"/>
                </a:solidFill>
                <a:latin typeface="Calibri" panose="020F0502020204030204" pitchFamily="34" charset="0"/>
              </a:rPr>
              <a:t> pad </a:t>
            </a:r>
            <a:r>
              <a:rPr lang="en-GB" sz="1200" b="0" i="0" u="none" strike="noStrike" baseline="0" dirty="0" err="1">
                <a:solidFill>
                  <a:srgbClr val="000000"/>
                </a:solidFill>
                <a:latin typeface="Calibri" panose="020F0502020204030204" pitchFamily="34" charset="0"/>
              </a:rPr>
              <a:t>waaroor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ons</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almal</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kla</a:t>
            </a:r>
            <a:r>
              <a:rPr lang="en-GB" sz="1200" b="0" i="0" u="none" strike="noStrike" baseline="0" dirty="0">
                <a:solidFill>
                  <a:srgbClr val="000000"/>
                </a:solidFill>
                <a:latin typeface="Calibri" panose="020F0502020204030204" pitchFamily="34" charset="0"/>
              </a:rPr>
              <a:t>.
</a:t>
            </a:r>
            <a:r>
              <a:rPr lang="en-GB" sz="1200" b="0" i="1" u="none" strike="noStrike" baseline="0" dirty="0">
                <a:solidFill>
                  <a:srgbClr val="000000"/>
                </a:solidFill>
                <a:latin typeface="Calibri" panose="020F0502020204030204" pitchFamily="34" charset="0"/>
              </a:rPr>
              <a:t>As </a:t>
            </a:r>
            <a:r>
              <a:rPr lang="en-GB" sz="1200" b="0" i="1" u="none" strike="noStrike" baseline="0" dirty="0" err="1">
                <a:solidFill>
                  <a:srgbClr val="000000"/>
                </a:solidFill>
                <a:latin typeface="Calibri" panose="020F0502020204030204" pitchFamily="34" charset="0"/>
              </a:rPr>
              <a:t>jy</a:t>
            </a:r>
            <a:r>
              <a:rPr lang="en-GB" sz="1200" b="0" i="1" u="none" strike="noStrike" baseline="0" dirty="0">
                <a:solidFill>
                  <a:srgbClr val="000000"/>
                </a:solidFill>
                <a:latin typeface="Calibri" panose="020F0502020204030204" pitchFamily="34" charset="0"/>
              </a:rPr>
              <a:t> die premier van </a:t>
            </a:r>
            <a:r>
              <a:rPr lang="en-GB" sz="1200" b="0" i="1" u="none" strike="noStrike" baseline="0" dirty="0" err="1">
                <a:solidFill>
                  <a:srgbClr val="000000"/>
                </a:solidFill>
                <a:latin typeface="Calibri" panose="020F0502020204030204" pitchFamily="34" charset="0"/>
              </a:rPr>
              <a:t>ons</a:t>
            </a:r>
            <a:r>
              <a:rPr lang="en-GB" sz="1200" b="0" i="1" u="none" strike="noStrike" baseline="0" dirty="0">
                <a:solidFill>
                  <a:srgbClr val="000000"/>
                </a:solidFill>
                <a:latin typeface="Calibri" panose="020F0502020204030204" pitchFamily="34" charset="0"/>
              </a:rPr>
              <a:t> </a:t>
            </a:r>
            <a:r>
              <a:rPr lang="en-GB" sz="1200" b="0" i="1" u="none" strike="noStrike" baseline="0" dirty="0" err="1">
                <a:solidFill>
                  <a:srgbClr val="000000"/>
                </a:solidFill>
                <a:latin typeface="Calibri" panose="020F0502020204030204" pitchFamily="34" charset="0"/>
              </a:rPr>
              <a:t>provinsie</a:t>
            </a:r>
            <a:r>
              <a:rPr lang="en-GB" sz="1200" b="0" i="1" u="none" strike="noStrike" baseline="0" dirty="0">
                <a:solidFill>
                  <a:srgbClr val="000000"/>
                </a:solidFill>
                <a:latin typeface="Calibri" panose="020F0502020204030204" pitchFamily="34" charset="0"/>
              </a:rPr>
              <a:t> was, </a:t>
            </a:r>
            <a:r>
              <a:rPr lang="en-GB" sz="1200" b="0" i="1" u="none" strike="noStrike" baseline="0" dirty="0" err="1">
                <a:solidFill>
                  <a:srgbClr val="000000"/>
                </a:solidFill>
                <a:latin typeface="Calibri" panose="020F0502020204030204" pitchFamily="34" charset="0"/>
              </a:rPr>
              <a:t>watter</a:t>
            </a:r>
            <a:r>
              <a:rPr lang="en-GB" sz="1200" b="0" i="1" u="none" strike="noStrike" baseline="0" dirty="0">
                <a:solidFill>
                  <a:srgbClr val="000000"/>
                </a:solidFill>
                <a:latin typeface="Calibri" panose="020F0502020204030204" pitchFamily="34" charset="0"/>
              </a:rPr>
              <a:t> </a:t>
            </a:r>
            <a:r>
              <a:rPr lang="en-GB" sz="1200" b="0" i="1" u="none" strike="noStrike" baseline="0" dirty="0" err="1">
                <a:solidFill>
                  <a:srgbClr val="000000"/>
                </a:solidFill>
                <a:latin typeface="Calibri" panose="020F0502020204030204" pitchFamily="34" charset="0"/>
              </a:rPr>
              <a:t>projek</a:t>
            </a:r>
            <a:r>
              <a:rPr lang="en-GB" sz="1200" b="0" i="1" u="none" strike="noStrike" baseline="0" dirty="0">
                <a:solidFill>
                  <a:srgbClr val="000000"/>
                </a:solidFill>
                <a:latin typeface="Calibri" panose="020F0502020204030204" pitchFamily="34" charset="0"/>
              </a:rPr>
              <a:t> sou </a:t>
            </a:r>
            <a:r>
              <a:rPr lang="en-GB" sz="1200" b="0" i="1" u="none" strike="noStrike" baseline="0" dirty="0" err="1">
                <a:solidFill>
                  <a:srgbClr val="000000"/>
                </a:solidFill>
                <a:latin typeface="Calibri" panose="020F0502020204030204" pitchFamily="34" charset="0"/>
              </a:rPr>
              <a:t>jy</a:t>
            </a:r>
            <a:r>
              <a:rPr lang="en-GB" sz="1200" b="0" i="1" u="none" strike="noStrike" baseline="0" dirty="0">
                <a:solidFill>
                  <a:srgbClr val="000000"/>
                </a:solidFill>
                <a:latin typeface="Calibri" panose="020F0502020204030204" pitchFamily="34" charset="0"/>
              </a:rPr>
              <a:t> </a:t>
            </a:r>
            <a:r>
              <a:rPr lang="en-GB" sz="1200" b="0" i="1" u="none" strike="noStrike" baseline="0" dirty="0" err="1">
                <a:solidFill>
                  <a:srgbClr val="000000"/>
                </a:solidFill>
                <a:latin typeface="Calibri" panose="020F0502020204030204" pitchFamily="34" charset="0"/>
              </a:rPr>
              <a:t>prioritiseer</a:t>
            </a:r>
            <a:r>
              <a:rPr lang="en-GB" sz="1200" b="0" i="1" u="none" strike="noStrike" baseline="0" dirty="0">
                <a:solidFill>
                  <a:srgbClr val="000000"/>
                </a:solidFill>
                <a:latin typeface="Calibri" panose="020F0502020204030204" pitchFamily="34" charset="0"/>
              </a:rPr>
              <a:t> </a:t>
            </a:r>
            <a:r>
              <a:rPr lang="en-GB" sz="1200" b="0" i="1" u="none" strike="noStrike" baseline="0" dirty="0" err="1">
                <a:solidFill>
                  <a:srgbClr val="000000"/>
                </a:solidFill>
                <a:latin typeface="Calibri" panose="020F0502020204030204" pitchFamily="34" charset="0"/>
              </a:rPr>
              <a:t>en</a:t>
            </a:r>
            <a:r>
              <a:rPr lang="en-GB" sz="1200" b="0" i="1" u="none" strike="noStrike" baseline="0" dirty="0">
                <a:solidFill>
                  <a:srgbClr val="000000"/>
                </a:solidFill>
                <a:latin typeface="Calibri" panose="020F0502020204030204" pitchFamily="34" charset="0"/>
              </a:rPr>
              <a:t> </a:t>
            </a:r>
            <a:r>
              <a:rPr lang="en-GB" sz="1200" b="0" i="1" u="none" strike="noStrike" baseline="0" dirty="0" err="1">
                <a:solidFill>
                  <a:srgbClr val="000000"/>
                </a:solidFill>
                <a:latin typeface="Calibri" panose="020F0502020204030204" pitchFamily="34" charset="0"/>
              </a:rPr>
              <a:t>hoekom</a:t>
            </a:r>
            <a:r>
              <a:rPr lang="en-GB" sz="1200" b="0" i="1" u="none" strike="noStrike" baseline="0" dirty="0">
                <a:solidFill>
                  <a:srgbClr val="000000"/>
                </a:solidFill>
                <a:latin typeface="Calibri" panose="020F0502020204030204" pitchFamily="34" charset="0"/>
              </a:rPr>
              <a:t>? </a:t>
            </a:r>
            <a:r>
              <a:rPr lang="en-GB" sz="1200" b="0" i="0" u="none" strike="noStrike" baseline="0" dirty="0">
                <a:solidFill>
                  <a:srgbClr val="000000"/>
                </a:solidFill>
                <a:latin typeface="Calibri" panose="020F0502020204030204" pitchFamily="34" charset="0"/>
              </a:rPr>
              <a:t>(</a:t>
            </a:r>
            <a:r>
              <a:rPr lang="en-GB" sz="1200" b="0" i="0" u="none" strike="noStrike" baseline="0" dirty="0" err="1">
                <a:solidFill>
                  <a:srgbClr val="000000"/>
                </a:solidFill>
                <a:latin typeface="Calibri" panose="020F0502020204030204" pitchFamily="34" charset="0"/>
              </a:rPr>
              <a:t>Vra</a:t>
            </a:r>
            <a:r>
              <a:rPr lang="en-GB" sz="1200" b="0" i="0" u="none" strike="noStrike" baseline="0" dirty="0">
                <a:solidFill>
                  <a:srgbClr val="000000"/>
                </a:solidFill>
                <a:latin typeface="Calibri" panose="020F0502020204030204" pitchFamily="34" charset="0"/>
              </a:rPr>
              <a:t> 'n </a:t>
            </a:r>
            <a:r>
              <a:rPr lang="en-GB" sz="1200" b="0" i="0" u="none" strike="noStrike" baseline="0" dirty="0" err="1">
                <a:solidFill>
                  <a:srgbClr val="000000"/>
                </a:solidFill>
                <a:latin typeface="Calibri" panose="020F0502020204030204" pitchFamily="34" charset="0"/>
              </a:rPr>
              <a:t>paar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leerders</a:t>
            </a:r>
            <a:r>
              <a:rPr lang="en-GB" sz="1200" b="0" i="0" u="none" strike="noStrike" baseline="0" dirty="0">
                <a:solidFill>
                  <a:srgbClr val="000000"/>
                </a:solidFill>
                <a:latin typeface="Calibri" panose="020F0502020204030204" pitchFamily="34" charset="0"/>
              </a:rPr>
              <a:t> om </a:t>
            </a:r>
            <a:r>
              <a:rPr lang="en-GB" sz="1200" b="0" i="0" u="none" strike="noStrike" baseline="0" dirty="0" err="1">
                <a:solidFill>
                  <a:srgbClr val="000000"/>
                </a:solidFill>
                <a:latin typeface="Calibri" panose="020F0502020204030204" pitchFamily="34" charset="0"/>
              </a:rPr>
              <a:t>kortliks</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te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antwoord</a:t>
            </a:r>
            <a:r>
              <a:rPr lang="en-GB" sz="1200" b="0" i="0" u="none" strike="noStrike" baseline="0" dirty="0">
                <a:solidFill>
                  <a:srgbClr val="000000"/>
                </a:solidFill>
                <a:latin typeface="Calibri" panose="020F0502020204030204" pitchFamily="34" charset="0"/>
              </a:rPr>
              <a:t>.)</a:t>
            </a:r>
            <a:endParaRPr lang="en-GB" sz="1200" b="1" i="0" u="none" strike="noStrike" baseline="0" dirty="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Skyfie 7: (3 min)</a:t>
            </a:r>
            <a:endParaRPr dirty="0"/>
          </a:p>
          <a:p>
            <a:pPr marL="0" lvl="0" indent="0" algn="l" rtl="0">
              <a:lnSpc>
                <a:spcPct val="100000"/>
              </a:lnSpc>
              <a:spcBef>
                <a:spcPts val="0"/>
              </a:spcBef>
              <a:spcAft>
                <a:spcPts val="0"/>
              </a:spcAft>
              <a:buSzPts val="1100"/>
              <a:buNone/>
            </a:pPr>
            <a:endParaRPr dirty="0"/>
          </a:p>
          <a:p>
            <a:pPr>
              <a:lnSpc>
                <a:spcPct val="115000"/>
              </a:lnSpc>
            </a:pPr>
            <a:r>
              <a:rPr lang="af-ZA" sz="1800" dirty="0">
                <a:solidFill>
                  <a:srgbClr val="000000"/>
                </a:solidFill>
                <a:effectLst/>
                <a:latin typeface="Calibri" panose="020F0502020204030204" pitchFamily="34" charset="0"/>
                <a:ea typeface="Calibri" panose="020F0502020204030204" pitchFamily="34" charset="0"/>
              </a:rPr>
              <a:t>Plaaslike regering die regeringsvlak wat direk met gemeenskappe skakel. Plaaslike regerings hanteer direkte gemeenskapsdienste soos afvalbestuur, openbare parke en plaaslike wetstoepassing. Hulle is verantwoordelik om seker te maak dat ons woonbuurte veilig is en goed onderhou word. Plaaslike regerings is baie belangrik omdat hulle kwessies in woonbuurte aanspreek. </a:t>
            </a:r>
            <a:endParaRPr lang="en-ZA" sz="1800" dirty="0">
              <a:effectLst/>
              <a:latin typeface="Arial" panose="020B0604020202020204" pitchFamily="34" charset="0"/>
              <a:ea typeface="Arial" panose="020B0604020202020204" pitchFamily="34" charset="0"/>
            </a:endParaRPr>
          </a:p>
          <a:p>
            <a:pPr marR="0" algn="l" rtl="0">
              <a:buClr>
                <a:srgbClr val="000000"/>
              </a:buClr>
              <a:buFont typeface="Noto Sans Symbols"/>
              <a:buChar char="●"/>
            </a:pPr>
            <a:endParaRPr lang="en-ZA" sz="1200" b="0" i="0" u="none" strike="noStrike" baseline="0" dirty="0">
              <a:solidFill>
                <a:srgbClr val="000000"/>
              </a:solidFill>
              <a:latin typeface="Calibri" panose="020F0502020204030204" pitchFamily="34" charset="0"/>
            </a:endParaRPr>
          </a:p>
          <a:p>
            <a:pPr marR="0" algn="l" rtl="0">
              <a:buClr>
                <a:srgbClr val="000000"/>
              </a:buClr>
              <a:buFont typeface="Noto Sans Symbols"/>
              <a:buChar char="●"/>
            </a:pPr>
            <a:r>
              <a:rPr lang="nl-NL" sz="1200" b="1" i="0" u="none" strike="noStrike" baseline="0" dirty="0">
                <a:solidFill>
                  <a:srgbClr val="000000"/>
                </a:solidFill>
                <a:latin typeface="Calibri" panose="020F0502020204030204" pitchFamily="34" charset="0"/>
              </a:rPr>
              <a:t>Suid-Afrika het drie tipes munisipaliteite:</a:t>
            </a:r>
          </a:p>
          <a:p>
            <a:pPr marL="800100" marR="0" lvl="1" indent="-342900" algn="l" defTabSz="914400" rtl="0" eaLnBrk="1" fontAlgn="auto" latinLnBrk="0" hangingPunct="1">
              <a:lnSpc>
                <a:spcPct val="115000"/>
              </a:lnSpc>
              <a:spcBef>
                <a:spcPts val="0"/>
              </a:spcBef>
              <a:spcAft>
                <a:spcPts val="0"/>
              </a:spcAft>
              <a:buClr>
                <a:srgbClr val="000000"/>
              </a:buClr>
              <a:buSzPts val="1100"/>
              <a:buFont typeface="Symbol" panose="05050102010706020507" pitchFamily="18" charset="2"/>
              <a:buChar char=""/>
              <a:tabLst/>
              <a:defRPr/>
            </a:pPr>
            <a:r>
              <a:rPr lang="en-ZA" sz="1800" b="1" dirty="0" err="1">
                <a:effectLst/>
                <a:highlight>
                  <a:srgbClr val="00FF00"/>
                </a:highlight>
                <a:latin typeface="Calibri" panose="020F0502020204030204" pitchFamily="34" charset="0"/>
                <a:ea typeface="Calibri" panose="020F0502020204030204" pitchFamily="34" charset="0"/>
              </a:rPr>
              <a:t>Metropolitaans</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soos</a:t>
            </a:r>
            <a:r>
              <a:rPr lang="en-ZA" sz="1800" dirty="0">
                <a:effectLst/>
                <a:highlight>
                  <a:srgbClr val="00FF00"/>
                </a:highlight>
                <a:latin typeface="Calibri" panose="020F0502020204030204" pitchFamily="34" charset="0"/>
                <a:ea typeface="Calibri" panose="020F0502020204030204" pitchFamily="34" charset="0"/>
              </a:rPr>
              <a:t> Johannesburg of </a:t>
            </a:r>
            <a:r>
              <a:rPr lang="en-ZA" sz="1800" dirty="0" err="1">
                <a:effectLst/>
                <a:highlight>
                  <a:srgbClr val="00FF00"/>
                </a:highlight>
                <a:latin typeface="Calibri" panose="020F0502020204030204" pitchFamily="34" charset="0"/>
                <a:ea typeface="Calibri" panose="020F0502020204030204" pitchFamily="34" charset="0"/>
              </a:rPr>
              <a:t>Kaapstad</a:t>
            </a:r>
            <a:r>
              <a:rPr lang="en-ZA" sz="1800" dirty="0">
                <a:effectLst/>
                <a:highlight>
                  <a:srgbClr val="00FF00"/>
                </a:highlight>
                <a:latin typeface="Calibri" panose="020F0502020204030204" pitchFamily="34" charset="0"/>
                <a:ea typeface="Calibri" panose="020F0502020204030204" pitchFamily="34" charset="0"/>
              </a:rPr>
              <a:t>) Hulle </a:t>
            </a:r>
            <a:r>
              <a:rPr lang="en-ZA" sz="1800" dirty="0" err="1">
                <a:effectLst/>
                <a:highlight>
                  <a:srgbClr val="00FF00"/>
                </a:highlight>
                <a:latin typeface="Calibri" panose="020F0502020204030204" pitchFamily="34" charset="0"/>
                <a:ea typeface="Calibri" panose="020F0502020204030204" pitchFamily="34" charset="0"/>
              </a:rPr>
              <a:t>beheer</a:t>
            </a:r>
            <a:r>
              <a:rPr lang="en-ZA" sz="1800" dirty="0">
                <a:effectLst/>
                <a:highlight>
                  <a:srgbClr val="00FF00"/>
                </a:highlight>
                <a:latin typeface="Calibri" panose="020F0502020204030204" pitchFamily="34" charset="0"/>
                <a:ea typeface="Calibri" panose="020F0502020204030204" pitchFamily="34" charset="0"/>
              </a:rPr>
              <a:t> 'alle </a:t>
            </a:r>
            <a:r>
              <a:rPr lang="en-ZA" sz="1800" dirty="0" err="1">
                <a:effectLst/>
                <a:highlight>
                  <a:srgbClr val="00FF00"/>
                </a:highlight>
                <a:latin typeface="Calibri" panose="020F0502020204030204" pitchFamily="34" charset="0"/>
                <a:ea typeface="Calibri" panose="020F0502020204030204" pitchFamily="34" charset="0"/>
              </a:rPr>
              <a:t>dienste</a:t>
            </a:r>
            <a:r>
              <a:rPr lang="en-ZA" sz="1800" dirty="0">
                <a:effectLst/>
                <a:highlight>
                  <a:srgbClr val="00FF00"/>
                </a:highlight>
                <a:latin typeface="Calibri" panose="020F0502020204030204" pitchFamily="34" charset="0"/>
                <a:ea typeface="Calibri" panose="020F0502020204030204" pitchFamily="34" charset="0"/>
              </a:rPr>
              <a:t>' in </a:t>
            </a:r>
            <a:r>
              <a:rPr lang="en-ZA" sz="1800" dirty="0" err="1">
                <a:effectLst/>
                <a:highlight>
                  <a:srgbClr val="00FF00"/>
                </a:highlight>
                <a:latin typeface="Calibri" panose="020F0502020204030204" pitchFamily="34" charset="0"/>
                <a:ea typeface="Calibri" panose="020F0502020204030204" pitchFamily="34" charset="0"/>
              </a:rPr>
              <a:t>hul</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gebied</a:t>
            </a:r>
            <a:r>
              <a:rPr lang="en-ZA" sz="1800" dirty="0">
                <a:effectLst/>
                <a:highlight>
                  <a:srgbClr val="00FF00"/>
                </a:highlight>
                <a:latin typeface="Calibri" panose="020F0502020204030204" pitchFamily="34" charset="0"/>
                <a:ea typeface="Calibri" panose="020F0502020204030204" pitchFamily="34" charset="0"/>
              </a:rPr>
              <a:t>.  </a:t>
            </a:r>
            <a:endParaRPr lang="en-ZA" sz="1800" b="1" dirty="0">
              <a:effectLst/>
              <a:highlight>
                <a:srgbClr val="00FF00"/>
              </a:highlight>
              <a:latin typeface="Calibri" panose="020F0502020204030204" pitchFamily="34" charset="0"/>
              <a:ea typeface="Calibri" panose="020F0502020204030204" pitchFamily="34" charset="0"/>
            </a:endParaRPr>
          </a:p>
          <a:p>
            <a:pPr marL="800100" lvl="1" indent="-342900">
              <a:lnSpc>
                <a:spcPct val="115000"/>
              </a:lnSpc>
              <a:buFont typeface="Symbol" panose="05050102010706020507" pitchFamily="18" charset="2"/>
              <a:buChar char=""/>
            </a:pPr>
            <a:r>
              <a:rPr lang="en-ZA" sz="1800" b="1" dirty="0" err="1">
                <a:effectLst/>
                <a:highlight>
                  <a:srgbClr val="00FF00"/>
                </a:highlight>
                <a:latin typeface="Calibri" panose="020F0502020204030204" pitchFamily="34" charset="0"/>
                <a:ea typeface="Calibri" panose="020F0502020204030204" pitchFamily="34" charset="0"/>
              </a:rPr>
              <a:t>Plaaslik</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bv</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kleiner</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dorpe</a:t>
            </a:r>
            <a:r>
              <a:rPr lang="en-ZA" sz="1800" dirty="0">
                <a:effectLst/>
                <a:highlight>
                  <a:srgbClr val="00FF00"/>
                </a:highlight>
                <a:latin typeface="Calibri" panose="020F0502020204030204" pitchFamily="34" charset="0"/>
                <a:ea typeface="Calibri" panose="020F0502020204030204" pitchFamily="34" charset="0"/>
              </a:rPr>
              <a:t>) Hulle </a:t>
            </a:r>
            <a:r>
              <a:rPr lang="en-ZA" sz="1800" dirty="0" err="1">
                <a:effectLst/>
                <a:highlight>
                  <a:srgbClr val="00FF00"/>
                </a:highlight>
                <a:latin typeface="Calibri" panose="020F0502020204030204" pitchFamily="34" charset="0"/>
                <a:ea typeface="Calibri" panose="020F0502020204030204" pitchFamily="34" charset="0"/>
              </a:rPr>
              <a:t>deel</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verantwoordelikhede</a:t>
            </a:r>
            <a:r>
              <a:rPr lang="en-ZA" sz="1800" dirty="0">
                <a:effectLst/>
                <a:highlight>
                  <a:srgbClr val="00FF00"/>
                </a:highlight>
                <a:latin typeface="Calibri" panose="020F0502020204030204" pitchFamily="34" charset="0"/>
                <a:ea typeface="Calibri" panose="020F0502020204030204" pitchFamily="34" charset="0"/>
              </a:rPr>
              <a:t> met </a:t>
            </a:r>
            <a:r>
              <a:rPr lang="en-ZA" sz="1800" dirty="0" err="1">
                <a:effectLst/>
                <a:highlight>
                  <a:srgbClr val="00FF00"/>
                </a:highlight>
                <a:latin typeface="Calibri" panose="020F0502020204030204" pitchFamily="34" charset="0"/>
                <a:ea typeface="Calibri" panose="020F0502020204030204" pitchFamily="34" charset="0"/>
              </a:rPr>
              <a:t>distriksmunisipaliteite</a:t>
            </a:r>
            <a:r>
              <a:rPr lang="en-ZA" sz="1800" dirty="0">
                <a:effectLst/>
                <a:highlight>
                  <a:srgbClr val="00FF00"/>
                </a:highlight>
                <a:latin typeface="Calibri" panose="020F0502020204030204" pitchFamily="34" charset="0"/>
                <a:ea typeface="Calibri" panose="020F0502020204030204" pitchFamily="34" charset="0"/>
              </a:rPr>
              <a:t>, wat </a:t>
            </a:r>
            <a:r>
              <a:rPr lang="en-ZA" sz="1800" dirty="0" err="1">
                <a:effectLst/>
                <a:highlight>
                  <a:srgbClr val="00FF00"/>
                </a:highlight>
                <a:latin typeface="Calibri" panose="020F0502020204030204" pitchFamily="34" charset="0"/>
                <a:ea typeface="Calibri" panose="020F0502020204030204" pitchFamily="34" charset="0"/>
              </a:rPr>
              <a:t>toesig</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hou</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oor</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dienste</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soos</a:t>
            </a:r>
            <a:r>
              <a:rPr lang="en-ZA" sz="1800" dirty="0">
                <a:effectLst/>
                <a:highlight>
                  <a:srgbClr val="00FF00"/>
                </a:highlight>
                <a:latin typeface="Calibri" panose="020F0502020204030204" pitchFamily="34" charset="0"/>
                <a:ea typeface="Calibri" panose="020F0502020204030204" pitchFamily="34" charset="0"/>
              </a:rPr>
              <a:t> water of </a:t>
            </a:r>
            <a:r>
              <a:rPr lang="en-ZA" sz="1800" dirty="0" err="1">
                <a:effectLst/>
                <a:highlight>
                  <a:srgbClr val="00FF00"/>
                </a:highlight>
                <a:latin typeface="Calibri" panose="020F0502020204030204" pitchFamily="34" charset="0"/>
                <a:ea typeface="Calibri" panose="020F0502020204030204" pitchFamily="34" charset="0"/>
              </a:rPr>
              <a:t>paaie</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oor</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verskeie</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dorpe</a:t>
            </a:r>
            <a:r>
              <a:rPr lang="en-ZA" sz="1800" dirty="0">
                <a:effectLst/>
                <a:highlight>
                  <a:srgbClr val="00FF00"/>
                </a:highlight>
                <a:latin typeface="Calibri" panose="020F0502020204030204" pitchFamily="34" charset="0"/>
                <a:ea typeface="Calibri" panose="020F0502020204030204" pitchFamily="34" charset="0"/>
              </a:rPr>
              <a:t>.  </a:t>
            </a:r>
            <a:endParaRPr lang="en-ZA" sz="1800" dirty="0">
              <a:effectLst/>
              <a:latin typeface="Arial" panose="020B0604020202020204" pitchFamily="34" charset="0"/>
              <a:ea typeface="Arial" panose="020B0604020202020204" pitchFamily="34" charset="0"/>
            </a:endParaRPr>
          </a:p>
          <a:p>
            <a:pPr marL="800100" lvl="1" indent="-342900">
              <a:lnSpc>
                <a:spcPct val="115000"/>
              </a:lnSpc>
              <a:buFont typeface="Symbol" panose="05050102010706020507" pitchFamily="18" charset="2"/>
              <a:buChar char=""/>
            </a:pPr>
            <a:r>
              <a:rPr lang="en-ZA" sz="1800" b="1" dirty="0" err="1">
                <a:effectLst/>
                <a:highlight>
                  <a:srgbClr val="00FF00"/>
                </a:highlight>
                <a:latin typeface="Calibri" panose="020F0502020204030204" pitchFamily="34" charset="0"/>
                <a:ea typeface="Calibri" panose="020F0502020204030204" pitchFamily="34" charset="0"/>
              </a:rPr>
              <a:t>Distrik</a:t>
            </a:r>
            <a:r>
              <a:rPr lang="en-ZA" sz="1800" dirty="0">
                <a:effectLst/>
                <a:highlight>
                  <a:srgbClr val="00FF00"/>
                </a:highlight>
                <a:latin typeface="Calibri" panose="020F0502020204030204" pitchFamily="34" charset="0"/>
                <a:ea typeface="Calibri" panose="020F0502020204030204" pitchFamily="34" charset="0"/>
              </a:rPr>
              <a:t>: Hulle </a:t>
            </a:r>
            <a:r>
              <a:rPr lang="en-ZA" sz="1800" dirty="0" err="1">
                <a:effectLst/>
                <a:highlight>
                  <a:srgbClr val="00FF00"/>
                </a:highlight>
                <a:latin typeface="Calibri" panose="020F0502020204030204" pitchFamily="34" charset="0"/>
                <a:ea typeface="Calibri" panose="020F0502020204030204" pitchFamily="34" charset="0"/>
              </a:rPr>
              <a:t>ondersteun</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plaaslike</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munisipaliteite</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veral</a:t>
            </a:r>
            <a:r>
              <a:rPr lang="en-ZA" sz="1800" dirty="0">
                <a:effectLst/>
                <a:highlight>
                  <a:srgbClr val="00FF00"/>
                </a:highlight>
                <a:latin typeface="Calibri" panose="020F0502020204030204" pitchFamily="34" charset="0"/>
                <a:ea typeface="Calibri" panose="020F0502020204030204" pitchFamily="34" charset="0"/>
              </a:rPr>
              <a:t> in </a:t>
            </a:r>
            <a:r>
              <a:rPr lang="en-ZA" sz="1800" dirty="0" err="1">
                <a:effectLst/>
                <a:highlight>
                  <a:srgbClr val="00FF00"/>
                </a:highlight>
                <a:latin typeface="Calibri" panose="020F0502020204030204" pitchFamily="34" charset="0"/>
                <a:ea typeface="Calibri" panose="020F0502020204030204" pitchFamily="34" charset="0"/>
              </a:rPr>
              <a:t>landelike</a:t>
            </a:r>
            <a:r>
              <a:rPr lang="en-ZA" sz="1800" dirty="0">
                <a:effectLst/>
                <a:highlight>
                  <a:srgbClr val="00FF00"/>
                </a:highlight>
                <a:latin typeface="Calibri" panose="020F0502020204030204" pitchFamily="34" charset="0"/>
                <a:ea typeface="Calibri" panose="020F0502020204030204" pitchFamily="34" charset="0"/>
              </a:rPr>
              <a:t> </a:t>
            </a:r>
            <a:r>
              <a:rPr lang="en-ZA" sz="1800" dirty="0" err="1">
                <a:effectLst/>
                <a:highlight>
                  <a:srgbClr val="00FF00"/>
                </a:highlight>
                <a:latin typeface="Calibri" panose="020F0502020204030204" pitchFamily="34" charset="0"/>
                <a:ea typeface="Calibri" panose="020F0502020204030204" pitchFamily="34" charset="0"/>
              </a:rPr>
              <a:t>gebiede</a:t>
            </a:r>
            <a:r>
              <a:rPr lang="en-ZA" sz="1800" dirty="0">
                <a:effectLst/>
                <a:highlight>
                  <a:srgbClr val="00FF00"/>
                </a:highlight>
                <a:latin typeface="Calibri" panose="020F0502020204030204" pitchFamily="34" charset="0"/>
                <a:ea typeface="Calibri" panose="020F0502020204030204" pitchFamily="34" charset="0"/>
              </a:rPr>
              <a:t>.  </a:t>
            </a:r>
            <a:br>
              <a:rPr lang="en-ZA" sz="1800" dirty="0">
                <a:effectLst/>
                <a:latin typeface="Calibri" panose="020F0502020204030204" pitchFamily="34" charset="0"/>
                <a:ea typeface="Calibri" panose="020F0502020204030204" pitchFamily="34" charset="0"/>
              </a:rPr>
            </a:br>
            <a:endParaRPr lang="en-ZA" sz="1200" b="0" i="0" u="none" strike="noStrike" baseline="0" dirty="0">
              <a:solidFill>
                <a:srgbClr val="000000"/>
              </a:solidFill>
              <a:latin typeface="Calibri" panose="020F0502020204030204" pitchFamily="34" charset="0"/>
            </a:endParaRPr>
          </a:p>
          <a:p>
            <a:pPr marR="0" algn="l" rtl="0">
              <a:buClr>
                <a:srgbClr val="000000"/>
              </a:buClr>
              <a:buFont typeface="Noto Sans Symbols"/>
              <a:buChar char="●"/>
            </a:pPr>
            <a:r>
              <a:rPr lang="en-GB" sz="1200" b="0" i="0" u="none" strike="noStrike" baseline="0" dirty="0">
                <a:solidFill>
                  <a:srgbClr val="000000"/>
                </a:solidFill>
                <a:latin typeface="Calibri" panose="020F0502020204030204" pitchFamily="34" charset="0"/>
              </a:rPr>
              <a:t>Neem 'n </a:t>
            </a:r>
            <a:r>
              <a:rPr lang="en-GB" sz="1200" b="0" i="0" u="none" strike="noStrike" baseline="0" dirty="0" err="1">
                <a:solidFill>
                  <a:srgbClr val="000000"/>
                </a:solidFill>
                <a:latin typeface="Calibri" panose="020F0502020204030204" pitchFamily="34" charset="0"/>
              </a:rPr>
              <a:t>oomblik</a:t>
            </a:r>
            <a:r>
              <a:rPr lang="en-GB" sz="1200" b="0" i="0" u="none" strike="noStrike" baseline="0" dirty="0">
                <a:solidFill>
                  <a:srgbClr val="000000"/>
                </a:solidFill>
                <a:latin typeface="Calibri" panose="020F0502020204030204" pitchFamily="34" charset="0"/>
              </a:rPr>
              <a:t> om </a:t>
            </a:r>
            <a:r>
              <a:rPr lang="en-GB" sz="1200" b="0" i="0" u="none" strike="noStrike" baseline="0" dirty="0" err="1">
                <a:solidFill>
                  <a:srgbClr val="000000"/>
                </a:solidFill>
                <a:latin typeface="Calibri" panose="020F0502020204030204" pitchFamily="34" charset="0"/>
              </a:rPr>
              <a:t>na</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te</a:t>
            </a:r>
            <a:r>
              <a:rPr lang="en-GB" sz="1200" b="0" i="0" u="none" strike="noStrike" baseline="0" dirty="0">
                <a:solidFill>
                  <a:srgbClr val="000000"/>
                </a:solidFill>
                <a:latin typeface="Calibri" panose="020F0502020204030204" pitchFamily="34" charset="0"/>
              </a:rPr>
              <a:t> dink </a:t>
            </a:r>
            <a:r>
              <a:rPr lang="en-GB" sz="1200" b="0" i="0" u="none" strike="noStrike" baseline="0" dirty="0" err="1">
                <a:solidFill>
                  <a:srgbClr val="000000"/>
                </a:solidFill>
                <a:latin typeface="Calibri" panose="020F0502020204030204" pitchFamily="34" charset="0"/>
              </a:rPr>
              <a:t>oor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waar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jy</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woon</a:t>
            </a:r>
            <a:r>
              <a:rPr lang="en-GB" sz="1200" b="0" i="0" u="none" strike="noStrike" baseline="0" dirty="0">
                <a:solidFill>
                  <a:srgbClr val="000000"/>
                </a:solidFill>
                <a:latin typeface="Calibri" panose="020F0502020204030204" pitchFamily="34" charset="0"/>
              </a:rPr>
              <a:t>. Onder </a:t>
            </a:r>
            <a:r>
              <a:rPr lang="en-GB" sz="1200" b="0" i="0" u="none" strike="noStrike" baseline="0" dirty="0" err="1">
                <a:solidFill>
                  <a:srgbClr val="000000"/>
                </a:solidFill>
                <a:latin typeface="Calibri" panose="020F0502020204030204" pitchFamily="34" charset="0"/>
              </a:rPr>
              <a:t>watter</a:t>
            </a:r>
            <a:r>
              <a:rPr lang="en-GB" sz="1200" b="0" i="0" u="none" strike="noStrike" baseline="0" dirty="0">
                <a:solidFill>
                  <a:srgbClr val="000000"/>
                </a:solidFill>
                <a:latin typeface="Calibri" panose="020F0502020204030204" pitchFamily="34" charset="0"/>
              </a:rPr>
              <a:t> van die </a:t>
            </a:r>
            <a:r>
              <a:rPr lang="en-GB" sz="1200" b="0" i="0" u="none" strike="noStrike" baseline="0" dirty="0" err="1">
                <a:solidFill>
                  <a:srgbClr val="000000"/>
                </a:solidFill>
                <a:latin typeface="Calibri" panose="020F0502020204030204" pitchFamily="34" charset="0"/>
              </a:rPr>
              <a:t>drie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tipes</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munisipaliteite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sal</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jou</a:t>
            </a:r>
            <a:r>
              <a:rPr lang="en-GB" sz="1200" b="0" i="0" u="none" strike="noStrike" baseline="0" dirty="0">
                <a:solidFill>
                  <a:srgbClr val="000000"/>
                </a:solidFill>
                <a:latin typeface="Calibri" panose="020F0502020204030204" pitchFamily="34" charset="0"/>
              </a:rPr>
              <a:t> area </a:t>
            </a:r>
            <a:r>
              <a:rPr lang="en-GB" sz="1200" b="0" i="0" u="none" strike="noStrike" baseline="0" dirty="0" err="1">
                <a:solidFill>
                  <a:srgbClr val="000000"/>
                </a:solidFill>
                <a:latin typeface="Calibri" panose="020F0502020204030204" pitchFamily="34" charset="0"/>
              </a:rPr>
              <a:t>val</a:t>
            </a:r>
            <a:r>
              <a:rPr lang="en-GB" sz="1200" b="0" i="0" u="none" strike="noStrike" baseline="0" dirty="0">
                <a:solidFill>
                  <a:srgbClr val="000000"/>
                </a:solidFill>
                <a:latin typeface="Calibri" panose="020F0502020204030204" pitchFamily="34" charset="0"/>
              </a:rPr>
              <a:t>? Wenk! As </a:t>
            </a:r>
            <a:r>
              <a:rPr lang="en-GB" sz="1200" b="0" i="0" u="none" strike="noStrike" baseline="0" dirty="0" err="1">
                <a:solidFill>
                  <a:srgbClr val="000000"/>
                </a:solidFill>
                <a:latin typeface="Calibri" panose="020F0502020204030204" pitchFamily="34" charset="0"/>
              </a:rPr>
              <a:t>jy</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nie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seker</a:t>
            </a:r>
            <a:r>
              <a:rPr lang="en-GB" sz="1200" b="0" i="0" u="none" strike="noStrike" baseline="0" dirty="0">
                <a:solidFill>
                  <a:srgbClr val="000000"/>
                </a:solidFill>
                <a:latin typeface="Calibri" panose="020F0502020204030204" pitchFamily="34" charset="0"/>
              </a:rPr>
              <a:t> is </a:t>
            </a:r>
            <a:r>
              <a:rPr lang="en-GB" sz="1200" b="0" i="0" u="none" strike="noStrike" baseline="0" dirty="0" err="1">
                <a:solidFill>
                  <a:srgbClr val="000000"/>
                </a:solidFill>
                <a:latin typeface="Calibri" panose="020F0502020204030204" pitchFamily="34" charset="0"/>
              </a:rPr>
              <a:t>nie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vra</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jou</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ouers</a:t>
            </a:r>
            <a:r>
              <a:rPr lang="en-GB" sz="1200" b="0" i="0" u="none" strike="noStrike" baseline="0" dirty="0">
                <a:solidFill>
                  <a:srgbClr val="000000"/>
                </a:solidFill>
                <a:latin typeface="Calibri" panose="020F0502020204030204" pitchFamily="34" charset="0"/>
              </a:rPr>
              <a:t> om </a:t>
            </a:r>
            <a:r>
              <a:rPr lang="en-GB" sz="1200" b="0" i="0" u="none" strike="noStrike" baseline="0" dirty="0" err="1">
                <a:solidFill>
                  <a:srgbClr val="000000"/>
                </a:solidFill>
                <a:latin typeface="Calibri" panose="020F0502020204030204" pitchFamily="34" charset="0"/>
              </a:rPr>
              <a:t>na</a:t>
            </a:r>
            <a:r>
              <a:rPr lang="en-GB" sz="1200" b="0" i="0" u="none" strike="noStrike" baseline="0" dirty="0">
                <a:solidFill>
                  <a:srgbClr val="000000"/>
                </a:solidFill>
                <a:latin typeface="Calibri" panose="020F0502020204030204" pitchFamily="34" charset="0"/>
              </a:rPr>
              <a:t> die </a:t>
            </a:r>
            <a:r>
              <a:rPr lang="en-GB" sz="1200" b="0" i="0" u="none" strike="noStrike" baseline="0" dirty="0" err="1">
                <a:solidFill>
                  <a:srgbClr val="000000"/>
                </a:solidFill>
                <a:latin typeface="Calibri" panose="020F0502020204030204" pitchFamily="34" charset="0"/>
              </a:rPr>
              <a:t>waterrekening</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te</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kyk</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dit</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sal</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sê</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deur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watter</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munisipaliteit</a:t>
            </a:r>
            <a:r>
              <a:rPr lang="en-GB" sz="1200" b="0" i="0" u="none" strike="noStrike" baseline="0" dirty="0">
                <a:solidFill>
                  <a:srgbClr val="000000"/>
                </a:solidFill>
                <a:latin typeface="Calibri" panose="020F0502020204030204" pitchFamily="34" charset="0"/>
              </a:rPr>
              <a:t> </a:t>
            </a:r>
            <a:r>
              <a:rPr lang="en-GB" sz="1200" b="0" i="0" u="none" strike="noStrike" baseline="0" dirty="0" err="1">
                <a:solidFill>
                  <a:srgbClr val="000000"/>
                </a:solidFill>
                <a:latin typeface="Calibri" panose="020F0502020204030204" pitchFamily="34" charset="0"/>
              </a:rPr>
              <a:t>jou</a:t>
            </a:r>
            <a:r>
              <a:rPr lang="en-GB" sz="1200" b="0" i="0" u="none" strike="noStrike" baseline="0" dirty="0">
                <a:solidFill>
                  <a:srgbClr val="000000"/>
                </a:solidFill>
                <a:latin typeface="Calibri" panose="020F0502020204030204" pitchFamily="34" charset="0"/>
              </a:rPr>
              <a:t> area </a:t>
            </a:r>
            <a:r>
              <a:rPr lang="en-GB" sz="1200" b="0" i="0" u="none" strike="noStrike" baseline="0" dirty="0" err="1">
                <a:solidFill>
                  <a:srgbClr val="000000"/>
                </a:solidFill>
                <a:latin typeface="Calibri" panose="020F0502020204030204" pitchFamily="34" charset="0"/>
              </a:rPr>
              <a:t>bedien</a:t>
            </a:r>
            <a:r>
              <a:rPr lang="en-GB" sz="1200" b="0" i="0" u="none" strike="noStrike" baseline="0" dirty="0">
                <a:solidFill>
                  <a:srgbClr val="000000"/>
                </a:solidFill>
                <a:latin typeface="Calibri" panose="020F0502020204030204" pitchFamily="34" charset="0"/>
              </a:rPr>
              <a:t> word.</a:t>
            </a:r>
          </a:p>
          <a:p>
            <a:pPr marR="0" algn="l" rtl="0">
              <a:buClr>
                <a:srgbClr val="000000"/>
              </a:buClr>
              <a:buFont typeface="Noto Sans Symbols"/>
              <a:buChar char="●"/>
            </a:pPr>
            <a:r>
              <a:rPr lang="af-ZA" sz="1800" b="1" dirty="0">
                <a:solidFill>
                  <a:srgbClr val="000000"/>
                </a:solidFill>
                <a:effectLst/>
                <a:latin typeface="Calibri" panose="020F0502020204030204" pitchFamily="34" charset="0"/>
                <a:ea typeface="Calibri" panose="020F0502020204030204" pitchFamily="34" charset="0"/>
              </a:rPr>
              <a:t>Wetgewende magte</a:t>
            </a:r>
            <a:r>
              <a:rPr lang="en-GB" sz="1200" b="1" i="0" u="none" strike="noStrike" baseline="0" dirty="0">
                <a:solidFill>
                  <a:srgbClr val="000000"/>
                </a:solidFill>
                <a:latin typeface="Calibri" panose="020F0502020204030204" pitchFamily="34" charset="0"/>
              </a:rPr>
              <a:t>: Wat is </a:t>
            </a:r>
            <a:r>
              <a:rPr lang="en-GB" sz="1200" b="1" i="0" u="none" strike="noStrike" baseline="0" dirty="0" err="1">
                <a:solidFill>
                  <a:srgbClr val="000000"/>
                </a:solidFill>
                <a:latin typeface="Calibri" panose="020F0502020204030204" pitchFamily="34" charset="0"/>
              </a:rPr>
              <a:t>verordeninge</a:t>
            </a:r>
            <a:r>
              <a:rPr lang="en-GB" sz="1200" b="1" i="0" u="none" strike="noStrike" baseline="0" dirty="0">
                <a:solidFill>
                  <a:srgbClr val="000000"/>
                </a:solidFill>
                <a:latin typeface="Calibri" panose="020F0502020204030204" pitchFamily="34" charset="0"/>
              </a:rPr>
              <a:t>?</a:t>
            </a:r>
          </a:p>
          <a:p>
            <a:pPr>
              <a:lnSpc>
                <a:spcPct val="115000"/>
              </a:lnSpc>
            </a:pPr>
            <a:r>
              <a:rPr lang="af-ZA" sz="1800" dirty="0">
                <a:solidFill>
                  <a:srgbClr val="000000"/>
                </a:solidFill>
                <a:effectLst/>
                <a:latin typeface="Calibri" panose="020F0502020204030204" pitchFamily="34" charset="0"/>
                <a:ea typeface="Calibri" panose="020F0502020204030204" pitchFamily="34" charset="0"/>
              </a:rPr>
              <a:t>Plaaslike regerings skep </a:t>
            </a:r>
            <a:r>
              <a:rPr lang="af-ZA" sz="1800" b="1" dirty="0">
                <a:solidFill>
                  <a:srgbClr val="000000"/>
                </a:solidFill>
                <a:effectLst/>
                <a:latin typeface="Calibri" panose="020F0502020204030204" pitchFamily="34" charset="0"/>
                <a:ea typeface="Calibri" panose="020F0502020204030204" pitchFamily="34" charset="0"/>
              </a:rPr>
              <a:t>verordeninge </a:t>
            </a:r>
            <a:r>
              <a:rPr lang="af-ZA" sz="1800" dirty="0">
                <a:solidFill>
                  <a:srgbClr val="000000"/>
                </a:solidFill>
                <a:effectLst/>
                <a:latin typeface="Calibri" panose="020F0502020204030204" pitchFamily="34" charset="0"/>
                <a:ea typeface="Calibri" panose="020F0502020204030204" pitchFamily="34" charset="0"/>
              </a:rPr>
              <a:t>(oftewel “regulasies”). Dit is reëls vir plaaslike kwessies, soos:  </a:t>
            </a:r>
            <a:endParaRPr lang="en-ZA" sz="1800" dirty="0">
              <a:effectLst/>
              <a:latin typeface="Arial" panose="020B0604020202020204" pitchFamily="34" charset="0"/>
              <a:ea typeface="Arial" panose="020B0604020202020204" pitchFamily="34" charset="0"/>
            </a:endParaRPr>
          </a:p>
          <a:p>
            <a:pPr marL="742950" lvl="1" indent="-285750">
              <a:lnSpc>
                <a:spcPct val="115000"/>
              </a:lnSpc>
              <a:buFont typeface="Symbol" panose="05050102010706020507" pitchFamily="18" charset="2"/>
              <a:buChar char=""/>
            </a:pP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Sonering</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waar</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winkels</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of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huise</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gebou</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kan</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word),  </a:t>
            </a:r>
            <a:endParaRPr lang="en-ZA" sz="1800" dirty="0">
              <a:effectLst/>
              <a:latin typeface="Arial" panose="020B0604020202020204" pitchFamily="34" charset="0"/>
              <a:ea typeface="Arial" panose="020B0604020202020204" pitchFamily="34" charset="0"/>
            </a:endParaRPr>
          </a:p>
          <a:p>
            <a:pPr marL="742950" lvl="1" indent="-285750">
              <a:lnSpc>
                <a:spcPct val="115000"/>
              </a:lnSpc>
              <a:buFont typeface="Symbol" panose="05050102010706020507" pitchFamily="18" charset="2"/>
              <a:buChar char=""/>
            </a:pP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Gesondheidsregulasies</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bv</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voedselveiligheid</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op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markte</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en</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a:t>
            </a:r>
            <a:endParaRPr lang="en-ZA" sz="1800" dirty="0">
              <a:effectLst/>
              <a:latin typeface="Arial" panose="020B0604020202020204" pitchFamily="34" charset="0"/>
              <a:ea typeface="Arial" panose="020B0604020202020204" pitchFamily="34" charset="0"/>
            </a:endParaRPr>
          </a:p>
          <a:p>
            <a:pPr marL="742950" lvl="1" indent="-285750">
              <a:lnSpc>
                <a:spcPct val="115000"/>
              </a:lnSpc>
              <a:buFont typeface="Symbol" panose="05050102010706020507" pitchFamily="18" charset="2"/>
              <a:buChar char=""/>
            </a:pP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Verkeer</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spoedbeperkings</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in </a:t>
            </a:r>
            <a:r>
              <a:rPr lang="en-ZA" sz="1800" dirty="0" err="1">
                <a:solidFill>
                  <a:srgbClr val="000000"/>
                </a:solidFill>
                <a:effectLst/>
                <a:highlight>
                  <a:srgbClr val="00FF00"/>
                </a:highlight>
                <a:latin typeface="Calibri" panose="020F0502020204030204" pitchFamily="34" charset="0"/>
                <a:ea typeface="Calibri" panose="020F0502020204030204" pitchFamily="34" charset="0"/>
              </a:rPr>
              <a:t>skoolsones</a:t>
            </a:r>
            <a:r>
              <a:rPr lang="en-ZA" sz="1800" dirty="0">
                <a:solidFill>
                  <a:srgbClr val="000000"/>
                </a:solidFill>
                <a:effectLst/>
                <a:highlight>
                  <a:srgbClr val="00FF00"/>
                </a:highlight>
                <a:latin typeface="Calibri" panose="020F0502020204030204" pitchFamily="34" charset="0"/>
                <a:ea typeface="Calibri" panose="020F0502020204030204" pitchFamily="34" charset="0"/>
              </a:rPr>
              <a:t>).  </a:t>
            </a:r>
            <a:endParaRPr lang="en-ZA" sz="1800" dirty="0">
              <a:effectLst/>
              <a:latin typeface="Arial" panose="020B0604020202020204" pitchFamily="34" charset="0"/>
              <a:ea typeface="Arial" panose="020B0604020202020204" pitchFamily="34" charset="0"/>
            </a:endParaRPr>
          </a:p>
          <a:p>
            <a:pPr>
              <a:lnSpc>
                <a:spcPct val="115000"/>
              </a:lnSpc>
            </a:pPr>
            <a:r>
              <a:rPr lang="af-ZA" sz="1800" dirty="0">
                <a:effectLst/>
                <a:latin typeface="Calibri" panose="020F0502020204030204" pitchFamily="34" charset="0"/>
                <a:ea typeface="Calibri" panose="020F0502020204030204" pitchFamily="34" charset="0"/>
              </a:rPr>
              <a:t>Plaaslike regerings staar uitdagings in die gesig, soos om outonomie (plaaslike besluite te neem) te balanseer met aanspreeklikheid (rapporteer aan hoër owerhede). Byvoorbeeld, as 'n munisipaliteit plastieksakke verbied, maar die nasionale regering nie, kan konflik ontstaan.  </a:t>
            </a:r>
            <a:endParaRPr lang="en-ZA" sz="1800" dirty="0">
              <a:effectLst/>
              <a:latin typeface="Arial" panose="020B0604020202020204" pitchFamily="34" charset="0"/>
              <a:ea typeface="Arial" panose="020B0604020202020204" pitchFamily="34" charset="0"/>
            </a:endParaRPr>
          </a:p>
          <a:p>
            <a:pPr marR="0" algn="l" rtl="0"/>
            <a:endParaRPr lang="en-ZA" sz="1200" b="0" i="0" u="none" strike="noStrike" baseline="0" dirty="0">
              <a:solidFill>
                <a:srgbClr val="000000"/>
              </a:solidFill>
              <a:latin typeface="Calibri" panose="020F0502020204030204" pitchFamily="34" charset="0"/>
            </a:endParaRPr>
          </a:p>
          <a:p>
            <a:pPr marR="0" algn="l" rtl="0">
              <a:buClr>
                <a:srgbClr val="000000"/>
              </a:buClr>
              <a:buFont typeface="Noto Sans Symbols"/>
              <a:buChar char="●"/>
            </a:pPr>
            <a:r>
              <a:rPr lang="nl-NL" sz="1200" b="0" i="0" u="none" strike="noStrike" baseline="0" dirty="0">
                <a:solidFill>
                  <a:srgbClr val="000000"/>
                </a:solidFill>
                <a:latin typeface="Calibri" panose="020F0502020204030204" pitchFamily="34" charset="0"/>
              </a:rPr>
              <a:t>Leerders moet </a:t>
            </a:r>
            <a:r>
              <a:rPr lang="nl-NL" sz="1200" b="1" i="0" u="none" strike="noStrike" baseline="0" dirty="0">
                <a:solidFill>
                  <a:srgbClr val="000000"/>
                </a:solidFill>
                <a:latin typeface="Calibri" panose="020F0502020204030204" pitchFamily="34" charset="0"/>
              </a:rPr>
              <a:t>V2.2 (</a:t>
            </a:r>
            <a:r>
              <a:rPr lang="nl-NL" sz="1200" b="1" i="1" u="none" strike="noStrike" baseline="0" dirty="0">
                <a:solidFill>
                  <a:srgbClr val="000000"/>
                </a:solidFill>
                <a:latin typeface="Calibri" panose="020F0502020204030204" pitchFamily="34" charset="0"/>
              </a:rPr>
              <a:t>Aktiwiteit 2 </a:t>
            </a:r>
            <a:r>
              <a:rPr lang="nl-NL" sz="1200" b="1" i="1" u="sng" strike="noStrike" baseline="0" dirty="0">
                <a:solidFill>
                  <a:srgbClr val="000000"/>
                </a:solidFill>
                <a:latin typeface="Calibri" panose="020F0502020204030204" pitchFamily="34" charset="0"/>
              </a:rPr>
              <a:t>Les 1 – Werkkaart</a:t>
            </a:r>
            <a:r>
              <a:rPr lang="nl-NL" sz="1200" b="1" i="0" u="none" strike="noStrike" baseline="0" dirty="0">
                <a:solidFill>
                  <a:srgbClr val="000000"/>
                </a:solidFill>
                <a:latin typeface="Calibri" panose="020F0502020204030204" pitchFamily="34" charset="0"/>
              </a:rPr>
              <a:t>) </a:t>
            </a:r>
            <a:r>
              <a:rPr lang="nl-NL" sz="1200" b="0" i="0" u="none" strike="noStrike" baseline="0" dirty="0">
                <a:solidFill>
                  <a:srgbClr val="000000"/>
                </a:solidFill>
                <a:latin typeface="Calibri" panose="020F0502020204030204" pitchFamily="34" charset="0"/>
              </a:rPr>
              <a:t>voltooi. Leerders sal persoonlike antwoorde op hierdie vraag hê.</a:t>
            </a:r>
            <a:endParaRPr lang="en-ZA" sz="1200" b="0" i="0" u="none" strike="noStrike" baseline="0" dirty="0">
              <a:latin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Skyfies 8 &amp; 9 Gevallestudie – Onderwyserfasilitering (2 min) – Leerderbespreking (10 minute)</a:t>
            </a:r>
          </a:p>
          <a:p>
            <a:pPr marL="0" lvl="0" indent="0" algn="l" rtl="0">
              <a:lnSpc>
                <a:spcPct val="100000"/>
              </a:lnSpc>
              <a:spcBef>
                <a:spcPts val="0"/>
              </a:spcBef>
              <a:spcAft>
                <a:spcPts val="0"/>
              </a:spcAft>
              <a:buSzPts val="1100"/>
              <a:buNone/>
            </a:pPr>
            <a:endParaRPr dirty="0"/>
          </a:p>
          <a:p>
            <a:pPr marR="0" algn="just" rtl="0">
              <a:buClr>
                <a:srgbClr val="FF0000"/>
              </a:buClr>
              <a:buFont typeface="Noto Sans Symbols"/>
              <a:buChar char="●"/>
            </a:pPr>
            <a:r>
              <a:rPr lang="en-GB" sz="1100" b="1" i="0" u="none" strike="noStrike" baseline="0" dirty="0">
                <a:solidFill>
                  <a:srgbClr val="FF0000"/>
                </a:solidFill>
                <a:latin typeface="Calibri" panose="020F0502020204030204" pitchFamily="34" charset="0"/>
              </a:rPr>
              <a:t>Nota </a:t>
            </a:r>
            <a:r>
              <a:rPr lang="en-GB" sz="1100" b="1" i="0" u="none" strike="noStrike" baseline="0" dirty="0" err="1">
                <a:solidFill>
                  <a:srgbClr val="FF0000"/>
                </a:solidFill>
                <a:latin typeface="Calibri" panose="020F0502020204030204" pitchFamily="34" charset="0"/>
              </a:rPr>
              <a:t>aan</a:t>
            </a:r>
            <a:r>
              <a:rPr lang="en-GB" sz="1100" b="1" i="0" u="none" strike="noStrike" baseline="0" dirty="0">
                <a:solidFill>
                  <a:srgbClr val="FF0000"/>
                </a:solidFill>
                <a:latin typeface="Calibri" panose="020F0502020204030204" pitchFamily="34" charset="0"/>
              </a:rPr>
              <a:t> </a:t>
            </a:r>
            <a:r>
              <a:rPr lang="en-GB" sz="1100" b="1" i="0" u="none" strike="noStrike" baseline="0" dirty="0" err="1">
                <a:solidFill>
                  <a:srgbClr val="FF0000"/>
                </a:solidFill>
                <a:latin typeface="Calibri" panose="020F0502020204030204" pitchFamily="34" charset="0"/>
              </a:rPr>
              <a:t>onderwyser</a:t>
            </a:r>
            <a:r>
              <a:rPr lang="en-GB" sz="1100" b="1" i="0" u="none" strike="noStrike" baseline="0" dirty="0">
                <a:solidFill>
                  <a:srgbClr val="FF0000"/>
                </a:solidFill>
                <a:latin typeface="Calibri" panose="020F0502020204030204" pitchFamily="34" charset="0"/>
              </a:rPr>
              <a:t>:</a:t>
            </a:r>
            <a:r>
              <a:rPr lang="en-GB" sz="1100" b="0" i="0" u="none" strike="noStrike" baseline="0" dirty="0">
                <a:solidFill>
                  <a:srgbClr val="FF0000"/>
                </a:solidFill>
                <a:latin typeface="Calibri" panose="020F0502020204030204" pitchFamily="34" charset="0"/>
              </a:rPr>
              <a:t> </a:t>
            </a:r>
            <a:r>
              <a:rPr lang="nl-NL" sz="1100" b="0" i="0" u="none" strike="noStrike" baseline="0" dirty="0">
                <a:solidFill>
                  <a:srgbClr val="FF0000"/>
                </a:solidFill>
                <a:latin typeface="Calibri" panose="020F0502020204030204" pitchFamily="34" charset="0"/>
              </a:rPr>
              <a:t>Die basiese instruksies vir hierdie aktiwiteit word in </a:t>
            </a:r>
            <a:r>
              <a:rPr lang="nl-NL" sz="1100" b="1" i="0" u="none" strike="noStrike" baseline="0" dirty="0">
                <a:solidFill>
                  <a:srgbClr val="FF0000"/>
                </a:solidFill>
                <a:latin typeface="Calibri" panose="020F0502020204030204" pitchFamily="34" charset="0"/>
              </a:rPr>
              <a:t>Aktiwiteit 3 (</a:t>
            </a:r>
            <a:r>
              <a:rPr lang="nl-NL" sz="1100" b="1" i="1" u="sng" strike="noStrike" baseline="0" dirty="0">
                <a:solidFill>
                  <a:srgbClr val="FF0000"/>
                </a:solidFill>
                <a:latin typeface="Calibri" panose="020F0502020204030204" pitchFamily="34" charset="0"/>
              </a:rPr>
              <a:t>Les 1 – Werkkaart</a:t>
            </a:r>
            <a:r>
              <a:rPr lang="nl-NL" sz="1100" b="1" i="0" u="none" strike="noStrike" baseline="0" dirty="0">
                <a:solidFill>
                  <a:srgbClr val="FF0000"/>
                </a:solidFill>
                <a:latin typeface="Calibri" panose="020F0502020204030204" pitchFamily="34" charset="0"/>
              </a:rPr>
              <a:t>) </a:t>
            </a:r>
            <a:r>
              <a:rPr lang="nl-NL" sz="1100" b="0" i="0" u="none" strike="noStrike" baseline="0" dirty="0">
                <a:solidFill>
                  <a:srgbClr val="FF0000"/>
                </a:solidFill>
                <a:latin typeface="Calibri" panose="020F0502020204030204" pitchFamily="34" charset="0"/>
              </a:rPr>
              <a:t>verduidelik. Begin deur die </a:t>
            </a:r>
            <a:r>
              <a:rPr lang="nl-NL" sz="1100" b="1" i="1" u="sng" strike="noStrike" baseline="0" dirty="0">
                <a:solidFill>
                  <a:srgbClr val="FF0000"/>
                </a:solidFill>
                <a:latin typeface="Calibri" panose="020F0502020204030204" pitchFamily="34" charset="0"/>
              </a:rPr>
              <a:t>Les 1 – Aktiwiteit 3 Gevallestudies </a:t>
            </a:r>
            <a:r>
              <a:rPr lang="nl-NL" sz="1100" b="0" i="0" u="none" strike="noStrike" baseline="0" dirty="0">
                <a:solidFill>
                  <a:srgbClr val="FF0000"/>
                </a:solidFill>
                <a:latin typeface="Calibri" panose="020F0502020204030204" pitchFamily="34" charset="0"/>
              </a:rPr>
              <a:t>uit te deel. Elke groep moet eers deur die notas oor die beurtkraggevallestudie werk. Jy sal dan die VIER opskrifte aan die klas moet toewys. Elke groep moet een opskrif hê om deur te werk. Deel EEN gevallestudie-werkkaart per groep uit.
Dink buite die boks!
Verdeel die leerders in groepe van maksimum SES.
Lees deur die gevallestudie wat die verskillende regeringsvlakke se reaksie op beurtkrag uiteensit. Ons het die tipe aksie wat geneem is, uitgelig. Ons het ook sommige van die uitdagings of tekortkominge van hierdie ingrypings ingesluit. 
Op die volgende skyfie sal ek VIER opskrifte vertoon. In jou groep sal jy een van hierdie opskrifte en 'n eenvoudige konteks vir die artikel kry. Jy sal moet dinkskrum oor antwoorde soortgelyk aan wat oor die beurtkraggevallestudie geskryf is. Dit moet in </a:t>
            </a:r>
            <a:r>
              <a:rPr lang="nl-NL" sz="1100" b="1" i="1" u="none" strike="noStrike" baseline="0" dirty="0">
                <a:solidFill>
                  <a:srgbClr val="FF0000"/>
                </a:solidFill>
                <a:latin typeface="Calibri" panose="020F0502020204030204" pitchFamily="34" charset="0"/>
              </a:rPr>
              <a:t>Aktiwiteit 3 (</a:t>
            </a:r>
            <a:r>
              <a:rPr lang="nl-NL" sz="1100" b="1" i="1" u="sng" strike="noStrike" baseline="0" dirty="0">
                <a:solidFill>
                  <a:srgbClr val="FF0000"/>
                </a:solidFill>
                <a:latin typeface="Calibri" panose="020F0502020204030204" pitchFamily="34" charset="0"/>
              </a:rPr>
              <a:t>Les 1 – Werkkaart</a:t>
            </a:r>
            <a:r>
              <a:rPr lang="nl-NL" sz="1100" b="1" i="1" u="none" strike="noStrike" baseline="0" dirty="0">
                <a:solidFill>
                  <a:srgbClr val="FF0000"/>
                </a:solidFill>
                <a:latin typeface="Calibri" panose="020F0502020204030204" pitchFamily="34" charset="0"/>
              </a:rPr>
              <a:t>) </a:t>
            </a:r>
            <a:r>
              <a:rPr lang="nl-NL" sz="1100" b="0" i="0" u="none" strike="noStrike" baseline="0" dirty="0">
                <a:solidFill>
                  <a:srgbClr val="FF0000"/>
                </a:solidFill>
                <a:latin typeface="Calibri" panose="020F0502020204030204" pitchFamily="34" charset="0"/>
              </a:rPr>
              <a:t>gedoen word.
Onthou, dink buite die boks. Jy sal 8 minute hê, so werk slim!</a:t>
            </a:r>
            <a:endParaRPr lang="en-GB" sz="1100" b="0" i="0" u="none" strike="noStrike" baseline="0" dirty="0">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 dirty="0"/>
              <a:t>Skyfie 9:</a:t>
            </a:r>
            <a:endParaRPr dirty="0"/>
          </a:p>
          <a:p>
            <a:pPr marL="457200" lvl="0" indent="-228600" algn="l" rtl="0">
              <a:lnSpc>
                <a:spcPct val="100000"/>
              </a:lnSpc>
              <a:spcBef>
                <a:spcPts val="0"/>
              </a:spcBef>
              <a:spcAft>
                <a:spcPts val="0"/>
              </a:spcAft>
              <a:buSzPts val="1100"/>
              <a:buNone/>
            </a:pPr>
            <a:endParaRPr lang="en-US" dirty="0"/>
          </a:p>
          <a:p>
            <a:pPr marL="457200" lvl="0" indent="-228600" algn="l" rtl="0">
              <a:lnSpc>
                <a:spcPct val="100000"/>
              </a:lnSpc>
              <a:spcBef>
                <a:spcPts val="0"/>
              </a:spcBef>
              <a:spcAft>
                <a:spcPts val="0"/>
              </a:spcAft>
              <a:buSzPts val="1100"/>
              <a:buNone/>
            </a:pPr>
            <a:r>
              <a:rPr lang="en-GB" sz="1100" b="1" i="0" u="none" strike="noStrike" baseline="0" dirty="0">
                <a:solidFill>
                  <a:srgbClr val="FF0000"/>
                </a:solidFill>
                <a:latin typeface="Calibri" panose="020F0502020204030204" pitchFamily="34" charset="0"/>
              </a:rPr>
              <a:t>Nota </a:t>
            </a:r>
            <a:r>
              <a:rPr lang="en-GB" sz="1100" b="1" i="0" u="none" strike="noStrike" baseline="0" dirty="0" err="1">
                <a:solidFill>
                  <a:srgbClr val="FF0000"/>
                </a:solidFill>
                <a:latin typeface="Calibri" panose="020F0502020204030204" pitchFamily="34" charset="0"/>
              </a:rPr>
              <a:t>aan</a:t>
            </a:r>
            <a:r>
              <a:rPr lang="en-GB" sz="1100" b="1" i="0" u="none" strike="noStrike" baseline="0" dirty="0">
                <a:solidFill>
                  <a:srgbClr val="FF0000"/>
                </a:solidFill>
                <a:latin typeface="Calibri" panose="020F0502020204030204" pitchFamily="34" charset="0"/>
              </a:rPr>
              <a:t> </a:t>
            </a:r>
            <a:r>
              <a:rPr lang="en-GB" sz="1100" b="1" i="0" u="none" strike="noStrike" baseline="0" dirty="0" err="1">
                <a:solidFill>
                  <a:srgbClr val="FF0000"/>
                </a:solidFill>
                <a:latin typeface="Calibri" panose="020F0502020204030204" pitchFamily="34" charset="0"/>
              </a:rPr>
              <a:t>onderwyser</a:t>
            </a:r>
            <a:r>
              <a:rPr lang="en-GB" sz="1100" b="1" i="0" u="none" strike="noStrike" baseline="0" dirty="0">
                <a:solidFill>
                  <a:srgbClr val="FF0000"/>
                </a:solidFill>
                <a:latin typeface="Calibri" panose="020F0502020204030204" pitchFamily="34" charset="0"/>
              </a:rPr>
              <a:t>:</a:t>
            </a:r>
            <a:r>
              <a:rPr lang="en-GB" sz="1100" b="0" i="0" u="none" strike="noStrike" baseline="0" dirty="0">
                <a:solidFill>
                  <a:srgbClr val="FF0000"/>
                </a:solidFill>
                <a:latin typeface="Calibri" panose="020F0502020204030204" pitchFamily="34" charset="0"/>
              </a:rPr>
              <a:t> </a:t>
            </a:r>
            <a:r>
              <a:rPr lang="nl-NL" sz="1100" b="0" i="0" u="none" strike="noStrike" baseline="0" dirty="0">
                <a:solidFill>
                  <a:srgbClr val="FF0000"/>
                </a:solidFill>
                <a:latin typeface="Calibri" panose="020F0502020204030204" pitchFamily="34" charset="0"/>
              </a:rPr>
              <a:t>Deel verskillende gevallestudies uit aan verskillende groepe uit </a:t>
            </a:r>
            <a:r>
              <a:rPr lang="nl-NL" sz="1100" b="1" i="1" u="sng" strike="noStrike" baseline="0" dirty="0">
                <a:solidFill>
                  <a:srgbClr val="FF0000"/>
                </a:solidFill>
                <a:latin typeface="Calibri" panose="020F0502020204030204" pitchFamily="34" charset="0"/>
              </a:rPr>
              <a:t>Les 1 – Aktiwiteit 3 Gevallestudies</a:t>
            </a:r>
            <a:r>
              <a:rPr lang="nl-NL" sz="1100" b="0" i="0" u="none" strike="noStrike" baseline="0" dirty="0">
                <a:solidFill>
                  <a:srgbClr val="FF0000"/>
                </a:solidFill>
                <a:latin typeface="Calibri" panose="020F0502020204030204" pitchFamily="34" charset="0"/>
              </a:rPr>
              <a: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 name="Google Shape;14;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5" name="Google Shape;15;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6" name="Google Shape;16;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p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87" name="Google Shape;87;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57575"/>
              </a:buClr>
              <a:buSzPts val="1800"/>
              <a:buNone/>
              <a:defRPr sz="1800">
                <a:solidFill>
                  <a:srgbClr val="757575"/>
                </a:solidFill>
              </a:defRPr>
            </a:lvl1pPr>
            <a:lvl2pPr marL="914400" lvl="1" indent="-228600" algn="l">
              <a:lnSpc>
                <a:spcPct val="90000"/>
              </a:lnSpc>
              <a:spcBef>
                <a:spcPts val="375"/>
              </a:spcBef>
              <a:spcAft>
                <a:spcPts val="0"/>
              </a:spcAft>
              <a:buClr>
                <a:srgbClr val="757575"/>
              </a:buClr>
              <a:buSzPts val="1500"/>
              <a:buNone/>
              <a:defRPr sz="1500">
                <a:solidFill>
                  <a:srgbClr val="757575"/>
                </a:solidFill>
              </a:defRPr>
            </a:lvl2pPr>
            <a:lvl3pPr marL="1371600" lvl="2" indent="-228600" algn="l">
              <a:lnSpc>
                <a:spcPct val="90000"/>
              </a:lnSpc>
              <a:spcBef>
                <a:spcPts val="375"/>
              </a:spcBef>
              <a:spcAft>
                <a:spcPts val="0"/>
              </a:spcAft>
              <a:buClr>
                <a:srgbClr val="757575"/>
              </a:buClr>
              <a:buSzPts val="1350"/>
              <a:buNone/>
              <a:defRPr sz="1350">
                <a:solidFill>
                  <a:srgbClr val="757575"/>
                </a:solidFill>
              </a:defRPr>
            </a:lvl3pPr>
            <a:lvl4pPr marL="1828800" lvl="3" indent="-228600" algn="l">
              <a:lnSpc>
                <a:spcPct val="90000"/>
              </a:lnSpc>
              <a:spcBef>
                <a:spcPts val="375"/>
              </a:spcBef>
              <a:spcAft>
                <a:spcPts val="0"/>
              </a:spcAft>
              <a:buClr>
                <a:srgbClr val="757575"/>
              </a:buClr>
              <a:buSzPts val="1200"/>
              <a:buNone/>
              <a:defRPr sz="1200">
                <a:solidFill>
                  <a:srgbClr val="757575"/>
                </a:solidFill>
              </a:defRPr>
            </a:lvl4pPr>
            <a:lvl5pPr marL="2286000" lvl="4" indent="-228600" algn="l">
              <a:lnSpc>
                <a:spcPct val="90000"/>
              </a:lnSpc>
              <a:spcBef>
                <a:spcPts val="375"/>
              </a:spcBef>
              <a:spcAft>
                <a:spcPts val="0"/>
              </a:spcAft>
              <a:buClr>
                <a:srgbClr val="757575"/>
              </a:buClr>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sp>
        <p:nvSpPr>
          <p:cNvPr id="93" name="Google Shape;93;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6"/>
        <p:cNvGrpSpPr/>
        <p:nvPr/>
      </p:nvGrpSpPr>
      <p:grpSpPr>
        <a:xfrm>
          <a:off x="0" y="0"/>
          <a:ext cx="0" cy="0"/>
          <a:chOff x="0" y="0"/>
          <a:chExt cx="0" cy="0"/>
        </a:xfrm>
      </p:grpSpPr>
      <p:sp>
        <p:nvSpPr>
          <p:cNvPr id="97" name="Google Shape;97;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2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22"/>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06" name="Google Shape;106;p22"/>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22"/>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08" name="Google Shape;108;p22"/>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9" name="Google Shape;109;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20" name="Google Shape;120;p2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21" name="Google Shape;12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4"/>
        <p:cNvGrpSpPr/>
        <p:nvPr/>
      </p:nvGrpSpPr>
      <p:grpSpPr>
        <a:xfrm>
          <a:off x="0" y="0"/>
          <a:ext cx="0" cy="0"/>
          <a:chOff x="0" y="0"/>
          <a:chExt cx="0" cy="0"/>
        </a:xfrm>
      </p:grpSpPr>
      <p:sp>
        <p:nvSpPr>
          <p:cNvPr id="125" name="Google Shape;125;p2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5"/>
          <p:cNvSpPr>
            <a:spLocks noGrp="1"/>
          </p:cNvSpPr>
          <p:nvPr>
            <p:ph type="pic" idx="2"/>
          </p:nvPr>
        </p:nvSpPr>
        <p:spPr>
          <a:xfrm>
            <a:off x="3887391" y="740569"/>
            <a:ext cx="4629150" cy="3655219"/>
          </a:xfrm>
          <a:prstGeom prst="rect">
            <a:avLst/>
          </a:prstGeom>
          <a:noFill/>
          <a:ln>
            <a:noFill/>
          </a:ln>
        </p:spPr>
      </p:sp>
      <p:sp>
        <p:nvSpPr>
          <p:cNvPr id="127" name="Google Shape;127;p2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28" name="Google Shape;12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6"/>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2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2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2" name="Google Shape;22;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7"/>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0" name="Google Shape;140;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757575"/>
              </a:buClr>
              <a:buSzPts val="900"/>
              <a:buFont typeface="Arial"/>
              <a:buNone/>
              <a:defRPr/>
            </a:lvl1pPr>
            <a:lvl2pPr marL="0" lvl="1" indent="0" algn="r">
              <a:spcBef>
                <a:spcPts val="0"/>
              </a:spcBef>
              <a:spcAft>
                <a:spcPts val="0"/>
              </a:spcAft>
              <a:buClr>
                <a:srgbClr val="757575"/>
              </a:buClr>
              <a:buSzPts val="900"/>
              <a:buFont typeface="Arial"/>
              <a:buNone/>
              <a:defRPr/>
            </a:lvl2pPr>
            <a:lvl3pPr marL="0" lvl="2" indent="0" algn="r">
              <a:spcBef>
                <a:spcPts val="0"/>
              </a:spcBef>
              <a:spcAft>
                <a:spcPts val="0"/>
              </a:spcAft>
              <a:buClr>
                <a:srgbClr val="757575"/>
              </a:buClr>
              <a:buSzPts val="900"/>
              <a:buFont typeface="Arial"/>
              <a:buNone/>
              <a:defRPr/>
            </a:lvl3pPr>
            <a:lvl4pPr marL="0" lvl="3" indent="0" algn="r">
              <a:spcBef>
                <a:spcPts val="0"/>
              </a:spcBef>
              <a:spcAft>
                <a:spcPts val="0"/>
              </a:spcAft>
              <a:buClr>
                <a:srgbClr val="757575"/>
              </a:buClr>
              <a:buSzPts val="900"/>
              <a:buFont typeface="Arial"/>
              <a:buNone/>
              <a:defRPr/>
            </a:lvl4pPr>
            <a:lvl5pPr marL="0" lvl="4" indent="0" algn="r">
              <a:spcBef>
                <a:spcPts val="0"/>
              </a:spcBef>
              <a:spcAft>
                <a:spcPts val="0"/>
              </a:spcAft>
              <a:buClr>
                <a:srgbClr val="757575"/>
              </a:buClr>
              <a:buSzPts val="900"/>
              <a:buFont typeface="Arial"/>
              <a:buNone/>
              <a:defRPr/>
            </a:lvl5pPr>
            <a:lvl6pPr marL="0" lvl="5" indent="0" algn="r">
              <a:spcBef>
                <a:spcPts val="0"/>
              </a:spcBef>
              <a:spcAft>
                <a:spcPts val="0"/>
              </a:spcAft>
              <a:buClr>
                <a:srgbClr val="757575"/>
              </a:buClr>
              <a:buSzPts val="900"/>
              <a:buFont typeface="Arial"/>
              <a:buNone/>
              <a:defRPr/>
            </a:lvl6pPr>
            <a:lvl7pPr marL="0" lvl="6" indent="0" algn="r">
              <a:spcBef>
                <a:spcPts val="0"/>
              </a:spcBef>
              <a:spcAft>
                <a:spcPts val="0"/>
              </a:spcAft>
              <a:buClr>
                <a:srgbClr val="757575"/>
              </a:buClr>
              <a:buSzPts val="900"/>
              <a:buFont typeface="Arial"/>
              <a:buNone/>
              <a:defRPr/>
            </a:lvl7pPr>
            <a:lvl8pPr marL="0" lvl="7" indent="0" algn="r">
              <a:spcBef>
                <a:spcPts val="0"/>
              </a:spcBef>
              <a:spcAft>
                <a:spcPts val="0"/>
              </a:spcAft>
              <a:buClr>
                <a:srgbClr val="757575"/>
              </a:buClr>
              <a:buSzPts val="900"/>
              <a:buFont typeface="Arial"/>
              <a:buNone/>
              <a:defRPr/>
            </a:lvl8pPr>
            <a:lvl9pPr marL="0" lvl="8" indent="0" algn="r">
              <a:spcBef>
                <a:spcPts val="0"/>
              </a:spcBef>
              <a:spcAft>
                <a:spcPts val="0"/>
              </a:spcAft>
              <a:buClr>
                <a:srgbClr val="757575"/>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2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27" name="Google Shape;27;p2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29" name="Google Shape;29;p2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 name="Google Shape;31;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2" name="Google Shape;32;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7" name="Google Shape;37;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0" name="Google Shape;40;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1" name="Google Shape;41;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3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2"/>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750"/>
              </a:spcBef>
              <a:spcAft>
                <a:spcPts val="0"/>
              </a:spcAft>
              <a:buClr>
                <a:schemeClr val="dk1"/>
              </a:buClr>
              <a:buSzPts val="3200"/>
              <a:buChar char="•"/>
              <a:defRPr sz="2400"/>
            </a:lvl1pPr>
            <a:lvl2pPr marL="914400" lvl="1" indent="-406400" algn="l">
              <a:lnSpc>
                <a:spcPct val="90000"/>
              </a:lnSpc>
              <a:spcBef>
                <a:spcPts val="375"/>
              </a:spcBef>
              <a:spcAft>
                <a:spcPts val="0"/>
              </a:spcAft>
              <a:buClr>
                <a:schemeClr val="dk1"/>
              </a:buClr>
              <a:buSzPts val="2800"/>
              <a:buChar char="•"/>
              <a:defRPr sz="2100"/>
            </a:lvl2pPr>
            <a:lvl3pPr marL="1371600" lvl="2" indent="-381000" algn="l">
              <a:lnSpc>
                <a:spcPct val="90000"/>
              </a:lnSpc>
              <a:spcBef>
                <a:spcPts val="375"/>
              </a:spcBef>
              <a:spcAft>
                <a:spcPts val="0"/>
              </a:spcAft>
              <a:buClr>
                <a:schemeClr val="dk1"/>
              </a:buClr>
              <a:buSzPts val="2400"/>
              <a:buChar char="•"/>
              <a:defRPr sz="1800"/>
            </a:lvl3pPr>
            <a:lvl4pPr marL="1828800" lvl="3" indent="-355600" algn="l">
              <a:lnSpc>
                <a:spcPct val="90000"/>
              </a:lnSpc>
              <a:spcBef>
                <a:spcPts val="375"/>
              </a:spcBef>
              <a:spcAft>
                <a:spcPts val="0"/>
              </a:spcAft>
              <a:buClr>
                <a:schemeClr val="dk1"/>
              </a:buClr>
              <a:buSzPts val="2000"/>
              <a:buChar char="•"/>
              <a:defRPr sz="1500"/>
            </a:lvl4pPr>
            <a:lvl5pPr marL="2286000" lvl="4" indent="-355600" algn="l">
              <a:lnSpc>
                <a:spcPct val="90000"/>
              </a:lnSpc>
              <a:spcBef>
                <a:spcPts val="375"/>
              </a:spcBef>
              <a:spcAft>
                <a:spcPts val="0"/>
              </a:spcAft>
              <a:buClr>
                <a:schemeClr val="dk1"/>
              </a:buClr>
              <a:buSzPts val="2000"/>
              <a:buChar char="•"/>
              <a:defRPr sz="1500"/>
            </a:lvl5pPr>
            <a:lvl6pPr marL="2743200" lvl="5" indent="-355600" algn="l">
              <a:lnSpc>
                <a:spcPct val="90000"/>
              </a:lnSpc>
              <a:spcBef>
                <a:spcPts val="375"/>
              </a:spcBef>
              <a:spcAft>
                <a:spcPts val="0"/>
              </a:spcAft>
              <a:buClr>
                <a:schemeClr val="dk1"/>
              </a:buClr>
              <a:buSzPts val="2000"/>
              <a:buChar char="•"/>
              <a:defRPr sz="1500"/>
            </a:lvl6pPr>
            <a:lvl7pPr marL="3200400" lvl="6" indent="-355600" algn="l">
              <a:lnSpc>
                <a:spcPct val="90000"/>
              </a:lnSpc>
              <a:spcBef>
                <a:spcPts val="375"/>
              </a:spcBef>
              <a:spcAft>
                <a:spcPts val="0"/>
              </a:spcAft>
              <a:buClr>
                <a:schemeClr val="dk1"/>
              </a:buClr>
              <a:buSzPts val="2000"/>
              <a:buChar char="•"/>
              <a:defRPr sz="1500"/>
            </a:lvl7pPr>
            <a:lvl8pPr marL="3657600" lvl="7" indent="-355600" algn="l">
              <a:lnSpc>
                <a:spcPct val="90000"/>
              </a:lnSpc>
              <a:spcBef>
                <a:spcPts val="375"/>
              </a:spcBef>
              <a:spcAft>
                <a:spcPts val="0"/>
              </a:spcAft>
              <a:buClr>
                <a:schemeClr val="dk1"/>
              </a:buClr>
              <a:buSzPts val="2000"/>
              <a:buChar char="•"/>
              <a:defRPr sz="1500"/>
            </a:lvl8pPr>
            <a:lvl9pPr marL="4114800" lvl="8" indent="-355600" algn="l">
              <a:lnSpc>
                <a:spcPct val="90000"/>
              </a:lnSpc>
              <a:spcBef>
                <a:spcPts val="375"/>
              </a:spcBef>
              <a:spcAft>
                <a:spcPts val="0"/>
              </a:spcAft>
              <a:buClr>
                <a:schemeClr val="dk1"/>
              </a:buClr>
              <a:buSzPts val="2000"/>
              <a:buChar char="•"/>
              <a:defRPr sz="1500"/>
            </a:lvl9pPr>
          </a:lstStyle>
          <a:p>
            <a:endParaRPr/>
          </a:p>
        </p:txBody>
      </p:sp>
      <p:sp>
        <p:nvSpPr>
          <p:cNvPr id="45" name="Google Shape;45;p32"/>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46" name="Google Shape;46;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7" name="Google Shape;47;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8" name="Google Shape;48;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3"/>
          <p:cNvSpPr>
            <a:spLocks noGrp="1"/>
          </p:cNvSpPr>
          <p:nvPr>
            <p:ph type="pic" idx="2"/>
          </p:nvPr>
        </p:nvSpPr>
        <p:spPr>
          <a:xfrm>
            <a:off x="3887391" y="740569"/>
            <a:ext cx="4629150" cy="3655219"/>
          </a:xfrm>
          <a:prstGeom prst="rect">
            <a:avLst/>
          </a:prstGeom>
          <a:noFill/>
          <a:ln>
            <a:noFill/>
          </a:ln>
        </p:spPr>
      </p:sp>
      <p:sp>
        <p:nvSpPr>
          <p:cNvPr id="52" name="Google Shape;52;p3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53" name="Google Shape;53;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4" name="Google Shape;54;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5" name="Google Shape;55;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
        <p:cNvGrpSpPr/>
        <p:nvPr/>
      </p:nvGrpSpPr>
      <p:grpSpPr>
        <a:xfrm>
          <a:off x="0" y="0"/>
          <a:ext cx="0" cy="0"/>
          <a:chOff x="0" y="0"/>
          <a:chExt cx="0" cy="0"/>
        </a:xfrm>
      </p:grpSpPr>
      <p:sp>
        <p:nvSpPr>
          <p:cNvPr id="57" name="Google Shape;57;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4"/>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0" name="Google Shape;60;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1" name="Google Shape;61;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 name="Google Shape;65;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6" name="Google Shape;66;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7" name="Google Shape;67;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1pPr>
            <a:lvl2pPr marL="0" marR="0" lvl="1" indent="0" algn="r" rtl="0">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2pPr>
            <a:lvl3pPr marL="0" marR="0" lvl="2" indent="0" algn="r" rtl="0">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3pPr>
            <a:lvl4pPr marL="0" marR="0" lvl="3" indent="0" algn="r" rtl="0">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4pPr>
            <a:lvl5pPr marL="0" marR="0" lvl="4" indent="0" algn="r" rtl="0">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5pPr>
            <a:lvl6pPr marL="0" marR="0" lvl="5" indent="0" algn="r" rtl="0">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6pPr>
            <a:lvl7pPr marL="0" marR="0" lvl="6" indent="0" algn="r" rtl="0">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7pPr>
            <a:lvl8pPr marL="0" marR="0" lvl="7" indent="0" algn="r" rtl="0">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8pPr>
            <a:lvl9pPr marL="0" marR="0" lvl="8" indent="0" algn="r" rtl="0">
              <a:spcBef>
                <a:spcPts val="0"/>
              </a:spcBef>
              <a:spcAft>
                <a:spcPts val="0"/>
              </a:spcAft>
              <a:buClr>
                <a:srgbClr val="757575"/>
              </a:buClr>
              <a:buSzPts val="900"/>
              <a:buFont typeface="Arial"/>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jpeg"/><Relationship Id="rId4" Type="http://schemas.openxmlformats.org/officeDocument/2006/relationships/diagramLayout" Target="../diagrams/layout1.xml"/><Relationship Id="rId9"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jpe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jpe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47"/>
        <p:cNvGrpSpPr/>
        <p:nvPr/>
      </p:nvGrpSpPr>
      <p:grpSpPr>
        <a:xfrm>
          <a:off x="0" y="0"/>
          <a:ext cx="0" cy="0"/>
          <a:chOff x="0" y="0"/>
          <a:chExt cx="0" cy="0"/>
        </a:xfrm>
      </p:grpSpPr>
      <p:sp>
        <p:nvSpPr>
          <p:cNvPr id="148" name="Google Shape;148;p1"/>
          <p:cNvSpPr/>
          <p:nvPr/>
        </p:nvSpPr>
        <p:spPr>
          <a:xfrm>
            <a:off x="1143" y="0"/>
            <a:ext cx="9141714" cy="5143500"/>
          </a:xfrm>
          <a:prstGeom prst="rect">
            <a:avLst/>
          </a:prstGeom>
          <a:no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89394EA-1274-1577-B048-E7DF7390DD82}"/>
              </a:ext>
            </a:extLst>
          </p:cNvPr>
          <p:cNvPicPr>
            <a:picLocks noChangeAspect="1"/>
          </p:cNvPicPr>
          <p:nvPr/>
        </p:nvPicPr>
        <p:blipFill>
          <a:blip r:embed="rId4"/>
          <a:stretch>
            <a:fillRect/>
          </a:stretch>
        </p:blipFill>
        <p:spPr>
          <a:xfrm>
            <a:off x="-80530" y="8706"/>
            <a:ext cx="9223388" cy="5134793"/>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306CEE5B-9D52-E7B5-3534-DA659825B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4245" y="8705"/>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0"/>
          <p:cNvSpPr txBox="1"/>
          <p:nvPr/>
        </p:nvSpPr>
        <p:spPr>
          <a:xfrm>
            <a:off x="117570" y="1958132"/>
            <a:ext cx="2721423" cy="2686050"/>
          </a:xfrm>
          <a:prstGeom prst="rect">
            <a:avLst/>
          </a:prstGeom>
          <a:noFill/>
          <a:ln>
            <a:noFill/>
          </a:ln>
        </p:spPr>
        <p:txBody>
          <a:bodyPr spcFirstLastPara="1" wrap="square" lIns="91425" tIns="91425" rIns="91425" bIns="91425" anchor="t" anchorCtr="0">
            <a:noAutofit/>
          </a:bodyPr>
          <a:lstStyle/>
          <a:p>
            <a:pPr lvl="0" algn="ctr">
              <a:buClr>
                <a:schemeClr val="dk2"/>
              </a:buClr>
              <a:buSzPts val="2500"/>
            </a:pPr>
            <a:r>
              <a:rPr lang="en-ZA" sz="2800" dirty="0" err="1">
                <a:solidFill>
                  <a:schemeClr val="dk2"/>
                </a:solidFill>
                <a:latin typeface="ADLaM Display" panose="02010000000000000000" pitchFamily="2" charset="77"/>
                <a:ea typeface="ADLaM Display" panose="02010000000000000000" pitchFamily="2" charset="77"/>
                <a:cs typeface="ADLaM Display" panose="02010000000000000000" pitchFamily="2" charset="77"/>
              </a:rPr>
              <a:t>Dienslewering</a:t>
            </a:r>
            <a:r>
              <a:rPr lang="en-ZA" sz="2800" dirty="0">
                <a:solidFill>
                  <a:schemeClr val="dk2"/>
                </a:solidFill>
                <a:latin typeface="ADLaM Display" panose="02010000000000000000" pitchFamily="2" charset="77"/>
                <a:ea typeface="ADLaM Display" panose="02010000000000000000" pitchFamily="2" charset="77"/>
                <a:cs typeface="ADLaM Display" panose="02010000000000000000" pitchFamily="2" charset="77"/>
              </a:rPr>
              <a:t>: Wie </a:t>
            </a:r>
            <a:r>
              <a:rPr lang="en-ZA" sz="2800" dirty="0" err="1">
                <a:solidFill>
                  <a:schemeClr val="dk2"/>
                </a:solidFill>
                <a:latin typeface="ADLaM Display" panose="02010000000000000000" pitchFamily="2" charset="77"/>
                <a:ea typeface="ADLaM Display" panose="02010000000000000000" pitchFamily="2" charset="77"/>
                <a:cs typeface="ADLaM Display" panose="02010000000000000000" pitchFamily="2" charset="77"/>
              </a:rPr>
              <a:t>doen</a:t>
            </a:r>
            <a:r>
              <a:rPr lang="en-ZA" sz="2800" dirty="0">
                <a:solidFill>
                  <a:schemeClr val="dk2"/>
                </a:solidFill>
                <a:latin typeface="ADLaM Display" panose="02010000000000000000" pitchFamily="2" charset="77"/>
                <a:ea typeface="ADLaM Display" panose="02010000000000000000" pitchFamily="2" charset="77"/>
                <a:cs typeface="ADLaM Display" panose="02010000000000000000" pitchFamily="2" charset="77"/>
              </a:rPr>
              <a:t> </a:t>
            </a:r>
          </a:p>
          <a:p>
            <a:pPr lvl="0" algn="ctr">
              <a:buClr>
                <a:schemeClr val="dk2"/>
              </a:buClr>
              <a:buSzPts val="2500"/>
            </a:pPr>
            <a:r>
              <a:rPr lang="en-ZA" sz="2800" dirty="0">
                <a:solidFill>
                  <a:schemeClr val="dk2"/>
                </a:solidFill>
                <a:latin typeface="ADLaM Display" panose="02010000000000000000" pitchFamily="2" charset="77"/>
                <a:ea typeface="ADLaM Display" panose="02010000000000000000" pitchFamily="2" charset="77"/>
                <a:cs typeface="ADLaM Display" panose="02010000000000000000" pitchFamily="2" charset="77"/>
              </a:rPr>
              <a:t>wat?</a:t>
            </a:r>
            <a:endParaRPr sz="2000" dirty="0">
              <a:solidFill>
                <a:schemeClr val="dk2"/>
              </a:solidFill>
              <a:latin typeface="ADLaM Display" panose="02010000000000000000" pitchFamily="2" charset="77"/>
              <a:ea typeface="ADLaM Display" panose="02010000000000000000" pitchFamily="2" charset="77"/>
              <a:cs typeface="ADLaM Display" panose="02010000000000000000" pitchFamily="2" charset="77"/>
              <a:sym typeface="Arial"/>
            </a:endParaRPr>
          </a:p>
        </p:txBody>
      </p:sp>
      <p:graphicFrame>
        <p:nvGraphicFramePr>
          <p:cNvPr id="3" name="Diagram 2">
            <a:extLst>
              <a:ext uri="{FF2B5EF4-FFF2-40B4-BE49-F238E27FC236}">
                <a16:creationId xmlns:a16="http://schemas.microsoft.com/office/drawing/2014/main" id="{823B6F84-8C4E-8027-A283-E2D3CB5C93CC}"/>
              </a:ext>
            </a:extLst>
          </p:cNvPr>
          <p:cNvGraphicFramePr/>
          <p:nvPr>
            <p:extLst>
              <p:ext uri="{D42A27DB-BD31-4B8C-83A1-F6EECF244321}">
                <p14:modId xmlns:p14="http://schemas.microsoft.com/office/powerpoint/2010/main" val="1545969887"/>
              </p:ext>
            </p:extLst>
          </p:nvPr>
        </p:nvGraphicFramePr>
        <p:xfrm>
          <a:off x="1691639" y="0"/>
          <a:ext cx="630936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close up of a flag&#10;&#10;AI-generated content may be incorrect.">
            <a:extLst>
              <a:ext uri="{FF2B5EF4-FFF2-40B4-BE49-F238E27FC236}">
                <a16:creationId xmlns:a16="http://schemas.microsoft.com/office/drawing/2014/main" id="{F2490394-250A-EDF0-630B-F34AC6454A70}"/>
              </a:ext>
            </a:extLst>
          </p:cNvPr>
          <p:cNvPicPr>
            <a:picLocks noChangeAspect="1"/>
          </p:cNvPicPr>
          <p:nvPr/>
        </p:nvPicPr>
        <p:blipFill>
          <a:blip r:embed="rId8"/>
          <a:stretch>
            <a:fillRect/>
          </a:stretch>
        </p:blipFill>
        <p:spPr>
          <a:xfrm>
            <a:off x="7383780" y="0"/>
            <a:ext cx="1736819" cy="5143500"/>
          </a:xfrm>
          <a:prstGeom prst="rect">
            <a:avLst/>
          </a:prstGeom>
        </p:spPr>
      </p:pic>
      <p:pic>
        <p:nvPicPr>
          <p:cNvPr id="7" name="Picture 6" descr="A person and person under an umbrella&#10;&#10;AI-generated content may be incorrect.">
            <a:extLst>
              <a:ext uri="{FF2B5EF4-FFF2-40B4-BE49-F238E27FC236}">
                <a16:creationId xmlns:a16="http://schemas.microsoft.com/office/drawing/2014/main" id="{94577319-CB6B-C31B-7462-D0A246683565}"/>
              </a:ext>
            </a:extLst>
          </p:cNvPr>
          <p:cNvPicPr>
            <a:picLocks noChangeAspect="1"/>
          </p:cNvPicPr>
          <p:nvPr/>
        </p:nvPicPr>
        <p:blipFill>
          <a:blip r:embed="rId9"/>
          <a:stretch>
            <a:fillRect/>
          </a:stretch>
        </p:blipFill>
        <p:spPr>
          <a:xfrm>
            <a:off x="0" y="4348408"/>
            <a:ext cx="890999" cy="795092"/>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DE057E23-823F-EB45-F7EE-FD9661BEE3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8"/>
        <p:cNvGrpSpPr/>
        <p:nvPr/>
      </p:nvGrpSpPr>
      <p:grpSpPr>
        <a:xfrm>
          <a:off x="0" y="0"/>
          <a:ext cx="0" cy="0"/>
          <a:chOff x="0" y="0"/>
          <a:chExt cx="0" cy="0"/>
        </a:xfrm>
      </p:grpSpPr>
      <p:sp>
        <p:nvSpPr>
          <p:cNvPr id="279" name="Google Shape;279;g340fa2fc73f_0_0"/>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pic>
        <p:nvPicPr>
          <p:cNvPr id="3" name="Picture 2" descr="A person looking down at a crowd&#10;&#10;AI-generated content may be incorrect.">
            <a:extLst>
              <a:ext uri="{FF2B5EF4-FFF2-40B4-BE49-F238E27FC236}">
                <a16:creationId xmlns:a16="http://schemas.microsoft.com/office/drawing/2014/main" id="{209C43C1-E6C2-6CB4-691E-48D05030E740}"/>
              </a:ext>
            </a:extLst>
          </p:cNvPr>
          <p:cNvPicPr>
            <a:picLocks noChangeAspect="1"/>
          </p:cNvPicPr>
          <p:nvPr/>
        </p:nvPicPr>
        <p:blipFill>
          <a:blip r:embed="rId3"/>
          <a:stretch>
            <a:fillRect/>
          </a:stretch>
        </p:blipFill>
        <p:spPr>
          <a:xfrm>
            <a:off x="0" y="0"/>
            <a:ext cx="9154888" cy="2906486"/>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A1F5FD57-A6CA-E2BA-CF92-4980B5D5E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1C70A9B-087A-D12C-2C62-12C516A1E898}"/>
              </a:ext>
            </a:extLst>
          </p:cNvPr>
          <p:cNvPicPr>
            <a:picLocks noChangeAspect="1"/>
          </p:cNvPicPr>
          <p:nvPr/>
        </p:nvPicPr>
        <p:blipFill>
          <a:blip r:embed="rId5"/>
          <a:stretch>
            <a:fillRect/>
          </a:stretch>
        </p:blipFill>
        <p:spPr>
          <a:xfrm>
            <a:off x="1977582" y="2705094"/>
            <a:ext cx="5188835" cy="22979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33f8b7bd0fb_0_0"/>
          <p:cNvSpPr txBox="1">
            <a:spLocks noGrp="1"/>
          </p:cNvSpPr>
          <p:nvPr>
            <p:ph type="title"/>
          </p:nvPr>
        </p:nvSpPr>
        <p:spPr>
          <a:xfrm>
            <a:off x="628650"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54" name="Google Shape;154;g33f8b7bd0fb_0_0"/>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p:txBody>
      </p:sp>
      <p:pic>
        <p:nvPicPr>
          <p:cNvPr id="4" name="Picture 3">
            <a:extLst>
              <a:ext uri="{FF2B5EF4-FFF2-40B4-BE49-F238E27FC236}">
                <a16:creationId xmlns:a16="http://schemas.microsoft.com/office/drawing/2014/main" id="{75521CCD-94AB-21D0-D424-DC8F84DD634F}"/>
              </a:ext>
            </a:extLst>
          </p:cNvPr>
          <p:cNvPicPr>
            <a:picLocks noChangeAspect="1"/>
          </p:cNvPicPr>
          <p:nvPr/>
        </p:nvPicPr>
        <p:blipFill>
          <a:blip r:embed="rId3"/>
          <a:stretch>
            <a:fillRect/>
          </a:stretch>
        </p:blipFill>
        <p:spPr>
          <a:xfrm>
            <a:off x="-56712" y="0"/>
            <a:ext cx="9200712" cy="5143500"/>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260C201F-4387-B586-D114-73FD86A20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3"/>
          <p:cNvSpPr/>
          <p:nvPr/>
        </p:nvSpPr>
        <p:spPr>
          <a:xfrm>
            <a:off x="0" y="0"/>
            <a:ext cx="9141713"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61" name="Google Shape;161;p3" descr="A child with a backpack on a bus&#10;&#10;AI-generated content may be incorrect."/>
          <p:cNvPicPr preferRelativeResize="0"/>
          <p:nvPr/>
        </p:nvPicPr>
        <p:blipFill rotWithShape="1">
          <a:blip r:embed="rId3">
            <a:alphaModFix/>
          </a:blip>
          <a:srcRect r="3" b="29078"/>
          <a:stretch/>
        </p:blipFill>
        <p:spPr>
          <a:xfrm>
            <a:off x="20" y="10"/>
            <a:ext cx="7252212" cy="5143490"/>
          </a:xfrm>
          <a:prstGeom prst="rect">
            <a:avLst/>
          </a:prstGeom>
          <a:noFill/>
          <a:ln>
            <a:noFill/>
          </a:ln>
        </p:spPr>
      </p:pic>
      <p:sp>
        <p:nvSpPr>
          <p:cNvPr id="162" name="Google Shape;162;p3"/>
          <p:cNvSpPr/>
          <p:nvPr/>
        </p:nvSpPr>
        <p:spPr>
          <a:xfrm flipH="1">
            <a:off x="3843764" y="0"/>
            <a:ext cx="5300233"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3" name="Google Shape;163;p3"/>
          <p:cNvSpPr txBox="1"/>
          <p:nvPr/>
        </p:nvSpPr>
        <p:spPr>
          <a:xfrm>
            <a:off x="5061956" y="606557"/>
            <a:ext cx="3646500" cy="1425000"/>
          </a:xfrm>
          <a:prstGeom prst="rect">
            <a:avLst/>
          </a:prstGeom>
          <a:noFill/>
          <a:ln>
            <a:noFill/>
          </a:ln>
        </p:spPr>
        <p:txBody>
          <a:bodyPr spcFirstLastPara="1" wrap="square" lIns="91425" tIns="45700" rIns="91425" bIns="45700" anchor="ctr" anchorCtr="0">
            <a:normAutofit/>
          </a:bodyPr>
          <a:lstStyle/>
          <a:p>
            <a:pPr lvl="0">
              <a:lnSpc>
                <a:spcPct val="90000"/>
              </a:lnSpc>
              <a:spcAft>
                <a:spcPts val="600"/>
              </a:spcAft>
            </a:pPr>
            <a:r>
              <a:rPr lang="en" sz="3000" b="0" i="0" u="none" strike="noStrike" cap="none" dirty="0">
                <a:solidFill>
                  <a:schemeClr val="dk1"/>
                </a:solidFill>
                <a:latin typeface="Arial"/>
                <a:ea typeface="Arial"/>
                <a:cs typeface="Arial"/>
                <a:sym typeface="Arial"/>
              </a:rPr>
              <a:t>Inleiding: </a:t>
            </a:r>
            <a:r>
              <a:rPr lang="nl-NL" sz="3000" dirty="0">
                <a:solidFill>
                  <a:schemeClr val="dk1"/>
                </a:solidFill>
              </a:rPr>
              <a:t>Regering in jou daaglikse lewe</a:t>
            </a:r>
            <a:r>
              <a:rPr lang="en" sz="3000" b="0" i="0" u="none" strike="noStrike" cap="none" dirty="0">
                <a:solidFill>
                  <a:schemeClr val="dk1"/>
                </a:solidFill>
                <a:latin typeface="Arial"/>
                <a:ea typeface="Arial"/>
                <a:cs typeface="Arial"/>
                <a:sym typeface="Arial"/>
              </a:rPr>
              <a:t>: </a:t>
            </a:r>
            <a:r>
              <a:rPr lang="en-ZA" sz="3000" dirty="0" err="1">
                <a:solidFill>
                  <a:schemeClr val="dk1"/>
                </a:solidFill>
              </a:rPr>
              <a:t>Aktiwiteit</a:t>
            </a:r>
            <a:r>
              <a:rPr lang="en" sz="3000" b="0" i="0" u="none" strike="noStrike" cap="none" dirty="0">
                <a:solidFill>
                  <a:schemeClr val="dk1"/>
                </a:solidFill>
                <a:latin typeface="Arial"/>
                <a:ea typeface="Arial"/>
                <a:cs typeface="Arial"/>
                <a:sym typeface="Arial"/>
              </a:rPr>
              <a:t> 1</a:t>
            </a:r>
            <a:endParaRPr dirty="0"/>
          </a:p>
        </p:txBody>
      </p:sp>
      <p:sp>
        <p:nvSpPr>
          <p:cNvPr id="164" name="Google Shape;164;p3"/>
          <p:cNvSpPr txBox="1"/>
          <p:nvPr/>
        </p:nvSpPr>
        <p:spPr>
          <a:xfrm>
            <a:off x="5342847" y="1994975"/>
            <a:ext cx="2610000" cy="5079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sz="2100">
                <a:solidFill>
                  <a:schemeClr val="dk1"/>
                </a:solidFill>
              </a:rPr>
              <a:t>#PavedRoadsRock</a:t>
            </a:r>
            <a:endParaRPr sz="2100">
              <a:solidFill>
                <a:schemeClr val="dk1"/>
              </a:solidFill>
            </a:endParaRPr>
          </a:p>
        </p:txBody>
      </p:sp>
      <p:pic>
        <p:nvPicPr>
          <p:cNvPr id="2" name="Picture 1" descr="A logo with a person in the middle&#10;&#10;Description automatically generated">
            <a:extLst>
              <a:ext uri="{FF2B5EF4-FFF2-40B4-BE49-F238E27FC236}">
                <a16:creationId xmlns:a16="http://schemas.microsoft.com/office/drawing/2014/main" id="{C03986C0-BC42-4B03-C1CA-419E32436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0327B56B-06CB-E911-B05D-785F5C594986}"/>
              </a:ext>
            </a:extLst>
          </p:cNvPr>
          <p:cNvSpPr/>
          <p:nvPr/>
        </p:nvSpPr>
        <p:spPr>
          <a:xfrm>
            <a:off x="5061956" y="2056597"/>
            <a:ext cx="4014651" cy="696686"/>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Dink </a:t>
            </a:r>
            <a:r>
              <a:rPr lang="en-US" sz="1600" dirty="0" err="1"/>
              <a:t>aan</a:t>
            </a:r>
            <a:r>
              <a:rPr lang="en-US" sz="1600" dirty="0"/>
              <a:t> </a:t>
            </a:r>
            <a:r>
              <a:rPr lang="en-US" sz="1600" dirty="0" err="1"/>
              <a:t>jou</a:t>
            </a:r>
            <a:r>
              <a:rPr lang="en-US" sz="1600" dirty="0"/>
              <a:t> </a:t>
            </a:r>
            <a:r>
              <a:rPr lang="en-US" sz="1600" dirty="0" err="1"/>
              <a:t>oggendroetine</a:t>
            </a:r>
            <a:r>
              <a:rPr lang="en-US" sz="1600" dirty="0"/>
              <a:t> – </a:t>
            </a:r>
            <a:r>
              <a:rPr lang="en-US" sz="1600" dirty="0" err="1"/>
              <a:t>watter</a:t>
            </a:r>
            <a:r>
              <a:rPr lang="en-US" sz="1600" dirty="0"/>
              <a:t> </a:t>
            </a:r>
            <a:r>
              <a:rPr lang="en-US" sz="1600" dirty="0" err="1"/>
              <a:t>regeringsdiente</a:t>
            </a:r>
            <a:r>
              <a:rPr lang="en-US" sz="1600" dirty="0"/>
              <a:t> het </a:t>
            </a:r>
            <a:r>
              <a:rPr lang="en-US" sz="1600" dirty="0" err="1"/>
              <a:t>jy</a:t>
            </a:r>
            <a:r>
              <a:rPr lang="en-US" sz="1600" dirty="0"/>
              <a:t> </a:t>
            </a:r>
            <a:r>
              <a:rPr lang="en-US" sz="1600" dirty="0" err="1"/>
              <a:t>gebruik</a:t>
            </a:r>
            <a:r>
              <a:rPr lang="en-US" sz="1600" dirty="0"/>
              <a:t>?</a:t>
            </a:r>
            <a:endParaRPr lang="en-ZA" sz="1600" dirty="0"/>
          </a:p>
        </p:txBody>
      </p:sp>
      <p:sp>
        <p:nvSpPr>
          <p:cNvPr id="4" name="Rectangle: Rounded Corners 3">
            <a:extLst>
              <a:ext uri="{FF2B5EF4-FFF2-40B4-BE49-F238E27FC236}">
                <a16:creationId xmlns:a16="http://schemas.microsoft.com/office/drawing/2014/main" id="{2AE0125B-DF66-49F0-3146-16C376E9FDE1}"/>
              </a:ext>
            </a:extLst>
          </p:cNvPr>
          <p:cNvSpPr/>
          <p:nvPr/>
        </p:nvSpPr>
        <p:spPr>
          <a:xfrm>
            <a:off x="5061957" y="2811680"/>
            <a:ext cx="4014651" cy="696686"/>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Het </a:t>
            </a:r>
            <a:r>
              <a:rPr lang="en-US" sz="1600" dirty="0" err="1"/>
              <a:t>jy</a:t>
            </a:r>
            <a:r>
              <a:rPr lang="en-US" sz="1600" dirty="0"/>
              <a:t> water, </a:t>
            </a:r>
            <a:r>
              <a:rPr lang="en-US" sz="1600" dirty="0" err="1"/>
              <a:t>elektrisiteit</a:t>
            </a:r>
            <a:r>
              <a:rPr lang="en-US" sz="1600" dirty="0"/>
              <a:t> of </a:t>
            </a:r>
            <a:r>
              <a:rPr lang="en-US" sz="1600" dirty="0" err="1"/>
              <a:t>paaie</a:t>
            </a:r>
            <a:r>
              <a:rPr lang="en-US" sz="1600" dirty="0"/>
              <a:t> </a:t>
            </a:r>
            <a:r>
              <a:rPr lang="en-US" sz="1600" dirty="0" err="1"/>
              <a:t>gebruik</a:t>
            </a:r>
            <a:r>
              <a:rPr lang="en-US" sz="1600" dirty="0"/>
              <a:t>?</a:t>
            </a:r>
            <a:endParaRPr lang="en-ZA" sz="1600" dirty="0"/>
          </a:p>
        </p:txBody>
      </p:sp>
      <p:sp>
        <p:nvSpPr>
          <p:cNvPr id="5" name="Rectangle: Rounded Corners 4">
            <a:extLst>
              <a:ext uri="{FF2B5EF4-FFF2-40B4-BE49-F238E27FC236}">
                <a16:creationId xmlns:a16="http://schemas.microsoft.com/office/drawing/2014/main" id="{A4E94802-60DE-0C9C-5BC6-5BE210AC53F7}"/>
              </a:ext>
            </a:extLst>
          </p:cNvPr>
          <p:cNvSpPr/>
          <p:nvPr/>
        </p:nvSpPr>
        <p:spPr>
          <a:xfrm>
            <a:off x="5061957" y="3566763"/>
            <a:ext cx="4014651" cy="696686"/>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Hoeveel</a:t>
            </a:r>
            <a:r>
              <a:rPr lang="en-US" sz="1600" dirty="0"/>
              <a:t> </a:t>
            </a:r>
            <a:r>
              <a:rPr lang="en-US" sz="1600" dirty="0" err="1"/>
              <a:t>regeringsdiente</a:t>
            </a:r>
            <a:r>
              <a:rPr lang="en-US" sz="1600" dirty="0"/>
              <a:t> </a:t>
            </a:r>
            <a:r>
              <a:rPr lang="en-US" sz="1600" dirty="0" err="1"/>
              <a:t>kan</a:t>
            </a:r>
            <a:r>
              <a:rPr lang="en-US" sz="1600" dirty="0"/>
              <a:t> </a:t>
            </a:r>
            <a:r>
              <a:rPr lang="en-US" sz="1600" dirty="0" err="1"/>
              <a:t>jy</a:t>
            </a:r>
            <a:r>
              <a:rPr lang="en-US" sz="1600" dirty="0"/>
              <a:t> </a:t>
            </a:r>
            <a:r>
              <a:rPr lang="en-US" sz="1600" dirty="0" err="1"/>
              <a:t>identifiseer</a:t>
            </a:r>
            <a:r>
              <a:rPr lang="en-US" sz="1600" dirty="0"/>
              <a:t> in </a:t>
            </a:r>
            <a:r>
              <a:rPr lang="en-US" sz="1600" dirty="0" err="1"/>
              <a:t>jou</a:t>
            </a:r>
            <a:r>
              <a:rPr lang="en-US" sz="1600" dirty="0"/>
              <a:t> </a:t>
            </a:r>
            <a:r>
              <a:rPr lang="en-US" sz="1600" dirty="0" err="1"/>
              <a:t>daaglikse</a:t>
            </a:r>
            <a:r>
              <a:rPr lang="en-US" sz="1600" dirty="0"/>
              <a:t> </a:t>
            </a:r>
            <a:r>
              <a:rPr lang="en-US" sz="1600" dirty="0" err="1"/>
              <a:t>lewe</a:t>
            </a:r>
            <a:r>
              <a:rPr lang="en-US" sz="1600" dirty="0"/>
              <a:t>?</a:t>
            </a:r>
            <a:endParaRPr lang="en-ZA" sz="1600" dirty="0"/>
          </a:p>
        </p:txBody>
      </p:sp>
      <p:sp>
        <p:nvSpPr>
          <p:cNvPr id="6" name="Rectangle: Rounded Corners 5">
            <a:extLst>
              <a:ext uri="{FF2B5EF4-FFF2-40B4-BE49-F238E27FC236}">
                <a16:creationId xmlns:a16="http://schemas.microsoft.com/office/drawing/2014/main" id="{DEA23E58-5E88-76BA-3E95-D308E027AB29}"/>
              </a:ext>
            </a:extLst>
          </p:cNvPr>
          <p:cNvSpPr/>
          <p:nvPr/>
        </p:nvSpPr>
        <p:spPr>
          <a:xfrm>
            <a:off x="5061957" y="4321846"/>
            <a:ext cx="4014651" cy="696686"/>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Dink </a:t>
            </a:r>
            <a:r>
              <a:rPr lang="en-US" sz="1600" dirty="0" err="1"/>
              <a:t>daaroor</a:t>
            </a:r>
            <a:r>
              <a:rPr lang="en-US" sz="1600" dirty="0"/>
              <a:t>: Watter </a:t>
            </a:r>
            <a:r>
              <a:rPr lang="en-US" sz="1600" dirty="0" err="1"/>
              <a:t>regeringsvlak</a:t>
            </a:r>
            <a:r>
              <a:rPr lang="en-US" sz="1600" dirty="0"/>
              <a:t> </a:t>
            </a:r>
            <a:r>
              <a:rPr lang="en-US" sz="1600" dirty="0" err="1"/>
              <a:t>lewer</a:t>
            </a:r>
            <a:r>
              <a:rPr lang="en-US" sz="1600" dirty="0"/>
              <a:t> </a:t>
            </a:r>
            <a:r>
              <a:rPr lang="en-US" sz="1600" dirty="0" err="1"/>
              <a:t>hierdie</a:t>
            </a:r>
            <a:r>
              <a:rPr lang="en-US" sz="1600" dirty="0"/>
              <a:t> </a:t>
            </a:r>
            <a:r>
              <a:rPr lang="en-US" sz="1600" dirty="0" err="1"/>
              <a:t>dienste</a:t>
            </a:r>
            <a:r>
              <a:rPr lang="en-US" sz="1600" dirty="0"/>
              <a:t>?</a:t>
            </a:r>
            <a:endParaRPr lang="en-ZA"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1" name="Google Shape;171;p4"/>
          <p:cNvSpPr/>
          <p:nvPr/>
        </p:nvSpPr>
        <p:spPr>
          <a:xfrm flipH="1">
            <a:off x="1" y="0"/>
            <a:ext cx="9143999" cy="1181966"/>
          </a:xfrm>
          <a:prstGeom prst="rect">
            <a:avLst/>
          </a:prstGeom>
          <a:gradFill>
            <a:gsLst>
              <a:gs pos="0">
                <a:srgbClr val="000000">
                  <a:alpha val="95686"/>
                </a:srgbClr>
              </a:gs>
              <a:gs pos="100000">
                <a:srgbClr val="0F4861"/>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2" name="Google Shape;172;p4"/>
          <p:cNvSpPr/>
          <p:nvPr/>
        </p:nvSpPr>
        <p:spPr>
          <a:xfrm rot="10800000" flipH="1">
            <a:off x="6096642" y="0"/>
            <a:ext cx="3047358" cy="1182309"/>
          </a:xfrm>
          <a:prstGeom prst="rect">
            <a:avLst/>
          </a:prstGeom>
          <a:gradFill>
            <a:gsLst>
              <a:gs pos="0">
                <a:srgbClr val="0A3041">
                  <a:alpha val="67843"/>
                </a:srgbClr>
              </a:gs>
              <a:gs pos="19000">
                <a:srgbClr val="0A3041">
                  <a:alpha val="67843"/>
                </a:srgbClr>
              </a:gs>
              <a:gs pos="100000">
                <a:srgbClr val="156082">
                  <a:alpha val="78823"/>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3" name="Google Shape;173;p4"/>
          <p:cNvSpPr/>
          <p:nvPr/>
        </p:nvSpPr>
        <p:spPr>
          <a:xfrm rot="5400000">
            <a:off x="3980833" y="-3980834"/>
            <a:ext cx="1182335" cy="9144002"/>
          </a:xfrm>
          <a:prstGeom prst="rect">
            <a:avLst/>
          </a:prstGeom>
          <a:gradFill>
            <a:gsLst>
              <a:gs pos="0">
                <a:srgbClr val="156082">
                  <a:alpha val="0"/>
                </a:srgbClr>
              </a:gs>
              <a:gs pos="23000">
                <a:srgbClr val="156082">
                  <a:alpha val="0"/>
                </a:srgbClr>
              </a:gs>
              <a:gs pos="99000">
                <a:srgbClr val="000000">
                  <a:alpha val="73725"/>
                </a:srgbClr>
              </a:gs>
              <a:gs pos="100000">
                <a:srgbClr val="000000">
                  <a:alpha val="73725"/>
                </a:srgbClr>
              </a:gs>
            </a:gsLst>
            <a:lin ang="203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4" name="Google Shape;174;p4"/>
          <p:cNvSpPr txBox="1"/>
          <p:nvPr/>
        </p:nvSpPr>
        <p:spPr>
          <a:xfrm>
            <a:off x="322676" y="291260"/>
            <a:ext cx="7533018" cy="658297"/>
          </a:xfrm>
          <a:prstGeom prst="rect">
            <a:avLst/>
          </a:prstGeom>
          <a:noFill/>
          <a:ln>
            <a:noFill/>
          </a:ln>
        </p:spPr>
        <p:txBody>
          <a:bodyPr spcFirstLastPara="1" wrap="square" lIns="91425" tIns="45700" rIns="91425" bIns="45700" anchor="ctr" anchorCtr="0">
            <a:normAutofit/>
          </a:bodyPr>
          <a:lstStyle/>
          <a:p>
            <a:pPr lvl="0">
              <a:lnSpc>
                <a:spcPct val="90000"/>
              </a:lnSpc>
              <a:spcAft>
                <a:spcPts val="600"/>
              </a:spcAft>
            </a:pPr>
            <a:r>
              <a:rPr lang="nl-NL" sz="2800" dirty="0">
                <a:solidFill>
                  <a:srgbClr val="FFFFFF"/>
                </a:solidFill>
                <a:latin typeface="Play"/>
                <a:ea typeface="Play"/>
                <a:cs typeface="Play"/>
                <a:sym typeface="Play"/>
              </a:rPr>
              <a:t>Drie vlakke van die Suid-Afrikaanse regering</a:t>
            </a:r>
            <a:endParaRPr sz="1200" dirty="0"/>
          </a:p>
        </p:txBody>
      </p:sp>
      <p:pic>
        <p:nvPicPr>
          <p:cNvPr id="2" name="Picture 1" descr="A logo with a person in the middle&#10;&#10;Description automatically generated">
            <a:extLst>
              <a:ext uri="{FF2B5EF4-FFF2-40B4-BE49-F238E27FC236}">
                <a16:creationId xmlns:a16="http://schemas.microsoft.com/office/drawing/2014/main" id="{8AA07F5D-8D75-0412-B8A6-6DEC0D32A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FA1288B-C5EB-76E8-9289-A27AD8B3FC52}"/>
              </a:ext>
            </a:extLst>
          </p:cNvPr>
          <p:cNvPicPr>
            <a:picLocks noChangeAspect="1"/>
          </p:cNvPicPr>
          <p:nvPr/>
        </p:nvPicPr>
        <p:blipFill>
          <a:blip r:embed="rId4"/>
          <a:stretch>
            <a:fillRect/>
          </a:stretch>
        </p:blipFill>
        <p:spPr>
          <a:xfrm>
            <a:off x="1162051" y="1473226"/>
            <a:ext cx="7374608" cy="342266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5"/>
          <p:cNvSpPr/>
          <p:nvPr/>
        </p:nvSpPr>
        <p:spPr>
          <a:xfrm>
            <a:off x="2286"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7" name="Google Shape;197;p5"/>
          <p:cNvSpPr/>
          <p:nvPr/>
        </p:nvSpPr>
        <p:spPr>
          <a:xfrm>
            <a:off x="0" y="0"/>
            <a:ext cx="5542696"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2C2D81DA-96B6-76CE-1533-22AE11ED9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87" y="-1"/>
            <a:ext cx="8755827" cy="5143501"/>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953935BD-D07C-0F83-4182-1BC5E161E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74" y="0"/>
            <a:ext cx="1381125" cy="47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6"/>
          <p:cNvSpPr/>
          <p:nvPr/>
        </p:nvSpPr>
        <p:spPr>
          <a:xfrm>
            <a:off x="0" y="0"/>
            <a:ext cx="9141714" cy="5143500"/>
          </a:xfrm>
          <a:prstGeom prst="rect">
            <a:avLst/>
          </a:prstGeom>
          <a:solidFill>
            <a:schemeClr val="lt1"/>
          </a:solidFill>
          <a:ln>
            <a:noFill/>
          </a:ln>
        </p:spPr>
        <p:txBody>
          <a:bodyPr spcFirstLastPara="1" wrap="square" lIns="91425" tIns="45700" rIns="91425" bIns="45700" anchor="ctr" anchorCtr="0">
            <a:noAutofit/>
          </a:bodyPr>
          <a:lstStyle/>
          <a:p>
            <a:endParaRPr lang="en-ZA" sz="4000"/>
          </a:p>
        </p:txBody>
      </p:sp>
      <p:pic>
        <p:nvPicPr>
          <p:cNvPr id="3" name="Picture 2">
            <a:extLst>
              <a:ext uri="{FF2B5EF4-FFF2-40B4-BE49-F238E27FC236}">
                <a16:creationId xmlns:a16="http://schemas.microsoft.com/office/drawing/2014/main" id="{4D637C7F-CADF-A1C0-F093-3F40A9E2D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 y="17768"/>
            <a:ext cx="9075039" cy="5116207"/>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36821740-A373-AF99-F802-A3583F9B8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9" name="Google Shape;229;p7"/>
          <p:cNvSpPr/>
          <p:nvPr/>
        </p:nvSpPr>
        <p:spPr>
          <a:xfrm flipH="1">
            <a:off x="1" y="0"/>
            <a:ext cx="9143999" cy="1181966"/>
          </a:xfrm>
          <a:prstGeom prst="rect">
            <a:avLst/>
          </a:prstGeom>
          <a:gradFill>
            <a:gsLst>
              <a:gs pos="0">
                <a:srgbClr val="000000">
                  <a:alpha val="95686"/>
                </a:srgbClr>
              </a:gs>
              <a:gs pos="100000">
                <a:srgbClr val="0F4861"/>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0" name="Google Shape;230;p7"/>
          <p:cNvSpPr/>
          <p:nvPr/>
        </p:nvSpPr>
        <p:spPr>
          <a:xfrm rot="10800000" flipH="1">
            <a:off x="6096642" y="0"/>
            <a:ext cx="3047358" cy="1182309"/>
          </a:xfrm>
          <a:prstGeom prst="rect">
            <a:avLst/>
          </a:prstGeom>
          <a:gradFill>
            <a:gsLst>
              <a:gs pos="0">
                <a:srgbClr val="0A3041">
                  <a:alpha val="67843"/>
                </a:srgbClr>
              </a:gs>
              <a:gs pos="19000">
                <a:srgbClr val="0A3041">
                  <a:alpha val="67843"/>
                </a:srgbClr>
              </a:gs>
              <a:gs pos="100000">
                <a:srgbClr val="156082">
                  <a:alpha val="78823"/>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1" name="Google Shape;231;p7"/>
          <p:cNvSpPr/>
          <p:nvPr/>
        </p:nvSpPr>
        <p:spPr>
          <a:xfrm rot="5400000">
            <a:off x="3980833" y="-3980834"/>
            <a:ext cx="1182335" cy="9144002"/>
          </a:xfrm>
          <a:prstGeom prst="rect">
            <a:avLst/>
          </a:prstGeom>
          <a:gradFill>
            <a:gsLst>
              <a:gs pos="0">
                <a:srgbClr val="156082">
                  <a:alpha val="0"/>
                </a:srgbClr>
              </a:gs>
              <a:gs pos="23000">
                <a:srgbClr val="156082">
                  <a:alpha val="0"/>
                </a:srgbClr>
              </a:gs>
              <a:gs pos="99000">
                <a:srgbClr val="000000">
                  <a:alpha val="73725"/>
                </a:srgbClr>
              </a:gs>
              <a:gs pos="100000">
                <a:srgbClr val="000000">
                  <a:alpha val="73725"/>
                </a:srgbClr>
              </a:gs>
            </a:gsLst>
            <a:lin ang="203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49" name="Google Shape;249;p7" descr="An aerial view of a neighborhood&#10;&#10;AI-generated content may be incorrect."/>
          <p:cNvPicPr preferRelativeResize="0"/>
          <p:nvPr/>
        </p:nvPicPr>
        <p:blipFill rotWithShape="1">
          <a:blip r:embed="rId3">
            <a:alphaModFix/>
          </a:blip>
          <a:srcRect t="88195"/>
          <a:stretch/>
        </p:blipFill>
        <p:spPr>
          <a:xfrm>
            <a:off x="1" y="4334932"/>
            <a:ext cx="9143999" cy="808567"/>
          </a:xfrm>
          <a:prstGeom prst="rect">
            <a:avLst/>
          </a:prstGeom>
          <a:noFill/>
          <a:ln>
            <a:noFill/>
          </a:ln>
        </p:spPr>
      </p:pic>
      <p:pic>
        <p:nvPicPr>
          <p:cNvPr id="4" name="Picture 3">
            <a:extLst>
              <a:ext uri="{FF2B5EF4-FFF2-40B4-BE49-F238E27FC236}">
                <a16:creationId xmlns:a16="http://schemas.microsoft.com/office/drawing/2014/main" id="{965AB7AC-238C-4755-D5A0-114D06E1C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3"/>
            <a:ext cx="9143999" cy="5143722"/>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B1656349-2E48-4553-704C-A5DAC18D3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1"/>
            <a:ext cx="1524000" cy="52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Google Shape;254;p8"/>
          <p:cNvSpPr/>
          <p:nvPr/>
        </p:nvSpPr>
        <p:spPr>
          <a:xfrm>
            <a:off x="2286" y="0"/>
            <a:ext cx="9141714"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55" name="Google Shape;255;p8"/>
          <p:cNvPicPr preferRelativeResize="0"/>
          <p:nvPr/>
        </p:nvPicPr>
        <p:blipFill rotWithShape="1">
          <a:blip r:embed="rId3">
            <a:alphaModFix/>
          </a:blip>
          <a:srcRect l="385" r="5848" b="-2"/>
          <a:stretch/>
        </p:blipFill>
        <p:spPr>
          <a:xfrm>
            <a:off x="1891767" y="10"/>
            <a:ext cx="7252231" cy="5143490"/>
          </a:xfrm>
          <a:prstGeom prst="rect">
            <a:avLst/>
          </a:prstGeom>
          <a:noFill/>
          <a:ln>
            <a:noFill/>
          </a:ln>
        </p:spPr>
      </p:pic>
      <p:sp>
        <p:nvSpPr>
          <p:cNvPr id="256" name="Google Shape;256;p8"/>
          <p:cNvSpPr/>
          <p:nvPr/>
        </p:nvSpPr>
        <p:spPr>
          <a:xfrm>
            <a:off x="0" y="0"/>
            <a:ext cx="5542696"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7" name="Google Shape;257;p8"/>
          <p:cNvSpPr txBox="1"/>
          <p:nvPr/>
        </p:nvSpPr>
        <p:spPr>
          <a:xfrm>
            <a:off x="628648" y="400716"/>
            <a:ext cx="3133727" cy="1424934"/>
          </a:xfrm>
          <a:prstGeom prst="rect">
            <a:avLst/>
          </a:prstGeom>
          <a:noFill/>
          <a:ln>
            <a:noFill/>
          </a:ln>
        </p:spPr>
        <p:txBody>
          <a:bodyPr spcFirstLastPara="1" wrap="square" lIns="91425" tIns="45700" rIns="91425" bIns="45700" anchor="ctr" anchorCtr="0">
            <a:normAutofit/>
          </a:bodyPr>
          <a:lstStyle/>
          <a:p>
            <a:pPr lvl="0">
              <a:lnSpc>
                <a:spcPct val="90000"/>
              </a:lnSpc>
              <a:spcAft>
                <a:spcPts val="600"/>
              </a:spcAft>
            </a:pPr>
            <a:r>
              <a:rPr lang="en-ZA" sz="3000" dirty="0" err="1">
                <a:solidFill>
                  <a:schemeClr val="dk1"/>
                </a:solidFill>
                <a:latin typeface="Play"/>
                <a:ea typeface="Play"/>
                <a:cs typeface="Play"/>
                <a:sym typeface="Play"/>
              </a:rPr>
              <a:t>Werklike</a:t>
            </a:r>
            <a:r>
              <a:rPr lang="en-ZA" sz="3000" dirty="0">
                <a:solidFill>
                  <a:schemeClr val="dk1"/>
                </a:solidFill>
                <a:latin typeface="Play"/>
                <a:ea typeface="Play"/>
                <a:cs typeface="Play"/>
                <a:sym typeface="Play"/>
              </a:rPr>
              <a:t> </a:t>
            </a:r>
            <a:r>
              <a:rPr lang="en-ZA" sz="3000" dirty="0" err="1">
                <a:solidFill>
                  <a:schemeClr val="dk1"/>
                </a:solidFill>
                <a:latin typeface="Play"/>
                <a:ea typeface="Play"/>
                <a:cs typeface="Play"/>
                <a:sym typeface="Play"/>
              </a:rPr>
              <a:t>wêreldvoorbeeld</a:t>
            </a:r>
            <a:r>
              <a:rPr lang="en-ZA" sz="3000" dirty="0">
                <a:solidFill>
                  <a:schemeClr val="dk1"/>
                </a:solidFill>
                <a:latin typeface="Play"/>
                <a:ea typeface="Play"/>
                <a:cs typeface="Play"/>
                <a:sym typeface="Play"/>
              </a:rPr>
              <a:t>: </a:t>
            </a:r>
            <a:r>
              <a:rPr lang="en-ZA" sz="3000" dirty="0" err="1">
                <a:solidFill>
                  <a:schemeClr val="dk1"/>
                </a:solidFill>
                <a:latin typeface="Play"/>
                <a:ea typeface="Play"/>
                <a:cs typeface="Play"/>
                <a:sym typeface="Play"/>
              </a:rPr>
              <a:t>Beurtkrag</a:t>
            </a:r>
            <a:endParaRPr dirty="0"/>
          </a:p>
        </p:txBody>
      </p:sp>
      <p:sp>
        <p:nvSpPr>
          <p:cNvPr id="258" name="Google Shape;258;p8"/>
          <p:cNvSpPr txBox="1"/>
          <p:nvPr/>
        </p:nvSpPr>
        <p:spPr>
          <a:xfrm>
            <a:off x="628650" y="1825650"/>
            <a:ext cx="5254792" cy="2807072"/>
          </a:xfrm>
          <a:prstGeom prst="rect">
            <a:avLst/>
          </a:prstGeom>
          <a:noFill/>
          <a:ln>
            <a:noFill/>
          </a:ln>
        </p:spPr>
        <p:txBody>
          <a:bodyPr spcFirstLastPara="1" wrap="square" lIns="91425" tIns="45700" rIns="91425" bIns="45700" anchor="t" anchorCtr="0">
            <a:normAutofit/>
          </a:bodyPr>
          <a:lstStyle/>
          <a:p>
            <a:pPr marL="457200" marR="0" lvl="0" indent="-114300" algn="l" rtl="0">
              <a:lnSpc>
                <a:spcPct val="90000"/>
              </a:lnSpc>
              <a:spcBef>
                <a:spcPts val="0"/>
              </a:spcBef>
              <a:spcAft>
                <a:spcPts val="600"/>
              </a:spcAft>
              <a:buClr>
                <a:schemeClr val="dk2"/>
              </a:buClr>
              <a:buSzPts val="1800"/>
              <a:buFont typeface="Arial"/>
              <a:buNone/>
            </a:pPr>
            <a:endParaRPr sz="1400" b="0" i="0" u="none" strike="noStrike" cap="none">
              <a:solidFill>
                <a:schemeClr val="dk1"/>
              </a:solidFill>
              <a:latin typeface="Arial"/>
              <a:ea typeface="Arial"/>
              <a:cs typeface="Arial"/>
              <a:sym typeface="Arial"/>
            </a:endParaRPr>
          </a:p>
        </p:txBody>
      </p:sp>
      <p:pic>
        <p:nvPicPr>
          <p:cNvPr id="259" name="Google Shape;259;p8" descr="A red stamp with a white border"/>
          <p:cNvPicPr preferRelativeResize="0"/>
          <p:nvPr/>
        </p:nvPicPr>
        <p:blipFill rotWithShape="1">
          <a:blip r:embed="rId4">
            <a:alphaModFix/>
          </a:blip>
          <a:srcRect/>
          <a:stretch/>
        </p:blipFill>
        <p:spPr>
          <a:xfrm>
            <a:off x="541198" y="2033515"/>
            <a:ext cx="3041539" cy="2434138"/>
          </a:xfrm>
          <a:prstGeom prst="rect">
            <a:avLst/>
          </a:prstGeom>
          <a:noFill/>
          <a:ln>
            <a:noFill/>
          </a:ln>
        </p:spPr>
      </p:pic>
      <p:sp>
        <p:nvSpPr>
          <p:cNvPr id="260" name="Google Shape;260;p8"/>
          <p:cNvSpPr/>
          <p:nvPr/>
        </p:nvSpPr>
        <p:spPr>
          <a:xfrm>
            <a:off x="826417" y="2883949"/>
            <a:ext cx="235368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3200" b="1" i="0" u="none" strike="noStrike" cap="none">
                <a:solidFill>
                  <a:srgbClr val="FFFFFF"/>
                </a:solidFill>
                <a:latin typeface="Arial"/>
                <a:ea typeface="Arial"/>
                <a:cs typeface="Arial"/>
                <a:sym typeface="Arial"/>
              </a:rPr>
              <a:t>Case Study</a:t>
            </a:r>
            <a:endParaRPr/>
          </a:p>
        </p:txBody>
      </p:sp>
      <p:pic>
        <p:nvPicPr>
          <p:cNvPr id="2" name="Picture 1" descr="A logo with a person in the middle&#10;&#10;Description automatically generated">
            <a:extLst>
              <a:ext uri="{FF2B5EF4-FFF2-40B4-BE49-F238E27FC236}">
                <a16:creationId xmlns:a16="http://schemas.microsoft.com/office/drawing/2014/main" id="{10671F3C-3249-D746-2320-E5F94102F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9"/>
          <p:cNvSpPr txBox="1">
            <a:spLocks noGrp="1"/>
          </p:cNvSpPr>
          <p:nvPr>
            <p:ph type="body" idx="1"/>
          </p:nvPr>
        </p:nvSpPr>
        <p:spPr>
          <a:xfrm>
            <a:off x="628650" y="3296654"/>
            <a:ext cx="7886700" cy="887606"/>
          </a:xfrm>
          <a:prstGeom prst="rect">
            <a:avLst/>
          </a:prstGeom>
          <a:noFill/>
          <a:ln>
            <a:noFill/>
          </a:ln>
        </p:spPr>
        <p:txBody>
          <a:bodyPr spcFirstLastPara="1" wrap="square" lIns="91425" tIns="45700" rIns="91425" bIns="45700" anchor="t" anchorCtr="0">
            <a:normAutofit fontScale="25000" lnSpcReduction="20000"/>
          </a:bodyPr>
          <a:lstStyle/>
          <a:p>
            <a:pPr marL="171450" lvl="0" indent="-138112" algn="l" rtl="0">
              <a:lnSpc>
                <a:spcPct val="90000"/>
              </a:lnSpc>
              <a:spcBef>
                <a:spcPts val="0"/>
              </a:spcBef>
              <a:spcAft>
                <a:spcPts val="0"/>
              </a:spcAft>
              <a:buClr>
                <a:schemeClr val="dk1"/>
              </a:buClr>
              <a:buSzPct val="100000"/>
              <a:buNone/>
            </a:pPr>
            <a:endParaRPr b="1">
              <a:solidFill>
                <a:srgbClr val="404040"/>
              </a:solidFill>
              <a:latin typeface="Inter"/>
              <a:ea typeface="Inter"/>
              <a:cs typeface="Inter"/>
              <a:sym typeface="Inter"/>
            </a:endParaRPr>
          </a:p>
          <a:p>
            <a:pPr marL="171450" lvl="0" indent="-138112" algn="l" rtl="0">
              <a:lnSpc>
                <a:spcPct val="90000"/>
              </a:lnSpc>
              <a:spcBef>
                <a:spcPts val="750"/>
              </a:spcBef>
              <a:spcAft>
                <a:spcPts val="0"/>
              </a:spcAft>
              <a:buClr>
                <a:schemeClr val="dk1"/>
              </a:buClr>
              <a:buSzPct val="100000"/>
              <a:buNone/>
            </a:pPr>
            <a:endParaRPr b="1">
              <a:solidFill>
                <a:srgbClr val="404040"/>
              </a:solidFill>
              <a:latin typeface="Inter"/>
              <a:ea typeface="Inter"/>
              <a:cs typeface="Inter"/>
              <a:sym typeface="Inter"/>
            </a:endParaRPr>
          </a:p>
          <a:p>
            <a:pPr marL="171450" lvl="0" indent="-138112" algn="l" rtl="0">
              <a:lnSpc>
                <a:spcPct val="90000"/>
              </a:lnSpc>
              <a:spcBef>
                <a:spcPts val="750"/>
              </a:spcBef>
              <a:spcAft>
                <a:spcPts val="0"/>
              </a:spcAft>
              <a:buClr>
                <a:schemeClr val="dk1"/>
              </a:buClr>
              <a:buSzPct val="100000"/>
              <a:buNone/>
            </a:pPr>
            <a:endParaRPr b="1">
              <a:solidFill>
                <a:srgbClr val="404040"/>
              </a:solidFill>
              <a:latin typeface="Inter"/>
              <a:ea typeface="Inter"/>
              <a:cs typeface="Inter"/>
              <a:sym typeface="Inter"/>
            </a:endParaRPr>
          </a:p>
          <a:p>
            <a:pPr marL="171450" lvl="0" indent="-138112" algn="l" rtl="0">
              <a:lnSpc>
                <a:spcPct val="90000"/>
              </a:lnSpc>
              <a:spcBef>
                <a:spcPts val="750"/>
              </a:spcBef>
              <a:spcAft>
                <a:spcPts val="0"/>
              </a:spcAft>
              <a:buClr>
                <a:schemeClr val="dk1"/>
              </a:buClr>
              <a:buSzPct val="100000"/>
              <a:buNone/>
            </a:pPr>
            <a:endParaRPr b="1">
              <a:solidFill>
                <a:srgbClr val="404040"/>
              </a:solidFill>
              <a:latin typeface="Inter"/>
              <a:ea typeface="Inter"/>
              <a:cs typeface="Inter"/>
              <a:sym typeface="Inter"/>
            </a:endParaRPr>
          </a:p>
          <a:p>
            <a:pPr marL="171450" lvl="0" indent="-138112" algn="l" rtl="0">
              <a:lnSpc>
                <a:spcPct val="90000"/>
              </a:lnSpc>
              <a:spcBef>
                <a:spcPts val="750"/>
              </a:spcBef>
              <a:spcAft>
                <a:spcPts val="0"/>
              </a:spcAft>
              <a:buClr>
                <a:schemeClr val="dk1"/>
              </a:buClr>
              <a:buSzPct val="100000"/>
              <a:buNone/>
            </a:pPr>
            <a:endParaRPr b="1">
              <a:solidFill>
                <a:srgbClr val="404040"/>
              </a:solidFill>
              <a:latin typeface="Inter"/>
              <a:ea typeface="Inter"/>
              <a:cs typeface="Inter"/>
              <a:sym typeface="Inter"/>
            </a:endParaRPr>
          </a:p>
          <a:p>
            <a:pPr marL="171450" lvl="0" indent="-138112" algn="l" rtl="0">
              <a:lnSpc>
                <a:spcPct val="90000"/>
              </a:lnSpc>
              <a:spcBef>
                <a:spcPts val="750"/>
              </a:spcBef>
              <a:spcAft>
                <a:spcPts val="0"/>
              </a:spcAft>
              <a:buClr>
                <a:schemeClr val="dk1"/>
              </a:buClr>
              <a:buSzPct val="100000"/>
              <a:buNone/>
            </a:pPr>
            <a:endParaRPr b="1">
              <a:solidFill>
                <a:srgbClr val="404040"/>
              </a:solidFill>
              <a:latin typeface="Inter"/>
              <a:ea typeface="Inter"/>
              <a:cs typeface="Inter"/>
              <a:sym typeface="Inter"/>
            </a:endParaRPr>
          </a:p>
          <a:p>
            <a:pPr marL="171450" lvl="0" indent="-138112" algn="l" rtl="0">
              <a:lnSpc>
                <a:spcPct val="90000"/>
              </a:lnSpc>
              <a:spcBef>
                <a:spcPts val="750"/>
              </a:spcBef>
              <a:spcAft>
                <a:spcPts val="0"/>
              </a:spcAft>
              <a:buClr>
                <a:schemeClr val="dk1"/>
              </a:buClr>
              <a:buSzPct val="100000"/>
              <a:buNone/>
            </a:pPr>
            <a:endParaRPr b="1">
              <a:solidFill>
                <a:srgbClr val="404040"/>
              </a:solidFill>
              <a:latin typeface="Inter"/>
              <a:ea typeface="Inter"/>
              <a:cs typeface="Inter"/>
              <a:sym typeface="Inter"/>
            </a:endParaRPr>
          </a:p>
          <a:p>
            <a:pPr marL="171450" lvl="0" indent="-138112" algn="l" rtl="0">
              <a:lnSpc>
                <a:spcPct val="90000"/>
              </a:lnSpc>
              <a:spcBef>
                <a:spcPts val="750"/>
              </a:spcBef>
              <a:spcAft>
                <a:spcPts val="0"/>
              </a:spcAft>
              <a:buClr>
                <a:schemeClr val="dk1"/>
              </a:buClr>
              <a:buSzPct val="100000"/>
              <a:buNone/>
            </a:pPr>
            <a:endParaRPr b="1">
              <a:solidFill>
                <a:srgbClr val="404040"/>
              </a:solidFill>
              <a:latin typeface="Inter"/>
              <a:ea typeface="Inter"/>
              <a:cs typeface="Inter"/>
              <a:sym typeface="Inter"/>
            </a:endParaRPr>
          </a:p>
          <a:p>
            <a:pPr marL="171450" lvl="0" indent="-138112" algn="l" rtl="0">
              <a:lnSpc>
                <a:spcPct val="90000"/>
              </a:lnSpc>
              <a:spcBef>
                <a:spcPts val="750"/>
              </a:spcBef>
              <a:spcAft>
                <a:spcPts val="0"/>
              </a:spcAft>
              <a:buClr>
                <a:schemeClr val="dk1"/>
              </a:buClr>
              <a:buSzPct val="100000"/>
              <a:buNone/>
            </a:pPr>
            <a:endParaRPr b="0" i="0">
              <a:solidFill>
                <a:srgbClr val="404040"/>
              </a:solidFill>
              <a:latin typeface="Inter"/>
              <a:ea typeface="Inter"/>
              <a:cs typeface="Inter"/>
              <a:sym typeface="Inter"/>
            </a:endParaRPr>
          </a:p>
          <a:p>
            <a:pPr marL="171450" lvl="0" indent="-171450" algn="l" rtl="0">
              <a:lnSpc>
                <a:spcPct val="90000"/>
              </a:lnSpc>
              <a:spcBef>
                <a:spcPts val="750"/>
              </a:spcBef>
              <a:spcAft>
                <a:spcPts val="0"/>
              </a:spcAft>
              <a:buClr>
                <a:srgbClr val="404040"/>
              </a:buClr>
              <a:buSzPct val="100000"/>
              <a:buChar char="•"/>
            </a:pPr>
            <a:r>
              <a:rPr lang="en" b="1" i="0">
                <a:solidFill>
                  <a:srgbClr val="404040"/>
                </a:solidFill>
                <a:latin typeface="Inter"/>
                <a:ea typeface="Inter"/>
                <a:cs typeface="Inter"/>
                <a:sym typeface="Inter"/>
              </a:rPr>
              <a:t>“Reclaiming Hijacked Buildings: SA’s Urban Renewal Push for Inclusive Housing”</a:t>
            </a:r>
            <a:endParaRPr b="0" i="0">
              <a:solidFill>
                <a:srgbClr val="404040"/>
              </a:solidFill>
              <a:latin typeface="Inter"/>
              <a:ea typeface="Inter"/>
              <a:cs typeface="Inter"/>
              <a:sym typeface="Inter"/>
            </a:endParaRPr>
          </a:p>
          <a:p>
            <a:pPr marL="171450" lvl="0" indent="-138112" algn="l" rtl="0">
              <a:lnSpc>
                <a:spcPct val="90000"/>
              </a:lnSpc>
              <a:spcBef>
                <a:spcPts val="750"/>
              </a:spcBef>
              <a:spcAft>
                <a:spcPts val="0"/>
              </a:spcAft>
              <a:buClr>
                <a:schemeClr val="dk1"/>
              </a:buClr>
              <a:buSzPct val="100000"/>
              <a:buNone/>
            </a:pPr>
            <a:endParaRPr b="0" i="0">
              <a:solidFill>
                <a:srgbClr val="404040"/>
              </a:solidFill>
              <a:latin typeface="Inter"/>
              <a:ea typeface="Inter"/>
              <a:cs typeface="Inter"/>
              <a:sym typeface="Inter"/>
            </a:endParaRPr>
          </a:p>
          <a:p>
            <a:pPr marL="171450" lvl="0" indent="-138112" algn="l" rtl="0">
              <a:lnSpc>
                <a:spcPct val="90000"/>
              </a:lnSpc>
              <a:spcBef>
                <a:spcPts val="750"/>
              </a:spcBef>
              <a:spcAft>
                <a:spcPts val="0"/>
              </a:spcAft>
              <a:buClr>
                <a:schemeClr val="dk1"/>
              </a:buClr>
              <a:buSzPct val="100000"/>
              <a:buNone/>
            </a:pPr>
            <a:endParaRPr/>
          </a:p>
        </p:txBody>
      </p:sp>
      <p:pic>
        <p:nvPicPr>
          <p:cNvPr id="266" name="Google Shape;266;p9" descr="A red rectangular frame with a white background"/>
          <p:cNvPicPr preferRelativeResize="0"/>
          <p:nvPr/>
        </p:nvPicPr>
        <p:blipFill rotWithShape="1">
          <a:blip r:embed="rId3">
            <a:alphaModFix/>
          </a:blip>
          <a:srcRect/>
          <a:stretch/>
        </p:blipFill>
        <p:spPr>
          <a:xfrm>
            <a:off x="541420" y="911016"/>
            <a:ext cx="8285998" cy="1359569"/>
          </a:xfrm>
          <a:prstGeom prst="rect">
            <a:avLst/>
          </a:prstGeom>
          <a:noFill/>
          <a:ln>
            <a:noFill/>
          </a:ln>
        </p:spPr>
      </p:pic>
      <p:sp>
        <p:nvSpPr>
          <p:cNvPr id="267" name="Google Shape;267;p9"/>
          <p:cNvSpPr txBox="1"/>
          <p:nvPr/>
        </p:nvSpPr>
        <p:spPr>
          <a:xfrm>
            <a:off x="914398" y="1268016"/>
            <a:ext cx="7384943" cy="923289"/>
          </a:xfrm>
          <a:prstGeom prst="rect">
            <a:avLst/>
          </a:prstGeom>
          <a:noFill/>
          <a:ln>
            <a:noFill/>
          </a:ln>
        </p:spPr>
        <p:txBody>
          <a:bodyPr spcFirstLastPara="1" wrap="square" lIns="91425" tIns="45700" rIns="91425" bIns="45700" anchor="t" anchorCtr="0">
            <a:spAutoFit/>
          </a:bodyPr>
          <a:lstStyle/>
          <a:p>
            <a:pPr marR="0" algn="ctr" rtl="0"/>
            <a:r>
              <a:rPr lang="nl-NL" sz="1800" b="1" i="0" u="none" strike="noStrike" baseline="0" dirty="0">
                <a:solidFill>
                  <a:srgbClr val="000000"/>
                </a:solidFill>
                <a:latin typeface="Calibri" panose="020F0502020204030204" pitchFamily="34" charset="0"/>
              </a:rPr>
              <a:t>"Elektriese voertuie en sonkrag: SA-nywerheidsbeleid</a:t>
            </a:r>
            <a:r>
              <a:rPr lang="nl-NL" sz="1800" b="1" i="0" u="none" strike="noStrike" baseline="0" dirty="0">
                <a:solidFill>
                  <a:srgbClr val="FF0000"/>
                </a:solidFill>
                <a:latin typeface="Calibri" panose="020F0502020204030204" pitchFamily="34" charset="0"/>
              </a:rPr>
              <a:t> </a:t>
            </a:r>
            <a:r>
              <a:rPr lang="nl-NL" sz="1800" b="1" i="0" u="none" strike="noStrike" baseline="0" dirty="0">
                <a:solidFill>
                  <a:srgbClr val="000000"/>
                </a:solidFill>
                <a:latin typeface="Calibri" panose="020F0502020204030204" pitchFamily="34" charset="0"/>
              </a:rPr>
              <a:t>fokus op koolstofvermindering"</a:t>
            </a:r>
            <a:endParaRPr lang="nl-NL" sz="1400" b="0" i="0" u="none" strike="noStrike" baseline="0" dirty="0">
              <a:solidFill>
                <a:srgbClr val="000000"/>
              </a:solidFill>
              <a:latin typeface="Calibri" panose="020F0502020204030204" pitchFamily="34" charset="0"/>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268" name="Google Shape;268;p9" descr="A red rectangular frame with a white background"/>
          <p:cNvPicPr preferRelativeResize="0"/>
          <p:nvPr/>
        </p:nvPicPr>
        <p:blipFill rotWithShape="1">
          <a:blip r:embed="rId4">
            <a:alphaModFix/>
          </a:blip>
          <a:srcRect l="6882" t="14782" r="7190" b="8652"/>
          <a:stretch/>
        </p:blipFill>
        <p:spPr>
          <a:xfrm>
            <a:off x="914399" y="2191346"/>
            <a:ext cx="7301915" cy="926432"/>
          </a:xfrm>
          <a:prstGeom prst="rect">
            <a:avLst/>
          </a:prstGeom>
          <a:noFill/>
          <a:ln>
            <a:noFill/>
          </a:ln>
        </p:spPr>
      </p:pic>
      <p:sp>
        <p:nvSpPr>
          <p:cNvPr id="269" name="Google Shape;269;p9"/>
          <p:cNvSpPr txBox="1"/>
          <p:nvPr/>
        </p:nvSpPr>
        <p:spPr>
          <a:xfrm>
            <a:off x="-154281" y="2442183"/>
            <a:ext cx="9439274" cy="410841"/>
          </a:xfrm>
          <a:prstGeom prst="rect">
            <a:avLst/>
          </a:prstGeom>
          <a:noFill/>
          <a:ln>
            <a:noFill/>
          </a:ln>
        </p:spPr>
        <p:txBody>
          <a:bodyPr spcFirstLastPara="1" wrap="square" lIns="91425" tIns="45700" rIns="91425" bIns="45700" anchor="t" anchorCtr="0">
            <a:spAutoFit/>
          </a:bodyPr>
          <a:lstStyle/>
          <a:p>
            <a:pPr algn="ctr">
              <a:lnSpc>
                <a:spcPct val="115000"/>
              </a:lnSpc>
              <a:buNone/>
            </a:pPr>
            <a:r>
              <a:rPr lang="en-ZA" sz="1800" b="1" dirty="0">
                <a:effectLst/>
                <a:latin typeface="Calibri" panose="020F0502020204030204" pitchFamily="34" charset="0"/>
                <a:ea typeface="Times New Roman" panose="02020603050405020304" pitchFamily="18" charset="0"/>
              </a:rPr>
              <a:t>"</a:t>
            </a:r>
            <a:r>
              <a:rPr lang="en-ZA" sz="1800" b="1" dirty="0" err="1">
                <a:effectLst/>
                <a:latin typeface="Calibri" panose="020F0502020204030204" pitchFamily="34" charset="0"/>
                <a:ea typeface="Times New Roman" panose="02020603050405020304" pitchFamily="18" charset="0"/>
              </a:rPr>
              <a:t>Nuwe</a:t>
            </a:r>
            <a:r>
              <a:rPr lang="en-ZA" sz="1800" b="1" dirty="0">
                <a:effectLst/>
                <a:latin typeface="Calibri" panose="020F0502020204030204" pitchFamily="34" charset="0"/>
                <a:ea typeface="Times New Roman" panose="02020603050405020304" pitchFamily="18" charset="0"/>
              </a:rPr>
              <a:t> </a:t>
            </a:r>
            <a:r>
              <a:rPr lang="en-ZA" sz="1800" b="1" dirty="0" err="1">
                <a:effectLst/>
                <a:latin typeface="Calibri" panose="020F0502020204030204" pitchFamily="34" charset="0"/>
                <a:ea typeface="Times New Roman" panose="02020603050405020304" pitchFamily="18" charset="0"/>
              </a:rPr>
              <a:t>hospitale</a:t>
            </a:r>
            <a:r>
              <a:rPr lang="en-ZA" sz="1800" b="1" dirty="0">
                <a:effectLst/>
                <a:latin typeface="Calibri" panose="020F0502020204030204" pitchFamily="34" charset="0"/>
                <a:ea typeface="Times New Roman" panose="02020603050405020304" pitchFamily="18" charset="0"/>
              </a:rPr>
              <a:t>, </a:t>
            </a:r>
            <a:r>
              <a:rPr lang="en-ZA" sz="1800" b="1" dirty="0" err="1">
                <a:effectLst/>
                <a:latin typeface="Calibri" panose="020F0502020204030204" pitchFamily="34" charset="0"/>
                <a:ea typeface="Times New Roman" panose="02020603050405020304" pitchFamily="18" charset="0"/>
              </a:rPr>
              <a:t>opgeknapte</a:t>
            </a:r>
            <a:r>
              <a:rPr lang="en-ZA" sz="1800" b="1" dirty="0">
                <a:effectLst/>
                <a:latin typeface="Calibri" panose="020F0502020204030204" pitchFamily="34" charset="0"/>
                <a:ea typeface="Times New Roman" panose="02020603050405020304" pitchFamily="18" charset="0"/>
              </a:rPr>
              <a:t> </a:t>
            </a:r>
            <a:r>
              <a:rPr lang="en-ZA" sz="1800" b="1" dirty="0" err="1">
                <a:effectLst/>
                <a:latin typeface="Calibri" panose="020F0502020204030204" pitchFamily="34" charset="0"/>
                <a:ea typeface="Times New Roman" panose="02020603050405020304" pitchFamily="18" charset="0"/>
              </a:rPr>
              <a:t>klinieke</a:t>
            </a:r>
            <a:r>
              <a:rPr lang="en-ZA" sz="1800" b="1" dirty="0">
                <a:effectLst/>
                <a:latin typeface="Calibri" panose="020F0502020204030204" pitchFamily="34" charset="0"/>
                <a:ea typeface="Times New Roman" panose="02020603050405020304" pitchFamily="18" charset="0"/>
              </a:rPr>
              <a:t>: SA se R10m-gesondheid </a:t>
            </a:r>
            <a:r>
              <a:rPr lang="en-ZA" sz="1800" b="1" dirty="0" err="1">
                <a:effectLst/>
                <a:latin typeface="Calibri" panose="020F0502020204030204" pitchFamily="34" charset="0"/>
                <a:ea typeface="Times New Roman" panose="02020603050405020304" pitchFamily="18" charset="0"/>
              </a:rPr>
              <a:t>infrastruktuur</a:t>
            </a:r>
            <a:r>
              <a:rPr lang="en-ZA" sz="1800" b="1" dirty="0">
                <a:effectLst/>
                <a:latin typeface="Calibri" panose="020F0502020204030204" pitchFamily="34" charset="0"/>
                <a:ea typeface="Times New Roman" panose="02020603050405020304" pitchFamily="18" charset="0"/>
              </a:rPr>
              <a:t> </a:t>
            </a:r>
            <a:r>
              <a:rPr lang="en-ZA" sz="1800" b="1" dirty="0" err="1">
                <a:effectLst/>
                <a:latin typeface="Calibri" panose="020F0502020204030204" pitchFamily="34" charset="0"/>
                <a:ea typeface="Times New Roman" panose="02020603050405020304" pitchFamily="18" charset="0"/>
              </a:rPr>
              <a:t>opknapping</a:t>
            </a:r>
            <a:r>
              <a:rPr lang="en-ZA" sz="1800" b="1" dirty="0">
                <a:effectLst/>
                <a:latin typeface="Calibri" panose="020F0502020204030204" pitchFamily="34" charset="0"/>
                <a:ea typeface="Times New Roman" panose="02020603050405020304" pitchFamily="18" charset="0"/>
              </a:rPr>
              <a:t>"</a:t>
            </a:r>
            <a:endParaRPr lang="en-ZA" sz="1800" dirty="0">
              <a:effectLst/>
              <a:latin typeface="Arial" panose="020B0604020202020204" pitchFamily="34" charset="0"/>
              <a:ea typeface="Arial" panose="020B0604020202020204" pitchFamily="34" charset="0"/>
            </a:endParaRPr>
          </a:p>
        </p:txBody>
      </p:sp>
      <p:pic>
        <p:nvPicPr>
          <p:cNvPr id="270" name="Google Shape;270;p9" descr="A red rectangular frame with a white background"/>
          <p:cNvPicPr preferRelativeResize="0"/>
          <p:nvPr/>
        </p:nvPicPr>
        <p:blipFill rotWithShape="1">
          <a:blip r:embed="rId5">
            <a:alphaModFix/>
          </a:blip>
          <a:srcRect l="1780" t="8546" r="2457" b="12065"/>
          <a:stretch/>
        </p:blipFill>
        <p:spPr>
          <a:xfrm>
            <a:off x="193728" y="3190088"/>
            <a:ext cx="8756543" cy="994172"/>
          </a:xfrm>
          <a:prstGeom prst="rect">
            <a:avLst/>
          </a:prstGeom>
          <a:noFill/>
          <a:ln>
            <a:noFill/>
          </a:ln>
        </p:spPr>
      </p:pic>
      <p:sp>
        <p:nvSpPr>
          <p:cNvPr id="271" name="Google Shape;271;p9"/>
          <p:cNvSpPr txBox="1"/>
          <p:nvPr/>
        </p:nvSpPr>
        <p:spPr>
          <a:xfrm>
            <a:off x="720671" y="3328335"/>
            <a:ext cx="7578671" cy="729390"/>
          </a:xfrm>
          <a:prstGeom prst="rect">
            <a:avLst/>
          </a:prstGeom>
          <a:noFill/>
          <a:ln>
            <a:noFill/>
          </a:ln>
        </p:spPr>
        <p:txBody>
          <a:bodyPr spcFirstLastPara="1" wrap="square" lIns="91425" tIns="45700" rIns="91425" bIns="45700" anchor="t" anchorCtr="0">
            <a:spAutoFit/>
          </a:bodyPr>
          <a:lstStyle/>
          <a:p>
            <a:pPr algn="ctr">
              <a:lnSpc>
                <a:spcPct val="115000"/>
              </a:lnSpc>
              <a:buNone/>
            </a:pPr>
            <a:r>
              <a:rPr lang="en-ZA" sz="1800" b="1" dirty="0">
                <a:solidFill>
                  <a:srgbClr val="000000"/>
                </a:solidFill>
                <a:effectLst/>
                <a:latin typeface="Calibri" panose="020F0502020204030204" pitchFamily="34" charset="0"/>
                <a:ea typeface="Times New Roman" panose="02020603050405020304" pitchFamily="18" charset="0"/>
              </a:rPr>
              <a:t>"</a:t>
            </a:r>
            <a:r>
              <a:rPr lang="en-ZA" sz="1800" b="1" dirty="0" err="1">
                <a:solidFill>
                  <a:srgbClr val="000000"/>
                </a:solidFill>
                <a:effectLst/>
                <a:latin typeface="Calibri" panose="020F0502020204030204" pitchFamily="34" charset="0"/>
                <a:ea typeface="Times New Roman" panose="02020603050405020304" pitchFamily="18" charset="0"/>
              </a:rPr>
              <a:t>Herwinning</a:t>
            </a:r>
            <a:r>
              <a:rPr lang="en-ZA" sz="1800" b="1" dirty="0">
                <a:solidFill>
                  <a:srgbClr val="000000"/>
                </a:solidFill>
                <a:effectLst/>
                <a:latin typeface="Calibri" panose="020F0502020204030204" pitchFamily="34" charset="0"/>
                <a:ea typeface="Times New Roman" panose="02020603050405020304" pitchFamily="18" charset="0"/>
              </a:rPr>
              <a:t> van </a:t>
            </a:r>
            <a:r>
              <a:rPr lang="en-ZA" sz="1800" b="1" dirty="0" err="1">
                <a:solidFill>
                  <a:srgbClr val="000000"/>
                </a:solidFill>
                <a:effectLst/>
                <a:latin typeface="Calibri" panose="020F0502020204030204" pitchFamily="34" charset="0"/>
                <a:ea typeface="Times New Roman" panose="02020603050405020304" pitchFamily="18" charset="0"/>
              </a:rPr>
              <a:t>gekaapte</a:t>
            </a:r>
            <a:r>
              <a:rPr lang="en-ZA" sz="1800" b="1" dirty="0">
                <a:solidFill>
                  <a:srgbClr val="000000"/>
                </a:solidFill>
                <a:effectLst/>
                <a:latin typeface="Calibri" panose="020F0502020204030204" pitchFamily="34" charset="0"/>
                <a:ea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rPr>
              <a:t>geboue</a:t>
            </a:r>
            <a:r>
              <a:rPr lang="en-ZA" sz="1800" b="1" dirty="0">
                <a:solidFill>
                  <a:srgbClr val="000000"/>
                </a:solidFill>
                <a:effectLst/>
                <a:latin typeface="Calibri" panose="020F0502020204030204" pitchFamily="34" charset="0"/>
                <a:ea typeface="Times New Roman" panose="02020603050405020304" pitchFamily="18" charset="0"/>
              </a:rPr>
              <a:t>: </a:t>
            </a:r>
            <a:endParaRPr lang="en-ZA" sz="1800" dirty="0">
              <a:effectLst/>
              <a:latin typeface="Arial" panose="020B0604020202020204" pitchFamily="34" charset="0"/>
              <a:ea typeface="Arial" panose="020B0604020202020204" pitchFamily="34" charset="0"/>
            </a:endParaRPr>
          </a:p>
          <a:p>
            <a:pPr algn="ctr">
              <a:lnSpc>
                <a:spcPct val="115000"/>
              </a:lnSpc>
            </a:pPr>
            <a:r>
              <a:rPr lang="en-ZA" sz="1800" b="1" dirty="0">
                <a:solidFill>
                  <a:srgbClr val="000000"/>
                </a:solidFill>
                <a:effectLst/>
                <a:latin typeface="Calibri" panose="020F0502020204030204" pitchFamily="34" charset="0"/>
                <a:ea typeface="Times New Roman" panose="02020603050405020304" pitchFamily="18" charset="0"/>
              </a:rPr>
              <a:t>SA se </a:t>
            </a:r>
            <a:r>
              <a:rPr lang="en-ZA" sz="1800" b="1" dirty="0" err="1">
                <a:solidFill>
                  <a:srgbClr val="000000"/>
                </a:solidFill>
                <a:effectLst/>
                <a:latin typeface="Calibri" panose="020F0502020204030204" pitchFamily="34" charset="0"/>
                <a:ea typeface="Times New Roman" panose="02020603050405020304" pitchFamily="18" charset="0"/>
              </a:rPr>
              <a:t>stedelike</a:t>
            </a:r>
            <a:r>
              <a:rPr lang="en-ZA" sz="1800" b="1" dirty="0">
                <a:solidFill>
                  <a:srgbClr val="000000"/>
                </a:solidFill>
                <a:effectLst/>
                <a:latin typeface="Calibri" panose="020F0502020204030204" pitchFamily="34" charset="0"/>
                <a:ea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rPr>
              <a:t>hervormingspoging</a:t>
            </a:r>
            <a:r>
              <a:rPr lang="en-ZA" sz="1800" b="1" dirty="0">
                <a:solidFill>
                  <a:srgbClr val="000000"/>
                </a:solidFill>
                <a:effectLst/>
                <a:latin typeface="Calibri" panose="020F0502020204030204" pitchFamily="34" charset="0"/>
                <a:ea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rPr>
              <a:t>vir</a:t>
            </a:r>
            <a:r>
              <a:rPr lang="en-ZA" sz="1800" b="1" dirty="0">
                <a:solidFill>
                  <a:srgbClr val="000000"/>
                </a:solidFill>
                <a:effectLst/>
                <a:latin typeface="Calibri" panose="020F0502020204030204" pitchFamily="34" charset="0"/>
                <a:ea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rPr>
              <a:t>inklusiewe</a:t>
            </a:r>
            <a:r>
              <a:rPr lang="en-ZA" sz="1800" b="1" dirty="0">
                <a:solidFill>
                  <a:srgbClr val="000000"/>
                </a:solidFill>
                <a:effectLst/>
                <a:latin typeface="Calibri" panose="020F0502020204030204" pitchFamily="34" charset="0"/>
                <a:ea typeface="Times New Roman" panose="02020603050405020304" pitchFamily="18" charset="0"/>
              </a:rPr>
              <a:t> </a:t>
            </a:r>
            <a:r>
              <a:rPr lang="en-ZA" sz="1800" b="1" dirty="0" err="1">
                <a:solidFill>
                  <a:srgbClr val="000000"/>
                </a:solidFill>
                <a:effectLst/>
                <a:latin typeface="Calibri" panose="020F0502020204030204" pitchFamily="34" charset="0"/>
                <a:ea typeface="Times New Roman" panose="02020603050405020304" pitchFamily="18" charset="0"/>
              </a:rPr>
              <a:t>behuising</a:t>
            </a:r>
            <a:r>
              <a:rPr lang="en-ZA" sz="1800" b="1" dirty="0">
                <a:solidFill>
                  <a:srgbClr val="000000"/>
                </a:solidFill>
                <a:effectLst/>
                <a:latin typeface="Calibri" panose="020F0502020204030204" pitchFamily="34" charset="0"/>
                <a:ea typeface="Times New Roman" panose="02020603050405020304" pitchFamily="18" charset="0"/>
              </a:rPr>
              <a:t>"</a:t>
            </a:r>
            <a:endParaRPr lang="en-ZA" sz="1800" dirty="0">
              <a:effectLst/>
              <a:latin typeface="Arial" panose="020B0604020202020204" pitchFamily="34" charset="0"/>
              <a:ea typeface="Arial" panose="020B0604020202020204" pitchFamily="34" charset="0"/>
            </a:endParaRPr>
          </a:p>
        </p:txBody>
      </p:sp>
      <p:pic>
        <p:nvPicPr>
          <p:cNvPr id="272" name="Google Shape;272;p9" descr="A red rectangular frame with a white background"/>
          <p:cNvPicPr preferRelativeResize="0"/>
          <p:nvPr/>
        </p:nvPicPr>
        <p:blipFill rotWithShape="1">
          <a:blip r:embed="rId4">
            <a:alphaModFix/>
          </a:blip>
          <a:srcRect l="7553" t="16654" r="7621" b="9558"/>
          <a:stretch/>
        </p:blipFill>
        <p:spPr>
          <a:xfrm>
            <a:off x="720671" y="4256570"/>
            <a:ext cx="7578671" cy="751289"/>
          </a:xfrm>
          <a:prstGeom prst="rect">
            <a:avLst/>
          </a:prstGeom>
          <a:noFill/>
          <a:ln>
            <a:noFill/>
          </a:ln>
        </p:spPr>
      </p:pic>
      <p:sp>
        <p:nvSpPr>
          <p:cNvPr id="273" name="Google Shape;273;p9"/>
          <p:cNvSpPr txBox="1"/>
          <p:nvPr/>
        </p:nvSpPr>
        <p:spPr>
          <a:xfrm>
            <a:off x="-1" y="4444490"/>
            <a:ext cx="9144001" cy="338514"/>
          </a:xfrm>
          <a:prstGeom prst="rect">
            <a:avLst/>
          </a:prstGeom>
          <a:noFill/>
          <a:ln>
            <a:noFill/>
          </a:ln>
        </p:spPr>
        <p:txBody>
          <a:bodyPr spcFirstLastPara="1" wrap="square" lIns="91425" tIns="45700" rIns="91425" bIns="45700" anchor="t" anchorCtr="0">
            <a:spAutoFit/>
          </a:bodyPr>
          <a:lstStyle/>
          <a:p>
            <a:pPr marR="0" algn="ctr" rtl="0"/>
            <a:r>
              <a:rPr lang="nl-NL" sz="1600" b="1" i="0" u="none" strike="noStrike" baseline="0" dirty="0">
                <a:solidFill>
                  <a:srgbClr val="000000"/>
                </a:solidFill>
                <a:latin typeface="Calibri" panose="020F0502020204030204" pitchFamily="34" charset="0"/>
              </a:rPr>
              <a:t>"Van krisis tot waardigheid: SA se maatskaplike toelaes verander na volhoubare inkomste-ondersteuning"</a:t>
            </a:r>
            <a:endParaRPr lang="nl-NL" sz="1600" b="0" i="0" u="none" strike="noStrike" baseline="0" dirty="0">
              <a:solidFill>
                <a:srgbClr val="000000"/>
              </a:solidFill>
              <a:latin typeface="Calibri" panose="020F0502020204030204" pitchFamily="34" charset="0"/>
            </a:endParaRPr>
          </a:p>
        </p:txBody>
      </p:sp>
      <p:pic>
        <p:nvPicPr>
          <p:cNvPr id="2" name="Picture 1" descr="A logo with a person in the middle&#10;&#10;Description automatically generated">
            <a:extLst>
              <a:ext uri="{FF2B5EF4-FFF2-40B4-BE49-F238E27FC236}">
                <a16:creationId xmlns:a16="http://schemas.microsoft.com/office/drawing/2014/main" id="{C2D6871C-7AC1-B8CA-C1C3-4C83376E9F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5388" y="0"/>
            <a:ext cx="1628612" cy="5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5F9B229-5D0B-392A-CF1B-3DE1F51CAC5B}"/>
              </a:ext>
            </a:extLst>
          </p:cNvPr>
          <p:cNvSpPr/>
          <p:nvPr/>
        </p:nvSpPr>
        <p:spPr>
          <a:xfrm>
            <a:off x="1181100" y="188401"/>
            <a:ext cx="6257925" cy="6073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OPSKRIF: GEVALLESTUDIES!</a:t>
            </a:r>
            <a:endParaRPr lang="en-ZA" sz="2800" dirty="0">
              <a:solidFill>
                <a:schemeClr val="tx1"/>
              </a:solidFill>
            </a:endParaRPr>
          </a:p>
        </p:txBody>
      </p:sp>
    </p:spTree>
  </p:cSld>
  <p:clrMapOvr>
    <a:masterClrMapping/>
  </p:clrMapOvr>
</p:sld>
</file>

<file path=ppt/theme/theme1.xml><?xml version="1.0" encoding="utf-8"?>
<a:theme xmlns:a="http://schemas.openxmlformats.org/drawingml/2006/main" name="TA SER 2025">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6F15D7-705B-479E-BBC5-8C24A0868CED}">
  <ds:schemaRefs>
    <ds:schemaRef ds:uri="http://schemas.microsoft.com/sharepoint/v3/contenttype/forms"/>
  </ds:schemaRefs>
</ds:datastoreItem>
</file>

<file path=customXml/itemProps2.xml><?xml version="1.0" encoding="utf-8"?>
<ds:datastoreItem xmlns:ds="http://schemas.openxmlformats.org/officeDocument/2006/customXml" ds:itemID="{401CC11B-9835-4B51-A633-3154D492A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4ED841-77E3-4951-8221-09E25022648F}">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docProps/app.xml><?xml version="1.0" encoding="utf-8"?>
<Properties xmlns="http://schemas.openxmlformats.org/officeDocument/2006/extended-properties" xmlns:vt="http://schemas.openxmlformats.org/officeDocument/2006/docPropsVTypes">
  <TotalTime>654</TotalTime>
  <Words>3098</Words>
  <Application>Microsoft Office PowerPoint</Application>
  <PresentationFormat>On-screen Show (16:9)</PresentationFormat>
  <Paragraphs>134</Paragraphs>
  <Slides>11</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Calibri</vt:lpstr>
      <vt:lpstr>Times New Roman</vt:lpstr>
      <vt:lpstr>Noto Sans Symbols</vt:lpstr>
      <vt:lpstr>Play</vt:lpstr>
      <vt:lpstr>Courier New</vt:lpstr>
      <vt:lpstr>Inter</vt:lpstr>
      <vt:lpstr>Arial</vt:lpstr>
      <vt:lpstr>ADLaM Display</vt:lpstr>
      <vt:lpstr>Symbol</vt:lpstr>
      <vt:lpstr>TA SER 2025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Jamiel Landers</dc:creator>
  <cp:lastModifiedBy>Megan Botes</cp:lastModifiedBy>
  <cp:revision>11</cp:revision>
  <dcterms:modified xsi:type="dcterms:W3CDTF">2025-04-17T05:54:28Z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