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AF0"/>
    <a:srgbClr val="4AB5C4"/>
    <a:srgbClr val="029676"/>
    <a:srgbClr val="C0CF3A"/>
    <a:srgbClr val="8AB833"/>
    <a:srgbClr val="CA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579" autoAdjust="0"/>
  </p:normalViewPr>
  <p:slideViewPr>
    <p:cSldViewPr snapToGrid="0">
      <p:cViewPr varScale="1">
        <p:scale>
          <a:sx n="51" d="100"/>
          <a:sy n="51" d="100"/>
        </p:scale>
        <p:origin x="1829" y="48"/>
      </p:cViewPr>
      <p:guideLst/>
    </p:cSldViewPr>
  </p:slideViewPr>
  <p:notesTextViewPr>
    <p:cViewPr>
      <p:scale>
        <a:sx n="1" d="1"/>
        <a:sy n="1" d="1"/>
      </p:scale>
      <p:origin x="0" y="-74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804F1ADB-568D-4695-80C0-6E02E7F8E24B}"/>
    <pc:docChg chg="modSld">
      <pc:chgData name="Megan Botes" userId="70568131-745a-489b-b4fe-9e78c579dd6d" providerId="ADAL" clId="{804F1ADB-568D-4695-80C0-6E02E7F8E24B}" dt="2025-03-11T13:28:38.646" v="1" actId="20577"/>
      <pc:docMkLst>
        <pc:docMk/>
      </pc:docMkLst>
      <pc:sldChg chg="modNotesTx">
        <pc:chgData name="Megan Botes" userId="70568131-745a-489b-b4fe-9e78c579dd6d" providerId="ADAL" clId="{804F1ADB-568D-4695-80C0-6E02E7F8E24B}" dt="2025-03-11T11:27:11.626" v="0" actId="20577"/>
        <pc:sldMkLst>
          <pc:docMk/>
          <pc:sldMk cId="2686996442" sldId="259"/>
        </pc:sldMkLst>
      </pc:sldChg>
      <pc:sldChg chg="modNotesTx">
        <pc:chgData name="Megan Botes" userId="70568131-745a-489b-b4fe-9e78c579dd6d" providerId="ADAL" clId="{804F1ADB-568D-4695-80C0-6E02E7F8E24B}" dt="2025-03-11T13:28:38.646" v="1" actId="20577"/>
        <pc:sldMkLst>
          <pc:docMk/>
          <pc:sldMk cId="567074216" sldId="26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5.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5.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F9914-8109-4E93-984B-003A0FC425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411271-F091-4A62-AE03-516608155E6F}">
      <dgm:prSet/>
      <dgm:spPr/>
      <dgm:t>
        <a:bodyPr/>
        <a:lstStyle/>
        <a:p>
          <a:pPr>
            <a:lnSpc>
              <a:spcPct val="100000"/>
            </a:lnSpc>
          </a:pPr>
          <a:r>
            <a:rPr lang="en-GB"/>
            <a:t>Understand the impact of the </a:t>
          </a:r>
          <a:r>
            <a:rPr lang="en-GB" b="1"/>
            <a:t>depletion of natural resources</a:t>
          </a:r>
          <a:r>
            <a:rPr lang="en-GB"/>
            <a:t>.</a:t>
          </a:r>
          <a:endParaRPr lang="en-US" b="0"/>
        </a:p>
      </dgm:t>
    </dgm:pt>
    <dgm:pt modelId="{E7BE8415-9A50-4515-AA12-9FA1DD7BC7BB}" type="parTrans" cxnId="{BD56FFC6-56FD-4DEA-BFC8-BA0FCF7F2B7B}">
      <dgm:prSet/>
      <dgm:spPr/>
      <dgm:t>
        <a:bodyPr/>
        <a:lstStyle/>
        <a:p>
          <a:endParaRPr lang="en-US"/>
        </a:p>
      </dgm:t>
    </dgm:pt>
    <dgm:pt modelId="{088B9742-F994-4F56-8A41-5658758C5744}" type="sibTrans" cxnId="{BD56FFC6-56FD-4DEA-BFC8-BA0FCF7F2B7B}">
      <dgm:prSet/>
      <dgm:spPr/>
      <dgm:t>
        <a:bodyPr/>
        <a:lstStyle/>
        <a:p>
          <a:endParaRPr lang="en-US"/>
        </a:p>
      </dgm:t>
    </dgm:pt>
    <dgm:pt modelId="{4B76B2F5-05D7-49BE-BD65-098E122DDDFB}">
      <dgm:prSet/>
      <dgm:spPr/>
      <dgm:t>
        <a:bodyPr/>
        <a:lstStyle/>
        <a:p>
          <a:pPr>
            <a:lnSpc>
              <a:spcPct val="100000"/>
            </a:lnSpc>
          </a:pPr>
          <a:r>
            <a:rPr lang="en-GB"/>
            <a:t>Develop </a:t>
          </a:r>
          <a:r>
            <a:rPr lang="en-GB" b="1"/>
            <a:t>practical skills </a:t>
          </a:r>
          <a:r>
            <a:rPr lang="en-GB"/>
            <a:t>to </a:t>
          </a:r>
          <a:r>
            <a:rPr lang="en-GB" b="1"/>
            <a:t>mitigate environmental effects on health</a:t>
          </a:r>
          <a:r>
            <a:rPr lang="en-GB"/>
            <a:t>, including fostering positive attitudes, ensuring safety, applying first aid, and coping with disasters.</a:t>
          </a:r>
          <a:endParaRPr lang="en-US"/>
        </a:p>
      </dgm:t>
    </dgm:pt>
    <dgm:pt modelId="{D8601355-37BA-4909-91DE-BF092621C564}" type="parTrans" cxnId="{6DC11633-6A5D-4893-8B02-304E0EF5EB12}">
      <dgm:prSet/>
      <dgm:spPr/>
      <dgm:t>
        <a:bodyPr/>
        <a:lstStyle/>
        <a:p>
          <a:endParaRPr lang="en-US"/>
        </a:p>
      </dgm:t>
    </dgm:pt>
    <dgm:pt modelId="{00EE46A4-3F43-412E-A865-0ADD6306FAFA}" type="sibTrans" cxnId="{6DC11633-6A5D-4893-8B02-304E0EF5EB12}">
      <dgm:prSet/>
      <dgm:spPr/>
      <dgm:t>
        <a:bodyPr/>
        <a:lstStyle/>
        <a:p>
          <a:endParaRPr lang="en-US"/>
        </a:p>
      </dgm:t>
    </dgm:pt>
    <dgm:pt modelId="{4BCA2AB1-CB22-4549-80E7-87788523E731}" type="pres">
      <dgm:prSet presAssocID="{898F9914-8109-4E93-984B-003A0FC42572}" presName="root" presStyleCnt="0">
        <dgm:presLayoutVars>
          <dgm:dir/>
          <dgm:resizeHandles val="exact"/>
        </dgm:presLayoutVars>
      </dgm:prSet>
      <dgm:spPr/>
    </dgm:pt>
    <dgm:pt modelId="{2956AD0A-F383-4049-ADFE-53680B449445}" type="pres">
      <dgm:prSet presAssocID="{BE411271-F091-4A62-AE03-516608155E6F}" presName="compNode" presStyleCnt="0"/>
      <dgm:spPr/>
    </dgm:pt>
    <dgm:pt modelId="{DA10D097-462E-4D80-BB1B-B292CCEE852B}" type="pres">
      <dgm:prSet presAssocID="{BE411271-F091-4A62-AE03-516608155E6F}" presName="bgRect" presStyleLbl="bgShp" presStyleIdx="0" presStyleCnt="2"/>
      <dgm:spPr/>
    </dgm:pt>
    <dgm:pt modelId="{F664E92E-7C17-4302-A630-3C2FF4D0B151}" type="pres">
      <dgm:prSet presAssocID="{BE411271-F091-4A62-AE03-516608155E6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227A35FC-B2AD-4E59-BDBF-61694265F4AC}" type="pres">
      <dgm:prSet presAssocID="{BE411271-F091-4A62-AE03-516608155E6F}" presName="spaceRect" presStyleCnt="0"/>
      <dgm:spPr/>
    </dgm:pt>
    <dgm:pt modelId="{177FCC18-5492-445A-A3A4-C35333FE66A6}" type="pres">
      <dgm:prSet presAssocID="{BE411271-F091-4A62-AE03-516608155E6F}" presName="parTx" presStyleLbl="revTx" presStyleIdx="0" presStyleCnt="2">
        <dgm:presLayoutVars>
          <dgm:chMax val="0"/>
          <dgm:chPref val="0"/>
        </dgm:presLayoutVars>
      </dgm:prSet>
      <dgm:spPr/>
    </dgm:pt>
    <dgm:pt modelId="{D54CB1F5-8106-4EFE-82AD-36DCDE151102}" type="pres">
      <dgm:prSet presAssocID="{088B9742-F994-4F56-8A41-5658758C5744}" presName="sibTrans" presStyleCnt="0"/>
      <dgm:spPr/>
    </dgm:pt>
    <dgm:pt modelId="{D7145C28-1B14-4845-807D-8B620413E759}" type="pres">
      <dgm:prSet presAssocID="{4B76B2F5-05D7-49BE-BD65-098E122DDDFB}" presName="compNode" presStyleCnt="0"/>
      <dgm:spPr/>
    </dgm:pt>
    <dgm:pt modelId="{B113C6F4-67B8-409F-A8F0-ED7BADAF19C4}" type="pres">
      <dgm:prSet presAssocID="{4B76B2F5-05D7-49BE-BD65-098E122DDDFB}" presName="bgRect" presStyleLbl="bgShp" presStyleIdx="1" presStyleCnt="2"/>
      <dgm:spPr/>
    </dgm:pt>
    <dgm:pt modelId="{19808BDF-BEEC-41A1-B2DE-B21A97B3798F}" type="pres">
      <dgm:prSet presAssocID="{4B76B2F5-05D7-49BE-BD65-098E122DDDF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F49D32D2-D29E-4D1F-B879-EFCFDBFD5E22}" type="pres">
      <dgm:prSet presAssocID="{4B76B2F5-05D7-49BE-BD65-098E122DDDFB}" presName="spaceRect" presStyleCnt="0"/>
      <dgm:spPr/>
    </dgm:pt>
    <dgm:pt modelId="{365B8AEA-9197-4F50-91AB-FF6EA9D8D0E6}" type="pres">
      <dgm:prSet presAssocID="{4B76B2F5-05D7-49BE-BD65-098E122DDDFB}" presName="parTx" presStyleLbl="revTx" presStyleIdx="1" presStyleCnt="2">
        <dgm:presLayoutVars>
          <dgm:chMax val="0"/>
          <dgm:chPref val="0"/>
        </dgm:presLayoutVars>
      </dgm:prSet>
      <dgm:spPr/>
    </dgm:pt>
  </dgm:ptLst>
  <dgm:cxnLst>
    <dgm:cxn modelId="{12C3B81F-4B33-4F3F-A84E-10F7A6736401}" type="presOf" srcId="{BE411271-F091-4A62-AE03-516608155E6F}" destId="{177FCC18-5492-445A-A3A4-C35333FE66A6}" srcOrd="0" destOrd="0" presId="urn:microsoft.com/office/officeart/2018/2/layout/IconVerticalSolidList"/>
    <dgm:cxn modelId="{6DC11633-6A5D-4893-8B02-304E0EF5EB12}" srcId="{898F9914-8109-4E93-984B-003A0FC42572}" destId="{4B76B2F5-05D7-49BE-BD65-098E122DDDFB}" srcOrd="1" destOrd="0" parTransId="{D8601355-37BA-4909-91DE-BF092621C564}" sibTransId="{00EE46A4-3F43-412E-A865-0ADD6306FAFA}"/>
    <dgm:cxn modelId="{918223BC-F2A6-475E-B5E9-669156F77877}" type="presOf" srcId="{898F9914-8109-4E93-984B-003A0FC42572}" destId="{4BCA2AB1-CB22-4549-80E7-87788523E731}" srcOrd="0" destOrd="0" presId="urn:microsoft.com/office/officeart/2018/2/layout/IconVerticalSolidList"/>
    <dgm:cxn modelId="{BD56FFC6-56FD-4DEA-BFC8-BA0FCF7F2B7B}" srcId="{898F9914-8109-4E93-984B-003A0FC42572}" destId="{BE411271-F091-4A62-AE03-516608155E6F}" srcOrd="0" destOrd="0" parTransId="{E7BE8415-9A50-4515-AA12-9FA1DD7BC7BB}" sibTransId="{088B9742-F994-4F56-8A41-5658758C5744}"/>
    <dgm:cxn modelId="{27B915F9-6828-4BD2-9026-E47FC6D08C39}" type="presOf" srcId="{4B76B2F5-05D7-49BE-BD65-098E122DDDFB}" destId="{365B8AEA-9197-4F50-91AB-FF6EA9D8D0E6}" srcOrd="0" destOrd="0" presId="urn:microsoft.com/office/officeart/2018/2/layout/IconVerticalSolidList"/>
    <dgm:cxn modelId="{F7D88D5E-3082-4654-B1F1-1AAC7C436DAE}" type="presParOf" srcId="{4BCA2AB1-CB22-4549-80E7-87788523E731}" destId="{2956AD0A-F383-4049-ADFE-53680B449445}" srcOrd="0" destOrd="0" presId="urn:microsoft.com/office/officeart/2018/2/layout/IconVerticalSolidList"/>
    <dgm:cxn modelId="{B4BE0D70-0376-4654-A378-2C6E01BCCE87}" type="presParOf" srcId="{2956AD0A-F383-4049-ADFE-53680B449445}" destId="{DA10D097-462E-4D80-BB1B-B292CCEE852B}" srcOrd="0" destOrd="0" presId="urn:microsoft.com/office/officeart/2018/2/layout/IconVerticalSolidList"/>
    <dgm:cxn modelId="{C09CAB19-D49A-46FB-A184-8903D47E2EB7}" type="presParOf" srcId="{2956AD0A-F383-4049-ADFE-53680B449445}" destId="{F664E92E-7C17-4302-A630-3C2FF4D0B151}" srcOrd="1" destOrd="0" presId="urn:microsoft.com/office/officeart/2018/2/layout/IconVerticalSolidList"/>
    <dgm:cxn modelId="{0F3FB064-CBC6-45BE-BF02-0E0B52E89054}" type="presParOf" srcId="{2956AD0A-F383-4049-ADFE-53680B449445}" destId="{227A35FC-B2AD-4E59-BDBF-61694265F4AC}" srcOrd="2" destOrd="0" presId="urn:microsoft.com/office/officeart/2018/2/layout/IconVerticalSolidList"/>
    <dgm:cxn modelId="{548FDBE0-8C8A-4C6C-8CF7-4DE2C37415EA}" type="presParOf" srcId="{2956AD0A-F383-4049-ADFE-53680B449445}" destId="{177FCC18-5492-445A-A3A4-C35333FE66A6}" srcOrd="3" destOrd="0" presId="urn:microsoft.com/office/officeart/2018/2/layout/IconVerticalSolidList"/>
    <dgm:cxn modelId="{36C7ADFB-FEFE-467A-BBD2-6CB495E8DAEF}" type="presParOf" srcId="{4BCA2AB1-CB22-4549-80E7-87788523E731}" destId="{D54CB1F5-8106-4EFE-82AD-36DCDE151102}" srcOrd="1" destOrd="0" presId="urn:microsoft.com/office/officeart/2018/2/layout/IconVerticalSolidList"/>
    <dgm:cxn modelId="{69E5A851-3992-4E65-9512-87435AE0A0A9}" type="presParOf" srcId="{4BCA2AB1-CB22-4549-80E7-87788523E731}" destId="{D7145C28-1B14-4845-807D-8B620413E759}" srcOrd="2" destOrd="0" presId="urn:microsoft.com/office/officeart/2018/2/layout/IconVerticalSolidList"/>
    <dgm:cxn modelId="{124EA1CF-C1C9-40F2-97AC-4F38C4EC3C5A}" type="presParOf" srcId="{D7145C28-1B14-4845-807D-8B620413E759}" destId="{B113C6F4-67B8-409F-A8F0-ED7BADAF19C4}" srcOrd="0" destOrd="0" presId="urn:microsoft.com/office/officeart/2018/2/layout/IconVerticalSolidList"/>
    <dgm:cxn modelId="{C38422FD-A34B-4CAB-BFE1-CE15414BB0CB}" type="presParOf" srcId="{D7145C28-1B14-4845-807D-8B620413E759}" destId="{19808BDF-BEEC-41A1-B2DE-B21A97B3798F}" srcOrd="1" destOrd="0" presId="urn:microsoft.com/office/officeart/2018/2/layout/IconVerticalSolidList"/>
    <dgm:cxn modelId="{00F39B5D-E2C8-40A9-827D-7BC8EB0EDDCA}" type="presParOf" srcId="{D7145C28-1B14-4845-807D-8B620413E759}" destId="{F49D32D2-D29E-4D1F-B879-EFCFDBFD5E22}" srcOrd="2" destOrd="0" presId="urn:microsoft.com/office/officeart/2018/2/layout/IconVerticalSolidList"/>
    <dgm:cxn modelId="{E3F5DE7B-4E58-42E4-A043-5C4F1D4B29DC}" type="presParOf" srcId="{D7145C28-1B14-4845-807D-8B620413E759}" destId="{365B8AEA-9197-4F50-91AB-FF6EA9D8D0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417D6-F652-441A-B10D-57345417370C}"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B7BAFBC-D4B5-402C-A9E7-B409D54DF839}">
      <dgm:prSet/>
      <dgm:spPr/>
      <dgm:t>
        <a:bodyPr/>
        <a:lstStyle/>
        <a:p>
          <a:pPr>
            <a:defRPr cap="all"/>
          </a:pPr>
          <a:r>
            <a:rPr lang="en-GB"/>
            <a:t>Disruption of marine ecosystems</a:t>
          </a:r>
          <a:endParaRPr lang="en-US"/>
        </a:p>
      </dgm:t>
    </dgm:pt>
    <dgm:pt modelId="{85B5EC0D-1E0F-4276-8417-29E79D219A08}" type="parTrans" cxnId="{E45CFFC4-41DD-44D2-8DC5-8BB13F3F5154}">
      <dgm:prSet/>
      <dgm:spPr/>
      <dgm:t>
        <a:bodyPr/>
        <a:lstStyle/>
        <a:p>
          <a:endParaRPr lang="en-US"/>
        </a:p>
      </dgm:t>
    </dgm:pt>
    <dgm:pt modelId="{D2AD1D48-95EC-472F-90B5-73D40AB9FBA5}" type="sibTrans" cxnId="{E45CFFC4-41DD-44D2-8DC5-8BB13F3F5154}">
      <dgm:prSet/>
      <dgm:spPr/>
      <dgm:t>
        <a:bodyPr/>
        <a:lstStyle/>
        <a:p>
          <a:endParaRPr lang="en-US"/>
        </a:p>
      </dgm:t>
    </dgm:pt>
    <dgm:pt modelId="{10ED265A-949B-4926-B0EF-753EEA4B25FE}">
      <dgm:prSet/>
      <dgm:spPr/>
      <dgm:t>
        <a:bodyPr/>
        <a:lstStyle/>
        <a:p>
          <a:pPr>
            <a:defRPr cap="all"/>
          </a:pPr>
          <a:r>
            <a:rPr lang="en-GB"/>
            <a:t>Food insecurity</a:t>
          </a:r>
          <a:endParaRPr lang="en-US"/>
        </a:p>
      </dgm:t>
    </dgm:pt>
    <dgm:pt modelId="{CF8BE8B6-E442-4DFD-BCD3-D38B169387D6}" type="parTrans" cxnId="{D68068B7-7C92-469A-BBAE-7206ADE1F993}">
      <dgm:prSet/>
      <dgm:spPr/>
      <dgm:t>
        <a:bodyPr/>
        <a:lstStyle/>
        <a:p>
          <a:endParaRPr lang="en-US"/>
        </a:p>
      </dgm:t>
    </dgm:pt>
    <dgm:pt modelId="{D462AA3C-D1A6-4F7E-B5DD-1E738AAD8B78}" type="sibTrans" cxnId="{D68068B7-7C92-469A-BBAE-7206ADE1F993}">
      <dgm:prSet/>
      <dgm:spPr/>
      <dgm:t>
        <a:bodyPr/>
        <a:lstStyle/>
        <a:p>
          <a:endParaRPr lang="en-US"/>
        </a:p>
      </dgm:t>
    </dgm:pt>
    <dgm:pt modelId="{C05512AC-D0AB-4F0E-A7F8-54E067C61755}">
      <dgm:prSet/>
      <dgm:spPr/>
      <dgm:t>
        <a:bodyPr/>
        <a:lstStyle/>
        <a:p>
          <a:pPr>
            <a:defRPr cap="all"/>
          </a:pPr>
          <a:r>
            <a:rPr lang="en-GB"/>
            <a:t>Economic consequences</a:t>
          </a:r>
          <a:endParaRPr lang="en-US"/>
        </a:p>
      </dgm:t>
    </dgm:pt>
    <dgm:pt modelId="{45366340-608B-495B-84C2-80ACEC84C454}" type="parTrans" cxnId="{48A33392-EC59-4AE6-BAF5-CFA5AFBFB5A1}">
      <dgm:prSet/>
      <dgm:spPr/>
      <dgm:t>
        <a:bodyPr/>
        <a:lstStyle/>
        <a:p>
          <a:endParaRPr lang="en-US"/>
        </a:p>
      </dgm:t>
    </dgm:pt>
    <dgm:pt modelId="{7479C72C-DED1-4751-9A51-C9255F8CE022}" type="sibTrans" cxnId="{48A33392-EC59-4AE6-BAF5-CFA5AFBFB5A1}">
      <dgm:prSet/>
      <dgm:spPr/>
      <dgm:t>
        <a:bodyPr/>
        <a:lstStyle/>
        <a:p>
          <a:endParaRPr lang="en-US"/>
        </a:p>
      </dgm:t>
    </dgm:pt>
    <dgm:pt modelId="{E358A2A3-4BB8-4DED-A61C-C2E4171CAF67}" type="pres">
      <dgm:prSet presAssocID="{5F4417D6-F652-441A-B10D-57345417370C}" presName="root" presStyleCnt="0">
        <dgm:presLayoutVars>
          <dgm:dir/>
          <dgm:resizeHandles val="exact"/>
        </dgm:presLayoutVars>
      </dgm:prSet>
      <dgm:spPr/>
    </dgm:pt>
    <dgm:pt modelId="{E3013C8D-F13A-4D7F-8BFF-21B012577984}" type="pres">
      <dgm:prSet presAssocID="{5B7BAFBC-D4B5-402C-A9E7-B409D54DF839}" presName="compNode" presStyleCnt="0"/>
      <dgm:spPr/>
    </dgm:pt>
    <dgm:pt modelId="{38D62A45-386F-4AED-8F5D-F32BC89B45FD}" type="pres">
      <dgm:prSet presAssocID="{5B7BAFBC-D4B5-402C-A9E7-B409D54DF839}" presName="iconBgRect" presStyleLbl="bgShp" presStyleIdx="0" presStyleCnt="3"/>
      <dgm:spPr/>
    </dgm:pt>
    <dgm:pt modelId="{8C720AE7-2EDF-45FA-8CAD-1D8030B959D4}" type="pres">
      <dgm:prSet presAssocID="{5B7BAFBC-D4B5-402C-A9E7-B409D54DF8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
        </a:ext>
      </dgm:extLst>
    </dgm:pt>
    <dgm:pt modelId="{8CDDDEF3-3960-42CA-BB58-73FA0D6E4B6B}" type="pres">
      <dgm:prSet presAssocID="{5B7BAFBC-D4B5-402C-A9E7-B409D54DF839}" presName="spaceRect" presStyleCnt="0"/>
      <dgm:spPr/>
    </dgm:pt>
    <dgm:pt modelId="{2D8926BE-3877-43B4-AC3C-E01FEEC0C2A6}" type="pres">
      <dgm:prSet presAssocID="{5B7BAFBC-D4B5-402C-A9E7-B409D54DF839}" presName="textRect" presStyleLbl="revTx" presStyleIdx="0" presStyleCnt="3">
        <dgm:presLayoutVars>
          <dgm:chMax val="1"/>
          <dgm:chPref val="1"/>
        </dgm:presLayoutVars>
      </dgm:prSet>
      <dgm:spPr/>
    </dgm:pt>
    <dgm:pt modelId="{692CC14D-DBFB-488A-87A4-CF30AB6F32D1}" type="pres">
      <dgm:prSet presAssocID="{D2AD1D48-95EC-472F-90B5-73D40AB9FBA5}" presName="sibTrans" presStyleCnt="0"/>
      <dgm:spPr/>
    </dgm:pt>
    <dgm:pt modelId="{ABD829CA-2E12-43BA-94E7-7529634E98FB}" type="pres">
      <dgm:prSet presAssocID="{10ED265A-949B-4926-B0EF-753EEA4B25FE}" presName="compNode" presStyleCnt="0"/>
      <dgm:spPr/>
    </dgm:pt>
    <dgm:pt modelId="{FB1B6DF0-45FD-45E0-851B-3D96AFB82D19}" type="pres">
      <dgm:prSet presAssocID="{10ED265A-949B-4926-B0EF-753EEA4B25FE}" presName="iconBgRect" presStyleLbl="bgShp" presStyleIdx="1" presStyleCnt="3"/>
      <dgm:spPr/>
    </dgm:pt>
    <dgm:pt modelId="{EE292564-2E68-496A-94B6-99E25832EC11}" type="pres">
      <dgm:prSet presAssocID="{10ED265A-949B-4926-B0EF-753EEA4B25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78BE81F1-1749-4059-B577-56CF6421EC9B}" type="pres">
      <dgm:prSet presAssocID="{10ED265A-949B-4926-B0EF-753EEA4B25FE}" presName="spaceRect" presStyleCnt="0"/>
      <dgm:spPr/>
    </dgm:pt>
    <dgm:pt modelId="{52FEB411-B84F-43E8-B914-2640E4C0F0FC}" type="pres">
      <dgm:prSet presAssocID="{10ED265A-949B-4926-B0EF-753EEA4B25FE}" presName="textRect" presStyleLbl="revTx" presStyleIdx="1" presStyleCnt="3">
        <dgm:presLayoutVars>
          <dgm:chMax val="1"/>
          <dgm:chPref val="1"/>
        </dgm:presLayoutVars>
      </dgm:prSet>
      <dgm:spPr/>
    </dgm:pt>
    <dgm:pt modelId="{BB0934E7-DCFF-4820-90C4-8266A38861DF}" type="pres">
      <dgm:prSet presAssocID="{D462AA3C-D1A6-4F7E-B5DD-1E738AAD8B78}" presName="sibTrans" presStyleCnt="0"/>
      <dgm:spPr/>
    </dgm:pt>
    <dgm:pt modelId="{AA481D8C-2F03-4234-9B59-B8363E5174C8}" type="pres">
      <dgm:prSet presAssocID="{C05512AC-D0AB-4F0E-A7F8-54E067C61755}" presName="compNode" presStyleCnt="0"/>
      <dgm:spPr/>
    </dgm:pt>
    <dgm:pt modelId="{CECF90EA-5F2E-4672-8F84-E7881DBF92B4}" type="pres">
      <dgm:prSet presAssocID="{C05512AC-D0AB-4F0E-A7F8-54E067C61755}" presName="iconBgRect" presStyleLbl="bgShp" presStyleIdx="2" presStyleCnt="3"/>
      <dgm:spPr/>
    </dgm:pt>
    <dgm:pt modelId="{6345EA7E-4B54-48FE-9D62-B73D8D67B6AE}" type="pres">
      <dgm:prSet presAssocID="{C05512AC-D0AB-4F0E-A7F8-54E067C617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3FC91DD2-8D43-4C50-A004-B7108AFF6807}" type="pres">
      <dgm:prSet presAssocID="{C05512AC-D0AB-4F0E-A7F8-54E067C61755}" presName="spaceRect" presStyleCnt="0"/>
      <dgm:spPr/>
    </dgm:pt>
    <dgm:pt modelId="{01522AC1-6B2C-4209-A54A-45A6BEF13356}" type="pres">
      <dgm:prSet presAssocID="{C05512AC-D0AB-4F0E-A7F8-54E067C61755}" presName="textRect" presStyleLbl="revTx" presStyleIdx="2" presStyleCnt="3">
        <dgm:presLayoutVars>
          <dgm:chMax val="1"/>
          <dgm:chPref val="1"/>
        </dgm:presLayoutVars>
      </dgm:prSet>
      <dgm:spPr/>
    </dgm:pt>
  </dgm:ptLst>
  <dgm:cxnLst>
    <dgm:cxn modelId="{97832924-4C20-4C30-917C-009AB0CF338A}" type="presOf" srcId="{5B7BAFBC-D4B5-402C-A9E7-B409D54DF839}" destId="{2D8926BE-3877-43B4-AC3C-E01FEEC0C2A6}" srcOrd="0" destOrd="0" presId="urn:microsoft.com/office/officeart/2018/5/layout/IconCircleLabelList"/>
    <dgm:cxn modelId="{48A33392-EC59-4AE6-BAF5-CFA5AFBFB5A1}" srcId="{5F4417D6-F652-441A-B10D-57345417370C}" destId="{C05512AC-D0AB-4F0E-A7F8-54E067C61755}" srcOrd="2" destOrd="0" parTransId="{45366340-608B-495B-84C2-80ACEC84C454}" sibTransId="{7479C72C-DED1-4751-9A51-C9255F8CE022}"/>
    <dgm:cxn modelId="{22354EAA-1654-46CA-908E-5C4A910AD480}" type="presOf" srcId="{10ED265A-949B-4926-B0EF-753EEA4B25FE}" destId="{52FEB411-B84F-43E8-B914-2640E4C0F0FC}" srcOrd="0" destOrd="0" presId="urn:microsoft.com/office/officeart/2018/5/layout/IconCircleLabelList"/>
    <dgm:cxn modelId="{D68068B7-7C92-469A-BBAE-7206ADE1F993}" srcId="{5F4417D6-F652-441A-B10D-57345417370C}" destId="{10ED265A-949B-4926-B0EF-753EEA4B25FE}" srcOrd="1" destOrd="0" parTransId="{CF8BE8B6-E442-4DFD-BCD3-D38B169387D6}" sibTransId="{D462AA3C-D1A6-4F7E-B5DD-1E738AAD8B78}"/>
    <dgm:cxn modelId="{E45CFFC4-41DD-44D2-8DC5-8BB13F3F5154}" srcId="{5F4417D6-F652-441A-B10D-57345417370C}" destId="{5B7BAFBC-D4B5-402C-A9E7-B409D54DF839}" srcOrd="0" destOrd="0" parTransId="{85B5EC0D-1E0F-4276-8417-29E79D219A08}" sibTransId="{D2AD1D48-95EC-472F-90B5-73D40AB9FBA5}"/>
    <dgm:cxn modelId="{3FBC39C5-3080-4C07-9BDD-779C9BD7B1BD}" type="presOf" srcId="{C05512AC-D0AB-4F0E-A7F8-54E067C61755}" destId="{01522AC1-6B2C-4209-A54A-45A6BEF13356}" srcOrd="0" destOrd="0" presId="urn:microsoft.com/office/officeart/2018/5/layout/IconCircleLabelList"/>
    <dgm:cxn modelId="{CE32D5C7-A548-4738-8D31-DD6561E4C011}" type="presOf" srcId="{5F4417D6-F652-441A-B10D-57345417370C}" destId="{E358A2A3-4BB8-4DED-A61C-C2E4171CAF67}" srcOrd="0" destOrd="0" presId="urn:microsoft.com/office/officeart/2018/5/layout/IconCircleLabelList"/>
    <dgm:cxn modelId="{88277081-9A31-4005-8E4E-3063FDEC6690}" type="presParOf" srcId="{E358A2A3-4BB8-4DED-A61C-C2E4171CAF67}" destId="{E3013C8D-F13A-4D7F-8BFF-21B012577984}" srcOrd="0" destOrd="0" presId="urn:microsoft.com/office/officeart/2018/5/layout/IconCircleLabelList"/>
    <dgm:cxn modelId="{689B884B-F171-4404-9533-5D31A37533DB}" type="presParOf" srcId="{E3013C8D-F13A-4D7F-8BFF-21B012577984}" destId="{38D62A45-386F-4AED-8F5D-F32BC89B45FD}" srcOrd="0" destOrd="0" presId="urn:microsoft.com/office/officeart/2018/5/layout/IconCircleLabelList"/>
    <dgm:cxn modelId="{FD5384D2-BD08-4DDC-B587-54415A8AD377}" type="presParOf" srcId="{E3013C8D-F13A-4D7F-8BFF-21B012577984}" destId="{8C720AE7-2EDF-45FA-8CAD-1D8030B959D4}" srcOrd="1" destOrd="0" presId="urn:microsoft.com/office/officeart/2018/5/layout/IconCircleLabelList"/>
    <dgm:cxn modelId="{F721263B-4413-4A1A-982D-5DC301A1CB3F}" type="presParOf" srcId="{E3013C8D-F13A-4D7F-8BFF-21B012577984}" destId="{8CDDDEF3-3960-42CA-BB58-73FA0D6E4B6B}" srcOrd="2" destOrd="0" presId="urn:microsoft.com/office/officeart/2018/5/layout/IconCircleLabelList"/>
    <dgm:cxn modelId="{340168C3-98A0-46CB-82C1-B3F7B2B480CA}" type="presParOf" srcId="{E3013C8D-F13A-4D7F-8BFF-21B012577984}" destId="{2D8926BE-3877-43B4-AC3C-E01FEEC0C2A6}" srcOrd="3" destOrd="0" presId="urn:microsoft.com/office/officeart/2018/5/layout/IconCircleLabelList"/>
    <dgm:cxn modelId="{A56BC788-7A70-4FFF-BA51-0E0A3D99A969}" type="presParOf" srcId="{E358A2A3-4BB8-4DED-A61C-C2E4171CAF67}" destId="{692CC14D-DBFB-488A-87A4-CF30AB6F32D1}" srcOrd="1" destOrd="0" presId="urn:microsoft.com/office/officeart/2018/5/layout/IconCircleLabelList"/>
    <dgm:cxn modelId="{AB5149DD-6650-47A5-90F0-DC6FCDED942F}" type="presParOf" srcId="{E358A2A3-4BB8-4DED-A61C-C2E4171CAF67}" destId="{ABD829CA-2E12-43BA-94E7-7529634E98FB}" srcOrd="2" destOrd="0" presId="urn:microsoft.com/office/officeart/2018/5/layout/IconCircleLabelList"/>
    <dgm:cxn modelId="{C98587D8-EC7C-483C-A9CA-A4C5CA94C6BA}" type="presParOf" srcId="{ABD829CA-2E12-43BA-94E7-7529634E98FB}" destId="{FB1B6DF0-45FD-45E0-851B-3D96AFB82D19}" srcOrd="0" destOrd="0" presId="urn:microsoft.com/office/officeart/2018/5/layout/IconCircleLabelList"/>
    <dgm:cxn modelId="{B894C2B9-607A-48E3-BFA8-90C80F591410}" type="presParOf" srcId="{ABD829CA-2E12-43BA-94E7-7529634E98FB}" destId="{EE292564-2E68-496A-94B6-99E25832EC11}" srcOrd="1" destOrd="0" presId="urn:microsoft.com/office/officeart/2018/5/layout/IconCircleLabelList"/>
    <dgm:cxn modelId="{E93A0CC6-2D79-4869-AC78-C7B25180DCED}" type="presParOf" srcId="{ABD829CA-2E12-43BA-94E7-7529634E98FB}" destId="{78BE81F1-1749-4059-B577-56CF6421EC9B}" srcOrd="2" destOrd="0" presId="urn:microsoft.com/office/officeart/2018/5/layout/IconCircleLabelList"/>
    <dgm:cxn modelId="{DE897F2F-8A39-4A16-8E6F-E17A02E631DC}" type="presParOf" srcId="{ABD829CA-2E12-43BA-94E7-7529634E98FB}" destId="{52FEB411-B84F-43E8-B914-2640E4C0F0FC}" srcOrd="3" destOrd="0" presId="urn:microsoft.com/office/officeart/2018/5/layout/IconCircleLabelList"/>
    <dgm:cxn modelId="{0B5CFF97-B3F5-40C6-B96B-83A45169E666}" type="presParOf" srcId="{E358A2A3-4BB8-4DED-A61C-C2E4171CAF67}" destId="{BB0934E7-DCFF-4820-90C4-8266A38861DF}" srcOrd="3" destOrd="0" presId="urn:microsoft.com/office/officeart/2018/5/layout/IconCircleLabelList"/>
    <dgm:cxn modelId="{AF0B1C5E-BAE1-4447-89C8-54300345BD82}" type="presParOf" srcId="{E358A2A3-4BB8-4DED-A61C-C2E4171CAF67}" destId="{AA481D8C-2F03-4234-9B59-B8363E5174C8}" srcOrd="4" destOrd="0" presId="urn:microsoft.com/office/officeart/2018/5/layout/IconCircleLabelList"/>
    <dgm:cxn modelId="{A0601C63-5CC9-4B6D-AE90-9FFF451A2FB5}" type="presParOf" srcId="{AA481D8C-2F03-4234-9B59-B8363E5174C8}" destId="{CECF90EA-5F2E-4672-8F84-E7881DBF92B4}" srcOrd="0" destOrd="0" presId="urn:microsoft.com/office/officeart/2018/5/layout/IconCircleLabelList"/>
    <dgm:cxn modelId="{7ED75104-6E26-42B4-B683-9E9598B0F5B0}" type="presParOf" srcId="{AA481D8C-2F03-4234-9B59-B8363E5174C8}" destId="{6345EA7E-4B54-48FE-9D62-B73D8D67B6AE}" srcOrd="1" destOrd="0" presId="urn:microsoft.com/office/officeart/2018/5/layout/IconCircleLabelList"/>
    <dgm:cxn modelId="{06A0029D-B488-4F6B-96FC-37F6F0B78505}" type="presParOf" srcId="{AA481D8C-2F03-4234-9B59-B8363E5174C8}" destId="{3FC91DD2-8D43-4C50-A004-B7108AFF6807}" srcOrd="2" destOrd="0" presId="urn:microsoft.com/office/officeart/2018/5/layout/IconCircleLabelList"/>
    <dgm:cxn modelId="{620458F1-309E-4C06-B548-EB415B94715A}" type="presParOf" srcId="{AA481D8C-2F03-4234-9B59-B8363E5174C8}" destId="{01522AC1-6B2C-4209-A54A-45A6BEF1335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AA520-2B0D-43E7-A266-C26DD1FB72D5}"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383B2BC-9601-4735-9A05-5CC9C98B1CAB}">
      <dgm:prSet/>
      <dgm:spPr/>
      <dgm:t>
        <a:bodyPr/>
        <a:lstStyle/>
        <a:p>
          <a:pPr>
            <a:defRPr cap="all"/>
          </a:pPr>
          <a:r>
            <a:rPr lang="en-GB"/>
            <a:t>Loss of habitats</a:t>
          </a:r>
          <a:endParaRPr lang="en-US"/>
        </a:p>
      </dgm:t>
    </dgm:pt>
    <dgm:pt modelId="{A1B9D635-902F-4582-AF46-EBE14C0ABF04}" type="parTrans" cxnId="{04D144AF-22AF-4865-A272-FE0F692F7308}">
      <dgm:prSet/>
      <dgm:spPr/>
      <dgm:t>
        <a:bodyPr/>
        <a:lstStyle/>
        <a:p>
          <a:endParaRPr lang="en-US"/>
        </a:p>
      </dgm:t>
    </dgm:pt>
    <dgm:pt modelId="{B67AA269-AC54-4363-AD9B-B52679B10520}" type="sibTrans" cxnId="{04D144AF-22AF-4865-A272-FE0F692F7308}">
      <dgm:prSet/>
      <dgm:spPr/>
      <dgm:t>
        <a:bodyPr/>
        <a:lstStyle/>
        <a:p>
          <a:endParaRPr lang="en-US"/>
        </a:p>
      </dgm:t>
    </dgm:pt>
    <dgm:pt modelId="{A4F7F006-2215-4D80-9338-CBF6EC64479A}">
      <dgm:prSet/>
      <dgm:spPr/>
      <dgm:t>
        <a:bodyPr/>
        <a:lstStyle/>
        <a:p>
          <a:pPr>
            <a:defRPr cap="all"/>
          </a:pPr>
          <a:r>
            <a:rPr lang="en-GB"/>
            <a:t>Increased erosion</a:t>
          </a:r>
          <a:endParaRPr lang="en-US"/>
        </a:p>
      </dgm:t>
    </dgm:pt>
    <dgm:pt modelId="{4D8F32FC-D51B-496B-AABA-0197E57F95C9}" type="parTrans" cxnId="{393DDFFB-ECA1-4722-B12C-5244FF4B1B59}">
      <dgm:prSet/>
      <dgm:spPr/>
      <dgm:t>
        <a:bodyPr/>
        <a:lstStyle/>
        <a:p>
          <a:endParaRPr lang="en-US"/>
        </a:p>
      </dgm:t>
    </dgm:pt>
    <dgm:pt modelId="{8011A189-F90B-45B5-9734-EF0812F6F1EE}" type="sibTrans" cxnId="{393DDFFB-ECA1-4722-B12C-5244FF4B1B59}">
      <dgm:prSet/>
      <dgm:spPr/>
      <dgm:t>
        <a:bodyPr/>
        <a:lstStyle/>
        <a:p>
          <a:endParaRPr lang="en-US"/>
        </a:p>
      </dgm:t>
    </dgm:pt>
    <dgm:pt modelId="{1DE0263D-7576-47F8-A509-C090D2EAFB6B}">
      <dgm:prSet/>
      <dgm:spPr/>
      <dgm:t>
        <a:bodyPr/>
        <a:lstStyle/>
        <a:p>
          <a:pPr>
            <a:defRPr cap="all"/>
          </a:pPr>
          <a:r>
            <a:rPr lang="en-GB"/>
            <a:t>Release of stored carbon</a:t>
          </a:r>
          <a:endParaRPr lang="en-US"/>
        </a:p>
      </dgm:t>
    </dgm:pt>
    <dgm:pt modelId="{AA0FCE21-E23B-40CD-A509-9294787C6DEE}" type="parTrans" cxnId="{3DDB8431-7BB7-4D99-8523-16E83D6350AA}">
      <dgm:prSet/>
      <dgm:spPr/>
      <dgm:t>
        <a:bodyPr/>
        <a:lstStyle/>
        <a:p>
          <a:endParaRPr lang="en-US"/>
        </a:p>
      </dgm:t>
    </dgm:pt>
    <dgm:pt modelId="{F1DB0987-5B4B-466B-A416-4991A0CCCC80}" type="sibTrans" cxnId="{3DDB8431-7BB7-4D99-8523-16E83D6350AA}">
      <dgm:prSet/>
      <dgm:spPr/>
      <dgm:t>
        <a:bodyPr/>
        <a:lstStyle/>
        <a:p>
          <a:endParaRPr lang="en-US"/>
        </a:p>
      </dgm:t>
    </dgm:pt>
    <dgm:pt modelId="{020307A3-7D97-4067-9F9E-7A11791977BC}" type="pres">
      <dgm:prSet presAssocID="{138AA520-2B0D-43E7-A266-C26DD1FB72D5}" presName="root" presStyleCnt="0">
        <dgm:presLayoutVars>
          <dgm:dir/>
          <dgm:resizeHandles val="exact"/>
        </dgm:presLayoutVars>
      </dgm:prSet>
      <dgm:spPr/>
    </dgm:pt>
    <dgm:pt modelId="{9CEA13A2-FC0A-4BA9-B92C-E18528F8C82F}" type="pres">
      <dgm:prSet presAssocID="{F383B2BC-9601-4735-9A05-5CC9C98B1CAB}" presName="compNode" presStyleCnt="0"/>
      <dgm:spPr/>
    </dgm:pt>
    <dgm:pt modelId="{DAB58052-E499-45B5-9D95-BEB1656DD29B}" type="pres">
      <dgm:prSet presAssocID="{F383B2BC-9601-4735-9A05-5CC9C98B1CAB}" presName="iconBgRect" presStyleLbl="bgShp" presStyleIdx="0" presStyleCnt="3"/>
      <dgm:spPr/>
    </dgm:pt>
    <dgm:pt modelId="{F64D7341-7DD7-48CF-996D-5F1B57F5B6DC}" type="pres">
      <dgm:prSet presAssocID="{F383B2BC-9601-4735-9A05-5CC9C98B1C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urtle"/>
        </a:ext>
      </dgm:extLst>
    </dgm:pt>
    <dgm:pt modelId="{3BBC9270-9C1D-40A0-BFA1-6C0453B5B7F7}" type="pres">
      <dgm:prSet presAssocID="{F383B2BC-9601-4735-9A05-5CC9C98B1CAB}" presName="spaceRect" presStyleCnt="0"/>
      <dgm:spPr/>
    </dgm:pt>
    <dgm:pt modelId="{096B6C38-16CB-4ECF-AC56-08DE4956AF33}" type="pres">
      <dgm:prSet presAssocID="{F383B2BC-9601-4735-9A05-5CC9C98B1CAB}" presName="textRect" presStyleLbl="revTx" presStyleIdx="0" presStyleCnt="3">
        <dgm:presLayoutVars>
          <dgm:chMax val="1"/>
          <dgm:chPref val="1"/>
        </dgm:presLayoutVars>
      </dgm:prSet>
      <dgm:spPr/>
    </dgm:pt>
    <dgm:pt modelId="{F470F395-0B79-4899-8C86-4BA96959828D}" type="pres">
      <dgm:prSet presAssocID="{B67AA269-AC54-4363-AD9B-B52679B10520}" presName="sibTrans" presStyleCnt="0"/>
      <dgm:spPr/>
    </dgm:pt>
    <dgm:pt modelId="{6C00A161-CD5B-47C3-8876-D032574C59EF}" type="pres">
      <dgm:prSet presAssocID="{A4F7F006-2215-4D80-9338-CBF6EC64479A}" presName="compNode" presStyleCnt="0"/>
      <dgm:spPr/>
    </dgm:pt>
    <dgm:pt modelId="{3E9BEEED-7136-415D-8DF6-BEAD43F1920C}" type="pres">
      <dgm:prSet presAssocID="{A4F7F006-2215-4D80-9338-CBF6EC64479A}" presName="iconBgRect" presStyleLbl="bgShp" presStyleIdx="1" presStyleCnt="3"/>
      <dgm:spPr/>
    </dgm:pt>
    <dgm:pt modelId="{16687EAC-5FEE-4039-BD9F-1F2BFCC725C2}" type="pres">
      <dgm:prSet presAssocID="{A4F7F006-2215-4D80-9338-CBF6EC6447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E29C3E6F-C636-48E5-BC6E-BFC3D68BADAA}" type="pres">
      <dgm:prSet presAssocID="{A4F7F006-2215-4D80-9338-CBF6EC64479A}" presName="spaceRect" presStyleCnt="0"/>
      <dgm:spPr/>
    </dgm:pt>
    <dgm:pt modelId="{4865C66C-1C8B-40E0-A96A-C0F4A26B521E}" type="pres">
      <dgm:prSet presAssocID="{A4F7F006-2215-4D80-9338-CBF6EC64479A}" presName="textRect" presStyleLbl="revTx" presStyleIdx="1" presStyleCnt="3">
        <dgm:presLayoutVars>
          <dgm:chMax val="1"/>
          <dgm:chPref val="1"/>
        </dgm:presLayoutVars>
      </dgm:prSet>
      <dgm:spPr/>
    </dgm:pt>
    <dgm:pt modelId="{ACC44F35-E572-43AA-9D96-E6E5F4F1EB14}" type="pres">
      <dgm:prSet presAssocID="{8011A189-F90B-45B5-9734-EF0812F6F1EE}" presName="sibTrans" presStyleCnt="0"/>
      <dgm:spPr/>
    </dgm:pt>
    <dgm:pt modelId="{FAAD6969-C479-429A-84A0-BD620AD86867}" type="pres">
      <dgm:prSet presAssocID="{1DE0263D-7576-47F8-A509-C090D2EAFB6B}" presName="compNode" presStyleCnt="0"/>
      <dgm:spPr/>
    </dgm:pt>
    <dgm:pt modelId="{BCCD6529-DB05-464F-A48F-689D0C74F804}" type="pres">
      <dgm:prSet presAssocID="{1DE0263D-7576-47F8-A509-C090D2EAFB6B}" presName="iconBgRect" presStyleLbl="bgShp" presStyleIdx="2" presStyleCnt="3"/>
      <dgm:spPr/>
    </dgm:pt>
    <dgm:pt modelId="{CE2DAEB0-4D21-4BF2-9C38-490307F41265}" type="pres">
      <dgm:prSet presAssocID="{1DE0263D-7576-47F8-A509-C090D2EAFB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af"/>
        </a:ext>
      </dgm:extLst>
    </dgm:pt>
    <dgm:pt modelId="{8C6CC603-B79A-4CCA-98B5-79454D3F57E5}" type="pres">
      <dgm:prSet presAssocID="{1DE0263D-7576-47F8-A509-C090D2EAFB6B}" presName="spaceRect" presStyleCnt="0"/>
      <dgm:spPr/>
    </dgm:pt>
    <dgm:pt modelId="{6D1E2531-E0FD-48FE-9F82-BC97716379F6}" type="pres">
      <dgm:prSet presAssocID="{1DE0263D-7576-47F8-A509-C090D2EAFB6B}" presName="textRect" presStyleLbl="revTx" presStyleIdx="2" presStyleCnt="3">
        <dgm:presLayoutVars>
          <dgm:chMax val="1"/>
          <dgm:chPref val="1"/>
        </dgm:presLayoutVars>
      </dgm:prSet>
      <dgm:spPr/>
    </dgm:pt>
  </dgm:ptLst>
  <dgm:cxnLst>
    <dgm:cxn modelId="{3DDB8431-7BB7-4D99-8523-16E83D6350AA}" srcId="{138AA520-2B0D-43E7-A266-C26DD1FB72D5}" destId="{1DE0263D-7576-47F8-A509-C090D2EAFB6B}" srcOrd="2" destOrd="0" parTransId="{AA0FCE21-E23B-40CD-A509-9294787C6DEE}" sibTransId="{F1DB0987-5B4B-466B-A416-4991A0CCCC80}"/>
    <dgm:cxn modelId="{D2EF3145-1DCB-4C05-8AE9-95A921AB311B}" type="presOf" srcId="{A4F7F006-2215-4D80-9338-CBF6EC64479A}" destId="{4865C66C-1C8B-40E0-A96A-C0F4A26B521E}" srcOrd="0" destOrd="0" presId="urn:microsoft.com/office/officeart/2018/5/layout/IconCircleLabelList"/>
    <dgm:cxn modelId="{C1E2EFA5-F437-4482-8F88-362D551D6750}" type="presOf" srcId="{138AA520-2B0D-43E7-A266-C26DD1FB72D5}" destId="{020307A3-7D97-4067-9F9E-7A11791977BC}" srcOrd="0" destOrd="0" presId="urn:microsoft.com/office/officeart/2018/5/layout/IconCircleLabelList"/>
    <dgm:cxn modelId="{04D144AF-22AF-4865-A272-FE0F692F7308}" srcId="{138AA520-2B0D-43E7-A266-C26DD1FB72D5}" destId="{F383B2BC-9601-4735-9A05-5CC9C98B1CAB}" srcOrd="0" destOrd="0" parTransId="{A1B9D635-902F-4582-AF46-EBE14C0ABF04}" sibTransId="{B67AA269-AC54-4363-AD9B-B52679B10520}"/>
    <dgm:cxn modelId="{28CD08EE-CE0F-4006-B5A3-8D187DD09FA1}" type="presOf" srcId="{F383B2BC-9601-4735-9A05-5CC9C98B1CAB}" destId="{096B6C38-16CB-4ECF-AC56-08DE4956AF33}" srcOrd="0" destOrd="0" presId="urn:microsoft.com/office/officeart/2018/5/layout/IconCircleLabelList"/>
    <dgm:cxn modelId="{D84E04F7-E685-461B-BF4A-AEC7089E3153}" type="presOf" srcId="{1DE0263D-7576-47F8-A509-C090D2EAFB6B}" destId="{6D1E2531-E0FD-48FE-9F82-BC97716379F6}" srcOrd="0" destOrd="0" presId="urn:microsoft.com/office/officeart/2018/5/layout/IconCircleLabelList"/>
    <dgm:cxn modelId="{393DDFFB-ECA1-4722-B12C-5244FF4B1B59}" srcId="{138AA520-2B0D-43E7-A266-C26DD1FB72D5}" destId="{A4F7F006-2215-4D80-9338-CBF6EC64479A}" srcOrd="1" destOrd="0" parTransId="{4D8F32FC-D51B-496B-AABA-0197E57F95C9}" sibTransId="{8011A189-F90B-45B5-9734-EF0812F6F1EE}"/>
    <dgm:cxn modelId="{BA33DE89-C5A8-43F8-9E35-648FC1BE9635}" type="presParOf" srcId="{020307A3-7D97-4067-9F9E-7A11791977BC}" destId="{9CEA13A2-FC0A-4BA9-B92C-E18528F8C82F}" srcOrd="0" destOrd="0" presId="urn:microsoft.com/office/officeart/2018/5/layout/IconCircleLabelList"/>
    <dgm:cxn modelId="{DDF030A2-6A65-427B-9465-EBCB6FB0A80D}" type="presParOf" srcId="{9CEA13A2-FC0A-4BA9-B92C-E18528F8C82F}" destId="{DAB58052-E499-45B5-9D95-BEB1656DD29B}" srcOrd="0" destOrd="0" presId="urn:microsoft.com/office/officeart/2018/5/layout/IconCircleLabelList"/>
    <dgm:cxn modelId="{747B601D-A166-4BA9-BB3F-41BD6B8040CF}" type="presParOf" srcId="{9CEA13A2-FC0A-4BA9-B92C-E18528F8C82F}" destId="{F64D7341-7DD7-48CF-996D-5F1B57F5B6DC}" srcOrd="1" destOrd="0" presId="urn:microsoft.com/office/officeart/2018/5/layout/IconCircleLabelList"/>
    <dgm:cxn modelId="{13338A32-C921-41EF-BB59-A3DF889B821B}" type="presParOf" srcId="{9CEA13A2-FC0A-4BA9-B92C-E18528F8C82F}" destId="{3BBC9270-9C1D-40A0-BFA1-6C0453B5B7F7}" srcOrd="2" destOrd="0" presId="urn:microsoft.com/office/officeart/2018/5/layout/IconCircleLabelList"/>
    <dgm:cxn modelId="{E3DAA5E9-F846-4CF5-992E-D63255F14E4A}" type="presParOf" srcId="{9CEA13A2-FC0A-4BA9-B92C-E18528F8C82F}" destId="{096B6C38-16CB-4ECF-AC56-08DE4956AF33}" srcOrd="3" destOrd="0" presId="urn:microsoft.com/office/officeart/2018/5/layout/IconCircleLabelList"/>
    <dgm:cxn modelId="{F2EE8349-FF71-45B2-976E-0ED1D171AB70}" type="presParOf" srcId="{020307A3-7D97-4067-9F9E-7A11791977BC}" destId="{F470F395-0B79-4899-8C86-4BA96959828D}" srcOrd="1" destOrd="0" presId="urn:microsoft.com/office/officeart/2018/5/layout/IconCircleLabelList"/>
    <dgm:cxn modelId="{14E1F375-6D2A-4A0D-848D-98185F2DACF6}" type="presParOf" srcId="{020307A3-7D97-4067-9F9E-7A11791977BC}" destId="{6C00A161-CD5B-47C3-8876-D032574C59EF}" srcOrd="2" destOrd="0" presId="urn:microsoft.com/office/officeart/2018/5/layout/IconCircleLabelList"/>
    <dgm:cxn modelId="{5858E6F6-35BE-40AE-947F-B9B061F0C722}" type="presParOf" srcId="{6C00A161-CD5B-47C3-8876-D032574C59EF}" destId="{3E9BEEED-7136-415D-8DF6-BEAD43F1920C}" srcOrd="0" destOrd="0" presId="urn:microsoft.com/office/officeart/2018/5/layout/IconCircleLabelList"/>
    <dgm:cxn modelId="{691FF7A1-7C2C-4406-A880-626FB6116B61}" type="presParOf" srcId="{6C00A161-CD5B-47C3-8876-D032574C59EF}" destId="{16687EAC-5FEE-4039-BD9F-1F2BFCC725C2}" srcOrd="1" destOrd="0" presId="urn:microsoft.com/office/officeart/2018/5/layout/IconCircleLabelList"/>
    <dgm:cxn modelId="{6CFEC7FA-5FCF-4972-B9C6-E0F162511531}" type="presParOf" srcId="{6C00A161-CD5B-47C3-8876-D032574C59EF}" destId="{E29C3E6F-C636-48E5-BC6E-BFC3D68BADAA}" srcOrd="2" destOrd="0" presId="urn:microsoft.com/office/officeart/2018/5/layout/IconCircleLabelList"/>
    <dgm:cxn modelId="{67CCCE87-F794-45D1-9DA8-06D377E563C6}" type="presParOf" srcId="{6C00A161-CD5B-47C3-8876-D032574C59EF}" destId="{4865C66C-1C8B-40E0-A96A-C0F4A26B521E}" srcOrd="3" destOrd="0" presId="urn:microsoft.com/office/officeart/2018/5/layout/IconCircleLabelList"/>
    <dgm:cxn modelId="{824873B1-A1B5-4173-B141-392A1D8A27CF}" type="presParOf" srcId="{020307A3-7D97-4067-9F9E-7A11791977BC}" destId="{ACC44F35-E572-43AA-9D96-E6E5F4F1EB14}" srcOrd="3" destOrd="0" presId="urn:microsoft.com/office/officeart/2018/5/layout/IconCircleLabelList"/>
    <dgm:cxn modelId="{C6CA942D-BDC4-4217-A72A-2B9CB78E3F91}" type="presParOf" srcId="{020307A3-7D97-4067-9F9E-7A11791977BC}" destId="{FAAD6969-C479-429A-84A0-BD620AD86867}" srcOrd="4" destOrd="0" presId="urn:microsoft.com/office/officeart/2018/5/layout/IconCircleLabelList"/>
    <dgm:cxn modelId="{E8CCFD1F-5CEF-49D7-8F8F-1999DED95B88}" type="presParOf" srcId="{FAAD6969-C479-429A-84A0-BD620AD86867}" destId="{BCCD6529-DB05-464F-A48F-689D0C74F804}" srcOrd="0" destOrd="0" presId="urn:microsoft.com/office/officeart/2018/5/layout/IconCircleLabelList"/>
    <dgm:cxn modelId="{4B0C2939-FAD5-4B42-ABF5-CE576B196DEA}" type="presParOf" srcId="{FAAD6969-C479-429A-84A0-BD620AD86867}" destId="{CE2DAEB0-4D21-4BF2-9C38-490307F41265}" srcOrd="1" destOrd="0" presId="urn:microsoft.com/office/officeart/2018/5/layout/IconCircleLabelList"/>
    <dgm:cxn modelId="{AFA0768F-1E3E-4C6E-98EC-745BD309C73F}" type="presParOf" srcId="{FAAD6969-C479-429A-84A0-BD620AD86867}" destId="{8C6CC603-B79A-4CCA-98B5-79454D3F57E5}" srcOrd="2" destOrd="0" presId="urn:microsoft.com/office/officeart/2018/5/layout/IconCircleLabelList"/>
    <dgm:cxn modelId="{C0420013-16EF-4EEA-9B8D-AD1648B7F861}" type="presParOf" srcId="{FAAD6969-C479-429A-84A0-BD620AD86867}" destId="{6D1E2531-E0FD-48FE-9F82-BC97716379F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5E5747-088C-4A99-9097-CE6EC37259B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6E3409C-AE0D-44A0-BF6D-C8661EA7F321}">
      <dgm:prSet/>
      <dgm:spPr/>
      <dgm:t>
        <a:bodyPr/>
        <a:lstStyle/>
        <a:p>
          <a:pPr>
            <a:lnSpc>
              <a:spcPct val="100000"/>
            </a:lnSpc>
          </a:pPr>
          <a:r>
            <a:rPr lang="en-GB" dirty="0">
              <a:solidFill>
                <a:srgbClr val="8AB833"/>
              </a:solidFill>
            </a:rPr>
            <a:t>REDUCED AGRICULTURAL PRODUCTIVITY</a:t>
          </a:r>
          <a:endParaRPr lang="en-US" dirty="0">
            <a:solidFill>
              <a:srgbClr val="8AB833"/>
            </a:solidFill>
          </a:endParaRPr>
        </a:p>
      </dgm:t>
    </dgm:pt>
    <dgm:pt modelId="{060F60F5-8A83-4744-A134-8BAA13136792}" type="parTrans" cxnId="{0659A876-292D-4926-9637-98BA5A9CF588}">
      <dgm:prSet/>
      <dgm:spPr/>
      <dgm:t>
        <a:bodyPr/>
        <a:lstStyle/>
        <a:p>
          <a:endParaRPr lang="en-US"/>
        </a:p>
      </dgm:t>
    </dgm:pt>
    <dgm:pt modelId="{7EED6712-779B-411F-9F54-227940D75E40}" type="sibTrans" cxnId="{0659A876-292D-4926-9637-98BA5A9CF588}">
      <dgm:prSet/>
      <dgm:spPr/>
      <dgm:t>
        <a:bodyPr/>
        <a:lstStyle/>
        <a:p>
          <a:pPr>
            <a:lnSpc>
              <a:spcPct val="100000"/>
            </a:lnSpc>
          </a:pPr>
          <a:endParaRPr lang="en-US"/>
        </a:p>
      </dgm:t>
    </dgm:pt>
    <dgm:pt modelId="{CA6B24D3-8231-4B63-B013-1E1CF200DE67}">
      <dgm:prSet/>
      <dgm:spPr/>
      <dgm:t>
        <a:bodyPr/>
        <a:lstStyle/>
        <a:p>
          <a:pPr>
            <a:lnSpc>
              <a:spcPct val="100000"/>
            </a:lnSpc>
          </a:pPr>
          <a:r>
            <a:rPr lang="en-GB" dirty="0">
              <a:solidFill>
                <a:srgbClr val="C0CF3A"/>
              </a:solidFill>
            </a:rPr>
            <a:t>INCREASED RISK OF NATURAL DISASTERS</a:t>
          </a:r>
          <a:endParaRPr lang="en-US" dirty="0">
            <a:solidFill>
              <a:srgbClr val="C0CF3A"/>
            </a:solidFill>
          </a:endParaRPr>
        </a:p>
      </dgm:t>
    </dgm:pt>
    <dgm:pt modelId="{555792EC-0BAA-415E-8AB9-F05920474EDD}" type="parTrans" cxnId="{3B92D0C2-6F99-4FED-8F6D-08C34F231E3C}">
      <dgm:prSet/>
      <dgm:spPr/>
      <dgm:t>
        <a:bodyPr/>
        <a:lstStyle/>
        <a:p>
          <a:endParaRPr lang="en-US"/>
        </a:p>
      </dgm:t>
    </dgm:pt>
    <dgm:pt modelId="{640CA625-4131-438F-99D1-331C36945360}" type="sibTrans" cxnId="{3B92D0C2-6F99-4FED-8F6D-08C34F231E3C}">
      <dgm:prSet/>
      <dgm:spPr/>
      <dgm:t>
        <a:bodyPr/>
        <a:lstStyle/>
        <a:p>
          <a:pPr>
            <a:lnSpc>
              <a:spcPct val="100000"/>
            </a:lnSpc>
          </a:pPr>
          <a:endParaRPr lang="en-US"/>
        </a:p>
      </dgm:t>
    </dgm:pt>
    <dgm:pt modelId="{1D4897BD-137C-4F0F-96F3-EE81B818E487}">
      <dgm:prSet/>
      <dgm:spPr/>
      <dgm:t>
        <a:bodyPr/>
        <a:lstStyle/>
        <a:p>
          <a:pPr>
            <a:lnSpc>
              <a:spcPct val="100000"/>
            </a:lnSpc>
          </a:pPr>
          <a:r>
            <a:rPr lang="en-GB" dirty="0">
              <a:solidFill>
                <a:srgbClr val="029676"/>
              </a:solidFill>
            </a:rPr>
            <a:t>WATER SCARCITY</a:t>
          </a:r>
          <a:endParaRPr lang="en-US" dirty="0">
            <a:solidFill>
              <a:srgbClr val="029676"/>
            </a:solidFill>
          </a:endParaRPr>
        </a:p>
      </dgm:t>
    </dgm:pt>
    <dgm:pt modelId="{84417ECA-01DD-4C5D-A1E2-49576014110A}" type="parTrans" cxnId="{45E8F6AF-2797-404C-A301-8DBA6F1DA1A2}">
      <dgm:prSet/>
      <dgm:spPr/>
      <dgm:t>
        <a:bodyPr/>
        <a:lstStyle/>
        <a:p>
          <a:endParaRPr lang="en-US"/>
        </a:p>
      </dgm:t>
    </dgm:pt>
    <dgm:pt modelId="{596D3437-828A-4630-87D8-E7C1D6D8A42D}" type="sibTrans" cxnId="{45E8F6AF-2797-404C-A301-8DBA6F1DA1A2}">
      <dgm:prSet/>
      <dgm:spPr/>
      <dgm:t>
        <a:bodyPr/>
        <a:lstStyle/>
        <a:p>
          <a:pPr>
            <a:lnSpc>
              <a:spcPct val="100000"/>
            </a:lnSpc>
          </a:pPr>
          <a:endParaRPr lang="en-US"/>
        </a:p>
      </dgm:t>
    </dgm:pt>
    <dgm:pt modelId="{7B7AD1BC-9FCE-4DEA-9A73-4247F009F19D}">
      <dgm:prSet/>
      <dgm:spPr/>
      <dgm:t>
        <a:bodyPr/>
        <a:lstStyle/>
        <a:p>
          <a:pPr>
            <a:lnSpc>
              <a:spcPct val="100000"/>
            </a:lnSpc>
          </a:pPr>
          <a:r>
            <a:rPr lang="en-GB" dirty="0">
              <a:solidFill>
                <a:srgbClr val="4AB5C4"/>
              </a:solidFill>
            </a:rPr>
            <a:t>LOSS OF LIVELIHOODS</a:t>
          </a:r>
          <a:endParaRPr lang="en-US" dirty="0">
            <a:solidFill>
              <a:srgbClr val="4AB5C4"/>
            </a:solidFill>
          </a:endParaRPr>
        </a:p>
      </dgm:t>
    </dgm:pt>
    <dgm:pt modelId="{D47E50FD-C886-45A4-B2AA-579E92AFD8A7}" type="parTrans" cxnId="{15CF5D7A-B4CD-4392-8C25-84413FD545EE}">
      <dgm:prSet/>
      <dgm:spPr/>
      <dgm:t>
        <a:bodyPr/>
        <a:lstStyle/>
        <a:p>
          <a:endParaRPr lang="en-US"/>
        </a:p>
      </dgm:t>
    </dgm:pt>
    <dgm:pt modelId="{C893D073-DDF7-4077-8833-4724A634DFCE}" type="sibTrans" cxnId="{15CF5D7A-B4CD-4392-8C25-84413FD545EE}">
      <dgm:prSet/>
      <dgm:spPr/>
      <dgm:t>
        <a:bodyPr/>
        <a:lstStyle/>
        <a:p>
          <a:endParaRPr lang="en-US"/>
        </a:p>
      </dgm:t>
    </dgm:pt>
    <dgm:pt modelId="{A128D74A-E00A-432A-A09D-F40312217723}" type="pres">
      <dgm:prSet presAssocID="{FB5E5747-088C-4A99-9097-CE6EC37259B1}" presName="root" presStyleCnt="0">
        <dgm:presLayoutVars>
          <dgm:dir/>
          <dgm:resizeHandles val="exact"/>
        </dgm:presLayoutVars>
      </dgm:prSet>
      <dgm:spPr/>
    </dgm:pt>
    <dgm:pt modelId="{20175754-FD7B-4F05-B4D6-399394A2A196}" type="pres">
      <dgm:prSet presAssocID="{FB5E5747-088C-4A99-9097-CE6EC37259B1}" presName="container" presStyleCnt="0">
        <dgm:presLayoutVars>
          <dgm:dir/>
          <dgm:resizeHandles val="exact"/>
        </dgm:presLayoutVars>
      </dgm:prSet>
      <dgm:spPr/>
    </dgm:pt>
    <dgm:pt modelId="{0EA41233-D9C0-4E31-9215-FF855D746274}" type="pres">
      <dgm:prSet presAssocID="{A6E3409C-AE0D-44A0-BF6D-C8661EA7F321}" presName="compNode" presStyleCnt="0"/>
      <dgm:spPr/>
    </dgm:pt>
    <dgm:pt modelId="{B6A59C5E-F93C-491D-B6AB-1981EBD69891}" type="pres">
      <dgm:prSet presAssocID="{A6E3409C-AE0D-44A0-BF6D-C8661EA7F321}" presName="iconBgRect" presStyleLbl="bgShp" presStyleIdx="0" presStyleCnt="4"/>
      <dgm:spPr/>
    </dgm:pt>
    <dgm:pt modelId="{A0C53E3A-BDAF-41BA-854C-B8325D3FC095}" type="pres">
      <dgm:prSet presAssocID="{A6E3409C-AE0D-44A0-BF6D-C8661EA7F3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0C8D6D62-7021-4AF6-A194-59B73D91E4D2}" type="pres">
      <dgm:prSet presAssocID="{A6E3409C-AE0D-44A0-BF6D-C8661EA7F321}" presName="spaceRect" presStyleCnt="0"/>
      <dgm:spPr/>
    </dgm:pt>
    <dgm:pt modelId="{E63E1E39-91D7-4C6E-B092-60982A41817F}" type="pres">
      <dgm:prSet presAssocID="{A6E3409C-AE0D-44A0-BF6D-C8661EA7F321}" presName="textRect" presStyleLbl="revTx" presStyleIdx="0" presStyleCnt="4">
        <dgm:presLayoutVars>
          <dgm:chMax val="1"/>
          <dgm:chPref val="1"/>
        </dgm:presLayoutVars>
      </dgm:prSet>
      <dgm:spPr/>
    </dgm:pt>
    <dgm:pt modelId="{5DD36AF1-3FF0-434B-9442-81C329599277}" type="pres">
      <dgm:prSet presAssocID="{7EED6712-779B-411F-9F54-227940D75E40}" presName="sibTrans" presStyleLbl="sibTrans2D1" presStyleIdx="0" presStyleCnt="0"/>
      <dgm:spPr/>
    </dgm:pt>
    <dgm:pt modelId="{60F7316C-6EA2-45FE-8751-849543EBDFEE}" type="pres">
      <dgm:prSet presAssocID="{CA6B24D3-8231-4B63-B013-1E1CF200DE67}" presName="compNode" presStyleCnt="0"/>
      <dgm:spPr/>
    </dgm:pt>
    <dgm:pt modelId="{D053AB26-C7CA-4857-BE66-347E7F2DB596}" type="pres">
      <dgm:prSet presAssocID="{CA6B24D3-8231-4B63-B013-1E1CF200DE67}" presName="iconBgRect" presStyleLbl="bgShp" presStyleIdx="1" presStyleCnt="4"/>
      <dgm:spPr/>
    </dgm:pt>
    <dgm:pt modelId="{08D8A45A-F809-4987-9881-ED9982AF65DD}" type="pres">
      <dgm:prSet presAssocID="{CA6B24D3-8231-4B63-B013-1E1CF200DE6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a:ext>
      </dgm:extLst>
    </dgm:pt>
    <dgm:pt modelId="{A379EF20-7FC9-4877-9198-88F730E9A80C}" type="pres">
      <dgm:prSet presAssocID="{CA6B24D3-8231-4B63-B013-1E1CF200DE67}" presName="spaceRect" presStyleCnt="0"/>
      <dgm:spPr/>
    </dgm:pt>
    <dgm:pt modelId="{67EFEBD3-C39E-47AB-A5C9-BB7038BCD9BB}" type="pres">
      <dgm:prSet presAssocID="{CA6B24D3-8231-4B63-B013-1E1CF200DE67}" presName="textRect" presStyleLbl="revTx" presStyleIdx="1" presStyleCnt="4">
        <dgm:presLayoutVars>
          <dgm:chMax val="1"/>
          <dgm:chPref val="1"/>
        </dgm:presLayoutVars>
      </dgm:prSet>
      <dgm:spPr/>
    </dgm:pt>
    <dgm:pt modelId="{3842E08E-341B-42F8-BC35-40505F58CC95}" type="pres">
      <dgm:prSet presAssocID="{640CA625-4131-438F-99D1-331C36945360}" presName="sibTrans" presStyleLbl="sibTrans2D1" presStyleIdx="0" presStyleCnt="0"/>
      <dgm:spPr/>
    </dgm:pt>
    <dgm:pt modelId="{7F557963-396F-453F-9327-3836D6042677}" type="pres">
      <dgm:prSet presAssocID="{1D4897BD-137C-4F0F-96F3-EE81B818E487}" presName="compNode" presStyleCnt="0"/>
      <dgm:spPr/>
    </dgm:pt>
    <dgm:pt modelId="{C8FF254E-F31B-4385-9587-FE89F3AEEA30}" type="pres">
      <dgm:prSet presAssocID="{1D4897BD-137C-4F0F-96F3-EE81B818E487}" presName="iconBgRect" presStyleLbl="bgShp" presStyleIdx="2" presStyleCnt="4"/>
      <dgm:spPr/>
    </dgm:pt>
    <dgm:pt modelId="{9786BA42-B9DB-4BC1-9065-40B67F3DBEB4}" type="pres">
      <dgm:prSet presAssocID="{1D4897BD-137C-4F0F-96F3-EE81B818E4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a:ext>
      </dgm:extLst>
    </dgm:pt>
    <dgm:pt modelId="{C27D9D55-D2D4-46AE-B8F2-78F76211BC10}" type="pres">
      <dgm:prSet presAssocID="{1D4897BD-137C-4F0F-96F3-EE81B818E487}" presName="spaceRect" presStyleCnt="0"/>
      <dgm:spPr/>
    </dgm:pt>
    <dgm:pt modelId="{61B632F0-AB5D-4CF8-8EE4-60E77DE58260}" type="pres">
      <dgm:prSet presAssocID="{1D4897BD-137C-4F0F-96F3-EE81B818E487}" presName="textRect" presStyleLbl="revTx" presStyleIdx="2" presStyleCnt="4">
        <dgm:presLayoutVars>
          <dgm:chMax val="1"/>
          <dgm:chPref val="1"/>
        </dgm:presLayoutVars>
      </dgm:prSet>
      <dgm:spPr/>
    </dgm:pt>
    <dgm:pt modelId="{282BA1EB-FD53-4AB0-858D-49CBA5B3E973}" type="pres">
      <dgm:prSet presAssocID="{596D3437-828A-4630-87D8-E7C1D6D8A42D}" presName="sibTrans" presStyleLbl="sibTrans2D1" presStyleIdx="0" presStyleCnt="0"/>
      <dgm:spPr/>
    </dgm:pt>
    <dgm:pt modelId="{00C61388-60FD-44B0-9E3B-B5B6269CC462}" type="pres">
      <dgm:prSet presAssocID="{7B7AD1BC-9FCE-4DEA-9A73-4247F009F19D}" presName="compNode" presStyleCnt="0"/>
      <dgm:spPr/>
    </dgm:pt>
    <dgm:pt modelId="{146C94D4-224B-4837-9FC4-8F24236F52F0}" type="pres">
      <dgm:prSet presAssocID="{7B7AD1BC-9FCE-4DEA-9A73-4247F009F19D}" presName="iconBgRect" presStyleLbl="bgShp" presStyleIdx="3" presStyleCnt="4"/>
      <dgm:spPr/>
    </dgm:pt>
    <dgm:pt modelId="{709134DE-518A-4E18-BF71-4DBE004B3C51}" type="pres">
      <dgm:prSet presAssocID="{7B7AD1BC-9FCE-4DEA-9A73-4247F009F1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5F3FB2BD-6E77-496B-9955-56AE76C23088}" type="pres">
      <dgm:prSet presAssocID="{7B7AD1BC-9FCE-4DEA-9A73-4247F009F19D}" presName="spaceRect" presStyleCnt="0"/>
      <dgm:spPr/>
    </dgm:pt>
    <dgm:pt modelId="{1B2A93E9-26C8-4BDD-A3BA-19DEB0B6B49E}" type="pres">
      <dgm:prSet presAssocID="{7B7AD1BC-9FCE-4DEA-9A73-4247F009F19D}" presName="textRect" presStyleLbl="revTx" presStyleIdx="3" presStyleCnt="4">
        <dgm:presLayoutVars>
          <dgm:chMax val="1"/>
          <dgm:chPref val="1"/>
        </dgm:presLayoutVars>
      </dgm:prSet>
      <dgm:spPr/>
    </dgm:pt>
  </dgm:ptLst>
  <dgm:cxnLst>
    <dgm:cxn modelId="{9157A42B-AE99-41CC-9965-39DFB36AD7FE}" type="presOf" srcId="{640CA625-4131-438F-99D1-331C36945360}" destId="{3842E08E-341B-42F8-BC35-40505F58CC95}" srcOrd="0" destOrd="0" presId="urn:microsoft.com/office/officeart/2018/2/layout/IconCircleList"/>
    <dgm:cxn modelId="{E9AF3732-1C73-4AE4-BC2C-A9E7871F00D1}" type="presOf" srcId="{FB5E5747-088C-4A99-9097-CE6EC37259B1}" destId="{A128D74A-E00A-432A-A09D-F40312217723}" srcOrd="0" destOrd="0" presId="urn:microsoft.com/office/officeart/2018/2/layout/IconCircleList"/>
    <dgm:cxn modelId="{0262F93B-0CE8-44A9-B6E7-BCF2000AD865}" type="presOf" srcId="{CA6B24D3-8231-4B63-B013-1E1CF200DE67}" destId="{67EFEBD3-C39E-47AB-A5C9-BB7038BCD9BB}" srcOrd="0" destOrd="0" presId="urn:microsoft.com/office/officeart/2018/2/layout/IconCircleList"/>
    <dgm:cxn modelId="{5216FE62-6A21-4A54-8AC5-DB3EA5179B3D}" type="presOf" srcId="{7B7AD1BC-9FCE-4DEA-9A73-4247F009F19D}" destId="{1B2A93E9-26C8-4BDD-A3BA-19DEB0B6B49E}" srcOrd="0" destOrd="0" presId="urn:microsoft.com/office/officeart/2018/2/layout/IconCircleList"/>
    <dgm:cxn modelId="{FABD1964-04EB-4B42-84B0-F51DD3C0F53F}" type="presOf" srcId="{A6E3409C-AE0D-44A0-BF6D-C8661EA7F321}" destId="{E63E1E39-91D7-4C6E-B092-60982A41817F}" srcOrd="0" destOrd="0" presId="urn:microsoft.com/office/officeart/2018/2/layout/IconCircleList"/>
    <dgm:cxn modelId="{7E60EE67-61B1-4E89-B17B-3ED66734B7F0}" type="presOf" srcId="{1D4897BD-137C-4F0F-96F3-EE81B818E487}" destId="{61B632F0-AB5D-4CF8-8EE4-60E77DE58260}" srcOrd="0" destOrd="0" presId="urn:microsoft.com/office/officeart/2018/2/layout/IconCircleList"/>
    <dgm:cxn modelId="{0659A876-292D-4926-9637-98BA5A9CF588}" srcId="{FB5E5747-088C-4A99-9097-CE6EC37259B1}" destId="{A6E3409C-AE0D-44A0-BF6D-C8661EA7F321}" srcOrd="0" destOrd="0" parTransId="{060F60F5-8A83-4744-A134-8BAA13136792}" sibTransId="{7EED6712-779B-411F-9F54-227940D75E40}"/>
    <dgm:cxn modelId="{15CF5D7A-B4CD-4392-8C25-84413FD545EE}" srcId="{FB5E5747-088C-4A99-9097-CE6EC37259B1}" destId="{7B7AD1BC-9FCE-4DEA-9A73-4247F009F19D}" srcOrd="3" destOrd="0" parTransId="{D47E50FD-C886-45A4-B2AA-579E92AFD8A7}" sibTransId="{C893D073-DDF7-4077-8833-4724A634DFCE}"/>
    <dgm:cxn modelId="{45E8F6AF-2797-404C-A301-8DBA6F1DA1A2}" srcId="{FB5E5747-088C-4A99-9097-CE6EC37259B1}" destId="{1D4897BD-137C-4F0F-96F3-EE81B818E487}" srcOrd="2" destOrd="0" parTransId="{84417ECA-01DD-4C5D-A1E2-49576014110A}" sibTransId="{596D3437-828A-4630-87D8-E7C1D6D8A42D}"/>
    <dgm:cxn modelId="{3B92D0C2-6F99-4FED-8F6D-08C34F231E3C}" srcId="{FB5E5747-088C-4A99-9097-CE6EC37259B1}" destId="{CA6B24D3-8231-4B63-B013-1E1CF200DE67}" srcOrd="1" destOrd="0" parTransId="{555792EC-0BAA-415E-8AB9-F05920474EDD}" sibTransId="{640CA625-4131-438F-99D1-331C36945360}"/>
    <dgm:cxn modelId="{A1C59FC5-232B-410D-8ED3-9B900A975F57}" type="presOf" srcId="{7EED6712-779B-411F-9F54-227940D75E40}" destId="{5DD36AF1-3FF0-434B-9442-81C329599277}" srcOrd="0" destOrd="0" presId="urn:microsoft.com/office/officeart/2018/2/layout/IconCircleList"/>
    <dgm:cxn modelId="{2A5F90E3-E256-4EB8-9C0D-F1207F0A89F3}" type="presOf" srcId="{596D3437-828A-4630-87D8-E7C1D6D8A42D}" destId="{282BA1EB-FD53-4AB0-858D-49CBA5B3E973}" srcOrd="0" destOrd="0" presId="urn:microsoft.com/office/officeart/2018/2/layout/IconCircleList"/>
    <dgm:cxn modelId="{618587B8-B3F7-4C6A-94CB-89CCFDB3386C}" type="presParOf" srcId="{A128D74A-E00A-432A-A09D-F40312217723}" destId="{20175754-FD7B-4F05-B4D6-399394A2A196}" srcOrd="0" destOrd="0" presId="urn:microsoft.com/office/officeart/2018/2/layout/IconCircleList"/>
    <dgm:cxn modelId="{EAE9C943-1D8E-4A29-A756-16149281BA0D}" type="presParOf" srcId="{20175754-FD7B-4F05-B4D6-399394A2A196}" destId="{0EA41233-D9C0-4E31-9215-FF855D746274}" srcOrd="0" destOrd="0" presId="urn:microsoft.com/office/officeart/2018/2/layout/IconCircleList"/>
    <dgm:cxn modelId="{1E87F0BD-0846-4715-B03B-C1354D292FE4}" type="presParOf" srcId="{0EA41233-D9C0-4E31-9215-FF855D746274}" destId="{B6A59C5E-F93C-491D-B6AB-1981EBD69891}" srcOrd="0" destOrd="0" presId="urn:microsoft.com/office/officeart/2018/2/layout/IconCircleList"/>
    <dgm:cxn modelId="{D0DD6238-0C73-4C83-8864-7ACCC2EFD951}" type="presParOf" srcId="{0EA41233-D9C0-4E31-9215-FF855D746274}" destId="{A0C53E3A-BDAF-41BA-854C-B8325D3FC095}" srcOrd="1" destOrd="0" presId="urn:microsoft.com/office/officeart/2018/2/layout/IconCircleList"/>
    <dgm:cxn modelId="{DA2EE810-3E8D-4293-B1AB-1629D670EDB7}" type="presParOf" srcId="{0EA41233-D9C0-4E31-9215-FF855D746274}" destId="{0C8D6D62-7021-4AF6-A194-59B73D91E4D2}" srcOrd="2" destOrd="0" presId="urn:microsoft.com/office/officeart/2018/2/layout/IconCircleList"/>
    <dgm:cxn modelId="{0984A31C-C229-471B-8DB1-E810CBD06F58}" type="presParOf" srcId="{0EA41233-D9C0-4E31-9215-FF855D746274}" destId="{E63E1E39-91D7-4C6E-B092-60982A41817F}" srcOrd="3" destOrd="0" presId="urn:microsoft.com/office/officeart/2018/2/layout/IconCircleList"/>
    <dgm:cxn modelId="{FABD2640-E456-45AE-84CB-BF973AC81163}" type="presParOf" srcId="{20175754-FD7B-4F05-B4D6-399394A2A196}" destId="{5DD36AF1-3FF0-434B-9442-81C329599277}" srcOrd="1" destOrd="0" presId="urn:microsoft.com/office/officeart/2018/2/layout/IconCircleList"/>
    <dgm:cxn modelId="{C414B294-9F99-4E44-BD63-D9278BFF0D81}" type="presParOf" srcId="{20175754-FD7B-4F05-B4D6-399394A2A196}" destId="{60F7316C-6EA2-45FE-8751-849543EBDFEE}" srcOrd="2" destOrd="0" presId="urn:microsoft.com/office/officeart/2018/2/layout/IconCircleList"/>
    <dgm:cxn modelId="{EB90E37C-ED38-4A98-9484-1FE1C1F89D74}" type="presParOf" srcId="{60F7316C-6EA2-45FE-8751-849543EBDFEE}" destId="{D053AB26-C7CA-4857-BE66-347E7F2DB596}" srcOrd="0" destOrd="0" presId="urn:microsoft.com/office/officeart/2018/2/layout/IconCircleList"/>
    <dgm:cxn modelId="{90613EB4-FDC2-4E21-801A-B785CFB8E1DC}" type="presParOf" srcId="{60F7316C-6EA2-45FE-8751-849543EBDFEE}" destId="{08D8A45A-F809-4987-9881-ED9982AF65DD}" srcOrd="1" destOrd="0" presId="urn:microsoft.com/office/officeart/2018/2/layout/IconCircleList"/>
    <dgm:cxn modelId="{281AAB33-236B-490B-8908-059E6E69DDBE}" type="presParOf" srcId="{60F7316C-6EA2-45FE-8751-849543EBDFEE}" destId="{A379EF20-7FC9-4877-9198-88F730E9A80C}" srcOrd="2" destOrd="0" presId="urn:microsoft.com/office/officeart/2018/2/layout/IconCircleList"/>
    <dgm:cxn modelId="{1B0D6754-D649-48ED-A21D-CDF04E5D53AD}" type="presParOf" srcId="{60F7316C-6EA2-45FE-8751-849543EBDFEE}" destId="{67EFEBD3-C39E-47AB-A5C9-BB7038BCD9BB}" srcOrd="3" destOrd="0" presId="urn:microsoft.com/office/officeart/2018/2/layout/IconCircleList"/>
    <dgm:cxn modelId="{5EF921A0-3A0B-4055-A172-585CD4825B29}" type="presParOf" srcId="{20175754-FD7B-4F05-B4D6-399394A2A196}" destId="{3842E08E-341B-42F8-BC35-40505F58CC95}" srcOrd="3" destOrd="0" presId="urn:microsoft.com/office/officeart/2018/2/layout/IconCircleList"/>
    <dgm:cxn modelId="{7D294CFC-F410-4CEA-BAEE-E80CE599A9E2}" type="presParOf" srcId="{20175754-FD7B-4F05-B4D6-399394A2A196}" destId="{7F557963-396F-453F-9327-3836D6042677}" srcOrd="4" destOrd="0" presId="urn:microsoft.com/office/officeart/2018/2/layout/IconCircleList"/>
    <dgm:cxn modelId="{9111F41D-46F8-4987-8884-FAA065E81E12}" type="presParOf" srcId="{7F557963-396F-453F-9327-3836D6042677}" destId="{C8FF254E-F31B-4385-9587-FE89F3AEEA30}" srcOrd="0" destOrd="0" presId="urn:microsoft.com/office/officeart/2018/2/layout/IconCircleList"/>
    <dgm:cxn modelId="{8AC57D5A-3DE8-4A92-9B49-72EE933FD5A2}" type="presParOf" srcId="{7F557963-396F-453F-9327-3836D6042677}" destId="{9786BA42-B9DB-4BC1-9065-40B67F3DBEB4}" srcOrd="1" destOrd="0" presId="urn:microsoft.com/office/officeart/2018/2/layout/IconCircleList"/>
    <dgm:cxn modelId="{26E86315-FC31-4543-9D23-1AE3E15269FC}" type="presParOf" srcId="{7F557963-396F-453F-9327-3836D6042677}" destId="{C27D9D55-D2D4-46AE-B8F2-78F76211BC10}" srcOrd="2" destOrd="0" presId="urn:microsoft.com/office/officeart/2018/2/layout/IconCircleList"/>
    <dgm:cxn modelId="{F278C1EA-7FDF-4F22-9864-9D371326EBF0}" type="presParOf" srcId="{7F557963-396F-453F-9327-3836D6042677}" destId="{61B632F0-AB5D-4CF8-8EE4-60E77DE58260}" srcOrd="3" destOrd="0" presId="urn:microsoft.com/office/officeart/2018/2/layout/IconCircleList"/>
    <dgm:cxn modelId="{C3B39B26-9FEC-4B63-B1E1-924D22018F9A}" type="presParOf" srcId="{20175754-FD7B-4F05-B4D6-399394A2A196}" destId="{282BA1EB-FD53-4AB0-858D-49CBA5B3E973}" srcOrd="5" destOrd="0" presId="urn:microsoft.com/office/officeart/2018/2/layout/IconCircleList"/>
    <dgm:cxn modelId="{28A6A857-EC84-4DB3-B7E4-7C57610DC698}" type="presParOf" srcId="{20175754-FD7B-4F05-B4D6-399394A2A196}" destId="{00C61388-60FD-44B0-9E3B-B5B6269CC462}" srcOrd="6" destOrd="0" presId="urn:microsoft.com/office/officeart/2018/2/layout/IconCircleList"/>
    <dgm:cxn modelId="{88BFE81B-503A-4590-903C-48D620350B63}" type="presParOf" srcId="{00C61388-60FD-44B0-9E3B-B5B6269CC462}" destId="{146C94D4-224B-4837-9FC4-8F24236F52F0}" srcOrd="0" destOrd="0" presId="urn:microsoft.com/office/officeart/2018/2/layout/IconCircleList"/>
    <dgm:cxn modelId="{5978CFC6-E8DA-4193-8885-0F506B81A046}" type="presParOf" srcId="{00C61388-60FD-44B0-9E3B-B5B6269CC462}" destId="{709134DE-518A-4E18-BF71-4DBE004B3C51}" srcOrd="1" destOrd="0" presId="urn:microsoft.com/office/officeart/2018/2/layout/IconCircleList"/>
    <dgm:cxn modelId="{5DE95419-5252-421A-BDFF-E9A78A78B4AD}" type="presParOf" srcId="{00C61388-60FD-44B0-9E3B-B5B6269CC462}" destId="{5F3FB2BD-6E77-496B-9955-56AE76C23088}" srcOrd="2" destOrd="0" presId="urn:microsoft.com/office/officeart/2018/2/layout/IconCircleList"/>
    <dgm:cxn modelId="{48E84BA5-0193-4DE7-A3A0-D60E90AD8C6C}" type="presParOf" srcId="{00C61388-60FD-44B0-9E3B-B5B6269CC462}" destId="{1B2A93E9-26C8-4BDD-A3BA-19DEB0B6B49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624977-2370-49F7-B328-E314FB917A4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58F67FA-8410-4F5D-B2C5-7D03CE4CB8DC}">
      <dgm:prSet/>
      <dgm:spPr/>
      <dgm:t>
        <a:bodyPr/>
        <a:lstStyle/>
        <a:p>
          <a:pPr>
            <a:defRPr cap="all"/>
          </a:pPr>
          <a:r>
            <a:rPr lang="en-GB"/>
            <a:t>Safety first</a:t>
          </a:r>
          <a:endParaRPr lang="en-US"/>
        </a:p>
      </dgm:t>
    </dgm:pt>
    <dgm:pt modelId="{2E2A4033-0D1E-4377-A4DA-A445D370303B}" type="parTrans" cxnId="{04E93D4E-D083-4A82-B9B2-E61DA7A3D996}">
      <dgm:prSet/>
      <dgm:spPr/>
      <dgm:t>
        <a:bodyPr/>
        <a:lstStyle/>
        <a:p>
          <a:endParaRPr lang="en-US"/>
        </a:p>
      </dgm:t>
    </dgm:pt>
    <dgm:pt modelId="{4CBAF094-A164-49CB-B118-05B921F7A3E7}" type="sibTrans" cxnId="{04E93D4E-D083-4A82-B9B2-E61DA7A3D996}">
      <dgm:prSet/>
      <dgm:spPr/>
      <dgm:t>
        <a:bodyPr/>
        <a:lstStyle/>
        <a:p>
          <a:endParaRPr lang="en-US"/>
        </a:p>
      </dgm:t>
    </dgm:pt>
    <dgm:pt modelId="{E1182E7B-EF85-4C2C-9714-47DA82E5F2C3}">
      <dgm:prSet/>
      <dgm:spPr/>
      <dgm:t>
        <a:bodyPr/>
        <a:lstStyle/>
        <a:p>
          <a:pPr>
            <a:defRPr cap="all"/>
          </a:pPr>
          <a:r>
            <a:rPr lang="en-GB"/>
            <a:t>Sanitation and health</a:t>
          </a:r>
          <a:endParaRPr lang="en-US"/>
        </a:p>
      </dgm:t>
    </dgm:pt>
    <dgm:pt modelId="{9E0648A6-2C48-47AC-8BD5-D9902E361056}" type="parTrans" cxnId="{AC114F5E-1E5D-473D-942E-AF12E18C8D87}">
      <dgm:prSet/>
      <dgm:spPr/>
      <dgm:t>
        <a:bodyPr/>
        <a:lstStyle/>
        <a:p>
          <a:endParaRPr lang="en-US"/>
        </a:p>
      </dgm:t>
    </dgm:pt>
    <dgm:pt modelId="{23DA6369-A9D2-4A5A-A4AC-D453235D025F}" type="sibTrans" cxnId="{AC114F5E-1E5D-473D-942E-AF12E18C8D87}">
      <dgm:prSet/>
      <dgm:spPr/>
      <dgm:t>
        <a:bodyPr/>
        <a:lstStyle/>
        <a:p>
          <a:endParaRPr lang="en-US"/>
        </a:p>
      </dgm:t>
    </dgm:pt>
    <dgm:pt modelId="{D5D469F6-9F65-48FB-8201-C64255265B00}">
      <dgm:prSet/>
      <dgm:spPr/>
      <dgm:t>
        <a:bodyPr/>
        <a:lstStyle/>
        <a:p>
          <a:pPr>
            <a:defRPr cap="all"/>
          </a:pPr>
          <a:r>
            <a:rPr lang="en-GB"/>
            <a:t>Emotional support</a:t>
          </a:r>
          <a:endParaRPr lang="en-US"/>
        </a:p>
      </dgm:t>
    </dgm:pt>
    <dgm:pt modelId="{19C45ED1-8AD6-44B8-97C0-4296FFA64CFA}" type="parTrans" cxnId="{56264CD2-726E-48D3-9D96-F45203A9E4C1}">
      <dgm:prSet/>
      <dgm:spPr/>
      <dgm:t>
        <a:bodyPr/>
        <a:lstStyle/>
        <a:p>
          <a:endParaRPr lang="en-US"/>
        </a:p>
      </dgm:t>
    </dgm:pt>
    <dgm:pt modelId="{866830C1-EBF9-4B71-B71C-45C37194FF8C}" type="sibTrans" cxnId="{56264CD2-726E-48D3-9D96-F45203A9E4C1}">
      <dgm:prSet/>
      <dgm:spPr/>
      <dgm:t>
        <a:bodyPr/>
        <a:lstStyle/>
        <a:p>
          <a:endParaRPr lang="en-US"/>
        </a:p>
      </dgm:t>
    </dgm:pt>
    <dgm:pt modelId="{3F5C2827-0BFD-4F36-8F4F-3ADE08C83265}">
      <dgm:prSet/>
      <dgm:spPr/>
      <dgm:t>
        <a:bodyPr/>
        <a:lstStyle/>
        <a:p>
          <a:pPr>
            <a:defRPr cap="all"/>
          </a:pPr>
          <a:r>
            <a:rPr lang="en-GB"/>
            <a:t>Repair and rebuild</a:t>
          </a:r>
          <a:endParaRPr lang="en-US"/>
        </a:p>
      </dgm:t>
    </dgm:pt>
    <dgm:pt modelId="{ABE643A5-03AC-468B-88D2-668E54A502F6}" type="parTrans" cxnId="{A89245C8-9F92-480D-BE30-41CDD61111E7}">
      <dgm:prSet/>
      <dgm:spPr/>
      <dgm:t>
        <a:bodyPr/>
        <a:lstStyle/>
        <a:p>
          <a:endParaRPr lang="en-US"/>
        </a:p>
      </dgm:t>
    </dgm:pt>
    <dgm:pt modelId="{3ACDFA8D-0AF3-44A7-A949-796DEC05F718}" type="sibTrans" cxnId="{A89245C8-9F92-480D-BE30-41CDD61111E7}">
      <dgm:prSet/>
      <dgm:spPr/>
      <dgm:t>
        <a:bodyPr/>
        <a:lstStyle/>
        <a:p>
          <a:endParaRPr lang="en-US"/>
        </a:p>
      </dgm:t>
    </dgm:pt>
    <dgm:pt modelId="{191E264A-73D8-46C6-9FC9-E11E3357CC61}" type="pres">
      <dgm:prSet presAssocID="{3C624977-2370-49F7-B328-E314FB917A40}" presName="root" presStyleCnt="0">
        <dgm:presLayoutVars>
          <dgm:dir/>
          <dgm:resizeHandles val="exact"/>
        </dgm:presLayoutVars>
      </dgm:prSet>
      <dgm:spPr/>
    </dgm:pt>
    <dgm:pt modelId="{1AF487E6-1BFB-44A6-B779-1AD84E588095}" type="pres">
      <dgm:prSet presAssocID="{458F67FA-8410-4F5D-B2C5-7D03CE4CB8DC}" presName="compNode" presStyleCnt="0"/>
      <dgm:spPr/>
    </dgm:pt>
    <dgm:pt modelId="{A072EAA0-156F-425D-9734-C10724A97F7D}" type="pres">
      <dgm:prSet presAssocID="{458F67FA-8410-4F5D-B2C5-7D03CE4CB8DC}" presName="iconBgRect" presStyleLbl="bgShp" presStyleIdx="0" presStyleCnt="4"/>
      <dgm:spPr/>
    </dgm:pt>
    <dgm:pt modelId="{AC2650FA-CA33-4094-BADF-822AAD93EA6F}" type="pres">
      <dgm:prSet presAssocID="{458F67FA-8410-4F5D-B2C5-7D03CE4CB8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1E9D51FB-B8C4-475A-A274-17C6B7C1C5DB}" type="pres">
      <dgm:prSet presAssocID="{458F67FA-8410-4F5D-B2C5-7D03CE4CB8DC}" presName="spaceRect" presStyleCnt="0"/>
      <dgm:spPr/>
    </dgm:pt>
    <dgm:pt modelId="{C8430FCC-AACE-4E19-97A1-BB01056015CF}" type="pres">
      <dgm:prSet presAssocID="{458F67FA-8410-4F5D-B2C5-7D03CE4CB8DC}" presName="textRect" presStyleLbl="revTx" presStyleIdx="0" presStyleCnt="4">
        <dgm:presLayoutVars>
          <dgm:chMax val="1"/>
          <dgm:chPref val="1"/>
        </dgm:presLayoutVars>
      </dgm:prSet>
      <dgm:spPr/>
    </dgm:pt>
    <dgm:pt modelId="{354C0F15-98EA-435A-BCB8-2E652A424DF3}" type="pres">
      <dgm:prSet presAssocID="{4CBAF094-A164-49CB-B118-05B921F7A3E7}" presName="sibTrans" presStyleCnt="0"/>
      <dgm:spPr/>
    </dgm:pt>
    <dgm:pt modelId="{231AFAFB-9469-472C-AB2E-9627380CE2AA}" type="pres">
      <dgm:prSet presAssocID="{E1182E7B-EF85-4C2C-9714-47DA82E5F2C3}" presName="compNode" presStyleCnt="0"/>
      <dgm:spPr/>
    </dgm:pt>
    <dgm:pt modelId="{2781238E-B69A-4DFD-A2C8-01841ADE7854}" type="pres">
      <dgm:prSet presAssocID="{E1182E7B-EF85-4C2C-9714-47DA82E5F2C3}" presName="iconBgRect" presStyleLbl="bgShp" presStyleIdx="1" presStyleCnt="4"/>
      <dgm:spPr/>
    </dgm:pt>
    <dgm:pt modelId="{4B7C4F7E-5078-428D-8182-1AEAF6299765}" type="pres">
      <dgm:prSet presAssocID="{E1182E7B-EF85-4C2C-9714-47DA82E5F2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08E994AE-0513-4510-8452-60F09A33009D}" type="pres">
      <dgm:prSet presAssocID="{E1182E7B-EF85-4C2C-9714-47DA82E5F2C3}" presName="spaceRect" presStyleCnt="0"/>
      <dgm:spPr/>
    </dgm:pt>
    <dgm:pt modelId="{EA162B60-C8C2-4305-BC5F-11CEBD14F515}" type="pres">
      <dgm:prSet presAssocID="{E1182E7B-EF85-4C2C-9714-47DA82E5F2C3}" presName="textRect" presStyleLbl="revTx" presStyleIdx="1" presStyleCnt="4">
        <dgm:presLayoutVars>
          <dgm:chMax val="1"/>
          <dgm:chPref val="1"/>
        </dgm:presLayoutVars>
      </dgm:prSet>
      <dgm:spPr/>
    </dgm:pt>
    <dgm:pt modelId="{FA4B0CD1-BC05-4EE3-8079-01ECBCDEBA4F}" type="pres">
      <dgm:prSet presAssocID="{23DA6369-A9D2-4A5A-A4AC-D453235D025F}" presName="sibTrans" presStyleCnt="0"/>
      <dgm:spPr/>
    </dgm:pt>
    <dgm:pt modelId="{D6C6E1DB-505A-432F-82D6-F25115B689EB}" type="pres">
      <dgm:prSet presAssocID="{D5D469F6-9F65-48FB-8201-C64255265B00}" presName="compNode" presStyleCnt="0"/>
      <dgm:spPr/>
    </dgm:pt>
    <dgm:pt modelId="{258EB7BB-3A0F-43E5-8199-2DF4516259CA}" type="pres">
      <dgm:prSet presAssocID="{D5D469F6-9F65-48FB-8201-C64255265B00}" presName="iconBgRect" presStyleLbl="bgShp" presStyleIdx="2" presStyleCnt="4"/>
      <dgm:spPr/>
    </dgm:pt>
    <dgm:pt modelId="{22F2BFB8-9619-4093-A288-A200B0565455}" type="pres">
      <dgm:prSet presAssocID="{D5D469F6-9F65-48FB-8201-C64255265B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3AA60BBA-1A8E-45DC-B5F9-9585C82F0292}" type="pres">
      <dgm:prSet presAssocID="{D5D469F6-9F65-48FB-8201-C64255265B00}" presName="spaceRect" presStyleCnt="0"/>
      <dgm:spPr/>
    </dgm:pt>
    <dgm:pt modelId="{F5BA8F78-F803-4A95-B9C5-2CF6AF0AB41C}" type="pres">
      <dgm:prSet presAssocID="{D5D469F6-9F65-48FB-8201-C64255265B00}" presName="textRect" presStyleLbl="revTx" presStyleIdx="2" presStyleCnt="4">
        <dgm:presLayoutVars>
          <dgm:chMax val="1"/>
          <dgm:chPref val="1"/>
        </dgm:presLayoutVars>
      </dgm:prSet>
      <dgm:spPr/>
    </dgm:pt>
    <dgm:pt modelId="{8A3527F2-458C-4080-AB3E-51EEEE27CB8B}" type="pres">
      <dgm:prSet presAssocID="{866830C1-EBF9-4B71-B71C-45C37194FF8C}" presName="sibTrans" presStyleCnt="0"/>
      <dgm:spPr/>
    </dgm:pt>
    <dgm:pt modelId="{E8E3DC19-0F9F-4FBA-9F55-44EF5F4B78EF}" type="pres">
      <dgm:prSet presAssocID="{3F5C2827-0BFD-4F36-8F4F-3ADE08C83265}" presName="compNode" presStyleCnt="0"/>
      <dgm:spPr/>
    </dgm:pt>
    <dgm:pt modelId="{34714724-4A27-4663-836A-4D42D3EA6D4B}" type="pres">
      <dgm:prSet presAssocID="{3F5C2827-0BFD-4F36-8F4F-3ADE08C83265}" presName="iconBgRect" presStyleLbl="bgShp" presStyleIdx="3" presStyleCnt="4"/>
      <dgm:spPr/>
    </dgm:pt>
    <dgm:pt modelId="{433177D9-105D-42C3-97A1-D218958D864B}" type="pres">
      <dgm:prSet presAssocID="{3F5C2827-0BFD-4F36-8F4F-3ADE08C832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mmer"/>
        </a:ext>
      </dgm:extLst>
    </dgm:pt>
    <dgm:pt modelId="{C5D59B9B-05C2-4F09-ABD8-413F44552595}" type="pres">
      <dgm:prSet presAssocID="{3F5C2827-0BFD-4F36-8F4F-3ADE08C83265}" presName="spaceRect" presStyleCnt="0"/>
      <dgm:spPr/>
    </dgm:pt>
    <dgm:pt modelId="{075C1BD5-DC79-4DCE-AD89-CA7130DFA4A2}" type="pres">
      <dgm:prSet presAssocID="{3F5C2827-0BFD-4F36-8F4F-3ADE08C83265}" presName="textRect" presStyleLbl="revTx" presStyleIdx="3" presStyleCnt="4">
        <dgm:presLayoutVars>
          <dgm:chMax val="1"/>
          <dgm:chPref val="1"/>
        </dgm:presLayoutVars>
      </dgm:prSet>
      <dgm:spPr/>
    </dgm:pt>
  </dgm:ptLst>
  <dgm:cxnLst>
    <dgm:cxn modelId="{AFACF41D-6BAC-4FC1-B77E-1CB0F53EE98D}" type="presOf" srcId="{D5D469F6-9F65-48FB-8201-C64255265B00}" destId="{F5BA8F78-F803-4A95-B9C5-2CF6AF0AB41C}" srcOrd="0" destOrd="0" presId="urn:microsoft.com/office/officeart/2018/5/layout/IconCircleLabelList"/>
    <dgm:cxn modelId="{AC114F5E-1E5D-473D-942E-AF12E18C8D87}" srcId="{3C624977-2370-49F7-B328-E314FB917A40}" destId="{E1182E7B-EF85-4C2C-9714-47DA82E5F2C3}" srcOrd="1" destOrd="0" parTransId="{9E0648A6-2C48-47AC-8BD5-D9902E361056}" sibTransId="{23DA6369-A9D2-4A5A-A4AC-D453235D025F}"/>
    <dgm:cxn modelId="{20C9E569-F41C-4F92-973C-57A17D452041}" type="presOf" srcId="{458F67FA-8410-4F5D-B2C5-7D03CE4CB8DC}" destId="{C8430FCC-AACE-4E19-97A1-BB01056015CF}" srcOrd="0" destOrd="0" presId="urn:microsoft.com/office/officeart/2018/5/layout/IconCircleLabelList"/>
    <dgm:cxn modelId="{04E93D4E-D083-4A82-B9B2-E61DA7A3D996}" srcId="{3C624977-2370-49F7-B328-E314FB917A40}" destId="{458F67FA-8410-4F5D-B2C5-7D03CE4CB8DC}" srcOrd="0" destOrd="0" parTransId="{2E2A4033-0D1E-4377-A4DA-A445D370303B}" sibTransId="{4CBAF094-A164-49CB-B118-05B921F7A3E7}"/>
    <dgm:cxn modelId="{BEA3D54E-365D-487C-91E8-51C98DD1A30C}" type="presOf" srcId="{E1182E7B-EF85-4C2C-9714-47DA82E5F2C3}" destId="{EA162B60-C8C2-4305-BC5F-11CEBD14F515}" srcOrd="0" destOrd="0" presId="urn:microsoft.com/office/officeart/2018/5/layout/IconCircleLabelList"/>
    <dgm:cxn modelId="{899FBE84-E52B-45C9-AB76-FA3595189EFC}" type="presOf" srcId="{3C624977-2370-49F7-B328-E314FB917A40}" destId="{191E264A-73D8-46C6-9FC9-E11E3357CC61}" srcOrd="0" destOrd="0" presId="urn:microsoft.com/office/officeart/2018/5/layout/IconCircleLabelList"/>
    <dgm:cxn modelId="{AB2E47BC-72EE-46B8-A874-7AD619B658C6}" type="presOf" srcId="{3F5C2827-0BFD-4F36-8F4F-3ADE08C83265}" destId="{075C1BD5-DC79-4DCE-AD89-CA7130DFA4A2}" srcOrd="0" destOrd="0" presId="urn:microsoft.com/office/officeart/2018/5/layout/IconCircleLabelList"/>
    <dgm:cxn modelId="{A89245C8-9F92-480D-BE30-41CDD61111E7}" srcId="{3C624977-2370-49F7-B328-E314FB917A40}" destId="{3F5C2827-0BFD-4F36-8F4F-3ADE08C83265}" srcOrd="3" destOrd="0" parTransId="{ABE643A5-03AC-468B-88D2-668E54A502F6}" sibTransId="{3ACDFA8D-0AF3-44A7-A949-796DEC05F718}"/>
    <dgm:cxn modelId="{56264CD2-726E-48D3-9D96-F45203A9E4C1}" srcId="{3C624977-2370-49F7-B328-E314FB917A40}" destId="{D5D469F6-9F65-48FB-8201-C64255265B00}" srcOrd="2" destOrd="0" parTransId="{19C45ED1-8AD6-44B8-97C0-4296FFA64CFA}" sibTransId="{866830C1-EBF9-4B71-B71C-45C37194FF8C}"/>
    <dgm:cxn modelId="{991A69BB-1250-4505-8B55-4D551EE7331B}" type="presParOf" srcId="{191E264A-73D8-46C6-9FC9-E11E3357CC61}" destId="{1AF487E6-1BFB-44A6-B779-1AD84E588095}" srcOrd="0" destOrd="0" presId="urn:microsoft.com/office/officeart/2018/5/layout/IconCircleLabelList"/>
    <dgm:cxn modelId="{1735EEE4-3815-43E7-9145-562E63E1E5BA}" type="presParOf" srcId="{1AF487E6-1BFB-44A6-B779-1AD84E588095}" destId="{A072EAA0-156F-425D-9734-C10724A97F7D}" srcOrd="0" destOrd="0" presId="urn:microsoft.com/office/officeart/2018/5/layout/IconCircleLabelList"/>
    <dgm:cxn modelId="{37C6C436-0A49-4FBA-9E29-8EF37E002800}" type="presParOf" srcId="{1AF487E6-1BFB-44A6-B779-1AD84E588095}" destId="{AC2650FA-CA33-4094-BADF-822AAD93EA6F}" srcOrd="1" destOrd="0" presId="urn:microsoft.com/office/officeart/2018/5/layout/IconCircleLabelList"/>
    <dgm:cxn modelId="{6D640066-F5C7-474F-B08F-DE21F313661B}" type="presParOf" srcId="{1AF487E6-1BFB-44A6-B779-1AD84E588095}" destId="{1E9D51FB-B8C4-475A-A274-17C6B7C1C5DB}" srcOrd="2" destOrd="0" presId="urn:microsoft.com/office/officeart/2018/5/layout/IconCircleLabelList"/>
    <dgm:cxn modelId="{C0C606AA-463C-4115-AF5F-D64553E5B9C9}" type="presParOf" srcId="{1AF487E6-1BFB-44A6-B779-1AD84E588095}" destId="{C8430FCC-AACE-4E19-97A1-BB01056015CF}" srcOrd="3" destOrd="0" presId="urn:microsoft.com/office/officeart/2018/5/layout/IconCircleLabelList"/>
    <dgm:cxn modelId="{A0B08ADE-5188-45A4-9FF1-7716BCAA62E5}" type="presParOf" srcId="{191E264A-73D8-46C6-9FC9-E11E3357CC61}" destId="{354C0F15-98EA-435A-BCB8-2E652A424DF3}" srcOrd="1" destOrd="0" presId="urn:microsoft.com/office/officeart/2018/5/layout/IconCircleLabelList"/>
    <dgm:cxn modelId="{D010DA0F-DB6F-408E-BF73-EA31CD532E06}" type="presParOf" srcId="{191E264A-73D8-46C6-9FC9-E11E3357CC61}" destId="{231AFAFB-9469-472C-AB2E-9627380CE2AA}" srcOrd="2" destOrd="0" presId="urn:microsoft.com/office/officeart/2018/5/layout/IconCircleLabelList"/>
    <dgm:cxn modelId="{58E78DA0-34AD-408D-B738-C2CF6010A8F2}" type="presParOf" srcId="{231AFAFB-9469-472C-AB2E-9627380CE2AA}" destId="{2781238E-B69A-4DFD-A2C8-01841ADE7854}" srcOrd="0" destOrd="0" presId="urn:microsoft.com/office/officeart/2018/5/layout/IconCircleLabelList"/>
    <dgm:cxn modelId="{AD7832A7-A366-47AF-AC39-EB8D26ABBE0B}" type="presParOf" srcId="{231AFAFB-9469-472C-AB2E-9627380CE2AA}" destId="{4B7C4F7E-5078-428D-8182-1AEAF6299765}" srcOrd="1" destOrd="0" presId="urn:microsoft.com/office/officeart/2018/5/layout/IconCircleLabelList"/>
    <dgm:cxn modelId="{A171067B-F71E-4682-BA48-C4273F0ACE50}" type="presParOf" srcId="{231AFAFB-9469-472C-AB2E-9627380CE2AA}" destId="{08E994AE-0513-4510-8452-60F09A33009D}" srcOrd="2" destOrd="0" presId="urn:microsoft.com/office/officeart/2018/5/layout/IconCircleLabelList"/>
    <dgm:cxn modelId="{04BB5711-B537-4345-AC0F-81C8E20C3BC1}" type="presParOf" srcId="{231AFAFB-9469-472C-AB2E-9627380CE2AA}" destId="{EA162B60-C8C2-4305-BC5F-11CEBD14F515}" srcOrd="3" destOrd="0" presId="urn:microsoft.com/office/officeart/2018/5/layout/IconCircleLabelList"/>
    <dgm:cxn modelId="{E71BF59C-4591-465B-9217-A438E9DBC6D1}" type="presParOf" srcId="{191E264A-73D8-46C6-9FC9-E11E3357CC61}" destId="{FA4B0CD1-BC05-4EE3-8079-01ECBCDEBA4F}" srcOrd="3" destOrd="0" presId="urn:microsoft.com/office/officeart/2018/5/layout/IconCircleLabelList"/>
    <dgm:cxn modelId="{A3ABC256-9A45-46EE-AC9D-7BC28D9FBFBA}" type="presParOf" srcId="{191E264A-73D8-46C6-9FC9-E11E3357CC61}" destId="{D6C6E1DB-505A-432F-82D6-F25115B689EB}" srcOrd="4" destOrd="0" presId="urn:microsoft.com/office/officeart/2018/5/layout/IconCircleLabelList"/>
    <dgm:cxn modelId="{9C98C6D7-2892-43EE-AF54-E89EA132237A}" type="presParOf" srcId="{D6C6E1DB-505A-432F-82D6-F25115B689EB}" destId="{258EB7BB-3A0F-43E5-8199-2DF4516259CA}" srcOrd="0" destOrd="0" presId="urn:microsoft.com/office/officeart/2018/5/layout/IconCircleLabelList"/>
    <dgm:cxn modelId="{50DB073E-51DF-4597-9B5B-E5712CE31A38}" type="presParOf" srcId="{D6C6E1DB-505A-432F-82D6-F25115B689EB}" destId="{22F2BFB8-9619-4093-A288-A200B0565455}" srcOrd="1" destOrd="0" presId="urn:microsoft.com/office/officeart/2018/5/layout/IconCircleLabelList"/>
    <dgm:cxn modelId="{285BD951-654E-4C7B-BF7F-981754B68768}" type="presParOf" srcId="{D6C6E1DB-505A-432F-82D6-F25115B689EB}" destId="{3AA60BBA-1A8E-45DC-B5F9-9585C82F0292}" srcOrd="2" destOrd="0" presId="urn:microsoft.com/office/officeart/2018/5/layout/IconCircleLabelList"/>
    <dgm:cxn modelId="{71617D69-5682-47B2-8637-5CF7698A6F92}" type="presParOf" srcId="{D6C6E1DB-505A-432F-82D6-F25115B689EB}" destId="{F5BA8F78-F803-4A95-B9C5-2CF6AF0AB41C}" srcOrd="3" destOrd="0" presId="urn:microsoft.com/office/officeart/2018/5/layout/IconCircleLabelList"/>
    <dgm:cxn modelId="{F41A79A9-E039-4010-93C2-3CCD324F742D}" type="presParOf" srcId="{191E264A-73D8-46C6-9FC9-E11E3357CC61}" destId="{8A3527F2-458C-4080-AB3E-51EEEE27CB8B}" srcOrd="5" destOrd="0" presId="urn:microsoft.com/office/officeart/2018/5/layout/IconCircleLabelList"/>
    <dgm:cxn modelId="{C3987353-A53A-44F9-B441-0DBC0397B2DF}" type="presParOf" srcId="{191E264A-73D8-46C6-9FC9-E11E3357CC61}" destId="{E8E3DC19-0F9F-4FBA-9F55-44EF5F4B78EF}" srcOrd="6" destOrd="0" presId="urn:microsoft.com/office/officeart/2018/5/layout/IconCircleLabelList"/>
    <dgm:cxn modelId="{4C4C0620-82D4-46D1-82B1-80D9434C0EF9}" type="presParOf" srcId="{E8E3DC19-0F9F-4FBA-9F55-44EF5F4B78EF}" destId="{34714724-4A27-4663-836A-4D42D3EA6D4B}" srcOrd="0" destOrd="0" presId="urn:microsoft.com/office/officeart/2018/5/layout/IconCircleLabelList"/>
    <dgm:cxn modelId="{93D95E8C-8E1E-47FB-85FF-FF4D66630840}" type="presParOf" srcId="{E8E3DC19-0F9F-4FBA-9F55-44EF5F4B78EF}" destId="{433177D9-105D-42C3-97A1-D218958D864B}" srcOrd="1" destOrd="0" presId="urn:microsoft.com/office/officeart/2018/5/layout/IconCircleLabelList"/>
    <dgm:cxn modelId="{8A33ADC9-2B2D-49E6-80FC-0033D0309F50}" type="presParOf" srcId="{E8E3DC19-0F9F-4FBA-9F55-44EF5F4B78EF}" destId="{C5D59B9B-05C2-4F09-ABD8-413F44552595}" srcOrd="2" destOrd="0" presId="urn:microsoft.com/office/officeart/2018/5/layout/IconCircleLabelList"/>
    <dgm:cxn modelId="{1E476059-A7FB-44EA-923D-8868E6CC75D7}" type="presParOf" srcId="{E8E3DC19-0F9F-4FBA-9F55-44EF5F4B78EF}" destId="{075C1BD5-DC79-4DCE-AD89-CA7130DFA4A2}"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0D097-462E-4D80-BB1B-B292CCEE852B}">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4E92E-7C17-4302-A630-3C2FF4D0B15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FCC18-5492-445A-A3A4-C35333FE66A6}">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GB" sz="2200" kern="1200"/>
            <a:t>Understand the impact of the </a:t>
          </a:r>
          <a:r>
            <a:rPr lang="en-GB" sz="2200" b="1" kern="1200"/>
            <a:t>depletion of natural resources</a:t>
          </a:r>
          <a:r>
            <a:rPr lang="en-GB" sz="2200" kern="1200"/>
            <a:t>.</a:t>
          </a:r>
          <a:endParaRPr lang="en-US" sz="2200" b="0" kern="1200"/>
        </a:p>
      </dsp:txBody>
      <dsp:txXfrm>
        <a:off x="1507738" y="707092"/>
        <a:ext cx="9007861" cy="1305401"/>
      </dsp:txXfrm>
    </dsp:sp>
    <dsp:sp modelId="{B113C6F4-67B8-409F-A8F0-ED7BADAF19C4}">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08BDF-BEEC-41A1-B2DE-B21A97B3798F}">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B8AEA-9197-4F50-91AB-FF6EA9D8D0E6}">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GB" sz="2200" kern="1200"/>
            <a:t>Develop </a:t>
          </a:r>
          <a:r>
            <a:rPr lang="en-GB" sz="2200" b="1" kern="1200"/>
            <a:t>practical skills </a:t>
          </a:r>
          <a:r>
            <a:rPr lang="en-GB" sz="2200" kern="1200"/>
            <a:t>to </a:t>
          </a:r>
          <a:r>
            <a:rPr lang="en-GB" sz="2200" b="1" kern="1200"/>
            <a:t>mitigate environmental effects on health</a:t>
          </a:r>
          <a:r>
            <a:rPr lang="en-GB" sz="2200" kern="1200"/>
            <a:t>, including fostering positive attitudes, ensuring safety, applying first aid, and coping with disasters.</a:t>
          </a:r>
          <a:endParaRPr lang="en-US" sz="2200" kern="1200"/>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62A45-386F-4AED-8F5D-F32BC89B45FD}">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20AE7-2EDF-45FA-8CAD-1D8030B959D4}">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8926BE-3877-43B4-AC3C-E01FEEC0C2A6}">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Disruption of marine ecosystems</a:t>
          </a:r>
          <a:endParaRPr lang="en-US" sz="2500" kern="1200"/>
        </a:p>
      </dsp:txBody>
      <dsp:txXfrm>
        <a:off x="93445" y="3018902"/>
        <a:ext cx="3206250" cy="720000"/>
      </dsp:txXfrm>
    </dsp:sp>
    <dsp:sp modelId="{FB1B6DF0-45FD-45E0-851B-3D96AFB82D19}">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92564-2E68-496A-94B6-99E25832EC11}">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FEB411-B84F-43E8-B914-2640E4C0F0FC}">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Food insecurity</a:t>
          </a:r>
          <a:endParaRPr lang="en-US" sz="2500" kern="1200"/>
        </a:p>
      </dsp:txBody>
      <dsp:txXfrm>
        <a:off x="3860789" y="3018902"/>
        <a:ext cx="3206250" cy="720000"/>
      </dsp:txXfrm>
    </dsp:sp>
    <dsp:sp modelId="{CECF90EA-5F2E-4672-8F84-E7881DBF92B4}">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45EA7E-4B54-48FE-9D62-B73D8D67B6AE}">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522AC1-6B2C-4209-A54A-45A6BEF13356}">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Economic consequences</a:t>
          </a:r>
          <a:endParaRPr lang="en-US" sz="2500" kern="1200"/>
        </a:p>
      </dsp:txBody>
      <dsp:txXfrm>
        <a:off x="7628133" y="3018902"/>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58052-E499-45B5-9D95-BEB1656DD29B}">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D7341-7DD7-48CF-996D-5F1B57F5B6DC}">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6B6C38-16CB-4ECF-AC56-08DE4956AF33}">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Loss of habitats</a:t>
          </a:r>
          <a:endParaRPr lang="en-US" sz="2500" kern="1200"/>
        </a:p>
      </dsp:txBody>
      <dsp:txXfrm>
        <a:off x="93445" y="3018902"/>
        <a:ext cx="3206250" cy="720000"/>
      </dsp:txXfrm>
    </dsp:sp>
    <dsp:sp modelId="{3E9BEEED-7136-415D-8DF6-BEAD43F1920C}">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87EAC-5FEE-4039-BD9F-1F2BFCC725C2}">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65C66C-1C8B-40E0-A96A-C0F4A26B521E}">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Increased erosion</a:t>
          </a:r>
          <a:endParaRPr lang="en-US" sz="2500" kern="1200"/>
        </a:p>
      </dsp:txBody>
      <dsp:txXfrm>
        <a:off x="3860789" y="3018902"/>
        <a:ext cx="3206250" cy="720000"/>
      </dsp:txXfrm>
    </dsp:sp>
    <dsp:sp modelId="{BCCD6529-DB05-464F-A48F-689D0C74F804}">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2DAEB0-4D21-4BF2-9C38-490307F41265}">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1E2531-E0FD-48FE-9F82-BC97716379F6}">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Release of stored carbon</a:t>
          </a:r>
          <a:endParaRPr lang="en-US" sz="2500" kern="1200"/>
        </a:p>
      </dsp:txBody>
      <dsp:txXfrm>
        <a:off x="7628133" y="3018902"/>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9C5E-F93C-491D-B6AB-1981EBD69891}">
      <dsp:nvSpPr>
        <dsp:cNvPr id="0" name=""/>
        <dsp:cNvSpPr/>
      </dsp:nvSpPr>
      <dsp:spPr>
        <a:xfrm>
          <a:off x="282221" y="159118"/>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53E3A-BDAF-41BA-854C-B8325D3FC095}">
      <dsp:nvSpPr>
        <dsp:cNvPr id="0" name=""/>
        <dsp:cNvSpPr/>
      </dsp:nvSpPr>
      <dsp:spPr>
        <a:xfrm>
          <a:off x="570337" y="447234"/>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3E1E39-91D7-4C6E-B092-60982A41817F}">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solidFill>
                <a:srgbClr val="8AB833"/>
              </a:solidFill>
            </a:rPr>
            <a:t>REDUCED AGRICULTURAL PRODUCTIVITY</a:t>
          </a:r>
          <a:endParaRPr lang="en-US" sz="2400" kern="1200" dirty="0">
            <a:solidFill>
              <a:srgbClr val="8AB833"/>
            </a:solidFill>
          </a:endParaRPr>
        </a:p>
      </dsp:txBody>
      <dsp:txXfrm>
        <a:off x="1948202" y="159118"/>
        <a:ext cx="3233964" cy="1371985"/>
      </dsp:txXfrm>
    </dsp:sp>
    <dsp:sp modelId="{D053AB26-C7CA-4857-BE66-347E7F2DB596}">
      <dsp:nvSpPr>
        <dsp:cNvPr id="0" name=""/>
        <dsp:cNvSpPr/>
      </dsp:nvSpPr>
      <dsp:spPr>
        <a:xfrm>
          <a:off x="5745661" y="159118"/>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8A45A-F809-4987-9881-ED9982AF65DD}">
      <dsp:nvSpPr>
        <dsp:cNvPr id="0" name=""/>
        <dsp:cNvSpPr/>
      </dsp:nvSpPr>
      <dsp:spPr>
        <a:xfrm>
          <a:off x="6033778" y="447234"/>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EFEBD3-C39E-47AB-A5C9-BB7038BCD9BB}">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solidFill>
                <a:srgbClr val="C0CF3A"/>
              </a:solidFill>
            </a:rPr>
            <a:t>INCREASED RISK OF NATURAL DISASTERS</a:t>
          </a:r>
          <a:endParaRPr lang="en-US" sz="2400" kern="1200" dirty="0">
            <a:solidFill>
              <a:srgbClr val="C0CF3A"/>
            </a:solidFill>
          </a:endParaRPr>
        </a:p>
      </dsp:txBody>
      <dsp:txXfrm>
        <a:off x="7411643" y="159118"/>
        <a:ext cx="3233964" cy="1371985"/>
      </dsp:txXfrm>
    </dsp:sp>
    <dsp:sp modelId="{C8FF254E-F31B-4385-9587-FE89F3AEEA30}">
      <dsp:nvSpPr>
        <dsp:cNvPr id="0" name=""/>
        <dsp:cNvSpPr/>
      </dsp:nvSpPr>
      <dsp:spPr>
        <a:xfrm>
          <a:off x="28222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6BA42-B9DB-4BC1-9065-40B67F3DBEB4}">
      <dsp:nvSpPr>
        <dsp:cNvPr id="0" name=""/>
        <dsp:cNvSpPr/>
      </dsp:nvSpPr>
      <dsp:spPr>
        <a:xfrm>
          <a:off x="570337" y="2446418"/>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B632F0-AB5D-4CF8-8EE4-60E77DE58260}">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solidFill>
                <a:srgbClr val="029676"/>
              </a:solidFill>
            </a:rPr>
            <a:t>WATER SCARCITY</a:t>
          </a:r>
          <a:endParaRPr lang="en-US" sz="2400" kern="1200" dirty="0">
            <a:solidFill>
              <a:srgbClr val="029676"/>
            </a:solidFill>
          </a:endParaRPr>
        </a:p>
      </dsp:txBody>
      <dsp:txXfrm>
        <a:off x="1948202" y="2158301"/>
        <a:ext cx="3233964" cy="1371985"/>
      </dsp:txXfrm>
    </dsp:sp>
    <dsp:sp modelId="{146C94D4-224B-4837-9FC4-8F24236F52F0}">
      <dsp:nvSpPr>
        <dsp:cNvPr id="0" name=""/>
        <dsp:cNvSpPr/>
      </dsp:nvSpPr>
      <dsp:spPr>
        <a:xfrm>
          <a:off x="5745661" y="2158301"/>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134DE-518A-4E18-BF71-4DBE004B3C51}">
      <dsp:nvSpPr>
        <dsp:cNvPr id="0" name=""/>
        <dsp:cNvSpPr/>
      </dsp:nvSpPr>
      <dsp:spPr>
        <a:xfrm>
          <a:off x="6033778" y="2446418"/>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2A93E9-26C8-4BDD-A3BA-19DEB0B6B49E}">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solidFill>
                <a:srgbClr val="4AB5C4"/>
              </a:solidFill>
            </a:rPr>
            <a:t>LOSS OF LIVELIHOODS</a:t>
          </a:r>
          <a:endParaRPr lang="en-US" sz="2400" kern="1200" dirty="0">
            <a:solidFill>
              <a:srgbClr val="4AB5C4"/>
            </a:solidFill>
          </a:endParaRPr>
        </a:p>
      </dsp:txBody>
      <dsp:txXfrm>
        <a:off x="7411643" y="2158301"/>
        <a:ext cx="3233964" cy="1371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EAA0-156F-425D-9734-C10724A97F7D}">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650FA-CA33-4094-BADF-822AAD93EA6F}">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430FCC-AACE-4E19-97A1-BB01056015CF}">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Safety first</a:t>
          </a:r>
          <a:endParaRPr lang="en-US" sz="2500" kern="1200"/>
        </a:p>
      </dsp:txBody>
      <dsp:txXfrm>
        <a:off x="569079" y="2644614"/>
        <a:ext cx="2072362" cy="720000"/>
      </dsp:txXfrm>
    </dsp:sp>
    <dsp:sp modelId="{2781238E-B69A-4DFD-A2C8-01841ADE7854}">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C4F7E-5078-428D-8182-1AEAF6299765}">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162B60-C8C2-4305-BC5F-11CEBD14F515}">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Sanitation and health</a:t>
          </a:r>
          <a:endParaRPr lang="en-US" sz="2500" kern="1200"/>
        </a:p>
      </dsp:txBody>
      <dsp:txXfrm>
        <a:off x="3004105" y="2644614"/>
        <a:ext cx="2072362" cy="720000"/>
      </dsp:txXfrm>
    </dsp:sp>
    <dsp:sp modelId="{258EB7BB-3A0F-43E5-8199-2DF4516259CA}">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2BFB8-9619-4093-A288-A200B0565455}">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BA8F78-F803-4A95-B9C5-2CF6AF0AB41C}">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Emotional support</a:t>
          </a:r>
          <a:endParaRPr lang="en-US" sz="2500" kern="1200"/>
        </a:p>
      </dsp:txBody>
      <dsp:txXfrm>
        <a:off x="5439131" y="2644614"/>
        <a:ext cx="2072362" cy="720000"/>
      </dsp:txXfrm>
    </dsp:sp>
    <dsp:sp modelId="{34714724-4A27-4663-836A-4D42D3EA6D4B}">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177D9-105D-42C3-97A1-D218958D864B}">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5C1BD5-DC79-4DCE-AD89-CA7130DFA4A2}">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Repair and rebuild</a:t>
          </a:r>
          <a:endParaRPr lang="en-US" sz="2500" kern="1200"/>
        </a:p>
      </dsp:txBody>
      <dsp:txXfrm>
        <a:off x="7874157" y="264461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D1798-AE13-453C-90A7-58F3A9247A19}"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191F5-5E0E-4B55-96D1-BDCEE836417D}" type="slidenum">
              <a:rPr lang="en-US" smtClean="0"/>
              <a:t>‹#›</a:t>
            </a:fld>
            <a:endParaRPr lang="en-US"/>
          </a:p>
        </p:txBody>
      </p:sp>
    </p:spTree>
    <p:extLst>
      <p:ext uri="{BB962C8B-B14F-4D97-AF65-F5344CB8AC3E}">
        <p14:creationId xmlns:p14="http://schemas.microsoft.com/office/powerpoint/2010/main" val="242469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(3 min)</a:t>
            </a:r>
          </a:p>
          <a:p>
            <a:endParaRPr lang="en-GB" dirty="0"/>
          </a:p>
          <a:p>
            <a:pPr marL="171450" indent="-171450">
              <a:buFont typeface="Arial" panose="020B0604020202020204" pitchFamily="34" charset="0"/>
              <a:buChar char="•"/>
            </a:pPr>
            <a:r>
              <a:rPr lang="en-GB" dirty="0"/>
              <a:t>Welcome back Grade 11s. Last week, we examined how harmful substances in food production and inhumane farming practices impact both the environment and human health. Today, we’ll expand our focus to broader environmental issues, such </a:t>
            </a:r>
            <a:r>
              <a:rPr lang="en-GB" b="1" dirty="0"/>
              <a:t>as resource depletion and natural disasters</a:t>
            </a:r>
            <a:r>
              <a:rPr lang="en-GB" dirty="0"/>
              <a:t>, and their effects on our well-being.</a:t>
            </a:r>
          </a:p>
          <a:p>
            <a:pPr marL="171450" indent="-171450">
              <a:buFont typeface="Arial" panose="020B0604020202020204" pitchFamily="34" charset="0"/>
              <a:buChar char="•"/>
            </a:pPr>
            <a:r>
              <a:rPr lang="en-GB" dirty="0"/>
              <a:t>Imagine if the ocean ran out of fish – no sushi, no fish and chips, no seafood at all! </a:t>
            </a:r>
            <a:r>
              <a:rPr lang="en-GB" i="1" dirty="0"/>
              <a:t>How do you think that would affect your health, your meals, or even your community?</a:t>
            </a:r>
          </a:p>
          <a:p>
            <a:pPr marL="171450" indent="-171450">
              <a:buFont typeface="Arial" panose="020B0604020202020204" pitchFamily="34" charset="0"/>
              <a:buChar char="•"/>
            </a:pPr>
            <a:r>
              <a:rPr lang="en-GB" b="1" dirty="0"/>
              <a:t>Possible responses:</a:t>
            </a:r>
          </a:p>
          <a:p>
            <a:pPr marL="628650" lvl="1" indent="-171450">
              <a:buFont typeface="Arial" panose="020B0604020202020204" pitchFamily="34" charset="0"/>
              <a:buChar char="•"/>
            </a:pPr>
            <a:r>
              <a:rPr lang="en-GB" dirty="0"/>
              <a:t>A lack of fish would result in the loss of protein and omega-3 fatty acids, which are essential for good health.</a:t>
            </a:r>
          </a:p>
          <a:p>
            <a:pPr marL="628650" lvl="1" indent="-171450">
              <a:buFont typeface="Arial" panose="020B0604020202020204" pitchFamily="34" charset="0"/>
              <a:buChar char="•"/>
            </a:pPr>
            <a:r>
              <a:rPr lang="en-GB" dirty="0"/>
              <a:t>Communities that rely on fishing as a source of income would face significant economic challenges.</a:t>
            </a:r>
          </a:p>
          <a:p>
            <a:pPr marL="628650" lvl="1" indent="-171450">
              <a:buFont typeface="Arial" panose="020B0604020202020204" pitchFamily="34" charset="0"/>
              <a:buChar char="•"/>
            </a:pPr>
            <a:r>
              <a:rPr lang="en-GB" dirty="0"/>
              <a:t>The disappearance of fish could disrupt marine ecosystems, as many species depend on fish as a primary food source.</a:t>
            </a:r>
          </a:p>
          <a:p>
            <a:pPr marL="628650" lvl="1" indent="-171450">
              <a:buFont typeface="Arial" panose="020B0604020202020204" pitchFamily="34" charset="0"/>
              <a:buChar char="•"/>
            </a:pPr>
            <a:r>
              <a:rPr lang="en-GB" dirty="0"/>
              <a:t>Coastal communities that depend on fish for both sustenance and livelihood would be severely affected.</a:t>
            </a:r>
          </a:p>
          <a:p>
            <a:pPr marL="628650" lvl="1" indent="-171450">
              <a:buFont typeface="Arial" panose="020B0604020202020204" pitchFamily="34" charset="0"/>
              <a:buChar char="•"/>
            </a:pPr>
            <a:r>
              <a:rPr lang="en-GB" dirty="0"/>
              <a:t>Tourism industries that thrive on fishing activities or seafood experiences could face a decline, impacting local economies.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depletion of natural resources is a major concern. In this lesson, we will explore various resources at risk and their impact on the environment.</a:t>
            </a:r>
          </a:p>
        </p:txBody>
      </p:sp>
      <p:sp>
        <p:nvSpPr>
          <p:cNvPr id="4" name="Slide Number Placeholder 3"/>
          <p:cNvSpPr>
            <a:spLocks noGrp="1"/>
          </p:cNvSpPr>
          <p:nvPr>
            <p:ph type="sldNum" sz="quarter" idx="5"/>
          </p:nvPr>
        </p:nvSpPr>
        <p:spPr/>
        <p:txBody>
          <a:bodyPr/>
          <a:lstStyle/>
          <a:p>
            <a:fld id="{CA3191F5-5E0E-4B55-96D1-BDCEE836417D}" type="slidenum">
              <a:rPr lang="en-US" smtClean="0"/>
              <a:t>1</a:t>
            </a:fld>
            <a:endParaRPr lang="en-US"/>
          </a:p>
        </p:txBody>
      </p:sp>
    </p:spTree>
    <p:extLst>
      <p:ext uri="{BB962C8B-B14F-4D97-AF65-F5344CB8AC3E}">
        <p14:creationId xmlns:p14="http://schemas.microsoft.com/office/powerpoint/2010/main" val="397076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&amp; Reflection  (7 min)</a:t>
            </a:r>
          </a:p>
          <a:p>
            <a:endParaRPr lang="en-US" dirty="0"/>
          </a:p>
          <a:p>
            <a:pPr marL="171450" indent="-171450">
              <a:buFont typeface="Arial" panose="020B0604020202020204" pitchFamily="34" charset="0"/>
              <a:buChar char="•"/>
            </a:pPr>
            <a:r>
              <a:rPr lang="en-GB" dirty="0"/>
              <a:t>Today, we explored how the depletion of natural resources, like fish stocks, firewood, and land, affects the environment and human health. We then looked at practical ways to reduce these impacts and keep ourselves safe, especially in the face of disasters like floods and fires.</a:t>
            </a:r>
          </a:p>
          <a:p>
            <a:pPr marL="171450" indent="-171450">
              <a:buFont typeface="Arial" panose="020B0604020202020204" pitchFamily="34" charset="0"/>
              <a:buChar char="•"/>
            </a:pPr>
            <a:r>
              <a:rPr lang="en-GB" dirty="0"/>
              <a:t>We covered three key disaster phases: before, during, and after. We discussed how to prepare, stay safe, and recover. The goal was to shift our thinking from feeling powerless to taking action to build resilience and protect our well-being.</a:t>
            </a:r>
          </a:p>
          <a:p>
            <a:pPr marL="171450" indent="-171450">
              <a:buFont typeface="Arial" panose="020B0604020202020204" pitchFamily="34" charset="0"/>
              <a:buChar char="•"/>
            </a:pPr>
            <a:r>
              <a:rPr lang="en-GB" dirty="0"/>
              <a:t>Now, you will complete the reflection activity (</a:t>
            </a:r>
            <a:r>
              <a:rPr lang="en-GB" b="1" i="1" dirty="0"/>
              <a:t>Activity 2, </a:t>
            </a:r>
            <a:r>
              <a:rPr lang="en-GB" b="1" i="1" u="sng" dirty="0"/>
              <a:t>Lesson 2 – Worksheet</a:t>
            </a:r>
            <a:r>
              <a:rPr lang="en-GB" dirty="0"/>
              <a:t>). If you don't finish in class, please complete it for homework. </a:t>
            </a:r>
          </a:p>
          <a:p>
            <a:endParaRPr lang="en-GB" dirty="0"/>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10</a:t>
            </a:fld>
            <a:endParaRPr lang="en-US"/>
          </a:p>
        </p:txBody>
      </p:sp>
    </p:spTree>
    <p:extLst>
      <p:ext uri="{BB962C8B-B14F-4D97-AF65-F5344CB8AC3E}">
        <p14:creationId xmlns:p14="http://schemas.microsoft.com/office/powerpoint/2010/main" val="252264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lesson will be divided into two parts. By the end of the lesson, you should be able to:</a:t>
            </a:r>
          </a:p>
          <a:p>
            <a:pPr marL="171450" indent="-171450">
              <a:buFont typeface="Arial" panose="020B0604020202020204" pitchFamily="34" charset="0"/>
              <a:buChar char="•"/>
            </a:pPr>
            <a:r>
              <a:rPr lang="en-GB" b="1" dirty="0"/>
              <a:t>Part 1: </a:t>
            </a:r>
            <a:r>
              <a:rPr lang="en-GB" dirty="0"/>
              <a:t>Understand the impact of the </a:t>
            </a:r>
            <a:r>
              <a:rPr lang="en-GB" b="1" dirty="0"/>
              <a:t>depletion of natural resources</a:t>
            </a:r>
            <a:r>
              <a:rPr lang="en-GB" dirty="0"/>
              <a:t>.</a:t>
            </a:r>
          </a:p>
          <a:p>
            <a:pPr marL="171450" indent="-171450">
              <a:buFont typeface="Arial" panose="020B0604020202020204" pitchFamily="34" charset="0"/>
              <a:buChar char="•"/>
            </a:pPr>
            <a:r>
              <a:rPr lang="en-GB" b="1" dirty="0"/>
              <a:t>Part 2: </a:t>
            </a:r>
            <a:r>
              <a:rPr lang="en-GB" dirty="0"/>
              <a:t>Develop </a:t>
            </a:r>
            <a:r>
              <a:rPr lang="en-GB" b="1" dirty="0"/>
              <a:t>practical skills </a:t>
            </a:r>
            <a:r>
              <a:rPr lang="en-GB" dirty="0"/>
              <a:t>to </a:t>
            </a:r>
            <a:r>
              <a:rPr lang="en-GB" b="1" dirty="0"/>
              <a:t>mitigate environmental effects on health</a:t>
            </a:r>
            <a:r>
              <a:rPr lang="en-GB" dirty="0"/>
              <a:t>, including fostering positive attitudes, ensuring safety, applying first aid, and coping with disasters.</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2</a:t>
            </a:fld>
            <a:endParaRPr lang="en-US"/>
          </a:p>
        </p:txBody>
      </p:sp>
    </p:spTree>
    <p:extLst>
      <p:ext uri="{BB962C8B-B14F-4D97-AF65-F5344CB8AC3E}">
        <p14:creationId xmlns:p14="http://schemas.microsoft.com/office/powerpoint/2010/main" val="10482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Teaching &amp; Whole-Class Discussion (10 min)</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Let’s begin with the first part of our lesson: resource depletion. We will focus on three key issues: overfishing, deforestation, and land degradation</a:t>
            </a:r>
          </a:p>
          <a:p>
            <a:pPr marL="171450" indent="-171450">
              <a:buFont typeface="Arial" panose="020B0604020202020204" pitchFamily="34" charset="0"/>
              <a:buChar char="•"/>
            </a:pPr>
            <a:r>
              <a:rPr lang="en-GB" b="1" dirty="0"/>
              <a:t>Depletion of fish stocks</a:t>
            </a:r>
            <a:r>
              <a:rPr lang="en-GB" dirty="0"/>
              <a:t>, also known as </a:t>
            </a:r>
            <a:r>
              <a:rPr lang="en-GB" b="1" dirty="0"/>
              <a:t>overfishing</a:t>
            </a:r>
            <a:r>
              <a:rPr lang="en-GB" dirty="0"/>
              <a:t>, occurs when fish are caught faster than they can reproduce, leading to a decline in fish populations. We’ve already discussed the consequences of overfishing, but to recap, it can result in:</a:t>
            </a:r>
          </a:p>
          <a:p>
            <a:pPr marL="628650" lvl="1" indent="-171450">
              <a:buFont typeface="Arial" panose="020B0604020202020204" pitchFamily="34" charset="0"/>
              <a:buChar char="•"/>
            </a:pPr>
            <a:r>
              <a:rPr lang="en-GB" b="1" dirty="0"/>
              <a:t>Disruption of marine ecosystems</a:t>
            </a:r>
            <a:r>
              <a:rPr lang="en-GB" dirty="0"/>
              <a:t>, reducing biodiversity and threatening ocean health.</a:t>
            </a:r>
          </a:p>
          <a:p>
            <a:pPr marL="628650" lvl="1" indent="-171450">
              <a:buFont typeface="Arial" panose="020B0604020202020204" pitchFamily="34" charset="0"/>
              <a:buChar char="•"/>
            </a:pPr>
            <a:r>
              <a:rPr lang="en-GB" b="1" dirty="0"/>
              <a:t>Food insecurity</a:t>
            </a:r>
            <a:r>
              <a:rPr lang="en-GB" dirty="0"/>
              <a:t>, as many coastal communities rely on fish as a primary protein source, potentially leading to malnutrition and hunger.</a:t>
            </a:r>
          </a:p>
          <a:p>
            <a:pPr marL="628650" lvl="1" indent="-171450">
              <a:buFont typeface="Arial" panose="020B0604020202020204" pitchFamily="34" charset="0"/>
              <a:buChar char="•"/>
            </a:pPr>
            <a:r>
              <a:rPr lang="en-GB" b="1" dirty="0"/>
              <a:t>Economic consequences</a:t>
            </a:r>
            <a:r>
              <a:rPr lang="en-GB" dirty="0"/>
              <a:t>, as fishing communities suffer from declining catches, causing job losses and financial instability.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3</a:t>
            </a:fld>
            <a:endParaRPr lang="en-US"/>
          </a:p>
        </p:txBody>
      </p:sp>
    </p:spTree>
    <p:extLst>
      <p:ext uri="{BB962C8B-B14F-4D97-AF65-F5344CB8AC3E}">
        <p14:creationId xmlns:p14="http://schemas.microsoft.com/office/powerpoint/2010/main" val="60236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South Africa, many people rely on firewood for cooking and heating. When trees are cut down faster than they can regrow, this is known as </a:t>
            </a:r>
            <a:r>
              <a:rPr lang="en-GB" b="1" dirty="0"/>
              <a:t>deforestation</a:t>
            </a:r>
            <a:r>
              <a:rPr lang="en-GB" dirty="0"/>
              <a:t> which can lead to the </a:t>
            </a:r>
            <a:r>
              <a:rPr lang="en-GB" b="1" dirty="0"/>
              <a:t>depletion of firewood</a:t>
            </a:r>
            <a:r>
              <a:rPr lang="en-GB" dirty="0"/>
              <a:t>. Deforestation has numerous negative consequences for environmental health, including:</a:t>
            </a:r>
          </a:p>
          <a:p>
            <a:pPr marL="628650" lvl="1" indent="-171450">
              <a:buFont typeface="Arial" panose="020B0604020202020204" pitchFamily="34" charset="0"/>
              <a:buChar char="•"/>
            </a:pPr>
            <a:r>
              <a:rPr lang="en-GB" b="1" dirty="0"/>
              <a:t>Loss of habitats </a:t>
            </a:r>
            <a:r>
              <a:rPr lang="en-GB" dirty="0"/>
              <a:t>for many animal species, leading to a decline in wildlife populations.</a:t>
            </a:r>
          </a:p>
          <a:p>
            <a:pPr marL="628650" lvl="1" indent="-171450">
              <a:buFont typeface="Arial" panose="020B0604020202020204" pitchFamily="34" charset="0"/>
              <a:buChar char="•"/>
            </a:pPr>
            <a:r>
              <a:rPr lang="en-GB" b="1" dirty="0"/>
              <a:t>Increased erosion </a:t>
            </a:r>
            <a:r>
              <a:rPr lang="en-GB" dirty="0"/>
              <a:t>due to the absence of tree roots to hold soil in place, which reduces soil fertility and results in poor agricultural yields.</a:t>
            </a:r>
          </a:p>
          <a:p>
            <a:pPr marL="628650" lvl="1" indent="-171450">
              <a:buFont typeface="Arial" panose="020B0604020202020204" pitchFamily="34" charset="0"/>
              <a:buChar char="•"/>
            </a:pPr>
            <a:r>
              <a:rPr lang="en-GB" b="1" dirty="0"/>
              <a:t>Release of stored carbon</a:t>
            </a:r>
            <a:r>
              <a:rPr lang="en-GB" dirty="0"/>
              <a:t>, as trees absorb carbon dioxide. When trees are cut down, this carbon is released into the atmosphere, contributing to increased greenhouse gas emissions and global warming (these concepts will be addressed in Lesson 3).</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What would happen to people if they don't have access to firewood? (Allow learners to respond.)</a:t>
            </a:r>
          </a:p>
          <a:p>
            <a:pPr marL="171450" indent="-171450">
              <a:buFont typeface="Arial" panose="020B0604020202020204" pitchFamily="34" charset="0"/>
              <a:buChar char="•"/>
            </a:pPr>
            <a:r>
              <a:rPr lang="en-GB" b="1" dirty="0"/>
              <a:t>Possible responses:</a:t>
            </a:r>
          </a:p>
          <a:p>
            <a:pPr marL="628650" lvl="1" indent="-171450">
              <a:buFont typeface="Arial" panose="020B0604020202020204" pitchFamily="34" charset="0"/>
              <a:buChar char="•"/>
            </a:pPr>
            <a:r>
              <a:rPr lang="en-GB" dirty="0"/>
              <a:t>Without firewood, people may have to turn to other, often more </a:t>
            </a:r>
            <a:r>
              <a:rPr lang="en-GB" b="1" dirty="0"/>
              <a:t>expensive, energy sources</a:t>
            </a:r>
            <a:r>
              <a:rPr lang="en-GB" dirty="0"/>
              <a:t> like gas or electricity for cooking and heating, which can strain household budgets.</a:t>
            </a:r>
          </a:p>
          <a:p>
            <a:pPr marL="628650" lvl="1" indent="-171450">
              <a:buFont typeface="Arial" panose="020B0604020202020204" pitchFamily="34" charset="0"/>
              <a:buChar char="•"/>
            </a:pPr>
            <a:r>
              <a:rPr lang="en-GB" dirty="0"/>
              <a:t>In areas where firewood is the primary cooking fuel, the lack of it could lead to the </a:t>
            </a:r>
            <a:r>
              <a:rPr lang="en-GB" b="1" dirty="0"/>
              <a:t>use of unsafe alternatives</a:t>
            </a:r>
            <a:r>
              <a:rPr lang="en-GB" dirty="0"/>
              <a:t>, such as plastic or other materials that release toxic fumes when burned, increasing the risk of respiratory diseases.</a:t>
            </a:r>
          </a:p>
          <a:p>
            <a:pPr marL="628650" lvl="1" indent="-171450">
              <a:buFont typeface="Arial" panose="020B0604020202020204" pitchFamily="34" charset="0"/>
              <a:buChar char="•"/>
            </a:pPr>
            <a:r>
              <a:rPr lang="en-GB" dirty="0"/>
              <a:t>Many communities depend on gathering and selling firewood for income. Without access to firewood, </a:t>
            </a:r>
            <a:r>
              <a:rPr lang="en-GB" b="1" dirty="0"/>
              <a:t>people may lose their livelihoods</a:t>
            </a:r>
            <a:r>
              <a:rPr lang="en-GB" dirty="0"/>
              <a:t>, affecting their financial stability.</a:t>
            </a:r>
          </a:p>
          <a:p>
            <a:pPr marL="171450" indent="-171450">
              <a:buFont typeface="Arial" panose="020B0604020202020204" pitchFamily="34" charset="0"/>
              <a:buChar char="•"/>
            </a:pPr>
            <a:endParaRPr lang="en-GB" dirty="0"/>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A3191F5-5E0E-4B55-96D1-BDCEE836417D}" type="slidenum">
              <a:rPr lang="en-US" smtClean="0"/>
              <a:t>4</a:t>
            </a:fld>
            <a:endParaRPr lang="en-US"/>
          </a:p>
        </p:txBody>
      </p:sp>
    </p:spTree>
    <p:extLst>
      <p:ext uri="{BB962C8B-B14F-4D97-AF65-F5344CB8AC3E}">
        <p14:creationId xmlns:p14="http://schemas.microsoft.com/office/powerpoint/2010/main" val="203783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Depletion of land</a:t>
            </a:r>
            <a:r>
              <a:rPr lang="en-GB" dirty="0"/>
              <a:t>, also known as </a:t>
            </a:r>
            <a:r>
              <a:rPr lang="en-GB" b="1" dirty="0"/>
              <a:t>land degradation </a:t>
            </a:r>
            <a:r>
              <a:rPr lang="en-GB" dirty="0"/>
              <a:t>or </a:t>
            </a:r>
            <a:r>
              <a:rPr lang="en-GB" b="1" dirty="0"/>
              <a:t>desertification</a:t>
            </a:r>
            <a:r>
              <a:rPr lang="en-GB" dirty="0"/>
              <a:t>, is caused by the overuse of land for farming, urban expansion, and industrial activities. This can lead to:</a:t>
            </a:r>
          </a:p>
          <a:p>
            <a:pPr marL="628650" lvl="1" indent="-171450">
              <a:buFont typeface="Arial" panose="020B0604020202020204" pitchFamily="34" charset="0"/>
              <a:buChar char="•"/>
            </a:pPr>
            <a:r>
              <a:rPr lang="en-GB" b="1" dirty="0"/>
              <a:t>Reduced agricultural productivity</a:t>
            </a:r>
            <a:r>
              <a:rPr lang="en-GB" dirty="0"/>
              <a:t>, which threatens food security.</a:t>
            </a:r>
          </a:p>
          <a:p>
            <a:pPr marL="628650" lvl="1" indent="-171450">
              <a:buFont typeface="Arial" panose="020B0604020202020204" pitchFamily="34" charset="0"/>
              <a:buChar char="•"/>
            </a:pPr>
            <a:r>
              <a:rPr lang="en-GB" b="1" dirty="0"/>
              <a:t>Increased risk of natural disasters</a:t>
            </a:r>
            <a:r>
              <a:rPr lang="en-GB" dirty="0"/>
              <a:t>, as deforested and overgrazed lands are more prone to floods, landslides, and droughts.</a:t>
            </a:r>
          </a:p>
          <a:p>
            <a:pPr marL="628650" lvl="1" indent="-171450">
              <a:buFont typeface="Arial" panose="020B0604020202020204" pitchFamily="34" charset="0"/>
              <a:buChar char="•"/>
            </a:pPr>
            <a:r>
              <a:rPr lang="en-GB" b="1" dirty="0"/>
              <a:t>Water scarcity</a:t>
            </a:r>
            <a:r>
              <a:rPr lang="en-GB" dirty="0"/>
              <a:t>, since degraded land retains less water, reducing groundwater recharge and causing water shortages.</a:t>
            </a:r>
          </a:p>
          <a:p>
            <a:pPr marL="628650" lvl="1" indent="-171450">
              <a:buFont typeface="Arial" panose="020B0604020202020204" pitchFamily="34" charset="0"/>
              <a:buChar char="•"/>
            </a:pPr>
            <a:r>
              <a:rPr lang="en-GB" b="1" dirty="0"/>
              <a:t>Loss of livelihoods</a:t>
            </a:r>
            <a:r>
              <a:rPr lang="en-GB" dirty="0"/>
              <a:t>, as farmers and rural communities dependent on fertile land struggle to grow food and earn a living.</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5</a:t>
            </a:fld>
            <a:endParaRPr lang="en-US"/>
          </a:p>
        </p:txBody>
      </p:sp>
    </p:spTree>
    <p:extLst>
      <p:ext uri="{BB962C8B-B14F-4D97-AF65-F5344CB8AC3E}">
        <p14:creationId xmlns:p14="http://schemas.microsoft.com/office/powerpoint/2010/main" val="70113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&amp; Group Activity (10 min)</a:t>
            </a:r>
          </a:p>
          <a:p>
            <a:endParaRPr lang="en-GB" dirty="0"/>
          </a:p>
          <a:p>
            <a:pPr marL="171450" indent="-171450">
              <a:buFont typeface="Arial" panose="020B0604020202020204" pitchFamily="34" charset="0"/>
              <a:buChar char="•"/>
            </a:pPr>
            <a:r>
              <a:rPr lang="en-GB" dirty="0"/>
              <a:t>We now move on to the second part of our lesson, where we’ll focus on </a:t>
            </a:r>
            <a:r>
              <a:rPr lang="en-GB" b="1" dirty="0"/>
              <a:t>practical skills to mitigate the environmental effects</a:t>
            </a:r>
            <a:r>
              <a:rPr lang="en-GB" dirty="0"/>
              <a:t> on our health. Building on our previous lesson, we’ll explore environmental hazards such as floods, fires, and pollution. </a:t>
            </a:r>
          </a:p>
          <a:p>
            <a:pPr marL="171450" indent="-171450">
              <a:buFont typeface="Arial" panose="020B0604020202020204" pitchFamily="34" charset="0"/>
              <a:buChar char="•"/>
            </a:pPr>
            <a:r>
              <a:rPr lang="en-GB" dirty="0"/>
              <a:t>It’s easy to feel overwhelmed and negative about environmental issues, especially when they seem beyond our control. People often express frustration with statements like, “There’s nothing we can do about it,” or “The problem is too big for us to make a difference.” But what if we shifted our perspective and adopted a more positive attitude? </a:t>
            </a:r>
          </a:p>
          <a:p>
            <a:pPr marL="171450" indent="-171450">
              <a:buFont typeface="Arial" panose="020B0604020202020204" pitchFamily="34" charset="0"/>
              <a:buChar char="•"/>
            </a:pPr>
            <a:r>
              <a:rPr lang="en-GB" dirty="0"/>
              <a:t>Let’s explore how we can reframe our responses to the environmental factors that contribute to ill-health:</a:t>
            </a:r>
          </a:p>
          <a:p>
            <a:pPr marL="628650" lvl="1" indent="-171450">
              <a:buFont typeface="Arial" panose="020B0604020202020204" pitchFamily="34" charset="0"/>
              <a:buChar char="•"/>
            </a:pPr>
            <a:r>
              <a:rPr lang="en-GB" dirty="0"/>
              <a:t>Harmful substances in food production: Instead of feeling helpless, we could say, “We should be proactive in choosing safer, healthier, and environmentally friendly food options.”</a:t>
            </a:r>
          </a:p>
          <a:p>
            <a:pPr marL="628650" lvl="1" indent="-171450">
              <a:buFont typeface="Arial" panose="020B0604020202020204" pitchFamily="34" charset="0"/>
              <a:buChar char="•"/>
            </a:pPr>
            <a:r>
              <a:rPr lang="en-GB" dirty="0"/>
              <a:t>Pollution: Rather than feeling defeated, we could say, “Taking care of the environment is everyone’s responsibility, and small actions can make a big difference in reducing pollution.”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Developing a </a:t>
            </a:r>
            <a:r>
              <a:rPr lang="en-GB" b="1" dirty="0"/>
              <a:t>positive attitude </a:t>
            </a:r>
            <a:r>
              <a:rPr lang="en-GB" dirty="0"/>
              <a:t>toward these environmental factors is key to preventing harm to our health and promoting sustainability. Reflecting on our relationship with the environment and adopting eco-friendly behaviours can reduce the risks to our personal well-being and the health of the planet.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 our previous lesson, we discussed actions we can take to mitigate the impact of harmful substances used in food production, inhumane farming, pollution, fires, and floods. As the saying goes, </a:t>
            </a:r>
            <a:r>
              <a:rPr lang="en-GB" i="1" dirty="0"/>
              <a:t>“Prevention is better than cure.” </a:t>
            </a:r>
            <a:r>
              <a:rPr lang="en-GB" dirty="0"/>
              <a:t>Adopting this mindset will help us navigate these environmental issues in a way that promotes safety and sustainability.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Now, in your groups, you’ll brainstorm preventive actions we can take to ensure our </a:t>
            </a:r>
            <a:r>
              <a:rPr lang="en-GB" b="1" dirty="0"/>
              <a:t>safety</a:t>
            </a:r>
            <a:r>
              <a:rPr lang="en-GB" dirty="0"/>
              <a:t> and the well-being of our environment. Think about the positive changes we can implement and how they can contribute to a healthier world.</a:t>
            </a:r>
          </a:p>
          <a:p>
            <a:pPr marL="171450" indent="-171450">
              <a:buFont typeface="Arial" panose="020B0604020202020204" pitchFamily="34" charset="0"/>
              <a:buChar char="•"/>
            </a:pPr>
            <a:r>
              <a:rPr lang="en-GB" dirty="0"/>
              <a:t>Learners to complete </a:t>
            </a:r>
            <a:r>
              <a:rPr lang="en-GB" b="1" i="1" dirty="0"/>
              <a:t>Activity 1 </a:t>
            </a:r>
            <a:r>
              <a:rPr lang="en-GB" dirty="0"/>
              <a:t>(</a:t>
            </a:r>
            <a:r>
              <a:rPr lang="en-GB" b="1" i="1" u="sng" dirty="0"/>
              <a:t>Lesson 2 – Worksheet</a:t>
            </a:r>
            <a:r>
              <a:rPr lang="en-GB" dirty="0"/>
              <a:t>). Allow the learners to share their ideas with the class. Possible answers can be found in the </a:t>
            </a:r>
            <a:r>
              <a:rPr lang="en-GB" b="1" i="1" u="sng" dirty="0"/>
              <a:t>Lesson 2 – Worksheet MEMO </a:t>
            </a:r>
            <a:r>
              <a:rPr lang="en-GB" dirty="0"/>
              <a:t>document.</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6</a:t>
            </a:fld>
            <a:endParaRPr lang="en-US"/>
          </a:p>
        </p:txBody>
      </p:sp>
    </p:spTree>
    <p:extLst>
      <p:ext uri="{BB962C8B-B14F-4D97-AF65-F5344CB8AC3E}">
        <p14:creationId xmlns:p14="http://schemas.microsoft.com/office/powerpoint/2010/main" val="353920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&amp; Watch Video (5 min)</a:t>
            </a:r>
          </a:p>
          <a:p>
            <a:endParaRPr lang="en-GB" dirty="0"/>
          </a:p>
          <a:p>
            <a:pPr marL="171450" indent="-171450">
              <a:buFont typeface="Arial" panose="020B0604020202020204" pitchFamily="34" charset="0"/>
              <a:buChar char="•"/>
            </a:pPr>
            <a:r>
              <a:rPr lang="en-GB" dirty="0"/>
              <a:t>To address this section of the lesson, we will be looking at a real-world example. In April 2022, the KwaZulu Natal coastal zone, including the greater Durban area and South Coast, received more than 300mm of rain in 24 hours. This led to calamitous flooding, with 459 people losing their lives. Over 4000 homes were destroyed, 40,000 people were left homeless, and 45,000 people were temporarily left unemployed. Pay attention while watching the following video of the occurrence in 2022.</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Watch: </a:t>
            </a:r>
            <a:r>
              <a:rPr lang="en-GB" b="1" dirty="0"/>
              <a:t>At least 45 dead in South Africa floods - BBC News </a:t>
            </a:r>
            <a:r>
              <a:rPr lang="en-GB" dirty="0"/>
              <a:t>https://www.youtube.com/watch?v=zj2PWkBmJEQ&amp;ab_channel=BBCNews (2 min 54 sec)</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will now discuss coping techniques for floods. Keep in mind that these techniques are also applicable to other disasters, such as fires.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Let us divide our coping techniques into three parts, starting with </a:t>
            </a:r>
            <a:r>
              <a:rPr lang="en-GB" i="1" dirty="0"/>
              <a:t>pre-flood strategies</a:t>
            </a:r>
            <a:r>
              <a:rPr lang="en-GB" dirty="0"/>
              <a:t>, which we can refer to as the </a:t>
            </a:r>
            <a:r>
              <a:rPr lang="en-GB" b="1" dirty="0"/>
              <a:t>preparedness and prevention phase</a:t>
            </a:r>
            <a:r>
              <a:rPr lang="en-GB" dirty="0"/>
              <a:t>.</a:t>
            </a:r>
          </a:p>
          <a:p>
            <a:pPr marL="171450" indent="-171450">
              <a:buFont typeface="Arial" panose="020B0604020202020204" pitchFamily="34" charset="0"/>
              <a:buChar char="•"/>
            </a:pPr>
            <a:r>
              <a:rPr lang="en-GB" dirty="0"/>
              <a:t>First, it’s important to </a:t>
            </a:r>
            <a:r>
              <a:rPr lang="en-GB" b="1" dirty="0"/>
              <a:t>stay informed. </a:t>
            </a:r>
            <a:r>
              <a:rPr lang="en-GB" dirty="0"/>
              <a:t>We can do this by:</a:t>
            </a:r>
          </a:p>
          <a:p>
            <a:pPr marL="171450" indent="-171450">
              <a:buFont typeface="Arial" panose="020B0604020202020204" pitchFamily="34" charset="0"/>
              <a:buChar char="•"/>
            </a:pPr>
            <a:r>
              <a:rPr lang="en-GB" dirty="0"/>
              <a:t>Monitoring weather reports and paying attention to warnings from disaster management authorities.</a:t>
            </a:r>
          </a:p>
          <a:p>
            <a:pPr marL="171450" indent="-171450">
              <a:buFont typeface="Arial" panose="020B0604020202020204" pitchFamily="34" charset="0"/>
              <a:buChar char="•"/>
            </a:pPr>
            <a:r>
              <a:rPr lang="en-GB" dirty="0"/>
              <a:t>Following our local municipality’s official social media pages, as well as those of local emergency services, for real-time updates.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Secondly, </a:t>
            </a:r>
            <a:r>
              <a:rPr lang="en-GB" b="1" dirty="0"/>
              <a:t>create an emergency plan</a:t>
            </a:r>
            <a:r>
              <a:rPr lang="en-GB" dirty="0"/>
              <a:t>:</a:t>
            </a:r>
          </a:p>
          <a:p>
            <a:pPr marL="171450" indent="-171450">
              <a:buFont typeface="Arial" panose="020B0604020202020204" pitchFamily="34" charset="0"/>
              <a:buChar char="•"/>
            </a:pPr>
            <a:r>
              <a:rPr lang="en-GB" dirty="0"/>
              <a:t>Identify safe evacuation routes and higher ground areas in your community.</a:t>
            </a:r>
          </a:p>
          <a:p>
            <a:pPr marL="171450" indent="-171450">
              <a:buFont typeface="Arial" panose="020B0604020202020204" pitchFamily="34" charset="0"/>
              <a:buChar char="•"/>
            </a:pPr>
            <a:r>
              <a:rPr lang="en-GB" dirty="0"/>
              <a:t>Establish a family communication plan in case you are separated.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Thirdly, </a:t>
            </a:r>
            <a:r>
              <a:rPr lang="en-GB" b="1" dirty="0"/>
              <a:t>prepare an emergency kit</a:t>
            </a:r>
            <a:r>
              <a:rPr lang="en-GB" dirty="0"/>
              <a:t>:</a:t>
            </a:r>
          </a:p>
          <a:p>
            <a:pPr marL="171450" indent="-171450">
              <a:buFont typeface="Arial" panose="020B0604020202020204" pitchFamily="34" charset="0"/>
              <a:buChar char="•"/>
            </a:pPr>
            <a:r>
              <a:rPr lang="en-GB" dirty="0"/>
              <a:t>Include essentials such as clean drinking water, non-perishable food, a flashlight, batteries, a first aid kit, important documents, and necessary medication.</a:t>
            </a:r>
          </a:p>
          <a:p>
            <a:pPr marL="171450" indent="-171450">
              <a:buFont typeface="Arial" panose="020B0604020202020204" pitchFamily="34" charset="0"/>
              <a:buChar char="•"/>
            </a:pPr>
            <a:r>
              <a:rPr lang="en-GB" dirty="0"/>
              <a:t>A basic first aid kit should contain essential items to treat common injuries and emergencies. (Inform learners that there is a first aid kit list in their </a:t>
            </a:r>
            <a:r>
              <a:rPr lang="en-GB" b="1" i="1" u="sng" dirty="0"/>
              <a:t>Content Summary</a:t>
            </a:r>
            <a:r>
              <a:rPr lang="en-GB" dirty="0"/>
              <a: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Lastly, </a:t>
            </a:r>
            <a:r>
              <a:rPr lang="en-GB" b="1" dirty="0"/>
              <a:t>secure your property</a:t>
            </a:r>
            <a:r>
              <a:rPr lang="en-GB" dirty="0"/>
              <a:t>:</a:t>
            </a:r>
          </a:p>
          <a:p>
            <a:pPr marL="171450" indent="-171450">
              <a:buFont typeface="Arial" panose="020B0604020202020204" pitchFamily="34" charset="0"/>
              <a:buChar char="•"/>
            </a:pPr>
            <a:r>
              <a:rPr lang="en-GB" dirty="0"/>
              <a:t>Clear drains and gutters to prevent blockages.</a:t>
            </a:r>
          </a:p>
          <a:p>
            <a:pPr marL="171450" indent="-171450">
              <a:buFont typeface="Arial" panose="020B0604020202020204" pitchFamily="34" charset="0"/>
              <a:buChar char="•"/>
            </a:pPr>
            <a:r>
              <a:rPr lang="en-GB" dirty="0"/>
              <a:t>Move valuable belongings and electrical items to higher ground.</a:t>
            </a:r>
          </a:p>
          <a:p>
            <a:pPr marL="171450" indent="-171450">
              <a:buFont typeface="Arial" panose="020B0604020202020204" pitchFamily="34" charset="0"/>
              <a:buChar char="•"/>
            </a:pPr>
            <a:r>
              <a:rPr lang="en-GB" dirty="0"/>
              <a:t>Reinforce weak areas in your home to minimise potential damage.</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7</a:t>
            </a:fld>
            <a:endParaRPr lang="en-US"/>
          </a:p>
        </p:txBody>
      </p:sp>
    </p:spTree>
    <p:extLst>
      <p:ext uri="{BB962C8B-B14F-4D97-AF65-F5344CB8AC3E}">
        <p14:creationId xmlns:p14="http://schemas.microsoft.com/office/powerpoint/2010/main" val="60278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B823-0CE8-1894-4642-FBD6A6B8B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EBAF6-737C-6C4A-6962-90D3953BC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CE8E2-2772-F7E9-B6CB-43725CD5D751}"/>
              </a:ext>
            </a:extLst>
          </p:cNvPr>
          <p:cNvSpPr>
            <a:spLocks noGrp="1"/>
          </p:cNvSpPr>
          <p:nvPr>
            <p:ph type="body" idx="1"/>
          </p:nvPr>
        </p:nvSpPr>
        <p:spPr/>
        <p:txBody>
          <a:bodyPr/>
          <a:lstStyle/>
          <a:p>
            <a:pPr marL="0" indent="0">
              <a:buFont typeface="Arial" panose="020B0604020202020204" pitchFamily="34" charset="0"/>
              <a:buNone/>
            </a:pPr>
            <a:r>
              <a:rPr lang="en-GB" dirty="0"/>
              <a:t>Teaching &amp; Watch Videos (5 min)</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The second phase we'll focus on is during the flood, which we’ll call the </a:t>
            </a:r>
            <a:r>
              <a:rPr lang="en-GB" b="1" dirty="0"/>
              <a:t>safety and survival phase.</a:t>
            </a:r>
            <a:r>
              <a:rPr lang="en-GB" dirty="0"/>
              <a:t> Here are key steps to ensure your safety:</a:t>
            </a:r>
          </a:p>
          <a:p>
            <a:pPr marL="171450" indent="-171450">
              <a:buFont typeface="Arial" panose="020B0604020202020204" pitchFamily="34" charset="0"/>
              <a:buChar char="•"/>
            </a:pPr>
            <a:r>
              <a:rPr lang="en-GB" b="1" dirty="0"/>
              <a:t>Evacuate early</a:t>
            </a:r>
            <a:r>
              <a:rPr lang="en-GB" dirty="0"/>
              <a:t>: Move to higher ground or designated shelters as soon as evacuation orders are issued.</a:t>
            </a:r>
          </a:p>
          <a:p>
            <a:pPr marL="171450" indent="-171450">
              <a:buFont typeface="Arial" panose="020B0604020202020204" pitchFamily="34" charset="0"/>
              <a:buChar char="•"/>
            </a:pPr>
            <a:r>
              <a:rPr lang="en-GB" dirty="0"/>
              <a:t>Do not wait until water levels rise, as this can make escape more difficult.</a:t>
            </a:r>
          </a:p>
          <a:p>
            <a:pPr marL="171450" indent="-171450">
              <a:buFont typeface="Arial" panose="020B0604020202020204" pitchFamily="34" charset="0"/>
              <a:buChar char="•"/>
            </a:pPr>
            <a:r>
              <a:rPr lang="en-GB" b="1" dirty="0"/>
              <a:t>Avoid floodwaters</a:t>
            </a:r>
            <a:r>
              <a:rPr lang="en-GB" dirty="0"/>
              <a:t>: Never walk, swim, or drive through floodwater, they may contain dangerous debris, pollutants, or hidden currents. Just 15–30 cm of moving water can knock a person down, and 60 cm can sweep a vehicle away.</a:t>
            </a:r>
          </a:p>
          <a:p>
            <a:pPr marL="171450" indent="-171450">
              <a:buFont typeface="Arial" panose="020B0604020202020204" pitchFamily="34" charset="0"/>
              <a:buChar char="•"/>
            </a:pPr>
            <a:r>
              <a:rPr lang="en-GB" b="1" dirty="0"/>
              <a:t>Stay in a safe place</a:t>
            </a:r>
            <a:r>
              <a:rPr lang="en-GB" dirty="0"/>
              <a:t>: Remain on elevated ground or upper floors of sturdy buildings. Keep emergency supplies nearby and stay indoors until authorities declare it safe to leave.</a:t>
            </a:r>
          </a:p>
          <a:p>
            <a:pPr marL="171450" indent="-171450">
              <a:buFont typeface="Arial" panose="020B0604020202020204" pitchFamily="34" charset="0"/>
              <a:buChar char="•"/>
            </a:pPr>
            <a:r>
              <a:rPr lang="en-GB" b="1" dirty="0"/>
              <a:t>Stay connected: </a:t>
            </a:r>
            <a:r>
              <a:rPr lang="en-GB" dirty="0"/>
              <a:t>Use a radio or phone to stay informed about the situation and communicate with family or emergency services.</a:t>
            </a:r>
          </a:p>
          <a:p>
            <a:pPr marL="171450" indent="-171450">
              <a:buFont typeface="Arial" panose="020B0604020202020204" pitchFamily="34" charset="0"/>
              <a:buChar char="•"/>
            </a:pPr>
            <a:r>
              <a:rPr lang="en-GB" b="1" dirty="0"/>
              <a:t>Help vulnerable people: </a:t>
            </a:r>
            <a:r>
              <a:rPr lang="en-GB" dirty="0"/>
              <a:t>Assist elderly individuals, disabled persons, or young children in evacuating safely.</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Now, let’s look at some </a:t>
            </a:r>
            <a:r>
              <a:rPr lang="en-GB" b="1" dirty="0"/>
              <a:t>basic first aid skills </a:t>
            </a:r>
            <a:r>
              <a:rPr lang="en-GB" dirty="0"/>
              <a:t>to use in the event of </a:t>
            </a:r>
            <a:r>
              <a:rPr lang="en-GB"/>
              <a:t>a fire. </a:t>
            </a:r>
            <a:endParaRPr lang="en-GB" dirty="0"/>
          </a:p>
          <a:p>
            <a:pPr marL="171450" indent="-171450">
              <a:buFont typeface="Arial" panose="020B0604020202020204" pitchFamily="34" charset="0"/>
              <a:buChar char="•"/>
            </a:pPr>
            <a:r>
              <a:rPr lang="en-GB" dirty="0"/>
              <a:t>Ask the learners to define first aid, before sharing the following definition with them: </a:t>
            </a:r>
            <a:r>
              <a:rPr lang="en-GB" b="1" dirty="0"/>
              <a:t>First aid</a:t>
            </a:r>
            <a:r>
              <a:rPr lang="en-GB" dirty="0"/>
              <a:t> is the immediate care or treatment given to someone who is injured or ill before professional medical help arrives. Its goal is to preserve life, prevent the condition from worsening, and promote recovery.</a:t>
            </a:r>
          </a:p>
          <a:p>
            <a:pPr marL="171450" indent="-171450">
              <a:buFont typeface="Arial" panose="020B0604020202020204" pitchFamily="34" charset="0"/>
              <a:buChar char="•"/>
            </a:pPr>
            <a:r>
              <a:rPr lang="en-GB" dirty="0"/>
              <a:t>Watch: </a:t>
            </a:r>
            <a:r>
              <a:rPr lang="en-GB" b="1" dirty="0"/>
              <a:t>Treating burns: SAFE STEPS First Aid: Burns</a:t>
            </a:r>
          </a:p>
          <a:p>
            <a:pPr marL="171450" indent="-171450">
              <a:buFont typeface="Arial" panose="020B0604020202020204" pitchFamily="34" charset="0"/>
              <a:buChar char="•"/>
            </a:pPr>
            <a:r>
              <a:rPr lang="en-GB" dirty="0"/>
              <a:t>https://www.youtube.com/watch?v=z_5tuB1YMK0&amp;ab_channel=SAFESTEPS  (1 min 0 sec)</a:t>
            </a:r>
          </a:p>
          <a:p>
            <a:pPr marL="171450" indent="-171450">
              <a:buFont typeface="Arial" panose="020B0604020202020204" pitchFamily="34" charset="0"/>
              <a:buChar char="•"/>
            </a:pPr>
            <a:r>
              <a:rPr lang="en-GB" dirty="0"/>
              <a:t>Watch: </a:t>
            </a:r>
            <a:r>
              <a:rPr lang="en-GB" b="1" dirty="0"/>
              <a:t>Smoke inhalation: How to Treat Smoke Inhalation</a:t>
            </a:r>
          </a:p>
          <a:p>
            <a:pPr marL="171450" indent="-171450">
              <a:buFont typeface="Arial" panose="020B0604020202020204" pitchFamily="34" charset="0"/>
              <a:buChar char="•"/>
            </a:pPr>
            <a:r>
              <a:rPr lang="en-GB" dirty="0"/>
              <a:t>https://www.youtube.com/watch?v=8EkX2qeAzp0&amp;ab_channel=FirstAidforLife (1 min 58 sec)</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442F2CC-AA5E-17EC-992E-2B75A7043FBF}"/>
              </a:ext>
            </a:extLst>
          </p:cNvPr>
          <p:cNvSpPr>
            <a:spLocks noGrp="1"/>
          </p:cNvSpPr>
          <p:nvPr>
            <p:ph type="sldNum" sz="quarter" idx="5"/>
          </p:nvPr>
        </p:nvSpPr>
        <p:spPr/>
        <p:txBody>
          <a:bodyPr/>
          <a:lstStyle/>
          <a:p>
            <a:fld id="{CA3191F5-5E0E-4B55-96D1-BDCEE836417D}" type="slidenum">
              <a:rPr lang="en-US" smtClean="0"/>
              <a:t>8</a:t>
            </a:fld>
            <a:endParaRPr lang="en-US"/>
          </a:p>
        </p:txBody>
      </p:sp>
    </p:spTree>
    <p:extLst>
      <p:ext uri="{BB962C8B-B14F-4D97-AF65-F5344CB8AC3E}">
        <p14:creationId xmlns:p14="http://schemas.microsoft.com/office/powerpoint/2010/main" val="168661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(3 min)</a:t>
            </a:r>
          </a:p>
          <a:p>
            <a:endParaRPr lang="en-US" dirty="0"/>
          </a:p>
          <a:p>
            <a:pPr marL="171450" indent="-171450">
              <a:buFont typeface="Arial" panose="020B0604020202020204" pitchFamily="34" charset="0"/>
              <a:buChar char="•"/>
            </a:pPr>
            <a:r>
              <a:rPr lang="en-GB" dirty="0"/>
              <a:t>The final phase is after the flood, which we’ll call the recovery and resilience phase. Here are key steps to help rebuild safely and sustainably:</a:t>
            </a:r>
          </a:p>
          <a:p>
            <a:pPr marL="171450" indent="-171450">
              <a:buFont typeface="Arial" panose="020B0604020202020204" pitchFamily="34" charset="0"/>
              <a:buChar char="•"/>
            </a:pPr>
            <a:r>
              <a:rPr lang="en-GB" b="1" dirty="0"/>
              <a:t>Ensure safety first: </a:t>
            </a:r>
          </a:p>
          <a:p>
            <a:pPr marL="628650" lvl="1" indent="-171450">
              <a:buFont typeface="Arial" panose="020B0604020202020204" pitchFamily="34" charset="0"/>
              <a:buChar char="•"/>
            </a:pPr>
            <a:r>
              <a:rPr lang="en-GB" dirty="0"/>
              <a:t>Only return home once authorities confirm it is safe. </a:t>
            </a:r>
          </a:p>
          <a:p>
            <a:pPr marL="628650" lvl="1" indent="-171450">
              <a:buFont typeface="Arial" panose="020B0604020202020204" pitchFamily="34" charset="0"/>
              <a:buChar char="•"/>
            </a:pPr>
            <a:r>
              <a:rPr lang="en-GB" dirty="0"/>
              <a:t>Be cautious of weakened structures, fallen power lines, and contaminated water.</a:t>
            </a:r>
          </a:p>
          <a:p>
            <a:pPr marL="628650" lvl="1" indent="-171450">
              <a:buFont typeface="Arial" panose="020B0604020202020204" pitchFamily="34" charset="0"/>
              <a:buChar char="•"/>
            </a:pPr>
            <a:r>
              <a:rPr lang="en-GB" dirty="0"/>
              <a:t>If your home is unsafe, seek temporary shelter at community centres, schools, or with relatives.</a:t>
            </a:r>
          </a:p>
          <a:p>
            <a:pPr marL="171450" indent="-171450">
              <a:buFont typeface="Arial" panose="020B0604020202020204" pitchFamily="34" charset="0"/>
              <a:buChar char="•"/>
            </a:pPr>
            <a:r>
              <a:rPr lang="en-GB" b="1" dirty="0"/>
              <a:t>Sanitation and health: </a:t>
            </a:r>
          </a:p>
          <a:p>
            <a:pPr marL="628650" lvl="1" indent="-171450">
              <a:buFont typeface="Arial" panose="020B0604020202020204" pitchFamily="34" charset="0"/>
              <a:buChar char="•"/>
            </a:pPr>
            <a:r>
              <a:rPr lang="en-GB" dirty="0"/>
              <a:t>Do not drink or cook with floodwater, as it may be contaminated with bacteria or chemicals.</a:t>
            </a:r>
          </a:p>
          <a:p>
            <a:pPr marL="628650" lvl="1" indent="-171450">
              <a:buFont typeface="Arial" panose="020B0604020202020204" pitchFamily="34" charset="0"/>
              <a:buChar char="•"/>
            </a:pPr>
            <a:r>
              <a:rPr lang="en-GB" dirty="0"/>
              <a:t>Wash hands regularly to prevent disease.</a:t>
            </a:r>
          </a:p>
          <a:p>
            <a:pPr marL="628650" lvl="1" indent="-171450">
              <a:buFont typeface="Arial" panose="020B0604020202020204" pitchFamily="34" charset="0"/>
              <a:buChar char="•"/>
            </a:pPr>
            <a:r>
              <a:rPr lang="en-GB" dirty="0"/>
              <a:t>If clean water is unavailable, boil water or use purification tablets before drinking.</a:t>
            </a:r>
          </a:p>
          <a:p>
            <a:pPr marL="171450" indent="-171450">
              <a:buFont typeface="Arial" panose="020B0604020202020204" pitchFamily="34" charset="0"/>
              <a:buChar char="•"/>
            </a:pPr>
            <a:r>
              <a:rPr lang="en-GB" b="1" dirty="0"/>
              <a:t>Emotional Support:</a:t>
            </a:r>
          </a:p>
          <a:p>
            <a:pPr marL="628650" lvl="1" indent="-171450">
              <a:buFont typeface="Arial" panose="020B0604020202020204" pitchFamily="34" charset="0"/>
              <a:buChar char="•"/>
            </a:pPr>
            <a:r>
              <a:rPr lang="en-GB" dirty="0"/>
              <a:t>Seek free counselling services at community centres, religious organisations, or NGOs.</a:t>
            </a:r>
          </a:p>
          <a:p>
            <a:pPr marL="628650" lvl="1" indent="-171450">
              <a:buFont typeface="Arial" panose="020B0604020202020204" pitchFamily="34" charset="0"/>
              <a:buChar char="•"/>
            </a:pPr>
            <a:r>
              <a:rPr lang="en-GB" dirty="0"/>
              <a:t>Join support groups to share experiences and access emotional relief.</a:t>
            </a:r>
          </a:p>
          <a:p>
            <a:pPr marL="628650" lvl="1" indent="-171450">
              <a:buFont typeface="Arial" panose="020B0604020202020204" pitchFamily="34" charset="0"/>
              <a:buChar char="•"/>
            </a:pPr>
            <a:r>
              <a:rPr lang="en-GB" dirty="0"/>
              <a:t>Encourage open discussions within families to help children and vulnerable individuals cope with stress.</a:t>
            </a:r>
          </a:p>
          <a:p>
            <a:pPr marL="171450" indent="-171450">
              <a:buFont typeface="Arial" panose="020B0604020202020204" pitchFamily="34" charset="0"/>
              <a:buChar char="•"/>
            </a:pPr>
            <a:r>
              <a:rPr lang="en-GB" b="1" dirty="0"/>
              <a:t>Repair and rebuild:</a:t>
            </a:r>
          </a:p>
          <a:p>
            <a:pPr marL="628650" lvl="1" indent="-171450">
              <a:buFont typeface="Arial" panose="020B0604020202020204" pitchFamily="34" charset="0"/>
              <a:buChar char="•"/>
            </a:pPr>
            <a:r>
              <a:rPr lang="en-GB" dirty="0"/>
              <a:t>Work with community programmes, NGOs, or government aid to access building materials and financial assistance.</a:t>
            </a:r>
          </a:p>
          <a:p>
            <a:pPr marL="628650" lvl="1" indent="-171450">
              <a:buFont typeface="Arial" panose="020B0604020202020204" pitchFamily="34" charset="0"/>
              <a:buChar char="•"/>
            </a:pPr>
            <a:r>
              <a:rPr lang="en-GB" dirty="0"/>
              <a:t>Organise community clean-up efforts to remove debris safely and efficiently.</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9</a:t>
            </a:fld>
            <a:endParaRPr lang="en-US"/>
          </a:p>
        </p:txBody>
      </p:sp>
    </p:spTree>
    <p:extLst>
      <p:ext uri="{BB962C8B-B14F-4D97-AF65-F5344CB8AC3E}">
        <p14:creationId xmlns:p14="http://schemas.microsoft.com/office/powerpoint/2010/main" val="5548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3605-C6B8-4D47-6878-0B4EAD757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918EA-07B2-F46B-18C1-02F0BA683F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E4879D-F5BF-8865-9196-2354C38DB553}"/>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5" name="Footer Placeholder 4">
            <a:extLst>
              <a:ext uri="{FF2B5EF4-FFF2-40B4-BE49-F238E27FC236}">
                <a16:creationId xmlns:a16="http://schemas.microsoft.com/office/drawing/2014/main" id="{F06F7702-92C6-51DC-0AE8-4EF9B592C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B7610-BBEC-C0BC-92A6-05DCFE12D02B}"/>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5487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2EB2-079F-545A-5B30-5EE2EC887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8E4CF1-A07A-79B7-4CB5-15534570D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5DD91-768D-9AC7-3477-D7663517694F}"/>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5" name="Footer Placeholder 4">
            <a:extLst>
              <a:ext uri="{FF2B5EF4-FFF2-40B4-BE49-F238E27FC236}">
                <a16:creationId xmlns:a16="http://schemas.microsoft.com/office/drawing/2014/main" id="{87B36123-9AC0-8128-B4DD-C25FA739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4F69F-0EFA-BB1C-9719-E3D9DA7EACC8}"/>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07959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21D2B-80B2-6592-8FDA-34AD50B11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FF143E-1E5C-DC08-91C9-4DFC07ABD2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63493-99C0-75D5-EE1F-BCB4057B40C0}"/>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5" name="Footer Placeholder 4">
            <a:extLst>
              <a:ext uri="{FF2B5EF4-FFF2-40B4-BE49-F238E27FC236}">
                <a16:creationId xmlns:a16="http://schemas.microsoft.com/office/drawing/2014/main" id="{19F62A8A-3FAD-7C2E-787A-8AB8D4B7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56758-5A62-277D-61BE-D7E357C90733}"/>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31223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7359-7E74-35D1-796F-3A37D6F90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27445-0390-B431-3525-CC447F9E7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695C2-A51B-21E5-DFA7-31A55E67610D}"/>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5" name="Footer Placeholder 4">
            <a:extLst>
              <a:ext uri="{FF2B5EF4-FFF2-40B4-BE49-F238E27FC236}">
                <a16:creationId xmlns:a16="http://schemas.microsoft.com/office/drawing/2014/main" id="{1EA1ADF9-F389-5B42-80D4-054D7905A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FF894-C660-8504-1016-6FEACEBF8F2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32437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CC26-2869-6767-2340-74EE6EED8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494FF-721C-562A-605B-BAE263B82A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3F721-D9B9-E0F2-062C-86BFFF339AA9}"/>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5" name="Footer Placeholder 4">
            <a:extLst>
              <a:ext uri="{FF2B5EF4-FFF2-40B4-BE49-F238E27FC236}">
                <a16:creationId xmlns:a16="http://schemas.microsoft.com/office/drawing/2014/main" id="{08B67EA9-59ED-0893-A64E-152CE0A0D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5656D-B6BF-E7E3-B564-38338A4996A5}"/>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66921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C366-60A4-9E62-54DA-E6768FCE7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11832-A50A-9FC5-40FC-3BE73FF16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7CE063-3476-28B3-F2F5-D364E7B6C2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AB6BA-3BDA-DF8C-8208-D60F24392624}"/>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6" name="Footer Placeholder 5">
            <a:extLst>
              <a:ext uri="{FF2B5EF4-FFF2-40B4-BE49-F238E27FC236}">
                <a16:creationId xmlns:a16="http://schemas.microsoft.com/office/drawing/2014/main" id="{5DA5A830-539C-80AB-0F33-A7DC933D8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39A30-A9D1-531C-95EC-780BF55604F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57907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8784-DCCC-F527-BDB4-74A2A046D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C6D6E-D760-F2CB-3DC9-5D1A1FBFF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ECF22D-9E6F-0211-5FC3-CA340AFE7D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27B5A-0583-E776-4FD1-78D7781BE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5B24A-CFBA-E9FC-CA29-CD453CB24A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FEE63-F3E3-0740-BF9B-AEFCD12B598A}"/>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8" name="Footer Placeholder 7">
            <a:extLst>
              <a:ext uri="{FF2B5EF4-FFF2-40B4-BE49-F238E27FC236}">
                <a16:creationId xmlns:a16="http://schemas.microsoft.com/office/drawing/2014/main" id="{974A0253-16F6-A944-AC13-336B64A94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85C96-EBA6-2E6E-DDEC-B5A104F0A4A1}"/>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39604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3BA4-EB36-E854-3208-A5A947C659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D4B43-8024-1A3D-3AEE-FF9FCF30FCBA}"/>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4" name="Footer Placeholder 3">
            <a:extLst>
              <a:ext uri="{FF2B5EF4-FFF2-40B4-BE49-F238E27FC236}">
                <a16:creationId xmlns:a16="http://schemas.microsoft.com/office/drawing/2014/main" id="{81026452-3BD1-D1BB-DD15-E1BA33110F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8327D7-66F3-2166-E607-CB36C69E6C5E}"/>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28239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7EF8A-E51E-A6A3-61ED-C469E3D7BA73}"/>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3" name="Footer Placeholder 2">
            <a:extLst>
              <a:ext uri="{FF2B5EF4-FFF2-40B4-BE49-F238E27FC236}">
                <a16:creationId xmlns:a16="http://schemas.microsoft.com/office/drawing/2014/main" id="{D873755C-78EC-2374-B3BF-506F63F519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095269-E5EB-C404-F62D-9C82F109BA3C}"/>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1545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FAD-A5B1-4603-475F-261EEB06E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0AE17-E299-7459-AA6E-1607D114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0FF9D-20AA-3551-3575-4DCE07173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BC977-C902-1FBF-1161-8D509E41E3F3}"/>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6" name="Footer Placeholder 5">
            <a:extLst>
              <a:ext uri="{FF2B5EF4-FFF2-40B4-BE49-F238E27FC236}">
                <a16:creationId xmlns:a16="http://schemas.microsoft.com/office/drawing/2014/main" id="{402FA85F-933D-675C-01D4-D297427D1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6D9A7-11DB-2171-32EA-8E40DF11C850}"/>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98210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DEAA-D182-92EC-F8ED-FD267B06A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28D9FC-6A94-BD32-EBEF-02311C2D8A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ED61E-B339-5C12-2833-DDB8B8F13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2EADD-302B-80F4-C8C0-3976027F5C1B}"/>
              </a:ext>
            </a:extLst>
          </p:cNvPr>
          <p:cNvSpPr>
            <a:spLocks noGrp="1"/>
          </p:cNvSpPr>
          <p:nvPr>
            <p:ph type="dt" sz="half" idx="10"/>
          </p:nvPr>
        </p:nvSpPr>
        <p:spPr/>
        <p:txBody>
          <a:bodyPr/>
          <a:lstStyle/>
          <a:p>
            <a:fld id="{E2AA7D5C-2BF4-4653-91D8-47141895CE1F}" type="datetimeFigureOut">
              <a:rPr lang="en-US" smtClean="0"/>
              <a:t>3/11/2025</a:t>
            </a:fld>
            <a:endParaRPr lang="en-US"/>
          </a:p>
        </p:txBody>
      </p:sp>
      <p:sp>
        <p:nvSpPr>
          <p:cNvPr id="6" name="Footer Placeholder 5">
            <a:extLst>
              <a:ext uri="{FF2B5EF4-FFF2-40B4-BE49-F238E27FC236}">
                <a16:creationId xmlns:a16="http://schemas.microsoft.com/office/drawing/2014/main" id="{4BD41B1B-E14F-1E74-A7FA-F19A433C0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FBCFF-0AF7-63B3-173C-5150337A268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73085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205E7-5EBF-9836-4814-288630964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6CC59-9F3B-5397-667E-3F5F8B9C11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6564A-7166-E17F-A63E-497936337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AA7D5C-2BF4-4653-91D8-47141895CE1F}" type="datetimeFigureOut">
              <a:rPr lang="en-US" smtClean="0"/>
              <a:t>3/11/2025</a:t>
            </a:fld>
            <a:endParaRPr lang="en-US"/>
          </a:p>
        </p:txBody>
      </p:sp>
      <p:sp>
        <p:nvSpPr>
          <p:cNvPr id="5" name="Footer Placeholder 4">
            <a:extLst>
              <a:ext uri="{FF2B5EF4-FFF2-40B4-BE49-F238E27FC236}">
                <a16:creationId xmlns:a16="http://schemas.microsoft.com/office/drawing/2014/main" id="{367045B6-4CAC-49B0-CE96-7D3C6B3D0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AA128F-E006-BE04-DBB7-61C0FCFDD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CD857F-FDA6-4C3C-A503-E9FBB45ABDA9}" type="slidenum">
              <a:rPr lang="en-US" smtClean="0"/>
              <a:t>‹#›</a:t>
            </a:fld>
            <a:endParaRPr lang="en-US"/>
          </a:p>
        </p:txBody>
      </p:sp>
    </p:spTree>
    <p:extLst>
      <p:ext uri="{BB962C8B-B14F-4D97-AF65-F5344CB8AC3E}">
        <p14:creationId xmlns:p14="http://schemas.microsoft.com/office/powerpoint/2010/main" val="414985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zj2PWkBmJEQ&amp;ab_channel=BBCNew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_5tuB1YMK0&amp;ab_channel=SAFESTEP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28.png"/><Relationship Id="rId4" Type="http://schemas.openxmlformats.org/officeDocument/2006/relationships/hyperlink" Target="https://www.youtube.com/watch?v=8EkX2qeAzp0&amp;ab_channel=FirstAidforLife"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bulb in the grass&#10;&#10;AI-generated content may be incorrect.">
            <a:extLst>
              <a:ext uri="{FF2B5EF4-FFF2-40B4-BE49-F238E27FC236}">
                <a16:creationId xmlns:a16="http://schemas.microsoft.com/office/drawing/2014/main" id="{40AD081B-7B13-D4F0-1BAE-BCB28D688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0CF787C-3529-F7D8-368F-91478BFA6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ign with a person running on it&#10;&#10;AI-generated content may be incorrect.">
            <a:extLst>
              <a:ext uri="{FF2B5EF4-FFF2-40B4-BE49-F238E27FC236}">
                <a16:creationId xmlns:a16="http://schemas.microsoft.com/office/drawing/2014/main" id="{002F04CC-E118-BC30-C8BF-CD674E0356B7}"/>
              </a:ext>
            </a:extLst>
          </p:cNvPr>
          <p:cNvPicPr>
            <a:picLocks noChangeAspect="1"/>
          </p:cNvPicPr>
          <p:nvPr/>
        </p:nvPicPr>
        <p:blipFill>
          <a:blip r:embed="rId3">
            <a:extLst>
              <a:ext uri="{28A0092B-C50C-407E-A947-70E740481C1C}">
                <a14:useLocalDpi xmlns:a14="http://schemas.microsoft.com/office/drawing/2010/main" val="0"/>
              </a:ext>
            </a:extLst>
          </a:blip>
          <a:srcRect l="3284" t="9091" r="5807"/>
          <a:stretch/>
        </p:blipFill>
        <p:spPr>
          <a:xfrm>
            <a:off x="20" y="10"/>
            <a:ext cx="12191981" cy="6857990"/>
          </a:xfrm>
          <a:prstGeom prst="rect">
            <a:avLst/>
          </a:prstGeom>
        </p:spPr>
      </p:pic>
      <p:sp>
        <p:nvSpPr>
          <p:cNvPr id="30" name="Rectangle 2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CCC666-B9AD-132B-9A3B-65C60594EA2C}"/>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Reflection Activity</a:t>
            </a:r>
          </a:p>
        </p:txBody>
      </p:sp>
      <p:sp>
        <p:nvSpPr>
          <p:cNvPr id="32" name="Rectangle: Rounded Corners 3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person in the middle&#10;&#10;AI-generated content may be incorrect.">
            <a:extLst>
              <a:ext uri="{FF2B5EF4-FFF2-40B4-BE49-F238E27FC236}">
                <a16:creationId xmlns:a16="http://schemas.microsoft.com/office/drawing/2014/main" id="{0817D7A4-BF4C-E866-4C99-FDA851BA5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38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8175-E48E-D281-8B66-B7E12D06D02F}"/>
              </a:ext>
            </a:extLst>
          </p:cNvPr>
          <p:cNvSpPr>
            <a:spLocks noGrp="1"/>
          </p:cNvSpPr>
          <p:nvPr>
            <p:ph type="title"/>
          </p:nvPr>
        </p:nvSpPr>
        <p:spPr/>
        <p:txBody>
          <a:bodyPr>
            <a:normAutofit/>
          </a:bodyPr>
          <a:lstStyle/>
          <a:p>
            <a:r>
              <a:rPr lang="en-GB" sz="4000" dirty="0"/>
              <a:t>By the end of this lesson, you should be able to:</a:t>
            </a:r>
            <a:endParaRPr lang="en-US" sz="4000" dirty="0"/>
          </a:p>
        </p:txBody>
      </p:sp>
      <p:graphicFrame>
        <p:nvGraphicFramePr>
          <p:cNvPr id="5" name="Content Placeholder 2">
            <a:extLst>
              <a:ext uri="{FF2B5EF4-FFF2-40B4-BE49-F238E27FC236}">
                <a16:creationId xmlns:a16="http://schemas.microsoft.com/office/drawing/2014/main" id="{41006913-F2A0-4399-F5C5-B732B08A920F}"/>
              </a:ext>
            </a:extLst>
          </p:cNvPr>
          <p:cNvGraphicFramePr>
            <a:graphicFrameLocks noGrp="1"/>
          </p:cNvGraphicFramePr>
          <p:nvPr>
            <p:ph idx="1"/>
            <p:extLst>
              <p:ext uri="{D42A27DB-BD31-4B8C-83A1-F6EECF244321}">
                <p14:modId xmlns:p14="http://schemas.microsoft.com/office/powerpoint/2010/main" val="2390858951"/>
              </p:ext>
            </p:extLst>
          </p:nvPr>
        </p:nvGraphicFramePr>
        <p:xfrm>
          <a:off x="838200" y="144910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AI-generated content may be incorrect.">
            <a:extLst>
              <a:ext uri="{FF2B5EF4-FFF2-40B4-BE49-F238E27FC236}">
                <a16:creationId xmlns:a16="http://schemas.microsoft.com/office/drawing/2014/main" id="{E6C30F7D-EC64-72C6-ACFA-37E5D7CF11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7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10D53EB-916D-2BF2-38A8-A94D4CC8B0A6}"/>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Depletion of Fish Stocks (Overfishing)</a:t>
            </a:r>
            <a:endParaRPr lang="en-US" sz="4000">
              <a:solidFill>
                <a:srgbClr val="FFFFFF"/>
              </a:solidFill>
            </a:endParaRPr>
          </a:p>
        </p:txBody>
      </p:sp>
      <p:pic>
        <p:nvPicPr>
          <p:cNvPr id="7" name="Picture 6" descr="A logo with a person in the middle&#10;&#10;AI-generated content may be incorrect.">
            <a:extLst>
              <a:ext uri="{FF2B5EF4-FFF2-40B4-BE49-F238E27FC236}">
                <a16:creationId xmlns:a16="http://schemas.microsoft.com/office/drawing/2014/main" id="{A5B7AA87-5844-90EC-30AB-F5E41A728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3">
            <a:extLst>
              <a:ext uri="{FF2B5EF4-FFF2-40B4-BE49-F238E27FC236}">
                <a16:creationId xmlns:a16="http://schemas.microsoft.com/office/drawing/2014/main" id="{D36743B5-609B-C840-2471-285CAE013BE3}"/>
              </a:ext>
            </a:extLst>
          </p:cNvPr>
          <p:cNvGraphicFramePr>
            <a:graphicFrameLocks noGrp="1"/>
          </p:cNvGraphicFramePr>
          <p:nvPr>
            <p:ph idx="1"/>
            <p:extLst>
              <p:ext uri="{D42A27DB-BD31-4B8C-83A1-F6EECF244321}">
                <p14:modId xmlns:p14="http://schemas.microsoft.com/office/powerpoint/2010/main" val="87984874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617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02DE7A-3C6F-5E99-102B-E21AAAC293A7}"/>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Depletion of Firewood (Deforestation)</a:t>
            </a:r>
            <a:endParaRPr lang="en-US" sz="4000">
              <a:solidFill>
                <a:srgbClr val="FFFFFF"/>
              </a:solidFill>
            </a:endParaRPr>
          </a:p>
        </p:txBody>
      </p:sp>
      <p:pic>
        <p:nvPicPr>
          <p:cNvPr id="4" name="Picture 3" descr="A logo with a person in the middle&#10;&#10;AI-generated content may be incorrect.">
            <a:extLst>
              <a:ext uri="{FF2B5EF4-FFF2-40B4-BE49-F238E27FC236}">
                <a16:creationId xmlns:a16="http://schemas.microsoft.com/office/drawing/2014/main" id="{31A248EE-3395-38B9-9F5B-952D7662E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4">
            <a:extLst>
              <a:ext uri="{FF2B5EF4-FFF2-40B4-BE49-F238E27FC236}">
                <a16:creationId xmlns:a16="http://schemas.microsoft.com/office/drawing/2014/main" id="{D229E9D8-A866-0A40-F7E0-8A2978C566BF}"/>
              </a:ext>
            </a:extLst>
          </p:cNvPr>
          <p:cNvGraphicFramePr>
            <a:graphicFrameLocks noGrp="1"/>
          </p:cNvGraphicFramePr>
          <p:nvPr>
            <p:ph idx="1"/>
            <p:extLst>
              <p:ext uri="{D42A27DB-BD31-4B8C-83A1-F6EECF244321}">
                <p14:modId xmlns:p14="http://schemas.microsoft.com/office/powerpoint/2010/main" val="30031373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699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75E39B9A-6518-2FC3-1180-ABFE1A23D632}"/>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Depletion of land (Land Degradation or Desertification)</a:t>
            </a:r>
            <a:endParaRPr lang="en-US" sz="4000">
              <a:solidFill>
                <a:srgbClr val="FFFFFF"/>
              </a:solidFill>
            </a:endParaRPr>
          </a:p>
        </p:txBody>
      </p:sp>
      <p:pic>
        <p:nvPicPr>
          <p:cNvPr id="5" name="Picture 4" descr="A logo with a person in the middle&#10;&#10;AI-generated content may be incorrect.">
            <a:extLst>
              <a:ext uri="{FF2B5EF4-FFF2-40B4-BE49-F238E27FC236}">
                <a16:creationId xmlns:a16="http://schemas.microsoft.com/office/drawing/2014/main" id="{8B3CD5DC-2B05-85B6-9C02-3959403A0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Content Placeholder 5">
            <a:extLst>
              <a:ext uri="{FF2B5EF4-FFF2-40B4-BE49-F238E27FC236}">
                <a16:creationId xmlns:a16="http://schemas.microsoft.com/office/drawing/2014/main" id="{A8CE6059-8C52-CA9A-9BB9-47EB1CE378CC}"/>
              </a:ext>
            </a:extLst>
          </p:cNvPr>
          <p:cNvGraphicFramePr>
            <a:graphicFrameLocks noGrp="1"/>
          </p:cNvGraphicFramePr>
          <p:nvPr>
            <p:ph idx="1"/>
            <p:extLst>
              <p:ext uri="{D42A27DB-BD31-4B8C-83A1-F6EECF244321}">
                <p14:modId xmlns:p14="http://schemas.microsoft.com/office/powerpoint/2010/main" val="272292461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040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13" descr="A wooden doll sitting on a rock&#10;&#10;AI-generated content may be incorrect.">
            <a:extLst>
              <a:ext uri="{FF2B5EF4-FFF2-40B4-BE49-F238E27FC236}">
                <a16:creationId xmlns:a16="http://schemas.microsoft.com/office/drawing/2014/main" id="{1BA79720-9004-59BF-535B-903A702B5E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 y="0"/>
            <a:ext cx="12190476" cy="6857143"/>
          </a:xfr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BB4FF90-6452-09A7-DC36-4ADD67974E9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Personal Attitudes in Dealing with Environmental Factors</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AI-generated content may be incorrect.">
            <a:extLst>
              <a:ext uri="{FF2B5EF4-FFF2-40B4-BE49-F238E27FC236}">
                <a16:creationId xmlns:a16="http://schemas.microsoft.com/office/drawing/2014/main" id="{AAD19930-EAC0-2215-49EE-A865FAB50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8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group of men in a destroyed building&#10;&#10;AI-generated content may be incorrect.">
            <a:extLst>
              <a:ext uri="{FF2B5EF4-FFF2-40B4-BE49-F238E27FC236}">
                <a16:creationId xmlns:a16="http://schemas.microsoft.com/office/drawing/2014/main" id="{B6DAD757-8F97-8EB6-1878-4E3CB87D62C5}"/>
              </a:ext>
            </a:extLst>
          </p:cNvPr>
          <p:cNvPicPr>
            <a:picLocks noChangeAspect="1"/>
          </p:cNvPicPr>
          <p:nvPr/>
        </p:nvPicPr>
        <p:blipFill>
          <a:blip r:embed="rId3"/>
          <a:srcRect l="444"/>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57CCB0D-DDFC-C019-48D2-1E3C0FAD323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000" dirty="0">
                <a:solidFill>
                  <a:schemeClr val="tx1">
                    <a:lumMod val="85000"/>
                    <a:lumOff val="15000"/>
                  </a:schemeClr>
                </a:solidFill>
              </a:rPr>
              <a:t>Watch: </a:t>
            </a:r>
            <a:r>
              <a:rPr lang="en-US" sz="2000" b="1" dirty="0">
                <a:solidFill>
                  <a:schemeClr val="tx1">
                    <a:lumMod val="85000"/>
                    <a:lumOff val="15000"/>
                  </a:schemeClr>
                </a:solidFill>
              </a:rPr>
              <a:t>At least 45 dead in South Africa floods - BBC News</a:t>
            </a:r>
            <a:br>
              <a:rPr lang="en-US" sz="2000" b="1" dirty="0">
                <a:solidFill>
                  <a:schemeClr val="tx1">
                    <a:lumMod val="85000"/>
                    <a:lumOff val="15000"/>
                  </a:schemeClr>
                </a:solidFill>
              </a:rPr>
            </a:br>
            <a:r>
              <a:rPr lang="en-US" sz="2000" b="1" dirty="0">
                <a:solidFill>
                  <a:schemeClr val="tx1">
                    <a:lumMod val="85000"/>
                    <a:lumOff val="15000"/>
                  </a:schemeClr>
                </a:solidFill>
              </a:rPr>
              <a:t> </a:t>
            </a:r>
            <a:r>
              <a:rPr lang="en-US" sz="2000" dirty="0">
                <a:solidFill>
                  <a:schemeClr val="tx1">
                    <a:lumMod val="85000"/>
                    <a:lumOff val="15000"/>
                  </a:schemeClr>
                </a:solidFill>
                <a:hlinkClick r:id="rId4"/>
              </a:rPr>
              <a:t>https://www.youtube.com/watch?v=zj2PWkBmJEQ&amp;ab_channel=BBCNews</a:t>
            </a:r>
            <a:r>
              <a:rPr lang="en-US" sz="2000" dirty="0">
                <a:solidFill>
                  <a:schemeClr val="tx1">
                    <a:lumMod val="85000"/>
                    <a:lumOff val="15000"/>
                  </a:schemeClr>
                </a:solidFill>
              </a:rPr>
              <a:t>  (2 min 54 sec)</a:t>
            </a:r>
          </a:p>
        </p:txBody>
      </p:sp>
      <p:cxnSp>
        <p:nvCxnSpPr>
          <p:cNvPr id="34" name="Straight Connector 3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AI-generated content may be incorrect.">
            <a:extLst>
              <a:ext uri="{FF2B5EF4-FFF2-40B4-BE49-F238E27FC236}">
                <a16:creationId xmlns:a16="http://schemas.microsoft.com/office/drawing/2014/main" id="{FA75D756-5869-6051-30E5-F578D148C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8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1E21F6-8DAC-DEEB-11B7-4AD70ECDF94D}"/>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6E0A0B4-B978-F889-0A34-B9BDC4B8A9AD}"/>
              </a:ext>
            </a:extLst>
          </p:cNvPr>
          <p:cNvSpPr/>
          <p:nvPr/>
        </p:nvSpPr>
        <p:spPr>
          <a:xfrm>
            <a:off x="6096000" y="-11956"/>
            <a:ext cx="6096000" cy="6858000"/>
          </a:xfrm>
          <a:prstGeom prst="rect">
            <a:avLst/>
          </a:prstGeom>
          <a:solidFill>
            <a:srgbClr val="FCFAF0"/>
          </a:solidFill>
          <a:ln>
            <a:solidFill>
              <a:srgbClr val="FCFA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84F9AE7-D6E8-C0AD-BA92-F83815F3852B}"/>
              </a:ext>
            </a:extLst>
          </p:cNvPr>
          <p:cNvSpPr>
            <a:spLocks noGrp="1"/>
          </p:cNvSpPr>
          <p:nvPr>
            <p:ph type="title"/>
          </p:nvPr>
        </p:nvSpPr>
        <p:spPr>
          <a:xfrm>
            <a:off x="871442" y="685800"/>
            <a:ext cx="4353116" cy="1474666"/>
          </a:xfrm>
        </p:spPr>
        <p:txBody>
          <a:bodyPr vert="horz" lIns="91440" tIns="45720" rIns="91440" bIns="45720" rtlCol="0" anchor="b">
            <a:normAutofit/>
          </a:bodyPr>
          <a:lstStyle/>
          <a:p>
            <a:pPr algn="ctr"/>
            <a:r>
              <a:rPr lang="en-US" sz="3200" kern="1200">
                <a:solidFill>
                  <a:srgbClr val="595959"/>
                </a:solidFill>
                <a:latin typeface="+mj-lt"/>
                <a:ea typeface="+mj-ea"/>
                <a:cs typeface="+mj-cs"/>
              </a:rPr>
              <a:t>First Aid Skills</a:t>
            </a:r>
          </a:p>
        </p:txBody>
      </p:sp>
      <p:sp>
        <p:nvSpPr>
          <p:cNvPr id="11" name="Text Placeholder 10">
            <a:extLst>
              <a:ext uri="{FF2B5EF4-FFF2-40B4-BE49-F238E27FC236}">
                <a16:creationId xmlns:a16="http://schemas.microsoft.com/office/drawing/2014/main" id="{46E38CDA-D0F0-5BD8-9A82-1FB857B9C206}"/>
              </a:ext>
            </a:extLst>
          </p:cNvPr>
          <p:cNvSpPr>
            <a:spLocks noGrp="1"/>
          </p:cNvSpPr>
          <p:nvPr>
            <p:ph type="body" idx="1"/>
          </p:nvPr>
        </p:nvSpPr>
        <p:spPr>
          <a:xfrm>
            <a:off x="871441" y="2447337"/>
            <a:ext cx="4543241" cy="3770434"/>
          </a:xfrm>
        </p:spPr>
        <p:txBody>
          <a:bodyPr vert="horz" lIns="91440" tIns="45720" rIns="91440" bIns="45720" rtlCol="0" anchor="t">
            <a:normAutofit/>
          </a:bodyPr>
          <a:lstStyle/>
          <a:p>
            <a:r>
              <a:rPr lang="en-US" sz="2000" b="0" dirty="0">
                <a:solidFill>
                  <a:srgbClr val="595959"/>
                </a:solidFill>
              </a:rPr>
              <a:t>Watch</a:t>
            </a:r>
            <a:r>
              <a:rPr lang="en-US" sz="2000" dirty="0">
                <a:solidFill>
                  <a:srgbClr val="595959"/>
                </a:solidFill>
              </a:rPr>
              <a:t>: </a:t>
            </a:r>
            <a:r>
              <a:rPr lang="en-US" sz="2000" b="1" dirty="0">
                <a:solidFill>
                  <a:srgbClr val="595959"/>
                </a:solidFill>
              </a:rPr>
              <a:t>Treating burns: SAFE STEPS First Aid: Burns </a:t>
            </a:r>
            <a:r>
              <a:rPr lang="en-US" sz="2000" b="0" dirty="0">
                <a:solidFill>
                  <a:srgbClr val="595959"/>
                </a:solidFill>
                <a:hlinkClick r:id="rId3"/>
              </a:rPr>
              <a:t>https://www.youtube.com/watch?v=z_5tuB1YMK0&amp;ab_channel=SAFESTEPS</a:t>
            </a:r>
            <a:r>
              <a:rPr lang="en-US" sz="2000" b="0" dirty="0">
                <a:solidFill>
                  <a:srgbClr val="595959"/>
                </a:solidFill>
              </a:rPr>
              <a:t>   </a:t>
            </a:r>
          </a:p>
          <a:p>
            <a:r>
              <a:rPr lang="en-US" sz="2000" b="0" dirty="0">
                <a:solidFill>
                  <a:srgbClr val="595959"/>
                </a:solidFill>
              </a:rPr>
              <a:t>(1 min 0 sec)</a:t>
            </a:r>
          </a:p>
          <a:p>
            <a:endParaRPr lang="en-US" sz="2000" dirty="0">
              <a:solidFill>
                <a:srgbClr val="595959"/>
              </a:solidFill>
            </a:endParaRPr>
          </a:p>
          <a:p>
            <a:r>
              <a:rPr lang="en-US" sz="2000" b="0" dirty="0">
                <a:solidFill>
                  <a:srgbClr val="595959"/>
                </a:solidFill>
              </a:rPr>
              <a:t>Watch: </a:t>
            </a:r>
            <a:r>
              <a:rPr lang="en-US" sz="2000" dirty="0">
                <a:solidFill>
                  <a:srgbClr val="595959"/>
                </a:solidFill>
              </a:rPr>
              <a:t>Smoke inhalation: How to Treat Smoke Inhalation</a:t>
            </a:r>
            <a:r>
              <a:rPr lang="en-US" sz="2000" b="0" dirty="0">
                <a:solidFill>
                  <a:srgbClr val="595959"/>
                </a:solidFill>
              </a:rPr>
              <a:t> </a:t>
            </a:r>
            <a:r>
              <a:rPr lang="en-US" sz="2000" b="0" dirty="0">
                <a:solidFill>
                  <a:srgbClr val="595959"/>
                </a:solidFill>
                <a:hlinkClick r:id="rId4"/>
              </a:rPr>
              <a:t>https://www.youtube.com/watch?v=8EkX2qeAzp0&amp;ab_channel=FirstAidforLife</a:t>
            </a:r>
            <a:r>
              <a:rPr lang="en-US" sz="2000" b="0" dirty="0">
                <a:solidFill>
                  <a:srgbClr val="595959"/>
                </a:solidFill>
              </a:rPr>
              <a:t> </a:t>
            </a:r>
          </a:p>
          <a:p>
            <a:r>
              <a:rPr lang="en-US" sz="2000" b="0" dirty="0">
                <a:solidFill>
                  <a:srgbClr val="595959"/>
                </a:solidFill>
              </a:rPr>
              <a:t>(1 min 58 sec)	</a:t>
            </a:r>
          </a:p>
        </p:txBody>
      </p:sp>
      <p:pic>
        <p:nvPicPr>
          <p:cNvPr id="26" name="Picture 25">
            <a:extLst>
              <a:ext uri="{FF2B5EF4-FFF2-40B4-BE49-F238E27FC236}">
                <a16:creationId xmlns:a16="http://schemas.microsoft.com/office/drawing/2014/main" id="{33B58BCF-B48A-2255-F7FF-F5205A68066F}"/>
              </a:ext>
            </a:extLst>
          </p:cNvPr>
          <p:cNvPicPr>
            <a:picLocks noChangeAspect="1"/>
          </p:cNvPicPr>
          <p:nvPr/>
        </p:nvPicPr>
        <p:blipFill>
          <a:blip r:embed="rId5">
            <a:extLst>
              <a:ext uri="{28A0092B-C50C-407E-A947-70E740481C1C}">
                <a14:useLocalDpi xmlns:a14="http://schemas.microsoft.com/office/drawing/2010/main" val="0"/>
              </a:ext>
            </a:extLst>
          </a:blip>
          <a:srcRect b="71833"/>
          <a:stretch/>
        </p:blipFill>
        <p:spPr bwMode="auto">
          <a:xfrm>
            <a:off x="6423052" y="2446719"/>
            <a:ext cx="5529698" cy="2201481"/>
          </a:xfrm>
          <a:prstGeom prst="rect">
            <a:avLst/>
          </a:prstGeom>
          <a:noFill/>
        </p:spPr>
      </p:pic>
      <p:pic>
        <p:nvPicPr>
          <p:cNvPr id="5" name="Picture 4" descr="A logo with a person in the middle&#10;&#10;AI-generated content may be incorrect.">
            <a:extLst>
              <a:ext uri="{FF2B5EF4-FFF2-40B4-BE49-F238E27FC236}">
                <a16:creationId xmlns:a16="http://schemas.microsoft.com/office/drawing/2014/main" id="{0D58D0B9-AEC8-E3D1-88CD-402E0E45EC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07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9B04A6-2623-5807-4B50-80E7771F7B24}"/>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rPr>
              <a:t>Recovery &amp; Resilience</a:t>
            </a:r>
            <a:endParaRPr lang="en-US">
              <a:solidFill>
                <a:srgbClr val="FFFFFF"/>
              </a:solidFill>
            </a:endParaRPr>
          </a:p>
        </p:txBody>
      </p:sp>
      <p:sp>
        <p:nvSpPr>
          <p:cNvPr id="37" name="Rectangle: Rounded Corners 3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logo with a person in the middle&#10;&#10;AI-generated content may be incorrect.">
            <a:extLst>
              <a:ext uri="{FF2B5EF4-FFF2-40B4-BE49-F238E27FC236}">
                <a16:creationId xmlns:a16="http://schemas.microsoft.com/office/drawing/2014/main" id="{EC36D1F7-96BD-CF24-13A7-EE53D576D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Content Placeholder 2">
            <a:extLst>
              <a:ext uri="{FF2B5EF4-FFF2-40B4-BE49-F238E27FC236}">
                <a16:creationId xmlns:a16="http://schemas.microsoft.com/office/drawing/2014/main" id="{F4F2C657-9C00-66E6-CEA1-1EAC1A0AAE59}"/>
              </a:ext>
            </a:extLst>
          </p:cNvPr>
          <p:cNvGraphicFramePr>
            <a:graphicFrameLocks noGrp="1"/>
          </p:cNvGraphicFramePr>
          <p:nvPr>
            <p:ph idx="1"/>
            <p:extLst>
              <p:ext uri="{D42A27DB-BD31-4B8C-83A1-F6EECF244321}">
                <p14:modId xmlns:p14="http://schemas.microsoft.com/office/powerpoint/2010/main" val="122974366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2246289"/>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22FE9-0E4E-4CCF-B987-C5155A671D55}">
  <ds:schemaRefs>
    <ds:schemaRef ds:uri="http://schemas.microsoft.com/sharepoint/v3/contenttype/forms"/>
  </ds:schemaRefs>
</ds:datastoreItem>
</file>

<file path=customXml/itemProps2.xml><?xml version="1.0" encoding="utf-8"?>
<ds:datastoreItem xmlns:ds="http://schemas.openxmlformats.org/officeDocument/2006/customXml" ds:itemID="{9D65AD3C-E5C6-4AA7-8CBC-96149712EB74}">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71618F0A-581B-4B00-A2AB-12455CC40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2844</TotalTime>
  <Words>2474</Words>
  <Application>Microsoft Office PowerPoint</Application>
  <PresentationFormat>Widescreen</PresentationFormat>
  <Paragraphs>155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By the end of this lesson, you should be able to:</vt:lpstr>
      <vt:lpstr>Depletion of Fish Stocks (Overfishing)</vt:lpstr>
      <vt:lpstr>Depletion of Firewood (Deforestation)</vt:lpstr>
      <vt:lpstr>Depletion of land (Land Degradation or Desertification)</vt:lpstr>
      <vt:lpstr>Personal Attitudes in Dealing with Environmental Factors</vt:lpstr>
      <vt:lpstr>Watch: At least 45 dead in South Africa floods - BBC News  https://www.youtube.com/watch?v=zj2PWkBmJEQ&amp;ab_channel=BBCNews  (2 min 54 sec)</vt:lpstr>
      <vt:lpstr>First Aid Skills</vt:lpstr>
      <vt:lpstr>Recovery &amp; Resilience</vt:lpstr>
      <vt:lpstr>Reflection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Megan Botes</cp:lastModifiedBy>
  <cp:revision>2</cp:revision>
  <dcterms:created xsi:type="dcterms:W3CDTF">2025-02-13T11:01:38Z</dcterms:created>
  <dcterms:modified xsi:type="dcterms:W3CDTF">2025-03-11T13:28:49Z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