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AF0"/>
    <a:srgbClr val="4AB5C4"/>
    <a:srgbClr val="029676"/>
    <a:srgbClr val="C0CF3A"/>
    <a:srgbClr val="8AB833"/>
    <a:srgbClr val="CAFA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99069B-F577-421D-B42E-7B65DABDF1D3}" v="268" dt="2025-03-12T08:21:45.2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5740" autoAdjust="0"/>
  </p:normalViewPr>
  <p:slideViewPr>
    <p:cSldViewPr snapToGrid="0">
      <p:cViewPr varScale="1">
        <p:scale>
          <a:sx n="34" d="100"/>
          <a:sy n="34" d="100"/>
        </p:scale>
        <p:origin x="53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70568131-745a-489b-b4fe-9e78c579dd6d" providerId="ADAL" clId="{804F1ADB-568D-4695-80C0-6E02E7F8E24B}"/>
    <pc:docChg chg="modSld">
      <pc:chgData name="Megan Botes" userId="70568131-745a-489b-b4fe-9e78c579dd6d" providerId="ADAL" clId="{804F1ADB-568D-4695-80C0-6E02E7F8E24B}" dt="2025-03-11T13:28:38.646" v="1" actId="20577"/>
      <pc:docMkLst>
        <pc:docMk/>
      </pc:docMkLst>
      <pc:sldChg chg="modNotesTx">
        <pc:chgData name="Megan Botes" userId="70568131-745a-489b-b4fe-9e78c579dd6d" providerId="ADAL" clId="{804F1ADB-568D-4695-80C0-6E02E7F8E24B}" dt="2025-03-11T11:27:11.626" v="0" actId="20577"/>
        <pc:sldMkLst>
          <pc:docMk/>
          <pc:sldMk cId="2686996442" sldId="259"/>
        </pc:sldMkLst>
      </pc:sldChg>
      <pc:sldChg chg="modNotesTx">
        <pc:chgData name="Megan Botes" userId="70568131-745a-489b-b4fe-9e78c579dd6d" providerId="ADAL" clId="{804F1ADB-568D-4695-80C0-6E02E7F8E24B}" dt="2025-03-11T13:28:38.646" v="1" actId="20577"/>
        <pc:sldMkLst>
          <pc:docMk/>
          <pc:sldMk cId="567074216" sldId="263"/>
        </pc:sldMkLst>
      </pc:sldChg>
    </pc:docChg>
  </pc:docChgLst>
  <pc:docChgLst>
    <pc:chgData name="Megan Botes" userId="70568131-745a-489b-b4fe-9e78c579dd6d" providerId="ADAL" clId="{FD99069B-F577-421D-B42E-7B65DABDF1D3}"/>
    <pc:docChg chg="undo redo custSel modSld">
      <pc:chgData name="Megan Botes" userId="70568131-745a-489b-b4fe-9e78c579dd6d" providerId="ADAL" clId="{FD99069B-F577-421D-B42E-7B65DABDF1D3}" dt="2025-03-12T08:22:58.348" v="699" actId="12"/>
      <pc:docMkLst>
        <pc:docMk/>
      </pc:docMkLst>
      <pc:sldChg chg="addSp delSp modSp mod modNotesTx">
        <pc:chgData name="Megan Botes" userId="70568131-745a-489b-b4fe-9e78c579dd6d" providerId="ADAL" clId="{FD99069B-F577-421D-B42E-7B65DABDF1D3}" dt="2025-03-12T07:53:07.027" v="32" actId="15"/>
        <pc:sldMkLst>
          <pc:docMk/>
          <pc:sldMk cId="370544029" sldId="256"/>
        </pc:sldMkLst>
        <pc:picChg chg="add mod ord">
          <ac:chgData name="Megan Botes" userId="70568131-745a-489b-b4fe-9e78c579dd6d" providerId="ADAL" clId="{FD99069B-F577-421D-B42E-7B65DABDF1D3}" dt="2025-03-12T07:51:35.680" v="4" actId="167"/>
          <ac:picMkLst>
            <pc:docMk/>
            <pc:sldMk cId="370544029" sldId="256"/>
            <ac:picMk id="3" creationId="{F5B753B8-58C5-7A4C-8C02-40CAAE3099B0}"/>
          </ac:picMkLst>
        </pc:picChg>
        <pc:picChg chg="del">
          <ac:chgData name="Megan Botes" userId="70568131-745a-489b-b4fe-9e78c579dd6d" providerId="ADAL" clId="{FD99069B-F577-421D-B42E-7B65DABDF1D3}" dt="2025-03-12T07:51:30.497" v="0" actId="478"/>
          <ac:picMkLst>
            <pc:docMk/>
            <pc:sldMk cId="370544029" sldId="256"/>
            <ac:picMk id="8" creationId="{40AD081B-7B13-D4F0-1BAE-BCB28D68831E}"/>
          </ac:picMkLst>
        </pc:picChg>
      </pc:sldChg>
      <pc:sldChg chg="modSp mod modNotesTx">
        <pc:chgData name="Megan Botes" userId="70568131-745a-489b-b4fe-9e78c579dd6d" providerId="ADAL" clId="{FD99069B-F577-421D-B42E-7B65DABDF1D3}" dt="2025-03-12T07:54:15.764" v="44" actId="113"/>
        <pc:sldMkLst>
          <pc:docMk/>
          <pc:sldMk cId="3771872138" sldId="257"/>
        </pc:sldMkLst>
        <pc:spChg chg="mod">
          <ac:chgData name="Megan Botes" userId="70568131-745a-489b-b4fe-9e78c579dd6d" providerId="ADAL" clId="{FD99069B-F577-421D-B42E-7B65DABDF1D3}" dt="2025-03-12T07:53:45.117" v="38"/>
          <ac:spMkLst>
            <pc:docMk/>
            <pc:sldMk cId="3771872138" sldId="257"/>
            <ac:spMk id="2" creationId="{9EE68175-E48E-D281-8B66-B7E12D06D02F}"/>
          </ac:spMkLst>
        </pc:spChg>
        <pc:graphicFrameChg chg="mod">
          <ac:chgData name="Megan Botes" userId="70568131-745a-489b-b4fe-9e78c579dd6d" providerId="ADAL" clId="{FD99069B-F577-421D-B42E-7B65DABDF1D3}" dt="2025-03-12T07:54:15.764" v="44" actId="113"/>
          <ac:graphicFrameMkLst>
            <pc:docMk/>
            <pc:sldMk cId="3771872138" sldId="257"/>
            <ac:graphicFrameMk id="5" creationId="{41006913-F2A0-4399-F5C5-B732B08A920F}"/>
          </ac:graphicFrameMkLst>
        </pc:graphicFrameChg>
      </pc:sldChg>
      <pc:sldChg chg="modSp mod modNotesTx">
        <pc:chgData name="Megan Botes" userId="70568131-745a-489b-b4fe-9e78c579dd6d" providerId="ADAL" clId="{FD99069B-F577-421D-B42E-7B65DABDF1D3}" dt="2025-03-12T07:58:51.764" v="146" actId="20577"/>
        <pc:sldMkLst>
          <pc:docMk/>
          <pc:sldMk cId="1116175204" sldId="258"/>
        </pc:sldMkLst>
        <pc:spChg chg="mod">
          <ac:chgData name="Megan Botes" userId="70568131-745a-489b-b4fe-9e78c579dd6d" providerId="ADAL" clId="{FD99069B-F577-421D-B42E-7B65DABDF1D3}" dt="2025-03-12T07:58:30.103" v="109" actId="20577"/>
          <ac:spMkLst>
            <pc:docMk/>
            <pc:sldMk cId="1116175204" sldId="258"/>
            <ac:spMk id="3" creationId="{910D53EB-916D-2BF2-38A8-A94D4CC8B0A6}"/>
          </ac:spMkLst>
        </pc:spChg>
        <pc:graphicFrameChg chg="mod">
          <ac:chgData name="Megan Botes" userId="70568131-745a-489b-b4fe-9e78c579dd6d" providerId="ADAL" clId="{FD99069B-F577-421D-B42E-7B65DABDF1D3}" dt="2025-03-12T07:58:51.764" v="146" actId="20577"/>
          <ac:graphicFrameMkLst>
            <pc:docMk/>
            <pc:sldMk cId="1116175204" sldId="258"/>
            <ac:graphicFrameMk id="9" creationId="{D36743B5-609B-C840-2471-285CAE013BE3}"/>
          </ac:graphicFrameMkLst>
        </pc:graphicFrameChg>
      </pc:sldChg>
      <pc:sldChg chg="modSp mod modNotesTx">
        <pc:chgData name="Megan Botes" userId="70568131-745a-489b-b4fe-9e78c579dd6d" providerId="ADAL" clId="{FD99069B-F577-421D-B42E-7B65DABDF1D3}" dt="2025-03-12T08:01:21.790" v="257" actId="20577"/>
        <pc:sldMkLst>
          <pc:docMk/>
          <pc:sldMk cId="2686996442" sldId="259"/>
        </pc:sldMkLst>
        <pc:spChg chg="mod">
          <ac:chgData name="Megan Botes" userId="70568131-745a-489b-b4fe-9e78c579dd6d" providerId="ADAL" clId="{FD99069B-F577-421D-B42E-7B65DABDF1D3}" dt="2025-03-12T08:00:32.768" v="185" actId="20577"/>
          <ac:spMkLst>
            <pc:docMk/>
            <pc:sldMk cId="2686996442" sldId="259"/>
            <ac:spMk id="2" creationId="{4C02DE7A-3C6F-5E99-102B-E21AAAC293A7}"/>
          </ac:spMkLst>
        </pc:spChg>
        <pc:graphicFrameChg chg="mod">
          <ac:chgData name="Megan Botes" userId="70568131-745a-489b-b4fe-9e78c579dd6d" providerId="ADAL" clId="{FD99069B-F577-421D-B42E-7B65DABDF1D3}" dt="2025-03-12T08:01:21.790" v="257" actId="20577"/>
          <ac:graphicFrameMkLst>
            <pc:docMk/>
            <pc:sldMk cId="2686996442" sldId="259"/>
            <ac:graphicFrameMk id="7" creationId="{D229E9D8-A866-0A40-F7E0-8A2978C566BF}"/>
          </ac:graphicFrameMkLst>
        </pc:graphicFrameChg>
      </pc:sldChg>
      <pc:sldChg chg="modSp mod modNotesTx">
        <pc:chgData name="Megan Botes" userId="70568131-745a-489b-b4fe-9e78c579dd6d" providerId="ADAL" clId="{FD99069B-F577-421D-B42E-7B65DABDF1D3}" dt="2025-03-12T08:04:27.073" v="327" actId="20577"/>
        <pc:sldMkLst>
          <pc:docMk/>
          <pc:sldMk cId="3800403741" sldId="260"/>
        </pc:sldMkLst>
        <pc:spChg chg="mod">
          <ac:chgData name="Megan Botes" userId="70568131-745a-489b-b4fe-9e78c579dd6d" providerId="ADAL" clId="{FD99069B-F577-421D-B42E-7B65DABDF1D3}" dt="2025-03-12T08:02:48.378" v="300" actId="20577"/>
          <ac:spMkLst>
            <pc:docMk/>
            <pc:sldMk cId="3800403741" sldId="260"/>
            <ac:spMk id="8" creationId="{75E39B9A-6518-2FC3-1180-ABFE1A23D632}"/>
          </ac:spMkLst>
        </pc:spChg>
        <pc:graphicFrameChg chg="mod">
          <ac:chgData name="Megan Botes" userId="70568131-745a-489b-b4fe-9e78c579dd6d" providerId="ADAL" clId="{FD99069B-F577-421D-B42E-7B65DABDF1D3}" dt="2025-03-12T08:04:27.073" v="327" actId="20577"/>
          <ac:graphicFrameMkLst>
            <pc:docMk/>
            <pc:sldMk cId="3800403741" sldId="260"/>
            <ac:graphicFrameMk id="15" creationId="{A8CE6059-8C52-CA9A-9BB9-47EB1CE378CC}"/>
          </ac:graphicFrameMkLst>
        </pc:graphicFrameChg>
      </pc:sldChg>
      <pc:sldChg chg="addSp delSp modSp mod modNotesTx">
        <pc:chgData name="Megan Botes" userId="70568131-745a-489b-b4fe-9e78c579dd6d" providerId="ADAL" clId="{FD99069B-F577-421D-B42E-7B65DABDF1D3}" dt="2025-03-12T08:09:44.847" v="426" actId="167"/>
        <pc:sldMkLst>
          <pc:docMk/>
          <pc:sldMk cId="154587252" sldId="261"/>
        </pc:sldMkLst>
        <pc:spChg chg="mod">
          <ac:chgData name="Megan Botes" userId="70568131-745a-489b-b4fe-9e78c579dd6d" providerId="ADAL" clId="{FD99069B-F577-421D-B42E-7B65DABDF1D3}" dt="2025-03-12T08:06:57.655" v="417" actId="20577"/>
          <ac:spMkLst>
            <pc:docMk/>
            <pc:sldMk cId="154587252" sldId="261"/>
            <ac:spMk id="3" creationId="{2BB4FF90-6452-09A7-DC36-4ADD67974E91}"/>
          </ac:spMkLst>
        </pc:spChg>
        <pc:spChg chg="add del mod">
          <ac:chgData name="Megan Botes" userId="70568131-745a-489b-b4fe-9e78c579dd6d" providerId="ADAL" clId="{FD99069B-F577-421D-B42E-7B65DABDF1D3}" dt="2025-03-12T08:09:31.016" v="419"/>
          <ac:spMkLst>
            <pc:docMk/>
            <pc:sldMk cId="154587252" sldId="261"/>
            <ac:spMk id="4" creationId="{A2E3F639-BDB6-0E75-7B78-D83FFEC91160}"/>
          </ac:spMkLst>
        </pc:spChg>
        <pc:picChg chg="add mod ord">
          <ac:chgData name="Megan Botes" userId="70568131-745a-489b-b4fe-9e78c579dd6d" providerId="ADAL" clId="{FD99069B-F577-421D-B42E-7B65DABDF1D3}" dt="2025-03-12T08:09:44.847" v="426" actId="167"/>
          <ac:picMkLst>
            <pc:docMk/>
            <pc:sldMk cId="154587252" sldId="261"/>
            <ac:picMk id="7" creationId="{8D703F93-1C5B-081B-9482-8CC2901F599A}"/>
          </ac:picMkLst>
        </pc:picChg>
        <pc:picChg chg="del">
          <ac:chgData name="Megan Botes" userId="70568131-745a-489b-b4fe-9e78c579dd6d" providerId="ADAL" clId="{FD99069B-F577-421D-B42E-7B65DABDF1D3}" dt="2025-03-12T08:09:24.905" v="418" actId="478"/>
          <ac:picMkLst>
            <pc:docMk/>
            <pc:sldMk cId="154587252" sldId="261"/>
            <ac:picMk id="14" creationId="{1BA79720-9004-59BF-535B-903A702B5E73}"/>
          </ac:picMkLst>
        </pc:picChg>
      </pc:sldChg>
      <pc:sldChg chg="modSp mod modNotesTx">
        <pc:chgData name="Megan Botes" userId="70568131-745a-489b-b4fe-9e78c579dd6d" providerId="ADAL" clId="{FD99069B-F577-421D-B42E-7B65DABDF1D3}" dt="2025-03-12T08:12:38.749" v="475" actId="114"/>
        <pc:sldMkLst>
          <pc:docMk/>
          <pc:sldMk cId="2770980832" sldId="262"/>
        </pc:sldMkLst>
        <pc:spChg chg="mod">
          <ac:chgData name="Megan Botes" userId="70568131-745a-489b-b4fe-9e78c579dd6d" providerId="ADAL" clId="{FD99069B-F577-421D-B42E-7B65DABDF1D3}" dt="2025-03-12T08:12:38.749" v="475" actId="114"/>
          <ac:spMkLst>
            <pc:docMk/>
            <pc:sldMk cId="2770980832" sldId="262"/>
            <ac:spMk id="7" creationId="{757CCB0D-DDFC-C019-48D2-1E3C0FAD3238}"/>
          </ac:spMkLst>
        </pc:spChg>
      </pc:sldChg>
      <pc:sldChg chg="modSp mod modNotesTx">
        <pc:chgData name="Megan Botes" userId="70568131-745a-489b-b4fe-9e78c579dd6d" providerId="ADAL" clId="{FD99069B-F577-421D-B42E-7B65DABDF1D3}" dt="2025-03-12T08:15:03.763" v="542" actId="12"/>
        <pc:sldMkLst>
          <pc:docMk/>
          <pc:sldMk cId="567074216" sldId="263"/>
        </pc:sldMkLst>
        <pc:spChg chg="mod">
          <ac:chgData name="Megan Botes" userId="70568131-745a-489b-b4fe-9e78c579dd6d" providerId="ADAL" clId="{FD99069B-F577-421D-B42E-7B65DABDF1D3}" dt="2025-03-12T08:13:41.094" v="525" actId="20577"/>
          <ac:spMkLst>
            <pc:docMk/>
            <pc:sldMk cId="567074216" sldId="263"/>
            <ac:spMk id="8" creationId="{D84F9AE7-D6E8-C0AD-BA92-F83815F3852B}"/>
          </ac:spMkLst>
        </pc:spChg>
        <pc:spChg chg="mod">
          <ac:chgData name="Megan Botes" userId="70568131-745a-489b-b4fe-9e78c579dd6d" providerId="ADAL" clId="{FD99069B-F577-421D-B42E-7B65DABDF1D3}" dt="2025-03-12T08:13:32.782" v="506" actId="114"/>
          <ac:spMkLst>
            <pc:docMk/>
            <pc:sldMk cId="567074216" sldId="263"/>
            <ac:spMk id="11" creationId="{46E38CDA-D0F0-5BD8-9A82-1FB857B9C206}"/>
          </ac:spMkLst>
        </pc:spChg>
      </pc:sldChg>
      <pc:sldChg chg="modSp mod modNotesTx">
        <pc:chgData name="Megan Botes" userId="70568131-745a-489b-b4fe-9e78c579dd6d" providerId="ADAL" clId="{FD99069B-F577-421D-B42E-7B65DABDF1D3}" dt="2025-03-12T08:18:07.258" v="684" actId="20577"/>
        <pc:sldMkLst>
          <pc:docMk/>
          <pc:sldMk cId="692246289" sldId="264"/>
        </pc:sldMkLst>
        <pc:spChg chg="mod">
          <ac:chgData name="Megan Botes" userId="70568131-745a-489b-b4fe-9e78c579dd6d" providerId="ADAL" clId="{FD99069B-F577-421D-B42E-7B65DABDF1D3}" dt="2025-03-12T08:18:07.258" v="684" actId="20577"/>
          <ac:spMkLst>
            <pc:docMk/>
            <pc:sldMk cId="692246289" sldId="264"/>
            <ac:spMk id="2" creationId="{0A9B04A6-2623-5807-4B50-80E7771F7B24}"/>
          </ac:spMkLst>
        </pc:spChg>
        <pc:graphicFrameChg chg="mod">
          <ac:chgData name="Megan Botes" userId="70568131-745a-489b-b4fe-9e78c579dd6d" providerId="ADAL" clId="{FD99069B-F577-421D-B42E-7B65DABDF1D3}" dt="2025-03-12T08:17:50.811" v="657" actId="20577"/>
          <ac:graphicFrameMkLst>
            <pc:docMk/>
            <pc:sldMk cId="692246289" sldId="264"/>
            <ac:graphicFrameMk id="29" creationId="{F4F2C657-9C00-66E6-CEA1-1EAC1A0AAE59}"/>
          </ac:graphicFrameMkLst>
        </pc:graphicFrameChg>
      </pc:sldChg>
      <pc:sldChg chg="modSp mod modNotesTx">
        <pc:chgData name="Megan Botes" userId="70568131-745a-489b-b4fe-9e78c579dd6d" providerId="ADAL" clId="{FD99069B-F577-421D-B42E-7B65DABDF1D3}" dt="2025-03-12T08:22:58.348" v="699" actId="12"/>
        <pc:sldMkLst>
          <pc:docMk/>
          <pc:sldMk cId="2956381633" sldId="265"/>
        </pc:sldMkLst>
        <pc:spChg chg="mod">
          <ac:chgData name="Megan Botes" userId="70568131-745a-489b-b4fe-9e78c579dd6d" providerId="ADAL" clId="{FD99069B-F577-421D-B42E-7B65DABDF1D3}" dt="2025-03-12T08:21:22.659" v="693" actId="20577"/>
          <ac:spMkLst>
            <pc:docMk/>
            <pc:sldMk cId="2956381633" sldId="265"/>
            <ac:spMk id="2" creationId="{6BCCC666-B9AD-132B-9A3B-65C60594EA2C}"/>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5.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5.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5.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8F9914-8109-4E93-984B-003A0FC4257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E411271-F091-4A62-AE03-516608155E6F}">
      <dgm:prSet/>
      <dgm:spPr/>
      <dgm:t>
        <a:bodyPr/>
        <a:lstStyle/>
        <a:p>
          <a:pPr>
            <a:lnSpc>
              <a:spcPct val="100000"/>
            </a:lnSpc>
          </a:pPr>
          <a:r>
            <a:rPr lang="nl-NL" dirty="0"/>
            <a:t>Die </a:t>
          </a:r>
          <a:r>
            <a:rPr lang="nl-NL" b="1" dirty="0"/>
            <a:t>impak van die uitputting van natuurlike hulpbronne </a:t>
          </a:r>
          <a:r>
            <a:rPr lang="nl-NL" dirty="0"/>
            <a:t>te verstaan.</a:t>
          </a:r>
          <a:r>
            <a:rPr lang="en-GB" dirty="0"/>
            <a:t>.</a:t>
          </a:r>
          <a:endParaRPr lang="en-US" b="0" dirty="0"/>
        </a:p>
      </dgm:t>
    </dgm:pt>
    <dgm:pt modelId="{E7BE8415-9A50-4515-AA12-9FA1DD7BC7BB}" type="parTrans" cxnId="{BD56FFC6-56FD-4DEA-BFC8-BA0FCF7F2B7B}">
      <dgm:prSet/>
      <dgm:spPr/>
      <dgm:t>
        <a:bodyPr/>
        <a:lstStyle/>
        <a:p>
          <a:endParaRPr lang="en-US"/>
        </a:p>
      </dgm:t>
    </dgm:pt>
    <dgm:pt modelId="{088B9742-F994-4F56-8A41-5658758C5744}" type="sibTrans" cxnId="{BD56FFC6-56FD-4DEA-BFC8-BA0FCF7F2B7B}">
      <dgm:prSet/>
      <dgm:spPr/>
      <dgm:t>
        <a:bodyPr/>
        <a:lstStyle/>
        <a:p>
          <a:endParaRPr lang="en-US"/>
        </a:p>
      </dgm:t>
    </dgm:pt>
    <dgm:pt modelId="{4B76B2F5-05D7-49BE-BD65-098E122DDDFB}">
      <dgm:prSet/>
      <dgm:spPr/>
      <dgm:t>
        <a:bodyPr/>
        <a:lstStyle/>
        <a:p>
          <a:pPr>
            <a:lnSpc>
              <a:spcPct val="100000"/>
            </a:lnSpc>
          </a:pPr>
          <a:r>
            <a:rPr lang="nl-NL" b="1" dirty="0"/>
            <a:t>Praktiese vaardighede te ontwikkel </a:t>
          </a:r>
          <a:r>
            <a:rPr lang="nl-NL" dirty="0"/>
            <a:t>om omgewingseffekte op gesondheid te verlig, insluitend die bevordering van positiewe houdings, die versekering van veiligheid, die toepassing van noodhulp en die hantering van rampe.</a:t>
          </a:r>
          <a:endParaRPr lang="en-US" dirty="0"/>
        </a:p>
      </dgm:t>
    </dgm:pt>
    <dgm:pt modelId="{D8601355-37BA-4909-91DE-BF092621C564}" type="parTrans" cxnId="{6DC11633-6A5D-4893-8B02-304E0EF5EB12}">
      <dgm:prSet/>
      <dgm:spPr/>
      <dgm:t>
        <a:bodyPr/>
        <a:lstStyle/>
        <a:p>
          <a:endParaRPr lang="en-US"/>
        </a:p>
      </dgm:t>
    </dgm:pt>
    <dgm:pt modelId="{00EE46A4-3F43-412E-A865-0ADD6306FAFA}" type="sibTrans" cxnId="{6DC11633-6A5D-4893-8B02-304E0EF5EB12}">
      <dgm:prSet/>
      <dgm:spPr/>
      <dgm:t>
        <a:bodyPr/>
        <a:lstStyle/>
        <a:p>
          <a:endParaRPr lang="en-US"/>
        </a:p>
      </dgm:t>
    </dgm:pt>
    <dgm:pt modelId="{4BCA2AB1-CB22-4549-80E7-87788523E731}" type="pres">
      <dgm:prSet presAssocID="{898F9914-8109-4E93-984B-003A0FC42572}" presName="root" presStyleCnt="0">
        <dgm:presLayoutVars>
          <dgm:dir/>
          <dgm:resizeHandles val="exact"/>
        </dgm:presLayoutVars>
      </dgm:prSet>
      <dgm:spPr/>
    </dgm:pt>
    <dgm:pt modelId="{2956AD0A-F383-4049-ADFE-53680B449445}" type="pres">
      <dgm:prSet presAssocID="{BE411271-F091-4A62-AE03-516608155E6F}" presName="compNode" presStyleCnt="0"/>
      <dgm:spPr/>
    </dgm:pt>
    <dgm:pt modelId="{DA10D097-462E-4D80-BB1B-B292CCEE852B}" type="pres">
      <dgm:prSet presAssocID="{BE411271-F091-4A62-AE03-516608155E6F}" presName="bgRect" presStyleLbl="bgShp" presStyleIdx="0" presStyleCnt="2"/>
      <dgm:spPr/>
    </dgm:pt>
    <dgm:pt modelId="{F664E92E-7C17-4302-A630-3C2FF4D0B151}" type="pres">
      <dgm:prSet presAssocID="{BE411271-F091-4A62-AE03-516608155E6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eciduous tree"/>
        </a:ext>
      </dgm:extLst>
    </dgm:pt>
    <dgm:pt modelId="{227A35FC-B2AD-4E59-BDBF-61694265F4AC}" type="pres">
      <dgm:prSet presAssocID="{BE411271-F091-4A62-AE03-516608155E6F}" presName="spaceRect" presStyleCnt="0"/>
      <dgm:spPr/>
    </dgm:pt>
    <dgm:pt modelId="{177FCC18-5492-445A-A3A4-C35333FE66A6}" type="pres">
      <dgm:prSet presAssocID="{BE411271-F091-4A62-AE03-516608155E6F}" presName="parTx" presStyleLbl="revTx" presStyleIdx="0" presStyleCnt="2">
        <dgm:presLayoutVars>
          <dgm:chMax val="0"/>
          <dgm:chPref val="0"/>
        </dgm:presLayoutVars>
      </dgm:prSet>
      <dgm:spPr/>
    </dgm:pt>
    <dgm:pt modelId="{D54CB1F5-8106-4EFE-82AD-36DCDE151102}" type="pres">
      <dgm:prSet presAssocID="{088B9742-F994-4F56-8A41-5658758C5744}" presName="sibTrans" presStyleCnt="0"/>
      <dgm:spPr/>
    </dgm:pt>
    <dgm:pt modelId="{D7145C28-1B14-4845-807D-8B620413E759}" type="pres">
      <dgm:prSet presAssocID="{4B76B2F5-05D7-49BE-BD65-098E122DDDFB}" presName="compNode" presStyleCnt="0"/>
      <dgm:spPr/>
    </dgm:pt>
    <dgm:pt modelId="{B113C6F4-67B8-409F-A8F0-ED7BADAF19C4}" type="pres">
      <dgm:prSet presAssocID="{4B76B2F5-05D7-49BE-BD65-098E122DDDFB}" presName="bgRect" presStyleLbl="bgShp" presStyleIdx="1" presStyleCnt="2"/>
      <dgm:spPr/>
    </dgm:pt>
    <dgm:pt modelId="{19808BDF-BEEC-41A1-B2DE-B21A97B3798F}" type="pres">
      <dgm:prSet presAssocID="{4B76B2F5-05D7-49BE-BD65-098E122DDDF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dical"/>
        </a:ext>
      </dgm:extLst>
    </dgm:pt>
    <dgm:pt modelId="{F49D32D2-D29E-4D1F-B879-EFCFDBFD5E22}" type="pres">
      <dgm:prSet presAssocID="{4B76B2F5-05D7-49BE-BD65-098E122DDDFB}" presName="spaceRect" presStyleCnt="0"/>
      <dgm:spPr/>
    </dgm:pt>
    <dgm:pt modelId="{365B8AEA-9197-4F50-91AB-FF6EA9D8D0E6}" type="pres">
      <dgm:prSet presAssocID="{4B76B2F5-05D7-49BE-BD65-098E122DDDFB}" presName="parTx" presStyleLbl="revTx" presStyleIdx="1" presStyleCnt="2">
        <dgm:presLayoutVars>
          <dgm:chMax val="0"/>
          <dgm:chPref val="0"/>
        </dgm:presLayoutVars>
      </dgm:prSet>
      <dgm:spPr/>
    </dgm:pt>
  </dgm:ptLst>
  <dgm:cxnLst>
    <dgm:cxn modelId="{12C3B81F-4B33-4F3F-A84E-10F7A6736401}" type="presOf" srcId="{BE411271-F091-4A62-AE03-516608155E6F}" destId="{177FCC18-5492-445A-A3A4-C35333FE66A6}" srcOrd="0" destOrd="0" presId="urn:microsoft.com/office/officeart/2018/2/layout/IconVerticalSolidList"/>
    <dgm:cxn modelId="{6DC11633-6A5D-4893-8B02-304E0EF5EB12}" srcId="{898F9914-8109-4E93-984B-003A0FC42572}" destId="{4B76B2F5-05D7-49BE-BD65-098E122DDDFB}" srcOrd="1" destOrd="0" parTransId="{D8601355-37BA-4909-91DE-BF092621C564}" sibTransId="{00EE46A4-3F43-412E-A865-0ADD6306FAFA}"/>
    <dgm:cxn modelId="{918223BC-F2A6-475E-B5E9-669156F77877}" type="presOf" srcId="{898F9914-8109-4E93-984B-003A0FC42572}" destId="{4BCA2AB1-CB22-4549-80E7-87788523E731}" srcOrd="0" destOrd="0" presId="urn:microsoft.com/office/officeart/2018/2/layout/IconVerticalSolidList"/>
    <dgm:cxn modelId="{BD56FFC6-56FD-4DEA-BFC8-BA0FCF7F2B7B}" srcId="{898F9914-8109-4E93-984B-003A0FC42572}" destId="{BE411271-F091-4A62-AE03-516608155E6F}" srcOrd="0" destOrd="0" parTransId="{E7BE8415-9A50-4515-AA12-9FA1DD7BC7BB}" sibTransId="{088B9742-F994-4F56-8A41-5658758C5744}"/>
    <dgm:cxn modelId="{27B915F9-6828-4BD2-9026-E47FC6D08C39}" type="presOf" srcId="{4B76B2F5-05D7-49BE-BD65-098E122DDDFB}" destId="{365B8AEA-9197-4F50-91AB-FF6EA9D8D0E6}" srcOrd="0" destOrd="0" presId="urn:microsoft.com/office/officeart/2018/2/layout/IconVerticalSolidList"/>
    <dgm:cxn modelId="{F7D88D5E-3082-4654-B1F1-1AAC7C436DAE}" type="presParOf" srcId="{4BCA2AB1-CB22-4549-80E7-87788523E731}" destId="{2956AD0A-F383-4049-ADFE-53680B449445}" srcOrd="0" destOrd="0" presId="urn:microsoft.com/office/officeart/2018/2/layout/IconVerticalSolidList"/>
    <dgm:cxn modelId="{B4BE0D70-0376-4654-A378-2C6E01BCCE87}" type="presParOf" srcId="{2956AD0A-F383-4049-ADFE-53680B449445}" destId="{DA10D097-462E-4D80-BB1B-B292CCEE852B}" srcOrd="0" destOrd="0" presId="urn:microsoft.com/office/officeart/2018/2/layout/IconVerticalSolidList"/>
    <dgm:cxn modelId="{C09CAB19-D49A-46FB-A184-8903D47E2EB7}" type="presParOf" srcId="{2956AD0A-F383-4049-ADFE-53680B449445}" destId="{F664E92E-7C17-4302-A630-3C2FF4D0B151}" srcOrd="1" destOrd="0" presId="urn:microsoft.com/office/officeart/2018/2/layout/IconVerticalSolidList"/>
    <dgm:cxn modelId="{0F3FB064-CBC6-45BE-BF02-0E0B52E89054}" type="presParOf" srcId="{2956AD0A-F383-4049-ADFE-53680B449445}" destId="{227A35FC-B2AD-4E59-BDBF-61694265F4AC}" srcOrd="2" destOrd="0" presId="urn:microsoft.com/office/officeart/2018/2/layout/IconVerticalSolidList"/>
    <dgm:cxn modelId="{548FDBE0-8C8A-4C6C-8CF7-4DE2C37415EA}" type="presParOf" srcId="{2956AD0A-F383-4049-ADFE-53680B449445}" destId="{177FCC18-5492-445A-A3A4-C35333FE66A6}" srcOrd="3" destOrd="0" presId="urn:microsoft.com/office/officeart/2018/2/layout/IconVerticalSolidList"/>
    <dgm:cxn modelId="{36C7ADFB-FEFE-467A-BBD2-6CB495E8DAEF}" type="presParOf" srcId="{4BCA2AB1-CB22-4549-80E7-87788523E731}" destId="{D54CB1F5-8106-4EFE-82AD-36DCDE151102}" srcOrd="1" destOrd="0" presId="urn:microsoft.com/office/officeart/2018/2/layout/IconVerticalSolidList"/>
    <dgm:cxn modelId="{69E5A851-3992-4E65-9512-87435AE0A0A9}" type="presParOf" srcId="{4BCA2AB1-CB22-4549-80E7-87788523E731}" destId="{D7145C28-1B14-4845-807D-8B620413E759}" srcOrd="2" destOrd="0" presId="urn:microsoft.com/office/officeart/2018/2/layout/IconVerticalSolidList"/>
    <dgm:cxn modelId="{124EA1CF-C1C9-40F2-97AC-4F38C4EC3C5A}" type="presParOf" srcId="{D7145C28-1B14-4845-807D-8B620413E759}" destId="{B113C6F4-67B8-409F-A8F0-ED7BADAF19C4}" srcOrd="0" destOrd="0" presId="urn:microsoft.com/office/officeart/2018/2/layout/IconVerticalSolidList"/>
    <dgm:cxn modelId="{C38422FD-A34B-4CAB-BFE1-CE15414BB0CB}" type="presParOf" srcId="{D7145C28-1B14-4845-807D-8B620413E759}" destId="{19808BDF-BEEC-41A1-B2DE-B21A97B3798F}" srcOrd="1" destOrd="0" presId="urn:microsoft.com/office/officeart/2018/2/layout/IconVerticalSolidList"/>
    <dgm:cxn modelId="{00F39B5D-E2C8-40A9-827D-7BC8EB0EDDCA}" type="presParOf" srcId="{D7145C28-1B14-4845-807D-8B620413E759}" destId="{F49D32D2-D29E-4D1F-B879-EFCFDBFD5E22}" srcOrd="2" destOrd="0" presId="urn:microsoft.com/office/officeart/2018/2/layout/IconVerticalSolidList"/>
    <dgm:cxn modelId="{E3F5DE7B-4E58-42E4-A043-5C4F1D4B29DC}" type="presParOf" srcId="{D7145C28-1B14-4845-807D-8B620413E759}" destId="{365B8AEA-9197-4F50-91AB-FF6EA9D8D0E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4417D6-F652-441A-B10D-57345417370C}"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5B7BAFBC-D4B5-402C-A9E7-B409D54DF839}">
      <dgm:prSet/>
      <dgm:spPr/>
      <dgm:t>
        <a:bodyPr/>
        <a:lstStyle/>
        <a:p>
          <a:pPr>
            <a:defRPr cap="all"/>
          </a:pPr>
          <a:r>
            <a:rPr lang="en-GB" dirty="0" err="1"/>
            <a:t>INEENSTORTING</a:t>
          </a:r>
          <a:r>
            <a:rPr lang="en-GB" dirty="0"/>
            <a:t> VAN </a:t>
          </a:r>
          <a:r>
            <a:rPr lang="en-GB" dirty="0" err="1"/>
            <a:t>mariEne</a:t>
          </a:r>
          <a:r>
            <a:rPr lang="en-GB" dirty="0"/>
            <a:t> </a:t>
          </a:r>
          <a:r>
            <a:rPr lang="en-GB" dirty="0" err="1"/>
            <a:t>EKOSITEME</a:t>
          </a:r>
          <a:endParaRPr lang="en-US" dirty="0"/>
        </a:p>
      </dgm:t>
    </dgm:pt>
    <dgm:pt modelId="{85B5EC0D-1E0F-4276-8417-29E79D219A08}" type="parTrans" cxnId="{E45CFFC4-41DD-44D2-8DC5-8BB13F3F5154}">
      <dgm:prSet/>
      <dgm:spPr/>
      <dgm:t>
        <a:bodyPr/>
        <a:lstStyle/>
        <a:p>
          <a:endParaRPr lang="en-US"/>
        </a:p>
      </dgm:t>
    </dgm:pt>
    <dgm:pt modelId="{D2AD1D48-95EC-472F-90B5-73D40AB9FBA5}" type="sibTrans" cxnId="{E45CFFC4-41DD-44D2-8DC5-8BB13F3F5154}">
      <dgm:prSet/>
      <dgm:spPr/>
      <dgm:t>
        <a:bodyPr/>
        <a:lstStyle/>
        <a:p>
          <a:endParaRPr lang="en-US"/>
        </a:p>
      </dgm:t>
    </dgm:pt>
    <dgm:pt modelId="{10ED265A-949B-4926-B0EF-753EEA4B25FE}">
      <dgm:prSet/>
      <dgm:spPr/>
      <dgm:t>
        <a:bodyPr/>
        <a:lstStyle/>
        <a:p>
          <a:pPr>
            <a:defRPr cap="all"/>
          </a:pPr>
          <a:r>
            <a:rPr lang="en-GB" dirty="0" err="1"/>
            <a:t>VOEDSEL-ONSEKERHEID</a:t>
          </a:r>
          <a:endParaRPr lang="en-US" dirty="0"/>
        </a:p>
      </dgm:t>
    </dgm:pt>
    <dgm:pt modelId="{CF8BE8B6-E442-4DFD-BCD3-D38B169387D6}" type="parTrans" cxnId="{D68068B7-7C92-469A-BBAE-7206ADE1F993}">
      <dgm:prSet/>
      <dgm:spPr/>
      <dgm:t>
        <a:bodyPr/>
        <a:lstStyle/>
        <a:p>
          <a:endParaRPr lang="en-US"/>
        </a:p>
      </dgm:t>
    </dgm:pt>
    <dgm:pt modelId="{D462AA3C-D1A6-4F7E-B5DD-1E738AAD8B78}" type="sibTrans" cxnId="{D68068B7-7C92-469A-BBAE-7206ADE1F993}">
      <dgm:prSet/>
      <dgm:spPr/>
      <dgm:t>
        <a:bodyPr/>
        <a:lstStyle/>
        <a:p>
          <a:endParaRPr lang="en-US"/>
        </a:p>
      </dgm:t>
    </dgm:pt>
    <dgm:pt modelId="{C05512AC-D0AB-4F0E-A7F8-54E067C61755}">
      <dgm:prSet/>
      <dgm:spPr/>
      <dgm:t>
        <a:bodyPr/>
        <a:lstStyle/>
        <a:p>
          <a:pPr>
            <a:defRPr cap="all"/>
          </a:pPr>
          <a:r>
            <a:rPr lang="en-GB" dirty="0" err="1"/>
            <a:t>EKONOMIESE</a:t>
          </a:r>
          <a:r>
            <a:rPr lang="en-GB" dirty="0"/>
            <a:t> </a:t>
          </a:r>
          <a:r>
            <a:rPr lang="en-GB" dirty="0" err="1"/>
            <a:t>GEVOLGE</a:t>
          </a:r>
          <a:endParaRPr lang="en-US" dirty="0"/>
        </a:p>
      </dgm:t>
    </dgm:pt>
    <dgm:pt modelId="{45366340-608B-495B-84C2-80ACEC84C454}" type="parTrans" cxnId="{48A33392-EC59-4AE6-BAF5-CFA5AFBFB5A1}">
      <dgm:prSet/>
      <dgm:spPr/>
      <dgm:t>
        <a:bodyPr/>
        <a:lstStyle/>
        <a:p>
          <a:endParaRPr lang="en-US"/>
        </a:p>
      </dgm:t>
    </dgm:pt>
    <dgm:pt modelId="{7479C72C-DED1-4751-9A51-C9255F8CE022}" type="sibTrans" cxnId="{48A33392-EC59-4AE6-BAF5-CFA5AFBFB5A1}">
      <dgm:prSet/>
      <dgm:spPr/>
      <dgm:t>
        <a:bodyPr/>
        <a:lstStyle/>
        <a:p>
          <a:endParaRPr lang="en-US"/>
        </a:p>
      </dgm:t>
    </dgm:pt>
    <dgm:pt modelId="{E358A2A3-4BB8-4DED-A61C-C2E4171CAF67}" type="pres">
      <dgm:prSet presAssocID="{5F4417D6-F652-441A-B10D-57345417370C}" presName="root" presStyleCnt="0">
        <dgm:presLayoutVars>
          <dgm:dir/>
          <dgm:resizeHandles val="exact"/>
        </dgm:presLayoutVars>
      </dgm:prSet>
      <dgm:spPr/>
    </dgm:pt>
    <dgm:pt modelId="{E3013C8D-F13A-4D7F-8BFF-21B012577984}" type="pres">
      <dgm:prSet presAssocID="{5B7BAFBC-D4B5-402C-A9E7-B409D54DF839}" presName="compNode" presStyleCnt="0"/>
      <dgm:spPr/>
    </dgm:pt>
    <dgm:pt modelId="{38D62A45-386F-4AED-8F5D-F32BC89B45FD}" type="pres">
      <dgm:prSet presAssocID="{5B7BAFBC-D4B5-402C-A9E7-B409D54DF839}" presName="iconBgRect" presStyleLbl="bgShp" presStyleIdx="0" presStyleCnt="3"/>
      <dgm:spPr/>
    </dgm:pt>
    <dgm:pt modelId="{8C720AE7-2EDF-45FA-8CAD-1D8030B959D4}" type="pres">
      <dgm:prSet presAssocID="{5B7BAFBC-D4B5-402C-A9E7-B409D54DF83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sh"/>
        </a:ext>
      </dgm:extLst>
    </dgm:pt>
    <dgm:pt modelId="{8CDDDEF3-3960-42CA-BB58-73FA0D6E4B6B}" type="pres">
      <dgm:prSet presAssocID="{5B7BAFBC-D4B5-402C-A9E7-B409D54DF839}" presName="spaceRect" presStyleCnt="0"/>
      <dgm:spPr/>
    </dgm:pt>
    <dgm:pt modelId="{2D8926BE-3877-43B4-AC3C-E01FEEC0C2A6}" type="pres">
      <dgm:prSet presAssocID="{5B7BAFBC-D4B5-402C-A9E7-B409D54DF839}" presName="textRect" presStyleLbl="revTx" presStyleIdx="0" presStyleCnt="3">
        <dgm:presLayoutVars>
          <dgm:chMax val="1"/>
          <dgm:chPref val="1"/>
        </dgm:presLayoutVars>
      </dgm:prSet>
      <dgm:spPr/>
    </dgm:pt>
    <dgm:pt modelId="{692CC14D-DBFB-488A-87A4-CF30AB6F32D1}" type="pres">
      <dgm:prSet presAssocID="{D2AD1D48-95EC-472F-90B5-73D40AB9FBA5}" presName="sibTrans" presStyleCnt="0"/>
      <dgm:spPr/>
    </dgm:pt>
    <dgm:pt modelId="{ABD829CA-2E12-43BA-94E7-7529634E98FB}" type="pres">
      <dgm:prSet presAssocID="{10ED265A-949B-4926-B0EF-753EEA4B25FE}" presName="compNode" presStyleCnt="0"/>
      <dgm:spPr/>
    </dgm:pt>
    <dgm:pt modelId="{FB1B6DF0-45FD-45E0-851B-3D96AFB82D19}" type="pres">
      <dgm:prSet presAssocID="{10ED265A-949B-4926-B0EF-753EEA4B25FE}" presName="iconBgRect" presStyleLbl="bgShp" presStyleIdx="1" presStyleCnt="3"/>
      <dgm:spPr/>
    </dgm:pt>
    <dgm:pt modelId="{EE292564-2E68-496A-94B6-99E25832EC11}" type="pres">
      <dgm:prSet presAssocID="{10ED265A-949B-4926-B0EF-753EEA4B25F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rk and knife"/>
        </a:ext>
      </dgm:extLst>
    </dgm:pt>
    <dgm:pt modelId="{78BE81F1-1749-4059-B577-56CF6421EC9B}" type="pres">
      <dgm:prSet presAssocID="{10ED265A-949B-4926-B0EF-753EEA4B25FE}" presName="spaceRect" presStyleCnt="0"/>
      <dgm:spPr/>
    </dgm:pt>
    <dgm:pt modelId="{52FEB411-B84F-43E8-B914-2640E4C0F0FC}" type="pres">
      <dgm:prSet presAssocID="{10ED265A-949B-4926-B0EF-753EEA4B25FE}" presName="textRect" presStyleLbl="revTx" presStyleIdx="1" presStyleCnt="3">
        <dgm:presLayoutVars>
          <dgm:chMax val="1"/>
          <dgm:chPref val="1"/>
        </dgm:presLayoutVars>
      </dgm:prSet>
      <dgm:spPr/>
    </dgm:pt>
    <dgm:pt modelId="{BB0934E7-DCFF-4820-90C4-8266A38861DF}" type="pres">
      <dgm:prSet presAssocID="{D462AA3C-D1A6-4F7E-B5DD-1E738AAD8B78}" presName="sibTrans" presStyleCnt="0"/>
      <dgm:spPr/>
    </dgm:pt>
    <dgm:pt modelId="{AA481D8C-2F03-4234-9B59-B8363E5174C8}" type="pres">
      <dgm:prSet presAssocID="{C05512AC-D0AB-4F0E-A7F8-54E067C61755}" presName="compNode" presStyleCnt="0"/>
      <dgm:spPr/>
    </dgm:pt>
    <dgm:pt modelId="{CECF90EA-5F2E-4672-8F84-E7881DBF92B4}" type="pres">
      <dgm:prSet presAssocID="{C05512AC-D0AB-4F0E-A7F8-54E067C61755}" presName="iconBgRect" presStyleLbl="bgShp" presStyleIdx="2" presStyleCnt="3"/>
      <dgm:spPr/>
    </dgm:pt>
    <dgm:pt modelId="{6345EA7E-4B54-48FE-9D62-B73D8D67B6AE}" type="pres">
      <dgm:prSet presAssocID="{C05512AC-D0AB-4F0E-A7F8-54E067C6175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ins"/>
        </a:ext>
      </dgm:extLst>
    </dgm:pt>
    <dgm:pt modelId="{3FC91DD2-8D43-4C50-A004-B7108AFF6807}" type="pres">
      <dgm:prSet presAssocID="{C05512AC-D0AB-4F0E-A7F8-54E067C61755}" presName="spaceRect" presStyleCnt="0"/>
      <dgm:spPr/>
    </dgm:pt>
    <dgm:pt modelId="{01522AC1-6B2C-4209-A54A-45A6BEF13356}" type="pres">
      <dgm:prSet presAssocID="{C05512AC-D0AB-4F0E-A7F8-54E067C61755}" presName="textRect" presStyleLbl="revTx" presStyleIdx="2" presStyleCnt="3">
        <dgm:presLayoutVars>
          <dgm:chMax val="1"/>
          <dgm:chPref val="1"/>
        </dgm:presLayoutVars>
      </dgm:prSet>
      <dgm:spPr/>
    </dgm:pt>
  </dgm:ptLst>
  <dgm:cxnLst>
    <dgm:cxn modelId="{97832924-4C20-4C30-917C-009AB0CF338A}" type="presOf" srcId="{5B7BAFBC-D4B5-402C-A9E7-B409D54DF839}" destId="{2D8926BE-3877-43B4-AC3C-E01FEEC0C2A6}" srcOrd="0" destOrd="0" presId="urn:microsoft.com/office/officeart/2018/5/layout/IconCircleLabelList"/>
    <dgm:cxn modelId="{48A33392-EC59-4AE6-BAF5-CFA5AFBFB5A1}" srcId="{5F4417D6-F652-441A-B10D-57345417370C}" destId="{C05512AC-D0AB-4F0E-A7F8-54E067C61755}" srcOrd="2" destOrd="0" parTransId="{45366340-608B-495B-84C2-80ACEC84C454}" sibTransId="{7479C72C-DED1-4751-9A51-C9255F8CE022}"/>
    <dgm:cxn modelId="{22354EAA-1654-46CA-908E-5C4A910AD480}" type="presOf" srcId="{10ED265A-949B-4926-B0EF-753EEA4B25FE}" destId="{52FEB411-B84F-43E8-B914-2640E4C0F0FC}" srcOrd="0" destOrd="0" presId="urn:microsoft.com/office/officeart/2018/5/layout/IconCircleLabelList"/>
    <dgm:cxn modelId="{D68068B7-7C92-469A-BBAE-7206ADE1F993}" srcId="{5F4417D6-F652-441A-B10D-57345417370C}" destId="{10ED265A-949B-4926-B0EF-753EEA4B25FE}" srcOrd="1" destOrd="0" parTransId="{CF8BE8B6-E442-4DFD-BCD3-D38B169387D6}" sibTransId="{D462AA3C-D1A6-4F7E-B5DD-1E738AAD8B78}"/>
    <dgm:cxn modelId="{E45CFFC4-41DD-44D2-8DC5-8BB13F3F5154}" srcId="{5F4417D6-F652-441A-B10D-57345417370C}" destId="{5B7BAFBC-D4B5-402C-A9E7-B409D54DF839}" srcOrd="0" destOrd="0" parTransId="{85B5EC0D-1E0F-4276-8417-29E79D219A08}" sibTransId="{D2AD1D48-95EC-472F-90B5-73D40AB9FBA5}"/>
    <dgm:cxn modelId="{3FBC39C5-3080-4C07-9BDD-779C9BD7B1BD}" type="presOf" srcId="{C05512AC-D0AB-4F0E-A7F8-54E067C61755}" destId="{01522AC1-6B2C-4209-A54A-45A6BEF13356}" srcOrd="0" destOrd="0" presId="urn:microsoft.com/office/officeart/2018/5/layout/IconCircleLabelList"/>
    <dgm:cxn modelId="{CE32D5C7-A548-4738-8D31-DD6561E4C011}" type="presOf" srcId="{5F4417D6-F652-441A-B10D-57345417370C}" destId="{E358A2A3-4BB8-4DED-A61C-C2E4171CAF67}" srcOrd="0" destOrd="0" presId="urn:microsoft.com/office/officeart/2018/5/layout/IconCircleLabelList"/>
    <dgm:cxn modelId="{88277081-9A31-4005-8E4E-3063FDEC6690}" type="presParOf" srcId="{E358A2A3-4BB8-4DED-A61C-C2E4171CAF67}" destId="{E3013C8D-F13A-4D7F-8BFF-21B012577984}" srcOrd="0" destOrd="0" presId="urn:microsoft.com/office/officeart/2018/5/layout/IconCircleLabelList"/>
    <dgm:cxn modelId="{689B884B-F171-4404-9533-5D31A37533DB}" type="presParOf" srcId="{E3013C8D-F13A-4D7F-8BFF-21B012577984}" destId="{38D62A45-386F-4AED-8F5D-F32BC89B45FD}" srcOrd="0" destOrd="0" presId="urn:microsoft.com/office/officeart/2018/5/layout/IconCircleLabelList"/>
    <dgm:cxn modelId="{FD5384D2-BD08-4DDC-B587-54415A8AD377}" type="presParOf" srcId="{E3013C8D-F13A-4D7F-8BFF-21B012577984}" destId="{8C720AE7-2EDF-45FA-8CAD-1D8030B959D4}" srcOrd="1" destOrd="0" presId="urn:microsoft.com/office/officeart/2018/5/layout/IconCircleLabelList"/>
    <dgm:cxn modelId="{F721263B-4413-4A1A-982D-5DC301A1CB3F}" type="presParOf" srcId="{E3013C8D-F13A-4D7F-8BFF-21B012577984}" destId="{8CDDDEF3-3960-42CA-BB58-73FA0D6E4B6B}" srcOrd="2" destOrd="0" presId="urn:microsoft.com/office/officeart/2018/5/layout/IconCircleLabelList"/>
    <dgm:cxn modelId="{340168C3-98A0-46CB-82C1-B3F7B2B480CA}" type="presParOf" srcId="{E3013C8D-F13A-4D7F-8BFF-21B012577984}" destId="{2D8926BE-3877-43B4-AC3C-E01FEEC0C2A6}" srcOrd="3" destOrd="0" presId="urn:microsoft.com/office/officeart/2018/5/layout/IconCircleLabelList"/>
    <dgm:cxn modelId="{A56BC788-7A70-4FFF-BA51-0E0A3D99A969}" type="presParOf" srcId="{E358A2A3-4BB8-4DED-A61C-C2E4171CAF67}" destId="{692CC14D-DBFB-488A-87A4-CF30AB6F32D1}" srcOrd="1" destOrd="0" presId="urn:microsoft.com/office/officeart/2018/5/layout/IconCircleLabelList"/>
    <dgm:cxn modelId="{AB5149DD-6650-47A5-90F0-DC6FCDED942F}" type="presParOf" srcId="{E358A2A3-4BB8-4DED-A61C-C2E4171CAF67}" destId="{ABD829CA-2E12-43BA-94E7-7529634E98FB}" srcOrd="2" destOrd="0" presId="urn:microsoft.com/office/officeart/2018/5/layout/IconCircleLabelList"/>
    <dgm:cxn modelId="{C98587D8-EC7C-483C-A9CA-A4C5CA94C6BA}" type="presParOf" srcId="{ABD829CA-2E12-43BA-94E7-7529634E98FB}" destId="{FB1B6DF0-45FD-45E0-851B-3D96AFB82D19}" srcOrd="0" destOrd="0" presId="urn:microsoft.com/office/officeart/2018/5/layout/IconCircleLabelList"/>
    <dgm:cxn modelId="{B894C2B9-607A-48E3-BFA8-90C80F591410}" type="presParOf" srcId="{ABD829CA-2E12-43BA-94E7-7529634E98FB}" destId="{EE292564-2E68-496A-94B6-99E25832EC11}" srcOrd="1" destOrd="0" presId="urn:microsoft.com/office/officeart/2018/5/layout/IconCircleLabelList"/>
    <dgm:cxn modelId="{E93A0CC6-2D79-4869-AC78-C7B25180DCED}" type="presParOf" srcId="{ABD829CA-2E12-43BA-94E7-7529634E98FB}" destId="{78BE81F1-1749-4059-B577-56CF6421EC9B}" srcOrd="2" destOrd="0" presId="urn:microsoft.com/office/officeart/2018/5/layout/IconCircleLabelList"/>
    <dgm:cxn modelId="{DE897F2F-8A39-4A16-8E6F-E17A02E631DC}" type="presParOf" srcId="{ABD829CA-2E12-43BA-94E7-7529634E98FB}" destId="{52FEB411-B84F-43E8-B914-2640E4C0F0FC}" srcOrd="3" destOrd="0" presId="urn:microsoft.com/office/officeart/2018/5/layout/IconCircleLabelList"/>
    <dgm:cxn modelId="{0B5CFF97-B3F5-40C6-B96B-83A45169E666}" type="presParOf" srcId="{E358A2A3-4BB8-4DED-A61C-C2E4171CAF67}" destId="{BB0934E7-DCFF-4820-90C4-8266A38861DF}" srcOrd="3" destOrd="0" presId="urn:microsoft.com/office/officeart/2018/5/layout/IconCircleLabelList"/>
    <dgm:cxn modelId="{AF0B1C5E-BAE1-4447-89C8-54300345BD82}" type="presParOf" srcId="{E358A2A3-4BB8-4DED-A61C-C2E4171CAF67}" destId="{AA481D8C-2F03-4234-9B59-B8363E5174C8}" srcOrd="4" destOrd="0" presId="urn:microsoft.com/office/officeart/2018/5/layout/IconCircleLabelList"/>
    <dgm:cxn modelId="{A0601C63-5CC9-4B6D-AE90-9FFF451A2FB5}" type="presParOf" srcId="{AA481D8C-2F03-4234-9B59-B8363E5174C8}" destId="{CECF90EA-5F2E-4672-8F84-E7881DBF92B4}" srcOrd="0" destOrd="0" presId="urn:microsoft.com/office/officeart/2018/5/layout/IconCircleLabelList"/>
    <dgm:cxn modelId="{7ED75104-6E26-42B4-B683-9E9598B0F5B0}" type="presParOf" srcId="{AA481D8C-2F03-4234-9B59-B8363E5174C8}" destId="{6345EA7E-4B54-48FE-9D62-B73D8D67B6AE}" srcOrd="1" destOrd="0" presId="urn:microsoft.com/office/officeart/2018/5/layout/IconCircleLabelList"/>
    <dgm:cxn modelId="{06A0029D-B488-4F6B-96FC-37F6F0B78505}" type="presParOf" srcId="{AA481D8C-2F03-4234-9B59-B8363E5174C8}" destId="{3FC91DD2-8D43-4C50-A004-B7108AFF6807}" srcOrd="2" destOrd="0" presId="urn:microsoft.com/office/officeart/2018/5/layout/IconCircleLabelList"/>
    <dgm:cxn modelId="{620458F1-309E-4C06-B548-EB415B94715A}" type="presParOf" srcId="{AA481D8C-2F03-4234-9B59-B8363E5174C8}" destId="{01522AC1-6B2C-4209-A54A-45A6BEF13356}"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8AA520-2B0D-43E7-A266-C26DD1FB72D5}"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F383B2BC-9601-4735-9A05-5CC9C98B1CAB}">
      <dgm:prSet/>
      <dgm:spPr/>
      <dgm:t>
        <a:bodyPr/>
        <a:lstStyle/>
        <a:p>
          <a:pPr>
            <a:defRPr cap="all"/>
          </a:pPr>
          <a:r>
            <a:rPr lang="en-GB" dirty="0" err="1"/>
            <a:t>VERLIES</a:t>
          </a:r>
          <a:r>
            <a:rPr lang="en-GB" dirty="0"/>
            <a:t> VAN </a:t>
          </a:r>
          <a:r>
            <a:rPr lang="en-GB" dirty="0" err="1"/>
            <a:t>HABITATTE</a:t>
          </a:r>
          <a:endParaRPr lang="en-US" dirty="0"/>
        </a:p>
      </dgm:t>
    </dgm:pt>
    <dgm:pt modelId="{A1B9D635-902F-4582-AF46-EBE14C0ABF04}" type="parTrans" cxnId="{04D144AF-22AF-4865-A272-FE0F692F7308}">
      <dgm:prSet/>
      <dgm:spPr/>
      <dgm:t>
        <a:bodyPr/>
        <a:lstStyle/>
        <a:p>
          <a:endParaRPr lang="en-US"/>
        </a:p>
      </dgm:t>
    </dgm:pt>
    <dgm:pt modelId="{B67AA269-AC54-4363-AD9B-B52679B10520}" type="sibTrans" cxnId="{04D144AF-22AF-4865-A272-FE0F692F7308}">
      <dgm:prSet/>
      <dgm:spPr/>
      <dgm:t>
        <a:bodyPr/>
        <a:lstStyle/>
        <a:p>
          <a:endParaRPr lang="en-US"/>
        </a:p>
      </dgm:t>
    </dgm:pt>
    <dgm:pt modelId="{A4F7F006-2215-4D80-9338-CBF6EC64479A}">
      <dgm:prSet/>
      <dgm:spPr/>
      <dgm:t>
        <a:bodyPr/>
        <a:lstStyle/>
        <a:p>
          <a:pPr>
            <a:defRPr cap="all"/>
          </a:pPr>
          <a:r>
            <a:rPr lang="en-GB" dirty="0" err="1"/>
            <a:t>VERHOOGDE</a:t>
          </a:r>
          <a:r>
            <a:rPr lang="en-GB" dirty="0"/>
            <a:t> </a:t>
          </a:r>
          <a:r>
            <a:rPr lang="en-GB" dirty="0" err="1"/>
            <a:t>EROSIE</a:t>
          </a:r>
          <a:endParaRPr lang="en-US" dirty="0"/>
        </a:p>
      </dgm:t>
    </dgm:pt>
    <dgm:pt modelId="{4D8F32FC-D51B-496B-AABA-0197E57F95C9}" type="parTrans" cxnId="{393DDFFB-ECA1-4722-B12C-5244FF4B1B59}">
      <dgm:prSet/>
      <dgm:spPr/>
      <dgm:t>
        <a:bodyPr/>
        <a:lstStyle/>
        <a:p>
          <a:endParaRPr lang="en-US"/>
        </a:p>
      </dgm:t>
    </dgm:pt>
    <dgm:pt modelId="{8011A189-F90B-45B5-9734-EF0812F6F1EE}" type="sibTrans" cxnId="{393DDFFB-ECA1-4722-B12C-5244FF4B1B59}">
      <dgm:prSet/>
      <dgm:spPr/>
      <dgm:t>
        <a:bodyPr/>
        <a:lstStyle/>
        <a:p>
          <a:endParaRPr lang="en-US"/>
        </a:p>
      </dgm:t>
    </dgm:pt>
    <dgm:pt modelId="{1DE0263D-7576-47F8-A509-C090D2EAFB6B}">
      <dgm:prSet/>
      <dgm:spPr/>
      <dgm:t>
        <a:bodyPr/>
        <a:lstStyle/>
        <a:p>
          <a:pPr>
            <a:defRPr cap="all"/>
          </a:pPr>
          <a:r>
            <a:rPr lang="en-GB" dirty="0" err="1"/>
            <a:t>VRYSTELLING</a:t>
          </a:r>
          <a:r>
            <a:rPr lang="en-GB" dirty="0"/>
            <a:t> VAN </a:t>
          </a:r>
          <a:r>
            <a:rPr lang="en-GB" dirty="0" err="1"/>
            <a:t>GESTOORDE</a:t>
          </a:r>
          <a:r>
            <a:rPr lang="en-GB" dirty="0"/>
            <a:t> </a:t>
          </a:r>
          <a:r>
            <a:rPr lang="en-GB" dirty="0" err="1"/>
            <a:t>KOOLSTOF</a:t>
          </a:r>
          <a:endParaRPr lang="en-US" dirty="0"/>
        </a:p>
      </dgm:t>
    </dgm:pt>
    <dgm:pt modelId="{AA0FCE21-E23B-40CD-A509-9294787C6DEE}" type="parTrans" cxnId="{3DDB8431-7BB7-4D99-8523-16E83D6350AA}">
      <dgm:prSet/>
      <dgm:spPr/>
      <dgm:t>
        <a:bodyPr/>
        <a:lstStyle/>
        <a:p>
          <a:endParaRPr lang="en-US"/>
        </a:p>
      </dgm:t>
    </dgm:pt>
    <dgm:pt modelId="{F1DB0987-5B4B-466B-A416-4991A0CCCC80}" type="sibTrans" cxnId="{3DDB8431-7BB7-4D99-8523-16E83D6350AA}">
      <dgm:prSet/>
      <dgm:spPr/>
      <dgm:t>
        <a:bodyPr/>
        <a:lstStyle/>
        <a:p>
          <a:endParaRPr lang="en-US"/>
        </a:p>
      </dgm:t>
    </dgm:pt>
    <dgm:pt modelId="{020307A3-7D97-4067-9F9E-7A11791977BC}" type="pres">
      <dgm:prSet presAssocID="{138AA520-2B0D-43E7-A266-C26DD1FB72D5}" presName="root" presStyleCnt="0">
        <dgm:presLayoutVars>
          <dgm:dir/>
          <dgm:resizeHandles val="exact"/>
        </dgm:presLayoutVars>
      </dgm:prSet>
      <dgm:spPr/>
    </dgm:pt>
    <dgm:pt modelId="{9CEA13A2-FC0A-4BA9-B92C-E18528F8C82F}" type="pres">
      <dgm:prSet presAssocID="{F383B2BC-9601-4735-9A05-5CC9C98B1CAB}" presName="compNode" presStyleCnt="0"/>
      <dgm:spPr/>
    </dgm:pt>
    <dgm:pt modelId="{DAB58052-E499-45B5-9D95-BEB1656DD29B}" type="pres">
      <dgm:prSet presAssocID="{F383B2BC-9601-4735-9A05-5CC9C98B1CAB}" presName="iconBgRect" presStyleLbl="bgShp" presStyleIdx="0" presStyleCnt="3"/>
      <dgm:spPr/>
    </dgm:pt>
    <dgm:pt modelId="{F64D7341-7DD7-48CF-996D-5F1B57F5B6DC}" type="pres">
      <dgm:prSet presAssocID="{F383B2BC-9601-4735-9A05-5CC9C98B1CA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urtle"/>
        </a:ext>
      </dgm:extLst>
    </dgm:pt>
    <dgm:pt modelId="{3BBC9270-9C1D-40A0-BFA1-6C0453B5B7F7}" type="pres">
      <dgm:prSet presAssocID="{F383B2BC-9601-4735-9A05-5CC9C98B1CAB}" presName="spaceRect" presStyleCnt="0"/>
      <dgm:spPr/>
    </dgm:pt>
    <dgm:pt modelId="{096B6C38-16CB-4ECF-AC56-08DE4956AF33}" type="pres">
      <dgm:prSet presAssocID="{F383B2BC-9601-4735-9A05-5CC9C98B1CAB}" presName="textRect" presStyleLbl="revTx" presStyleIdx="0" presStyleCnt="3">
        <dgm:presLayoutVars>
          <dgm:chMax val="1"/>
          <dgm:chPref val="1"/>
        </dgm:presLayoutVars>
      </dgm:prSet>
      <dgm:spPr/>
    </dgm:pt>
    <dgm:pt modelId="{F470F395-0B79-4899-8C86-4BA96959828D}" type="pres">
      <dgm:prSet presAssocID="{B67AA269-AC54-4363-AD9B-B52679B10520}" presName="sibTrans" presStyleCnt="0"/>
      <dgm:spPr/>
    </dgm:pt>
    <dgm:pt modelId="{6C00A161-CD5B-47C3-8876-D032574C59EF}" type="pres">
      <dgm:prSet presAssocID="{A4F7F006-2215-4D80-9338-CBF6EC64479A}" presName="compNode" presStyleCnt="0"/>
      <dgm:spPr/>
    </dgm:pt>
    <dgm:pt modelId="{3E9BEEED-7136-415D-8DF6-BEAD43F1920C}" type="pres">
      <dgm:prSet presAssocID="{A4F7F006-2215-4D80-9338-CBF6EC64479A}" presName="iconBgRect" presStyleLbl="bgShp" presStyleIdx="1" presStyleCnt="3"/>
      <dgm:spPr/>
    </dgm:pt>
    <dgm:pt modelId="{16687EAC-5FEE-4039-BD9F-1F2BFCC725C2}" type="pres">
      <dgm:prSet presAssocID="{A4F7F006-2215-4D80-9338-CBF6EC64479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lant"/>
        </a:ext>
      </dgm:extLst>
    </dgm:pt>
    <dgm:pt modelId="{E29C3E6F-C636-48E5-BC6E-BFC3D68BADAA}" type="pres">
      <dgm:prSet presAssocID="{A4F7F006-2215-4D80-9338-CBF6EC64479A}" presName="spaceRect" presStyleCnt="0"/>
      <dgm:spPr/>
    </dgm:pt>
    <dgm:pt modelId="{4865C66C-1C8B-40E0-A96A-C0F4A26B521E}" type="pres">
      <dgm:prSet presAssocID="{A4F7F006-2215-4D80-9338-CBF6EC64479A}" presName="textRect" presStyleLbl="revTx" presStyleIdx="1" presStyleCnt="3">
        <dgm:presLayoutVars>
          <dgm:chMax val="1"/>
          <dgm:chPref val="1"/>
        </dgm:presLayoutVars>
      </dgm:prSet>
      <dgm:spPr/>
    </dgm:pt>
    <dgm:pt modelId="{ACC44F35-E572-43AA-9D96-E6E5F4F1EB14}" type="pres">
      <dgm:prSet presAssocID="{8011A189-F90B-45B5-9734-EF0812F6F1EE}" presName="sibTrans" presStyleCnt="0"/>
      <dgm:spPr/>
    </dgm:pt>
    <dgm:pt modelId="{FAAD6969-C479-429A-84A0-BD620AD86867}" type="pres">
      <dgm:prSet presAssocID="{1DE0263D-7576-47F8-A509-C090D2EAFB6B}" presName="compNode" presStyleCnt="0"/>
      <dgm:spPr/>
    </dgm:pt>
    <dgm:pt modelId="{BCCD6529-DB05-464F-A48F-689D0C74F804}" type="pres">
      <dgm:prSet presAssocID="{1DE0263D-7576-47F8-A509-C090D2EAFB6B}" presName="iconBgRect" presStyleLbl="bgShp" presStyleIdx="2" presStyleCnt="3"/>
      <dgm:spPr/>
    </dgm:pt>
    <dgm:pt modelId="{CE2DAEB0-4D21-4BF2-9C38-490307F41265}" type="pres">
      <dgm:prSet presAssocID="{1DE0263D-7576-47F8-A509-C090D2EAFB6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eaf"/>
        </a:ext>
      </dgm:extLst>
    </dgm:pt>
    <dgm:pt modelId="{8C6CC603-B79A-4CCA-98B5-79454D3F57E5}" type="pres">
      <dgm:prSet presAssocID="{1DE0263D-7576-47F8-A509-C090D2EAFB6B}" presName="spaceRect" presStyleCnt="0"/>
      <dgm:spPr/>
    </dgm:pt>
    <dgm:pt modelId="{6D1E2531-E0FD-48FE-9F82-BC97716379F6}" type="pres">
      <dgm:prSet presAssocID="{1DE0263D-7576-47F8-A509-C090D2EAFB6B}" presName="textRect" presStyleLbl="revTx" presStyleIdx="2" presStyleCnt="3">
        <dgm:presLayoutVars>
          <dgm:chMax val="1"/>
          <dgm:chPref val="1"/>
        </dgm:presLayoutVars>
      </dgm:prSet>
      <dgm:spPr/>
    </dgm:pt>
  </dgm:ptLst>
  <dgm:cxnLst>
    <dgm:cxn modelId="{3DDB8431-7BB7-4D99-8523-16E83D6350AA}" srcId="{138AA520-2B0D-43E7-A266-C26DD1FB72D5}" destId="{1DE0263D-7576-47F8-A509-C090D2EAFB6B}" srcOrd="2" destOrd="0" parTransId="{AA0FCE21-E23B-40CD-A509-9294787C6DEE}" sibTransId="{F1DB0987-5B4B-466B-A416-4991A0CCCC80}"/>
    <dgm:cxn modelId="{D2EF3145-1DCB-4C05-8AE9-95A921AB311B}" type="presOf" srcId="{A4F7F006-2215-4D80-9338-CBF6EC64479A}" destId="{4865C66C-1C8B-40E0-A96A-C0F4A26B521E}" srcOrd="0" destOrd="0" presId="urn:microsoft.com/office/officeart/2018/5/layout/IconCircleLabelList"/>
    <dgm:cxn modelId="{C1E2EFA5-F437-4482-8F88-362D551D6750}" type="presOf" srcId="{138AA520-2B0D-43E7-A266-C26DD1FB72D5}" destId="{020307A3-7D97-4067-9F9E-7A11791977BC}" srcOrd="0" destOrd="0" presId="urn:microsoft.com/office/officeart/2018/5/layout/IconCircleLabelList"/>
    <dgm:cxn modelId="{04D144AF-22AF-4865-A272-FE0F692F7308}" srcId="{138AA520-2B0D-43E7-A266-C26DD1FB72D5}" destId="{F383B2BC-9601-4735-9A05-5CC9C98B1CAB}" srcOrd="0" destOrd="0" parTransId="{A1B9D635-902F-4582-AF46-EBE14C0ABF04}" sibTransId="{B67AA269-AC54-4363-AD9B-B52679B10520}"/>
    <dgm:cxn modelId="{28CD08EE-CE0F-4006-B5A3-8D187DD09FA1}" type="presOf" srcId="{F383B2BC-9601-4735-9A05-5CC9C98B1CAB}" destId="{096B6C38-16CB-4ECF-AC56-08DE4956AF33}" srcOrd="0" destOrd="0" presId="urn:microsoft.com/office/officeart/2018/5/layout/IconCircleLabelList"/>
    <dgm:cxn modelId="{D84E04F7-E685-461B-BF4A-AEC7089E3153}" type="presOf" srcId="{1DE0263D-7576-47F8-A509-C090D2EAFB6B}" destId="{6D1E2531-E0FD-48FE-9F82-BC97716379F6}" srcOrd="0" destOrd="0" presId="urn:microsoft.com/office/officeart/2018/5/layout/IconCircleLabelList"/>
    <dgm:cxn modelId="{393DDFFB-ECA1-4722-B12C-5244FF4B1B59}" srcId="{138AA520-2B0D-43E7-A266-C26DD1FB72D5}" destId="{A4F7F006-2215-4D80-9338-CBF6EC64479A}" srcOrd="1" destOrd="0" parTransId="{4D8F32FC-D51B-496B-AABA-0197E57F95C9}" sibTransId="{8011A189-F90B-45B5-9734-EF0812F6F1EE}"/>
    <dgm:cxn modelId="{BA33DE89-C5A8-43F8-9E35-648FC1BE9635}" type="presParOf" srcId="{020307A3-7D97-4067-9F9E-7A11791977BC}" destId="{9CEA13A2-FC0A-4BA9-B92C-E18528F8C82F}" srcOrd="0" destOrd="0" presId="urn:microsoft.com/office/officeart/2018/5/layout/IconCircleLabelList"/>
    <dgm:cxn modelId="{DDF030A2-6A65-427B-9465-EBCB6FB0A80D}" type="presParOf" srcId="{9CEA13A2-FC0A-4BA9-B92C-E18528F8C82F}" destId="{DAB58052-E499-45B5-9D95-BEB1656DD29B}" srcOrd="0" destOrd="0" presId="urn:microsoft.com/office/officeart/2018/5/layout/IconCircleLabelList"/>
    <dgm:cxn modelId="{747B601D-A166-4BA9-BB3F-41BD6B8040CF}" type="presParOf" srcId="{9CEA13A2-FC0A-4BA9-B92C-E18528F8C82F}" destId="{F64D7341-7DD7-48CF-996D-5F1B57F5B6DC}" srcOrd="1" destOrd="0" presId="urn:microsoft.com/office/officeart/2018/5/layout/IconCircleLabelList"/>
    <dgm:cxn modelId="{13338A32-C921-41EF-BB59-A3DF889B821B}" type="presParOf" srcId="{9CEA13A2-FC0A-4BA9-B92C-E18528F8C82F}" destId="{3BBC9270-9C1D-40A0-BFA1-6C0453B5B7F7}" srcOrd="2" destOrd="0" presId="urn:microsoft.com/office/officeart/2018/5/layout/IconCircleLabelList"/>
    <dgm:cxn modelId="{E3DAA5E9-F846-4CF5-992E-D63255F14E4A}" type="presParOf" srcId="{9CEA13A2-FC0A-4BA9-B92C-E18528F8C82F}" destId="{096B6C38-16CB-4ECF-AC56-08DE4956AF33}" srcOrd="3" destOrd="0" presId="urn:microsoft.com/office/officeart/2018/5/layout/IconCircleLabelList"/>
    <dgm:cxn modelId="{F2EE8349-FF71-45B2-976E-0ED1D171AB70}" type="presParOf" srcId="{020307A3-7D97-4067-9F9E-7A11791977BC}" destId="{F470F395-0B79-4899-8C86-4BA96959828D}" srcOrd="1" destOrd="0" presId="urn:microsoft.com/office/officeart/2018/5/layout/IconCircleLabelList"/>
    <dgm:cxn modelId="{14E1F375-6D2A-4A0D-848D-98185F2DACF6}" type="presParOf" srcId="{020307A3-7D97-4067-9F9E-7A11791977BC}" destId="{6C00A161-CD5B-47C3-8876-D032574C59EF}" srcOrd="2" destOrd="0" presId="urn:microsoft.com/office/officeart/2018/5/layout/IconCircleLabelList"/>
    <dgm:cxn modelId="{5858E6F6-35BE-40AE-947F-B9B061F0C722}" type="presParOf" srcId="{6C00A161-CD5B-47C3-8876-D032574C59EF}" destId="{3E9BEEED-7136-415D-8DF6-BEAD43F1920C}" srcOrd="0" destOrd="0" presId="urn:microsoft.com/office/officeart/2018/5/layout/IconCircleLabelList"/>
    <dgm:cxn modelId="{691FF7A1-7C2C-4406-A880-626FB6116B61}" type="presParOf" srcId="{6C00A161-CD5B-47C3-8876-D032574C59EF}" destId="{16687EAC-5FEE-4039-BD9F-1F2BFCC725C2}" srcOrd="1" destOrd="0" presId="urn:microsoft.com/office/officeart/2018/5/layout/IconCircleLabelList"/>
    <dgm:cxn modelId="{6CFEC7FA-5FCF-4972-B9C6-E0F162511531}" type="presParOf" srcId="{6C00A161-CD5B-47C3-8876-D032574C59EF}" destId="{E29C3E6F-C636-48E5-BC6E-BFC3D68BADAA}" srcOrd="2" destOrd="0" presId="urn:microsoft.com/office/officeart/2018/5/layout/IconCircleLabelList"/>
    <dgm:cxn modelId="{67CCCE87-F794-45D1-9DA8-06D377E563C6}" type="presParOf" srcId="{6C00A161-CD5B-47C3-8876-D032574C59EF}" destId="{4865C66C-1C8B-40E0-A96A-C0F4A26B521E}" srcOrd="3" destOrd="0" presId="urn:microsoft.com/office/officeart/2018/5/layout/IconCircleLabelList"/>
    <dgm:cxn modelId="{824873B1-A1B5-4173-B141-392A1D8A27CF}" type="presParOf" srcId="{020307A3-7D97-4067-9F9E-7A11791977BC}" destId="{ACC44F35-E572-43AA-9D96-E6E5F4F1EB14}" srcOrd="3" destOrd="0" presId="urn:microsoft.com/office/officeart/2018/5/layout/IconCircleLabelList"/>
    <dgm:cxn modelId="{C6CA942D-BDC4-4217-A72A-2B9CB78E3F91}" type="presParOf" srcId="{020307A3-7D97-4067-9F9E-7A11791977BC}" destId="{FAAD6969-C479-429A-84A0-BD620AD86867}" srcOrd="4" destOrd="0" presId="urn:microsoft.com/office/officeart/2018/5/layout/IconCircleLabelList"/>
    <dgm:cxn modelId="{E8CCFD1F-5CEF-49D7-8F8F-1999DED95B88}" type="presParOf" srcId="{FAAD6969-C479-429A-84A0-BD620AD86867}" destId="{BCCD6529-DB05-464F-A48F-689D0C74F804}" srcOrd="0" destOrd="0" presId="urn:microsoft.com/office/officeart/2018/5/layout/IconCircleLabelList"/>
    <dgm:cxn modelId="{4B0C2939-FAD5-4B42-ABF5-CE576B196DEA}" type="presParOf" srcId="{FAAD6969-C479-429A-84A0-BD620AD86867}" destId="{CE2DAEB0-4D21-4BF2-9C38-490307F41265}" srcOrd="1" destOrd="0" presId="urn:microsoft.com/office/officeart/2018/5/layout/IconCircleLabelList"/>
    <dgm:cxn modelId="{AFA0768F-1E3E-4C6E-98EC-745BD309C73F}" type="presParOf" srcId="{FAAD6969-C479-429A-84A0-BD620AD86867}" destId="{8C6CC603-B79A-4CCA-98B5-79454D3F57E5}" srcOrd="2" destOrd="0" presId="urn:microsoft.com/office/officeart/2018/5/layout/IconCircleLabelList"/>
    <dgm:cxn modelId="{C0420013-16EF-4EEA-9B8D-AD1648B7F861}" type="presParOf" srcId="{FAAD6969-C479-429A-84A0-BD620AD86867}" destId="{6D1E2531-E0FD-48FE-9F82-BC97716379F6}"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5E5747-088C-4A99-9097-CE6EC37259B1}"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6E3409C-AE0D-44A0-BF6D-C8661EA7F321}">
      <dgm:prSet/>
      <dgm:spPr/>
      <dgm:t>
        <a:bodyPr/>
        <a:lstStyle/>
        <a:p>
          <a:pPr>
            <a:lnSpc>
              <a:spcPct val="100000"/>
            </a:lnSpc>
          </a:pPr>
          <a:r>
            <a:rPr lang="en-US" dirty="0" err="1">
              <a:solidFill>
                <a:srgbClr val="8AB833"/>
              </a:solidFill>
            </a:rPr>
            <a:t>VERMINDERDE</a:t>
          </a:r>
          <a:r>
            <a:rPr lang="en-US" dirty="0">
              <a:solidFill>
                <a:srgbClr val="8AB833"/>
              </a:solidFill>
            </a:rPr>
            <a:t> </a:t>
          </a:r>
          <a:r>
            <a:rPr lang="en-US" dirty="0" err="1">
              <a:solidFill>
                <a:srgbClr val="8AB833"/>
              </a:solidFill>
            </a:rPr>
            <a:t>LANDBOUPRODUKTIWITEIT</a:t>
          </a:r>
          <a:endParaRPr lang="en-US" dirty="0">
            <a:solidFill>
              <a:srgbClr val="8AB833"/>
            </a:solidFill>
          </a:endParaRPr>
        </a:p>
      </dgm:t>
    </dgm:pt>
    <dgm:pt modelId="{060F60F5-8A83-4744-A134-8BAA13136792}" type="parTrans" cxnId="{0659A876-292D-4926-9637-98BA5A9CF588}">
      <dgm:prSet/>
      <dgm:spPr/>
      <dgm:t>
        <a:bodyPr/>
        <a:lstStyle/>
        <a:p>
          <a:endParaRPr lang="en-US"/>
        </a:p>
      </dgm:t>
    </dgm:pt>
    <dgm:pt modelId="{7EED6712-779B-411F-9F54-227940D75E40}" type="sibTrans" cxnId="{0659A876-292D-4926-9637-98BA5A9CF588}">
      <dgm:prSet/>
      <dgm:spPr/>
      <dgm:t>
        <a:bodyPr/>
        <a:lstStyle/>
        <a:p>
          <a:pPr>
            <a:lnSpc>
              <a:spcPct val="100000"/>
            </a:lnSpc>
          </a:pPr>
          <a:endParaRPr lang="en-US"/>
        </a:p>
      </dgm:t>
    </dgm:pt>
    <dgm:pt modelId="{CA6B24D3-8231-4B63-B013-1E1CF200DE67}">
      <dgm:prSet/>
      <dgm:spPr/>
      <dgm:t>
        <a:bodyPr/>
        <a:lstStyle/>
        <a:p>
          <a:pPr>
            <a:lnSpc>
              <a:spcPct val="100000"/>
            </a:lnSpc>
          </a:pPr>
          <a:r>
            <a:rPr lang="en-US" dirty="0" err="1">
              <a:solidFill>
                <a:srgbClr val="C0CF3A"/>
              </a:solidFill>
            </a:rPr>
            <a:t>VERHOOGDE</a:t>
          </a:r>
          <a:r>
            <a:rPr lang="en-US" dirty="0">
              <a:solidFill>
                <a:srgbClr val="C0CF3A"/>
              </a:solidFill>
            </a:rPr>
            <a:t> </a:t>
          </a:r>
          <a:r>
            <a:rPr lang="en-US" dirty="0" err="1">
              <a:solidFill>
                <a:srgbClr val="C0CF3A"/>
              </a:solidFill>
            </a:rPr>
            <a:t>RISIKO</a:t>
          </a:r>
          <a:r>
            <a:rPr lang="en-US" dirty="0">
              <a:solidFill>
                <a:srgbClr val="C0CF3A"/>
              </a:solidFill>
            </a:rPr>
            <a:t> VAN </a:t>
          </a:r>
          <a:r>
            <a:rPr lang="en-US" dirty="0" err="1">
              <a:solidFill>
                <a:srgbClr val="C0CF3A"/>
              </a:solidFill>
            </a:rPr>
            <a:t>NATUURRAMPE</a:t>
          </a:r>
          <a:endParaRPr lang="en-US" dirty="0">
            <a:solidFill>
              <a:srgbClr val="C0CF3A"/>
            </a:solidFill>
          </a:endParaRPr>
        </a:p>
      </dgm:t>
    </dgm:pt>
    <dgm:pt modelId="{555792EC-0BAA-415E-8AB9-F05920474EDD}" type="parTrans" cxnId="{3B92D0C2-6F99-4FED-8F6D-08C34F231E3C}">
      <dgm:prSet/>
      <dgm:spPr/>
      <dgm:t>
        <a:bodyPr/>
        <a:lstStyle/>
        <a:p>
          <a:endParaRPr lang="en-US"/>
        </a:p>
      </dgm:t>
    </dgm:pt>
    <dgm:pt modelId="{640CA625-4131-438F-99D1-331C36945360}" type="sibTrans" cxnId="{3B92D0C2-6F99-4FED-8F6D-08C34F231E3C}">
      <dgm:prSet/>
      <dgm:spPr/>
      <dgm:t>
        <a:bodyPr/>
        <a:lstStyle/>
        <a:p>
          <a:pPr>
            <a:lnSpc>
              <a:spcPct val="100000"/>
            </a:lnSpc>
          </a:pPr>
          <a:endParaRPr lang="en-US"/>
        </a:p>
      </dgm:t>
    </dgm:pt>
    <dgm:pt modelId="{1D4897BD-137C-4F0F-96F3-EE81B818E487}">
      <dgm:prSet/>
      <dgm:spPr/>
      <dgm:t>
        <a:bodyPr/>
        <a:lstStyle/>
        <a:p>
          <a:pPr>
            <a:lnSpc>
              <a:spcPct val="100000"/>
            </a:lnSpc>
          </a:pPr>
          <a:r>
            <a:rPr lang="en-US" dirty="0" err="1">
              <a:solidFill>
                <a:srgbClr val="029676"/>
              </a:solidFill>
            </a:rPr>
            <a:t>WATERSKAARSTE</a:t>
          </a:r>
          <a:endParaRPr lang="en-US" dirty="0">
            <a:solidFill>
              <a:srgbClr val="029676"/>
            </a:solidFill>
          </a:endParaRPr>
        </a:p>
      </dgm:t>
    </dgm:pt>
    <dgm:pt modelId="{84417ECA-01DD-4C5D-A1E2-49576014110A}" type="parTrans" cxnId="{45E8F6AF-2797-404C-A301-8DBA6F1DA1A2}">
      <dgm:prSet/>
      <dgm:spPr/>
      <dgm:t>
        <a:bodyPr/>
        <a:lstStyle/>
        <a:p>
          <a:endParaRPr lang="en-US"/>
        </a:p>
      </dgm:t>
    </dgm:pt>
    <dgm:pt modelId="{596D3437-828A-4630-87D8-E7C1D6D8A42D}" type="sibTrans" cxnId="{45E8F6AF-2797-404C-A301-8DBA6F1DA1A2}">
      <dgm:prSet/>
      <dgm:spPr/>
      <dgm:t>
        <a:bodyPr/>
        <a:lstStyle/>
        <a:p>
          <a:pPr>
            <a:lnSpc>
              <a:spcPct val="100000"/>
            </a:lnSpc>
          </a:pPr>
          <a:endParaRPr lang="en-US"/>
        </a:p>
      </dgm:t>
    </dgm:pt>
    <dgm:pt modelId="{7B7AD1BC-9FCE-4DEA-9A73-4247F009F19D}">
      <dgm:prSet/>
      <dgm:spPr/>
      <dgm:t>
        <a:bodyPr/>
        <a:lstStyle/>
        <a:p>
          <a:pPr>
            <a:lnSpc>
              <a:spcPct val="100000"/>
            </a:lnSpc>
          </a:pPr>
          <a:r>
            <a:rPr lang="en-GB" dirty="0" err="1">
              <a:solidFill>
                <a:srgbClr val="4AB5C4"/>
              </a:solidFill>
            </a:rPr>
            <a:t>VERLIES</a:t>
          </a:r>
          <a:r>
            <a:rPr lang="en-GB" dirty="0">
              <a:solidFill>
                <a:srgbClr val="4AB5C4"/>
              </a:solidFill>
            </a:rPr>
            <a:t> VAN </a:t>
          </a:r>
          <a:r>
            <a:rPr lang="en-GB" dirty="0" err="1">
              <a:solidFill>
                <a:srgbClr val="4AB5C4"/>
              </a:solidFill>
            </a:rPr>
            <a:t>INKOMSTE</a:t>
          </a:r>
          <a:endParaRPr lang="en-US" dirty="0">
            <a:solidFill>
              <a:srgbClr val="4AB5C4"/>
            </a:solidFill>
          </a:endParaRPr>
        </a:p>
      </dgm:t>
    </dgm:pt>
    <dgm:pt modelId="{D47E50FD-C886-45A4-B2AA-579E92AFD8A7}" type="parTrans" cxnId="{15CF5D7A-B4CD-4392-8C25-84413FD545EE}">
      <dgm:prSet/>
      <dgm:spPr/>
      <dgm:t>
        <a:bodyPr/>
        <a:lstStyle/>
        <a:p>
          <a:endParaRPr lang="en-US"/>
        </a:p>
      </dgm:t>
    </dgm:pt>
    <dgm:pt modelId="{C893D073-DDF7-4077-8833-4724A634DFCE}" type="sibTrans" cxnId="{15CF5D7A-B4CD-4392-8C25-84413FD545EE}">
      <dgm:prSet/>
      <dgm:spPr/>
      <dgm:t>
        <a:bodyPr/>
        <a:lstStyle/>
        <a:p>
          <a:endParaRPr lang="en-US"/>
        </a:p>
      </dgm:t>
    </dgm:pt>
    <dgm:pt modelId="{A128D74A-E00A-432A-A09D-F40312217723}" type="pres">
      <dgm:prSet presAssocID="{FB5E5747-088C-4A99-9097-CE6EC37259B1}" presName="root" presStyleCnt="0">
        <dgm:presLayoutVars>
          <dgm:dir/>
          <dgm:resizeHandles val="exact"/>
        </dgm:presLayoutVars>
      </dgm:prSet>
      <dgm:spPr/>
    </dgm:pt>
    <dgm:pt modelId="{20175754-FD7B-4F05-B4D6-399394A2A196}" type="pres">
      <dgm:prSet presAssocID="{FB5E5747-088C-4A99-9097-CE6EC37259B1}" presName="container" presStyleCnt="0">
        <dgm:presLayoutVars>
          <dgm:dir/>
          <dgm:resizeHandles val="exact"/>
        </dgm:presLayoutVars>
      </dgm:prSet>
      <dgm:spPr/>
    </dgm:pt>
    <dgm:pt modelId="{0EA41233-D9C0-4E31-9215-FF855D746274}" type="pres">
      <dgm:prSet presAssocID="{A6E3409C-AE0D-44A0-BF6D-C8661EA7F321}" presName="compNode" presStyleCnt="0"/>
      <dgm:spPr/>
    </dgm:pt>
    <dgm:pt modelId="{B6A59C5E-F93C-491D-B6AB-1981EBD69891}" type="pres">
      <dgm:prSet presAssocID="{A6E3409C-AE0D-44A0-BF6D-C8661EA7F321}" presName="iconBgRect" presStyleLbl="bgShp" presStyleIdx="0" presStyleCnt="4"/>
      <dgm:spPr/>
    </dgm:pt>
    <dgm:pt modelId="{A0C53E3A-BDAF-41BA-854C-B8325D3FC095}" type="pres">
      <dgm:prSet presAssocID="{A6E3409C-AE0D-44A0-BF6D-C8661EA7F32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lant"/>
        </a:ext>
      </dgm:extLst>
    </dgm:pt>
    <dgm:pt modelId="{0C8D6D62-7021-4AF6-A194-59B73D91E4D2}" type="pres">
      <dgm:prSet presAssocID="{A6E3409C-AE0D-44A0-BF6D-C8661EA7F321}" presName="spaceRect" presStyleCnt="0"/>
      <dgm:spPr/>
    </dgm:pt>
    <dgm:pt modelId="{E63E1E39-91D7-4C6E-B092-60982A41817F}" type="pres">
      <dgm:prSet presAssocID="{A6E3409C-AE0D-44A0-BF6D-C8661EA7F321}" presName="textRect" presStyleLbl="revTx" presStyleIdx="0" presStyleCnt="4">
        <dgm:presLayoutVars>
          <dgm:chMax val="1"/>
          <dgm:chPref val="1"/>
        </dgm:presLayoutVars>
      </dgm:prSet>
      <dgm:spPr/>
    </dgm:pt>
    <dgm:pt modelId="{5DD36AF1-3FF0-434B-9442-81C329599277}" type="pres">
      <dgm:prSet presAssocID="{7EED6712-779B-411F-9F54-227940D75E40}" presName="sibTrans" presStyleLbl="sibTrans2D1" presStyleIdx="0" presStyleCnt="0"/>
      <dgm:spPr/>
    </dgm:pt>
    <dgm:pt modelId="{60F7316C-6EA2-45FE-8751-849543EBDFEE}" type="pres">
      <dgm:prSet presAssocID="{CA6B24D3-8231-4B63-B013-1E1CF200DE67}" presName="compNode" presStyleCnt="0"/>
      <dgm:spPr/>
    </dgm:pt>
    <dgm:pt modelId="{D053AB26-C7CA-4857-BE66-347E7F2DB596}" type="pres">
      <dgm:prSet presAssocID="{CA6B24D3-8231-4B63-B013-1E1CF200DE67}" presName="iconBgRect" presStyleLbl="bgShp" presStyleIdx="1" presStyleCnt="4"/>
      <dgm:spPr/>
    </dgm:pt>
    <dgm:pt modelId="{08D8A45A-F809-4987-9881-ED9982AF65DD}" type="pres">
      <dgm:prSet presAssocID="{CA6B24D3-8231-4B63-B013-1E1CF200DE6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ning"/>
        </a:ext>
      </dgm:extLst>
    </dgm:pt>
    <dgm:pt modelId="{A379EF20-7FC9-4877-9198-88F730E9A80C}" type="pres">
      <dgm:prSet presAssocID="{CA6B24D3-8231-4B63-B013-1E1CF200DE67}" presName="spaceRect" presStyleCnt="0"/>
      <dgm:spPr/>
    </dgm:pt>
    <dgm:pt modelId="{67EFEBD3-C39E-47AB-A5C9-BB7038BCD9BB}" type="pres">
      <dgm:prSet presAssocID="{CA6B24D3-8231-4B63-B013-1E1CF200DE67}" presName="textRect" presStyleLbl="revTx" presStyleIdx="1" presStyleCnt="4">
        <dgm:presLayoutVars>
          <dgm:chMax val="1"/>
          <dgm:chPref val="1"/>
        </dgm:presLayoutVars>
      </dgm:prSet>
      <dgm:spPr/>
    </dgm:pt>
    <dgm:pt modelId="{3842E08E-341B-42F8-BC35-40505F58CC95}" type="pres">
      <dgm:prSet presAssocID="{640CA625-4131-438F-99D1-331C36945360}" presName="sibTrans" presStyleLbl="sibTrans2D1" presStyleIdx="0" presStyleCnt="0"/>
      <dgm:spPr/>
    </dgm:pt>
    <dgm:pt modelId="{7F557963-396F-453F-9327-3836D6042677}" type="pres">
      <dgm:prSet presAssocID="{1D4897BD-137C-4F0F-96F3-EE81B818E487}" presName="compNode" presStyleCnt="0"/>
      <dgm:spPr/>
    </dgm:pt>
    <dgm:pt modelId="{C8FF254E-F31B-4385-9587-FE89F3AEEA30}" type="pres">
      <dgm:prSet presAssocID="{1D4897BD-137C-4F0F-96F3-EE81B818E487}" presName="iconBgRect" presStyleLbl="bgShp" presStyleIdx="2" presStyleCnt="4"/>
      <dgm:spPr/>
    </dgm:pt>
    <dgm:pt modelId="{9786BA42-B9DB-4BC1-9065-40B67F3DBEB4}" type="pres">
      <dgm:prSet presAssocID="{1D4897BD-137C-4F0F-96F3-EE81B818E48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ter"/>
        </a:ext>
      </dgm:extLst>
    </dgm:pt>
    <dgm:pt modelId="{C27D9D55-D2D4-46AE-B8F2-78F76211BC10}" type="pres">
      <dgm:prSet presAssocID="{1D4897BD-137C-4F0F-96F3-EE81B818E487}" presName="spaceRect" presStyleCnt="0"/>
      <dgm:spPr/>
    </dgm:pt>
    <dgm:pt modelId="{61B632F0-AB5D-4CF8-8EE4-60E77DE58260}" type="pres">
      <dgm:prSet presAssocID="{1D4897BD-137C-4F0F-96F3-EE81B818E487}" presName="textRect" presStyleLbl="revTx" presStyleIdx="2" presStyleCnt="4">
        <dgm:presLayoutVars>
          <dgm:chMax val="1"/>
          <dgm:chPref val="1"/>
        </dgm:presLayoutVars>
      </dgm:prSet>
      <dgm:spPr/>
    </dgm:pt>
    <dgm:pt modelId="{282BA1EB-FD53-4AB0-858D-49CBA5B3E973}" type="pres">
      <dgm:prSet presAssocID="{596D3437-828A-4630-87D8-E7C1D6D8A42D}" presName="sibTrans" presStyleLbl="sibTrans2D1" presStyleIdx="0" presStyleCnt="0"/>
      <dgm:spPr/>
    </dgm:pt>
    <dgm:pt modelId="{00C61388-60FD-44B0-9E3B-B5B6269CC462}" type="pres">
      <dgm:prSet presAssocID="{7B7AD1BC-9FCE-4DEA-9A73-4247F009F19D}" presName="compNode" presStyleCnt="0"/>
      <dgm:spPr/>
    </dgm:pt>
    <dgm:pt modelId="{146C94D4-224B-4837-9FC4-8F24236F52F0}" type="pres">
      <dgm:prSet presAssocID="{7B7AD1BC-9FCE-4DEA-9A73-4247F009F19D}" presName="iconBgRect" presStyleLbl="bgShp" presStyleIdx="3" presStyleCnt="4"/>
      <dgm:spPr/>
    </dgm:pt>
    <dgm:pt modelId="{709134DE-518A-4E18-BF71-4DBE004B3C51}" type="pres">
      <dgm:prSet presAssocID="{7B7AD1BC-9FCE-4DEA-9A73-4247F009F19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eciduous tree"/>
        </a:ext>
      </dgm:extLst>
    </dgm:pt>
    <dgm:pt modelId="{5F3FB2BD-6E77-496B-9955-56AE76C23088}" type="pres">
      <dgm:prSet presAssocID="{7B7AD1BC-9FCE-4DEA-9A73-4247F009F19D}" presName="spaceRect" presStyleCnt="0"/>
      <dgm:spPr/>
    </dgm:pt>
    <dgm:pt modelId="{1B2A93E9-26C8-4BDD-A3BA-19DEB0B6B49E}" type="pres">
      <dgm:prSet presAssocID="{7B7AD1BC-9FCE-4DEA-9A73-4247F009F19D}" presName="textRect" presStyleLbl="revTx" presStyleIdx="3" presStyleCnt="4">
        <dgm:presLayoutVars>
          <dgm:chMax val="1"/>
          <dgm:chPref val="1"/>
        </dgm:presLayoutVars>
      </dgm:prSet>
      <dgm:spPr/>
    </dgm:pt>
  </dgm:ptLst>
  <dgm:cxnLst>
    <dgm:cxn modelId="{9157A42B-AE99-41CC-9965-39DFB36AD7FE}" type="presOf" srcId="{640CA625-4131-438F-99D1-331C36945360}" destId="{3842E08E-341B-42F8-BC35-40505F58CC95}" srcOrd="0" destOrd="0" presId="urn:microsoft.com/office/officeart/2018/2/layout/IconCircleList"/>
    <dgm:cxn modelId="{E9AF3732-1C73-4AE4-BC2C-A9E7871F00D1}" type="presOf" srcId="{FB5E5747-088C-4A99-9097-CE6EC37259B1}" destId="{A128D74A-E00A-432A-A09D-F40312217723}" srcOrd="0" destOrd="0" presId="urn:microsoft.com/office/officeart/2018/2/layout/IconCircleList"/>
    <dgm:cxn modelId="{0262F93B-0CE8-44A9-B6E7-BCF2000AD865}" type="presOf" srcId="{CA6B24D3-8231-4B63-B013-1E1CF200DE67}" destId="{67EFEBD3-C39E-47AB-A5C9-BB7038BCD9BB}" srcOrd="0" destOrd="0" presId="urn:microsoft.com/office/officeart/2018/2/layout/IconCircleList"/>
    <dgm:cxn modelId="{5216FE62-6A21-4A54-8AC5-DB3EA5179B3D}" type="presOf" srcId="{7B7AD1BC-9FCE-4DEA-9A73-4247F009F19D}" destId="{1B2A93E9-26C8-4BDD-A3BA-19DEB0B6B49E}" srcOrd="0" destOrd="0" presId="urn:microsoft.com/office/officeart/2018/2/layout/IconCircleList"/>
    <dgm:cxn modelId="{FABD1964-04EB-4B42-84B0-F51DD3C0F53F}" type="presOf" srcId="{A6E3409C-AE0D-44A0-BF6D-C8661EA7F321}" destId="{E63E1E39-91D7-4C6E-B092-60982A41817F}" srcOrd="0" destOrd="0" presId="urn:microsoft.com/office/officeart/2018/2/layout/IconCircleList"/>
    <dgm:cxn modelId="{7E60EE67-61B1-4E89-B17B-3ED66734B7F0}" type="presOf" srcId="{1D4897BD-137C-4F0F-96F3-EE81B818E487}" destId="{61B632F0-AB5D-4CF8-8EE4-60E77DE58260}" srcOrd="0" destOrd="0" presId="urn:microsoft.com/office/officeart/2018/2/layout/IconCircleList"/>
    <dgm:cxn modelId="{0659A876-292D-4926-9637-98BA5A9CF588}" srcId="{FB5E5747-088C-4A99-9097-CE6EC37259B1}" destId="{A6E3409C-AE0D-44A0-BF6D-C8661EA7F321}" srcOrd="0" destOrd="0" parTransId="{060F60F5-8A83-4744-A134-8BAA13136792}" sibTransId="{7EED6712-779B-411F-9F54-227940D75E40}"/>
    <dgm:cxn modelId="{15CF5D7A-B4CD-4392-8C25-84413FD545EE}" srcId="{FB5E5747-088C-4A99-9097-CE6EC37259B1}" destId="{7B7AD1BC-9FCE-4DEA-9A73-4247F009F19D}" srcOrd="3" destOrd="0" parTransId="{D47E50FD-C886-45A4-B2AA-579E92AFD8A7}" sibTransId="{C893D073-DDF7-4077-8833-4724A634DFCE}"/>
    <dgm:cxn modelId="{45E8F6AF-2797-404C-A301-8DBA6F1DA1A2}" srcId="{FB5E5747-088C-4A99-9097-CE6EC37259B1}" destId="{1D4897BD-137C-4F0F-96F3-EE81B818E487}" srcOrd="2" destOrd="0" parTransId="{84417ECA-01DD-4C5D-A1E2-49576014110A}" sibTransId="{596D3437-828A-4630-87D8-E7C1D6D8A42D}"/>
    <dgm:cxn modelId="{3B92D0C2-6F99-4FED-8F6D-08C34F231E3C}" srcId="{FB5E5747-088C-4A99-9097-CE6EC37259B1}" destId="{CA6B24D3-8231-4B63-B013-1E1CF200DE67}" srcOrd="1" destOrd="0" parTransId="{555792EC-0BAA-415E-8AB9-F05920474EDD}" sibTransId="{640CA625-4131-438F-99D1-331C36945360}"/>
    <dgm:cxn modelId="{A1C59FC5-232B-410D-8ED3-9B900A975F57}" type="presOf" srcId="{7EED6712-779B-411F-9F54-227940D75E40}" destId="{5DD36AF1-3FF0-434B-9442-81C329599277}" srcOrd="0" destOrd="0" presId="urn:microsoft.com/office/officeart/2018/2/layout/IconCircleList"/>
    <dgm:cxn modelId="{2A5F90E3-E256-4EB8-9C0D-F1207F0A89F3}" type="presOf" srcId="{596D3437-828A-4630-87D8-E7C1D6D8A42D}" destId="{282BA1EB-FD53-4AB0-858D-49CBA5B3E973}" srcOrd="0" destOrd="0" presId="urn:microsoft.com/office/officeart/2018/2/layout/IconCircleList"/>
    <dgm:cxn modelId="{618587B8-B3F7-4C6A-94CB-89CCFDB3386C}" type="presParOf" srcId="{A128D74A-E00A-432A-A09D-F40312217723}" destId="{20175754-FD7B-4F05-B4D6-399394A2A196}" srcOrd="0" destOrd="0" presId="urn:microsoft.com/office/officeart/2018/2/layout/IconCircleList"/>
    <dgm:cxn modelId="{EAE9C943-1D8E-4A29-A756-16149281BA0D}" type="presParOf" srcId="{20175754-FD7B-4F05-B4D6-399394A2A196}" destId="{0EA41233-D9C0-4E31-9215-FF855D746274}" srcOrd="0" destOrd="0" presId="urn:microsoft.com/office/officeart/2018/2/layout/IconCircleList"/>
    <dgm:cxn modelId="{1E87F0BD-0846-4715-B03B-C1354D292FE4}" type="presParOf" srcId="{0EA41233-D9C0-4E31-9215-FF855D746274}" destId="{B6A59C5E-F93C-491D-B6AB-1981EBD69891}" srcOrd="0" destOrd="0" presId="urn:microsoft.com/office/officeart/2018/2/layout/IconCircleList"/>
    <dgm:cxn modelId="{D0DD6238-0C73-4C83-8864-7ACCC2EFD951}" type="presParOf" srcId="{0EA41233-D9C0-4E31-9215-FF855D746274}" destId="{A0C53E3A-BDAF-41BA-854C-B8325D3FC095}" srcOrd="1" destOrd="0" presId="urn:microsoft.com/office/officeart/2018/2/layout/IconCircleList"/>
    <dgm:cxn modelId="{DA2EE810-3E8D-4293-B1AB-1629D670EDB7}" type="presParOf" srcId="{0EA41233-D9C0-4E31-9215-FF855D746274}" destId="{0C8D6D62-7021-4AF6-A194-59B73D91E4D2}" srcOrd="2" destOrd="0" presId="urn:microsoft.com/office/officeart/2018/2/layout/IconCircleList"/>
    <dgm:cxn modelId="{0984A31C-C229-471B-8DB1-E810CBD06F58}" type="presParOf" srcId="{0EA41233-D9C0-4E31-9215-FF855D746274}" destId="{E63E1E39-91D7-4C6E-B092-60982A41817F}" srcOrd="3" destOrd="0" presId="urn:microsoft.com/office/officeart/2018/2/layout/IconCircleList"/>
    <dgm:cxn modelId="{FABD2640-E456-45AE-84CB-BF973AC81163}" type="presParOf" srcId="{20175754-FD7B-4F05-B4D6-399394A2A196}" destId="{5DD36AF1-3FF0-434B-9442-81C329599277}" srcOrd="1" destOrd="0" presId="urn:microsoft.com/office/officeart/2018/2/layout/IconCircleList"/>
    <dgm:cxn modelId="{C414B294-9F99-4E44-BD63-D9278BFF0D81}" type="presParOf" srcId="{20175754-FD7B-4F05-B4D6-399394A2A196}" destId="{60F7316C-6EA2-45FE-8751-849543EBDFEE}" srcOrd="2" destOrd="0" presId="urn:microsoft.com/office/officeart/2018/2/layout/IconCircleList"/>
    <dgm:cxn modelId="{EB90E37C-ED38-4A98-9484-1FE1C1F89D74}" type="presParOf" srcId="{60F7316C-6EA2-45FE-8751-849543EBDFEE}" destId="{D053AB26-C7CA-4857-BE66-347E7F2DB596}" srcOrd="0" destOrd="0" presId="urn:microsoft.com/office/officeart/2018/2/layout/IconCircleList"/>
    <dgm:cxn modelId="{90613EB4-FDC2-4E21-801A-B785CFB8E1DC}" type="presParOf" srcId="{60F7316C-6EA2-45FE-8751-849543EBDFEE}" destId="{08D8A45A-F809-4987-9881-ED9982AF65DD}" srcOrd="1" destOrd="0" presId="urn:microsoft.com/office/officeart/2018/2/layout/IconCircleList"/>
    <dgm:cxn modelId="{281AAB33-236B-490B-8908-059E6E69DDBE}" type="presParOf" srcId="{60F7316C-6EA2-45FE-8751-849543EBDFEE}" destId="{A379EF20-7FC9-4877-9198-88F730E9A80C}" srcOrd="2" destOrd="0" presId="urn:microsoft.com/office/officeart/2018/2/layout/IconCircleList"/>
    <dgm:cxn modelId="{1B0D6754-D649-48ED-A21D-CDF04E5D53AD}" type="presParOf" srcId="{60F7316C-6EA2-45FE-8751-849543EBDFEE}" destId="{67EFEBD3-C39E-47AB-A5C9-BB7038BCD9BB}" srcOrd="3" destOrd="0" presId="urn:microsoft.com/office/officeart/2018/2/layout/IconCircleList"/>
    <dgm:cxn modelId="{5EF921A0-3A0B-4055-A172-585CD4825B29}" type="presParOf" srcId="{20175754-FD7B-4F05-B4D6-399394A2A196}" destId="{3842E08E-341B-42F8-BC35-40505F58CC95}" srcOrd="3" destOrd="0" presId="urn:microsoft.com/office/officeart/2018/2/layout/IconCircleList"/>
    <dgm:cxn modelId="{7D294CFC-F410-4CEA-BAEE-E80CE599A9E2}" type="presParOf" srcId="{20175754-FD7B-4F05-B4D6-399394A2A196}" destId="{7F557963-396F-453F-9327-3836D6042677}" srcOrd="4" destOrd="0" presId="urn:microsoft.com/office/officeart/2018/2/layout/IconCircleList"/>
    <dgm:cxn modelId="{9111F41D-46F8-4987-8884-FAA065E81E12}" type="presParOf" srcId="{7F557963-396F-453F-9327-3836D6042677}" destId="{C8FF254E-F31B-4385-9587-FE89F3AEEA30}" srcOrd="0" destOrd="0" presId="urn:microsoft.com/office/officeart/2018/2/layout/IconCircleList"/>
    <dgm:cxn modelId="{8AC57D5A-3DE8-4A92-9B49-72EE933FD5A2}" type="presParOf" srcId="{7F557963-396F-453F-9327-3836D6042677}" destId="{9786BA42-B9DB-4BC1-9065-40B67F3DBEB4}" srcOrd="1" destOrd="0" presId="urn:microsoft.com/office/officeart/2018/2/layout/IconCircleList"/>
    <dgm:cxn modelId="{26E86315-FC31-4543-9D23-1AE3E15269FC}" type="presParOf" srcId="{7F557963-396F-453F-9327-3836D6042677}" destId="{C27D9D55-D2D4-46AE-B8F2-78F76211BC10}" srcOrd="2" destOrd="0" presId="urn:microsoft.com/office/officeart/2018/2/layout/IconCircleList"/>
    <dgm:cxn modelId="{F278C1EA-7FDF-4F22-9864-9D371326EBF0}" type="presParOf" srcId="{7F557963-396F-453F-9327-3836D6042677}" destId="{61B632F0-AB5D-4CF8-8EE4-60E77DE58260}" srcOrd="3" destOrd="0" presId="urn:microsoft.com/office/officeart/2018/2/layout/IconCircleList"/>
    <dgm:cxn modelId="{C3B39B26-9FEC-4B63-B1E1-924D22018F9A}" type="presParOf" srcId="{20175754-FD7B-4F05-B4D6-399394A2A196}" destId="{282BA1EB-FD53-4AB0-858D-49CBA5B3E973}" srcOrd="5" destOrd="0" presId="urn:microsoft.com/office/officeart/2018/2/layout/IconCircleList"/>
    <dgm:cxn modelId="{28A6A857-EC84-4DB3-B7E4-7C57610DC698}" type="presParOf" srcId="{20175754-FD7B-4F05-B4D6-399394A2A196}" destId="{00C61388-60FD-44B0-9E3B-B5B6269CC462}" srcOrd="6" destOrd="0" presId="urn:microsoft.com/office/officeart/2018/2/layout/IconCircleList"/>
    <dgm:cxn modelId="{88BFE81B-503A-4590-903C-48D620350B63}" type="presParOf" srcId="{00C61388-60FD-44B0-9E3B-B5B6269CC462}" destId="{146C94D4-224B-4837-9FC4-8F24236F52F0}" srcOrd="0" destOrd="0" presId="urn:microsoft.com/office/officeart/2018/2/layout/IconCircleList"/>
    <dgm:cxn modelId="{5978CFC6-E8DA-4193-8885-0F506B81A046}" type="presParOf" srcId="{00C61388-60FD-44B0-9E3B-B5B6269CC462}" destId="{709134DE-518A-4E18-BF71-4DBE004B3C51}" srcOrd="1" destOrd="0" presId="urn:microsoft.com/office/officeart/2018/2/layout/IconCircleList"/>
    <dgm:cxn modelId="{5DE95419-5252-421A-BDFF-E9A78A78B4AD}" type="presParOf" srcId="{00C61388-60FD-44B0-9E3B-B5B6269CC462}" destId="{5F3FB2BD-6E77-496B-9955-56AE76C23088}" srcOrd="2" destOrd="0" presId="urn:microsoft.com/office/officeart/2018/2/layout/IconCircleList"/>
    <dgm:cxn modelId="{48E84BA5-0193-4DE7-A3A0-D60E90AD8C6C}" type="presParOf" srcId="{00C61388-60FD-44B0-9E3B-B5B6269CC462}" destId="{1B2A93E9-26C8-4BDD-A3BA-19DEB0B6B49E}"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624977-2370-49F7-B328-E314FB917A40}"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58F67FA-8410-4F5D-B2C5-7D03CE4CB8DC}">
      <dgm:prSet/>
      <dgm:spPr/>
      <dgm:t>
        <a:bodyPr/>
        <a:lstStyle/>
        <a:p>
          <a:pPr>
            <a:defRPr cap="all"/>
          </a:pPr>
          <a:r>
            <a:rPr lang="en-GB" dirty="0" err="1"/>
            <a:t>VERSEKER</a:t>
          </a:r>
          <a:r>
            <a:rPr lang="en-GB" dirty="0"/>
            <a:t> </a:t>
          </a:r>
          <a:r>
            <a:rPr lang="en-GB" dirty="0" err="1"/>
            <a:t>VEILIGHEID</a:t>
          </a:r>
          <a:endParaRPr lang="en-US" dirty="0"/>
        </a:p>
      </dgm:t>
    </dgm:pt>
    <dgm:pt modelId="{2E2A4033-0D1E-4377-A4DA-A445D370303B}" type="parTrans" cxnId="{04E93D4E-D083-4A82-B9B2-E61DA7A3D996}">
      <dgm:prSet/>
      <dgm:spPr/>
      <dgm:t>
        <a:bodyPr/>
        <a:lstStyle/>
        <a:p>
          <a:endParaRPr lang="en-US"/>
        </a:p>
      </dgm:t>
    </dgm:pt>
    <dgm:pt modelId="{4CBAF094-A164-49CB-B118-05B921F7A3E7}" type="sibTrans" cxnId="{04E93D4E-D083-4A82-B9B2-E61DA7A3D996}">
      <dgm:prSet/>
      <dgm:spPr/>
      <dgm:t>
        <a:bodyPr/>
        <a:lstStyle/>
        <a:p>
          <a:endParaRPr lang="en-US"/>
        </a:p>
      </dgm:t>
    </dgm:pt>
    <dgm:pt modelId="{E1182E7B-EF85-4C2C-9714-47DA82E5F2C3}">
      <dgm:prSet/>
      <dgm:spPr/>
      <dgm:t>
        <a:bodyPr/>
        <a:lstStyle/>
        <a:p>
          <a:pPr>
            <a:defRPr cap="all"/>
          </a:pPr>
          <a:r>
            <a:rPr lang="en-GB" dirty="0" err="1"/>
            <a:t>SANITASIE</a:t>
          </a:r>
          <a:r>
            <a:rPr lang="en-GB" dirty="0"/>
            <a:t> EN </a:t>
          </a:r>
          <a:r>
            <a:rPr lang="en-GB" dirty="0" err="1"/>
            <a:t>GESONDHEID</a:t>
          </a:r>
          <a:endParaRPr lang="en-US" dirty="0"/>
        </a:p>
      </dgm:t>
    </dgm:pt>
    <dgm:pt modelId="{9E0648A6-2C48-47AC-8BD5-D9902E361056}" type="parTrans" cxnId="{AC114F5E-1E5D-473D-942E-AF12E18C8D87}">
      <dgm:prSet/>
      <dgm:spPr/>
      <dgm:t>
        <a:bodyPr/>
        <a:lstStyle/>
        <a:p>
          <a:endParaRPr lang="en-US"/>
        </a:p>
      </dgm:t>
    </dgm:pt>
    <dgm:pt modelId="{23DA6369-A9D2-4A5A-A4AC-D453235D025F}" type="sibTrans" cxnId="{AC114F5E-1E5D-473D-942E-AF12E18C8D87}">
      <dgm:prSet/>
      <dgm:spPr/>
      <dgm:t>
        <a:bodyPr/>
        <a:lstStyle/>
        <a:p>
          <a:endParaRPr lang="en-US"/>
        </a:p>
      </dgm:t>
    </dgm:pt>
    <dgm:pt modelId="{D5D469F6-9F65-48FB-8201-C64255265B00}">
      <dgm:prSet/>
      <dgm:spPr/>
      <dgm:t>
        <a:bodyPr/>
        <a:lstStyle/>
        <a:p>
          <a:pPr>
            <a:defRPr cap="all"/>
          </a:pPr>
          <a:r>
            <a:rPr lang="en-GB" dirty="0" err="1"/>
            <a:t>EMOSIONELE</a:t>
          </a:r>
          <a:r>
            <a:rPr lang="en-GB" dirty="0"/>
            <a:t> </a:t>
          </a:r>
          <a:r>
            <a:rPr lang="en-GB" dirty="0" err="1"/>
            <a:t>ONDERSTEUNING</a:t>
          </a:r>
          <a:endParaRPr lang="en-US" dirty="0"/>
        </a:p>
      </dgm:t>
    </dgm:pt>
    <dgm:pt modelId="{19C45ED1-8AD6-44B8-97C0-4296FFA64CFA}" type="parTrans" cxnId="{56264CD2-726E-48D3-9D96-F45203A9E4C1}">
      <dgm:prSet/>
      <dgm:spPr/>
      <dgm:t>
        <a:bodyPr/>
        <a:lstStyle/>
        <a:p>
          <a:endParaRPr lang="en-US"/>
        </a:p>
      </dgm:t>
    </dgm:pt>
    <dgm:pt modelId="{866830C1-EBF9-4B71-B71C-45C37194FF8C}" type="sibTrans" cxnId="{56264CD2-726E-48D3-9D96-F45203A9E4C1}">
      <dgm:prSet/>
      <dgm:spPr/>
      <dgm:t>
        <a:bodyPr/>
        <a:lstStyle/>
        <a:p>
          <a:endParaRPr lang="en-US"/>
        </a:p>
      </dgm:t>
    </dgm:pt>
    <dgm:pt modelId="{3F5C2827-0BFD-4F36-8F4F-3ADE08C83265}">
      <dgm:prSet/>
      <dgm:spPr/>
      <dgm:t>
        <a:bodyPr/>
        <a:lstStyle/>
        <a:p>
          <a:pPr>
            <a:defRPr cap="all"/>
          </a:pPr>
          <a:r>
            <a:rPr lang="en-GB" dirty="0" err="1"/>
            <a:t>HERSTEL</a:t>
          </a:r>
          <a:r>
            <a:rPr lang="en-GB" dirty="0"/>
            <a:t> EN </a:t>
          </a:r>
          <a:r>
            <a:rPr lang="en-GB" dirty="0" err="1"/>
            <a:t>HERBOU</a:t>
          </a:r>
          <a:endParaRPr lang="en-US" dirty="0"/>
        </a:p>
      </dgm:t>
    </dgm:pt>
    <dgm:pt modelId="{ABE643A5-03AC-468B-88D2-668E54A502F6}" type="parTrans" cxnId="{A89245C8-9F92-480D-BE30-41CDD61111E7}">
      <dgm:prSet/>
      <dgm:spPr/>
      <dgm:t>
        <a:bodyPr/>
        <a:lstStyle/>
        <a:p>
          <a:endParaRPr lang="en-US"/>
        </a:p>
      </dgm:t>
    </dgm:pt>
    <dgm:pt modelId="{3ACDFA8D-0AF3-44A7-A949-796DEC05F718}" type="sibTrans" cxnId="{A89245C8-9F92-480D-BE30-41CDD61111E7}">
      <dgm:prSet/>
      <dgm:spPr/>
      <dgm:t>
        <a:bodyPr/>
        <a:lstStyle/>
        <a:p>
          <a:endParaRPr lang="en-US"/>
        </a:p>
      </dgm:t>
    </dgm:pt>
    <dgm:pt modelId="{191E264A-73D8-46C6-9FC9-E11E3357CC61}" type="pres">
      <dgm:prSet presAssocID="{3C624977-2370-49F7-B328-E314FB917A40}" presName="root" presStyleCnt="0">
        <dgm:presLayoutVars>
          <dgm:dir/>
          <dgm:resizeHandles val="exact"/>
        </dgm:presLayoutVars>
      </dgm:prSet>
      <dgm:spPr/>
    </dgm:pt>
    <dgm:pt modelId="{1AF487E6-1BFB-44A6-B779-1AD84E588095}" type="pres">
      <dgm:prSet presAssocID="{458F67FA-8410-4F5D-B2C5-7D03CE4CB8DC}" presName="compNode" presStyleCnt="0"/>
      <dgm:spPr/>
    </dgm:pt>
    <dgm:pt modelId="{A072EAA0-156F-425D-9734-C10724A97F7D}" type="pres">
      <dgm:prSet presAssocID="{458F67FA-8410-4F5D-B2C5-7D03CE4CB8DC}" presName="iconBgRect" presStyleLbl="bgShp" presStyleIdx="0" presStyleCnt="4"/>
      <dgm:spPr/>
    </dgm:pt>
    <dgm:pt modelId="{AC2650FA-CA33-4094-BADF-822AAD93EA6F}" type="pres">
      <dgm:prSet presAssocID="{458F67FA-8410-4F5D-B2C5-7D03CE4CB8D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1E9D51FB-B8C4-475A-A274-17C6B7C1C5DB}" type="pres">
      <dgm:prSet presAssocID="{458F67FA-8410-4F5D-B2C5-7D03CE4CB8DC}" presName="spaceRect" presStyleCnt="0"/>
      <dgm:spPr/>
    </dgm:pt>
    <dgm:pt modelId="{C8430FCC-AACE-4E19-97A1-BB01056015CF}" type="pres">
      <dgm:prSet presAssocID="{458F67FA-8410-4F5D-B2C5-7D03CE4CB8DC}" presName="textRect" presStyleLbl="revTx" presStyleIdx="0" presStyleCnt="4">
        <dgm:presLayoutVars>
          <dgm:chMax val="1"/>
          <dgm:chPref val="1"/>
        </dgm:presLayoutVars>
      </dgm:prSet>
      <dgm:spPr/>
    </dgm:pt>
    <dgm:pt modelId="{354C0F15-98EA-435A-BCB8-2E652A424DF3}" type="pres">
      <dgm:prSet presAssocID="{4CBAF094-A164-49CB-B118-05B921F7A3E7}" presName="sibTrans" presStyleCnt="0"/>
      <dgm:spPr/>
    </dgm:pt>
    <dgm:pt modelId="{231AFAFB-9469-472C-AB2E-9627380CE2AA}" type="pres">
      <dgm:prSet presAssocID="{E1182E7B-EF85-4C2C-9714-47DA82E5F2C3}" presName="compNode" presStyleCnt="0"/>
      <dgm:spPr/>
    </dgm:pt>
    <dgm:pt modelId="{2781238E-B69A-4DFD-A2C8-01841ADE7854}" type="pres">
      <dgm:prSet presAssocID="{E1182E7B-EF85-4C2C-9714-47DA82E5F2C3}" presName="iconBgRect" presStyleLbl="bgShp" presStyleIdx="1" presStyleCnt="4"/>
      <dgm:spPr/>
    </dgm:pt>
    <dgm:pt modelId="{4B7C4F7E-5078-428D-8182-1AEAF6299765}" type="pres">
      <dgm:prSet presAssocID="{E1182E7B-EF85-4C2C-9714-47DA82E5F2C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al"/>
        </a:ext>
      </dgm:extLst>
    </dgm:pt>
    <dgm:pt modelId="{08E994AE-0513-4510-8452-60F09A33009D}" type="pres">
      <dgm:prSet presAssocID="{E1182E7B-EF85-4C2C-9714-47DA82E5F2C3}" presName="spaceRect" presStyleCnt="0"/>
      <dgm:spPr/>
    </dgm:pt>
    <dgm:pt modelId="{EA162B60-C8C2-4305-BC5F-11CEBD14F515}" type="pres">
      <dgm:prSet presAssocID="{E1182E7B-EF85-4C2C-9714-47DA82E5F2C3}" presName="textRect" presStyleLbl="revTx" presStyleIdx="1" presStyleCnt="4">
        <dgm:presLayoutVars>
          <dgm:chMax val="1"/>
          <dgm:chPref val="1"/>
        </dgm:presLayoutVars>
      </dgm:prSet>
      <dgm:spPr/>
    </dgm:pt>
    <dgm:pt modelId="{FA4B0CD1-BC05-4EE3-8079-01ECBCDEBA4F}" type="pres">
      <dgm:prSet presAssocID="{23DA6369-A9D2-4A5A-A4AC-D453235D025F}" presName="sibTrans" presStyleCnt="0"/>
      <dgm:spPr/>
    </dgm:pt>
    <dgm:pt modelId="{D6C6E1DB-505A-432F-82D6-F25115B689EB}" type="pres">
      <dgm:prSet presAssocID="{D5D469F6-9F65-48FB-8201-C64255265B00}" presName="compNode" presStyleCnt="0"/>
      <dgm:spPr/>
    </dgm:pt>
    <dgm:pt modelId="{258EB7BB-3A0F-43E5-8199-2DF4516259CA}" type="pres">
      <dgm:prSet presAssocID="{D5D469F6-9F65-48FB-8201-C64255265B00}" presName="iconBgRect" presStyleLbl="bgShp" presStyleIdx="2" presStyleCnt="4"/>
      <dgm:spPr/>
    </dgm:pt>
    <dgm:pt modelId="{22F2BFB8-9619-4093-A288-A200B0565455}" type="pres">
      <dgm:prSet presAssocID="{D5D469F6-9F65-48FB-8201-C64255265B0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rt"/>
        </a:ext>
      </dgm:extLst>
    </dgm:pt>
    <dgm:pt modelId="{3AA60BBA-1A8E-45DC-B5F9-9585C82F0292}" type="pres">
      <dgm:prSet presAssocID="{D5D469F6-9F65-48FB-8201-C64255265B00}" presName="spaceRect" presStyleCnt="0"/>
      <dgm:spPr/>
    </dgm:pt>
    <dgm:pt modelId="{F5BA8F78-F803-4A95-B9C5-2CF6AF0AB41C}" type="pres">
      <dgm:prSet presAssocID="{D5D469F6-9F65-48FB-8201-C64255265B00}" presName="textRect" presStyleLbl="revTx" presStyleIdx="2" presStyleCnt="4">
        <dgm:presLayoutVars>
          <dgm:chMax val="1"/>
          <dgm:chPref val="1"/>
        </dgm:presLayoutVars>
      </dgm:prSet>
      <dgm:spPr/>
    </dgm:pt>
    <dgm:pt modelId="{8A3527F2-458C-4080-AB3E-51EEEE27CB8B}" type="pres">
      <dgm:prSet presAssocID="{866830C1-EBF9-4B71-B71C-45C37194FF8C}" presName="sibTrans" presStyleCnt="0"/>
      <dgm:spPr/>
    </dgm:pt>
    <dgm:pt modelId="{E8E3DC19-0F9F-4FBA-9F55-44EF5F4B78EF}" type="pres">
      <dgm:prSet presAssocID="{3F5C2827-0BFD-4F36-8F4F-3ADE08C83265}" presName="compNode" presStyleCnt="0"/>
      <dgm:spPr/>
    </dgm:pt>
    <dgm:pt modelId="{34714724-4A27-4663-836A-4D42D3EA6D4B}" type="pres">
      <dgm:prSet presAssocID="{3F5C2827-0BFD-4F36-8F4F-3ADE08C83265}" presName="iconBgRect" presStyleLbl="bgShp" presStyleIdx="3" presStyleCnt="4"/>
      <dgm:spPr/>
    </dgm:pt>
    <dgm:pt modelId="{433177D9-105D-42C3-97A1-D218958D864B}" type="pres">
      <dgm:prSet presAssocID="{3F5C2827-0BFD-4F36-8F4F-3ADE08C8326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mmer"/>
        </a:ext>
      </dgm:extLst>
    </dgm:pt>
    <dgm:pt modelId="{C5D59B9B-05C2-4F09-ABD8-413F44552595}" type="pres">
      <dgm:prSet presAssocID="{3F5C2827-0BFD-4F36-8F4F-3ADE08C83265}" presName="spaceRect" presStyleCnt="0"/>
      <dgm:spPr/>
    </dgm:pt>
    <dgm:pt modelId="{075C1BD5-DC79-4DCE-AD89-CA7130DFA4A2}" type="pres">
      <dgm:prSet presAssocID="{3F5C2827-0BFD-4F36-8F4F-3ADE08C83265}" presName="textRect" presStyleLbl="revTx" presStyleIdx="3" presStyleCnt="4">
        <dgm:presLayoutVars>
          <dgm:chMax val="1"/>
          <dgm:chPref val="1"/>
        </dgm:presLayoutVars>
      </dgm:prSet>
      <dgm:spPr/>
    </dgm:pt>
  </dgm:ptLst>
  <dgm:cxnLst>
    <dgm:cxn modelId="{AFACF41D-6BAC-4FC1-B77E-1CB0F53EE98D}" type="presOf" srcId="{D5D469F6-9F65-48FB-8201-C64255265B00}" destId="{F5BA8F78-F803-4A95-B9C5-2CF6AF0AB41C}" srcOrd="0" destOrd="0" presId="urn:microsoft.com/office/officeart/2018/5/layout/IconCircleLabelList"/>
    <dgm:cxn modelId="{AC114F5E-1E5D-473D-942E-AF12E18C8D87}" srcId="{3C624977-2370-49F7-B328-E314FB917A40}" destId="{E1182E7B-EF85-4C2C-9714-47DA82E5F2C3}" srcOrd="1" destOrd="0" parTransId="{9E0648A6-2C48-47AC-8BD5-D9902E361056}" sibTransId="{23DA6369-A9D2-4A5A-A4AC-D453235D025F}"/>
    <dgm:cxn modelId="{20C9E569-F41C-4F92-973C-57A17D452041}" type="presOf" srcId="{458F67FA-8410-4F5D-B2C5-7D03CE4CB8DC}" destId="{C8430FCC-AACE-4E19-97A1-BB01056015CF}" srcOrd="0" destOrd="0" presId="urn:microsoft.com/office/officeart/2018/5/layout/IconCircleLabelList"/>
    <dgm:cxn modelId="{04E93D4E-D083-4A82-B9B2-E61DA7A3D996}" srcId="{3C624977-2370-49F7-B328-E314FB917A40}" destId="{458F67FA-8410-4F5D-B2C5-7D03CE4CB8DC}" srcOrd="0" destOrd="0" parTransId="{2E2A4033-0D1E-4377-A4DA-A445D370303B}" sibTransId="{4CBAF094-A164-49CB-B118-05B921F7A3E7}"/>
    <dgm:cxn modelId="{BEA3D54E-365D-487C-91E8-51C98DD1A30C}" type="presOf" srcId="{E1182E7B-EF85-4C2C-9714-47DA82E5F2C3}" destId="{EA162B60-C8C2-4305-BC5F-11CEBD14F515}" srcOrd="0" destOrd="0" presId="urn:microsoft.com/office/officeart/2018/5/layout/IconCircleLabelList"/>
    <dgm:cxn modelId="{899FBE84-E52B-45C9-AB76-FA3595189EFC}" type="presOf" srcId="{3C624977-2370-49F7-B328-E314FB917A40}" destId="{191E264A-73D8-46C6-9FC9-E11E3357CC61}" srcOrd="0" destOrd="0" presId="urn:microsoft.com/office/officeart/2018/5/layout/IconCircleLabelList"/>
    <dgm:cxn modelId="{AB2E47BC-72EE-46B8-A874-7AD619B658C6}" type="presOf" srcId="{3F5C2827-0BFD-4F36-8F4F-3ADE08C83265}" destId="{075C1BD5-DC79-4DCE-AD89-CA7130DFA4A2}" srcOrd="0" destOrd="0" presId="urn:microsoft.com/office/officeart/2018/5/layout/IconCircleLabelList"/>
    <dgm:cxn modelId="{A89245C8-9F92-480D-BE30-41CDD61111E7}" srcId="{3C624977-2370-49F7-B328-E314FB917A40}" destId="{3F5C2827-0BFD-4F36-8F4F-3ADE08C83265}" srcOrd="3" destOrd="0" parTransId="{ABE643A5-03AC-468B-88D2-668E54A502F6}" sibTransId="{3ACDFA8D-0AF3-44A7-A949-796DEC05F718}"/>
    <dgm:cxn modelId="{56264CD2-726E-48D3-9D96-F45203A9E4C1}" srcId="{3C624977-2370-49F7-B328-E314FB917A40}" destId="{D5D469F6-9F65-48FB-8201-C64255265B00}" srcOrd="2" destOrd="0" parTransId="{19C45ED1-8AD6-44B8-97C0-4296FFA64CFA}" sibTransId="{866830C1-EBF9-4B71-B71C-45C37194FF8C}"/>
    <dgm:cxn modelId="{991A69BB-1250-4505-8B55-4D551EE7331B}" type="presParOf" srcId="{191E264A-73D8-46C6-9FC9-E11E3357CC61}" destId="{1AF487E6-1BFB-44A6-B779-1AD84E588095}" srcOrd="0" destOrd="0" presId="urn:microsoft.com/office/officeart/2018/5/layout/IconCircleLabelList"/>
    <dgm:cxn modelId="{1735EEE4-3815-43E7-9145-562E63E1E5BA}" type="presParOf" srcId="{1AF487E6-1BFB-44A6-B779-1AD84E588095}" destId="{A072EAA0-156F-425D-9734-C10724A97F7D}" srcOrd="0" destOrd="0" presId="urn:microsoft.com/office/officeart/2018/5/layout/IconCircleLabelList"/>
    <dgm:cxn modelId="{37C6C436-0A49-4FBA-9E29-8EF37E002800}" type="presParOf" srcId="{1AF487E6-1BFB-44A6-B779-1AD84E588095}" destId="{AC2650FA-CA33-4094-BADF-822AAD93EA6F}" srcOrd="1" destOrd="0" presId="urn:microsoft.com/office/officeart/2018/5/layout/IconCircleLabelList"/>
    <dgm:cxn modelId="{6D640066-F5C7-474F-B08F-DE21F313661B}" type="presParOf" srcId="{1AF487E6-1BFB-44A6-B779-1AD84E588095}" destId="{1E9D51FB-B8C4-475A-A274-17C6B7C1C5DB}" srcOrd="2" destOrd="0" presId="urn:microsoft.com/office/officeart/2018/5/layout/IconCircleLabelList"/>
    <dgm:cxn modelId="{C0C606AA-463C-4115-AF5F-D64553E5B9C9}" type="presParOf" srcId="{1AF487E6-1BFB-44A6-B779-1AD84E588095}" destId="{C8430FCC-AACE-4E19-97A1-BB01056015CF}" srcOrd="3" destOrd="0" presId="urn:microsoft.com/office/officeart/2018/5/layout/IconCircleLabelList"/>
    <dgm:cxn modelId="{A0B08ADE-5188-45A4-9FF1-7716BCAA62E5}" type="presParOf" srcId="{191E264A-73D8-46C6-9FC9-E11E3357CC61}" destId="{354C0F15-98EA-435A-BCB8-2E652A424DF3}" srcOrd="1" destOrd="0" presId="urn:microsoft.com/office/officeart/2018/5/layout/IconCircleLabelList"/>
    <dgm:cxn modelId="{D010DA0F-DB6F-408E-BF73-EA31CD532E06}" type="presParOf" srcId="{191E264A-73D8-46C6-9FC9-E11E3357CC61}" destId="{231AFAFB-9469-472C-AB2E-9627380CE2AA}" srcOrd="2" destOrd="0" presId="urn:microsoft.com/office/officeart/2018/5/layout/IconCircleLabelList"/>
    <dgm:cxn modelId="{58E78DA0-34AD-408D-B738-C2CF6010A8F2}" type="presParOf" srcId="{231AFAFB-9469-472C-AB2E-9627380CE2AA}" destId="{2781238E-B69A-4DFD-A2C8-01841ADE7854}" srcOrd="0" destOrd="0" presId="urn:microsoft.com/office/officeart/2018/5/layout/IconCircleLabelList"/>
    <dgm:cxn modelId="{AD7832A7-A366-47AF-AC39-EB8D26ABBE0B}" type="presParOf" srcId="{231AFAFB-9469-472C-AB2E-9627380CE2AA}" destId="{4B7C4F7E-5078-428D-8182-1AEAF6299765}" srcOrd="1" destOrd="0" presId="urn:microsoft.com/office/officeart/2018/5/layout/IconCircleLabelList"/>
    <dgm:cxn modelId="{A171067B-F71E-4682-BA48-C4273F0ACE50}" type="presParOf" srcId="{231AFAFB-9469-472C-AB2E-9627380CE2AA}" destId="{08E994AE-0513-4510-8452-60F09A33009D}" srcOrd="2" destOrd="0" presId="urn:microsoft.com/office/officeart/2018/5/layout/IconCircleLabelList"/>
    <dgm:cxn modelId="{04BB5711-B537-4345-AC0F-81C8E20C3BC1}" type="presParOf" srcId="{231AFAFB-9469-472C-AB2E-9627380CE2AA}" destId="{EA162B60-C8C2-4305-BC5F-11CEBD14F515}" srcOrd="3" destOrd="0" presId="urn:microsoft.com/office/officeart/2018/5/layout/IconCircleLabelList"/>
    <dgm:cxn modelId="{E71BF59C-4591-465B-9217-A438E9DBC6D1}" type="presParOf" srcId="{191E264A-73D8-46C6-9FC9-E11E3357CC61}" destId="{FA4B0CD1-BC05-4EE3-8079-01ECBCDEBA4F}" srcOrd="3" destOrd="0" presId="urn:microsoft.com/office/officeart/2018/5/layout/IconCircleLabelList"/>
    <dgm:cxn modelId="{A3ABC256-9A45-46EE-AC9D-7BC28D9FBFBA}" type="presParOf" srcId="{191E264A-73D8-46C6-9FC9-E11E3357CC61}" destId="{D6C6E1DB-505A-432F-82D6-F25115B689EB}" srcOrd="4" destOrd="0" presId="urn:microsoft.com/office/officeart/2018/5/layout/IconCircleLabelList"/>
    <dgm:cxn modelId="{9C98C6D7-2892-43EE-AF54-E89EA132237A}" type="presParOf" srcId="{D6C6E1DB-505A-432F-82D6-F25115B689EB}" destId="{258EB7BB-3A0F-43E5-8199-2DF4516259CA}" srcOrd="0" destOrd="0" presId="urn:microsoft.com/office/officeart/2018/5/layout/IconCircleLabelList"/>
    <dgm:cxn modelId="{50DB073E-51DF-4597-9B5B-E5712CE31A38}" type="presParOf" srcId="{D6C6E1DB-505A-432F-82D6-F25115B689EB}" destId="{22F2BFB8-9619-4093-A288-A200B0565455}" srcOrd="1" destOrd="0" presId="urn:microsoft.com/office/officeart/2018/5/layout/IconCircleLabelList"/>
    <dgm:cxn modelId="{285BD951-654E-4C7B-BF7F-981754B68768}" type="presParOf" srcId="{D6C6E1DB-505A-432F-82D6-F25115B689EB}" destId="{3AA60BBA-1A8E-45DC-B5F9-9585C82F0292}" srcOrd="2" destOrd="0" presId="urn:microsoft.com/office/officeart/2018/5/layout/IconCircleLabelList"/>
    <dgm:cxn modelId="{71617D69-5682-47B2-8637-5CF7698A6F92}" type="presParOf" srcId="{D6C6E1DB-505A-432F-82D6-F25115B689EB}" destId="{F5BA8F78-F803-4A95-B9C5-2CF6AF0AB41C}" srcOrd="3" destOrd="0" presId="urn:microsoft.com/office/officeart/2018/5/layout/IconCircleLabelList"/>
    <dgm:cxn modelId="{F41A79A9-E039-4010-93C2-3CCD324F742D}" type="presParOf" srcId="{191E264A-73D8-46C6-9FC9-E11E3357CC61}" destId="{8A3527F2-458C-4080-AB3E-51EEEE27CB8B}" srcOrd="5" destOrd="0" presId="urn:microsoft.com/office/officeart/2018/5/layout/IconCircleLabelList"/>
    <dgm:cxn modelId="{C3987353-A53A-44F9-B441-0DBC0397B2DF}" type="presParOf" srcId="{191E264A-73D8-46C6-9FC9-E11E3357CC61}" destId="{E8E3DC19-0F9F-4FBA-9F55-44EF5F4B78EF}" srcOrd="6" destOrd="0" presId="urn:microsoft.com/office/officeart/2018/5/layout/IconCircleLabelList"/>
    <dgm:cxn modelId="{4C4C0620-82D4-46D1-82B1-80D9434C0EF9}" type="presParOf" srcId="{E8E3DC19-0F9F-4FBA-9F55-44EF5F4B78EF}" destId="{34714724-4A27-4663-836A-4D42D3EA6D4B}" srcOrd="0" destOrd="0" presId="urn:microsoft.com/office/officeart/2018/5/layout/IconCircleLabelList"/>
    <dgm:cxn modelId="{93D95E8C-8E1E-47FB-85FF-FF4D66630840}" type="presParOf" srcId="{E8E3DC19-0F9F-4FBA-9F55-44EF5F4B78EF}" destId="{433177D9-105D-42C3-97A1-D218958D864B}" srcOrd="1" destOrd="0" presId="urn:microsoft.com/office/officeart/2018/5/layout/IconCircleLabelList"/>
    <dgm:cxn modelId="{8A33ADC9-2B2D-49E6-80FC-0033D0309F50}" type="presParOf" srcId="{E8E3DC19-0F9F-4FBA-9F55-44EF5F4B78EF}" destId="{C5D59B9B-05C2-4F09-ABD8-413F44552595}" srcOrd="2" destOrd="0" presId="urn:microsoft.com/office/officeart/2018/5/layout/IconCircleLabelList"/>
    <dgm:cxn modelId="{1E476059-A7FB-44EA-923D-8868E6CC75D7}" type="presParOf" srcId="{E8E3DC19-0F9F-4FBA-9F55-44EF5F4B78EF}" destId="{075C1BD5-DC79-4DCE-AD89-CA7130DFA4A2}"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0D097-462E-4D80-BB1B-B292CCEE852B}">
      <dsp:nvSpPr>
        <dsp:cNvPr id="0" name=""/>
        <dsp:cNvSpPr/>
      </dsp:nvSpPr>
      <dsp:spPr>
        <a:xfrm>
          <a:off x="0" y="707092"/>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64E92E-7C17-4302-A630-3C2FF4D0B151}">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7FCC18-5492-445A-A3A4-C35333FE66A6}">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33450">
            <a:lnSpc>
              <a:spcPct val="100000"/>
            </a:lnSpc>
            <a:spcBef>
              <a:spcPct val="0"/>
            </a:spcBef>
            <a:spcAft>
              <a:spcPct val="35000"/>
            </a:spcAft>
            <a:buNone/>
          </a:pPr>
          <a:r>
            <a:rPr lang="nl-NL" sz="2100" kern="1200" dirty="0"/>
            <a:t>Die </a:t>
          </a:r>
          <a:r>
            <a:rPr lang="nl-NL" sz="2100" b="1" kern="1200" dirty="0"/>
            <a:t>impak van die uitputting van natuurlike hulpbronne </a:t>
          </a:r>
          <a:r>
            <a:rPr lang="nl-NL" sz="2100" kern="1200" dirty="0"/>
            <a:t>te verstaan.</a:t>
          </a:r>
          <a:r>
            <a:rPr lang="en-GB" sz="2100" kern="1200" dirty="0"/>
            <a:t>.</a:t>
          </a:r>
          <a:endParaRPr lang="en-US" sz="2100" b="0" kern="1200" dirty="0"/>
        </a:p>
      </dsp:txBody>
      <dsp:txXfrm>
        <a:off x="1507738" y="707092"/>
        <a:ext cx="9007861" cy="1305401"/>
      </dsp:txXfrm>
    </dsp:sp>
    <dsp:sp modelId="{B113C6F4-67B8-409F-A8F0-ED7BADAF19C4}">
      <dsp:nvSpPr>
        <dsp:cNvPr id="0" name=""/>
        <dsp:cNvSpPr/>
      </dsp:nvSpPr>
      <dsp:spPr>
        <a:xfrm>
          <a:off x="0" y="2338844"/>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808BDF-BEEC-41A1-B2DE-B21A97B3798F}">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5B8AEA-9197-4F50-91AB-FF6EA9D8D0E6}">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33450">
            <a:lnSpc>
              <a:spcPct val="100000"/>
            </a:lnSpc>
            <a:spcBef>
              <a:spcPct val="0"/>
            </a:spcBef>
            <a:spcAft>
              <a:spcPct val="35000"/>
            </a:spcAft>
            <a:buNone/>
          </a:pPr>
          <a:r>
            <a:rPr lang="nl-NL" sz="2100" b="1" kern="1200" dirty="0"/>
            <a:t>Praktiese vaardighede te ontwikkel </a:t>
          </a:r>
          <a:r>
            <a:rPr lang="nl-NL" sz="2100" kern="1200" dirty="0"/>
            <a:t>om omgewingseffekte op gesondheid te verlig, insluitend die bevordering van positiewe houdings, die versekering van veiligheid, die toepassing van noodhulp en die hantering van rampe.</a:t>
          </a:r>
          <a:endParaRPr lang="en-US" sz="2100" kern="1200" dirty="0"/>
        </a:p>
      </dsp:txBody>
      <dsp:txXfrm>
        <a:off x="1507738" y="2338844"/>
        <a:ext cx="9007861" cy="1305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62A45-386F-4AED-8F5D-F32BC89B45FD}">
      <dsp:nvSpPr>
        <dsp:cNvPr id="0" name=""/>
        <dsp:cNvSpPr/>
      </dsp:nvSpPr>
      <dsp:spPr>
        <a:xfrm>
          <a:off x="718664" y="453902"/>
          <a:ext cx="1955812" cy="1955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720AE7-2EDF-45FA-8CAD-1D8030B959D4}">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8926BE-3877-43B4-AC3C-E01FEEC0C2A6}">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GB" sz="2500" kern="1200" dirty="0" err="1"/>
            <a:t>INEENSTORTING</a:t>
          </a:r>
          <a:r>
            <a:rPr lang="en-GB" sz="2500" kern="1200" dirty="0"/>
            <a:t> VAN </a:t>
          </a:r>
          <a:r>
            <a:rPr lang="en-GB" sz="2500" kern="1200" dirty="0" err="1"/>
            <a:t>mariEne</a:t>
          </a:r>
          <a:r>
            <a:rPr lang="en-GB" sz="2500" kern="1200" dirty="0"/>
            <a:t> </a:t>
          </a:r>
          <a:r>
            <a:rPr lang="en-GB" sz="2500" kern="1200" dirty="0" err="1"/>
            <a:t>EKOSITEME</a:t>
          </a:r>
          <a:endParaRPr lang="en-US" sz="2500" kern="1200" dirty="0"/>
        </a:p>
      </dsp:txBody>
      <dsp:txXfrm>
        <a:off x="93445" y="3018902"/>
        <a:ext cx="3206250" cy="720000"/>
      </dsp:txXfrm>
    </dsp:sp>
    <dsp:sp modelId="{FB1B6DF0-45FD-45E0-851B-3D96AFB82D19}">
      <dsp:nvSpPr>
        <dsp:cNvPr id="0" name=""/>
        <dsp:cNvSpPr/>
      </dsp:nvSpPr>
      <dsp:spPr>
        <a:xfrm>
          <a:off x="4486008" y="453902"/>
          <a:ext cx="1955812" cy="1955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292564-2E68-496A-94B6-99E25832EC11}">
      <dsp:nvSpPr>
        <dsp:cNvPr id="0" name=""/>
        <dsp:cNvSpPr/>
      </dsp:nvSpPr>
      <dsp:spPr>
        <a:xfrm>
          <a:off x="4902820" y="8707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FEB411-B84F-43E8-B914-2640E4C0F0FC}">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GB" sz="2500" kern="1200" dirty="0" err="1"/>
            <a:t>VOEDSEL-ONSEKERHEID</a:t>
          </a:r>
          <a:endParaRPr lang="en-US" sz="2500" kern="1200" dirty="0"/>
        </a:p>
      </dsp:txBody>
      <dsp:txXfrm>
        <a:off x="3860789" y="3018902"/>
        <a:ext cx="3206250" cy="720000"/>
      </dsp:txXfrm>
    </dsp:sp>
    <dsp:sp modelId="{CECF90EA-5F2E-4672-8F84-E7881DBF92B4}">
      <dsp:nvSpPr>
        <dsp:cNvPr id="0" name=""/>
        <dsp:cNvSpPr/>
      </dsp:nvSpPr>
      <dsp:spPr>
        <a:xfrm>
          <a:off x="8253352" y="453902"/>
          <a:ext cx="1955812" cy="1955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45EA7E-4B54-48FE-9D62-B73D8D67B6AE}">
      <dsp:nvSpPr>
        <dsp:cNvPr id="0" name=""/>
        <dsp:cNvSpPr/>
      </dsp:nvSpPr>
      <dsp:spPr>
        <a:xfrm>
          <a:off x="8670164" y="8707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522AC1-6B2C-4209-A54A-45A6BEF13356}">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GB" sz="2500" kern="1200" dirty="0" err="1"/>
            <a:t>EKONOMIESE</a:t>
          </a:r>
          <a:r>
            <a:rPr lang="en-GB" sz="2500" kern="1200" dirty="0"/>
            <a:t> </a:t>
          </a:r>
          <a:r>
            <a:rPr lang="en-GB" sz="2500" kern="1200" dirty="0" err="1"/>
            <a:t>GEVOLGE</a:t>
          </a:r>
          <a:endParaRPr lang="en-US" sz="2500" kern="1200" dirty="0"/>
        </a:p>
      </dsp:txBody>
      <dsp:txXfrm>
        <a:off x="7628133" y="3018902"/>
        <a:ext cx="32062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58052-E499-45B5-9D95-BEB1656DD29B}">
      <dsp:nvSpPr>
        <dsp:cNvPr id="0" name=""/>
        <dsp:cNvSpPr/>
      </dsp:nvSpPr>
      <dsp:spPr>
        <a:xfrm>
          <a:off x="718664" y="453902"/>
          <a:ext cx="1955812" cy="1955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4D7341-7DD7-48CF-996D-5F1B57F5B6DC}">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6B6C38-16CB-4ECF-AC56-08DE4956AF33}">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GB" sz="2300" kern="1200" dirty="0" err="1"/>
            <a:t>VERLIES</a:t>
          </a:r>
          <a:r>
            <a:rPr lang="en-GB" sz="2300" kern="1200" dirty="0"/>
            <a:t> VAN </a:t>
          </a:r>
          <a:r>
            <a:rPr lang="en-GB" sz="2300" kern="1200" dirty="0" err="1"/>
            <a:t>HABITATTE</a:t>
          </a:r>
          <a:endParaRPr lang="en-US" sz="2300" kern="1200" dirty="0"/>
        </a:p>
      </dsp:txBody>
      <dsp:txXfrm>
        <a:off x="93445" y="3018902"/>
        <a:ext cx="3206250" cy="720000"/>
      </dsp:txXfrm>
    </dsp:sp>
    <dsp:sp modelId="{3E9BEEED-7136-415D-8DF6-BEAD43F1920C}">
      <dsp:nvSpPr>
        <dsp:cNvPr id="0" name=""/>
        <dsp:cNvSpPr/>
      </dsp:nvSpPr>
      <dsp:spPr>
        <a:xfrm>
          <a:off x="4486008" y="453902"/>
          <a:ext cx="1955812" cy="1955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687EAC-5FEE-4039-BD9F-1F2BFCC725C2}">
      <dsp:nvSpPr>
        <dsp:cNvPr id="0" name=""/>
        <dsp:cNvSpPr/>
      </dsp:nvSpPr>
      <dsp:spPr>
        <a:xfrm>
          <a:off x="4902820" y="8707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65C66C-1C8B-40E0-A96A-C0F4A26B521E}">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GB" sz="2300" kern="1200" dirty="0" err="1"/>
            <a:t>VERHOOGDE</a:t>
          </a:r>
          <a:r>
            <a:rPr lang="en-GB" sz="2300" kern="1200" dirty="0"/>
            <a:t> </a:t>
          </a:r>
          <a:r>
            <a:rPr lang="en-GB" sz="2300" kern="1200" dirty="0" err="1"/>
            <a:t>EROSIE</a:t>
          </a:r>
          <a:endParaRPr lang="en-US" sz="2300" kern="1200" dirty="0"/>
        </a:p>
      </dsp:txBody>
      <dsp:txXfrm>
        <a:off x="3860789" y="3018902"/>
        <a:ext cx="3206250" cy="720000"/>
      </dsp:txXfrm>
    </dsp:sp>
    <dsp:sp modelId="{BCCD6529-DB05-464F-A48F-689D0C74F804}">
      <dsp:nvSpPr>
        <dsp:cNvPr id="0" name=""/>
        <dsp:cNvSpPr/>
      </dsp:nvSpPr>
      <dsp:spPr>
        <a:xfrm>
          <a:off x="8253352" y="453902"/>
          <a:ext cx="1955812" cy="1955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2DAEB0-4D21-4BF2-9C38-490307F41265}">
      <dsp:nvSpPr>
        <dsp:cNvPr id="0" name=""/>
        <dsp:cNvSpPr/>
      </dsp:nvSpPr>
      <dsp:spPr>
        <a:xfrm>
          <a:off x="8670164" y="8707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1E2531-E0FD-48FE-9F82-BC97716379F6}">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GB" sz="2300" kern="1200" dirty="0" err="1"/>
            <a:t>VRYSTELLING</a:t>
          </a:r>
          <a:r>
            <a:rPr lang="en-GB" sz="2300" kern="1200" dirty="0"/>
            <a:t> VAN </a:t>
          </a:r>
          <a:r>
            <a:rPr lang="en-GB" sz="2300" kern="1200" dirty="0" err="1"/>
            <a:t>GESTOORDE</a:t>
          </a:r>
          <a:r>
            <a:rPr lang="en-GB" sz="2300" kern="1200" dirty="0"/>
            <a:t> </a:t>
          </a:r>
          <a:r>
            <a:rPr lang="en-GB" sz="2300" kern="1200" dirty="0" err="1"/>
            <a:t>KOOLSTOF</a:t>
          </a:r>
          <a:endParaRPr lang="en-US" sz="2300" kern="1200" dirty="0"/>
        </a:p>
      </dsp:txBody>
      <dsp:txXfrm>
        <a:off x="7628133" y="3018902"/>
        <a:ext cx="32062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59C5E-F93C-491D-B6AB-1981EBD69891}">
      <dsp:nvSpPr>
        <dsp:cNvPr id="0" name=""/>
        <dsp:cNvSpPr/>
      </dsp:nvSpPr>
      <dsp:spPr>
        <a:xfrm>
          <a:off x="282221" y="159118"/>
          <a:ext cx="1371985" cy="13719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C53E3A-BDAF-41BA-854C-B8325D3FC095}">
      <dsp:nvSpPr>
        <dsp:cNvPr id="0" name=""/>
        <dsp:cNvSpPr/>
      </dsp:nvSpPr>
      <dsp:spPr>
        <a:xfrm>
          <a:off x="570337" y="447234"/>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3E1E39-91D7-4C6E-B092-60982A41817F}">
      <dsp:nvSpPr>
        <dsp:cNvPr id="0" name=""/>
        <dsp:cNvSpPr/>
      </dsp:nvSpPr>
      <dsp:spPr>
        <a:xfrm>
          <a:off x="1948202" y="159118"/>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dirty="0" err="1">
              <a:solidFill>
                <a:srgbClr val="8AB833"/>
              </a:solidFill>
            </a:rPr>
            <a:t>VERMINDERDE</a:t>
          </a:r>
          <a:r>
            <a:rPr lang="en-US" sz="2100" kern="1200" dirty="0">
              <a:solidFill>
                <a:srgbClr val="8AB833"/>
              </a:solidFill>
            </a:rPr>
            <a:t> </a:t>
          </a:r>
          <a:r>
            <a:rPr lang="en-US" sz="2100" kern="1200" dirty="0" err="1">
              <a:solidFill>
                <a:srgbClr val="8AB833"/>
              </a:solidFill>
            </a:rPr>
            <a:t>LANDBOUPRODUKTIWITEIT</a:t>
          </a:r>
          <a:endParaRPr lang="en-US" sz="2100" kern="1200" dirty="0">
            <a:solidFill>
              <a:srgbClr val="8AB833"/>
            </a:solidFill>
          </a:endParaRPr>
        </a:p>
      </dsp:txBody>
      <dsp:txXfrm>
        <a:off x="1948202" y="159118"/>
        <a:ext cx="3233964" cy="1371985"/>
      </dsp:txXfrm>
    </dsp:sp>
    <dsp:sp modelId="{D053AB26-C7CA-4857-BE66-347E7F2DB596}">
      <dsp:nvSpPr>
        <dsp:cNvPr id="0" name=""/>
        <dsp:cNvSpPr/>
      </dsp:nvSpPr>
      <dsp:spPr>
        <a:xfrm>
          <a:off x="5745661" y="159118"/>
          <a:ext cx="1371985" cy="13719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D8A45A-F809-4987-9881-ED9982AF65DD}">
      <dsp:nvSpPr>
        <dsp:cNvPr id="0" name=""/>
        <dsp:cNvSpPr/>
      </dsp:nvSpPr>
      <dsp:spPr>
        <a:xfrm>
          <a:off x="6033778" y="447234"/>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EFEBD3-C39E-47AB-A5C9-BB7038BCD9BB}">
      <dsp:nvSpPr>
        <dsp:cNvPr id="0" name=""/>
        <dsp:cNvSpPr/>
      </dsp:nvSpPr>
      <dsp:spPr>
        <a:xfrm>
          <a:off x="7411643" y="159118"/>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dirty="0" err="1">
              <a:solidFill>
                <a:srgbClr val="C0CF3A"/>
              </a:solidFill>
            </a:rPr>
            <a:t>VERHOOGDE</a:t>
          </a:r>
          <a:r>
            <a:rPr lang="en-US" sz="2100" kern="1200" dirty="0">
              <a:solidFill>
                <a:srgbClr val="C0CF3A"/>
              </a:solidFill>
            </a:rPr>
            <a:t> </a:t>
          </a:r>
          <a:r>
            <a:rPr lang="en-US" sz="2100" kern="1200" dirty="0" err="1">
              <a:solidFill>
                <a:srgbClr val="C0CF3A"/>
              </a:solidFill>
            </a:rPr>
            <a:t>RISIKO</a:t>
          </a:r>
          <a:r>
            <a:rPr lang="en-US" sz="2100" kern="1200" dirty="0">
              <a:solidFill>
                <a:srgbClr val="C0CF3A"/>
              </a:solidFill>
            </a:rPr>
            <a:t> VAN </a:t>
          </a:r>
          <a:r>
            <a:rPr lang="en-US" sz="2100" kern="1200" dirty="0" err="1">
              <a:solidFill>
                <a:srgbClr val="C0CF3A"/>
              </a:solidFill>
            </a:rPr>
            <a:t>NATUURRAMPE</a:t>
          </a:r>
          <a:endParaRPr lang="en-US" sz="2100" kern="1200" dirty="0">
            <a:solidFill>
              <a:srgbClr val="C0CF3A"/>
            </a:solidFill>
          </a:endParaRPr>
        </a:p>
      </dsp:txBody>
      <dsp:txXfrm>
        <a:off x="7411643" y="159118"/>
        <a:ext cx="3233964" cy="1371985"/>
      </dsp:txXfrm>
    </dsp:sp>
    <dsp:sp modelId="{C8FF254E-F31B-4385-9587-FE89F3AEEA30}">
      <dsp:nvSpPr>
        <dsp:cNvPr id="0" name=""/>
        <dsp:cNvSpPr/>
      </dsp:nvSpPr>
      <dsp:spPr>
        <a:xfrm>
          <a:off x="282221" y="2158301"/>
          <a:ext cx="1371985" cy="13719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86BA42-B9DB-4BC1-9065-40B67F3DBEB4}">
      <dsp:nvSpPr>
        <dsp:cNvPr id="0" name=""/>
        <dsp:cNvSpPr/>
      </dsp:nvSpPr>
      <dsp:spPr>
        <a:xfrm>
          <a:off x="570337" y="2446418"/>
          <a:ext cx="795751" cy="7957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B632F0-AB5D-4CF8-8EE4-60E77DE58260}">
      <dsp:nvSpPr>
        <dsp:cNvPr id="0" name=""/>
        <dsp:cNvSpPr/>
      </dsp:nvSpPr>
      <dsp:spPr>
        <a:xfrm>
          <a:off x="1948202" y="2158301"/>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dirty="0" err="1">
              <a:solidFill>
                <a:srgbClr val="029676"/>
              </a:solidFill>
            </a:rPr>
            <a:t>WATERSKAARSTE</a:t>
          </a:r>
          <a:endParaRPr lang="en-US" sz="2100" kern="1200" dirty="0">
            <a:solidFill>
              <a:srgbClr val="029676"/>
            </a:solidFill>
          </a:endParaRPr>
        </a:p>
      </dsp:txBody>
      <dsp:txXfrm>
        <a:off x="1948202" y="2158301"/>
        <a:ext cx="3233964" cy="1371985"/>
      </dsp:txXfrm>
    </dsp:sp>
    <dsp:sp modelId="{146C94D4-224B-4837-9FC4-8F24236F52F0}">
      <dsp:nvSpPr>
        <dsp:cNvPr id="0" name=""/>
        <dsp:cNvSpPr/>
      </dsp:nvSpPr>
      <dsp:spPr>
        <a:xfrm>
          <a:off x="5745661" y="2158301"/>
          <a:ext cx="1371985" cy="137198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9134DE-518A-4E18-BF71-4DBE004B3C51}">
      <dsp:nvSpPr>
        <dsp:cNvPr id="0" name=""/>
        <dsp:cNvSpPr/>
      </dsp:nvSpPr>
      <dsp:spPr>
        <a:xfrm>
          <a:off x="6033778" y="2446418"/>
          <a:ext cx="795751" cy="7957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2A93E9-26C8-4BDD-A3BA-19DEB0B6B49E}">
      <dsp:nvSpPr>
        <dsp:cNvPr id="0" name=""/>
        <dsp:cNvSpPr/>
      </dsp:nvSpPr>
      <dsp:spPr>
        <a:xfrm>
          <a:off x="7411643" y="2158301"/>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GB" sz="2100" kern="1200" dirty="0" err="1">
              <a:solidFill>
                <a:srgbClr val="4AB5C4"/>
              </a:solidFill>
            </a:rPr>
            <a:t>VERLIES</a:t>
          </a:r>
          <a:r>
            <a:rPr lang="en-GB" sz="2100" kern="1200" dirty="0">
              <a:solidFill>
                <a:srgbClr val="4AB5C4"/>
              </a:solidFill>
            </a:rPr>
            <a:t> VAN </a:t>
          </a:r>
          <a:r>
            <a:rPr lang="en-GB" sz="2100" kern="1200" dirty="0" err="1">
              <a:solidFill>
                <a:srgbClr val="4AB5C4"/>
              </a:solidFill>
            </a:rPr>
            <a:t>INKOMSTE</a:t>
          </a:r>
          <a:endParaRPr lang="en-US" sz="2100" kern="1200" dirty="0">
            <a:solidFill>
              <a:srgbClr val="4AB5C4"/>
            </a:solidFill>
          </a:endParaRPr>
        </a:p>
      </dsp:txBody>
      <dsp:txXfrm>
        <a:off x="7411643" y="2158301"/>
        <a:ext cx="3233964" cy="13719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2EAA0-156F-425D-9734-C10724A97F7D}">
      <dsp:nvSpPr>
        <dsp:cNvPr id="0" name=""/>
        <dsp:cNvSpPr/>
      </dsp:nvSpPr>
      <dsp:spPr>
        <a:xfrm>
          <a:off x="973190" y="986724"/>
          <a:ext cx="1264141" cy="126414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2650FA-CA33-4094-BADF-822AAD93EA6F}">
      <dsp:nvSpPr>
        <dsp:cNvPr id="0" name=""/>
        <dsp:cNvSpPr/>
      </dsp:nvSpPr>
      <dsp:spPr>
        <a:xfrm>
          <a:off x="1242597" y="1256131"/>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430FCC-AACE-4E19-97A1-BB01056015CF}">
      <dsp:nvSpPr>
        <dsp:cNvPr id="0" name=""/>
        <dsp:cNvSpPr/>
      </dsp:nvSpPr>
      <dsp:spPr>
        <a:xfrm>
          <a:off x="569079"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GB" sz="2000" kern="1200" dirty="0" err="1"/>
            <a:t>VERSEKER</a:t>
          </a:r>
          <a:r>
            <a:rPr lang="en-GB" sz="2000" kern="1200" dirty="0"/>
            <a:t> </a:t>
          </a:r>
          <a:r>
            <a:rPr lang="en-GB" sz="2000" kern="1200" dirty="0" err="1"/>
            <a:t>VEILIGHEID</a:t>
          </a:r>
          <a:endParaRPr lang="en-US" sz="2000" kern="1200" dirty="0"/>
        </a:p>
      </dsp:txBody>
      <dsp:txXfrm>
        <a:off x="569079" y="2644614"/>
        <a:ext cx="2072362" cy="720000"/>
      </dsp:txXfrm>
    </dsp:sp>
    <dsp:sp modelId="{2781238E-B69A-4DFD-A2C8-01841ADE7854}">
      <dsp:nvSpPr>
        <dsp:cNvPr id="0" name=""/>
        <dsp:cNvSpPr/>
      </dsp:nvSpPr>
      <dsp:spPr>
        <a:xfrm>
          <a:off x="3408216" y="986724"/>
          <a:ext cx="1264141" cy="126414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7C4F7E-5078-428D-8182-1AEAF6299765}">
      <dsp:nvSpPr>
        <dsp:cNvPr id="0" name=""/>
        <dsp:cNvSpPr/>
      </dsp:nvSpPr>
      <dsp:spPr>
        <a:xfrm>
          <a:off x="3677623" y="1256131"/>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162B60-C8C2-4305-BC5F-11CEBD14F515}">
      <dsp:nvSpPr>
        <dsp:cNvPr id="0" name=""/>
        <dsp:cNvSpPr/>
      </dsp:nvSpPr>
      <dsp:spPr>
        <a:xfrm>
          <a:off x="3004105"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GB" sz="2000" kern="1200" dirty="0" err="1"/>
            <a:t>SANITASIE</a:t>
          </a:r>
          <a:r>
            <a:rPr lang="en-GB" sz="2000" kern="1200" dirty="0"/>
            <a:t> EN </a:t>
          </a:r>
          <a:r>
            <a:rPr lang="en-GB" sz="2000" kern="1200" dirty="0" err="1"/>
            <a:t>GESONDHEID</a:t>
          </a:r>
          <a:endParaRPr lang="en-US" sz="2000" kern="1200" dirty="0"/>
        </a:p>
      </dsp:txBody>
      <dsp:txXfrm>
        <a:off x="3004105" y="2644614"/>
        <a:ext cx="2072362" cy="720000"/>
      </dsp:txXfrm>
    </dsp:sp>
    <dsp:sp modelId="{258EB7BB-3A0F-43E5-8199-2DF4516259CA}">
      <dsp:nvSpPr>
        <dsp:cNvPr id="0" name=""/>
        <dsp:cNvSpPr/>
      </dsp:nvSpPr>
      <dsp:spPr>
        <a:xfrm>
          <a:off x="5843242" y="986724"/>
          <a:ext cx="1264141" cy="126414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F2BFB8-9619-4093-A288-A200B0565455}">
      <dsp:nvSpPr>
        <dsp:cNvPr id="0" name=""/>
        <dsp:cNvSpPr/>
      </dsp:nvSpPr>
      <dsp:spPr>
        <a:xfrm>
          <a:off x="6112649" y="1256131"/>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BA8F78-F803-4A95-B9C5-2CF6AF0AB41C}">
      <dsp:nvSpPr>
        <dsp:cNvPr id="0" name=""/>
        <dsp:cNvSpPr/>
      </dsp:nvSpPr>
      <dsp:spPr>
        <a:xfrm>
          <a:off x="5439131"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GB" sz="2000" kern="1200" dirty="0" err="1"/>
            <a:t>EMOSIONELE</a:t>
          </a:r>
          <a:r>
            <a:rPr lang="en-GB" sz="2000" kern="1200" dirty="0"/>
            <a:t> </a:t>
          </a:r>
          <a:r>
            <a:rPr lang="en-GB" sz="2000" kern="1200" dirty="0" err="1"/>
            <a:t>ONDERSTEUNING</a:t>
          </a:r>
          <a:endParaRPr lang="en-US" sz="2000" kern="1200" dirty="0"/>
        </a:p>
      </dsp:txBody>
      <dsp:txXfrm>
        <a:off x="5439131" y="2644614"/>
        <a:ext cx="2072362" cy="720000"/>
      </dsp:txXfrm>
    </dsp:sp>
    <dsp:sp modelId="{34714724-4A27-4663-836A-4D42D3EA6D4B}">
      <dsp:nvSpPr>
        <dsp:cNvPr id="0" name=""/>
        <dsp:cNvSpPr/>
      </dsp:nvSpPr>
      <dsp:spPr>
        <a:xfrm>
          <a:off x="8278268" y="986724"/>
          <a:ext cx="1264141" cy="126414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3177D9-105D-42C3-97A1-D218958D864B}">
      <dsp:nvSpPr>
        <dsp:cNvPr id="0" name=""/>
        <dsp:cNvSpPr/>
      </dsp:nvSpPr>
      <dsp:spPr>
        <a:xfrm>
          <a:off x="8547675" y="1256131"/>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5C1BD5-DC79-4DCE-AD89-CA7130DFA4A2}">
      <dsp:nvSpPr>
        <dsp:cNvPr id="0" name=""/>
        <dsp:cNvSpPr/>
      </dsp:nvSpPr>
      <dsp:spPr>
        <a:xfrm>
          <a:off x="7874157"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GB" sz="2000" kern="1200" dirty="0" err="1"/>
            <a:t>HERSTEL</a:t>
          </a:r>
          <a:r>
            <a:rPr lang="en-GB" sz="2000" kern="1200" dirty="0"/>
            <a:t> EN </a:t>
          </a:r>
          <a:r>
            <a:rPr lang="en-GB" sz="2000" kern="1200" dirty="0" err="1"/>
            <a:t>HERBOU</a:t>
          </a:r>
          <a:endParaRPr lang="en-US" sz="2000" kern="1200" dirty="0"/>
        </a:p>
      </dsp:txBody>
      <dsp:txXfrm>
        <a:off x="7874157" y="2644614"/>
        <a:ext cx="2072362"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9D1798-AE13-453C-90A7-58F3A9247A19}"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3191F5-5E0E-4B55-96D1-BDCEE836417D}" type="slidenum">
              <a:rPr lang="en-US" smtClean="0"/>
              <a:t>‹#›</a:t>
            </a:fld>
            <a:endParaRPr lang="en-US"/>
          </a:p>
        </p:txBody>
      </p:sp>
    </p:spTree>
    <p:extLst>
      <p:ext uri="{BB962C8B-B14F-4D97-AF65-F5344CB8AC3E}">
        <p14:creationId xmlns:p14="http://schemas.microsoft.com/office/powerpoint/2010/main" val="2424690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zj2PWkBmJEQ&amp;ab_channel=BBCNew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z_5tuB1YMK0&amp;ab_channel=SAFESTEP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youtube.com/watch?v=8EkX2qeAzp0&amp;ab_channel=FirstAidforLif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Inleiding</a:t>
            </a:r>
            <a:r>
              <a:rPr lang="en-GB" dirty="0"/>
              <a:t> (3 min)</a:t>
            </a:r>
          </a:p>
          <a:p>
            <a:endParaRPr lang="en-GB" dirty="0"/>
          </a:p>
          <a:p>
            <a:pPr marL="171450" indent="-171450">
              <a:buFont typeface="Arial" panose="020B0604020202020204" pitchFamily="34" charset="0"/>
              <a:buChar char="•"/>
            </a:pPr>
            <a:r>
              <a:rPr lang="en-GB" dirty="0"/>
              <a:t>Welkom </a:t>
            </a:r>
            <a:r>
              <a:rPr lang="en-GB" dirty="0" err="1"/>
              <a:t>terug</a:t>
            </a:r>
            <a:r>
              <a:rPr lang="en-GB" dirty="0"/>
              <a:t> </a:t>
            </a:r>
            <a:r>
              <a:rPr lang="en-GB" dirty="0" err="1"/>
              <a:t>Graad</a:t>
            </a:r>
            <a:r>
              <a:rPr lang="en-GB" dirty="0"/>
              <a:t> 11's. </a:t>
            </a:r>
            <a:r>
              <a:rPr lang="en-GB" dirty="0" err="1"/>
              <a:t>Verlede</a:t>
            </a:r>
            <a:r>
              <a:rPr lang="en-GB" dirty="0"/>
              <a:t> week het </a:t>
            </a:r>
            <a:r>
              <a:rPr lang="en-GB" dirty="0" err="1"/>
              <a:t>ons</a:t>
            </a:r>
            <a:r>
              <a:rPr lang="en-GB" dirty="0"/>
              <a:t> </a:t>
            </a:r>
            <a:r>
              <a:rPr lang="en-GB" dirty="0" err="1"/>
              <a:t>gekyk</a:t>
            </a:r>
            <a:r>
              <a:rPr lang="en-GB" dirty="0"/>
              <a:t> </a:t>
            </a:r>
            <a:r>
              <a:rPr lang="en-GB" dirty="0" err="1"/>
              <a:t>na</a:t>
            </a:r>
            <a:r>
              <a:rPr lang="en-GB" dirty="0"/>
              <a:t> hoe </a:t>
            </a:r>
            <a:r>
              <a:rPr lang="en-GB" dirty="0" err="1"/>
              <a:t>skadelike</a:t>
            </a:r>
            <a:r>
              <a:rPr lang="en-GB" dirty="0"/>
              <a:t> </a:t>
            </a:r>
            <a:r>
              <a:rPr lang="en-GB" dirty="0" err="1"/>
              <a:t>middels</a:t>
            </a:r>
            <a:r>
              <a:rPr lang="en-GB" dirty="0"/>
              <a:t> in </a:t>
            </a:r>
            <a:r>
              <a:rPr lang="en-GB" dirty="0" err="1"/>
              <a:t>voedselproduksie</a:t>
            </a:r>
            <a:r>
              <a:rPr lang="en-GB" dirty="0"/>
              <a:t> </a:t>
            </a:r>
            <a:r>
              <a:rPr lang="en-GB" dirty="0" err="1"/>
              <a:t>en</a:t>
            </a:r>
            <a:r>
              <a:rPr lang="en-GB" dirty="0"/>
              <a:t> </a:t>
            </a:r>
            <a:r>
              <a:rPr lang="en-GB" dirty="0" err="1"/>
              <a:t>onmenslike</a:t>
            </a:r>
            <a:r>
              <a:rPr lang="en-GB" dirty="0"/>
              <a:t> </a:t>
            </a:r>
            <a:r>
              <a:rPr lang="en-GB" dirty="0" err="1"/>
              <a:t>boerderypraktyke</a:t>
            </a:r>
            <a:r>
              <a:rPr lang="en-GB" dirty="0"/>
              <a:t> die </a:t>
            </a:r>
            <a:r>
              <a:rPr lang="en-GB" dirty="0" err="1"/>
              <a:t>omgewing</a:t>
            </a:r>
            <a:r>
              <a:rPr lang="en-GB" dirty="0"/>
              <a:t> </a:t>
            </a:r>
            <a:r>
              <a:rPr lang="en-GB" dirty="0" err="1"/>
              <a:t>en</a:t>
            </a:r>
            <a:r>
              <a:rPr lang="en-GB" dirty="0"/>
              <a:t> </a:t>
            </a:r>
            <a:r>
              <a:rPr lang="en-GB" dirty="0" err="1"/>
              <a:t>menslike</a:t>
            </a:r>
            <a:r>
              <a:rPr lang="en-GB" dirty="0"/>
              <a:t> </a:t>
            </a:r>
            <a:r>
              <a:rPr lang="en-GB" dirty="0" err="1"/>
              <a:t>gesondheid</a:t>
            </a:r>
            <a:r>
              <a:rPr lang="en-GB" dirty="0"/>
              <a:t> </a:t>
            </a:r>
            <a:r>
              <a:rPr lang="en-GB" dirty="0" err="1"/>
              <a:t>raak</a:t>
            </a:r>
            <a:r>
              <a:rPr lang="en-GB" dirty="0"/>
              <a:t>. </a:t>
            </a:r>
            <a:r>
              <a:rPr lang="en-GB" dirty="0" err="1"/>
              <a:t>Vandag</a:t>
            </a:r>
            <a:r>
              <a:rPr lang="en-GB" dirty="0"/>
              <a:t> brei </a:t>
            </a:r>
            <a:r>
              <a:rPr lang="en-GB" dirty="0" err="1"/>
              <a:t>ons</a:t>
            </a:r>
            <a:r>
              <a:rPr lang="en-GB" dirty="0"/>
              <a:t> </a:t>
            </a:r>
            <a:r>
              <a:rPr lang="en-GB" dirty="0" err="1"/>
              <a:t>ons</a:t>
            </a:r>
            <a:r>
              <a:rPr lang="en-GB" dirty="0"/>
              <a:t> </a:t>
            </a:r>
            <a:r>
              <a:rPr lang="en-GB" dirty="0" err="1"/>
              <a:t>fokus</a:t>
            </a:r>
            <a:r>
              <a:rPr lang="en-GB" dirty="0"/>
              <a:t> </a:t>
            </a:r>
            <a:r>
              <a:rPr lang="en-GB" dirty="0" err="1"/>
              <a:t>uit</a:t>
            </a:r>
            <a:r>
              <a:rPr lang="en-GB" dirty="0"/>
              <a:t> </a:t>
            </a:r>
            <a:r>
              <a:rPr lang="en-GB" dirty="0" err="1"/>
              <a:t>na</a:t>
            </a:r>
            <a:r>
              <a:rPr lang="en-GB" dirty="0"/>
              <a:t> </a:t>
            </a:r>
            <a:r>
              <a:rPr lang="en-GB" dirty="0" err="1"/>
              <a:t>wyer</a:t>
            </a:r>
            <a:r>
              <a:rPr lang="en-GB" dirty="0"/>
              <a:t> </a:t>
            </a:r>
            <a:r>
              <a:rPr lang="en-GB" dirty="0" err="1"/>
              <a:t>omgewingskwessies</a:t>
            </a:r>
            <a:r>
              <a:rPr lang="en-GB" dirty="0"/>
              <a:t>, </a:t>
            </a:r>
            <a:r>
              <a:rPr lang="en-GB" dirty="0" err="1"/>
              <a:t>soos</a:t>
            </a:r>
            <a:r>
              <a:rPr lang="en-GB" dirty="0"/>
              <a:t> </a:t>
            </a:r>
            <a:r>
              <a:rPr lang="en-GB" dirty="0" err="1"/>
              <a:t>hulpbronuitputting</a:t>
            </a:r>
            <a:r>
              <a:rPr lang="en-GB" dirty="0"/>
              <a:t> </a:t>
            </a:r>
            <a:r>
              <a:rPr lang="en-GB" dirty="0" err="1"/>
              <a:t>en</a:t>
            </a:r>
            <a:r>
              <a:rPr lang="en-GB" dirty="0"/>
              <a:t> </a:t>
            </a:r>
            <a:r>
              <a:rPr lang="en-GB" dirty="0" err="1"/>
              <a:t>natuurrampe</a:t>
            </a:r>
            <a:r>
              <a:rPr lang="en-GB" dirty="0"/>
              <a:t>, </a:t>
            </a:r>
            <a:r>
              <a:rPr lang="en-GB" dirty="0" err="1"/>
              <a:t>en</a:t>
            </a:r>
            <a:r>
              <a:rPr lang="en-GB" dirty="0"/>
              <a:t> hoe </a:t>
            </a:r>
            <a:r>
              <a:rPr lang="en-GB" dirty="0" err="1"/>
              <a:t>dit</a:t>
            </a:r>
            <a:r>
              <a:rPr lang="en-GB" dirty="0"/>
              <a:t> </a:t>
            </a:r>
            <a:r>
              <a:rPr lang="en-GB" dirty="0" err="1"/>
              <a:t>ons</a:t>
            </a:r>
            <a:r>
              <a:rPr lang="en-GB" dirty="0"/>
              <a:t> </a:t>
            </a:r>
            <a:r>
              <a:rPr lang="en-GB" dirty="0" err="1"/>
              <a:t>welstand</a:t>
            </a:r>
            <a:r>
              <a:rPr lang="en-GB" dirty="0"/>
              <a:t> </a:t>
            </a:r>
            <a:r>
              <a:rPr lang="en-GB" dirty="0" err="1"/>
              <a:t>beïnvloed</a:t>
            </a:r>
            <a:r>
              <a:rPr lang="en-GB" dirty="0"/>
              <a:t>.</a:t>
            </a:r>
          </a:p>
          <a:p>
            <a:pPr marL="171450" indent="-171450">
              <a:buFont typeface="Arial" panose="020B0604020202020204" pitchFamily="34" charset="0"/>
              <a:buChar char="•"/>
            </a:pPr>
            <a:r>
              <a:rPr lang="en-GB" dirty="0"/>
              <a:t>Stel </a:t>
            </a:r>
            <a:r>
              <a:rPr lang="en-GB" dirty="0" err="1"/>
              <a:t>jou</a:t>
            </a:r>
            <a:r>
              <a:rPr lang="en-GB" dirty="0"/>
              <a:t> </a:t>
            </a:r>
            <a:r>
              <a:rPr lang="en-GB" dirty="0" err="1"/>
              <a:t>voor</a:t>
            </a:r>
            <a:r>
              <a:rPr lang="en-GB" dirty="0"/>
              <a:t> </a:t>
            </a:r>
            <a:r>
              <a:rPr lang="en-GB" dirty="0" err="1"/>
              <a:t>dat</a:t>
            </a:r>
            <a:r>
              <a:rPr lang="en-GB" dirty="0"/>
              <a:t> die </a:t>
            </a:r>
            <a:r>
              <a:rPr lang="en-GB" dirty="0" err="1"/>
              <a:t>oseaan</a:t>
            </a:r>
            <a:r>
              <a:rPr lang="en-GB" dirty="0"/>
              <a:t> </a:t>
            </a:r>
            <a:r>
              <a:rPr lang="en-GB" dirty="0" err="1"/>
              <a:t>nie</a:t>
            </a:r>
            <a:r>
              <a:rPr lang="en-GB" dirty="0"/>
              <a:t> </a:t>
            </a:r>
            <a:r>
              <a:rPr lang="en-GB" dirty="0" err="1"/>
              <a:t>meer</a:t>
            </a:r>
            <a:r>
              <a:rPr lang="en-GB" dirty="0"/>
              <a:t> vis het </a:t>
            </a:r>
            <a:r>
              <a:rPr lang="en-GB" dirty="0" err="1"/>
              <a:t>nie</a:t>
            </a:r>
            <a:r>
              <a:rPr lang="en-GB" dirty="0"/>
              <a:t> – </a:t>
            </a:r>
            <a:r>
              <a:rPr lang="en-GB" dirty="0" err="1"/>
              <a:t>geen</a:t>
            </a:r>
            <a:r>
              <a:rPr lang="en-GB" dirty="0"/>
              <a:t> sushi, </a:t>
            </a:r>
            <a:r>
              <a:rPr lang="en-GB" dirty="0" err="1"/>
              <a:t>geen</a:t>
            </a:r>
            <a:r>
              <a:rPr lang="en-GB" dirty="0"/>
              <a:t> vis </a:t>
            </a:r>
            <a:r>
              <a:rPr lang="en-GB" dirty="0" err="1"/>
              <a:t>en</a:t>
            </a:r>
            <a:r>
              <a:rPr lang="en-GB" dirty="0"/>
              <a:t> </a:t>
            </a:r>
            <a:r>
              <a:rPr lang="en-GB" dirty="0" err="1"/>
              <a:t>tjips</a:t>
            </a:r>
            <a:r>
              <a:rPr lang="en-GB" dirty="0"/>
              <a:t>, </a:t>
            </a:r>
            <a:r>
              <a:rPr lang="en-GB" dirty="0" err="1"/>
              <a:t>geen</a:t>
            </a:r>
            <a:r>
              <a:rPr lang="en-GB" dirty="0"/>
              <a:t> </a:t>
            </a:r>
            <a:r>
              <a:rPr lang="en-GB" dirty="0" err="1"/>
              <a:t>seekos</a:t>
            </a:r>
            <a:r>
              <a:rPr lang="en-GB" dirty="0"/>
              <a:t> van </a:t>
            </a:r>
            <a:r>
              <a:rPr lang="en-GB" dirty="0" err="1"/>
              <a:t>enige</a:t>
            </a:r>
            <a:r>
              <a:rPr lang="en-GB" dirty="0"/>
              <a:t> </a:t>
            </a:r>
            <a:r>
              <a:rPr lang="en-GB" dirty="0" err="1"/>
              <a:t>aard</a:t>
            </a:r>
            <a:r>
              <a:rPr lang="en-GB" dirty="0"/>
              <a:t> </a:t>
            </a:r>
            <a:r>
              <a:rPr lang="en-GB" dirty="0" err="1"/>
              <a:t>nie</a:t>
            </a:r>
            <a:r>
              <a:rPr lang="en-GB" dirty="0"/>
              <a:t>! Hoe sou </a:t>
            </a:r>
            <a:r>
              <a:rPr lang="en-GB" dirty="0" err="1"/>
              <a:t>dit</a:t>
            </a:r>
            <a:r>
              <a:rPr lang="en-GB" dirty="0"/>
              <a:t> </a:t>
            </a:r>
            <a:r>
              <a:rPr lang="en-GB" dirty="0" err="1"/>
              <a:t>jou</a:t>
            </a:r>
            <a:r>
              <a:rPr lang="en-GB" dirty="0"/>
              <a:t> </a:t>
            </a:r>
            <a:r>
              <a:rPr lang="en-GB" dirty="0" err="1"/>
              <a:t>gesondheid</a:t>
            </a:r>
            <a:r>
              <a:rPr lang="en-GB" dirty="0"/>
              <a:t>, </a:t>
            </a:r>
            <a:r>
              <a:rPr lang="en-GB" dirty="0" err="1"/>
              <a:t>jou</a:t>
            </a:r>
            <a:r>
              <a:rPr lang="en-GB" dirty="0"/>
              <a:t> </a:t>
            </a:r>
            <a:r>
              <a:rPr lang="en-GB" dirty="0" err="1"/>
              <a:t>daaglikse</a:t>
            </a:r>
            <a:r>
              <a:rPr lang="en-GB" dirty="0"/>
              <a:t> </a:t>
            </a:r>
            <a:r>
              <a:rPr lang="en-GB" dirty="0" err="1"/>
              <a:t>etes</a:t>
            </a:r>
            <a:r>
              <a:rPr lang="en-GB" dirty="0"/>
              <a:t> of </a:t>
            </a:r>
            <a:r>
              <a:rPr lang="en-GB" dirty="0" err="1"/>
              <a:t>selfs</a:t>
            </a:r>
            <a:r>
              <a:rPr lang="en-GB" dirty="0"/>
              <a:t> </a:t>
            </a:r>
            <a:r>
              <a:rPr lang="en-GB" dirty="0" err="1"/>
              <a:t>jou</a:t>
            </a:r>
            <a:r>
              <a:rPr lang="en-GB" dirty="0"/>
              <a:t> </a:t>
            </a:r>
            <a:r>
              <a:rPr lang="en-GB" dirty="0" err="1"/>
              <a:t>gemeenskap</a:t>
            </a:r>
            <a:r>
              <a:rPr lang="en-GB" dirty="0"/>
              <a:t> </a:t>
            </a:r>
            <a:r>
              <a:rPr lang="en-GB" dirty="0" err="1"/>
              <a:t>beïnvloed</a:t>
            </a:r>
            <a:r>
              <a:rPr lang="en-GB" dirty="0"/>
              <a:t>? (Laat </a:t>
            </a:r>
            <a:r>
              <a:rPr lang="en-GB" dirty="0" err="1"/>
              <a:t>leerders</a:t>
            </a:r>
            <a:r>
              <a:rPr lang="en-GB" dirty="0"/>
              <a:t> toe om </a:t>
            </a:r>
            <a:r>
              <a:rPr lang="en-GB" dirty="0" err="1"/>
              <a:t>hul</a:t>
            </a:r>
            <a:r>
              <a:rPr lang="en-GB" dirty="0"/>
              <a:t> </a:t>
            </a:r>
            <a:r>
              <a:rPr lang="en-GB" dirty="0" err="1"/>
              <a:t>gedagtes</a:t>
            </a:r>
            <a:r>
              <a:rPr lang="en-GB" dirty="0"/>
              <a:t> </a:t>
            </a:r>
            <a:r>
              <a:rPr lang="en-GB" dirty="0" err="1"/>
              <a:t>te</a:t>
            </a:r>
            <a:r>
              <a:rPr lang="en-GB" dirty="0"/>
              <a:t> </a:t>
            </a:r>
            <a:r>
              <a:rPr lang="en-GB" dirty="0" err="1"/>
              <a:t>deel</a:t>
            </a:r>
            <a:r>
              <a:rPr lang="en-GB" dirty="0"/>
              <a:t> </a:t>
            </a:r>
            <a:r>
              <a:rPr lang="en-GB" dirty="0" err="1"/>
              <a:t>en</a:t>
            </a:r>
            <a:r>
              <a:rPr lang="en-GB" dirty="0"/>
              <a:t> </a:t>
            </a:r>
            <a:r>
              <a:rPr lang="en-GB" dirty="0" err="1"/>
              <a:t>daarop</a:t>
            </a:r>
            <a:r>
              <a:rPr lang="en-GB" dirty="0"/>
              <a:t> </a:t>
            </a:r>
            <a:r>
              <a:rPr lang="en-GB" dirty="0" err="1"/>
              <a:t>te</a:t>
            </a:r>
            <a:r>
              <a:rPr lang="en-GB" dirty="0"/>
              <a:t> </a:t>
            </a:r>
            <a:r>
              <a:rPr lang="en-GB" dirty="0" err="1"/>
              <a:t>reageer</a:t>
            </a:r>
            <a:r>
              <a:rPr lang="en-GB" dirty="0"/>
              <a:t>.)</a:t>
            </a:r>
          </a:p>
          <a:p>
            <a:pPr marL="171450" indent="-171450">
              <a:buFont typeface="Arial" panose="020B0604020202020204" pitchFamily="34" charset="0"/>
              <a:buChar char="•"/>
            </a:pPr>
            <a:r>
              <a:rPr lang="en-GB" b="1" dirty="0" err="1"/>
              <a:t>Moontlike</a:t>
            </a:r>
            <a:r>
              <a:rPr lang="en-GB" b="1" dirty="0"/>
              <a:t> </a:t>
            </a:r>
            <a:r>
              <a:rPr lang="en-GB" b="1" dirty="0" err="1"/>
              <a:t>reaksies</a:t>
            </a:r>
            <a:r>
              <a:rPr lang="en-GB" b="1" dirty="0"/>
              <a:t>:</a:t>
            </a:r>
          </a:p>
          <a:p>
            <a:pPr marL="628650" lvl="1" indent="-171450">
              <a:buFont typeface="Arial" panose="020B0604020202020204" pitchFamily="34" charset="0"/>
              <a:buChar char="•"/>
            </a:pPr>
            <a:r>
              <a:rPr lang="en-GB" dirty="0"/>
              <a:t>'n </a:t>
            </a:r>
            <a:r>
              <a:rPr lang="en-GB" dirty="0" err="1"/>
              <a:t>Gebrek</a:t>
            </a:r>
            <a:r>
              <a:rPr lang="en-GB" dirty="0"/>
              <a:t> </a:t>
            </a:r>
            <a:r>
              <a:rPr lang="en-GB" dirty="0" err="1"/>
              <a:t>aan</a:t>
            </a:r>
            <a:r>
              <a:rPr lang="en-GB" dirty="0"/>
              <a:t> vis </a:t>
            </a:r>
            <a:r>
              <a:rPr lang="en-GB" dirty="0" err="1"/>
              <a:t>sal</a:t>
            </a:r>
            <a:r>
              <a:rPr lang="en-GB" dirty="0"/>
              <a:t> 'n </a:t>
            </a:r>
            <a:r>
              <a:rPr lang="en-GB" dirty="0" err="1"/>
              <a:t>tekort</a:t>
            </a:r>
            <a:r>
              <a:rPr lang="en-GB" dirty="0"/>
              <a:t> </a:t>
            </a:r>
            <a:r>
              <a:rPr lang="en-GB" dirty="0" err="1"/>
              <a:t>aan</a:t>
            </a:r>
            <a:r>
              <a:rPr lang="en-GB" dirty="0"/>
              <a:t> </a:t>
            </a:r>
            <a:r>
              <a:rPr lang="en-GB" dirty="0" err="1"/>
              <a:t>proteïene</a:t>
            </a:r>
            <a:r>
              <a:rPr lang="en-GB" dirty="0"/>
              <a:t> </a:t>
            </a:r>
            <a:r>
              <a:rPr lang="en-GB" dirty="0" err="1"/>
              <a:t>en</a:t>
            </a:r>
            <a:r>
              <a:rPr lang="en-GB" dirty="0"/>
              <a:t> omega-3-vetsure </a:t>
            </a:r>
            <a:r>
              <a:rPr lang="en-GB" dirty="0" err="1"/>
              <a:t>veroorsaak</a:t>
            </a:r>
            <a:r>
              <a:rPr lang="en-GB" dirty="0"/>
              <a:t>, wat </a:t>
            </a:r>
            <a:r>
              <a:rPr lang="en-GB" dirty="0" err="1"/>
              <a:t>belangrik</a:t>
            </a:r>
            <a:r>
              <a:rPr lang="en-GB" dirty="0"/>
              <a:t> is </a:t>
            </a:r>
            <a:r>
              <a:rPr lang="en-GB" dirty="0" err="1"/>
              <a:t>vir</a:t>
            </a:r>
            <a:r>
              <a:rPr lang="en-GB" dirty="0"/>
              <a:t> </a:t>
            </a:r>
            <a:r>
              <a:rPr lang="en-GB" dirty="0" err="1"/>
              <a:t>goeie</a:t>
            </a:r>
            <a:r>
              <a:rPr lang="en-GB" dirty="0"/>
              <a:t> </a:t>
            </a:r>
            <a:r>
              <a:rPr lang="en-GB" dirty="0" err="1"/>
              <a:t>gesondheid</a:t>
            </a:r>
            <a:r>
              <a:rPr lang="en-GB" dirty="0"/>
              <a:t>.</a:t>
            </a:r>
          </a:p>
          <a:p>
            <a:pPr marL="628650" lvl="1" indent="-171450">
              <a:buFont typeface="Arial" panose="020B0604020202020204" pitchFamily="34" charset="0"/>
              <a:buChar char="•"/>
            </a:pPr>
            <a:r>
              <a:rPr lang="en-GB" dirty="0" err="1"/>
              <a:t>Gemeenskappe</a:t>
            </a:r>
            <a:r>
              <a:rPr lang="en-GB" dirty="0"/>
              <a:t> wat van </a:t>
            </a:r>
            <a:r>
              <a:rPr lang="en-GB" dirty="0" err="1"/>
              <a:t>visvang</a:t>
            </a:r>
            <a:r>
              <a:rPr lang="en-GB" dirty="0"/>
              <a:t> </a:t>
            </a:r>
            <a:r>
              <a:rPr lang="en-GB" dirty="0" err="1"/>
              <a:t>afhanklik</a:t>
            </a:r>
            <a:r>
              <a:rPr lang="en-GB" dirty="0"/>
              <a:t> is </a:t>
            </a:r>
            <a:r>
              <a:rPr lang="en-GB" dirty="0" err="1"/>
              <a:t>vir</a:t>
            </a:r>
            <a:r>
              <a:rPr lang="en-GB" dirty="0"/>
              <a:t> </a:t>
            </a:r>
            <a:r>
              <a:rPr lang="en-GB" dirty="0" err="1"/>
              <a:t>inkomste</a:t>
            </a:r>
            <a:r>
              <a:rPr lang="en-GB" dirty="0"/>
              <a:t>, </a:t>
            </a:r>
            <a:r>
              <a:rPr lang="en-GB" dirty="0" err="1"/>
              <a:t>sal</a:t>
            </a:r>
            <a:r>
              <a:rPr lang="en-GB" dirty="0"/>
              <a:t> </a:t>
            </a:r>
            <a:r>
              <a:rPr lang="en-GB" dirty="0" err="1"/>
              <a:t>ernstige</a:t>
            </a:r>
            <a:r>
              <a:rPr lang="en-GB" dirty="0"/>
              <a:t> </a:t>
            </a:r>
            <a:r>
              <a:rPr lang="en-GB" dirty="0" err="1"/>
              <a:t>ekonomiese</a:t>
            </a:r>
            <a:r>
              <a:rPr lang="en-GB" dirty="0"/>
              <a:t> </a:t>
            </a:r>
            <a:r>
              <a:rPr lang="en-GB" dirty="0" err="1"/>
              <a:t>uitdagings</a:t>
            </a:r>
            <a:r>
              <a:rPr lang="en-GB" dirty="0"/>
              <a:t> </a:t>
            </a:r>
            <a:r>
              <a:rPr lang="en-GB" dirty="0" err="1"/>
              <a:t>ervaar</a:t>
            </a:r>
            <a:r>
              <a:rPr lang="en-GB" dirty="0"/>
              <a:t>.</a:t>
            </a:r>
          </a:p>
          <a:p>
            <a:pPr marL="628650" lvl="1" indent="-171450">
              <a:buFont typeface="Arial" panose="020B0604020202020204" pitchFamily="34" charset="0"/>
              <a:buChar char="•"/>
            </a:pPr>
            <a:r>
              <a:rPr lang="en-GB" dirty="0"/>
              <a:t>Die </a:t>
            </a:r>
            <a:r>
              <a:rPr lang="en-GB" dirty="0" err="1"/>
              <a:t>verdwyning</a:t>
            </a:r>
            <a:r>
              <a:rPr lang="en-GB" dirty="0"/>
              <a:t> van </a:t>
            </a:r>
            <a:r>
              <a:rPr lang="en-GB" dirty="0" err="1"/>
              <a:t>visse</a:t>
            </a:r>
            <a:r>
              <a:rPr lang="en-GB" dirty="0"/>
              <a:t> </a:t>
            </a:r>
            <a:r>
              <a:rPr lang="en-GB" dirty="0" err="1"/>
              <a:t>kan</a:t>
            </a:r>
            <a:r>
              <a:rPr lang="en-GB" dirty="0"/>
              <a:t> </a:t>
            </a:r>
            <a:r>
              <a:rPr lang="en-GB" dirty="0" err="1"/>
              <a:t>mariene</a:t>
            </a:r>
            <a:r>
              <a:rPr lang="en-GB" dirty="0"/>
              <a:t> </a:t>
            </a:r>
            <a:r>
              <a:rPr lang="en-GB" dirty="0" err="1"/>
              <a:t>ekosisteme</a:t>
            </a:r>
            <a:r>
              <a:rPr lang="en-GB" dirty="0"/>
              <a:t> </a:t>
            </a:r>
            <a:r>
              <a:rPr lang="en-GB" dirty="0" err="1"/>
              <a:t>ontwrig</a:t>
            </a:r>
            <a:r>
              <a:rPr lang="en-GB" dirty="0"/>
              <a:t>, </a:t>
            </a:r>
            <a:r>
              <a:rPr lang="en-GB" dirty="0" err="1"/>
              <a:t>aangesien</a:t>
            </a:r>
            <a:r>
              <a:rPr lang="en-GB" dirty="0"/>
              <a:t> </a:t>
            </a:r>
            <a:r>
              <a:rPr lang="en-GB" dirty="0" err="1"/>
              <a:t>baie</a:t>
            </a:r>
            <a:r>
              <a:rPr lang="en-GB" dirty="0"/>
              <a:t> </a:t>
            </a:r>
            <a:r>
              <a:rPr lang="en-GB" dirty="0" err="1"/>
              <a:t>spesies</a:t>
            </a:r>
            <a:r>
              <a:rPr lang="en-GB" dirty="0"/>
              <a:t> vis as </a:t>
            </a:r>
            <a:r>
              <a:rPr lang="en-GB" dirty="0" err="1"/>
              <a:t>hul</a:t>
            </a:r>
            <a:r>
              <a:rPr lang="en-GB" dirty="0"/>
              <a:t> </a:t>
            </a:r>
            <a:r>
              <a:rPr lang="en-GB" dirty="0" err="1"/>
              <a:t>primêre</a:t>
            </a:r>
            <a:r>
              <a:rPr lang="en-GB" dirty="0"/>
              <a:t> </a:t>
            </a:r>
            <a:r>
              <a:rPr lang="en-GB" dirty="0" err="1"/>
              <a:t>voedselbron</a:t>
            </a:r>
            <a:r>
              <a:rPr lang="en-GB" dirty="0"/>
              <a:t> </a:t>
            </a:r>
            <a:r>
              <a:rPr lang="en-GB" dirty="0" err="1"/>
              <a:t>benodig</a:t>
            </a:r>
            <a:r>
              <a:rPr lang="en-GB" dirty="0"/>
              <a:t>.</a:t>
            </a:r>
          </a:p>
          <a:p>
            <a:pPr marL="628650" lvl="1" indent="-171450">
              <a:buFont typeface="Arial" panose="020B0604020202020204" pitchFamily="34" charset="0"/>
              <a:buChar char="•"/>
            </a:pPr>
            <a:r>
              <a:rPr lang="en-GB" dirty="0" err="1"/>
              <a:t>Kusgemeenskappe</a:t>
            </a:r>
            <a:r>
              <a:rPr lang="en-GB" dirty="0"/>
              <a:t> wat op vis as </a:t>
            </a:r>
            <a:r>
              <a:rPr lang="en-GB" dirty="0" err="1"/>
              <a:t>lewensonderhoud</a:t>
            </a:r>
            <a:r>
              <a:rPr lang="en-GB" dirty="0"/>
              <a:t> </a:t>
            </a:r>
            <a:r>
              <a:rPr lang="en-GB" dirty="0" err="1"/>
              <a:t>staatmaak</a:t>
            </a:r>
            <a:r>
              <a:rPr lang="en-GB" dirty="0"/>
              <a:t>, </a:t>
            </a:r>
            <a:r>
              <a:rPr lang="en-GB" dirty="0" err="1"/>
              <a:t>sal</a:t>
            </a:r>
            <a:r>
              <a:rPr lang="en-GB" dirty="0"/>
              <a:t> </a:t>
            </a:r>
            <a:r>
              <a:rPr lang="en-GB" dirty="0" err="1"/>
              <a:t>swaar</a:t>
            </a:r>
            <a:r>
              <a:rPr lang="en-GB" dirty="0"/>
              <a:t> </a:t>
            </a:r>
            <a:r>
              <a:rPr lang="en-GB" dirty="0" err="1"/>
              <a:t>getref</a:t>
            </a:r>
            <a:r>
              <a:rPr lang="en-GB" dirty="0"/>
              <a:t> word.</a:t>
            </a:r>
          </a:p>
          <a:p>
            <a:pPr marL="628650" lvl="1" indent="-171450">
              <a:buFont typeface="Arial" panose="020B0604020202020204" pitchFamily="34" charset="0"/>
              <a:buChar char="•"/>
            </a:pPr>
            <a:r>
              <a:rPr lang="en-GB" dirty="0" err="1"/>
              <a:t>Toerismebedrywe</a:t>
            </a:r>
            <a:r>
              <a:rPr lang="en-GB" dirty="0"/>
              <a:t> wat </a:t>
            </a:r>
            <a:r>
              <a:rPr lang="en-GB" dirty="0" err="1"/>
              <a:t>visvangaktiwiteite</a:t>
            </a:r>
            <a:r>
              <a:rPr lang="en-GB" dirty="0"/>
              <a:t> of </a:t>
            </a:r>
            <a:r>
              <a:rPr lang="en-GB" dirty="0" err="1"/>
              <a:t>seekoservarings</a:t>
            </a:r>
            <a:r>
              <a:rPr lang="en-GB" dirty="0"/>
              <a:t> </a:t>
            </a:r>
            <a:r>
              <a:rPr lang="en-GB" dirty="0" err="1"/>
              <a:t>aanbied</a:t>
            </a:r>
            <a:r>
              <a:rPr lang="en-GB" dirty="0"/>
              <a:t>, </a:t>
            </a:r>
            <a:r>
              <a:rPr lang="en-GB" dirty="0" err="1"/>
              <a:t>kan</a:t>
            </a:r>
            <a:r>
              <a:rPr lang="en-GB" dirty="0"/>
              <a:t> 'n </a:t>
            </a:r>
            <a:r>
              <a:rPr lang="en-GB" dirty="0" err="1"/>
              <a:t>afname</a:t>
            </a:r>
            <a:r>
              <a:rPr lang="en-GB" dirty="0"/>
              <a:t> </a:t>
            </a:r>
            <a:r>
              <a:rPr lang="en-GB" dirty="0" err="1"/>
              <a:t>ervaar</a:t>
            </a:r>
            <a:r>
              <a:rPr lang="en-GB" dirty="0"/>
              <a:t>, wat </a:t>
            </a:r>
            <a:r>
              <a:rPr lang="en-GB" dirty="0" err="1"/>
              <a:t>plaaslike</a:t>
            </a:r>
            <a:r>
              <a:rPr lang="en-GB" dirty="0"/>
              <a:t> </a:t>
            </a:r>
            <a:r>
              <a:rPr lang="en-GB" dirty="0" err="1"/>
              <a:t>ekonomieë</a:t>
            </a:r>
            <a:r>
              <a:rPr lang="en-GB" dirty="0"/>
              <a:t> </a:t>
            </a:r>
            <a:r>
              <a:rPr lang="en-GB" dirty="0" err="1"/>
              <a:t>negatief</a:t>
            </a:r>
            <a:r>
              <a:rPr lang="en-GB" dirty="0"/>
              <a:t> </a:t>
            </a:r>
            <a:r>
              <a:rPr lang="en-GB" dirty="0" err="1"/>
              <a:t>beïnvloed</a:t>
            </a:r>
            <a:r>
              <a:rPr lang="en-GB" dirty="0"/>
              <a:t>.</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Die </a:t>
            </a:r>
            <a:r>
              <a:rPr lang="en-GB" dirty="0" err="1"/>
              <a:t>uitputting</a:t>
            </a:r>
            <a:r>
              <a:rPr lang="en-GB" dirty="0"/>
              <a:t> van </a:t>
            </a:r>
            <a:r>
              <a:rPr lang="en-GB" dirty="0" err="1"/>
              <a:t>natuurlike</a:t>
            </a:r>
            <a:r>
              <a:rPr lang="en-GB" dirty="0"/>
              <a:t> </a:t>
            </a:r>
            <a:r>
              <a:rPr lang="en-GB" dirty="0" err="1"/>
              <a:t>hulpbronne</a:t>
            </a:r>
            <a:r>
              <a:rPr lang="en-GB" dirty="0"/>
              <a:t> is 'n </a:t>
            </a:r>
            <a:r>
              <a:rPr lang="en-GB" dirty="0" err="1"/>
              <a:t>groot</a:t>
            </a:r>
            <a:r>
              <a:rPr lang="en-GB" dirty="0"/>
              <a:t> </a:t>
            </a:r>
            <a:r>
              <a:rPr lang="en-GB" dirty="0" err="1"/>
              <a:t>bekommernis</a:t>
            </a:r>
            <a:r>
              <a:rPr lang="en-GB" dirty="0"/>
              <a:t>. In </a:t>
            </a:r>
            <a:r>
              <a:rPr lang="en-GB" dirty="0" err="1"/>
              <a:t>hierdie</a:t>
            </a:r>
            <a:r>
              <a:rPr lang="en-GB" dirty="0"/>
              <a:t> les </a:t>
            </a:r>
            <a:r>
              <a:rPr lang="en-GB" dirty="0" err="1"/>
              <a:t>gaan</a:t>
            </a:r>
            <a:r>
              <a:rPr lang="en-GB" dirty="0"/>
              <a:t> </a:t>
            </a:r>
            <a:r>
              <a:rPr lang="en-GB" dirty="0" err="1"/>
              <a:t>ons</a:t>
            </a:r>
            <a:r>
              <a:rPr lang="en-GB" dirty="0"/>
              <a:t> </a:t>
            </a:r>
            <a:r>
              <a:rPr lang="en-GB" dirty="0" err="1"/>
              <a:t>verskeie</a:t>
            </a:r>
            <a:r>
              <a:rPr lang="en-GB" dirty="0"/>
              <a:t> </a:t>
            </a:r>
            <a:r>
              <a:rPr lang="en-GB" dirty="0" err="1"/>
              <a:t>bedreigde</a:t>
            </a:r>
            <a:r>
              <a:rPr lang="en-GB" dirty="0"/>
              <a:t> </a:t>
            </a:r>
            <a:r>
              <a:rPr lang="en-GB" dirty="0" err="1"/>
              <a:t>hulpbronne</a:t>
            </a:r>
            <a:r>
              <a:rPr lang="en-GB" dirty="0"/>
              <a:t> </a:t>
            </a:r>
            <a:r>
              <a:rPr lang="en-GB" dirty="0" err="1"/>
              <a:t>ondersoek</a:t>
            </a:r>
            <a:r>
              <a:rPr lang="en-GB" dirty="0"/>
              <a:t> </a:t>
            </a:r>
            <a:r>
              <a:rPr lang="en-GB" dirty="0" err="1"/>
              <a:t>en</a:t>
            </a:r>
            <a:r>
              <a:rPr lang="en-GB" dirty="0"/>
              <a:t> die </a:t>
            </a:r>
            <a:r>
              <a:rPr lang="en-GB" dirty="0" err="1"/>
              <a:t>impak</a:t>
            </a:r>
            <a:r>
              <a:rPr lang="en-GB" dirty="0"/>
              <a:t> </a:t>
            </a:r>
            <a:r>
              <a:rPr lang="en-GB" dirty="0" err="1"/>
              <a:t>daarvan</a:t>
            </a:r>
            <a:r>
              <a:rPr lang="en-GB" dirty="0"/>
              <a:t> op die </a:t>
            </a:r>
            <a:r>
              <a:rPr lang="en-GB" dirty="0" err="1"/>
              <a:t>omgewing</a:t>
            </a:r>
            <a:r>
              <a:rPr lang="en-GB" dirty="0"/>
              <a:t> </a:t>
            </a:r>
            <a:r>
              <a:rPr lang="en-GB" dirty="0" err="1"/>
              <a:t>bespreek</a:t>
            </a:r>
            <a:r>
              <a:rPr lang="en-GB" dirty="0"/>
              <a:t>.</a:t>
            </a:r>
          </a:p>
        </p:txBody>
      </p:sp>
      <p:sp>
        <p:nvSpPr>
          <p:cNvPr id="4" name="Slide Number Placeholder 3"/>
          <p:cNvSpPr>
            <a:spLocks noGrp="1"/>
          </p:cNvSpPr>
          <p:nvPr>
            <p:ph type="sldNum" sz="quarter" idx="5"/>
          </p:nvPr>
        </p:nvSpPr>
        <p:spPr/>
        <p:txBody>
          <a:bodyPr/>
          <a:lstStyle/>
          <a:p>
            <a:fld id="{CA3191F5-5E0E-4B55-96D1-BDCEE836417D}" type="slidenum">
              <a:rPr lang="en-US" smtClean="0"/>
              <a:t>1</a:t>
            </a:fld>
            <a:endParaRPr lang="en-US"/>
          </a:p>
        </p:txBody>
      </p:sp>
    </p:spTree>
    <p:extLst>
      <p:ext uri="{BB962C8B-B14F-4D97-AF65-F5344CB8AC3E}">
        <p14:creationId xmlns:p14="http://schemas.microsoft.com/office/powerpoint/2010/main" val="3970766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Gevolgtrekking</a:t>
            </a:r>
            <a:r>
              <a:rPr lang="en-US" dirty="0"/>
              <a:t> &amp; </a:t>
            </a:r>
            <a:r>
              <a:rPr lang="en-US" dirty="0" err="1"/>
              <a:t>Refleksie</a:t>
            </a:r>
            <a:r>
              <a:rPr lang="en-US" dirty="0"/>
              <a:t> (7 min)</a:t>
            </a:r>
          </a:p>
          <a:p>
            <a:endParaRPr lang="en-US" dirty="0"/>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Vandag het ons ondersoek ingestel na hoe die uitputting van natuurlike hulpbronne, soos visvoorrade, vuurmaakhout en grond, die omgewing en menslike gesondheid beïnvloed. Daarna het ons praktiese maniere bespreek om hierdie impak te verminder en onsself veilig te hou, veral tydens rampe soos vloede en brande.</a:t>
            </a: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Ons het drie belangrike rampfases bespreek: voor, tydens en n</a:t>
            </a:r>
            <a:r>
              <a:rPr lang="nl-NL" sz="1200" b="0" i="0" u="none" strike="noStrike" kern="100" baseline="0" dirty="0">
                <a:latin typeface="Calibri" panose="020F0502020204030204" pitchFamily="34" charset="0"/>
              </a:rPr>
              <a:t>á</a:t>
            </a:r>
            <a:r>
              <a:rPr lang="nl-NL" sz="1200" b="0" i="0" u="none" strike="noStrike" kern="100" baseline="0" dirty="0">
                <a:latin typeface="Times New Roman" panose="02020603050405020304" pitchFamily="18" charset="0"/>
              </a:rPr>
              <a:t> die tyd. Ons het gekyk na hoe om voor te berei, veilig te bly en te herstel. Die doel was om ons denke te verskuif van magteloosheid na aksie, sodat ons veerkragtigheid kan bou en ons welstand kan beskerm.</a:t>
            </a:r>
          </a:p>
          <a:p>
            <a:pPr marL="171450" marR="0" indent="-171450" algn="l" rtl="0">
              <a:buFont typeface="Arial" panose="020B0604020202020204" pitchFamily="34" charset="0"/>
              <a:buChar char="•"/>
            </a:pPr>
            <a:r>
              <a:rPr lang="af-ZA" sz="1200" b="0" i="0" u="none" strike="noStrike" kern="100" baseline="0" dirty="0">
                <a:latin typeface="Times New Roman" panose="02020603050405020304" pitchFamily="18" charset="0"/>
              </a:rPr>
              <a:t>Julle moet nou die refleksie-aktiwiteit (</a:t>
            </a:r>
            <a:r>
              <a:rPr lang="af-ZA" sz="1200" b="1" i="1" u="none" strike="noStrike" kern="100" baseline="0" dirty="0">
                <a:latin typeface="Times New Roman" panose="02020603050405020304" pitchFamily="18" charset="0"/>
              </a:rPr>
              <a:t>Aktiwiteit 2</a:t>
            </a:r>
            <a:r>
              <a:rPr lang="af-ZA" sz="1200" b="0" i="0" u="none" strike="noStrike" kern="100" baseline="0" dirty="0">
                <a:latin typeface="Times New Roman" panose="02020603050405020304" pitchFamily="18" charset="0"/>
              </a:rPr>
              <a:t>, </a:t>
            </a:r>
            <a:r>
              <a:rPr lang="af-ZA" sz="1200" b="1" i="1" u="sng" strike="noStrike" kern="100" baseline="0" dirty="0">
                <a:latin typeface="Times New Roman" panose="02020603050405020304" pitchFamily="18" charset="0"/>
              </a:rPr>
              <a:t>Les 2 – Werkkaart</a:t>
            </a:r>
            <a:r>
              <a:rPr lang="af-ZA" sz="1200" b="0" i="0" u="none" strike="noStrike" kern="100" baseline="0" dirty="0">
                <a:latin typeface="Times New Roman" panose="02020603050405020304" pitchFamily="18" charset="0"/>
              </a:rPr>
              <a:t>) individueel voltooi. Indien jy dit nie tydens die les afhandel nie, maak dit asseblief by die huis klaar. Neem kennis dat 'n deel van die aktiwiteit (</a:t>
            </a:r>
            <a:r>
              <a:rPr lang="af-ZA" sz="1200" b="1" i="0" u="none" strike="noStrike" kern="100" baseline="0" dirty="0">
                <a:latin typeface="Times New Roman" panose="02020603050405020304" pitchFamily="18" charset="0"/>
              </a:rPr>
              <a:t>Vraag 2.3</a:t>
            </a:r>
            <a:r>
              <a:rPr lang="af-ZA" sz="1200" b="0" i="0" u="none" strike="noStrike" kern="100" baseline="0" dirty="0">
                <a:latin typeface="Times New Roman" panose="02020603050405020304" pitchFamily="18" charset="0"/>
              </a:rPr>
              <a:t>) spesifiek as </a:t>
            </a:r>
            <a:r>
              <a:rPr lang="af-ZA" sz="1200" b="1" i="0" u="none" strike="noStrike" kern="100" baseline="0" dirty="0">
                <a:highlight>
                  <a:srgbClr val="FFFF00"/>
                </a:highlight>
                <a:latin typeface="Times New Roman" panose="02020603050405020304" pitchFamily="18" charset="0"/>
              </a:rPr>
              <a:t>huiswerk</a:t>
            </a:r>
            <a:r>
              <a:rPr lang="af-ZA" sz="1200" b="0" i="0" u="none" strike="noStrike" kern="100" baseline="0" dirty="0">
                <a:highlight>
                  <a:srgbClr val="FFFF00"/>
                </a:highlight>
                <a:latin typeface="Times New Roman" panose="02020603050405020304" pitchFamily="18" charset="0"/>
              </a:rPr>
              <a:t> gedoen moet word.</a:t>
            </a:r>
            <a:endParaRPr lang="en-GB" dirty="0"/>
          </a:p>
          <a:p>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10</a:t>
            </a:fld>
            <a:endParaRPr lang="en-US"/>
          </a:p>
        </p:txBody>
      </p:sp>
    </p:spTree>
    <p:extLst>
      <p:ext uri="{BB962C8B-B14F-4D97-AF65-F5344CB8AC3E}">
        <p14:creationId xmlns:p14="http://schemas.microsoft.com/office/powerpoint/2010/main" val="2522649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Hierdie les sal in twee dele verdeel word. Teen die einde van die les behoort jy in staat te wees om:</a:t>
            </a:r>
            <a:endParaRPr lang="nl-NL" sz="1200" b="1" i="0" u="none" strike="noStrike" kern="100" baseline="0" dirty="0">
              <a:latin typeface="Times New Roman" panose="02020603050405020304" pitchFamily="18" charset="0"/>
            </a:endParaRPr>
          </a:p>
          <a:p>
            <a:pPr marL="171450" marR="0" indent="-171450" algn="l" rtl="0">
              <a:buFont typeface="Arial" panose="020B0604020202020204" pitchFamily="34" charset="0"/>
              <a:buChar char="•"/>
            </a:pPr>
            <a:r>
              <a:rPr lang="nl-NL" sz="1200" b="1" i="0" u="none" strike="noStrike" kern="100" baseline="0" dirty="0">
                <a:latin typeface="Times New Roman" panose="02020603050405020304" pitchFamily="18" charset="0"/>
              </a:rPr>
              <a:t>Deel 1: </a:t>
            </a:r>
            <a:r>
              <a:rPr lang="nl-NL" sz="1200" b="0" i="0" u="none" strike="noStrike" kern="100" baseline="0" dirty="0">
                <a:latin typeface="Times New Roman" panose="02020603050405020304" pitchFamily="18" charset="0"/>
              </a:rPr>
              <a:t>Die </a:t>
            </a:r>
            <a:r>
              <a:rPr lang="nl-NL" sz="1200" b="1" i="0" u="none" strike="noStrike" kern="100" baseline="0" dirty="0">
                <a:latin typeface="Times New Roman" panose="02020603050405020304" pitchFamily="18" charset="0"/>
              </a:rPr>
              <a:t>impak van die uitputting van natuurlike hulpbronne</a:t>
            </a:r>
            <a:r>
              <a:rPr lang="nl-NL" sz="1200" b="0" i="0" u="none" strike="noStrike" kern="100" baseline="0" dirty="0">
                <a:latin typeface="Times New Roman" panose="02020603050405020304" pitchFamily="18" charset="0"/>
              </a:rPr>
              <a:t> te verstaan.</a:t>
            </a:r>
            <a:endParaRPr lang="nl-NL" sz="1200" b="1" i="0" u="none" strike="noStrike" kern="100" baseline="0" dirty="0">
              <a:latin typeface="Times New Roman" panose="02020603050405020304" pitchFamily="18" charset="0"/>
            </a:endParaRPr>
          </a:p>
          <a:p>
            <a:pPr marL="171450" marR="0" indent="-171450" algn="l" rtl="0">
              <a:buFont typeface="Arial" panose="020B0604020202020204" pitchFamily="34" charset="0"/>
              <a:buChar char="•"/>
            </a:pPr>
            <a:r>
              <a:rPr lang="nl-NL" sz="1200" b="1" i="0" u="none" strike="noStrike" kern="100" baseline="0" dirty="0">
                <a:latin typeface="Times New Roman" panose="02020603050405020304" pitchFamily="18" charset="0"/>
              </a:rPr>
              <a:t>Deel 2: Praktiese vaardighede te ontwikkel</a:t>
            </a:r>
            <a:r>
              <a:rPr lang="nl-NL" sz="1200" b="0" i="0" u="none" strike="noStrike" kern="100" baseline="0" dirty="0">
                <a:latin typeface="Times New Roman" panose="02020603050405020304" pitchFamily="18" charset="0"/>
              </a:rPr>
              <a:t> om omgewingseffekte op gesondheid te verlig, insluitend die bevordering van positiewe houdings, die versekering van veiligheid, die toepassing van noodhulp en die hantering van rampe.</a:t>
            </a:r>
            <a:endParaRPr lang="nl-NL" sz="1200" b="1" i="0" u="none" strike="noStrike" kern="100" baseline="0" dirty="0">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2</a:t>
            </a:fld>
            <a:endParaRPr lang="en-US"/>
          </a:p>
        </p:txBody>
      </p:sp>
    </p:spTree>
    <p:extLst>
      <p:ext uri="{BB962C8B-B14F-4D97-AF65-F5344CB8AC3E}">
        <p14:creationId xmlns:p14="http://schemas.microsoft.com/office/powerpoint/2010/main" val="1048297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err="1"/>
              <a:t>Onderrig</a:t>
            </a:r>
            <a:r>
              <a:rPr lang="en-GB" dirty="0"/>
              <a:t> &amp; </a:t>
            </a:r>
            <a:r>
              <a:rPr lang="en-GB" dirty="0" err="1"/>
              <a:t>Klasbespreking</a:t>
            </a:r>
            <a:r>
              <a:rPr lang="en-GB" dirty="0"/>
              <a:t> (10 min)</a:t>
            </a:r>
          </a:p>
          <a:p>
            <a:pPr marL="0" indent="0">
              <a:buFont typeface="Arial" panose="020B0604020202020204" pitchFamily="34" charset="0"/>
              <a:buNone/>
            </a:pPr>
            <a:endParaRPr lang="en-GB" dirty="0"/>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Kom ons begin met die eerste deel van ons les: hulpbronuitputting. Ons gaan op drie sleutelkwessies fokus: oorbevissing, ontbossing en gronddegradasie.</a:t>
            </a:r>
          </a:p>
          <a:p>
            <a:pPr marL="171450" marR="0" indent="-171450" algn="l" rtl="0">
              <a:buFont typeface="Arial" panose="020B0604020202020204" pitchFamily="34" charset="0"/>
              <a:buChar char="•"/>
            </a:pPr>
            <a:r>
              <a:rPr lang="nl-NL" sz="1200" b="1" i="0" u="none" strike="noStrike" kern="100" baseline="0" dirty="0">
                <a:latin typeface="Times New Roman" panose="02020603050405020304" pitchFamily="18" charset="0"/>
              </a:rPr>
              <a:t>Uitputting van visvoorrade</a:t>
            </a:r>
            <a:r>
              <a:rPr lang="nl-NL" sz="1200" b="0" i="0" u="none" strike="noStrike" kern="100" baseline="0" dirty="0">
                <a:latin typeface="Times New Roman" panose="02020603050405020304" pitchFamily="18" charset="0"/>
              </a:rPr>
              <a:t>, oftewel oorbevissing, lei tot 'n afname in vispopulasies. Die gevolge van oorbevissing is omvangryk:</a:t>
            </a:r>
          </a:p>
          <a:p>
            <a:pPr marL="628650" marR="0" lvl="1" indent="-171450" algn="l" rtl="0">
              <a:buFont typeface="Arial" panose="020B0604020202020204" pitchFamily="34" charset="0"/>
              <a:buChar char="•"/>
            </a:pPr>
            <a:r>
              <a:rPr lang="nl-NL" sz="1200" b="0" i="0" u="none" strike="noStrike" kern="100" baseline="0" dirty="0">
                <a:latin typeface="Calibri" panose="020F0502020204030204" pitchFamily="34" charset="0"/>
              </a:rPr>
              <a:t>Oorbevissing verminder biodiversiteit en bedreig die algemene gesondheid van die oseaan. Mariene spesies is van mekaar afhanklik vir voedsel en ekologiese balans en die afname in visbevolkings kan tot die </a:t>
            </a:r>
            <a:r>
              <a:rPr lang="nl-NL" sz="1200" b="1" i="0" u="none" strike="noStrike" kern="100" baseline="0" dirty="0">
                <a:latin typeface="Calibri" panose="020F0502020204030204" pitchFamily="34" charset="0"/>
              </a:rPr>
              <a:t>ineenstorting van algehele ekosisteme</a:t>
            </a:r>
            <a:r>
              <a:rPr lang="nl-NL" sz="1200" b="0" i="0" u="none" strike="noStrike" kern="100" baseline="0" dirty="0">
                <a:latin typeface="Calibri" panose="020F0502020204030204" pitchFamily="34" charset="0"/>
              </a:rPr>
              <a:t> lei.</a:t>
            </a:r>
            <a:endParaRPr lang="af-ZA" sz="1200" b="0" i="0" u="none" strike="noStrike" kern="100" baseline="0" dirty="0">
              <a:latin typeface="Calibri" panose="020F0502020204030204" pitchFamily="34" charset="0"/>
            </a:endParaRPr>
          </a:p>
          <a:p>
            <a:pPr marL="628650" marR="0" lvl="1" indent="-171450" algn="l" rtl="0">
              <a:buFont typeface="Arial" panose="020B0604020202020204" pitchFamily="34" charset="0"/>
              <a:buChar char="•"/>
            </a:pPr>
            <a:r>
              <a:rPr lang="nl-NL" sz="1200" b="0" i="0" u="none" strike="noStrike" kern="100" baseline="0" dirty="0">
                <a:latin typeface="Calibri" panose="020F0502020204030204" pitchFamily="34" charset="0"/>
              </a:rPr>
              <a:t>Kusgemeenskappe is dikwels afhanklik van vis as 'n primêre bron van proteïene. Oorbevissing kan </a:t>
            </a:r>
            <a:r>
              <a:rPr lang="nl-NL" sz="1200" b="1" i="0" u="none" strike="noStrike" kern="100" baseline="0" dirty="0">
                <a:latin typeface="Calibri" panose="020F0502020204030204" pitchFamily="34" charset="0"/>
              </a:rPr>
              <a:t>voedselsekerheid in gevaar stel</a:t>
            </a:r>
            <a:r>
              <a:rPr lang="nl-NL" sz="1200" b="0" i="0" u="none" strike="noStrike" kern="100" baseline="0" dirty="0">
                <a:latin typeface="Calibri" panose="020F0502020204030204" pitchFamily="34" charset="0"/>
              </a:rPr>
              <a:t>, wat wanvoeding en hongersnood veroorsaak in gebiede waar vis 'n stapelvoedsel is.</a:t>
            </a:r>
          </a:p>
          <a:p>
            <a:pPr marL="628650" marR="0" lvl="1" indent="-171450" algn="l" rtl="0">
              <a:buFont typeface="Arial" panose="020B0604020202020204" pitchFamily="34" charset="0"/>
              <a:buChar char="•"/>
            </a:pPr>
            <a:r>
              <a:rPr lang="af-ZA" sz="1200" b="0" i="0" u="none" strike="noStrike" kern="100" baseline="0" dirty="0">
                <a:latin typeface="Calibri" panose="020F0502020204030204" pitchFamily="34" charset="0"/>
              </a:rPr>
              <a:t>Namate visvoorrade afneem, word </a:t>
            </a:r>
            <a:r>
              <a:rPr lang="af-ZA" sz="1200" b="0" i="0" u="none" strike="noStrike" kern="100" baseline="0" dirty="0" err="1">
                <a:latin typeface="Calibri" panose="020F0502020204030204" pitchFamily="34" charset="0"/>
              </a:rPr>
              <a:t>vissersgemeenskappe</a:t>
            </a:r>
            <a:r>
              <a:rPr lang="af-ZA" sz="1200" b="0" i="0" u="none" strike="noStrike" kern="100" baseline="0" dirty="0">
                <a:latin typeface="Calibri" panose="020F0502020204030204" pitchFamily="34" charset="0"/>
              </a:rPr>
              <a:t> gekonfronteer met werksverliese en </a:t>
            </a:r>
            <a:r>
              <a:rPr lang="af-ZA" sz="1200" b="1" i="0" u="none" strike="noStrike" kern="100" baseline="0" dirty="0">
                <a:latin typeface="Calibri" panose="020F0502020204030204" pitchFamily="34" charset="0"/>
              </a:rPr>
              <a:t>finansiële onstabiliteit</a:t>
            </a:r>
            <a:r>
              <a:rPr lang="af-ZA" sz="1200" b="0" i="0" u="none" strike="noStrike" kern="100" baseline="0" dirty="0">
                <a:latin typeface="Calibri" panose="020F0502020204030204" pitchFamily="34" charset="0"/>
              </a:rPr>
              <a:t>, aangesien die dalende visvangste tot 'n afname in inkomste lei.</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3</a:t>
            </a:fld>
            <a:endParaRPr lang="en-US"/>
          </a:p>
        </p:txBody>
      </p:sp>
    </p:spTree>
    <p:extLst>
      <p:ext uri="{BB962C8B-B14F-4D97-AF65-F5344CB8AC3E}">
        <p14:creationId xmlns:p14="http://schemas.microsoft.com/office/powerpoint/2010/main" val="602364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rtl="0">
              <a:buFont typeface="Arial" panose="020B0604020202020204" pitchFamily="34" charset="0"/>
              <a:buChar char="•"/>
            </a:pPr>
            <a:r>
              <a:rPr lang="af-ZA" sz="1200" b="0" i="0" u="none" strike="noStrike" kern="100" baseline="0" dirty="0">
                <a:latin typeface="Times New Roman" panose="02020603050405020304" pitchFamily="18" charset="0"/>
              </a:rPr>
              <a:t>Baie mense in Suid-Afrika is afhanklik van vuurmaakhout vir koskook en verhitting. Wanneer bome teen 'n vinniger tempo afgekap word as wat hulle kan groei, staan dit bekend as </a:t>
            </a:r>
            <a:r>
              <a:rPr lang="af-ZA" sz="1200" b="1" i="0" u="none" strike="noStrike" kern="100" baseline="0" dirty="0">
                <a:latin typeface="Times New Roman" panose="02020603050405020304" pitchFamily="18" charset="0"/>
              </a:rPr>
              <a:t>ontbossing</a:t>
            </a:r>
            <a:r>
              <a:rPr lang="af-ZA" sz="1200" b="0" i="0" u="none" strike="noStrike" kern="100" baseline="0" dirty="0">
                <a:latin typeface="Times New Roman" panose="02020603050405020304" pitchFamily="18" charset="0"/>
              </a:rPr>
              <a:t>. Ontbossing lei tot die </a:t>
            </a:r>
            <a:r>
              <a:rPr lang="af-ZA" sz="1200" b="1" i="0" u="none" strike="noStrike" kern="100" baseline="0" dirty="0">
                <a:latin typeface="Times New Roman" panose="02020603050405020304" pitchFamily="18" charset="0"/>
              </a:rPr>
              <a:t>uitputting van vuurmaakhout</a:t>
            </a:r>
            <a:r>
              <a:rPr lang="af-ZA" sz="1200" b="0" i="0" u="none" strike="noStrike" kern="100" baseline="0" dirty="0">
                <a:latin typeface="Times New Roman" panose="02020603050405020304" pitchFamily="18" charset="0"/>
              </a:rPr>
              <a:t>. Ontbossing hou verskeie negatiewe gevolge vir die omgewing in:</a:t>
            </a:r>
            <a:endParaRPr lang="af-ZA" sz="1200" b="0" i="1" u="none" strike="noStrike" kern="100" baseline="0" dirty="0">
              <a:latin typeface="Times New Roman" panose="02020603050405020304" pitchFamily="18" charset="0"/>
            </a:endParaRPr>
          </a:p>
          <a:p>
            <a:pPr marL="628650" marR="0" lvl="1" indent="-171450" algn="l" rtl="0">
              <a:buFont typeface="Arial" panose="020B0604020202020204" pitchFamily="34" charset="0"/>
              <a:buChar char="•"/>
            </a:pPr>
            <a:r>
              <a:rPr lang="nl-NL" sz="1200" b="1" i="0" u="none" strike="noStrike" kern="100" baseline="0" dirty="0">
                <a:latin typeface="Calibri" panose="020F0502020204030204" pitchFamily="34" charset="0"/>
              </a:rPr>
              <a:t>Die verlies van habitatte </a:t>
            </a:r>
            <a:r>
              <a:rPr lang="nl-NL" sz="1200" b="0" i="0" u="none" strike="noStrike" kern="100" baseline="0" dirty="0">
                <a:latin typeface="Calibri" panose="020F0502020204030204" pitchFamily="34" charset="0"/>
              </a:rPr>
              <a:t>van verskeie dierspesie lei tot 'n afname in wildbevolkings.</a:t>
            </a:r>
            <a:endParaRPr lang="nl-NL" sz="1400" b="0" i="0" u="none" strike="noStrike" kern="100" baseline="0" dirty="0">
              <a:latin typeface="Calibri" panose="020F0502020204030204" pitchFamily="34" charset="0"/>
            </a:endParaRPr>
          </a:p>
          <a:p>
            <a:pPr marL="628650" marR="0" lvl="1" indent="-171450" algn="l" rtl="0">
              <a:buFont typeface="Arial" panose="020B0604020202020204" pitchFamily="34" charset="0"/>
              <a:buChar char="•"/>
            </a:pPr>
            <a:r>
              <a:rPr lang="nl-NL" sz="1200" b="1" i="0" u="none" strike="noStrike" kern="100" baseline="0" dirty="0">
                <a:latin typeface="Calibri" panose="020F0502020204030204" pitchFamily="34" charset="0"/>
              </a:rPr>
              <a:t>Verhoogde erosie</a:t>
            </a:r>
            <a:r>
              <a:rPr lang="nl-NL" sz="1200" b="0" i="0" u="none" strike="noStrike" kern="100" baseline="0" dirty="0">
                <a:latin typeface="Calibri" panose="020F0502020204030204" pitchFamily="34" charset="0"/>
              </a:rPr>
              <a:t> as gevolg van die afwesigheid van boomwortels wat die grond in plek hou. Grondvrugbaarheid word verminder en dit lei tot swak landbou-opbrengste.</a:t>
            </a:r>
          </a:p>
          <a:p>
            <a:pPr marL="628650" marR="0" lvl="1" indent="-171450" algn="l" rtl="0">
              <a:buFont typeface="Arial" panose="020B0604020202020204" pitchFamily="34" charset="0"/>
              <a:buChar char="•"/>
            </a:pPr>
            <a:r>
              <a:rPr lang="af-ZA" sz="1200" b="0" i="0" u="none" strike="noStrike" kern="100" baseline="0" dirty="0">
                <a:latin typeface="Calibri" panose="020F0502020204030204" pitchFamily="34" charset="0"/>
              </a:rPr>
              <a:t>Bome absorbeer koolstofdioksied. Wanneer bome afgekap word, word </a:t>
            </a:r>
            <a:r>
              <a:rPr lang="af-ZA" sz="1200" b="1" i="0" u="none" strike="noStrike" kern="100" baseline="0" dirty="0">
                <a:latin typeface="Calibri" panose="020F0502020204030204" pitchFamily="34" charset="0"/>
              </a:rPr>
              <a:t>gestoorde koolstof in die atmosfeer vrygestel,</a:t>
            </a:r>
            <a:r>
              <a:rPr lang="af-ZA" sz="1200" b="0" i="0" u="none" strike="noStrike" kern="100" baseline="0" dirty="0">
                <a:latin typeface="Calibri" panose="020F0502020204030204" pitchFamily="34" charset="0"/>
              </a:rPr>
              <a:t> wat tot verhoogde </a:t>
            </a:r>
            <a:r>
              <a:rPr lang="af-ZA" sz="1200" b="0" i="1" u="none" strike="noStrike" kern="100" baseline="0" dirty="0" err="1">
                <a:latin typeface="Calibri" panose="020F0502020204030204" pitchFamily="34" charset="0"/>
              </a:rPr>
              <a:t>kweekhuisgasvrystellings</a:t>
            </a:r>
            <a:r>
              <a:rPr lang="af-ZA" sz="1200" b="0" i="0" u="none" strike="noStrike" kern="100" baseline="0" dirty="0">
                <a:latin typeface="Calibri" panose="020F0502020204030204" pitchFamily="34" charset="0"/>
              </a:rPr>
              <a:t> en </a:t>
            </a:r>
            <a:r>
              <a:rPr lang="af-ZA" sz="1200" b="0" i="1" u="none" strike="noStrike" kern="100" baseline="0" dirty="0" err="1">
                <a:latin typeface="Calibri" panose="020F0502020204030204" pitchFamily="34" charset="0"/>
              </a:rPr>
              <a:t>aardverwarming</a:t>
            </a:r>
            <a:r>
              <a:rPr lang="af-ZA" sz="1200" b="0" i="0" u="none" strike="noStrike" kern="100" baseline="0" dirty="0">
                <a:latin typeface="Calibri" panose="020F0502020204030204" pitchFamily="34" charset="0"/>
              </a:rPr>
              <a:t> </a:t>
            </a:r>
            <a:r>
              <a:rPr lang="af-ZA" sz="1200" b="0" i="0" u="none" strike="noStrike" kern="100" baseline="0" dirty="0">
                <a:latin typeface="Times New Roman" panose="02020603050405020304" pitchFamily="18" charset="0"/>
              </a:rPr>
              <a:t>(hierdie konsepte sal in Les 3 aangespreek word) bydra.</a:t>
            </a:r>
            <a:endParaRPr lang="af-ZA" sz="1200" b="0" i="0" u="none" strike="noStrike" kern="100" baseline="0" dirty="0">
              <a:latin typeface="Calibri" panose="020F0502020204030204" pitchFamily="34" charset="0"/>
            </a:endParaRPr>
          </a:p>
          <a:p>
            <a:pPr marL="628650" marR="0" lvl="1" indent="-171450" algn="l" rtl="0">
              <a:buFont typeface="Arial" panose="020B0604020202020204" pitchFamily="34" charset="0"/>
              <a:buChar char="•"/>
            </a:pPr>
            <a:endParaRPr lang="af-ZA" sz="1200" b="0" i="0" u="none" strike="noStrike" kern="100" baseline="0" dirty="0">
              <a:latin typeface="Times New Roman" panose="02020603050405020304" pitchFamily="18" charset="0"/>
            </a:endParaRP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Wat dink julle sal met mense gebeur as hulle nie toegang tot vuurmaakhout het nie?(Laat leerders toe om hul menings te deel.)</a:t>
            </a:r>
            <a:endParaRPr lang="nl-NL" sz="1200" b="1" i="0" u="none" strike="noStrike" kern="100" baseline="0" dirty="0">
              <a:latin typeface="Times New Roman" panose="02020603050405020304" pitchFamily="18" charset="0"/>
            </a:endParaRPr>
          </a:p>
          <a:p>
            <a:pPr marL="171450" marR="0" indent="-171450" algn="l" rtl="0">
              <a:buFont typeface="Arial" panose="020B0604020202020204" pitchFamily="34" charset="0"/>
              <a:buChar char="•"/>
            </a:pPr>
            <a:r>
              <a:rPr lang="af-ZA" sz="1200" b="1" i="0" u="none" strike="noStrike" kern="100" baseline="0" dirty="0">
                <a:latin typeface="Times New Roman" panose="02020603050405020304" pitchFamily="18" charset="0"/>
              </a:rPr>
              <a:t>Moontlike reaksies:</a:t>
            </a: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Mense sal dalk genoodsaak word om na alternatiewe, dikwels duurder, </a:t>
            </a:r>
            <a:r>
              <a:rPr lang="nl-NL" sz="1200" b="1" i="0" u="none" strike="noStrike" kern="100" baseline="0" dirty="0">
                <a:latin typeface="Times New Roman" panose="02020603050405020304" pitchFamily="18" charset="0"/>
              </a:rPr>
              <a:t>energiebronne</a:t>
            </a:r>
            <a:r>
              <a:rPr lang="nl-NL" sz="1200" b="0" i="0" u="none" strike="noStrike" kern="100" baseline="0" dirty="0">
                <a:latin typeface="Times New Roman" panose="02020603050405020304" pitchFamily="18" charset="0"/>
              </a:rPr>
              <a:t> soos gas of elektrisiteit oor te skakel, wat huishoudelike begrotings kan benadeel.</a:t>
            </a: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In gebiede waar brandhout as primêre brandstof vir koskook gebruik word, kan die gebrek daaraan lei tot </a:t>
            </a:r>
            <a:r>
              <a:rPr lang="nl-NL" sz="1200" b="1" i="0" u="none" strike="noStrike" kern="100" baseline="0" dirty="0">
                <a:latin typeface="Times New Roman" panose="02020603050405020304" pitchFamily="18" charset="0"/>
              </a:rPr>
              <a:t>die gebruik van onveilige alternatiewe</a:t>
            </a:r>
            <a:r>
              <a:rPr lang="nl-NL" sz="1200" b="0" i="0" u="none" strike="noStrike" kern="100" baseline="0" dirty="0">
                <a:latin typeface="Times New Roman" panose="02020603050405020304" pitchFamily="18" charset="0"/>
              </a:rPr>
              <a:t>, soos plastiek of ander materiale wat giftige dampe vrystel wanneer dit verbrand word. Hierdie dampe kan die risiko van respiratoriese siektes verhoog.</a:t>
            </a: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Baie gemeenskappe is afhanklik van die versameling en verkoop van vuurmaakhout vir inkomste. Sonder toegang tot vuurmaakhout kan</a:t>
            </a:r>
            <a:r>
              <a:rPr lang="nl-NL" sz="1200" b="1" i="0" u="none" strike="noStrike" kern="100" baseline="0" dirty="0">
                <a:latin typeface="Times New Roman" panose="02020603050405020304" pitchFamily="18" charset="0"/>
              </a:rPr>
              <a:t> mense hul inkomste verloor</a:t>
            </a:r>
            <a:r>
              <a:rPr lang="nl-NL" sz="1200" b="0" i="0" u="none" strike="noStrike" kern="100" baseline="0" dirty="0">
                <a:latin typeface="Times New Roman" panose="02020603050405020304" pitchFamily="18" charset="0"/>
              </a:rPr>
              <a:t>, wat hul finansiële stabiliteit negatief beïnvloed.</a:t>
            </a:r>
          </a:p>
          <a:p>
            <a:pPr marL="628650" lvl="1"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CA3191F5-5E0E-4B55-96D1-BDCEE836417D}" type="slidenum">
              <a:rPr lang="en-US" smtClean="0"/>
              <a:t>4</a:t>
            </a:fld>
            <a:endParaRPr lang="en-US"/>
          </a:p>
        </p:txBody>
      </p:sp>
    </p:spTree>
    <p:extLst>
      <p:ext uri="{BB962C8B-B14F-4D97-AF65-F5344CB8AC3E}">
        <p14:creationId xmlns:p14="http://schemas.microsoft.com/office/powerpoint/2010/main" val="2037830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rtl="0">
              <a:buFont typeface="Arial" panose="020B0604020202020204" pitchFamily="34" charset="0"/>
              <a:buChar char="•"/>
            </a:pPr>
            <a:r>
              <a:rPr lang="nl-NL" sz="1200" b="1" i="0" u="none" strike="noStrike" kern="100" baseline="0" dirty="0">
                <a:latin typeface="Times New Roman" panose="02020603050405020304" pitchFamily="18" charset="0"/>
              </a:rPr>
              <a:t>Uitputting van grond</a:t>
            </a:r>
            <a:r>
              <a:rPr lang="nl-NL" sz="1200" b="0" i="0" u="none" strike="noStrike" kern="100" baseline="0" dirty="0">
                <a:latin typeface="Times New Roman" panose="02020603050405020304" pitchFamily="18" charset="0"/>
              </a:rPr>
              <a:t>, ook bekend as </a:t>
            </a:r>
            <a:r>
              <a:rPr lang="nl-NL" sz="1200" b="1" i="0" u="none" strike="noStrike" kern="100" baseline="0" dirty="0">
                <a:latin typeface="Times New Roman" panose="02020603050405020304" pitchFamily="18" charset="0"/>
              </a:rPr>
              <a:t>gronddegradasie</a:t>
            </a:r>
            <a:r>
              <a:rPr lang="nl-NL" sz="1200" b="0" i="0" u="none" strike="noStrike" kern="100" baseline="0" dirty="0">
                <a:latin typeface="Times New Roman" panose="02020603050405020304" pitchFamily="18" charset="0"/>
              </a:rPr>
              <a:t> of </a:t>
            </a:r>
            <a:r>
              <a:rPr lang="nl-NL" sz="1200" b="1" i="0" u="none" strike="noStrike" kern="100" baseline="0" dirty="0">
                <a:latin typeface="Times New Roman" panose="02020603050405020304" pitchFamily="18" charset="0"/>
              </a:rPr>
              <a:t>woestynvorming</a:t>
            </a:r>
            <a:r>
              <a:rPr lang="nl-NL" sz="1200" b="0" i="0" u="none" strike="noStrike" kern="100" baseline="0" dirty="0">
                <a:latin typeface="Times New Roman" panose="02020603050405020304" pitchFamily="18" charset="0"/>
              </a:rPr>
              <a:t>, word veroorsaak deur die oorbenutting van grond vir boerdery, stedelike uitbreiding en industriële aktiwiteite. Dit kan lei tot:</a:t>
            </a:r>
          </a:p>
          <a:p>
            <a:pPr marL="628650" marR="0" lvl="1" indent="-171450" algn="l" rtl="0">
              <a:buFont typeface="Arial" panose="020B0604020202020204" pitchFamily="34" charset="0"/>
              <a:buChar char="•"/>
            </a:pPr>
            <a:r>
              <a:rPr lang="nl-NL" sz="1200" b="1" i="0" u="none" strike="noStrike" kern="100" baseline="0" dirty="0">
                <a:latin typeface="Calibri" panose="020F0502020204030204" pitchFamily="34" charset="0"/>
              </a:rPr>
              <a:t>Verminderde landbouproduktiwiteit</a:t>
            </a:r>
            <a:r>
              <a:rPr lang="nl-NL" sz="1200" b="0" i="0" u="none" strike="noStrike" kern="100" baseline="0" dirty="0">
                <a:latin typeface="Calibri" panose="020F0502020204030204" pitchFamily="34" charset="0"/>
              </a:rPr>
              <a:t>, wat voedselsekerheid bedreig.</a:t>
            </a:r>
          </a:p>
          <a:p>
            <a:pPr marL="628650" marR="0" lvl="1" indent="-171450" algn="l" rtl="0">
              <a:buFont typeface="Arial" panose="020B0604020202020204" pitchFamily="34" charset="0"/>
              <a:buChar char="•"/>
            </a:pPr>
            <a:r>
              <a:rPr lang="nl-NL" sz="1200" b="1" i="0" u="none" strike="noStrike" kern="100" baseline="0" dirty="0">
                <a:latin typeface="Calibri" panose="020F0502020204030204" pitchFamily="34" charset="0"/>
              </a:rPr>
              <a:t>Verhoogde risiko van natuurrampe</a:t>
            </a:r>
            <a:r>
              <a:rPr lang="nl-NL" sz="1200" b="0" i="0" u="none" strike="noStrike" kern="100" baseline="0" dirty="0">
                <a:latin typeface="Calibri" panose="020F0502020204030204" pitchFamily="34" charset="0"/>
              </a:rPr>
              <a:t>, want oorbeweide en ontboste grond is meer geneig tot vloede, grondverskuiwings en droogtes.</a:t>
            </a:r>
          </a:p>
          <a:p>
            <a:pPr marL="628650" marR="0" lvl="1" indent="-171450" algn="l" rtl="0">
              <a:buFont typeface="Arial" panose="020B0604020202020204" pitchFamily="34" charset="0"/>
              <a:buChar char="•"/>
            </a:pPr>
            <a:r>
              <a:rPr lang="nl-NL" sz="1200" b="1" i="0" u="none" strike="noStrike" kern="100" baseline="0" dirty="0">
                <a:latin typeface="Calibri" panose="020F0502020204030204" pitchFamily="34" charset="0"/>
              </a:rPr>
              <a:t>Waterskaarste</a:t>
            </a:r>
            <a:r>
              <a:rPr lang="nl-NL" sz="1200" b="0" i="0" u="none" strike="noStrike" kern="100" baseline="0" dirty="0">
                <a:latin typeface="Calibri" panose="020F0502020204030204" pitchFamily="34" charset="0"/>
              </a:rPr>
              <a:t>, aangesien gedegradeerde grond minder water behou, wat die heropbouing van grondwater verminder en watertekorte veroorsaak.</a:t>
            </a:r>
          </a:p>
          <a:p>
            <a:pPr marL="628650" marR="0" lvl="1" indent="-171450" algn="l" rtl="0">
              <a:buFont typeface="Arial" panose="020B0604020202020204" pitchFamily="34" charset="0"/>
              <a:buChar char="•"/>
            </a:pPr>
            <a:r>
              <a:rPr lang="nl-NL" sz="1200" b="0" i="0" u="none" strike="noStrike" kern="100" baseline="0" dirty="0">
                <a:latin typeface="Calibri" panose="020F0502020204030204" pitchFamily="34" charset="0"/>
              </a:rPr>
              <a:t>Boere en landelike gemeenskappe, wat afhanklik is van vrugbare grond, </a:t>
            </a:r>
            <a:r>
              <a:rPr lang="nl-NL" sz="1200" b="1" i="0" u="none" strike="noStrike" kern="100" baseline="0" dirty="0">
                <a:latin typeface="Calibri" panose="020F0502020204030204" pitchFamily="34" charset="0"/>
              </a:rPr>
              <a:t>sukkel om voedsel te verbou en 'n inkomste te verdien.</a:t>
            </a:r>
          </a:p>
          <a:p>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5</a:t>
            </a:fld>
            <a:endParaRPr lang="en-US"/>
          </a:p>
        </p:txBody>
      </p:sp>
    </p:spTree>
    <p:extLst>
      <p:ext uri="{BB962C8B-B14F-4D97-AF65-F5344CB8AC3E}">
        <p14:creationId xmlns:p14="http://schemas.microsoft.com/office/powerpoint/2010/main" val="701136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Onderrig</a:t>
            </a:r>
            <a:r>
              <a:rPr lang="en-GB" dirty="0"/>
              <a:t> &amp; </a:t>
            </a:r>
            <a:r>
              <a:rPr lang="en-GB" dirty="0" err="1"/>
              <a:t>Groepaktiwiteit</a:t>
            </a:r>
            <a:r>
              <a:rPr lang="en-GB" dirty="0"/>
              <a:t> (10 min)</a:t>
            </a:r>
          </a:p>
          <a:p>
            <a:endParaRPr lang="en-GB" dirty="0"/>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Nou beweeg ons aan na die tweede deel van ons les, waar ons sal fokus op praktiese vaardighede om die impak van die omgewing op ons gesondheid te verminder. Voortbouend op ons vorige les, gaan ons </a:t>
            </a:r>
            <a:r>
              <a:rPr lang="nl-NL" sz="1200" b="1" i="0" u="none" strike="noStrike" kern="100" baseline="0" dirty="0">
                <a:latin typeface="Times New Roman" panose="02020603050405020304" pitchFamily="18" charset="0"/>
              </a:rPr>
              <a:t>omgewingsrisiko's soos vloede, brande en besoedeling</a:t>
            </a:r>
            <a:r>
              <a:rPr lang="nl-NL" sz="1200" b="0" i="0" u="none" strike="noStrike" kern="100" baseline="0" dirty="0">
                <a:latin typeface="Times New Roman" panose="02020603050405020304" pitchFamily="18" charset="0"/>
              </a:rPr>
              <a:t> ondersoek. </a:t>
            </a:r>
            <a:endParaRPr lang="nl-NL" sz="1200" b="1" i="0" u="none" strike="noStrike" kern="100" baseline="0" dirty="0">
              <a:latin typeface="Times New Roman" panose="02020603050405020304" pitchFamily="18" charset="0"/>
            </a:endParaRP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Omgewingskwessies kan dikwels oorweldigend wees en 'n gevoel van negatiwiteit teweeg bring, veral wanneer dit lyk asof dit buite ons beheer is. </a:t>
            </a:r>
            <a:r>
              <a:rPr lang="nl-NL" sz="1200" b="0" i="0" u="none" strike="noStrike" kern="100" baseline="0" dirty="0">
                <a:latin typeface="Calibri" panose="020F0502020204030204" pitchFamily="34" charset="0"/>
              </a:rPr>
              <a:t>Mense spreek dikwels hul frustrasie uit met stellings soos: "Daar is niks wat ons daaraan kan doen nie," of "Die klein verskilletjie wat ek maak, gaan nie die probleem oplos nie." </a:t>
            </a:r>
            <a:r>
              <a:rPr lang="nl-NL" sz="1200" b="0" i="0" u="none" strike="noStrike" kern="100" baseline="0" dirty="0">
                <a:latin typeface="Times New Roman" panose="02020603050405020304" pitchFamily="18" charset="0"/>
              </a:rPr>
              <a:t>Maar wat as ons ons perspektief verskuif en hierdie uitdagings met 'n meer positiewe houding benader?</a:t>
            </a:r>
            <a:endParaRPr lang="nl-NL" sz="1200" b="1" i="0" u="none" strike="noStrike" kern="100" baseline="0" dirty="0">
              <a:latin typeface="Times New Roman" panose="02020603050405020304" pitchFamily="18" charset="0"/>
            </a:endParaRP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Kom ons kyk hoe ons ons reaksies op die omgewingsfaktore wat tot swak gesondheid bydra, kan herformuleer en meer oplossingsgerig kan dink.</a:t>
            </a: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Gebruik van skadelik middels in voedselproduksie: In plaas daarvan om magteloos te voel, kan ons sê: "Ons moet proaktief wees in die keuse van veiliger, gesonder en omgewingsvriendeliker voedselopsies."</a:t>
            </a:r>
            <a:endParaRPr lang="nl-NL" sz="1200" b="1" i="0" u="none" strike="noStrike" kern="100" baseline="0" dirty="0">
              <a:latin typeface="Times New Roman" panose="02020603050405020304" pitchFamily="18" charset="0"/>
            </a:endParaRP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Besoedeling: In plaas daarvan om verslaan te voel, kan ons sê: "Om vir die omgewing te sorg is almal se verantwoordelikheid. Klein, individuele aksies kan gesamentlik 'n groot verskil maak in die vermindering van besoedeling.“</a:t>
            </a:r>
          </a:p>
          <a:p>
            <a:pPr marL="171450" marR="0" indent="-171450" algn="l" rtl="0">
              <a:buFont typeface="Arial" panose="020B0604020202020204" pitchFamily="34" charset="0"/>
              <a:buChar char="•"/>
            </a:pPr>
            <a:endParaRPr lang="nl-NL" sz="1200" b="0" i="0" u="none" strike="noStrike" kern="100" baseline="0" dirty="0">
              <a:latin typeface="Times New Roman" panose="02020603050405020304" pitchFamily="18" charset="0"/>
            </a:endParaRP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Die ontwikkeling van 'n </a:t>
            </a:r>
            <a:r>
              <a:rPr lang="nl-NL" sz="1200" b="1" i="0" u="none" strike="noStrike" kern="100" baseline="0" dirty="0">
                <a:latin typeface="Times New Roman" panose="02020603050405020304" pitchFamily="18" charset="0"/>
              </a:rPr>
              <a:t>positiewe houding</a:t>
            </a:r>
            <a:r>
              <a:rPr lang="nl-NL" sz="1200" b="0" i="0" u="none" strike="noStrike" kern="100" baseline="0" dirty="0">
                <a:latin typeface="Times New Roman" panose="02020603050405020304" pitchFamily="18" charset="0"/>
              </a:rPr>
              <a:t> teenoor hierdie omgewingsfaktore is die sleutel tot die beskerming van ons gesondheid en die bevordering van volhoubaarheid. </a:t>
            </a:r>
          </a:p>
          <a:p>
            <a:pPr marL="171450" marR="0" indent="-171450" algn="l" rtl="0">
              <a:buFont typeface="Arial" panose="020B0604020202020204" pitchFamily="34" charset="0"/>
              <a:buChar char="•"/>
            </a:pPr>
            <a:endParaRPr lang="af-ZA" sz="1200" b="0" i="0" u="none" strike="noStrike" kern="100" baseline="0" dirty="0">
              <a:latin typeface="Times New Roman" panose="02020603050405020304" pitchFamily="18" charset="0"/>
            </a:endParaRPr>
          </a:p>
          <a:p>
            <a:pPr marL="171450" marR="0" indent="-171450" algn="l" rtl="0">
              <a:buFont typeface="Arial" panose="020B0604020202020204" pitchFamily="34" charset="0"/>
              <a:buChar char="•"/>
            </a:pPr>
            <a:endParaRPr lang="af-ZA" sz="1200" b="0" i="0" u="none" strike="noStrike" kern="100" baseline="0" dirty="0">
              <a:latin typeface="Times New Roman" panose="02020603050405020304" pitchFamily="18" charset="0"/>
            </a:endParaRP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In ons vorige les het ons verskeie aksies bespreek wat ons kan neem om die impak van skadelike stowwe in voedselproduksie, onmenslike boerdery, besoedeling, brande en vloede te versag.</a:t>
            </a: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Soos die spreekwoord lui: "Voorkoming is beter as genesing." Deur hierdie ingesteldheid aan te neem, kan ons omgewingsuitdagings beter navigeer en oplossings bevorder wat beide veiligheid en volhoubaarheid ondersteun.</a:t>
            </a:r>
          </a:p>
          <a:p>
            <a:pPr marL="171450" marR="0" indent="-171450" algn="l" rtl="0">
              <a:buFont typeface="Arial" panose="020B0604020202020204" pitchFamily="34" charset="0"/>
              <a:buChar char="•"/>
            </a:pPr>
            <a:endParaRPr lang="af-ZA" sz="1200" b="0" i="0" u="none" strike="noStrike" kern="100" baseline="0" dirty="0">
              <a:latin typeface="Times New Roman" panose="02020603050405020304" pitchFamily="18" charset="0"/>
            </a:endParaRP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Nou gaan julle in groepe 'n dinkskrum hou oor voorkomende aksies wat ons kan neem om ons veiligheid en die welstand van die omgewing te verseker. Dink aan positiewe veranderinge wat ons kan implementeer en hoe dit tot 'n gesonder wêreld kan bydra .</a:t>
            </a: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Leerders voltooi </a:t>
            </a:r>
            <a:r>
              <a:rPr lang="nl-NL" sz="1200" b="1" i="1" u="none" strike="noStrike" kern="100" baseline="0" dirty="0">
                <a:latin typeface="Times New Roman" panose="02020603050405020304" pitchFamily="18" charset="0"/>
              </a:rPr>
              <a:t>Aktiwiteit 1</a:t>
            </a:r>
            <a:r>
              <a:rPr lang="nl-NL" sz="1200" b="0" i="0" u="none" strike="noStrike" kern="100" baseline="0" dirty="0">
                <a:latin typeface="Times New Roman" panose="02020603050405020304" pitchFamily="18" charset="0"/>
              </a:rPr>
              <a:t> (</a:t>
            </a:r>
            <a:r>
              <a:rPr lang="nl-NL" sz="1200" b="1" i="1" u="sng" strike="noStrike" kern="100" baseline="0" dirty="0">
                <a:latin typeface="Times New Roman" panose="02020603050405020304" pitchFamily="18" charset="0"/>
              </a:rPr>
              <a:t>Les 2 – Werkkaart</a:t>
            </a:r>
            <a:r>
              <a:rPr lang="nl-NL" sz="1200" b="0" i="0" u="none" strike="noStrike" kern="100" baseline="0" dirty="0">
                <a:latin typeface="Times New Roman" panose="02020603050405020304" pitchFamily="18" charset="0"/>
              </a:rPr>
              <a:t>) te voltooi. </a:t>
            </a: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Laat die leerders toe om hul idees met die klas te deel. </a:t>
            </a: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Moontlike antwoorde is beskikbaar in die </a:t>
            </a:r>
            <a:r>
              <a:rPr lang="nl-NL" sz="1200" b="1" i="1" u="sng" strike="noStrike" kern="100" baseline="0" dirty="0">
                <a:latin typeface="Times New Roman" panose="02020603050405020304" pitchFamily="18" charset="0"/>
              </a:rPr>
              <a:t>Les 2 – Werkkaart MEMO-dokument</a:t>
            </a:r>
            <a:r>
              <a:rPr lang="nl-NL" sz="1200" b="0" i="0" u="none" strike="noStrike" kern="100" baseline="0" dirty="0">
                <a:latin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6</a:t>
            </a:fld>
            <a:endParaRPr lang="en-US"/>
          </a:p>
        </p:txBody>
      </p:sp>
    </p:spTree>
    <p:extLst>
      <p:ext uri="{BB962C8B-B14F-4D97-AF65-F5344CB8AC3E}">
        <p14:creationId xmlns:p14="http://schemas.microsoft.com/office/powerpoint/2010/main" val="3539203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Onderrig</a:t>
            </a:r>
            <a:r>
              <a:rPr lang="en-GB" dirty="0"/>
              <a:t> &amp; Kyk Video (5 min)</a:t>
            </a:r>
          </a:p>
          <a:p>
            <a:endParaRPr lang="en-GB" dirty="0"/>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Om hierdie gedeelte van die les prakties te maak, gaan ons na 'n werklike voorbeeld kyk.</a:t>
            </a: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In April 2022 het die KwaZulu-Natalse kusgebied, insluitend die groter Durban-gebied en Suidkus, binne 24 uur meer as 300 mm reën ontvang. Dit het tot verwoestende oorstromings gelei, met:</a:t>
            </a: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459 mense wat hul lewens verloor het,</a:t>
            </a: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Meer as 4 000 huise wat vernietig is,</a:t>
            </a: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40 000 mense wat dakloos gelaat is, en</a:t>
            </a: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45 000 mense wat tydelik hul werk verloor het.</a:t>
            </a:r>
          </a:p>
          <a:p>
            <a:pPr marL="171450" marR="0" indent="-171450" algn="l" rtl="0">
              <a:buFont typeface="Arial" panose="020B0604020202020204" pitchFamily="34" charset="0"/>
              <a:buChar char="•"/>
            </a:pPr>
            <a:endParaRPr lang="af-ZA" sz="1200" b="0" i="0" u="none" strike="noStrike" kern="100" baseline="0" dirty="0">
              <a:latin typeface="Times New Roman" panose="02020603050405020304" pitchFamily="18" charset="0"/>
            </a:endParaRP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Kyk nou aandagtig na die volgende video, wat hierdie ramp en die impak daarvan in 2022 uitbeeld.</a:t>
            </a:r>
          </a:p>
          <a:p>
            <a:pPr marL="171450" marR="0" indent="-171450" algn="l" rtl="0">
              <a:buFont typeface="Arial" panose="020B0604020202020204" pitchFamily="34" charset="0"/>
              <a:buChar char="•"/>
            </a:pPr>
            <a:r>
              <a:rPr lang="af-ZA" sz="1200" b="0" i="0" u="none" strike="noStrike" kern="100" baseline="0" dirty="0">
                <a:latin typeface="Times New Roman" panose="02020603050405020304" pitchFamily="18" charset="0"/>
              </a:rPr>
              <a:t>Kyk: </a:t>
            </a:r>
            <a:r>
              <a:rPr lang="en-GB" sz="1200" b="1" i="1" u="none" strike="noStrike" kern="100" baseline="0" dirty="0">
                <a:latin typeface="Times New Roman" panose="02020603050405020304" pitchFamily="18" charset="0"/>
              </a:rPr>
              <a:t>At least 45 dead in South Africa floods - BBC News </a:t>
            </a:r>
            <a:r>
              <a:rPr lang="sv-SE" sz="1200" b="0" i="0" u="sng" strike="noStrike" kern="100" baseline="0" dirty="0">
                <a:solidFill>
                  <a:srgbClr val="467886"/>
                </a:solidFill>
                <a:latin typeface="Times New Roman" panose="02020603050405020304" pitchFamily="18" charset="0"/>
                <a:hlinkClick r:id="rId3"/>
              </a:rPr>
              <a:t>https://www.youtube.com/watch?v=zj2PWkBmJEQ&amp;ab_channel=BBCNews</a:t>
            </a:r>
            <a:r>
              <a:rPr lang="sv-SE" sz="1200" b="0" i="0" u="none" strike="noStrike" kern="100" baseline="0" dirty="0">
                <a:solidFill>
                  <a:srgbClr val="467886"/>
                </a:solidFill>
                <a:latin typeface="Times New Roman" panose="02020603050405020304" pitchFamily="18" charset="0"/>
                <a:hlinkClick r:id="rId3"/>
              </a:rPr>
              <a:t> (2 min 54 sek.)</a:t>
            </a:r>
          </a:p>
          <a:p>
            <a:pPr marL="171450" marR="0" indent="-171450" algn="l" rtl="0">
              <a:buFont typeface="Arial" panose="020B0604020202020204" pitchFamily="34" charset="0"/>
              <a:buChar char="•"/>
            </a:pPr>
            <a:endParaRPr lang="af-ZA" sz="1200" b="0" i="0" u="none" strike="noStrike" kern="100" baseline="0" dirty="0">
              <a:latin typeface="Times New Roman" panose="02020603050405020304" pitchFamily="18" charset="0"/>
            </a:endParaRP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Nou gaan ons </a:t>
            </a:r>
            <a:r>
              <a:rPr lang="nl-NL" sz="1200" b="1" i="0" u="none" strike="noStrike" kern="100" baseline="0" dirty="0">
                <a:latin typeface="Times New Roman" panose="02020603050405020304" pitchFamily="18" charset="0"/>
              </a:rPr>
              <a:t>hanteringstegnieke</a:t>
            </a:r>
            <a:r>
              <a:rPr lang="nl-NL" sz="1200" b="0" i="0" u="none" strike="noStrike" kern="100" baseline="0" dirty="0">
                <a:latin typeface="Times New Roman" panose="02020603050405020304" pitchFamily="18" charset="0"/>
              </a:rPr>
              <a:t> vir vloede bespreek. Hou in gedagte dat baie van hierdie tegnieke ook gebruik kan word vir ander rampe, soos brande en ander natuurrampe.</a:t>
            </a:r>
          </a:p>
          <a:p>
            <a:pPr marL="171450" marR="0" indent="-171450" algn="l" rtl="0">
              <a:buFont typeface="Arial" panose="020B0604020202020204" pitchFamily="34" charset="0"/>
              <a:buChar char="•"/>
            </a:pPr>
            <a:endParaRPr lang="af-ZA" sz="1200" b="0" i="0" u="none" strike="noStrike" kern="100" baseline="0" dirty="0">
              <a:latin typeface="Times New Roman" panose="02020603050405020304" pitchFamily="18" charset="0"/>
            </a:endParaRP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Kom ons verdeel ons hanteringstegnieke in drie dele. Ons begin met strategieë </a:t>
            </a:r>
            <a:r>
              <a:rPr lang="nl-NL" sz="1200" b="0" i="1" u="none" strike="noStrike" kern="100" baseline="0" dirty="0">
                <a:latin typeface="Times New Roman" panose="02020603050405020304" pitchFamily="18" charset="0"/>
              </a:rPr>
              <a:t>voor die vloed</a:t>
            </a:r>
            <a:r>
              <a:rPr lang="nl-NL" sz="1200" b="0" i="0" u="none" strike="noStrike" kern="100" baseline="0" dirty="0">
                <a:latin typeface="Times New Roman" panose="02020603050405020304" pitchFamily="18" charset="0"/>
              </a:rPr>
              <a:t>, wat deel uitmaak van die </a:t>
            </a:r>
            <a:r>
              <a:rPr lang="nl-NL" sz="1200" b="1" i="0" u="none" strike="noStrike" kern="100" baseline="0" dirty="0">
                <a:latin typeface="Times New Roman" panose="02020603050405020304" pitchFamily="18" charset="0"/>
              </a:rPr>
              <a:t>paraatheids- en voorkomingsfase</a:t>
            </a:r>
            <a:r>
              <a:rPr lang="nl-NL" sz="1200" b="0" i="0" u="none" strike="noStrike" kern="100" baseline="0" dirty="0">
                <a:latin typeface="Times New Roman" panose="02020603050405020304" pitchFamily="18" charset="0"/>
              </a:rPr>
              <a:t>.</a:t>
            </a: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Eerstens is dit belangrik om </a:t>
            </a:r>
            <a:r>
              <a:rPr lang="nl-NL" sz="1200" b="1" i="0" u="none" strike="noStrike" kern="100" baseline="0" dirty="0">
                <a:latin typeface="Times New Roman" panose="02020603050405020304" pitchFamily="18" charset="0"/>
              </a:rPr>
              <a:t>ingelig te bly</a:t>
            </a:r>
            <a:r>
              <a:rPr lang="nl-NL" sz="1200" b="0" i="0" u="none" strike="noStrike" kern="100" baseline="0" dirty="0">
                <a:latin typeface="Times New Roman" panose="02020603050405020304" pitchFamily="18" charset="0"/>
              </a:rPr>
              <a:t>, deur die volgende te doen. </a:t>
            </a: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Hou weerberigte fyn dop en neem kennis van waarskuwings wat deur ramp-bestuurowerhede uitgereik word.</a:t>
            </a: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Volg die sosiale media  van plaaslike owerhede vir regstreekse noodopdaterings.</a:t>
            </a:r>
          </a:p>
          <a:p>
            <a:pPr marL="171450" marR="0" indent="-171450" algn="l" rtl="0">
              <a:buFont typeface="Arial" panose="020B0604020202020204" pitchFamily="34" charset="0"/>
              <a:buChar char="•"/>
            </a:pPr>
            <a:endParaRPr lang="af-ZA" sz="1200" b="0" i="0" u="none" strike="noStrike" kern="100" baseline="0" dirty="0">
              <a:latin typeface="Times New Roman" panose="02020603050405020304" pitchFamily="18" charset="0"/>
            </a:endParaRPr>
          </a:p>
          <a:p>
            <a:pPr marL="171450" marR="0" indent="-171450" algn="l" rtl="0">
              <a:buFont typeface="Arial" panose="020B0604020202020204" pitchFamily="34" charset="0"/>
              <a:buChar char="•"/>
            </a:pPr>
            <a:r>
              <a:rPr lang="af-ZA" sz="1200" b="0" i="0" u="none" strike="noStrike" kern="100" baseline="0" dirty="0">
                <a:latin typeface="Times New Roman" panose="02020603050405020304" pitchFamily="18" charset="0"/>
              </a:rPr>
              <a:t>Tweedens,</a:t>
            </a:r>
            <a:r>
              <a:rPr lang="af-ZA" sz="1200" b="1" i="0" u="none" strike="noStrike" kern="100" baseline="0" dirty="0">
                <a:latin typeface="Times New Roman" panose="02020603050405020304" pitchFamily="18" charset="0"/>
              </a:rPr>
              <a:t> skep 'n noodplan:</a:t>
            </a:r>
            <a:endParaRPr lang="af-ZA" sz="1200" b="0" i="0" u="none" strike="noStrike" kern="100" baseline="0" dirty="0">
              <a:latin typeface="Times New Roman" panose="02020603050405020304" pitchFamily="18" charset="0"/>
            </a:endParaRP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Bepaal ontsnappingsroetes en hoërliggende gebiede in jou gemeenskap.</a:t>
            </a:r>
          </a:p>
          <a:p>
            <a:pPr marL="171450" marR="0" indent="-171450" algn="l" rtl="0">
              <a:buFont typeface="Arial" panose="020B0604020202020204" pitchFamily="34" charset="0"/>
              <a:buChar char="•"/>
            </a:pPr>
            <a:r>
              <a:rPr lang="af-ZA" sz="1200" b="0" i="0" u="none" strike="noStrike" kern="100" baseline="0" dirty="0">
                <a:latin typeface="Times New Roman" panose="02020603050405020304" pitchFamily="18" charset="0"/>
              </a:rPr>
              <a:t>Stel 'n </a:t>
            </a:r>
            <a:r>
              <a:rPr lang="af-ZA" sz="1200" b="0" i="0" u="none" strike="noStrike" kern="100" baseline="0" dirty="0" err="1">
                <a:latin typeface="Times New Roman" panose="02020603050405020304" pitchFamily="18" charset="0"/>
              </a:rPr>
              <a:t>gesinskommunikasieplan</a:t>
            </a:r>
            <a:r>
              <a:rPr lang="af-ZA" sz="1200" b="0" i="0" u="none" strike="noStrike" kern="100" baseline="0" dirty="0">
                <a:latin typeface="Times New Roman" panose="02020603050405020304" pitchFamily="18" charset="0"/>
              </a:rPr>
              <a:t> op vir gevalle waar familielede moontlik tydens 'n ramp van mekaar geskei word.</a:t>
            </a:r>
          </a:p>
          <a:p>
            <a:pPr marL="171450" marR="0" indent="-171450" algn="l" rtl="0">
              <a:buFont typeface="Arial" panose="020B0604020202020204" pitchFamily="34" charset="0"/>
              <a:buChar char="•"/>
            </a:pPr>
            <a:endParaRPr lang="af-ZA" sz="1200" b="0" i="0" u="none" strike="noStrike" kern="100" baseline="0" dirty="0">
              <a:latin typeface="Times New Roman" panose="02020603050405020304" pitchFamily="18" charset="0"/>
            </a:endParaRP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Derdens,</a:t>
            </a:r>
            <a:r>
              <a:rPr lang="nl-NL" sz="1200" b="1" i="0" u="none" strike="noStrike" kern="100" baseline="0" dirty="0">
                <a:latin typeface="Times New Roman" panose="02020603050405020304" pitchFamily="18" charset="0"/>
              </a:rPr>
              <a:t> berei 'n noodkissie voor:</a:t>
            </a:r>
            <a:endParaRPr lang="nl-NL" sz="1200" b="0" i="0" u="none" strike="noStrike" kern="100" baseline="0" dirty="0">
              <a:latin typeface="Times New Roman" panose="02020603050405020304" pitchFamily="18" charset="0"/>
            </a:endParaRPr>
          </a:p>
          <a:p>
            <a:pPr marL="171450" marR="0" indent="-171450" algn="l" rtl="0">
              <a:buFont typeface="Arial" panose="020B0604020202020204" pitchFamily="34" charset="0"/>
              <a:buChar char="•"/>
            </a:pPr>
            <a:r>
              <a:rPr lang="af-ZA" sz="1200" b="0" i="0" u="none" strike="noStrike" kern="100" baseline="0" dirty="0">
                <a:latin typeface="Times New Roman" panose="02020603050405020304" pitchFamily="18" charset="0"/>
              </a:rPr>
              <a:t>Sluit noodsaaklike items in, soos skoon drinkwater, nie-bederfbare kos, 'n flitslig, batterye, noodhulptoerusting, belangrike dokumente en voorgeskrewe medikasie.</a:t>
            </a: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'n Basiese noodhulpkissie moet noodsaaklike items bevat om algemene beserings te behandel. (Stel leerders in kennis dat daar 'n noodhulpkissielys in hul </a:t>
            </a:r>
            <a:r>
              <a:rPr lang="nl-NL" sz="1200" b="1" i="1" u="sng" strike="noStrike" kern="100" baseline="0" dirty="0">
                <a:latin typeface="Times New Roman" panose="02020603050405020304" pitchFamily="18" charset="0"/>
              </a:rPr>
              <a:t>Inhoudsopsomming</a:t>
            </a:r>
            <a:r>
              <a:rPr lang="nl-NL" sz="1200" b="0" i="0" u="none" strike="noStrike" kern="100" baseline="0" dirty="0">
                <a:latin typeface="Times New Roman" panose="02020603050405020304" pitchFamily="18" charset="0"/>
              </a:rPr>
              <a:t> beskikbaar is.)</a:t>
            </a:r>
          </a:p>
          <a:p>
            <a:pPr marL="0" marR="0" indent="0" algn="l" rtl="0">
              <a:buFont typeface="Arial" panose="020B0604020202020204" pitchFamily="34" charset="0"/>
              <a:buNone/>
            </a:pPr>
            <a:endParaRPr lang="af-ZA" sz="1200" b="0" i="0" u="none" strike="noStrike" kern="100" baseline="0" dirty="0">
              <a:latin typeface="Times New Roman" panose="02020603050405020304" pitchFamily="18" charset="0"/>
            </a:endParaRPr>
          </a:p>
          <a:p>
            <a:pPr marL="171450" marR="0" indent="-171450" algn="l" rtl="0">
              <a:buFont typeface="Arial" panose="020B0604020202020204" pitchFamily="34" charset="0"/>
              <a:buChar char="•"/>
            </a:pPr>
            <a:r>
              <a:rPr lang="af-ZA" sz="1200" b="0" i="0" u="none" strike="noStrike" kern="100" baseline="0" dirty="0">
                <a:latin typeface="Times New Roman" panose="02020603050405020304" pitchFamily="18" charset="0"/>
              </a:rPr>
              <a:t>Laastens, </a:t>
            </a:r>
            <a:r>
              <a:rPr lang="af-ZA" sz="1200" b="1" i="0" u="none" strike="noStrike" kern="100" baseline="0" dirty="0">
                <a:latin typeface="Times New Roman" panose="02020603050405020304" pitchFamily="18" charset="0"/>
              </a:rPr>
              <a:t>beveilig jou eiendom:</a:t>
            </a: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Maak geute en dreine gereeld skoon om te voorkom dat hulle verstop. </a:t>
            </a:r>
            <a:endParaRPr lang="nl-NL" sz="1200" b="1" i="0" u="none" strike="noStrike" kern="100" baseline="0" dirty="0">
              <a:latin typeface="Times New Roman" panose="02020603050405020304" pitchFamily="18" charset="0"/>
            </a:endParaRP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Skuif waardevolle items en elektriese toestelle na hoër grond om waterskade te voorkom.</a:t>
            </a:r>
            <a:endParaRPr lang="nl-NL" sz="1200" b="1" i="0" u="none" strike="noStrike" kern="100" baseline="0" dirty="0">
              <a:latin typeface="Times New Roman" panose="02020603050405020304" pitchFamily="18" charset="0"/>
            </a:endParaRP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Versterk kwesbare areas van jou huis om die moontlike skade te verminder. </a:t>
            </a:r>
            <a:endParaRPr lang="nl-NL" sz="1200" b="1" i="0" u="none" strike="noStrike" kern="100" baseline="0" dirty="0">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7</a:t>
            </a:fld>
            <a:endParaRPr lang="en-US"/>
          </a:p>
        </p:txBody>
      </p:sp>
    </p:spTree>
    <p:extLst>
      <p:ext uri="{BB962C8B-B14F-4D97-AF65-F5344CB8AC3E}">
        <p14:creationId xmlns:p14="http://schemas.microsoft.com/office/powerpoint/2010/main" val="602786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1B823-0CE8-1894-4642-FBD6A6B8B0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2EBAF6-737C-6C4A-6962-90D3953BC9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ACE8E2-2772-F7E9-B6CB-43725CD5D751}"/>
              </a:ext>
            </a:extLst>
          </p:cNvPr>
          <p:cNvSpPr>
            <a:spLocks noGrp="1"/>
          </p:cNvSpPr>
          <p:nvPr>
            <p:ph type="body" idx="1"/>
          </p:nvPr>
        </p:nvSpPr>
        <p:spPr/>
        <p:txBody>
          <a:bodyPr/>
          <a:lstStyle/>
          <a:p>
            <a:pPr marL="0" indent="0">
              <a:buFont typeface="Arial" panose="020B0604020202020204" pitchFamily="34" charset="0"/>
              <a:buNone/>
            </a:pPr>
            <a:r>
              <a:rPr lang="en-GB" dirty="0" err="1"/>
              <a:t>Onderrig</a:t>
            </a:r>
            <a:r>
              <a:rPr lang="en-GB" dirty="0"/>
              <a:t> &amp; Kyk Video's (5 min)</a:t>
            </a:r>
          </a:p>
          <a:p>
            <a:pPr marL="0" indent="0">
              <a:buFont typeface="Arial" panose="020B0604020202020204" pitchFamily="34" charset="0"/>
              <a:buNone/>
            </a:pPr>
            <a:endParaRPr lang="en-GB" dirty="0"/>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Die tweede fase waarop ons sal fokus, is </a:t>
            </a:r>
            <a:r>
              <a:rPr lang="nl-NL" sz="1200" b="0" i="1" u="none" strike="noStrike" kern="100" baseline="0" dirty="0">
                <a:latin typeface="Times New Roman" panose="02020603050405020304" pitchFamily="18" charset="0"/>
              </a:rPr>
              <a:t>tydens die vloed</a:t>
            </a:r>
            <a:r>
              <a:rPr lang="nl-NL" sz="1200" b="0" i="0" u="none" strike="noStrike" kern="100" baseline="0" dirty="0">
                <a:latin typeface="Times New Roman" panose="02020603050405020304" pitchFamily="18" charset="0"/>
              </a:rPr>
              <a:t>, wat ons die </a:t>
            </a:r>
            <a:r>
              <a:rPr lang="nl-NL" sz="1200" b="1" i="0" u="none" strike="noStrike" kern="100" baseline="0" dirty="0">
                <a:latin typeface="Times New Roman" panose="02020603050405020304" pitchFamily="18" charset="0"/>
              </a:rPr>
              <a:t>veiligheids- en oorlewingsfase </a:t>
            </a:r>
            <a:r>
              <a:rPr lang="nl-NL" sz="1200" b="0" i="0" u="none" strike="noStrike" kern="100" baseline="0" dirty="0">
                <a:latin typeface="Times New Roman" panose="02020603050405020304" pitchFamily="18" charset="0"/>
              </a:rPr>
              <a:t>sal noem. Hier is sleutelstappe om jou veiligheid te verseker:</a:t>
            </a:r>
          </a:p>
          <a:p>
            <a:pPr marL="171450" marR="0" indent="-171450" algn="l" rtl="0">
              <a:buFont typeface="Arial" panose="020B0604020202020204" pitchFamily="34" charset="0"/>
              <a:buChar char="•"/>
            </a:pPr>
            <a:r>
              <a:rPr lang="af-ZA" sz="1200" b="1" i="0" u="none" strike="noStrike" kern="100" baseline="0" dirty="0">
                <a:latin typeface="Times New Roman" panose="02020603050405020304" pitchFamily="18" charset="0"/>
              </a:rPr>
              <a:t>Ontruim vroegtydig: </a:t>
            </a:r>
            <a:r>
              <a:rPr lang="af-ZA" sz="1200" b="0" i="0" u="none" strike="noStrike" kern="100" baseline="0" dirty="0">
                <a:latin typeface="Times New Roman" panose="02020603050405020304" pitchFamily="18" charset="0"/>
              </a:rPr>
              <a:t>Beweeg na hoër grond of 'n aangewese skuiling sodra ontruimings-bevele uitgereik word. Moenie wag totdat watervlakke styg nie, aangesien dit die ontruiming kan bemoeilik.</a:t>
            </a:r>
          </a:p>
          <a:p>
            <a:pPr marL="171450" marR="0" indent="-171450" algn="l" rtl="0">
              <a:buFont typeface="Arial" panose="020B0604020202020204" pitchFamily="34" charset="0"/>
              <a:buChar char="•"/>
            </a:pPr>
            <a:r>
              <a:rPr lang="nl-NL" sz="1200" b="1" i="0" u="none" strike="noStrike" kern="100" baseline="0" dirty="0">
                <a:latin typeface="Times New Roman" panose="02020603050405020304" pitchFamily="18" charset="0"/>
              </a:rPr>
              <a:t>Vermy die bedreiging: </a:t>
            </a:r>
            <a:r>
              <a:rPr lang="nl-NL" sz="1200" b="0" i="0" u="none" strike="noStrike" kern="100" baseline="0" dirty="0">
                <a:latin typeface="Times New Roman" panose="02020603050405020304" pitchFamily="18" charset="0"/>
              </a:rPr>
              <a:t>Moet nooit deur vloedwater stap, swem of bestuur nie, aangesien dit gevaarlike puin of besoedelings-stowwe kan bevat. Die stroom mag ook sterker wees as wat jy dink. Net </a:t>
            </a:r>
            <a:r>
              <a:rPr lang="nl-NL" sz="1200" b="1" i="0" u="none" strike="noStrike" kern="100" baseline="0" dirty="0">
                <a:latin typeface="Times New Roman" panose="02020603050405020304" pitchFamily="18" charset="0"/>
              </a:rPr>
              <a:t>15-30 cm</a:t>
            </a:r>
            <a:r>
              <a:rPr lang="nl-NL" sz="1200" b="0" i="0" u="none" strike="noStrike" kern="100" baseline="0" dirty="0">
                <a:latin typeface="Times New Roman" panose="02020603050405020304" pitchFamily="18" charset="0"/>
              </a:rPr>
              <a:t> bewegende water kan 'n persoon platslaan, en </a:t>
            </a:r>
            <a:r>
              <a:rPr lang="nl-NL" sz="1200" b="1" i="0" u="none" strike="noStrike" kern="100" baseline="0" dirty="0">
                <a:latin typeface="Times New Roman" panose="02020603050405020304" pitchFamily="18" charset="0"/>
              </a:rPr>
              <a:t>60 cm</a:t>
            </a:r>
            <a:r>
              <a:rPr lang="nl-NL" sz="1200" b="0" i="0" u="none" strike="noStrike" kern="100" baseline="0" dirty="0">
                <a:latin typeface="Times New Roman" panose="02020603050405020304" pitchFamily="18" charset="0"/>
              </a:rPr>
              <a:t> kan selfs 'n voertuig wegspoel.</a:t>
            </a:r>
          </a:p>
          <a:p>
            <a:pPr marL="171450" marR="0" indent="-171450" algn="l" rtl="0">
              <a:buFont typeface="Arial" panose="020B0604020202020204" pitchFamily="34" charset="0"/>
              <a:buChar char="•"/>
            </a:pPr>
            <a:r>
              <a:rPr lang="nl-NL" sz="1200" b="1" i="0" u="none" strike="noStrike" kern="100" baseline="0" dirty="0">
                <a:latin typeface="Times New Roman" panose="02020603050405020304" pitchFamily="18" charset="0"/>
              </a:rPr>
              <a:t>Bly in 'n veilige plek: </a:t>
            </a:r>
            <a:r>
              <a:rPr lang="nl-NL" sz="1200" b="0" i="0" u="none" strike="noStrike" kern="100" baseline="0" dirty="0">
                <a:latin typeface="Times New Roman" panose="02020603050405020304" pitchFamily="18" charset="0"/>
              </a:rPr>
              <a:t>Bly in hoërliggende areas of boonste verdiepings van stewige geboue.</a:t>
            </a: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Hou jou noodvoorrade by jou en bly binnenshuis totdat die owerhede verklaar dat dit veilig is om uit te kom.</a:t>
            </a:r>
          </a:p>
          <a:p>
            <a:pPr marL="171450" marR="0" indent="-171450" algn="l" rtl="0">
              <a:buFont typeface="Arial" panose="020B0604020202020204" pitchFamily="34" charset="0"/>
              <a:buChar char="•"/>
            </a:pPr>
            <a:r>
              <a:rPr lang="nl-NL" sz="1200" b="1" i="0" u="none" strike="noStrike" kern="100" baseline="0" dirty="0">
                <a:latin typeface="Times New Roman" panose="02020603050405020304" pitchFamily="18" charset="0"/>
              </a:rPr>
              <a:t>Bly in kontak: </a:t>
            </a:r>
            <a:r>
              <a:rPr lang="nl-NL" sz="1200" b="0" i="0" u="none" strike="noStrike" kern="100" baseline="0" dirty="0">
                <a:latin typeface="Times New Roman" panose="02020603050405020304" pitchFamily="18" charset="0"/>
              </a:rPr>
              <a:t>Gebruik 'n radio of selfoon om ingelig te bly oor die situasie en om met nooddienste en familielede te kommunikeer.</a:t>
            </a:r>
          </a:p>
          <a:p>
            <a:pPr marL="171450" marR="0" indent="-171450" algn="l" rtl="0">
              <a:buFont typeface="Arial" panose="020B0604020202020204" pitchFamily="34" charset="0"/>
              <a:buChar char="•"/>
            </a:pPr>
            <a:r>
              <a:rPr lang="nl-NL" sz="1200" b="1" i="0" u="none" strike="noStrike" kern="100" baseline="0" dirty="0">
                <a:latin typeface="Times New Roman" panose="02020603050405020304" pitchFamily="18" charset="0"/>
              </a:rPr>
              <a:t>Help kwesbare individue: </a:t>
            </a:r>
            <a:r>
              <a:rPr lang="nl-NL" sz="1200" b="0" i="0" u="none" strike="noStrike" kern="100" baseline="0" dirty="0">
                <a:latin typeface="Times New Roman" panose="02020603050405020304" pitchFamily="18" charset="0"/>
              </a:rPr>
              <a:t>Help bejaarde individue, kinders of persone met gestremdhede om veilig te ontruim.</a:t>
            </a:r>
          </a:p>
          <a:p>
            <a:pPr marL="171450" marR="0" indent="-171450" algn="l" rtl="0">
              <a:buFont typeface="Arial" panose="020B0604020202020204" pitchFamily="34" charset="0"/>
              <a:buChar char="•"/>
            </a:pPr>
            <a:endParaRPr lang="af-ZA" sz="1200" b="0" i="0" u="none" strike="noStrike" kern="100" baseline="0" dirty="0">
              <a:latin typeface="Times New Roman" panose="02020603050405020304" pitchFamily="18" charset="0"/>
            </a:endParaRP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Kom ons kyk nou na 'n paar </a:t>
            </a:r>
            <a:r>
              <a:rPr lang="nl-NL" sz="1200" b="1" i="0" u="none" strike="noStrike" kern="100" baseline="0" dirty="0">
                <a:latin typeface="Times New Roman" panose="02020603050405020304" pitchFamily="18" charset="0"/>
              </a:rPr>
              <a:t>basiese noodhulpvaardighede</a:t>
            </a:r>
            <a:r>
              <a:rPr lang="nl-NL" sz="1200" b="0" i="0" u="none" strike="noStrike" kern="100" baseline="0" dirty="0">
                <a:latin typeface="Times New Roman" panose="02020603050405020304" pitchFamily="18" charset="0"/>
              </a:rPr>
              <a:t> om te gebruik in die geval van 'n brand. </a:t>
            </a:r>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Vra die leerders om die term "noodhulp" te definieer voordat u die volgende definisie met hulle deel:</a:t>
            </a:r>
          </a:p>
          <a:p>
            <a:pPr marL="171450" marR="0" indent="-171450" algn="l" rtl="0">
              <a:buFont typeface="Arial" panose="020B0604020202020204" pitchFamily="34" charset="0"/>
              <a:buChar char="•"/>
            </a:pPr>
            <a:r>
              <a:rPr lang="nl-NL" sz="1200" b="1" i="0" u="none" strike="noStrike" kern="100" baseline="0" dirty="0">
                <a:latin typeface="Times New Roman" panose="02020603050405020304" pitchFamily="18" charset="0"/>
              </a:rPr>
              <a:t>Noodhulp </a:t>
            </a:r>
            <a:r>
              <a:rPr lang="nl-NL" sz="1200" b="0" i="0" u="none" strike="noStrike" kern="100" baseline="0" dirty="0">
                <a:latin typeface="Times New Roman" panose="02020603050405020304" pitchFamily="18" charset="0"/>
              </a:rPr>
              <a:t>verwys na die onmiddellike sorg of behandeling wat aan 'n beseerde of siek persoon gegee word voordat professionele mediese hulp beskikbaar is. Die doel van noodhulp is om lewens te red, verdere skade te voorkom en die herstelproses te bevorder.</a:t>
            </a:r>
          </a:p>
          <a:p>
            <a:pPr marL="171450" marR="0" indent="-171450" algn="l" rtl="0">
              <a:buFont typeface="Arial" panose="020B0604020202020204" pitchFamily="34" charset="0"/>
              <a:buChar char="•"/>
            </a:pPr>
            <a:r>
              <a:rPr lang="af-ZA" sz="1200" b="0" i="0" u="none" strike="noStrike" kern="100" baseline="0" dirty="0">
                <a:latin typeface="Times New Roman" panose="02020603050405020304" pitchFamily="18" charset="0"/>
              </a:rPr>
              <a:t>Kyk:</a:t>
            </a:r>
            <a:r>
              <a:rPr lang="af-ZA" sz="1200" b="1" i="0" u="none" strike="noStrike" kern="100" baseline="0" dirty="0">
                <a:latin typeface="Times New Roman" panose="02020603050405020304" pitchFamily="18" charset="0"/>
              </a:rPr>
              <a:t> </a:t>
            </a:r>
            <a:r>
              <a:rPr lang="en-GB" sz="1200" b="1" i="1" u="none" strike="noStrike" kern="100" baseline="0" dirty="0">
                <a:latin typeface="Times New Roman" panose="02020603050405020304" pitchFamily="18" charset="0"/>
              </a:rPr>
              <a:t>Treating burns: SAFE STEPS First Aid: Burns </a:t>
            </a:r>
            <a:r>
              <a:rPr lang="sv-SE" sz="1200" b="0" i="0" u="sng" strike="noStrike" kern="100" baseline="0" dirty="0">
                <a:solidFill>
                  <a:srgbClr val="467886"/>
                </a:solidFill>
                <a:latin typeface="Times New Roman" panose="02020603050405020304" pitchFamily="18" charset="0"/>
                <a:hlinkClick r:id="rId3"/>
              </a:rPr>
              <a:t>https://www.youtube.com/watch?v=z_5tuB1YMK0&amp;ab_channel=SAFESTEPS </a:t>
            </a:r>
            <a:r>
              <a:rPr lang="sv-SE" sz="1200" b="1" i="0" u="none" strike="noStrike" kern="100" baseline="0" dirty="0">
                <a:solidFill>
                  <a:srgbClr val="467886"/>
                </a:solidFill>
                <a:latin typeface="Times New Roman" panose="02020603050405020304" pitchFamily="18" charset="0"/>
                <a:hlinkClick r:id="rId3"/>
              </a:rPr>
              <a:t>  </a:t>
            </a:r>
            <a:r>
              <a:rPr lang="sv-SE" sz="1200" b="0" i="0" u="none" strike="noStrike" kern="100" baseline="0" dirty="0">
                <a:solidFill>
                  <a:srgbClr val="467886"/>
                </a:solidFill>
                <a:latin typeface="Times New Roman" panose="02020603050405020304" pitchFamily="18" charset="0"/>
                <a:hlinkClick r:id="rId3"/>
              </a:rPr>
              <a:t>(1 min 0 sek.)</a:t>
            </a:r>
          </a:p>
          <a:p>
            <a:pPr marL="171450" indent="-171450" rtl="0">
              <a:buFont typeface="Arial" panose="020B0604020202020204" pitchFamily="34" charset="0"/>
              <a:buChar char="•"/>
            </a:pPr>
            <a:r>
              <a:rPr lang="af-ZA" sz="1200" b="0" i="0" u="none" strike="noStrike" kern="100" baseline="0" dirty="0">
                <a:latin typeface="Times New Roman" panose="02020603050405020304" pitchFamily="18" charset="0"/>
              </a:rPr>
              <a:t>Kyk:</a:t>
            </a:r>
            <a:r>
              <a:rPr lang="af-ZA" sz="1200" b="1" i="0" u="none" strike="noStrike" kern="100" baseline="0" dirty="0">
                <a:latin typeface="Times New Roman" panose="02020603050405020304" pitchFamily="18" charset="0"/>
              </a:rPr>
              <a:t> </a:t>
            </a:r>
            <a:r>
              <a:rPr lang="en-GB" sz="1200" b="1" i="1" u="none" strike="noStrike" kern="100" baseline="0" dirty="0">
                <a:latin typeface="Times New Roman" panose="02020603050405020304" pitchFamily="18" charset="0"/>
              </a:rPr>
              <a:t>Smoke inhalation: How to Treat Smoke Inhalation</a:t>
            </a:r>
            <a:endParaRPr lang="af-ZA" sz="1200" b="1" i="1" u="none" strike="noStrike" kern="100" baseline="0" dirty="0">
              <a:latin typeface="Times New Roman" panose="02020603050405020304" pitchFamily="18" charset="0"/>
            </a:endParaRPr>
          </a:p>
          <a:p>
            <a:pPr marL="171450" indent="-171450" rtl="0">
              <a:buFont typeface="Arial" panose="020B0604020202020204" pitchFamily="34" charset="0"/>
              <a:buChar char="•"/>
            </a:pPr>
            <a:r>
              <a:rPr lang="sv-SE" sz="1200" b="0" i="0" u="sng" strike="noStrike" kern="100" baseline="0" dirty="0">
                <a:solidFill>
                  <a:srgbClr val="467886"/>
                </a:solidFill>
                <a:latin typeface="Times New Roman" panose="02020603050405020304" pitchFamily="18" charset="0"/>
                <a:hlinkClick r:id="rId4"/>
              </a:rPr>
              <a:t>https://www.youtube.com/watch?v=8EkX2qeAzp0&amp;ab_channel=FirstAidforLife</a:t>
            </a:r>
            <a:r>
              <a:rPr lang="sv-SE" sz="1200" b="0" i="0" u="none" strike="noStrike" kern="100" baseline="0" dirty="0">
                <a:solidFill>
                  <a:srgbClr val="467886"/>
                </a:solidFill>
                <a:latin typeface="Times New Roman" panose="02020603050405020304" pitchFamily="18" charset="0"/>
                <a:hlinkClick r:id="rId4"/>
              </a:rPr>
              <a:t> (1 min 58 sek.)</a:t>
            </a:r>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5442F2CC-AA5E-17EC-992E-2B75A7043FBF}"/>
              </a:ext>
            </a:extLst>
          </p:cNvPr>
          <p:cNvSpPr>
            <a:spLocks noGrp="1"/>
          </p:cNvSpPr>
          <p:nvPr>
            <p:ph type="sldNum" sz="quarter" idx="5"/>
          </p:nvPr>
        </p:nvSpPr>
        <p:spPr/>
        <p:txBody>
          <a:bodyPr/>
          <a:lstStyle/>
          <a:p>
            <a:fld id="{CA3191F5-5E0E-4B55-96D1-BDCEE836417D}" type="slidenum">
              <a:rPr lang="en-US" smtClean="0"/>
              <a:t>8</a:t>
            </a:fld>
            <a:endParaRPr lang="en-US"/>
          </a:p>
        </p:txBody>
      </p:sp>
    </p:spTree>
    <p:extLst>
      <p:ext uri="{BB962C8B-B14F-4D97-AF65-F5344CB8AC3E}">
        <p14:creationId xmlns:p14="http://schemas.microsoft.com/office/powerpoint/2010/main" val="1686619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Onderrig</a:t>
            </a:r>
            <a:r>
              <a:rPr lang="en-US" dirty="0"/>
              <a:t> (3 min)</a:t>
            </a:r>
          </a:p>
          <a:p>
            <a:endParaRPr lang="en-US" dirty="0"/>
          </a:p>
          <a:p>
            <a:pPr marL="171450" marR="0" indent="-171450" algn="l" rtl="0">
              <a:buFont typeface="Arial" panose="020B0604020202020204" pitchFamily="34" charset="0"/>
              <a:buChar char="•"/>
            </a:pPr>
            <a:r>
              <a:rPr lang="nl-NL" sz="1200" b="0" i="0" u="none" strike="noStrike" kern="100" baseline="0" dirty="0">
                <a:latin typeface="Times New Roman" panose="02020603050405020304" pitchFamily="18" charset="0"/>
              </a:rPr>
              <a:t>Die laaste fase is </a:t>
            </a:r>
            <a:r>
              <a:rPr lang="nl-NL" sz="1200" b="0" i="1" u="none" strike="noStrike" kern="100" baseline="0" dirty="0">
                <a:latin typeface="Times New Roman" panose="02020603050405020304" pitchFamily="18" charset="0"/>
              </a:rPr>
              <a:t>n</a:t>
            </a:r>
            <a:r>
              <a:rPr lang="nl-NL" sz="1200" b="0" i="1" u="none" strike="noStrike" kern="100" baseline="0" dirty="0">
                <a:latin typeface="Calibri" panose="020F0502020204030204" pitchFamily="34" charset="0"/>
              </a:rPr>
              <a:t>á</a:t>
            </a:r>
            <a:r>
              <a:rPr lang="nl-NL" sz="1200" b="0" i="1" u="none" strike="noStrike" kern="100" baseline="0" dirty="0">
                <a:latin typeface="Times New Roman" panose="02020603050405020304" pitchFamily="18" charset="0"/>
              </a:rPr>
              <a:t> die vloed</a:t>
            </a:r>
            <a:r>
              <a:rPr lang="nl-NL" sz="1200" b="0" i="0" u="none" strike="noStrike" kern="100" baseline="0" dirty="0">
                <a:latin typeface="Times New Roman" panose="02020603050405020304" pitchFamily="18" charset="0"/>
              </a:rPr>
              <a:t>, wat ons die </a:t>
            </a:r>
            <a:r>
              <a:rPr lang="nl-NL" sz="1200" b="1" i="0" u="none" strike="noStrike" kern="100" baseline="0" dirty="0">
                <a:latin typeface="Times New Roman" panose="02020603050405020304" pitchFamily="18" charset="0"/>
              </a:rPr>
              <a:t>herstel- en veerkragtigheidsfase </a:t>
            </a:r>
            <a:r>
              <a:rPr lang="nl-NL" sz="1200" b="0" i="0" u="none" strike="noStrike" kern="100" baseline="0" dirty="0">
                <a:latin typeface="Times New Roman" panose="02020603050405020304" pitchFamily="18" charset="0"/>
              </a:rPr>
              <a:t>sal noem. Hier is sleutelstappe om veilig en volhoubaar te help herbou:</a:t>
            </a:r>
          </a:p>
          <a:p>
            <a:pPr marL="171450" marR="0" indent="-171450" algn="l" rtl="0">
              <a:buFont typeface="Arial" panose="020B0604020202020204" pitchFamily="34" charset="0"/>
              <a:buChar char="•"/>
            </a:pPr>
            <a:r>
              <a:rPr lang="af-ZA" sz="1200" b="1" i="0" u="none" strike="noStrike" kern="100" baseline="0" dirty="0">
                <a:latin typeface="Times New Roman" panose="02020603050405020304" pitchFamily="18" charset="0"/>
              </a:rPr>
              <a:t>Verseker veiligheid: </a:t>
            </a:r>
            <a:endParaRPr lang="af-ZA" sz="1200" b="0" i="0" u="none" strike="noStrike" kern="100" baseline="0" dirty="0">
              <a:latin typeface="Times New Roman" panose="02020603050405020304" pitchFamily="18" charset="0"/>
            </a:endParaRP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Gaan slegs terug huis toe wanneer die owerhede bevestig dat dit veilig is.</a:t>
            </a: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Wees versigtig vir verswakte strukture, kraglyne wat omgeval het en besoedelde water.</a:t>
            </a:r>
          </a:p>
          <a:p>
            <a:pPr marL="628650" marR="0" lvl="1" indent="-171450" algn="l" rtl="0">
              <a:buFont typeface="Arial" panose="020B0604020202020204" pitchFamily="34" charset="0"/>
              <a:buChar char="•"/>
            </a:pPr>
            <a:r>
              <a:rPr lang="af-ZA" sz="1200" b="0" i="0" u="none" strike="noStrike" kern="100" baseline="0" dirty="0">
                <a:latin typeface="Times New Roman" panose="02020603050405020304" pitchFamily="18" charset="0"/>
              </a:rPr>
              <a:t>Soek tydelike skuiling by gemeenskap-sentrums, skole of by familielede indien jou huis onveilig is.</a:t>
            </a:r>
          </a:p>
          <a:p>
            <a:pPr marL="171450" marR="0" indent="-171450" algn="l" rtl="0">
              <a:buFont typeface="Arial" panose="020B0604020202020204" pitchFamily="34" charset="0"/>
              <a:buChar char="•"/>
            </a:pPr>
            <a:r>
              <a:rPr lang="af-ZA" sz="1200" b="1" i="0" u="none" strike="noStrike" kern="100" baseline="0" dirty="0">
                <a:latin typeface="Times New Roman" panose="02020603050405020304" pitchFamily="18" charset="0"/>
              </a:rPr>
              <a:t>Sanitasie en gesondheid: </a:t>
            </a: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Moenie vloedwater drink of daarmee kook nie, aangesien dit met bakterieë of chemikalieë besoedel mag wees.</a:t>
            </a: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Was jou hande gereeld om siektes te voorkom.</a:t>
            </a: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Kook die water of gebruik suiweringstablette voordat jy dit drink, indien skoon water nie beskikbaar is nie.</a:t>
            </a:r>
          </a:p>
          <a:p>
            <a:pPr marL="171450" marR="0" indent="-171450" algn="l" rtl="0">
              <a:buFont typeface="Arial" panose="020B0604020202020204" pitchFamily="34" charset="0"/>
              <a:buChar char="•"/>
            </a:pPr>
            <a:r>
              <a:rPr lang="af-ZA" sz="1200" b="1" i="0" u="none" strike="noStrike" kern="100" baseline="0" dirty="0">
                <a:latin typeface="Times New Roman" panose="02020603050405020304" pitchFamily="18" charset="0"/>
              </a:rPr>
              <a:t>Emosionele ondersteuning:</a:t>
            </a:r>
          </a:p>
          <a:p>
            <a:pPr marL="628650" marR="0" lvl="1" indent="-171450" algn="l" rtl="0">
              <a:buFont typeface="Arial" panose="020B0604020202020204" pitchFamily="34" charset="0"/>
              <a:buChar char="•"/>
            </a:pPr>
            <a:r>
              <a:rPr lang="af-ZA" sz="1200" b="0" i="0" u="none" strike="noStrike" kern="100" baseline="0" dirty="0">
                <a:latin typeface="Times New Roman" panose="02020603050405020304" pitchFamily="18" charset="0"/>
              </a:rPr>
              <a:t>Soek gratis beradings-dienste by gemeenskapsentrums, godsdienstige organisasies of NRO's.</a:t>
            </a: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Sluit aan by ondersteuningsgroepe om ervarings te deel en emosionele verligting te kry.</a:t>
            </a: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Moedig oop gesprekke binne gesinne aan om kinders en kwesbare individue te help om stres te hanteer.</a:t>
            </a:r>
          </a:p>
          <a:p>
            <a:pPr marL="171450" marR="0" indent="-171450" algn="l" rtl="0">
              <a:buFont typeface="Arial" panose="020B0604020202020204" pitchFamily="34" charset="0"/>
              <a:buChar char="•"/>
            </a:pPr>
            <a:r>
              <a:rPr lang="af-ZA" sz="1200" b="1" i="0" u="none" strike="noStrike" kern="100" baseline="0" dirty="0">
                <a:latin typeface="Times New Roman" panose="02020603050405020304" pitchFamily="18" charset="0"/>
              </a:rPr>
              <a:t>Herstel en herbou:</a:t>
            </a: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Werk saam met gemeenskaps-programme, NRO's of regeringshulp om toegang tot boumateriale en finansiële hulp te kry.</a:t>
            </a:r>
            <a:endParaRPr lang="nl-NL" sz="1200" b="1" i="0" u="none" strike="noStrike" kern="100" baseline="0" dirty="0">
              <a:latin typeface="Times New Roman" panose="02020603050405020304" pitchFamily="18" charset="0"/>
            </a:endParaRPr>
          </a:p>
          <a:p>
            <a:pPr marL="628650" marR="0" lvl="1" indent="-171450" algn="l" rtl="0">
              <a:buFont typeface="Arial" panose="020B0604020202020204" pitchFamily="34" charset="0"/>
              <a:buChar char="•"/>
            </a:pPr>
            <a:r>
              <a:rPr lang="nl-NL" sz="1200" b="0" i="0" u="none" strike="noStrike" kern="100" baseline="0" dirty="0">
                <a:latin typeface="Times New Roman" panose="02020603050405020304" pitchFamily="18" charset="0"/>
              </a:rPr>
              <a:t>Organiseer gemeenskap skoonmaakpogings om puin veilig en doeltreffend te verwyder.</a:t>
            </a:r>
            <a:endParaRPr lang="nl-NL" sz="1200" b="1" i="0" u="none" strike="noStrike" kern="100" baseline="0" dirty="0">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A3191F5-5E0E-4B55-96D1-BDCEE836417D}" type="slidenum">
              <a:rPr lang="en-US" smtClean="0"/>
              <a:t>9</a:t>
            </a:fld>
            <a:endParaRPr lang="en-US"/>
          </a:p>
        </p:txBody>
      </p:sp>
    </p:spTree>
    <p:extLst>
      <p:ext uri="{BB962C8B-B14F-4D97-AF65-F5344CB8AC3E}">
        <p14:creationId xmlns:p14="http://schemas.microsoft.com/office/powerpoint/2010/main" val="5548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3605-C6B8-4D47-6878-0B4EAD7577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4918EA-07B2-F46B-18C1-02F0BA683F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E4879D-F5BF-8865-9196-2354C38DB553}"/>
              </a:ext>
            </a:extLst>
          </p:cNvPr>
          <p:cNvSpPr>
            <a:spLocks noGrp="1"/>
          </p:cNvSpPr>
          <p:nvPr>
            <p:ph type="dt" sz="half" idx="10"/>
          </p:nvPr>
        </p:nvSpPr>
        <p:spPr/>
        <p:txBody>
          <a:bodyPr/>
          <a:lstStyle/>
          <a:p>
            <a:fld id="{E2AA7D5C-2BF4-4653-91D8-47141895CE1F}" type="datetimeFigureOut">
              <a:rPr lang="en-US" smtClean="0"/>
              <a:t>3/12/2025</a:t>
            </a:fld>
            <a:endParaRPr lang="en-US"/>
          </a:p>
        </p:txBody>
      </p:sp>
      <p:sp>
        <p:nvSpPr>
          <p:cNvPr id="5" name="Footer Placeholder 4">
            <a:extLst>
              <a:ext uri="{FF2B5EF4-FFF2-40B4-BE49-F238E27FC236}">
                <a16:creationId xmlns:a16="http://schemas.microsoft.com/office/drawing/2014/main" id="{F06F7702-92C6-51DC-0AE8-4EF9B592C7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3B7610-BBEC-C0BC-92A6-05DCFE12D02B}"/>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354874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2EB2-079F-545A-5B30-5EE2EC8870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8E4CF1-A07A-79B7-4CB5-15534570D2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E5DD91-768D-9AC7-3477-D7663517694F}"/>
              </a:ext>
            </a:extLst>
          </p:cNvPr>
          <p:cNvSpPr>
            <a:spLocks noGrp="1"/>
          </p:cNvSpPr>
          <p:nvPr>
            <p:ph type="dt" sz="half" idx="10"/>
          </p:nvPr>
        </p:nvSpPr>
        <p:spPr/>
        <p:txBody>
          <a:bodyPr/>
          <a:lstStyle/>
          <a:p>
            <a:fld id="{E2AA7D5C-2BF4-4653-91D8-47141895CE1F}" type="datetimeFigureOut">
              <a:rPr lang="en-US" smtClean="0"/>
              <a:t>3/12/2025</a:t>
            </a:fld>
            <a:endParaRPr lang="en-US"/>
          </a:p>
        </p:txBody>
      </p:sp>
      <p:sp>
        <p:nvSpPr>
          <p:cNvPr id="5" name="Footer Placeholder 4">
            <a:extLst>
              <a:ext uri="{FF2B5EF4-FFF2-40B4-BE49-F238E27FC236}">
                <a16:creationId xmlns:a16="http://schemas.microsoft.com/office/drawing/2014/main" id="{87B36123-9AC0-8128-B4DD-C25FA739B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4F69F-0EFA-BB1C-9719-E3D9DA7EACC8}"/>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3079592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421D2B-80B2-6592-8FDA-34AD50B116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FF143E-1E5C-DC08-91C9-4DFC07ABD2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663493-99C0-75D5-EE1F-BCB4057B40C0}"/>
              </a:ext>
            </a:extLst>
          </p:cNvPr>
          <p:cNvSpPr>
            <a:spLocks noGrp="1"/>
          </p:cNvSpPr>
          <p:nvPr>
            <p:ph type="dt" sz="half" idx="10"/>
          </p:nvPr>
        </p:nvSpPr>
        <p:spPr/>
        <p:txBody>
          <a:bodyPr/>
          <a:lstStyle/>
          <a:p>
            <a:fld id="{E2AA7D5C-2BF4-4653-91D8-47141895CE1F}" type="datetimeFigureOut">
              <a:rPr lang="en-US" smtClean="0"/>
              <a:t>3/12/2025</a:t>
            </a:fld>
            <a:endParaRPr lang="en-US"/>
          </a:p>
        </p:txBody>
      </p:sp>
      <p:sp>
        <p:nvSpPr>
          <p:cNvPr id="5" name="Footer Placeholder 4">
            <a:extLst>
              <a:ext uri="{FF2B5EF4-FFF2-40B4-BE49-F238E27FC236}">
                <a16:creationId xmlns:a16="http://schemas.microsoft.com/office/drawing/2014/main" id="{19F62A8A-3FAD-7C2E-787A-8AB8D4B7D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456758-5A62-277D-61BE-D7E357C90733}"/>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331223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87359-7E74-35D1-796F-3A37D6F90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527445-0390-B431-3525-CC447F9E7D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F695C2-A51B-21E5-DFA7-31A55E67610D}"/>
              </a:ext>
            </a:extLst>
          </p:cNvPr>
          <p:cNvSpPr>
            <a:spLocks noGrp="1"/>
          </p:cNvSpPr>
          <p:nvPr>
            <p:ph type="dt" sz="half" idx="10"/>
          </p:nvPr>
        </p:nvSpPr>
        <p:spPr/>
        <p:txBody>
          <a:bodyPr/>
          <a:lstStyle/>
          <a:p>
            <a:fld id="{E2AA7D5C-2BF4-4653-91D8-47141895CE1F}" type="datetimeFigureOut">
              <a:rPr lang="en-US" smtClean="0"/>
              <a:t>3/12/2025</a:t>
            </a:fld>
            <a:endParaRPr lang="en-US"/>
          </a:p>
        </p:txBody>
      </p:sp>
      <p:sp>
        <p:nvSpPr>
          <p:cNvPr id="5" name="Footer Placeholder 4">
            <a:extLst>
              <a:ext uri="{FF2B5EF4-FFF2-40B4-BE49-F238E27FC236}">
                <a16:creationId xmlns:a16="http://schemas.microsoft.com/office/drawing/2014/main" id="{1EA1ADF9-F389-5B42-80D4-054D7905A0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FF894-C660-8504-1016-6FEACEBF8F2A}"/>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1324373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CCC26-2869-6767-2340-74EE6EED80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4494FF-721C-562A-605B-BAE263B82A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B3F721-D9B9-E0F2-062C-86BFFF339AA9}"/>
              </a:ext>
            </a:extLst>
          </p:cNvPr>
          <p:cNvSpPr>
            <a:spLocks noGrp="1"/>
          </p:cNvSpPr>
          <p:nvPr>
            <p:ph type="dt" sz="half" idx="10"/>
          </p:nvPr>
        </p:nvSpPr>
        <p:spPr/>
        <p:txBody>
          <a:bodyPr/>
          <a:lstStyle/>
          <a:p>
            <a:fld id="{E2AA7D5C-2BF4-4653-91D8-47141895CE1F}" type="datetimeFigureOut">
              <a:rPr lang="en-US" smtClean="0"/>
              <a:t>3/12/2025</a:t>
            </a:fld>
            <a:endParaRPr lang="en-US"/>
          </a:p>
        </p:txBody>
      </p:sp>
      <p:sp>
        <p:nvSpPr>
          <p:cNvPr id="5" name="Footer Placeholder 4">
            <a:extLst>
              <a:ext uri="{FF2B5EF4-FFF2-40B4-BE49-F238E27FC236}">
                <a16:creationId xmlns:a16="http://schemas.microsoft.com/office/drawing/2014/main" id="{08B67EA9-59ED-0893-A64E-152CE0A0D6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95656D-B6BF-E7E3-B564-38338A4996A5}"/>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366921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5C366-60A4-9E62-54DA-E6768FCE71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611832-A50A-9FC5-40FC-3BE73FF160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7CE063-3476-28B3-F2F5-D364E7B6C2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8AB6BA-3BDA-DF8C-8208-D60F24392624}"/>
              </a:ext>
            </a:extLst>
          </p:cNvPr>
          <p:cNvSpPr>
            <a:spLocks noGrp="1"/>
          </p:cNvSpPr>
          <p:nvPr>
            <p:ph type="dt" sz="half" idx="10"/>
          </p:nvPr>
        </p:nvSpPr>
        <p:spPr/>
        <p:txBody>
          <a:bodyPr/>
          <a:lstStyle/>
          <a:p>
            <a:fld id="{E2AA7D5C-2BF4-4653-91D8-47141895CE1F}" type="datetimeFigureOut">
              <a:rPr lang="en-US" smtClean="0"/>
              <a:t>3/12/2025</a:t>
            </a:fld>
            <a:endParaRPr lang="en-US"/>
          </a:p>
        </p:txBody>
      </p:sp>
      <p:sp>
        <p:nvSpPr>
          <p:cNvPr id="6" name="Footer Placeholder 5">
            <a:extLst>
              <a:ext uri="{FF2B5EF4-FFF2-40B4-BE49-F238E27FC236}">
                <a16:creationId xmlns:a16="http://schemas.microsoft.com/office/drawing/2014/main" id="{5DA5A830-539C-80AB-0F33-A7DC933D8C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039A30-A9D1-531C-95EC-780BF55604FA}"/>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2579079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98784-DCCC-F527-BDB4-74A2A046DA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2C6D6E-D760-F2CB-3DC9-5D1A1FBFF4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ECF22D-9E6F-0211-5FC3-CA340AFE7D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B27B5A-0583-E776-4FD1-78D7781BE0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65B24A-CFBA-E9FC-CA29-CD453CB24A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2FEE63-F3E3-0740-BF9B-AEFCD12B598A}"/>
              </a:ext>
            </a:extLst>
          </p:cNvPr>
          <p:cNvSpPr>
            <a:spLocks noGrp="1"/>
          </p:cNvSpPr>
          <p:nvPr>
            <p:ph type="dt" sz="half" idx="10"/>
          </p:nvPr>
        </p:nvSpPr>
        <p:spPr/>
        <p:txBody>
          <a:bodyPr/>
          <a:lstStyle/>
          <a:p>
            <a:fld id="{E2AA7D5C-2BF4-4653-91D8-47141895CE1F}" type="datetimeFigureOut">
              <a:rPr lang="en-US" smtClean="0"/>
              <a:t>3/12/2025</a:t>
            </a:fld>
            <a:endParaRPr lang="en-US"/>
          </a:p>
        </p:txBody>
      </p:sp>
      <p:sp>
        <p:nvSpPr>
          <p:cNvPr id="8" name="Footer Placeholder 7">
            <a:extLst>
              <a:ext uri="{FF2B5EF4-FFF2-40B4-BE49-F238E27FC236}">
                <a16:creationId xmlns:a16="http://schemas.microsoft.com/office/drawing/2014/main" id="{974A0253-16F6-A944-AC13-336B64A944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185C96-EBA6-2E6E-DDEC-B5A104F0A4A1}"/>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2396049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E3BA4-EB36-E854-3208-A5A947C659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3D4B43-8024-1A3D-3AEE-FF9FCF30FCBA}"/>
              </a:ext>
            </a:extLst>
          </p:cNvPr>
          <p:cNvSpPr>
            <a:spLocks noGrp="1"/>
          </p:cNvSpPr>
          <p:nvPr>
            <p:ph type="dt" sz="half" idx="10"/>
          </p:nvPr>
        </p:nvSpPr>
        <p:spPr/>
        <p:txBody>
          <a:bodyPr/>
          <a:lstStyle/>
          <a:p>
            <a:fld id="{E2AA7D5C-2BF4-4653-91D8-47141895CE1F}" type="datetimeFigureOut">
              <a:rPr lang="en-US" smtClean="0"/>
              <a:t>3/12/2025</a:t>
            </a:fld>
            <a:endParaRPr lang="en-US"/>
          </a:p>
        </p:txBody>
      </p:sp>
      <p:sp>
        <p:nvSpPr>
          <p:cNvPr id="4" name="Footer Placeholder 3">
            <a:extLst>
              <a:ext uri="{FF2B5EF4-FFF2-40B4-BE49-F238E27FC236}">
                <a16:creationId xmlns:a16="http://schemas.microsoft.com/office/drawing/2014/main" id="{81026452-3BD1-D1BB-DD15-E1BA33110F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8327D7-66F3-2166-E607-CB36C69E6C5E}"/>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3282397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57EF8A-E51E-A6A3-61ED-C469E3D7BA73}"/>
              </a:ext>
            </a:extLst>
          </p:cNvPr>
          <p:cNvSpPr>
            <a:spLocks noGrp="1"/>
          </p:cNvSpPr>
          <p:nvPr>
            <p:ph type="dt" sz="half" idx="10"/>
          </p:nvPr>
        </p:nvSpPr>
        <p:spPr/>
        <p:txBody>
          <a:bodyPr/>
          <a:lstStyle/>
          <a:p>
            <a:fld id="{E2AA7D5C-2BF4-4653-91D8-47141895CE1F}" type="datetimeFigureOut">
              <a:rPr lang="en-US" smtClean="0"/>
              <a:t>3/12/2025</a:t>
            </a:fld>
            <a:endParaRPr lang="en-US"/>
          </a:p>
        </p:txBody>
      </p:sp>
      <p:sp>
        <p:nvSpPr>
          <p:cNvPr id="3" name="Footer Placeholder 2">
            <a:extLst>
              <a:ext uri="{FF2B5EF4-FFF2-40B4-BE49-F238E27FC236}">
                <a16:creationId xmlns:a16="http://schemas.microsoft.com/office/drawing/2014/main" id="{D873755C-78EC-2374-B3BF-506F63F519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095269-E5EB-C404-F62D-9C82F109BA3C}"/>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115451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C6FAD-A5B1-4603-475F-261EEB06E4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60AE17-E299-7459-AA6E-1607D11474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90FF9D-20AA-3551-3575-4DCE07173B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8BC977-C902-1FBF-1161-8D509E41E3F3}"/>
              </a:ext>
            </a:extLst>
          </p:cNvPr>
          <p:cNvSpPr>
            <a:spLocks noGrp="1"/>
          </p:cNvSpPr>
          <p:nvPr>
            <p:ph type="dt" sz="half" idx="10"/>
          </p:nvPr>
        </p:nvSpPr>
        <p:spPr/>
        <p:txBody>
          <a:bodyPr/>
          <a:lstStyle/>
          <a:p>
            <a:fld id="{E2AA7D5C-2BF4-4653-91D8-47141895CE1F}" type="datetimeFigureOut">
              <a:rPr lang="en-US" smtClean="0"/>
              <a:t>3/12/2025</a:t>
            </a:fld>
            <a:endParaRPr lang="en-US"/>
          </a:p>
        </p:txBody>
      </p:sp>
      <p:sp>
        <p:nvSpPr>
          <p:cNvPr id="6" name="Footer Placeholder 5">
            <a:extLst>
              <a:ext uri="{FF2B5EF4-FFF2-40B4-BE49-F238E27FC236}">
                <a16:creationId xmlns:a16="http://schemas.microsoft.com/office/drawing/2014/main" id="{402FA85F-933D-675C-01D4-D297427D12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C6D9A7-11DB-2171-32EA-8E40DF11C850}"/>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298210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3DEAA-D182-92EC-F8ED-FD267B06AF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28D9FC-6A94-BD32-EBEF-02311C2D8A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1ED61E-B339-5C12-2833-DDB8B8F135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52EADD-302B-80F4-C8C0-3976027F5C1B}"/>
              </a:ext>
            </a:extLst>
          </p:cNvPr>
          <p:cNvSpPr>
            <a:spLocks noGrp="1"/>
          </p:cNvSpPr>
          <p:nvPr>
            <p:ph type="dt" sz="half" idx="10"/>
          </p:nvPr>
        </p:nvSpPr>
        <p:spPr/>
        <p:txBody>
          <a:bodyPr/>
          <a:lstStyle/>
          <a:p>
            <a:fld id="{E2AA7D5C-2BF4-4653-91D8-47141895CE1F}" type="datetimeFigureOut">
              <a:rPr lang="en-US" smtClean="0"/>
              <a:t>3/12/2025</a:t>
            </a:fld>
            <a:endParaRPr lang="en-US"/>
          </a:p>
        </p:txBody>
      </p:sp>
      <p:sp>
        <p:nvSpPr>
          <p:cNvPr id="6" name="Footer Placeholder 5">
            <a:extLst>
              <a:ext uri="{FF2B5EF4-FFF2-40B4-BE49-F238E27FC236}">
                <a16:creationId xmlns:a16="http://schemas.microsoft.com/office/drawing/2014/main" id="{4BD41B1B-E14F-1E74-A7FA-F19A433C00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0FBCFF-0AF7-63B3-173C-5150337A268A}"/>
              </a:ext>
            </a:extLst>
          </p:cNvPr>
          <p:cNvSpPr>
            <a:spLocks noGrp="1"/>
          </p:cNvSpPr>
          <p:nvPr>
            <p:ph type="sldNum" sz="quarter" idx="12"/>
          </p:nvPr>
        </p:nvSpPr>
        <p:spPr/>
        <p:txBody>
          <a:bodyPr/>
          <a:lstStyle/>
          <a:p>
            <a:fld id="{9BCD857F-FDA6-4C3C-A503-E9FBB45ABDA9}" type="slidenum">
              <a:rPr lang="en-US" smtClean="0"/>
              <a:t>‹#›</a:t>
            </a:fld>
            <a:endParaRPr lang="en-US"/>
          </a:p>
        </p:txBody>
      </p:sp>
    </p:spTree>
    <p:extLst>
      <p:ext uri="{BB962C8B-B14F-4D97-AF65-F5344CB8AC3E}">
        <p14:creationId xmlns:p14="http://schemas.microsoft.com/office/powerpoint/2010/main" val="1730858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E205E7-5EBF-9836-4814-2886309642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56CC59-9F3B-5397-667E-3F5F8B9C11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A6564A-7166-E17F-A63E-497936337F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AA7D5C-2BF4-4653-91D8-47141895CE1F}" type="datetimeFigureOut">
              <a:rPr lang="en-US" smtClean="0"/>
              <a:t>3/12/2025</a:t>
            </a:fld>
            <a:endParaRPr lang="en-US"/>
          </a:p>
        </p:txBody>
      </p:sp>
      <p:sp>
        <p:nvSpPr>
          <p:cNvPr id="5" name="Footer Placeholder 4">
            <a:extLst>
              <a:ext uri="{FF2B5EF4-FFF2-40B4-BE49-F238E27FC236}">
                <a16:creationId xmlns:a16="http://schemas.microsoft.com/office/drawing/2014/main" id="{367045B6-4CAC-49B0-CE96-7D3C6B3D03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2AA128F-E006-BE04-DBB7-61C0FCFDD4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CD857F-FDA6-4C3C-A503-E9FBB45ABDA9}" type="slidenum">
              <a:rPr lang="en-US" smtClean="0"/>
              <a:t>‹#›</a:t>
            </a:fld>
            <a:endParaRPr lang="en-US"/>
          </a:p>
        </p:txBody>
      </p:sp>
    </p:spTree>
    <p:extLst>
      <p:ext uri="{BB962C8B-B14F-4D97-AF65-F5344CB8AC3E}">
        <p14:creationId xmlns:p14="http://schemas.microsoft.com/office/powerpoint/2010/main" val="4149851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youtube.com/watch?v=zj2PWkBmJEQ&amp;ab_channel=BBCNew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z_5tuB1YMK0&amp;ab_channel=SAFESTEPS"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jpeg"/><Relationship Id="rId5" Type="http://schemas.openxmlformats.org/officeDocument/2006/relationships/image" Target="../media/image28.png"/><Relationship Id="rId4" Type="http://schemas.openxmlformats.org/officeDocument/2006/relationships/hyperlink" Target="https://www.youtube.com/watch?v=8EkX2qeAzp0&amp;ab_channel=FirstAidforLife" TargetMode="Externa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jpeg"/><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ight bulb in the grass&#10;&#10;AI-generated content may be incorrect.">
            <a:extLst>
              <a:ext uri="{FF2B5EF4-FFF2-40B4-BE49-F238E27FC236}">
                <a16:creationId xmlns:a16="http://schemas.microsoft.com/office/drawing/2014/main" id="{F5B753B8-58C5-7A4C-8C02-40CAAE3099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C0CF787C-3529-F7D8-368F-91478BFA69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44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ign with a person running on it&#10;&#10;AI-generated content may be incorrect.">
            <a:extLst>
              <a:ext uri="{FF2B5EF4-FFF2-40B4-BE49-F238E27FC236}">
                <a16:creationId xmlns:a16="http://schemas.microsoft.com/office/drawing/2014/main" id="{002F04CC-E118-BC30-C8BF-CD674E0356B7}"/>
              </a:ext>
            </a:extLst>
          </p:cNvPr>
          <p:cNvPicPr>
            <a:picLocks noChangeAspect="1"/>
          </p:cNvPicPr>
          <p:nvPr/>
        </p:nvPicPr>
        <p:blipFill>
          <a:blip r:embed="rId3">
            <a:extLst>
              <a:ext uri="{28A0092B-C50C-407E-A947-70E740481C1C}">
                <a14:useLocalDpi xmlns:a14="http://schemas.microsoft.com/office/drawing/2010/main" val="0"/>
              </a:ext>
            </a:extLst>
          </a:blip>
          <a:srcRect l="3284" t="9091" r="5807"/>
          <a:stretch/>
        </p:blipFill>
        <p:spPr>
          <a:xfrm>
            <a:off x="20" y="10"/>
            <a:ext cx="12191981" cy="6857990"/>
          </a:xfrm>
          <a:prstGeom prst="rect">
            <a:avLst/>
          </a:prstGeom>
        </p:spPr>
      </p:pic>
      <p:sp>
        <p:nvSpPr>
          <p:cNvPr id="30" name="Rectangle 29">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CCC666-B9AD-132B-9A3B-65C60594EA2C}"/>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dirty="0" err="1">
                <a:solidFill>
                  <a:schemeClr val="bg1"/>
                </a:solidFill>
              </a:rPr>
              <a:t>Refleksie</a:t>
            </a:r>
            <a:endParaRPr lang="en-US" sz="6600" dirty="0">
              <a:solidFill>
                <a:schemeClr val="bg1"/>
              </a:solidFill>
            </a:endParaRPr>
          </a:p>
        </p:txBody>
      </p:sp>
      <p:sp>
        <p:nvSpPr>
          <p:cNvPr id="32" name="Rectangle: Rounded Corners 31">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go with a person in the middle&#10;&#10;AI-generated content may be incorrect.">
            <a:extLst>
              <a:ext uri="{FF2B5EF4-FFF2-40B4-BE49-F238E27FC236}">
                <a16:creationId xmlns:a16="http://schemas.microsoft.com/office/drawing/2014/main" id="{0817D7A4-BF4C-E866-4C99-FDA851BA53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6381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68175-E48E-D281-8B66-B7E12D06D02F}"/>
              </a:ext>
            </a:extLst>
          </p:cNvPr>
          <p:cNvSpPr>
            <a:spLocks noGrp="1"/>
          </p:cNvSpPr>
          <p:nvPr>
            <p:ph type="title"/>
          </p:nvPr>
        </p:nvSpPr>
        <p:spPr/>
        <p:txBody>
          <a:bodyPr>
            <a:normAutofit/>
          </a:bodyPr>
          <a:lstStyle/>
          <a:p>
            <a:r>
              <a:rPr lang="nl-NL" sz="4000" dirty="0"/>
              <a:t>Teen die einde van die les behoort jy in staat te wees om:</a:t>
            </a:r>
            <a:endParaRPr lang="en-US" sz="4000" dirty="0"/>
          </a:p>
        </p:txBody>
      </p:sp>
      <p:graphicFrame>
        <p:nvGraphicFramePr>
          <p:cNvPr id="5" name="Content Placeholder 2">
            <a:extLst>
              <a:ext uri="{FF2B5EF4-FFF2-40B4-BE49-F238E27FC236}">
                <a16:creationId xmlns:a16="http://schemas.microsoft.com/office/drawing/2014/main" id="{41006913-F2A0-4399-F5C5-B732B08A920F}"/>
              </a:ext>
            </a:extLst>
          </p:cNvPr>
          <p:cNvGraphicFramePr>
            <a:graphicFrameLocks noGrp="1"/>
          </p:cNvGraphicFramePr>
          <p:nvPr>
            <p:ph idx="1"/>
            <p:extLst>
              <p:ext uri="{D42A27DB-BD31-4B8C-83A1-F6EECF244321}">
                <p14:modId xmlns:p14="http://schemas.microsoft.com/office/powerpoint/2010/main" val="2275772390"/>
              </p:ext>
            </p:extLst>
          </p:nvPr>
        </p:nvGraphicFramePr>
        <p:xfrm>
          <a:off x="838200" y="1449108"/>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logo with a person in the middle&#10;&#10;AI-generated content may be incorrect.">
            <a:extLst>
              <a:ext uri="{FF2B5EF4-FFF2-40B4-BE49-F238E27FC236}">
                <a16:creationId xmlns:a16="http://schemas.microsoft.com/office/drawing/2014/main" id="{E6C30F7D-EC64-72C6-ACFA-37E5D7CF11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1872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910D53EB-916D-2BF2-38A8-A94D4CC8B0A6}"/>
              </a:ext>
            </a:extLst>
          </p:cNvPr>
          <p:cNvSpPr>
            <a:spLocks noGrp="1"/>
          </p:cNvSpPr>
          <p:nvPr>
            <p:ph type="title"/>
          </p:nvPr>
        </p:nvSpPr>
        <p:spPr>
          <a:xfrm>
            <a:off x="1371597" y="348865"/>
            <a:ext cx="10044023" cy="877729"/>
          </a:xfrm>
        </p:spPr>
        <p:txBody>
          <a:bodyPr anchor="ctr">
            <a:normAutofit/>
          </a:bodyPr>
          <a:lstStyle/>
          <a:p>
            <a:r>
              <a:rPr lang="en-GB" sz="4000" dirty="0" err="1">
                <a:solidFill>
                  <a:srgbClr val="FFFFFF"/>
                </a:solidFill>
              </a:rPr>
              <a:t>Uitputting</a:t>
            </a:r>
            <a:r>
              <a:rPr lang="en-GB" sz="4000" dirty="0">
                <a:solidFill>
                  <a:srgbClr val="FFFFFF"/>
                </a:solidFill>
              </a:rPr>
              <a:t> van </a:t>
            </a:r>
            <a:r>
              <a:rPr lang="en-GB" sz="4000" dirty="0" err="1">
                <a:solidFill>
                  <a:srgbClr val="FFFFFF"/>
                </a:solidFill>
              </a:rPr>
              <a:t>visvoorrade</a:t>
            </a:r>
            <a:r>
              <a:rPr lang="en-GB" sz="4000" dirty="0">
                <a:solidFill>
                  <a:srgbClr val="FFFFFF"/>
                </a:solidFill>
              </a:rPr>
              <a:t> (</a:t>
            </a:r>
            <a:r>
              <a:rPr lang="en-GB" sz="4000" dirty="0" err="1">
                <a:solidFill>
                  <a:srgbClr val="FFFFFF"/>
                </a:solidFill>
              </a:rPr>
              <a:t>Oorbevissing</a:t>
            </a:r>
            <a:r>
              <a:rPr lang="en-GB" sz="4000" dirty="0">
                <a:solidFill>
                  <a:srgbClr val="FFFFFF"/>
                </a:solidFill>
              </a:rPr>
              <a:t>)</a:t>
            </a:r>
            <a:endParaRPr lang="en-US" sz="4000" dirty="0">
              <a:solidFill>
                <a:srgbClr val="FFFFFF"/>
              </a:solidFill>
            </a:endParaRPr>
          </a:p>
        </p:txBody>
      </p:sp>
      <p:pic>
        <p:nvPicPr>
          <p:cNvPr id="7" name="Picture 6" descr="A logo with a person in the middle&#10;&#10;AI-generated content may be incorrect.">
            <a:extLst>
              <a:ext uri="{FF2B5EF4-FFF2-40B4-BE49-F238E27FC236}">
                <a16:creationId xmlns:a16="http://schemas.microsoft.com/office/drawing/2014/main" id="{A5B7AA87-5844-90EC-30AB-F5E41A728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Content Placeholder 3">
            <a:extLst>
              <a:ext uri="{FF2B5EF4-FFF2-40B4-BE49-F238E27FC236}">
                <a16:creationId xmlns:a16="http://schemas.microsoft.com/office/drawing/2014/main" id="{D36743B5-609B-C840-2471-285CAE013BE3}"/>
              </a:ext>
            </a:extLst>
          </p:cNvPr>
          <p:cNvGraphicFramePr>
            <a:graphicFrameLocks noGrp="1"/>
          </p:cNvGraphicFramePr>
          <p:nvPr>
            <p:ph idx="1"/>
            <p:extLst>
              <p:ext uri="{D42A27DB-BD31-4B8C-83A1-F6EECF244321}">
                <p14:modId xmlns:p14="http://schemas.microsoft.com/office/powerpoint/2010/main" val="77539385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16175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02DE7A-3C6F-5E99-102B-E21AAAC293A7}"/>
              </a:ext>
            </a:extLst>
          </p:cNvPr>
          <p:cNvSpPr>
            <a:spLocks noGrp="1"/>
          </p:cNvSpPr>
          <p:nvPr>
            <p:ph type="title"/>
          </p:nvPr>
        </p:nvSpPr>
        <p:spPr>
          <a:xfrm>
            <a:off x="1371597" y="348865"/>
            <a:ext cx="10044023" cy="877729"/>
          </a:xfrm>
        </p:spPr>
        <p:txBody>
          <a:bodyPr anchor="ctr">
            <a:normAutofit/>
          </a:bodyPr>
          <a:lstStyle/>
          <a:p>
            <a:r>
              <a:rPr lang="en-GB" sz="4000" dirty="0" err="1">
                <a:solidFill>
                  <a:srgbClr val="FFFFFF"/>
                </a:solidFill>
              </a:rPr>
              <a:t>Uitputting</a:t>
            </a:r>
            <a:r>
              <a:rPr lang="en-GB" sz="4000" dirty="0">
                <a:solidFill>
                  <a:srgbClr val="FFFFFF"/>
                </a:solidFill>
              </a:rPr>
              <a:t> van </a:t>
            </a:r>
            <a:r>
              <a:rPr lang="en-GB" sz="4000" dirty="0" err="1">
                <a:solidFill>
                  <a:srgbClr val="FFFFFF"/>
                </a:solidFill>
              </a:rPr>
              <a:t>vuurmaakhout</a:t>
            </a:r>
            <a:r>
              <a:rPr lang="en-GB" sz="4000" dirty="0">
                <a:solidFill>
                  <a:srgbClr val="FFFFFF"/>
                </a:solidFill>
              </a:rPr>
              <a:t> (</a:t>
            </a:r>
            <a:r>
              <a:rPr lang="en-GB" sz="4000" dirty="0" err="1">
                <a:solidFill>
                  <a:srgbClr val="FFFFFF"/>
                </a:solidFill>
              </a:rPr>
              <a:t>Ontbossing</a:t>
            </a:r>
            <a:r>
              <a:rPr lang="en-GB" sz="4000" dirty="0">
                <a:solidFill>
                  <a:srgbClr val="FFFFFF"/>
                </a:solidFill>
              </a:rPr>
              <a:t>)</a:t>
            </a:r>
            <a:endParaRPr lang="en-US" sz="4000" dirty="0">
              <a:solidFill>
                <a:srgbClr val="FFFFFF"/>
              </a:solidFill>
            </a:endParaRPr>
          </a:p>
        </p:txBody>
      </p:sp>
      <p:pic>
        <p:nvPicPr>
          <p:cNvPr id="4" name="Picture 3" descr="A logo with a person in the middle&#10;&#10;AI-generated content may be incorrect.">
            <a:extLst>
              <a:ext uri="{FF2B5EF4-FFF2-40B4-BE49-F238E27FC236}">
                <a16:creationId xmlns:a16="http://schemas.microsoft.com/office/drawing/2014/main" id="{31A248EE-3395-38B9-9F5B-952D7662ED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ontent Placeholder 4">
            <a:extLst>
              <a:ext uri="{FF2B5EF4-FFF2-40B4-BE49-F238E27FC236}">
                <a16:creationId xmlns:a16="http://schemas.microsoft.com/office/drawing/2014/main" id="{D229E9D8-A866-0A40-F7E0-8A2978C566BF}"/>
              </a:ext>
            </a:extLst>
          </p:cNvPr>
          <p:cNvGraphicFramePr>
            <a:graphicFrameLocks noGrp="1"/>
          </p:cNvGraphicFramePr>
          <p:nvPr>
            <p:ph idx="1"/>
            <p:extLst>
              <p:ext uri="{D42A27DB-BD31-4B8C-83A1-F6EECF244321}">
                <p14:modId xmlns:p14="http://schemas.microsoft.com/office/powerpoint/2010/main" val="233825356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86996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75E39B9A-6518-2FC3-1180-ABFE1A23D632}"/>
              </a:ext>
            </a:extLst>
          </p:cNvPr>
          <p:cNvSpPr>
            <a:spLocks noGrp="1"/>
          </p:cNvSpPr>
          <p:nvPr>
            <p:ph type="title"/>
          </p:nvPr>
        </p:nvSpPr>
        <p:spPr>
          <a:xfrm>
            <a:off x="1383564" y="348865"/>
            <a:ext cx="9718111" cy="1576446"/>
          </a:xfrm>
        </p:spPr>
        <p:txBody>
          <a:bodyPr anchor="ctr">
            <a:normAutofit/>
          </a:bodyPr>
          <a:lstStyle/>
          <a:p>
            <a:r>
              <a:rPr lang="en-GB" sz="4000" dirty="0" err="1">
                <a:solidFill>
                  <a:srgbClr val="FFFFFF"/>
                </a:solidFill>
              </a:rPr>
              <a:t>Uitputting</a:t>
            </a:r>
            <a:r>
              <a:rPr lang="en-GB" sz="4000" dirty="0">
                <a:solidFill>
                  <a:srgbClr val="FFFFFF"/>
                </a:solidFill>
              </a:rPr>
              <a:t> van </a:t>
            </a:r>
            <a:r>
              <a:rPr lang="en-GB" sz="4000" dirty="0" err="1">
                <a:solidFill>
                  <a:srgbClr val="FFFFFF"/>
                </a:solidFill>
              </a:rPr>
              <a:t>grond</a:t>
            </a:r>
            <a:r>
              <a:rPr lang="en-GB" sz="4000" dirty="0">
                <a:solidFill>
                  <a:srgbClr val="FFFFFF"/>
                </a:solidFill>
              </a:rPr>
              <a:t> (</a:t>
            </a:r>
            <a:r>
              <a:rPr lang="en-GB" sz="4000" dirty="0" err="1">
                <a:solidFill>
                  <a:srgbClr val="FFFFFF"/>
                </a:solidFill>
              </a:rPr>
              <a:t>Gronddegradasie</a:t>
            </a:r>
            <a:r>
              <a:rPr lang="en-GB" sz="4000" dirty="0">
                <a:solidFill>
                  <a:srgbClr val="FFFFFF"/>
                </a:solidFill>
              </a:rPr>
              <a:t> of </a:t>
            </a:r>
            <a:r>
              <a:rPr lang="en-GB" sz="4000" dirty="0" err="1">
                <a:solidFill>
                  <a:srgbClr val="FFFFFF"/>
                </a:solidFill>
              </a:rPr>
              <a:t>Woestynvorming</a:t>
            </a:r>
            <a:r>
              <a:rPr lang="en-GB" sz="4000" dirty="0">
                <a:solidFill>
                  <a:srgbClr val="FFFFFF"/>
                </a:solidFill>
              </a:rPr>
              <a:t>)</a:t>
            </a:r>
            <a:endParaRPr lang="en-US" sz="4000" dirty="0">
              <a:solidFill>
                <a:srgbClr val="FFFFFF"/>
              </a:solidFill>
            </a:endParaRPr>
          </a:p>
        </p:txBody>
      </p:sp>
      <p:pic>
        <p:nvPicPr>
          <p:cNvPr id="5" name="Picture 4" descr="A logo with a person in the middle&#10;&#10;AI-generated content may be incorrect.">
            <a:extLst>
              <a:ext uri="{FF2B5EF4-FFF2-40B4-BE49-F238E27FC236}">
                <a16:creationId xmlns:a16="http://schemas.microsoft.com/office/drawing/2014/main" id="{8B3CD5DC-2B05-85B6-9C02-3959403A0E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Content Placeholder 5">
            <a:extLst>
              <a:ext uri="{FF2B5EF4-FFF2-40B4-BE49-F238E27FC236}">
                <a16:creationId xmlns:a16="http://schemas.microsoft.com/office/drawing/2014/main" id="{A8CE6059-8C52-CA9A-9BB9-47EB1CE378CC}"/>
              </a:ext>
            </a:extLst>
          </p:cNvPr>
          <p:cNvGraphicFramePr>
            <a:graphicFrameLocks noGrp="1"/>
          </p:cNvGraphicFramePr>
          <p:nvPr>
            <p:ph idx="1"/>
            <p:extLst>
              <p:ext uri="{D42A27DB-BD31-4B8C-83A1-F6EECF244321}">
                <p14:modId xmlns:p14="http://schemas.microsoft.com/office/powerpoint/2010/main" val="238060328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00403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A wooden doll sitting on a rock&#10;&#10;AI-generated content may be incorrect.">
            <a:extLst>
              <a:ext uri="{FF2B5EF4-FFF2-40B4-BE49-F238E27FC236}">
                <a16:creationId xmlns:a16="http://schemas.microsoft.com/office/drawing/2014/main" id="{8D703F93-1C5B-081B-9482-8CC2901F599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0476" cy="6857143"/>
          </a:xfrm>
        </p:spPr>
      </p:pic>
      <p:sp>
        <p:nvSpPr>
          <p:cNvPr id="15" name="Rectangle 1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BB4FF90-6452-09A7-DC36-4ADD67974E91}"/>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GB" sz="3600" dirty="0">
                <a:solidFill>
                  <a:schemeClr val="tx1">
                    <a:lumMod val="85000"/>
                    <a:lumOff val="15000"/>
                  </a:schemeClr>
                </a:solidFill>
              </a:rPr>
              <a:t>P</a:t>
            </a:r>
            <a:r>
              <a:rPr lang="en-US" sz="3600" dirty="0" err="1">
                <a:solidFill>
                  <a:schemeClr val="tx1">
                    <a:lumMod val="85000"/>
                    <a:lumOff val="15000"/>
                  </a:schemeClr>
                </a:solidFill>
              </a:rPr>
              <a:t>ersoonlike</a:t>
            </a:r>
            <a:r>
              <a:rPr lang="en-US" sz="3600" dirty="0">
                <a:solidFill>
                  <a:schemeClr val="tx1">
                    <a:lumMod val="85000"/>
                    <a:lumOff val="15000"/>
                  </a:schemeClr>
                </a:solidFill>
              </a:rPr>
              <a:t> </a:t>
            </a:r>
            <a:r>
              <a:rPr lang="en-US" sz="3600" dirty="0" err="1">
                <a:solidFill>
                  <a:schemeClr val="tx1">
                    <a:lumMod val="85000"/>
                    <a:lumOff val="15000"/>
                  </a:schemeClr>
                </a:solidFill>
              </a:rPr>
              <a:t>Houding</a:t>
            </a:r>
            <a:r>
              <a:rPr lang="en-US" sz="3600" dirty="0">
                <a:solidFill>
                  <a:schemeClr val="tx1">
                    <a:lumMod val="85000"/>
                    <a:lumOff val="15000"/>
                  </a:schemeClr>
                </a:solidFill>
              </a:rPr>
              <a:t> &amp; </a:t>
            </a:r>
            <a:r>
              <a:rPr lang="en-US" sz="3600" dirty="0" err="1">
                <a:solidFill>
                  <a:schemeClr val="tx1">
                    <a:lumMod val="85000"/>
                    <a:lumOff val="15000"/>
                  </a:schemeClr>
                </a:solidFill>
              </a:rPr>
              <a:t>Hantering</a:t>
            </a:r>
            <a:r>
              <a:rPr lang="en-US" sz="3600" dirty="0">
                <a:solidFill>
                  <a:schemeClr val="tx1">
                    <a:lumMod val="85000"/>
                    <a:lumOff val="15000"/>
                  </a:schemeClr>
                </a:solidFill>
              </a:rPr>
              <a:t> van </a:t>
            </a:r>
            <a:r>
              <a:rPr lang="en-US" sz="3600" dirty="0" err="1">
                <a:solidFill>
                  <a:schemeClr val="tx1">
                    <a:lumMod val="85000"/>
                    <a:lumOff val="15000"/>
                  </a:schemeClr>
                </a:solidFill>
              </a:rPr>
              <a:t>Omgewingskwessies</a:t>
            </a:r>
            <a:endParaRPr lang="en-US" sz="3600" dirty="0">
              <a:solidFill>
                <a:schemeClr val="tx1">
                  <a:lumMod val="85000"/>
                  <a:lumOff val="15000"/>
                </a:schemeClr>
              </a:solidFill>
            </a:endParaRPr>
          </a:p>
        </p:txBody>
      </p:sp>
      <p:cxnSp>
        <p:nvCxnSpPr>
          <p:cNvPr id="17" name="Straight Connector 1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logo with a person in the middle&#10;&#10;AI-generated content may be incorrect.">
            <a:extLst>
              <a:ext uri="{FF2B5EF4-FFF2-40B4-BE49-F238E27FC236}">
                <a16:creationId xmlns:a16="http://schemas.microsoft.com/office/drawing/2014/main" id="{AAD19930-EAC0-2215-49EE-A865FAB50E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587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 group of men in a destroyed building&#10;&#10;AI-generated content may be incorrect.">
            <a:extLst>
              <a:ext uri="{FF2B5EF4-FFF2-40B4-BE49-F238E27FC236}">
                <a16:creationId xmlns:a16="http://schemas.microsoft.com/office/drawing/2014/main" id="{B6DAD757-8F97-8EB6-1878-4E3CB87D62C5}"/>
              </a:ext>
            </a:extLst>
          </p:cNvPr>
          <p:cNvPicPr>
            <a:picLocks noChangeAspect="1"/>
          </p:cNvPicPr>
          <p:nvPr/>
        </p:nvPicPr>
        <p:blipFill>
          <a:blip r:embed="rId3"/>
          <a:srcRect l="444"/>
          <a:stretch/>
        </p:blipFill>
        <p:spPr>
          <a:xfrm>
            <a:off x="20" y="10"/>
            <a:ext cx="12191980" cy="6857990"/>
          </a:xfrm>
          <a:prstGeom prst="rect">
            <a:avLst/>
          </a:prstGeom>
        </p:spPr>
      </p:pic>
      <p:sp>
        <p:nvSpPr>
          <p:cNvPr id="32" name="Rectangle 3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757CCB0D-DDFC-C019-48D2-1E3C0FAD3238}"/>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2000" dirty="0">
                <a:solidFill>
                  <a:schemeClr val="tx1">
                    <a:lumMod val="85000"/>
                    <a:lumOff val="15000"/>
                  </a:schemeClr>
                </a:solidFill>
              </a:rPr>
              <a:t>Kyk: </a:t>
            </a:r>
            <a:r>
              <a:rPr lang="en-US" sz="2000" b="1" i="1" dirty="0">
                <a:solidFill>
                  <a:schemeClr val="tx1">
                    <a:lumMod val="85000"/>
                    <a:lumOff val="15000"/>
                  </a:schemeClr>
                </a:solidFill>
              </a:rPr>
              <a:t>At least 45 dead in South Africa floods - BBC News</a:t>
            </a:r>
            <a:br>
              <a:rPr lang="en-US" sz="2000" b="1" dirty="0">
                <a:solidFill>
                  <a:schemeClr val="tx1">
                    <a:lumMod val="85000"/>
                    <a:lumOff val="15000"/>
                  </a:schemeClr>
                </a:solidFill>
              </a:rPr>
            </a:br>
            <a:r>
              <a:rPr lang="en-US" sz="2000" b="1" dirty="0">
                <a:solidFill>
                  <a:schemeClr val="tx1">
                    <a:lumMod val="85000"/>
                    <a:lumOff val="15000"/>
                  </a:schemeClr>
                </a:solidFill>
              </a:rPr>
              <a:t> </a:t>
            </a:r>
            <a:r>
              <a:rPr lang="en-US" sz="2000" dirty="0">
                <a:solidFill>
                  <a:schemeClr val="tx1">
                    <a:lumMod val="85000"/>
                    <a:lumOff val="15000"/>
                  </a:schemeClr>
                </a:solidFill>
                <a:hlinkClick r:id="rId4"/>
              </a:rPr>
              <a:t>https://www.youtube.com/watch?v=zj2PWkBmJEQ&amp;ab_channel=BBCNews</a:t>
            </a:r>
            <a:r>
              <a:rPr lang="en-US" sz="2000" dirty="0">
                <a:solidFill>
                  <a:schemeClr val="tx1">
                    <a:lumMod val="85000"/>
                    <a:lumOff val="15000"/>
                  </a:schemeClr>
                </a:solidFill>
              </a:rPr>
              <a:t>  (2 min 54 </a:t>
            </a:r>
            <a:r>
              <a:rPr lang="en-US" sz="2000" dirty="0" err="1">
                <a:solidFill>
                  <a:schemeClr val="tx1">
                    <a:lumMod val="85000"/>
                    <a:lumOff val="15000"/>
                  </a:schemeClr>
                </a:solidFill>
              </a:rPr>
              <a:t>sek</a:t>
            </a:r>
            <a:r>
              <a:rPr lang="en-US" sz="2000" dirty="0">
                <a:solidFill>
                  <a:schemeClr val="tx1">
                    <a:lumMod val="85000"/>
                    <a:lumOff val="15000"/>
                  </a:schemeClr>
                </a:solidFill>
              </a:rPr>
              <a:t>.)</a:t>
            </a:r>
          </a:p>
        </p:txBody>
      </p:sp>
      <p:cxnSp>
        <p:nvCxnSpPr>
          <p:cNvPr id="34" name="Straight Connector 3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logo with a person in the middle&#10;&#10;AI-generated content may be incorrect.">
            <a:extLst>
              <a:ext uri="{FF2B5EF4-FFF2-40B4-BE49-F238E27FC236}">
                <a16:creationId xmlns:a16="http://schemas.microsoft.com/office/drawing/2014/main" id="{FA75D756-5869-6051-30E5-F578D148CA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0980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1E21F6-8DAC-DEEB-11B7-4AD70ECDF94D}"/>
            </a:ext>
          </a:extLst>
        </p:cNvPr>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5AA03EDC-7067-4DFF-B672-541D016AA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6E0A0B4-B978-F889-0A34-B9BDC4B8A9AD}"/>
              </a:ext>
            </a:extLst>
          </p:cNvPr>
          <p:cNvSpPr/>
          <p:nvPr/>
        </p:nvSpPr>
        <p:spPr>
          <a:xfrm>
            <a:off x="6096000" y="-11956"/>
            <a:ext cx="6096000" cy="6858000"/>
          </a:xfrm>
          <a:prstGeom prst="rect">
            <a:avLst/>
          </a:prstGeom>
          <a:solidFill>
            <a:srgbClr val="FCFAF0"/>
          </a:solidFill>
          <a:ln>
            <a:solidFill>
              <a:srgbClr val="FCFA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EBF3E39-B0BE-496A-8604-9007470FF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6547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D84F9AE7-D6E8-C0AD-BA92-F83815F3852B}"/>
              </a:ext>
            </a:extLst>
          </p:cNvPr>
          <p:cNvSpPr>
            <a:spLocks noGrp="1"/>
          </p:cNvSpPr>
          <p:nvPr>
            <p:ph type="title"/>
          </p:nvPr>
        </p:nvSpPr>
        <p:spPr>
          <a:xfrm>
            <a:off x="871442" y="685800"/>
            <a:ext cx="4353116" cy="1474666"/>
          </a:xfrm>
        </p:spPr>
        <p:txBody>
          <a:bodyPr vert="horz" lIns="91440" tIns="45720" rIns="91440" bIns="45720" rtlCol="0" anchor="b">
            <a:normAutofit/>
          </a:bodyPr>
          <a:lstStyle/>
          <a:p>
            <a:pPr algn="ctr"/>
            <a:r>
              <a:rPr lang="en-US" sz="3200" kern="1200" dirty="0" err="1">
                <a:solidFill>
                  <a:srgbClr val="595959"/>
                </a:solidFill>
                <a:latin typeface="+mj-lt"/>
                <a:ea typeface="+mj-ea"/>
                <a:cs typeface="+mj-cs"/>
              </a:rPr>
              <a:t>Noodhulpvaardighede</a:t>
            </a:r>
            <a:endParaRPr lang="en-US" sz="3200" kern="1200" dirty="0">
              <a:solidFill>
                <a:srgbClr val="595959"/>
              </a:solidFill>
              <a:latin typeface="+mj-lt"/>
              <a:ea typeface="+mj-ea"/>
              <a:cs typeface="+mj-cs"/>
            </a:endParaRPr>
          </a:p>
        </p:txBody>
      </p:sp>
      <p:sp>
        <p:nvSpPr>
          <p:cNvPr id="11" name="Text Placeholder 10">
            <a:extLst>
              <a:ext uri="{FF2B5EF4-FFF2-40B4-BE49-F238E27FC236}">
                <a16:creationId xmlns:a16="http://schemas.microsoft.com/office/drawing/2014/main" id="{46E38CDA-D0F0-5BD8-9A82-1FB857B9C206}"/>
              </a:ext>
            </a:extLst>
          </p:cNvPr>
          <p:cNvSpPr>
            <a:spLocks noGrp="1"/>
          </p:cNvSpPr>
          <p:nvPr>
            <p:ph type="body" idx="1"/>
          </p:nvPr>
        </p:nvSpPr>
        <p:spPr>
          <a:xfrm>
            <a:off x="871441" y="2447337"/>
            <a:ext cx="4543241" cy="3770434"/>
          </a:xfrm>
        </p:spPr>
        <p:txBody>
          <a:bodyPr vert="horz" lIns="91440" tIns="45720" rIns="91440" bIns="45720" rtlCol="0" anchor="t">
            <a:normAutofit/>
          </a:bodyPr>
          <a:lstStyle/>
          <a:p>
            <a:r>
              <a:rPr lang="en-US" sz="2000" b="0" dirty="0">
                <a:solidFill>
                  <a:srgbClr val="595959"/>
                </a:solidFill>
              </a:rPr>
              <a:t>Kyk</a:t>
            </a:r>
            <a:r>
              <a:rPr lang="en-US" sz="2000" dirty="0">
                <a:solidFill>
                  <a:srgbClr val="595959"/>
                </a:solidFill>
              </a:rPr>
              <a:t>: </a:t>
            </a:r>
            <a:r>
              <a:rPr lang="en-US" sz="2000" b="1" i="1" dirty="0">
                <a:solidFill>
                  <a:srgbClr val="595959"/>
                </a:solidFill>
              </a:rPr>
              <a:t>Treating burns: SAFE STEPS First Aid: Burns </a:t>
            </a:r>
            <a:r>
              <a:rPr lang="en-US" sz="2000" b="0" dirty="0">
                <a:solidFill>
                  <a:srgbClr val="595959"/>
                </a:solidFill>
                <a:hlinkClick r:id="rId3"/>
              </a:rPr>
              <a:t>https://www.youtube.com/watch?v=z_5tuB1YMK0&amp;ab_channel=SAFESTEPS</a:t>
            </a:r>
            <a:r>
              <a:rPr lang="en-US" sz="2000" b="0" dirty="0">
                <a:solidFill>
                  <a:srgbClr val="595959"/>
                </a:solidFill>
              </a:rPr>
              <a:t>   </a:t>
            </a:r>
          </a:p>
          <a:p>
            <a:r>
              <a:rPr lang="en-US" sz="2000" b="0" dirty="0">
                <a:solidFill>
                  <a:srgbClr val="595959"/>
                </a:solidFill>
              </a:rPr>
              <a:t>(1 min 0 </a:t>
            </a:r>
            <a:r>
              <a:rPr lang="en-US" sz="2000" b="0" dirty="0" err="1">
                <a:solidFill>
                  <a:srgbClr val="595959"/>
                </a:solidFill>
              </a:rPr>
              <a:t>sek</a:t>
            </a:r>
            <a:r>
              <a:rPr lang="en-US" sz="2000" b="0" dirty="0">
                <a:solidFill>
                  <a:srgbClr val="595959"/>
                </a:solidFill>
              </a:rPr>
              <a:t>.)</a:t>
            </a:r>
          </a:p>
          <a:p>
            <a:endParaRPr lang="en-US" sz="2000" dirty="0">
              <a:solidFill>
                <a:srgbClr val="595959"/>
              </a:solidFill>
            </a:endParaRPr>
          </a:p>
          <a:p>
            <a:r>
              <a:rPr lang="en-US" sz="2000" b="0" dirty="0">
                <a:solidFill>
                  <a:srgbClr val="595959"/>
                </a:solidFill>
              </a:rPr>
              <a:t>Kyk: </a:t>
            </a:r>
            <a:r>
              <a:rPr lang="en-US" sz="2000" i="1" dirty="0">
                <a:solidFill>
                  <a:srgbClr val="595959"/>
                </a:solidFill>
              </a:rPr>
              <a:t>Smoke inhalation: How to Treat Smoke Inhalation</a:t>
            </a:r>
            <a:r>
              <a:rPr lang="en-US" sz="2000" b="0" i="1" dirty="0">
                <a:solidFill>
                  <a:srgbClr val="595959"/>
                </a:solidFill>
              </a:rPr>
              <a:t> </a:t>
            </a:r>
            <a:r>
              <a:rPr lang="en-US" sz="2000" b="0" dirty="0">
                <a:solidFill>
                  <a:srgbClr val="595959"/>
                </a:solidFill>
                <a:hlinkClick r:id="rId4"/>
              </a:rPr>
              <a:t>https://www.youtube.com/watch?v=8EkX2qeAzp0&amp;ab_channel=FirstAidforLife</a:t>
            </a:r>
            <a:r>
              <a:rPr lang="en-US" sz="2000" b="0" dirty="0">
                <a:solidFill>
                  <a:srgbClr val="595959"/>
                </a:solidFill>
              </a:rPr>
              <a:t> </a:t>
            </a:r>
          </a:p>
          <a:p>
            <a:r>
              <a:rPr lang="en-US" sz="2000" b="0" dirty="0">
                <a:solidFill>
                  <a:srgbClr val="595959"/>
                </a:solidFill>
              </a:rPr>
              <a:t>(1 min 58 </a:t>
            </a:r>
            <a:r>
              <a:rPr lang="en-US" sz="2000" b="0" dirty="0" err="1">
                <a:solidFill>
                  <a:srgbClr val="595959"/>
                </a:solidFill>
              </a:rPr>
              <a:t>sek</a:t>
            </a:r>
            <a:r>
              <a:rPr lang="en-US" sz="2000" b="0" dirty="0">
                <a:solidFill>
                  <a:srgbClr val="595959"/>
                </a:solidFill>
              </a:rPr>
              <a:t>.)	</a:t>
            </a:r>
          </a:p>
        </p:txBody>
      </p:sp>
      <p:pic>
        <p:nvPicPr>
          <p:cNvPr id="26" name="Picture 25">
            <a:extLst>
              <a:ext uri="{FF2B5EF4-FFF2-40B4-BE49-F238E27FC236}">
                <a16:creationId xmlns:a16="http://schemas.microsoft.com/office/drawing/2014/main" id="{33B58BCF-B48A-2255-F7FF-F5205A68066F}"/>
              </a:ext>
            </a:extLst>
          </p:cNvPr>
          <p:cNvPicPr>
            <a:picLocks noChangeAspect="1"/>
          </p:cNvPicPr>
          <p:nvPr/>
        </p:nvPicPr>
        <p:blipFill>
          <a:blip r:embed="rId5">
            <a:extLst>
              <a:ext uri="{28A0092B-C50C-407E-A947-70E740481C1C}">
                <a14:useLocalDpi xmlns:a14="http://schemas.microsoft.com/office/drawing/2010/main" val="0"/>
              </a:ext>
            </a:extLst>
          </a:blip>
          <a:srcRect b="71833"/>
          <a:stretch/>
        </p:blipFill>
        <p:spPr bwMode="auto">
          <a:xfrm>
            <a:off x="6423052" y="2446719"/>
            <a:ext cx="5529698" cy="2201481"/>
          </a:xfrm>
          <a:prstGeom prst="rect">
            <a:avLst/>
          </a:prstGeom>
          <a:noFill/>
        </p:spPr>
      </p:pic>
      <p:pic>
        <p:nvPicPr>
          <p:cNvPr id="5" name="Picture 4" descr="A logo with a person in the middle&#10;&#10;AI-generated content may be incorrect.">
            <a:extLst>
              <a:ext uri="{FF2B5EF4-FFF2-40B4-BE49-F238E27FC236}">
                <a16:creationId xmlns:a16="http://schemas.microsoft.com/office/drawing/2014/main" id="{0D58D0B9-AEC8-E3D1-88CD-402E0E45EC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7074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9B04A6-2623-5807-4B50-80E7771F7B24}"/>
              </a:ext>
            </a:extLst>
          </p:cNvPr>
          <p:cNvSpPr>
            <a:spLocks noGrp="1"/>
          </p:cNvSpPr>
          <p:nvPr>
            <p:ph type="title"/>
          </p:nvPr>
        </p:nvSpPr>
        <p:spPr>
          <a:xfrm>
            <a:off x="838200" y="459863"/>
            <a:ext cx="10515600" cy="1004594"/>
          </a:xfrm>
        </p:spPr>
        <p:txBody>
          <a:bodyPr>
            <a:normAutofit/>
          </a:bodyPr>
          <a:lstStyle/>
          <a:p>
            <a:pPr algn="ctr"/>
            <a:r>
              <a:rPr lang="en-GB" dirty="0" err="1">
                <a:solidFill>
                  <a:srgbClr val="FFFFFF"/>
                </a:solidFill>
              </a:rPr>
              <a:t>Herstel</a:t>
            </a:r>
            <a:r>
              <a:rPr lang="en-GB" dirty="0">
                <a:solidFill>
                  <a:srgbClr val="FFFFFF"/>
                </a:solidFill>
              </a:rPr>
              <a:t> &amp; </a:t>
            </a:r>
            <a:r>
              <a:rPr lang="en-GB" dirty="0" err="1">
                <a:solidFill>
                  <a:srgbClr val="FFFFFF"/>
                </a:solidFill>
              </a:rPr>
              <a:t>Veerkragtigheid</a:t>
            </a:r>
            <a:endParaRPr lang="en-US" dirty="0">
              <a:solidFill>
                <a:srgbClr val="FFFFFF"/>
              </a:solidFill>
            </a:endParaRPr>
          </a:p>
        </p:txBody>
      </p:sp>
      <p:sp>
        <p:nvSpPr>
          <p:cNvPr id="37" name="Rectangle: Rounded Corners 36">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A logo with a person in the middle&#10;&#10;AI-generated content may be incorrect.">
            <a:extLst>
              <a:ext uri="{FF2B5EF4-FFF2-40B4-BE49-F238E27FC236}">
                <a16:creationId xmlns:a16="http://schemas.microsoft.com/office/drawing/2014/main" id="{EC36D1F7-96BD-CF24-13A7-EE53D576D4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4389"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 name="Content Placeholder 2">
            <a:extLst>
              <a:ext uri="{FF2B5EF4-FFF2-40B4-BE49-F238E27FC236}">
                <a16:creationId xmlns:a16="http://schemas.microsoft.com/office/drawing/2014/main" id="{F4F2C657-9C00-66E6-CEA1-1EAC1A0AAE59}"/>
              </a:ext>
            </a:extLst>
          </p:cNvPr>
          <p:cNvGraphicFramePr>
            <a:graphicFrameLocks noGrp="1"/>
          </p:cNvGraphicFramePr>
          <p:nvPr>
            <p:ph idx="1"/>
            <p:extLst>
              <p:ext uri="{D42A27DB-BD31-4B8C-83A1-F6EECF244321}">
                <p14:modId xmlns:p14="http://schemas.microsoft.com/office/powerpoint/2010/main" val="3864726718"/>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92246289"/>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0f9bb933567494aaa2a6b81286c406b8">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1d11c5b60a53f6d9f3b6cd84ce6302db"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65AD3C-E5C6-4AA7-8CBC-96149712EB74}">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customXml/itemProps2.xml><?xml version="1.0" encoding="utf-8"?>
<ds:datastoreItem xmlns:ds="http://schemas.openxmlformats.org/officeDocument/2006/customXml" ds:itemID="{14D22FE9-0E4E-4CCF-B987-C5155A671D55}">
  <ds:schemaRefs>
    <ds:schemaRef ds:uri="http://schemas.microsoft.com/sharepoint/v3/contenttype/forms"/>
  </ds:schemaRefs>
</ds:datastoreItem>
</file>

<file path=customXml/itemProps3.xml><?xml version="1.0" encoding="utf-8"?>
<ds:datastoreItem xmlns:ds="http://schemas.openxmlformats.org/officeDocument/2006/customXml" ds:itemID="{71618F0A-581B-4B00-A2AB-12455CC404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aab635-9527-4657-a12f-8c668acf6cb5"/>
    <ds:schemaRef ds:uri="b9f929ee-2ccc-426b-9fd2-932361bc86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2875</TotalTime>
  <Words>2592</Words>
  <Application>Microsoft Office PowerPoint</Application>
  <PresentationFormat>Widescreen</PresentationFormat>
  <Paragraphs>165</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Aptos Display</vt:lpstr>
      <vt:lpstr>Arial</vt:lpstr>
      <vt:lpstr>Calibri</vt:lpstr>
      <vt:lpstr>Times New Roman</vt:lpstr>
      <vt:lpstr>Office Theme</vt:lpstr>
      <vt:lpstr>PowerPoint Presentation</vt:lpstr>
      <vt:lpstr>Teen die einde van die les behoort jy in staat te wees om:</vt:lpstr>
      <vt:lpstr>Uitputting van visvoorrade (Oorbevissing)</vt:lpstr>
      <vt:lpstr>Uitputting van vuurmaakhout (Ontbossing)</vt:lpstr>
      <vt:lpstr>Uitputting van grond (Gronddegradasie of Woestynvorming)</vt:lpstr>
      <vt:lpstr>Persoonlike Houding &amp; Hantering van Omgewingskwessies</vt:lpstr>
      <vt:lpstr>Kyk: At least 45 dead in South Africa floods - BBC News  https://www.youtube.com/watch?v=zj2PWkBmJEQ&amp;ab_channel=BBCNews  (2 min 54 sek.)</vt:lpstr>
      <vt:lpstr>Noodhulpvaardighede</vt:lpstr>
      <vt:lpstr>Herstel &amp; Veerkragtigheid</vt:lpstr>
      <vt:lpstr>Refleksie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Megan Botes</dc:creator>
  <cp:lastModifiedBy>Megan Botes</cp:lastModifiedBy>
  <cp:revision>2</cp:revision>
  <dcterms:created xsi:type="dcterms:W3CDTF">2025-02-13T11:01:38Z</dcterms:created>
  <dcterms:modified xsi:type="dcterms:W3CDTF">2025-03-12T08:23:03Z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