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CE025-6F7D-4186-823A-29710B44E18B}" v="38" dt="2025-03-12T07:09:56.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633" autoAdjust="0"/>
  </p:normalViewPr>
  <p:slideViewPr>
    <p:cSldViewPr snapToGrid="0">
      <p:cViewPr varScale="1">
        <p:scale>
          <a:sx n="45" d="100"/>
          <a:sy n="45" d="100"/>
        </p:scale>
        <p:origin x="13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589515BF-ED33-4998-9075-218474BEA085}"/>
    <pc:docChg chg="modSld">
      <pc:chgData name="Hp Unit" userId="86ec350514542ee1" providerId="LiveId" clId="{589515BF-ED33-4998-9075-218474BEA085}" dt="2025-03-03T13:32:38.380" v="58" actId="113"/>
      <pc:docMkLst>
        <pc:docMk/>
      </pc:docMkLst>
      <pc:sldChg chg="modSp">
        <pc:chgData name="Hp Unit" userId="86ec350514542ee1" providerId="LiveId" clId="{589515BF-ED33-4998-9075-218474BEA085}" dt="2025-02-19T13:04:54.038" v="0" actId="113"/>
        <pc:sldMkLst>
          <pc:docMk/>
          <pc:sldMk cId="3771872138" sldId="257"/>
        </pc:sldMkLst>
        <pc:graphicFrameChg chg="mod">
          <ac:chgData name="Hp Unit" userId="86ec350514542ee1" providerId="LiveId" clId="{589515BF-ED33-4998-9075-218474BEA085}" dt="2025-02-19T13:04:54.038" v="0" actId="113"/>
          <ac:graphicFrameMkLst>
            <pc:docMk/>
            <pc:sldMk cId="3771872138" sldId="257"/>
            <ac:graphicFrameMk id="5" creationId="{41006913-F2A0-4399-F5C5-B732B08A920F}"/>
          </ac:graphicFrameMkLst>
        </pc:graphicFrameChg>
      </pc:sldChg>
      <pc:sldChg chg="modNotesTx">
        <pc:chgData name="Hp Unit" userId="86ec350514542ee1" providerId="LiveId" clId="{589515BF-ED33-4998-9075-218474BEA085}" dt="2025-02-19T13:12:07.308" v="15" actId="20577"/>
        <pc:sldMkLst>
          <pc:docMk/>
          <pc:sldMk cId="330300600" sldId="266"/>
        </pc:sldMkLst>
      </pc:sldChg>
      <pc:sldChg chg="modNotesTx">
        <pc:chgData name="Hp Unit" userId="86ec350514542ee1" providerId="LiveId" clId="{589515BF-ED33-4998-9075-218474BEA085}" dt="2025-02-19T13:08:27.147" v="12" actId="113"/>
        <pc:sldMkLst>
          <pc:docMk/>
          <pc:sldMk cId="855782735" sldId="271"/>
        </pc:sldMkLst>
      </pc:sldChg>
      <pc:sldChg chg="modNotesTx">
        <pc:chgData name="Hp Unit" userId="86ec350514542ee1" providerId="LiveId" clId="{589515BF-ED33-4998-9075-218474BEA085}" dt="2025-03-03T13:32:38.380" v="58" actId="113"/>
        <pc:sldMkLst>
          <pc:docMk/>
          <pc:sldMk cId="3718670927" sldId="272"/>
        </pc:sldMkLst>
      </pc:sldChg>
    </pc:docChg>
  </pc:docChgLst>
  <pc:docChgLst>
    <pc:chgData name="Megan Botes" userId="70568131-745a-489b-b4fe-9e78c579dd6d" providerId="ADAL" clId="{351CE025-6F7D-4186-823A-29710B44E18B}"/>
    <pc:docChg chg="undo redo custSel modSld">
      <pc:chgData name="Megan Botes" userId="70568131-745a-489b-b4fe-9e78c579dd6d" providerId="ADAL" clId="{351CE025-6F7D-4186-823A-29710B44E18B}" dt="2025-03-24T06:35:34.731" v="622" actId="5793"/>
      <pc:docMkLst>
        <pc:docMk/>
      </pc:docMkLst>
      <pc:sldChg chg="addSp delSp modSp mod modNotesTx">
        <pc:chgData name="Megan Botes" userId="70568131-745a-489b-b4fe-9e78c579dd6d" providerId="ADAL" clId="{351CE025-6F7D-4186-823A-29710B44E18B}" dt="2025-03-12T06:54:45.372" v="16"/>
        <pc:sldMkLst>
          <pc:docMk/>
          <pc:sldMk cId="370544029" sldId="256"/>
        </pc:sldMkLst>
        <pc:picChg chg="add del mod ord">
          <ac:chgData name="Megan Botes" userId="70568131-745a-489b-b4fe-9e78c579dd6d" providerId="ADAL" clId="{351CE025-6F7D-4186-823A-29710B44E18B}" dt="2025-03-12T06:52:45.370" v="7" actId="478"/>
          <ac:picMkLst>
            <pc:docMk/>
            <pc:sldMk cId="370544029" sldId="256"/>
            <ac:picMk id="7" creationId="{229B26D2-D8D6-6254-AECB-017AB20354A3}"/>
          </ac:picMkLst>
        </pc:picChg>
      </pc:sldChg>
      <pc:sldChg chg="modSp mod modNotesTx">
        <pc:chgData name="Megan Botes" userId="70568131-745a-489b-b4fe-9e78c579dd6d" providerId="ADAL" clId="{351CE025-6F7D-4186-823A-29710B44E18B}" dt="2025-03-12T06:59:54.661" v="51" actId="2711"/>
        <pc:sldMkLst>
          <pc:docMk/>
          <pc:sldMk cId="3771872138" sldId="257"/>
        </pc:sldMkLst>
        <pc:spChg chg="mod">
          <ac:chgData name="Megan Botes" userId="70568131-745a-489b-b4fe-9e78c579dd6d" providerId="ADAL" clId="{351CE025-6F7D-4186-823A-29710B44E18B}" dt="2025-03-12T06:58:46.892" v="44" actId="404"/>
          <ac:spMkLst>
            <pc:docMk/>
            <pc:sldMk cId="3771872138" sldId="257"/>
            <ac:spMk id="2" creationId="{9EE68175-E48E-D281-8B66-B7E12D06D02F}"/>
          </ac:spMkLst>
        </pc:spChg>
        <pc:graphicFrameChg chg="mod">
          <ac:chgData name="Megan Botes" userId="70568131-745a-489b-b4fe-9e78c579dd6d" providerId="ADAL" clId="{351CE025-6F7D-4186-823A-29710B44E18B}" dt="2025-03-12T06:59:54.661" v="51" actId="2711"/>
          <ac:graphicFrameMkLst>
            <pc:docMk/>
            <pc:sldMk cId="3771872138" sldId="257"/>
            <ac:graphicFrameMk id="5" creationId="{41006913-F2A0-4399-F5C5-B732B08A920F}"/>
          </ac:graphicFrameMkLst>
        </pc:graphicFrameChg>
      </pc:sldChg>
      <pc:sldChg chg="modSp mod modNotesTx">
        <pc:chgData name="Megan Botes" userId="70568131-745a-489b-b4fe-9e78c579dd6d" providerId="ADAL" clId="{351CE025-6F7D-4186-823A-29710B44E18B}" dt="2025-03-12T07:02:15.285" v="77"/>
        <pc:sldMkLst>
          <pc:docMk/>
          <pc:sldMk cId="1116175204" sldId="258"/>
        </pc:sldMkLst>
        <pc:spChg chg="mod">
          <ac:chgData name="Megan Botes" userId="70568131-745a-489b-b4fe-9e78c579dd6d" providerId="ADAL" clId="{351CE025-6F7D-4186-823A-29710B44E18B}" dt="2025-03-12T07:02:15.285" v="77"/>
          <ac:spMkLst>
            <pc:docMk/>
            <pc:sldMk cId="1116175204" sldId="258"/>
            <ac:spMk id="2" creationId="{D29D6148-6CCC-681E-92D5-8C40EFEA9B81}"/>
          </ac:spMkLst>
        </pc:spChg>
      </pc:sldChg>
      <pc:sldChg chg="modNotesTx">
        <pc:chgData name="Megan Botes" userId="70568131-745a-489b-b4fe-9e78c579dd6d" providerId="ADAL" clId="{351CE025-6F7D-4186-823A-29710B44E18B}" dt="2025-03-12T07:02:54.259" v="80" actId="6549"/>
        <pc:sldMkLst>
          <pc:docMk/>
          <pc:sldMk cId="2686996442" sldId="259"/>
        </pc:sldMkLst>
      </pc:sldChg>
      <pc:sldChg chg="modSp mod modNotesTx">
        <pc:chgData name="Megan Botes" userId="70568131-745a-489b-b4fe-9e78c579dd6d" providerId="ADAL" clId="{351CE025-6F7D-4186-823A-29710B44E18B}" dt="2025-03-12T07:06:07.410" v="102" actId="404"/>
        <pc:sldMkLst>
          <pc:docMk/>
          <pc:sldMk cId="3800403741" sldId="260"/>
        </pc:sldMkLst>
        <pc:spChg chg="mod">
          <ac:chgData name="Megan Botes" userId="70568131-745a-489b-b4fe-9e78c579dd6d" providerId="ADAL" clId="{351CE025-6F7D-4186-823A-29710B44E18B}" dt="2025-03-12T07:06:07.410" v="102" actId="404"/>
          <ac:spMkLst>
            <pc:docMk/>
            <pc:sldMk cId="3800403741" sldId="260"/>
            <ac:spMk id="2" creationId="{03B6DA77-B050-EC8C-23DF-E94D95F8A4A3}"/>
          </ac:spMkLst>
        </pc:spChg>
      </pc:sldChg>
      <pc:sldChg chg="addSp delSp modSp mod modNotesTx">
        <pc:chgData name="Megan Botes" userId="70568131-745a-489b-b4fe-9e78c579dd6d" providerId="ADAL" clId="{351CE025-6F7D-4186-823A-29710B44E18B}" dt="2025-03-12T07:09:06.873" v="145"/>
        <pc:sldMkLst>
          <pc:docMk/>
          <pc:sldMk cId="154587252" sldId="261"/>
        </pc:sldMkLst>
        <pc:spChg chg="mod">
          <ac:chgData name="Megan Botes" userId="70568131-745a-489b-b4fe-9e78c579dd6d" providerId="ADAL" clId="{351CE025-6F7D-4186-823A-29710B44E18B}" dt="2025-03-12T07:07:11.313" v="140" actId="1076"/>
          <ac:spMkLst>
            <pc:docMk/>
            <pc:sldMk cId="154587252" sldId="261"/>
            <ac:spMk id="4" creationId="{160A5D98-933F-223F-9036-4D70A19F49D1}"/>
          </ac:spMkLst>
        </pc:spChg>
        <pc:picChg chg="add mod">
          <ac:chgData name="Megan Botes" userId="70568131-745a-489b-b4fe-9e78c579dd6d" providerId="ADAL" clId="{351CE025-6F7D-4186-823A-29710B44E18B}" dt="2025-03-12T07:07:49.489" v="144" actId="14100"/>
          <ac:picMkLst>
            <pc:docMk/>
            <pc:sldMk cId="154587252" sldId="261"/>
            <ac:picMk id="3" creationId="{E0FB5ECD-4355-660F-FFDD-471F00674452}"/>
          </ac:picMkLst>
        </pc:picChg>
      </pc:sldChg>
      <pc:sldChg chg="modSp modNotesTx">
        <pc:chgData name="Megan Botes" userId="70568131-745a-489b-b4fe-9e78c579dd6d" providerId="ADAL" clId="{351CE025-6F7D-4186-823A-29710B44E18B}" dt="2025-03-12T07:09:41.323" v="153" actId="20577"/>
        <pc:sldMkLst>
          <pc:docMk/>
          <pc:sldMk cId="2770980832" sldId="262"/>
        </pc:sldMkLst>
        <pc:spChg chg="mod">
          <ac:chgData name="Megan Botes" userId="70568131-745a-489b-b4fe-9e78c579dd6d" providerId="ADAL" clId="{351CE025-6F7D-4186-823A-29710B44E18B}" dt="2025-03-12T07:09:41.323" v="153" actId="20577"/>
          <ac:spMkLst>
            <pc:docMk/>
            <pc:sldMk cId="2770980832" sldId="262"/>
            <ac:spMk id="2" creationId="{2FFB45BD-AB25-ED66-2D18-9C9423D52D55}"/>
          </ac:spMkLst>
        </pc:spChg>
      </pc:sldChg>
      <pc:sldChg chg="modSp modNotesTx">
        <pc:chgData name="Megan Botes" userId="70568131-745a-489b-b4fe-9e78c579dd6d" providerId="ADAL" clId="{351CE025-6F7D-4186-823A-29710B44E18B}" dt="2025-03-12T07:10:28.493" v="184" actId="113"/>
        <pc:sldMkLst>
          <pc:docMk/>
          <pc:sldMk cId="567074216" sldId="263"/>
        </pc:sldMkLst>
        <pc:spChg chg="mod">
          <ac:chgData name="Megan Botes" userId="70568131-745a-489b-b4fe-9e78c579dd6d" providerId="ADAL" clId="{351CE025-6F7D-4186-823A-29710B44E18B}" dt="2025-03-12T07:09:56.242" v="171" actId="20577"/>
          <ac:spMkLst>
            <pc:docMk/>
            <pc:sldMk cId="567074216" sldId="263"/>
            <ac:spMk id="2" creationId="{73882867-194A-21BB-C8A2-8C4A5D2EC809}"/>
          </ac:spMkLst>
        </pc:spChg>
      </pc:sldChg>
      <pc:sldChg chg="modSp mod modNotesTx">
        <pc:chgData name="Megan Botes" userId="70568131-745a-489b-b4fe-9e78c579dd6d" providerId="ADAL" clId="{351CE025-6F7D-4186-823A-29710B44E18B}" dt="2025-03-12T07:14:15.352" v="290" actId="20577"/>
        <pc:sldMkLst>
          <pc:docMk/>
          <pc:sldMk cId="692246289" sldId="264"/>
        </pc:sldMkLst>
        <pc:spChg chg="mod">
          <ac:chgData name="Megan Botes" userId="70568131-745a-489b-b4fe-9e78c579dd6d" providerId="ADAL" clId="{351CE025-6F7D-4186-823A-29710B44E18B}" dt="2025-03-12T07:12:20.685" v="207" actId="122"/>
          <ac:spMkLst>
            <pc:docMk/>
            <pc:sldMk cId="692246289" sldId="264"/>
            <ac:spMk id="32" creationId="{024DF8A1-9A3B-43D3-7E4A-D37690A4F47F}"/>
          </ac:spMkLst>
        </pc:spChg>
        <pc:spChg chg="mod">
          <ac:chgData name="Megan Botes" userId="70568131-745a-489b-b4fe-9e78c579dd6d" providerId="ADAL" clId="{351CE025-6F7D-4186-823A-29710B44E18B}" dt="2025-03-12T07:12:58.546" v="248" actId="1076"/>
          <ac:spMkLst>
            <pc:docMk/>
            <pc:sldMk cId="692246289" sldId="264"/>
            <ac:spMk id="33" creationId="{63567C42-241A-B48D-5738-F27D3AFFB2E4}"/>
          </ac:spMkLst>
        </pc:spChg>
        <pc:spChg chg="mod">
          <ac:chgData name="Megan Botes" userId="70568131-745a-489b-b4fe-9e78c579dd6d" providerId="ADAL" clId="{351CE025-6F7D-4186-823A-29710B44E18B}" dt="2025-03-12T07:13:19.672" v="282" actId="20577"/>
          <ac:spMkLst>
            <pc:docMk/>
            <pc:sldMk cId="692246289" sldId="264"/>
            <ac:spMk id="34" creationId="{A31FBB4E-17CC-73E0-B8D1-2F9387379630}"/>
          </ac:spMkLst>
        </pc:spChg>
        <pc:spChg chg="mod">
          <ac:chgData name="Megan Botes" userId="70568131-745a-489b-b4fe-9e78c579dd6d" providerId="ADAL" clId="{351CE025-6F7D-4186-823A-29710B44E18B}" dt="2025-03-12T07:13:58.670" v="287" actId="20577"/>
          <ac:spMkLst>
            <pc:docMk/>
            <pc:sldMk cId="692246289" sldId="264"/>
            <ac:spMk id="35" creationId="{4E1B79BD-5968-9A69-698E-F7F1927B09BD}"/>
          </ac:spMkLst>
        </pc:spChg>
        <pc:spChg chg="mod">
          <ac:chgData name="Megan Botes" userId="70568131-745a-489b-b4fe-9e78c579dd6d" providerId="ADAL" clId="{351CE025-6F7D-4186-823A-29710B44E18B}" dt="2025-03-12T07:14:15.352" v="290" actId="20577"/>
          <ac:spMkLst>
            <pc:docMk/>
            <pc:sldMk cId="692246289" sldId="264"/>
            <ac:spMk id="36" creationId="{FEE41552-44FF-049B-0BD6-D5259120DE13}"/>
          </ac:spMkLst>
        </pc:spChg>
      </pc:sldChg>
      <pc:sldChg chg="modSp mod modNotesTx">
        <pc:chgData name="Megan Botes" userId="70568131-745a-489b-b4fe-9e78c579dd6d" providerId="ADAL" clId="{351CE025-6F7D-4186-823A-29710B44E18B}" dt="2025-03-12T07:16:08.912" v="332" actId="1076"/>
        <pc:sldMkLst>
          <pc:docMk/>
          <pc:sldMk cId="2956381633" sldId="265"/>
        </pc:sldMkLst>
        <pc:spChg chg="mod">
          <ac:chgData name="Megan Botes" userId="70568131-745a-489b-b4fe-9e78c579dd6d" providerId="ADAL" clId="{351CE025-6F7D-4186-823A-29710B44E18B}" dt="2025-03-12T07:16:08.912" v="332" actId="1076"/>
          <ac:spMkLst>
            <pc:docMk/>
            <pc:sldMk cId="2956381633" sldId="265"/>
            <ac:spMk id="2" creationId="{6BCCC666-B9AD-132B-9A3B-65C60594EA2C}"/>
          </ac:spMkLst>
        </pc:spChg>
      </pc:sldChg>
      <pc:sldChg chg="modSp mod modNotesTx">
        <pc:chgData name="Megan Botes" userId="70568131-745a-489b-b4fe-9e78c579dd6d" providerId="ADAL" clId="{351CE025-6F7D-4186-823A-29710B44E18B}" dt="2025-03-12T07:18:30.490" v="379" actId="20577"/>
        <pc:sldMkLst>
          <pc:docMk/>
          <pc:sldMk cId="330300600" sldId="266"/>
        </pc:sldMkLst>
        <pc:spChg chg="mod">
          <ac:chgData name="Megan Botes" userId="70568131-745a-489b-b4fe-9e78c579dd6d" providerId="ADAL" clId="{351CE025-6F7D-4186-823A-29710B44E18B}" dt="2025-03-12T07:18:30.490" v="379" actId="20577"/>
          <ac:spMkLst>
            <pc:docMk/>
            <pc:sldMk cId="330300600" sldId="266"/>
            <ac:spMk id="2" creationId="{1194E13E-37A8-4821-E363-D6DA9BEF203E}"/>
          </ac:spMkLst>
        </pc:spChg>
      </pc:sldChg>
      <pc:sldChg chg="modSp mod modNotesTx">
        <pc:chgData name="Megan Botes" userId="70568131-745a-489b-b4fe-9e78c579dd6d" providerId="ADAL" clId="{351CE025-6F7D-4186-823A-29710B44E18B}" dt="2025-03-12T07:19:47.724" v="383"/>
        <pc:sldMkLst>
          <pc:docMk/>
          <pc:sldMk cId="3566596891" sldId="267"/>
        </pc:sldMkLst>
        <pc:spChg chg="mod">
          <ac:chgData name="Megan Botes" userId="70568131-745a-489b-b4fe-9e78c579dd6d" providerId="ADAL" clId="{351CE025-6F7D-4186-823A-29710B44E18B}" dt="2025-03-12T07:19:47.724" v="383"/>
          <ac:spMkLst>
            <pc:docMk/>
            <pc:sldMk cId="3566596891" sldId="267"/>
            <ac:spMk id="2" creationId="{A332C122-7E2C-4F32-A564-9F6AFE8DD0C2}"/>
          </ac:spMkLst>
        </pc:spChg>
      </pc:sldChg>
      <pc:sldChg chg="modSp mod modNotesTx">
        <pc:chgData name="Megan Botes" userId="70568131-745a-489b-b4fe-9e78c579dd6d" providerId="ADAL" clId="{351CE025-6F7D-4186-823A-29710B44E18B}" dt="2025-03-12T07:20:51.985" v="399" actId="20577"/>
        <pc:sldMkLst>
          <pc:docMk/>
          <pc:sldMk cId="3184162094" sldId="269"/>
        </pc:sldMkLst>
        <pc:spChg chg="mod">
          <ac:chgData name="Megan Botes" userId="70568131-745a-489b-b4fe-9e78c579dd6d" providerId="ADAL" clId="{351CE025-6F7D-4186-823A-29710B44E18B}" dt="2025-03-12T07:20:51.985" v="399" actId="20577"/>
          <ac:spMkLst>
            <pc:docMk/>
            <pc:sldMk cId="3184162094" sldId="269"/>
            <ac:spMk id="2" creationId="{5ED73CEE-D023-37DA-B2BA-1F513E085E9D}"/>
          </ac:spMkLst>
        </pc:spChg>
      </pc:sldChg>
      <pc:sldChg chg="modSp mod modNotesTx">
        <pc:chgData name="Megan Botes" userId="70568131-745a-489b-b4fe-9e78c579dd6d" providerId="ADAL" clId="{351CE025-6F7D-4186-823A-29710B44E18B}" dt="2025-03-12T07:21:36.643" v="415"/>
        <pc:sldMkLst>
          <pc:docMk/>
          <pc:sldMk cId="870948338" sldId="270"/>
        </pc:sldMkLst>
        <pc:spChg chg="mod">
          <ac:chgData name="Megan Botes" userId="70568131-745a-489b-b4fe-9e78c579dd6d" providerId="ADAL" clId="{351CE025-6F7D-4186-823A-29710B44E18B}" dt="2025-03-12T07:21:36.643" v="415"/>
          <ac:spMkLst>
            <pc:docMk/>
            <pc:sldMk cId="870948338" sldId="270"/>
            <ac:spMk id="2" creationId="{EB745ADB-31EF-5C78-2300-54D30C1FE65D}"/>
          </ac:spMkLst>
        </pc:spChg>
      </pc:sldChg>
      <pc:sldChg chg="modSp mod modNotesTx">
        <pc:chgData name="Megan Botes" userId="70568131-745a-489b-b4fe-9e78c579dd6d" providerId="ADAL" clId="{351CE025-6F7D-4186-823A-29710B44E18B}" dt="2025-03-12T07:22:56.021" v="495" actId="20577"/>
        <pc:sldMkLst>
          <pc:docMk/>
          <pc:sldMk cId="855782735" sldId="271"/>
        </pc:sldMkLst>
        <pc:spChg chg="mod">
          <ac:chgData name="Megan Botes" userId="70568131-745a-489b-b4fe-9e78c579dd6d" providerId="ADAL" clId="{351CE025-6F7D-4186-823A-29710B44E18B}" dt="2025-03-12T07:22:56.021" v="495" actId="20577"/>
          <ac:spMkLst>
            <pc:docMk/>
            <pc:sldMk cId="855782735" sldId="271"/>
            <ac:spMk id="2" creationId="{2DF0D47B-EBFC-9B26-D98C-AC60540A5F44}"/>
          </ac:spMkLst>
        </pc:spChg>
      </pc:sldChg>
      <pc:sldChg chg="modSp mod modNotesTx">
        <pc:chgData name="Megan Botes" userId="70568131-745a-489b-b4fe-9e78c579dd6d" providerId="ADAL" clId="{351CE025-6F7D-4186-823A-29710B44E18B}" dt="2025-03-12T07:24:34.955" v="550" actId="12"/>
        <pc:sldMkLst>
          <pc:docMk/>
          <pc:sldMk cId="3718670927" sldId="272"/>
        </pc:sldMkLst>
        <pc:spChg chg="mod">
          <ac:chgData name="Megan Botes" userId="70568131-745a-489b-b4fe-9e78c579dd6d" providerId="ADAL" clId="{351CE025-6F7D-4186-823A-29710B44E18B}" dt="2025-03-12T07:23:30.832" v="516" actId="1076"/>
          <ac:spMkLst>
            <pc:docMk/>
            <pc:sldMk cId="3718670927" sldId="272"/>
            <ac:spMk id="2" creationId="{3F77BBA2-1419-19FA-1090-ED226A6F709A}"/>
          </ac:spMkLst>
        </pc:spChg>
      </pc:sldChg>
      <pc:sldChg chg="modSp mod modNotesTx">
        <pc:chgData name="Megan Botes" userId="70568131-745a-489b-b4fe-9e78c579dd6d" providerId="ADAL" clId="{351CE025-6F7D-4186-823A-29710B44E18B}" dt="2025-03-24T06:35:34.731" v="622" actId="5793"/>
        <pc:sldMkLst>
          <pc:docMk/>
          <pc:sldMk cId="2047492109" sldId="273"/>
        </pc:sldMkLst>
        <pc:spChg chg="mod">
          <ac:chgData name="Megan Botes" userId="70568131-745a-489b-b4fe-9e78c579dd6d" providerId="ADAL" clId="{351CE025-6F7D-4186-823A-29710B44E18B}" dt="2025-03-12T07:26:29.812" v="593" actId="20577"/>
          <ac:spMkLst>
            <pc:docMk/>
            <pc:sldMk cId="2047492109" sldId="273"/>
            <ac:spMk id="2" creationId="{633FCBDB-6F95-F189-AFF7-22BD701596D3}"/>
          </ac:spMkLst>
        </pc:spChg>
      </pc:sldChg>
    </pc:docChg>
  </pc:docChgLst>
  <pc:docChgLst>
    <pc:chgData name="Megan Botes" userId="70568131-745a-489b-b4fe-9e78c579dd6d" providerId="ADAL" clId="{FDFC62C4-D1BA-4A62-99E4-8CE26CAB1F13}"/>
    <pc:docChg chg="modSld">
      <pc:chgData name="Megan Botes" userId="70568131-745a-489b-b4fe-9e78c579dd6d" providerId="ADAL" clId="{FDFC62C4-D1BA-4A62-99E4-8CE26CAB1F13}" dt="2025-03-04T06:31:15.977" v="0" actId="20577"/>
      <pc:docMkLst>
        <pc:docMk/>
      </pc:docMkLst>
      <pc:sldChg chg="modNotesTx">
        <pc:chgData name="Megan Botes" userId="70568131-745a-489b-b4fe-9e78c579dd6d" providerId="ADAL" clId="{FDFC62C4-D1BA-4A62-99E4-8CE26CAB1F13}" dt="2025-03-04T06:31:15.977" v="0" actId="20577"/>
        <pc:sldMkLst>
          <pc:docMk/>
          <pc:sldMk cId="2686996442" sldId="25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nl-NL" b="0" i="0" u="none" strike="noStrike" baseline="0" dirty="0">
              <a:latin typeface="+mn-lt"/>
            </a:rPr>
            <a:t>Te begryp hoe </a:t>
          </a:r>
          <a:r>
            <a:rPr lang="nl-NL" b="1" i="0" u="none" strike="noStrike" baseline="0" dirty="0">
              <a:latin typeface="+mn-lt"/>
            </a:rPr>
            <a:t>skadelike middels</a:t>
          </a:r>
          <a:r>
            <a:rPr lang="nl-NL" b="0" i="0" u="none" strike="noStrike" baseline="0" dirty="0">
              <a:latin typeface="+mn-lt"/>
            </a:rPr>
            <a:t> in voedselproduksie bydra tot omgewingsagteruitgang en </a:t>
          </a:r>
          <a:r>
            <a:rPr lang="nl-NL" b="1" i="0" u="none" strike="noStrike" baseline="0" dirty="0">
              <a:latin typeface="+mn-lt"/>
            </a:rPr>
            <a:t>gesondheidsprobleme</a:t>
          </a:r>
          <a:r>
            <a:rPr lang="nl-NL" b="0" i="0" u="none" strike="noStrike" baseline="0" dirty="0">
              <a:latin typeface="+mn-lt"/>
            </a:rPr>
            <a:t> by mense.</a:t>
          </a:r>
          <a:endParaRPr lang="en-US" b="0" dirty="0">
            <a:latin typeface="+mn-lt"/>
          </a:endParaRPr>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nl-NL" b="1" i="0" u="none" strike="noStrike" baseline="0" dirty="0">
              <a:latin typeface="+mn-lt"/>
            </a:rPr>
            <a:t>Onmenslike boerderymetodes</a:t>
          </a:r>
          <a:r>
            <a:rPr lang="nl-NL" b="0" i="0" u="none" strike="noStrike" baseline="0" dirty="0">
              <a:latin typeface="+mn-lt"/>
            </a:rPr>
            <a:t> te identifiseer en hul </a:t>
          </a:r>
          <a:r>
            <a:rPr lang="nl-NL" b="1" i="0" u="none" strike="noStrike" baseline="0" dirty="0">
              <a:latin typeface="+mn-lt"/>
            </a:rPr>
            <a:t>maatskaplike</a:t>
          </a:r>
          <a:r>
            <a:rPr lang="nl-NL" b="0" i="0" u="none" strike="noStrike" baseline="0" dirty="0">
              <a:latin typeface="+mn-lt"/>
            </a:rPr>
            <a:t> sowel as </a:t>
          </a:r>
          <a:r>
            <a:rPr lang="nl-NL" b="1" i="0" u="none" strike="noStrike" baseline="0" dirty="0">
              <a:latin typeface="+mn-lt"/>
            </a:rPr>
            <a:t>omgewingsgevolge</a:t>
          </a:r>
          <a:r>
            <a:rPr lang="nl-NL" b="0" i="0" u="none" strike="noStrike" baseline="0" dirty="0">
              <a:latin typeface="+mn-lt"/>
            </a:rPr>
            <a:t> te verduidelik.</a:t>
          </a:r>
          <a:endParaRPr lang="en-US" dirty="0">
            <a:latin typeface="+mn-lt"/>
          </a:endParaRPr>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740AB31D-E2C0-42E2-8DF9-9AF9055344A0}">
      <dgm:prSet/>
      <dgm:spPr/>
      <dgm:t>
        <a:bodyPr/>
        <a:lstStyle/>
        <a:p>
          <a:pPr>
            <a:lnSpc>
              <a:spcPct val="100000"/>
            </a:lnSpc>
          </a:pPr>
          <a:r>
            <a:rPr lang="nl-NL" b="0" i="0" u="none" strike="noStrike" baseline="0" dirty="0">
              <a:latin typeface="+mn-lt"/>
            </a:rPr>
            <a:t>Die verband te erken tussen </a:t>
          </a:r>
          <a:r>
            <a:rPr lang="nl-NL" b="1" i="0" u="none" strike="noStrike" baseline="0" dirty="0">
              <a:latin typeface="+mn-lt"/>
            </a:rPr>
            <a:t>omgewingsrisiko's</a:t>
          </a:r>
          <a:r>
            <a:rPr lang="nl-NL" b="0" i="0" u="none" strike="noStrike" baseline="0" dirty="0">
              <a:latin typeface="+mn-lt"/>
            </a:rPr>
            <a:t> (soos gronderosie, besoedeling en vloede) en gesondheids- en omgewingskwessies.</a:t>
          </a:r>
          <a:endParaRPr lang="en-US" dirty="0">
            <a:latin typeface="+mn-lt"/>
          </a:endParaRPr>
        </a:p>
      </dgm:t>
    </dgm:pt>
    <dgm:pt modelId="{1BCE8C09-1EE7-4B8C-94FB-E3A637167A5D}" type="parTrans" cxnId="{225B10E5-5A88-4231-9A80-B08C75D99DB3}">
      <dgm:prSet/>
      <dgm:spPr/>
      <dgm:t>
        <a:bodyPr/>
        <a:lstStyle/>
        <a:p>
          <a:endParaRPr lang="en-US"/>
        </a:p>
      </dgm:t>
    </dgm:pt>
    <dgm:pt modelId="{5D4013E2-89DB-471B-8000-41788EE6C777}" type="sibTrans" cxnId="{225B10E5-5A88-4231-9A80-B08C75D99DB3}">
      <dgm:prSet/>
      <dgm:spPr/>
      <dgm:t>
        <a:bodyPr/>
        <a:lstStyle/>
        <a:p>
          <a:endParaRPr lang="en-US"/>
        </a:p>
      </dgm:t>
    </dgm:pt>
    <dgm:pt modelId="{C61B50FB-144C-4846-9C9E-0F2423CD0E53}" type="pres">
      <dgm:prSet presAssocID="{898F9914-8109-4E93-984B-003A0FC42572}" presName="root" presStyleCnt="0">
        <dgm:presLayoutVars>
          <dgm:dir/>
          <dgm:resizeHandles val="exact"/>
        </dgm:presLayoutVars>
      </dgm:prSet>
      <dgm:spPr/>
    </dgm:pt>
    <dgm:pt modelId="{465A6B15-F288-4CDA-8AF9-34B8C7DA8A43}" type="pres">
      <dgm:prSet presAssocID="{BE411271-F091-4A62-AE03-516608155E6F}" presName="compNode" presStyleCnt="0"/>
      <dgm:spPr/>
    </dgm:pt>
    <dgm:pt modelId="{1C1BDBE6-F808-46C8-93A4-7CD50538FEF9}" type="pres">
      <dgm:prSet presAssocID="{BE411271-F091-4A62-AE03-516608155E6F}" presName="bgRect" presStyleLbl="bgShp" presStyleIdx="0" presStyleCnt="3"/>
      <dgm:spPr/>
    </dgm:pt>
    <dgm:pt modelId="{E217EC41-0443-42CC-A907-EFBB57159D5B}" type="pres">
      <dgm:prSet presAssocID="{BE411271-F091-4A62-AE03-516608155E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0DDAB560-57D5-44C0-925A-7A42F7675696}" type="pres">
      <dgm:prSet presAssocID="{BE411271-F091-4A62-AE03-516608155E6F}" presName="spaceRect" presStyleCnt="0"/>
      <dgm:spPr/>
    </dgm:pt>
    <dgm:pt modelId="{D46F700F-2377-48E9-A9D1-3F7D37328552}" type="pres">
      <dgm:prSet presAssocID="{BE411271-F091-4A62-AE03-516608155E6F}" presName="parTx" presStyleLbl="revTx" presStyleIdx="0" presStyleCnt="3">
        <dgm:presLayoutVars>
          <dgm:chMax val="0"/>
          <dgm:chPref val="0"/>
        </dgm:presLayoutVars>
      </dgm:prSet>
      <dgm:spPr/>
    </dgm:pt>
    <dgm:pt modelId="{2468E8B5-6052-4122-9D99-99F8ACA9E3B2}" type="pres">
      <dgm:prSet presAssocID="{088B9742-F994-4F56-8A41-5658758C5744}" presName="sibTrans" presStyleCnt="0"/>
      <dgm:spPr/>
    </dgm:pt>
    <dgm:pt modelId="{346E53B5-9FED-49F1-B200-07006F9CFAA5}" type="pres">
      <dgm:prSet presAssocID="{4B76B2F5-05D7-49BE-BD65-098E122DDDFB}" presName="compNode" presStyleCnt="0"/>
      <dgm:spPr/>
    </dgm:pt>
    <dgm:pt modelId="{F98D99DE-DFA9-497B-A9E3-3169A09B9189}" type="pres">
      <dgm:prSet presAssocID="{4B76B2F5-05D7-49BE-BD65-098E122DDDFB}" presName="bgRect" presStyleLbl="bgShp" presStyleIdx="1" presStyleCnt="3"/>
      <dgm:spPr/>
    </dgm:pt>
    <dgm:pt modelId="{680C29C7-9D8B-43D9-87D9-46920EE7637C}" type="pres">
      <dgm:prSet presAssocID="{4B76B2F5-05D7-49BE-BD65-098E122DDD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633CBE5C-8342-4448-A43C-B79E0F6AFFB1}" type="pres">
      <dgm:prSet presAssocID="{4B76B2F5-05D7-49BE-BD65-098E122DDDFB}" presName="spaceRect" presStyleCnt="0"/>
      <dgm:spPr/>
    </dgm:pt>
    <dgm:pt modelId="{166318DE-E453-4885-96A7-6DE9CDBE884A}" type="pres">
      <dgm:prSet presAssocID="{4B76B2F5-05D7-49BE-BD65-098E122DDDFB}" presName="parTx" presStyleLbl="revTx" presStyleIdx="1" presStyleCnt="3">
        <dgm:presLayoutVars>
          <dgm:chMax val="0"/>
          <dgm:chPref val="0"/>
        </dgm:presLayoutVars>
      </dgm:prSet>
      <dgm:spPr/>
    </dgm:pt>
    <dgm:pt modelId="{98365D30-A5B5-4C5F-AC5D-A5BF35D70F8D}" type="pres">
      <dgm:prSet presAssocID="{00EE46A4-3F43-412E-A865-0ADD6306FAFA}" presName="sibTrans" presStyleCnt="0"/>
      <dgm:spPr/>
    </dgm:pt>
    <dgm:pt modelId="{FBE06781-0EA1-4EB0-B82B-AAFD4670216E}" type="pres">
      <dgm:prSet presAssocID="{740AB31D-E2C0-42E2-8DF9-9AF9055344A0}" presName="compNode" presStyleCnt="0"/>
      <dgm:spPr/>
    </dgm:pt>
    <dgm:pt modelId="{2BE80BEC-A2BB-4809-A938-BBA269EF2061}" type="pres">
      <dgm:prSet presAssocID="{740AB31D-E2C0-42E2-8DF9-9AF9055344A0}" presName="bgRect" presStyleLbl="bgShp" presStyleIdx="2" presStyleCnt="3"/>
      <dgm:spPr/>
    </dgm:pt>
    <dgm:pt modelId="{8F366C9B-2AF9-4E7A-BF58-86C79854BD08}" type="pres">
      <dgm:prSet presAssocID="{740AB31D-E2C0-42E2-8DF9-9AF9055344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iny scene"/>
        </a:ext>
      </dgm:extLst>
    </dgm:pt>
    <dgm:pt modelId="{02C53839-60B8-4C02-B26D-4677B6B38523}" type="pres">
      <dgm:prSet presAssocID="{740AB31D-E2C0-42E2-8DF9-9AF9055344A0}" presName="spaceRect" presStyleCnt="0"/>
      <dgm:spPr/>
    </dgm:pt>
    <dgm:pt modelId="{764CE18C-EC8E-4918-85D4-3E43186DAE0A}" type="pres">
      <dgm:prSet presAssocID="{740AB31D-E2C0-42E2-8DF9-9AF9055344A0}" presName="parTx" presStyleLbl="revTx" presStyleIdx="2" presStyleCnt="3">
        <dgm:presLayoutVars>
          <dgm:chMax val="0"/>
          <dgm:chPref val="0"/>
        </dgm:presLayoutVars>
      </dgm:prSet>
      <dgm:spPr/>
    </dgm:pt>
  </dgm:ptLst>
  <dgm:cxnLst>
    <dgm:cxn modelId="{A5761628-0F31-4C25-8CA5-A4143A69862E}" type="presOf" srcId="{740AB31D-E2C0-42E2-8DF9-9AF9055344A0}" destId="{764CE18C-EC8E-4918-85D4-3E43186DAE0A}"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C627623E-D34E-42E0-87EE-8ED5CDAE196F}" type="presOf" srcId="{4B76B2F5-05D7-49BE-BD65-098E122DDDFB}" destId="{166318DE-E453-4885-96A7-6DE9CDBE884A}" srcOrd="0" destOrd="0" presId="urn:microsoft.com/office/officeart/2018/2/layout/IconVerticalSolidList"/>
    <dgm:cxn modelId="{17E5A151-3BCD-42FA-BBC3-9CB3AD5A8939}" type="presOf" srcId="{898F9914-8109-4E93-984B-003A0FC42572}" destId="{C61B50FB-144C-4846-9C9E-0F2423CD0E53}" srcOrd="0" destOrd="0" presId="urn:microsoft.com/office/officeart/2018/2/layout/IconVerticalSolidList"/>
    <dgm:cxn modelId="{A1337986-6E3C-44FE-B910-43A7FC66E910}" type="presOf" srcId="{BE411271-F091-4A62-AE03-516608155E6F}" destId="{D46F700F-2377-48E9-A9D1-3F7D37328552}" srcOrd="0" destOrd="0" presId="urn:microsoft.com/office/officeart/2018/2/layout/IconVerticalSolidList"/>
    <dgm:cxn modelId="{BD56FFC6-56FD-4DEA-BFC8-BA0FCF7F2B7B}" srcId="{898F9914-8109-4E93-984B-003A0FC42572}" destId="{BE411271-F091-4A62-AE03-516608155E6F}" srcOrd="0" destOrd="0" parTransId="{E7BE8415-9A50-4515-AA12-9FA1DD7BC7BB}" sibTransId="{088B9742-F994-4F56-8A41-5658758C5744}"/>
    <dgm:cxn modelId="{225B10E5-5A88-4231-9A80-B08C75D99DB3}" srcId="{898F9914-8109-4E93-984B-003A0FC42572}" destId="{740AB31D-E2C0-42E2-8DF9-9AF9055344A0}" srcOrd="2" destOrd="0" parTransId="{1BCE8C09-1EE7-4B8C-94FB-E3A637167A5D}" sibTransId="{5D4013E2-89DB-471B-8000-41788EE6C777}"/>
    <dgm:cxn modelId="{BF94D0F6-3682-4622-8A58-AE946AB3A203}" type="presParOf" srcId="{C61B50FB-144C-4846-9C9E-0F2423CD0E53}" destId="{465A6B15-F288-4CDA-8AF9-34B8C7DA8A43}" srcOrd="0" destOrd="0" presId="urn:microsoft.com/office/officeart/2018/2/layout/IconVerticalSolidList"/>
    <dgm:cxn modelId="{1F24231D-6BB7-454A-A1BB-E5F386FEBF58}" type="presParOf" srcId="{465A6B15-F288-4CDA-8AF9-34B8C7DA8A43}" destId="{1C1BDBE6-F808-46C8-93A4-7CD50538FEF9}" srcOrd="0" destOrd="0" presId="urn:microsoft.com/office/officeart/2018/2/layout/IconVerticalSolidList"/>
    <dgm:cxn modelId="{0F399889-1C80-42DF-BCC0-ECC132C17239}" type="presParOf" srcId="{465A6B15-F288-4CDA-8AF9-34B8C7DA8A43}" destId="{E217EC41-0443-42CC-A907-EFBB57159D5B}" srcOrd="1" destOrd="0" presId="urn:microsoft.com/office/officeart/2018/2/layout/IconVerticalSolidList"/>
    <dgm:cxn modelId="{15EC44C6-59C4-47FF-9B3B-6E80D6EC70BB}" type="presParOf" srcId="{465A6B15-F288-4CDA-8AF9-34B8C7DA8A43}" destId="{0DDAB560-57D5-44C0-925A-7A42F7675696}" srcOrd="2" destOrd="0" presId="urn:microsoft.com/office/officeart/2018/2/layout/IconVerticalSolidList"/>
    <dgm:cxn modelId="{E1D06726-33D6-49E2-BA71-D1B846B2BA2D}" type="presParOf" srcId="{465A6B15-F288-4CDA-8AF9-34B8C7DA8A43}" destId="{D46F700F-2377-48E9-A9D1-3F7D37328552}" srcOrd="3" destOrd="0" presId="urn:microsoft.com/office/officeart/2018/2/layout/IconVerticalSolidList"/>
    <dgm:cxn modelId="{34035123-553C-4F17-A1FD-EF2BD7804ECF}" type="presParOf" srcId="{C61B50FB-144C-4846-9C9E-0F2423CD0E53}" destId="{2468E8B5-6052-4122-9D99-99F8ACA9E3B2}" srcOrd="1" destOrd="0" presId="urn:microsoft.com/office/officeart/2018/2/layout/IconVerticalSolidList"/>
    <dgm:cxn modelId="{B2C8C57C-E6E4-4CF3-B5F9-E6489C8374DE}" type="presParOf" srcId="{C61B50FB-144C-4846-9C9E-0F2423CD0E53}" destId="{346E53B5-9FED-49F1-B200-07006F9CFAA5}" srcOrd="2" destOrd="0" presId="urn:microsoft.com/office/officeart/2018/2/layout/IconVerticalSolidList"/>
    <dgm:cxn modelId="{926429D6-76AA-42CA-B568-D66E46095DD6}" type="presParOf" srcId="{346E53B5-9FED-49F1-B200-07006F9CFAA5}" destId="{F98D99DE-DFA9-497B-A9E3-3169A09B9189}" srcOrd="0" destOrd="0" presId="urn:microsoft.com/office/officeart/2018/2/layout/IconVerticalSolidList"/>
    <dgm:cxn modelId="{A3822062-530C-421D-93DB-1F47A8CC3E87}" type="presParOf" srcId="{346E53B5-9FED-49F1-B200-07006F9CFAA5}" destId="{680C29C7-9D8B-43D9-87D9-46920EE7637C}" srcOrd="1" destOrd="0" presId="urn:microsoft.com/office/officeart/2018/2/layout/IconVerticalSolidList"/>
    <dgm:cxn modelId="{D9865FFA-8E9A-44F1-B250-86299B18165A}" type="presParOf" srcId="{346E53B5-9FED-49F1-B200-07006F9CFAA5}" destId="{633CBE5C-8342-4448-A43C-B79E0F6AFFB1}" srcOrd="2" destOrd="0" presId="urn:microsoft.com/office/officeart/2018/2/layout/IconVerticalSolidList"/>
    <dgm:cxn modelId="{600CB9C6-E436-437B-A778-FDB82AB080B5}" type="presParOf" srcId="{346E53B5-9FED-49F1-B200-07006F9CFAA5}" destId="{166318DE-E453-4885-96A7-6DE9CDBE884A}" srcOrd="3" destOrd="0" presId="urn:microsoft.com/office/officeart/2018/2/layout/IconVerticalSolidList"/>
    <dgm:cxn modelId="{D44EC973-BD59-490E-A393-7C0C8A3C8ACB}" type="presParOf" srcId="{C61B50FB-144C-4846-9C9E-0F2423CD0E53}" destId="{98365D30-A5B5-4C5F-AC5D-A5BF35D70F8D}" srcOrd="3" destOrd="0" presId="urn:microsoft.com/office/officeart/2018/2/layout/IconVerticalSolidList"/>
    <dgm:cxn modelId="{7CC5E77F-367F-492B-B45F-B3131E6058DF}" type="presParOf" srcId="{C61B50FB-144C-4846-9C9E-0F2423CD0E53}" destId="{FBE06781-0EA1-4EB0-B82B-AAFD4670216E}" srcOrd="4" destOrd="0" presId="urn:microsoft.com/office/officeart/2018/2/layout/IconVerticalSolidList"/>
    <dgm:cxn modelId="{1A609BC5-7B12-466C-916F-B10D0F897A25}" type="presParOf" srcId="{FBE06781-0EA1-4EB0-B82B-AAFD4670216E}" destId="{2BE80BEC-A2BB-4809-A938-BBA269EF2061}" srcOrd="0" destOrd="0" presId="urn:microsoft.com/office/officeart/2018/2/layout/IconVerticalSolidList"/>
    <dgm:cxn modelId="{BEBF507B-627D-47A4-B065-C249E2622530}" type="presParOf" srcId="{FBE06781-0EA1-4EB0-B82B-AAFD4670216E}" destId="{8F366C9B-2AF9-4E7A-BF58-86C79854BD08}" srcOrd="1" destOrd="0" presId="urn:microsoft.com/office/officeart/2018/2/layout/IconVerticalSolidList"/>
    <dgm:cxn modelId="{B0321A64-C4D1-4916-AF75-48F89CA3485E}" type="presParOf" srcId="{FBE06781-0EA1-4EB0-B82B-AAFD4670216E}" destId="{02C53839-60B8-4C02-B26D-4677B6B38523}" srcOrd="2" destOrd="0" presId="urn:microsoft.com/office/officeart/2018/2/layout/IconVerticalSolidList"/>
    <dgm:cxn modelId="{5452238A-B3B3-41D3-88A7-7F92E21B99D8}" type="presParOf" srcId="{FBE06781-0EA1-4EB0-B82B-AAFD4670216E}" destId="{764CE18C-EC8E-4918-85D4-3E43186DAE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BDBE6-F808-46C8-93A4-7CD50538FEF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7EC41-0443-42CC-A907-EFBB57159D5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F700F-2377-48E9-A9D1-3F7D3732855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nl-NL" sz="2300" b="0" i="0" u="none" strike="noStrike" kern="1200" baseline="0" dirty="0">
              <a:latin typeface="+mn-lt"/>
            </a:rPr>
            <a:t>Te begryp hoe </a:t>
          </a:r>
          <a:r>
            <a:rPr lang="nl-NL" sz="2300" b="1" i="0" u="none" strike="noStrike" kern="1200" baseline="0" dirty="0">
              <a:latin typeface="+mn-lt"/>
            </a:rPr>
            <a:t>skadelike middels</a:t>
          </a:r>
          <a:r>
            <a:rPr lang="nl-NL" sz="2300" b="0" i="0" u="none" strike="noStrike" kern="1200" baseline="0" dirty="0">
              <a:latin typeface="+mn-lt"/>
            </a:rPr>
            <a:t> in voedselproduksie bydra tot omgewingsagteruitgang en </a:t>
          </a:r>
          <a:r>
            <a:rPr lang="nl-NL" sz="2300" b="1" i="0" u="none" strike="noStrike" kern="1200" baseline="0" dirty="0">
              <a:latin typeface="+mn-lt"/>
            </a:rPr>
            <a:t>gesondheidsprobleme</a:t>
          </a:r>
          <a:r>
            <a:rPr lang="nl-NL" sz="2300" b="0" i="0" u="none" strike="noStrike" kern="1200" baseline="0" dirty="0">
              <a:latin typeface="+mn-lt"/>
            </a:rPr>
            <a:t> by mense.</a:t>
          </a:r>
          <a:endParaRPr lang="en-US" sz="2300" b="0" kern="1200" dirty="0">
            <a:latin typeface="+mn-lt"/>
          </a:endParaRPr>
        </a:p>
      </dsp:txBody>
      <dsp:txXfrm>
        <a:off x="1435590" y="531"/>
        <a:ext cx="9080009" cy="1242935"/>
      </dsp:txXfrm>
    </dsp:sp>
    <dsp:sp modelId="{F98D99DE-DFA9-497B-A9E3-3169A09B918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C29C7-9D8B-43D9-87D9-46920EE7637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318DE-E453-4885-96A7-6DE9CDBE884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nl-NL" sz="2300" b="1" i="0" u="none" strike="noStrike" kern="1200" baseline="0" dirty="0">
              <a:latin typeface="+mn-lt"/>
            </a:rPr>
            <a:t>Onmenslike boerderymetodes</a:t>
          </a:r>
          <a:r>
            <a:rPr lang="nl-NL" sz="2300" b="0" i="0" u="none" strike="noStrike" kern="1200" baseline="0" dirty="0">
              <a:latin typeface="+mn-lt"/>
            </a:rPr>
            <a:t> te identifiseer en hul </a:t>
          </a:r>
          <a:r>
            <a:rPr lang="nl-NL" sz="2300" b="1" i="0" u="none" strike="noStrike" kern="1200" baseline="0" dirty="0">
              <a:latin typeface="+mn-lt"/>
            </a:rPr>
            <a:t>maatskaplike</a:t>
          </a:r>
          <a:r>
            <a:rPr lang="nl-NL" sz="2300" b="0" i="0" u="none" strike="noStrike" kern="1200" baseline="0" dirty="0">
              <a:latin typeface="+mn-lt"/>
            </a:rPr>
            <a:t> sowel as </a:t>
          </a:r>
          <a:r>
            <a:rPr lang="nl-NL" sz="2300" b="1" i="0" u="none" strike="noStrike" kern="1200" baseline="0" dirty="0">
              <a:latin typeface="+mn-lt"/>
            </a:rPr>
            <a:t>omgewingsgevolge</a:t>
          </a:r>
          <a:r>
            <a:rPr lang="nl-NL" sz="2300" b="0" i="0" u="none" strike="noStrike" kern="1200" baseline="0" dirty="0">
              <a:latin typeface="+mn-lt"/>
            </a:rPr>
            <a:t> te verduidelik.</a:t>
          </a:r>
          <a:endParaRPr lang="en-US" sz="2300" kern="1200" dirty="0">
            <a:latin typeface="+mn-lt"/>
          </a:endParaRPr>
        </a:p>
      </dsp:txBody>
      <dsp:txXfrm>
        <a:off x="1435590" y="1554201"/>
        <a:ext cx="9080009" cy="1242935"/>
      </dsp:txXfrm>
    </dsp:sp>
    <dsp:sp modelId="{2BE80BEC-A2BB-4809-A938-BBA269EF206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66C9B-2AF9-4E7A-BF58-86C79854BD0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CE18C-EC8E-4918-85D4-3E43186DAE0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nl-NL" sz="2300" b="0" i="0" u="none" strike="noStrike" kern="1200" baseline="0" dirty="0">
              <a:latin typeface="+mn-lt"/>
            </a:rPr>
            <a:t>Die verband te erken tussen </a:t>
          </a:r>
          <a:r>
            <a:rPr lang="nl-NL" sz="2300" b="1" i="0" u="none" strike="noStrike" kern="1200" baseline="0" dirty="0">
              <a:latin typeface="+mn-lt"/>
            </a:rPr>
            <a:t>omgewingsrisiko's</a:t>
          </a:r>
          <a:r>
            <a:rPr lang="nl-NL" sz="2300" b="0" i="0" u="none" strike="noStrike" kern="1200" baseline="0" dirty="0">
              <a:latin typeface="+mn-lt"/>
            </a:rPr>
            <a:t> (soos gronderosie, besoedeling en vloede) en gesondheids- en omgewingskwessies.</a:t>
          </a:r>
          <a:endParaRPr lang="en-US" sz="2300" kern="1200" dirty="0">
            <a:latin typeface="+mn-lt"/>
          </a:endParaRP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(3 min)</a:t>
            </a:r>
          </a:p>
          <a:p>
            <a:endParaRPr lang="en-GB" dirty="0"/>
          </a:p>
          <a:p>
            <a:r>
              <a:rPr lang="nl-NL" sz="1200" b="0" i="0" u="none" strike="noStrike" kern="100" baseline="0" dirty="0">
                <a:latin typeface="Times New Roman" panose="02020603050405020304" pitchFamily="18" charset="0"/>
              </a:rPr>
              <a:t>Goeiedag, Graad 11’s. Vandag begin ons met 'n nuwe lesreeks oor sosiale en omgewingsverantwoordelikheid. Ons gaan verskeie omgewingskwessies ondersoek wat beide menslike gesondheid en die natuur nadelig beïnvloed.</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a:t>Hoewel dit dalk kommerwekkend mag lyk, is dit nie nodig om alle voedsel wat bymiddels bevat, te vermy nie. Die sleutel lê in matige inname en die bewuste beperking daarvan waar moontlik. ’n Belangrike eerste stap is om te leer hoe om hierdie bymiddels in voedselprodukte te identifiseer. Maak dit ’n gewoonte om die bestanddele op voedselverpakking noukeurig te lees en navorsing te doen oor enige bestanddele waaroor jy onseker is.</a:t>
            </a:r>
          </a:p>
          <a:p>
            <a:pPr marL="171450" indent="-171450">
              <a:buFont typeface="Arial" panose="020B0604020202020204" pitchFamily="34" charset="0"/>
              <a:buChar char="•"/>
            </a:pPr>
            <a:r>
              <a:rPr lang="nl-NL" dirty="0"/>
              <a:t>Kom ons kyk of julle oplossings kan vind om skadelike bymiddels te vermy. Draai na die persoon langs jou en bespreek moontlike </a:t>
            </a:r>
            <a:r>
              <a:rPr lang="nl-NL" i="1" dirty="0"/>
              <a:t>gesonder voedselkeuses wat die inname van skadelike bymiddels kan beperk of voorkom</a:t>
            </a:r>
            <a:r>
              <a:rPr lang="nl-NL" dirty="0"/>
              <a:t>. (Gee leerders twee minute om te bespreek en vra dan vir terugvoer.)</a:t>
            </a:r>
          </a:p>
          <a:p>
            <a:pPr marL="171450" indent="-171450">
              <a:buFont typeface="Arial" panose="020B0604020202020204" pitchFamily="34" charset="0"/>
              <a:buChar char="•"/>
            </a:pPr>
            <a:r>
              <a:rPr lang="nl-NL" b="1" dirty="0"/>
              <a:t>Moontlike reaksies: </a:t>
            </a:r>
          </a:p>
          <a:p>
            <a:pPr marL="628650" lvl="1" indent="-171450">
              <a:buFont typeface="Arial" panose="020B0604020202020204" pitchFamily="34" charset="0"/>
              <a:buChar char="•"/>
            </a:pPr>
            <a:r>
              <a:rPr lang="nl-NL" dirty="0"/>
              <a:t>Koop vars vrugte, groente en onverwerkte vleis in plaas van verpakte of verwerkte voedsel.</a:t>
            </a:r>
          </a:p>
          <a:p>
            <a:pPr marL="628650" lvl="1" indent="-171450">
              <a:buFont typeface="Arial" panose="020B0604020202020204" pitchFamily="34" charset="0"/>
              <a:buChar char="•"/>
            </a:pPr>
            <a:r>
              <a:rPr lang="nl-NL" dirty="0"/>
              <a:t>Berei maaltye self voor om die gebruik van bestanddele te beheer.</a:t>
            </a:r>
          </a:p>
          <a:p>
            <a:pPr marL="628650" lvl="1" indent="-171450">
              <a:buFont typeface="Arial" panose="020B0604020202020204" pitchFamily="34" charset="0"/>
              <a:buChar char="•"/>
            </a:pPr>
            <a:r>
              <a:rPr lang="nl-NL" dirty="0"/>
              <a:t>Beperk die inname van kitskos.</a:t>
            </a:r>
          </a:p>
          <a:p>
            <a:pPr marL="628650" lvl="1" indent="-171450">
              <a:buFont typeface="Arial" panose="020B0604020202020204" pitchFamily="34" charset="0"/>
              <a:buChar char="•"/>
            </a:pPr>
            <a:r>
              <a:rPr lang="nl-NL" dirty="0"/>
              <a:t>Drink water of natuurlike drankies in plaas van koeldrank of kunsmatig gegeurde drankies.</a:t>
            </a:r>
          </a:p>
          <a:p>
            <a:pPr marL="628650" lvl="1" indent="-171450">
              <a:buFont typeface="Arial" panose="020B0604020202020204" pitchFamily="34" charset="0"/>
              <a:buChar char="•"/>
            </a:pPr>
            <a:r>
              <a:rPr lang="nl-NL" dirty="0"/>
              <a:t>Vervang skyfies, lekkergoed en ander verwerkte versnaperinge met natuurlike alternatiewe soos springmielies (sonder kunsmatige geurmiddels), neute, sade of gedroogde vrugte.</a:t>
            </a:r>
          </a:p>
          <a:p>
            <a:pPr marL="628650" lvl="1" indent="-171450">
              <a:buFont typeface="Arial" panose="020B0604020202020204" pitchFamily="34" charset="0"/>
              <a:buChar char="•"/>
            </a:pPr>
            <a:r>
              <a:rPr lang="nl-NL" dirty="0"/>
              <a:t>Soek produkte met natuurlike preserveermiddels of versoeters soos heuning of stevia.</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10</a:t>
            </a:fld>
            <a:endParaRPr lang="en-US"/>
          </a:p>
        </p:txBody>
      </p:sp>
    </p:spTree>
    <p:extLst>
      <p:ext uri="{BB962C8B-B14F-4D97-AF65-F5344CB8AC3E}">
        <p14:creationId xmlns:p14="http://schemas.microsoft.com/office/powerpoint/2010/main" val="252264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(10 min)</a:t>
            </a:r>
          </a:p>
          <a:p>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Nou beweeg ons aan na die tweede deel van die les, waar ons </a:t>
            </a:r>
            <a:r>
              <a:rPr lang="nl-NL" sz="1200" b="1" i="0" u="none" strike="noStrike" kern="100" baseline="0" dirty="0">
                <a:latin typeface="Times New Roman" panose="02020603050405020304" pitchFamily="18" charset="0"/>
              </a:rPr>
              <a:t>onmenslike boerderymetodes en hul impak op die samelewing en die omgewing</a:t>
            </a:r>
            <a:r>
              <a:rPr lang="nl-NL" sz="1200" b="0" i="0" u="none" strike="noStrike" kern="100" baseline="0" dirty="0">
                <a:latin typeface="Times New Roman" panose="02020603050405020304" pitchFamily="18" charset="0"/>
              </a:rPr>
              <a:t> gaan bespreek. </a:t>
            </a:r>
            <a:r>
              <a:rPr lang="nl-NL" sz="1200" b="0" i="1" u="none" strike="noStrike" kern="100" baseline="0" dirty="0">
                <a:latin typeface="Times New Roman" panose="02020603050405020304" pitchFamily="18" charset="0"/>
              </a:rPr>
              <a:t>Wat verstaan julle onder die term onmenslike boerderymetodes? </a:t>
            </a:r>
            <a:r>
              <a:rPr lang="nl-NL" sz="1200" b="0" i="0" u="none" strike="noStrike" kern="100" baseline="0" dirty="0">
                <a:latin typeface="Times New Roman" panose="02020603050405020304" pitchFamily="18" charset="0"/>
              </a:rPr>
              <a:t>(Laat leerders toe om hul gedagtes te deel en te reageer.)</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Dis reg. Onmenslike boerderymetodes verwys na </a:t>
            </a:r>
            <a:r>
              <a:rPr lang="af-ZA" sz="1200" b="0" i="0" u="none" strike="noStrike" kern="100" baseline="0" dirty="0" err="1">
                <a:latin typeface="Times New Roman" panose="02020603050405020304" pitchFamily="18" charset="0"/>
              </a:rPr>
              <a:t>landboupraktyke</a:t>
            </a:r>
            <a:r>
              <a:rPr lang="af-ZA" sz="1200" b="0" i="0" u="none" strike="noStrike" kern="100" baseline="0" dirty="0">
                <a:latin typeface="Times New Roman" panose="02020603050405020304" pitchFamily="18" charset="0"/>
              </a:rPr>
              <a:t> waar wins bo die welstand van diere, die omgewing en die samelewing gestel word. Hierdie praktyke kan ekosisteme benadeel, natuurlike hulpbronne uitput en ernstige etiese vrae oor dierewelsyn laat ontstaan. Onmenslike boerderymetodes sluit in </a:t>
            </a:r>
            <a:r>
              <a:rPr lang="af-ZA" sz="1200" b="0" i="0" u="none" strike="noStrike" kern="100" baseline="0" dirty="0" err="1">
                <a:latin typeface="Times New Roman" panose="02020603050405020304" pitchFamily="18" charset="0"/>
              </a:rPr>
              <a:t>fabrieksboerdery</a:t>
            </a:r>
            <a:r>
              <a:rPr lang="af-ZA" sz="1200" b="0" i="0" u="none" strike="noStrike" kern="100" baseline="0" dirty="0">
                <a:latin typeface="Times New Roman" panose="02020603050405020304" pitchFamily="18" charset="0"/>
              </a:rPr>
              <a:t>, ontbossing vir landbou en oorbeweiding. </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11</a:t>
            </a:fld>
            <a:endParaRPr lang="en-US"/>
          </a:p>
        </p:txBody>
      </p:sp>
    </p:spTree>
    <p:extLst>
      <p:ext uri="{BB962C8B-B14F-4D97-AF65-F5344CB8AC3E}">
        <p14:creationId xmlns:p14="http://schemas.microsoft.com/office/powerpoint/2010/main" val="69581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u="none" strike="noStrike" kern="100" baseline="0" dirty="0">
                <a:latin typeface="Times New Roman" panose="02020603050405020304" pitchFamily="18" charset="0"/>
              </a:rPr>
              <a:t>Fabrieksboerdery</a:t>
            </a:r>
            <a:r>
              <a:rPr lang="nl-NL" sz="1200" b="0" i="0" u="none" strike="noStrike" kern="100" baseline="0" dirty="0">
                <a:latin typeface="Times New Roman" panose="02020603050405020304" pitchFamily="18" charset="0"/>
              </a:rPr>
              <a:t>, </a:t>
            </a:r>
            <a:r>
              <a:rPr lang="nl-NL" sz="1200" b="0" i="0" u="none" strike="noStrike" kern="100" baseline="0" dirty="0">
                <a:latin typeface="Calibri" panose="020F0502020204030204" pitchFamily="34" charset="0"/>
              </a:rPr>
              <a:t>ook bekend as </a:t>
            </a:r>
            <a:r>
              <a:rPr lang="nl-NL" sz="1200" b="1" i="0" u="none" strike="noStrike" kern="100" baseline="0" dirty="0">
                <a:latin typeface="Calibri" panose="020F0502020204030204" pitchFamily="34" charset="0"/>
              </a:rPr>
              <a:t>intensiewe veeboerdery</a:t>
            </a:r>
            <a:r>
              <a:rPr lang="nl-NL" sz="1200" b="0" i="0" u="none" strike="noStrike" kern="100" baseline="0" dirty="0">
                <a:latin typeface="Calibri" panose="020F0502020204030204" pitchFamily="34" charset="0"/>
              </a:rPr>
              <a:t>, behels die aanhou van groot hoeveelhede diere in beperkte ruimtes om produksie te maksimeer. Hierdie praktyk lei dikwels tot swak dierewelsyn, aangesien diere in oorvol toestande leef en beperkte beweegruimte het. Benewens die impak op diere, dra fabrieksboerdery ook tot omgewingsbesoedeling by. Groot hoeveelhede diere-afval kan waterbronne besoedel en </a:t>
            </a:r>
            <a:r>
              <a:rPr lang="nl-NL" sz="1200" b="0" i="1" u="none" strike="noStrike" kern="100" baseline="0" dirty="0">
                <a:latin typeface="Calibri" panose="020F0502020204030204" pitchFamily="34" charset="0"/>
              </a:rPr>
              <a:t>kweekhuisgasse</a:t>
            </a:r>
            <a:r>
              <a:rPr lang="nl-NL" sz="1200" b="0" i="0" u="none" strike="noStrike" kern="100" baseline="0" dirty="0">
                <a:latin typeface="Calibri" panose="020F0502020204030204" pitchFamily="34" charset="0"/>
              </a:rPr>
              <a:t> </a:t>
            </a:r>
            <a:r>
              <a:rPr lang="nl-NL" sz="1200" b="0" i="0" u="none" strike="noStrike" kern="100" baseline="0" dirty="0">
                <a:latin typeface="Times New Roman" panose="02020603050405020304" pitchFamily="18" charset="0"/>
              </a:rPr>
              <a:t>(hierdie konsep sal in Les 3 aangespreek word) </a:t>
            </a:r>
            <a:r>
              <a:rPr lang="nl-NL" sz="1200" b="0" i="0" u="none" strike="noStrike" kern="100" baseline="0" dirty="0">
                <a:latin typeface="Calibri" panose="020F0502020204030204" pitchFamily="34" charset="0"/>
              </a:rPr>
              <a:t>vrystel</a:t>
            </a:r>
            <a:r>
              <a:rPr lang="nl-NL" sz="1200" b="0" i="0" u="none" strike="noStrike" kern="100" baseline="0" dirty="0">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12</a:t>
            </a:fld>
            <a:endParaRPr lang="en-US"/>
          </a:p>
        </p:txBody>
      </p:sp>
    </p:spTree>
    <p:extLst>
      <p:ext uri="{BB962C8B-B14F-4D97-AF65-F5344CB8AC3E}">
        <p14:creationId xmlns:p14="http://schemas.microsoft.com/office/powerpoint/2010/main" val="217823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CFE7-1D52-5E06-49A6-BCC5EEB27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639F8-148B-DA32-90B8-2FEC1AED3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CA97F-A619-0AE1-F048-39F9F6CFE224}"/>
              </a:ext>
            </a:extLst>
          </p:cNvPr>
          <p:cNvSpPr>
            <a:spLocks noGrp="1"/>
          </p:cNvSpPr>
          <p:nvPr>
            <p:ph type="body" idx="1"/>
          </p:nvPr>
        </p:nvSpPr>
        <p:spPr/>
        <p:txBody>
          <a:bodyPr/>
          <a:lstStyle/>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Ontbossing vir landbou</a:t>
            </a:r>
            <a:r>
              <a:rPr lang="nl-NL" sz="1200" b="0" i="0" u="none" strike="noStrike" kern="100" baseline="0" dirty="0">
                <a:latin typeface="Times New Roman" panose="02020603050405020304" pitchFamily="18" charset="0"/>
              </a:rPr>
              <a:t> </a:t>
            </a:r>
            <a:r>
              <a:rPr lang="nl-NL" sz="1200" b="0" i="0" u="none" strike="noStrike" kern="100" baseline="0" dirty="0">
                <a:latin typeface="Calibri" panose="020F0502020204030204" pitchFamily="34" charset="0"/>
              </a:rPr>
              <a:t>behels die verwydering van woude om grond vir landbou of weiveld te skep. Hierdie praktyk het verskeie beduidende omgewingsimpakte, insluitend:</a:t>
            </a:r>
            <a:endParaRPr lang="nl-NL" sz="1200" b="0"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Verlies aan biodiversiteit en habitatte vir wilde diere.</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Verhoogde koolstofvrystellings (deur die verbranding van bome en plantegroei, sowel as die gebruik van masjinerie) wat tot klimaatsverandering bydra.</a:t>
            </a: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Gronderosie</a:t>
            </a:r>
            <a:r>
              <a:rPr lang="nl-NL" sz="1200" b="0" i="0" u="none" strike="noStrike" kern="100" baseline="0" dirty="0">
                <a:latin typeface="Calibri" panose="020F0502020204030204" pitchFamily="34" charset="0"/>
              </a:rPr>
              <a:t> as gevolg van die verlies aan boombedekking. </a:t>
            </a:r>
            <a:r>
              <a:rPr lang="nl-NL" sz="1200" b="0" i="0" u="none" strike="noStrike" kern="100" baseline="0" dirty="0">
                <a:latin typeface="Times New Roman" panose="02020603050405020304" pitchFamily="18" charset="0"/>
              </a:rPr>
              <a:t>(Neem 'n oomblik om gronderosie aan die leerders te verduidelik: </a:t>
            </a:r>
            <a:r>
              <a:rPr lang="nl-NL" sz="1200" b="1" i="0" u="none" strike="noStrike" kern="100" baseline="0" dirty="0">
                <a:latin typeface="Times New Roman" panose="02020603050405020304" pitchFamily="18" charset="0"/>
              </a:rPr>
              <a:t>Gronderosie</a:t>
            </a:r>
            <a:r>
              <a:rPr lang="nl-NL" sz="1200" b="0" i="0" u="none" strike="noStrike" kern="100" baseline="0" dirty="0">
                <a:latin typeface="Times New Roman" panose="02020603050405020304" pitchFamily="18" charset="0"/>
              </a:rPr>
              <a:t> is die proses waardeur die boonste laag van die grond deur natuurlike kragte, soos wind en water, of deur menslike aktiwiteite, verwyder en vervoer word. Dit kan lei tot gronddegradasie, wat die grond se vrugbaarheid verminder en sy vermoë om plantegroei te ondersteun, belemmer.)</a:t>
            </a:r>
            <a:endParaRPr lang="nl-NL" sz="1200" b="0" i="0" u="none" strike="noStrike" kern="100" baseline="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764AF06-7A31-60D2-6E81-E0781A20ABEB}"/>
              </a:ext>
            </a:extLst>
          </p:cNvPr>
          <p:cNvSpPr>
            <a:spLocks noGrp="1"/>
          </p:cNvSpPr>
          <p:nvPr>
            <p:ph type="sldNum" sz="quarter" idx="5"/>
          </p:nvPr>
        </p:nvSpPr>
        <p:spPr/>
        <p:txBody>
          <a:bodyPr/>
          <a:lstStyle/>
          <a:p>
            <a:fld id="{CA3191F5-5E0E-4B55-96D1-BDCEE836417D}" type="slidenum">
              <a:rPr lang="en-US" smtClean="0"/>
              <a:t>13</a:t>
            </a:fld>
            <a:endParaRPr lang="en-US"/>
          </a:p>
        </p:txBody>
      </p:sp>
    </p:spTree>
    <p:extLst>
      <p:ext uri="{BB962C8B-B14F-4D97-AF65-F5344CB8AC3E}">
        <p14:creationId xmlns:p14="http://schemas.microsoft.com/office/powerpoint/2010/main" val="189321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88D24-5B80-71E2-8731-3EFCAAAEC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2CC05-82FE-8386-E8E4-40F6314F6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E099A-3B5C-A984-57A3-E38848056963}"/>
              </a:ext>
            </a:extLst>
          </p:cNvPr>
          <p:cNvSpPr>
            <a:spLocks noGrp="1"/>
          </p:cNvSpPr>
          <p:nvPr>
            <p:ph type="body" idx="1"/>
          </p:nvPr>
        </p:nvSpPr>
        <p:spPr/>
        <p:txBody>
          <a:bodyPr/>
          <a:lstStyle/>
          <a:p>
            <a:pPr marL="171450" indent="-171450">
              <a:buFont typeface="Arial" panose="020B0604020202020204" pitchFamily="34" charset="0"/>
              <a:buChar char="•"/>
            </a:pPr>
            <a:r>
              <a:rPr lang="nl-NL" b="1" dirty="0"/>
              <a:t>Oorbeweiding </a:t>
            </a:r>
            <a:r>
              <a:rPr lang="nl-NL" b="0" dirty="0"/>
              <a:t>vind plaas wanneer vee oormatig op grond wei, sonder genoegsame tyd vir die plantegroei om te herstel. Dit kan tot verskeie nadelige gevolge lei, insluitend:</a:t>
            </a:r>
          </a:p>
          <a:p>
            <a:pPr marL="628650" lvl="1" indent="-171450">
              <a:buFont typeface="Arial" panose="020B0604020202020204" pitchFamily="34" charset="0"/>
              <a:buChar char="•"/>
            </a:pPr>
            <a:r>
              <a:rPr lang="nl-NL" b="0" dirty="0"/>
              <a:t>Verlies aan plantegroei, wat kan bydra tot woestynvorming.</a:t>
            </a:r>
          </a:p>
          <a:p>
            <a:pPr marL="628650" lvl="1" indent="-171450">
              <a:buFont typeface="Arial" panose="020B0604020202020204" pitchFamily="34" charset="0"/>
              <a:buChar char="•"/>
            </a:pPr>
            <a:r>
              <a:rPr lang="nl-NL" b="0" dirty="0"/>
              <a:t>Gronderosie en verminderde grondvrugbaarheid, wat die land minder produktief maak.</a:t>
            </a:r>
          </a:p>
          <a:p>
            <a:pPr marL="628650" lvl="1" indent="-171450">
              <a:buFont typeface="Arial" panose="020B0604020202020204" pitchFamily="34" charset="0"/>
              <a:buChar char="•"/>
            </a:pPr>
            <a:r>
              <a:rPr lang="nl-NL" b="0" dirty="0"/>
              <a:t>Verminderde plantspesiediversiteit, wat ekosisteme ontwrig en voedselbronne vir wilde diere beperk.</a:t>
            </a:r>
          </a:p>
          <a:p>
            <a:endParaRPr lang="en-US" dirty="0"/>
          </a:p>
        </p:txBody>
      </p:sp>
      <p:sp>
        <p:nvSpPr>
          <p:cNvPr id="4" name="Slide Number Placeholder 3">
            <a:extLst>
              <a:ext uri="{FF2B5EF4-FFF2-40B4-BE49-F238E27FC236}">
                <a16:creationId xmlns:a16="http://schemas.microsoft.com/office/drawing/2014/main" id="{FF36E1A5-33A5-036C-70FD-8CBAD0997CAB}"/>
              </a:ext>
            </a:extLst>
          </p:cNvPr>
          <p:cNvSpPr>
            <a:spLocks noGrp="1"/>
          </p:cNvSpPr>
          <p:nvPr>
            <p:ph type="sldNum" sz="quarter" idx="5"/>
          </p:nvPr>
        </p:nvSpPr>
        <p:spPr/>
        <p:txBody>
          <a:bodyPr/>
          <a:lstStyle/>
          <a:p>
            <a:fld id="{CA3191F5-5E0E-4B55-96D1-BDCEE836417D}" type="slidenum">
              <a:rPr lang="en-US" smtClean="0"/>
              <a:t>14</a:t>
            </a:fld>
            <a:endParaRPr lang="en-US"/>
          </a:p>
        </p:txBody>
      </p:sp>
    </p:spTree>
    <p:extLst>
      <p:ext uri="{BB962C8B-B14F-4D97-AF65-F5344CB8AC3E}">
        <p14:creationId xmlns:p14="http://schemas.microsoft.com/office/powerpoint/2010/main" val="31341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a:t>Onmenslike boerderymetodes benadeel nie net diere en die omgewing nie, maar het ook 'n wesenlike impak op die </a:t>
            </a:r>
            <a:r>
              <a:rPr lang="nl-NL" b="1" dirty="0"/>
              <a:t>ekonomiese en maatskaplike </a:t>
            </a:r>
            <a:r>
              <a:rPr lang="nl-NL" dirty="0"/>
              <a:t>welstand van gemeenskappe regoor die wêreld. Moedig die leerders aan om hul insigte te deel voordat hulle die volgende gevolge bespreek.</a:t>
            </a:r>
          </a:p>
          <a:p>
            <a:pPr marL="628650" lvl="1" indent="-171450">
              <a:buFont typeface="Arial" panose="020B0604020202020204" pitchFamily="34" charset="0"/>
              <a:buChar char="•"/>
            </a:pPr>
            <a:r>
              <a:rPr lang="nl-NL" dirty="0"/>
              <a:t>Groot nywerheidsplase oorheers dikwels die mark, wat dit moeilik maak vir kleinboere om mee te ding. Dit lei dikwels daartoe dat kleinboere uit besigheid gedwing word of onbillike kontrakte met groot korporasies aangaan.</a:t>
            </a:r>
          </a:p>
          <a:p>
            <a:pPr marL="628650" lvl="1" indent="-171450">
              <a:buFont typeface="Arial" panose="020B0604020202020204" pitchFamily="34" charset="0"/>
              <a:buChar char="•"/>
            </a:pPr>
            <a:r>
              <a:rPr lang="nl-NL" dirty="0"/>
              <a:t>Gronddegradasie, oorbenutting van water en gronderosie verminder voedselproduksie, wat lei tot hoër voedselpryse. Dit maak dit moeiliker vir lae-inkomste gemeenskappe om toegang tot bekostigbare, voedsame voedsel te kry.</a:t>
            </a:r>
          </a:p>
          <a:p>
            <a:pPr marL="628650" lvl="1" indent="-171450">
              <a:buFont typeface="Arial" panose="020B0604020202020204" pitchFamily="34" charset="0"/>
              <a:buChar char="•"/>
            </a:pPr>
            <a:r>
              <a:rPr lang="nl-NL" dirty="0"/>
              <a:t>Werkers op fabrieksplase en industriële landbou verdien dikwels lae lone en word aan onveilige toestande en skadelike chemikalieë blootgestel. Kwesbare groepe, soos migrante en kinders, word dikwels die meeste uitgebuit.</a:t>
            </a:r>
          </a:p>
          <a:p>
            <a:pPr marL="628650" lvl="1" indent="-171450">
              <a:buFont typeface="Arial" panose="020B0604020202020204" pitchFamily="34" charset="0"/>
              <a:buChar char="•"/>
            </a:pPr>
            <a:r>
              <a:rPr lang="nl-NL" dirty="0"/>
              <a:t>Grootskaalse ontbossing vir landbou veroorsaak die verplasing van inheemse gemeenskappe en vernietig tradisionele boerderypraktyke, wat die biodiversiteit en selfvoorsiening van voedsel verminder.</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15</a:t>
            </a:fld>
            <a:endParaRPr lang="en-US"/>
          </a:p>
        </p:txBody>
      </p:sp>
    </p:spTree>
    <p:extLst>
      <p:ext uri="{BB962C8B-B14F-4D97-AF65-F5344CB8AC3E}">
        <p14:creationId xmlns:p14="http://schemas.microsoft.com/office/powerpoint/2010/main" val="180080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err="1"/>
              <a:t>Groepaktiwiteit</a:t>
            </a:r>
            <a:r>
              <a:rPr lang="en-GB" dirty="0"/>
              <a:t> (10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Noudat ons die invloed van onmenslike boerderypraktyke op die omgewing en samelewing ondersoek het, gaan ons die </a:t>
            </a:r>
            <a:r>
              <a:rPr lang="nl-NL" sz="1200" b="1" i="0" u="none" strike="noStrike" kern="100" baseline="0" dirty="0">
                <a:latin typeface="Times New Roman" panose="02020603050405020304" pitchFamily="18" charset="0"/>
              </a:rPr>
              <a:t>impak van ander omgewingsrisiko's</a:t>
            </a:r>
            <a:r>
              <a:rPr lang="nl-NL" sz="1200" b="0" i="0" u="none" strike="noStrike" kern="100" baseline="0" dirty="0">
                <a:latin typeface="Times New Roman" panose="02020603050405020304" pitchFamily="18" charset="0"/>
              </a:rPr>
              <a:t> verder verken. Omgewingsrisiko's sluit in: gronderosie, besoedeling, vloede, brande en bestraling.</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Verdeel die klas in groepe van vyf tot ses leerder. Wys aan elke groep 'n spesifieke uittreksel uit </a:t>
            </a:r>
            <a:r>
              <a:rPr lang="nl-NL" sz="1200" b="1" i="1" u="sng" strike="noStrike" kern="100" baseline="0" dirty="0">
                <a:latin typeface="Times New Roman" panose="02020603050405020304" pitchFamily="18" charset="0"/>
              </a:rPr>
              <a:t>Les 1 – Groepaktiwiteit </a:t>
            </a:r>
            <a:r>
              <a:rPr lang="nl-NL" sz="1200" b="0" i="0" u="none" strike="noStrike" kern="100" baseline="0" dirty="0">
                <a:latin typeface="Times New Roman" panose="02020603050405020304" pitchFamily="18" charset="0"/>
              </a:rPr>
              <a:t>toe. Leerders moet die uittreksel deurlees en as 'n span saamwerk om die gegewe vrae te beantwoord.</a:t>
            </a:r>
          </a:p>
          <a:p>
            <a:pPr marL="171450" marR="0" indent="-171450" algn="l" rtl="0">
              <a:buClr>
                <a:srgbClr val="FF0000"/>
              </a:buClr>
              <a:buFont typeface="Arial" panose="020B0604020202020204" pitchFamily="34" charset="0"/>
              <a:buChar char="•"/>
            </a:pPr>
            <a:r>
              <a:rPr lang="nl-NL" sz="1200" b="1" i="0" u="none" strike="noStrike" kern="100" baseline="0" dirty="0">
                <a:solidFill>
                  <a:srgbClr val="FF0000"/>
                </a:solidFill>
                <a:latin typeface="Times New Roman" panose="02020603050405020304" pitchFamily="18" charset="0"/>
              </a:rPr>
              <a:t>Nota aan onderwyser:</a:t>
            </a:r>
            <a:r>
              <a:rPr lang="nl-NL" sz="1200" b="0" i="0" u="none" strike="noStrike" kern="100" baseline="0" dirty="0">
                <a:solidFill>
                  <a:srgbClr val="FF0000"/>
                </a:solidFill>
                <a:latin typeface="Times New Roman" panose="02020603050405020304" pitchFamily="18" charset="0"/>
              </a:rPr>
              <a:t> Leerders mag moontlik navorsing moet doen om hierdie aktiwiteit suksesvol te voltooi. Indien u skool se beleid dit toelaat, oorweeg dit om hulle toe te laat om digitale toestelle vir navorsing te gebruik. Maak egter seker dat hulle gefokus bly en binne die vasgestelde </a:t>
            </a:r>
            <a:r>
              <a:rPr lang="nl-NL" sz="1200" b="1" i="0" u="none" strike="noStrike" kern="100" baseline="0" dirty="0">
                <a:solidFill>
                  <a:srgbClr val="FF0000"/>
                </a:solidFill>
                <a:latin typeface="Times New Roman" panose="02020603050405020304" pitchFamily="18" charset="0"/>
              </a:rPr>
              <a:t>tydsbeperking van 10 minute werk</a:t>
            </a:r>
            <a:r>
              <a:rPr lang="nl-NL" sz="1200" b="0" i="0" u="none" strike="noStrike" kern="100" baseline="0" dirty="0">
                <a:solidFill>
                  <a:srgbClr val="FF0000"/>
                </a:solidFill>
                <a:latin typeface="Times New Roman" panose="02020603050405020304" pitchFamily="18" charset="0"/>
              </a:rPr>
              <a:t>. Moedig leerders aan om </a:t>
            </a:r>
            <a:r>
              <a:rPr lang="nl-NL" sz="1200" b="1" i="0" u="none" strike="noStrike" kern="100" baseline="0" dirty="0">
                <a:solidFill>
                  <a:srgbClr val="FF0000"/>
                </a:solidFill>
                <a:latin typeface="Times New Roman" panose="02020603050405020304" pitchFamily="18" charset="0"/>
              </a:rPr>
              <a:t>elke vraag aandagtig deur te lees</a:t>
            </a:r>
            <a:r>
              <a:rPr lang="nl-NL" sz="1200" b="0" i="0" u="none" strike="noStrike" kern="100" baseline="0" dirty="0">
                <a:solidFill>
                  <a:srgbClr val="FF0000"/>
                </a:solidFill>
                <a:latin typeface="Times New Roman" panose="02020603050405020304" pitchFamily="18" charset="0"/>
              </a:rPr>
              <a:t> voordat hulle 'n antwoord formuleer. Die vrae is soos volg gestruktureer:</a:t>
            </a:r>
          </a:p>
          <a:p>
            <a:pPr marL="171450" marR="0" indent="-171450" algn="l" rtl="0">
              <a:buClr>
                <a:srgbClr val="FF0000"/>
              </a:buClr>
              <a:buFont typeface="Arial" panose="020B0604020202020204" pitchFamily="34" charset="0"/>
              <a:buChar char="•"/>
            </a:pPr>
            <a:r>
              <a:rPr lang="nl-NL" sz="1200" b="0" i="0" u="none" strike="noStrike" kern="100" baseline="0" dirty="0">
                <a:solidFill>
                  <a:srgbClr val="FF0000"/>
                </a:solidFill>
                <a:latin typeface="Times New Roman" panose="02020603050405020304" pitchFamily="18" charset="0"/>
              </a:rPr>
              <a:t>Die </a:t>
            </a:r>
            <a:r>
              <a:rPr lang="nl-NL" sz="1200" b="1" i="0" u="none" strike="noStrike" kern="100" baseline="0" dirty="0">
                <a:solidFill>
                  <a:srgbClr val="FF0000"/>
                </a:solidFill>
                <a:latin typeface="Times New Roman" panose="02020603050405020304" pitchFamily="18" charset="0"/>
              </a:rPr>
              <a:t>eerste vraag</a:t>
            </a:r>
            <a:r>
              <a:rPr lang="nl-NL" sz="1200" b="0" i="0" u="none" strike="noStrike" kern="100" baseline="0" dirty="0">
                <a:solidFill>
                  <a:srgbClr val="FF0000"/>
                </a:solidFill>
                <a:latin typeface="Times New Roman" panose="02020603050405020304" pitchFamily="18" charset="0"/>
              </a:rPr>
              <a:t> fokus op die </a:t>
            </a:r>
            <a:r>
              <a:rPr lang="nl-NL" sz="1200" b="1" i="0" u="none" strike="noStrike" kern="100" baseline="0" dirty="0">
                <a:solidFill>
                  <a:srgbClr val="FF0000"/>
                </a:solidFill>
                <a:latin typeface="Times New Roman" panose="02020603050405020304" pitchFamily="18" charset="0"/>
              </a:rPr>
              <a:t>impak op menslike gesondheid</a:t>
            </a:r>
            <a:r>
              <a:rPr lang="nl-NL" sz="1200" b="0" i="0" u="none" strike="noStrike" kern="100" baseline="0" dirty="0">
                <a:solidFill>
                  <a:srgbClr val="FF0000"/>
                </a:solidFill>
                <a:latin typeface="Times New Roman" panose="02020603050405020304" pitchFamily="18" charset="0"/>
              </a:rPr>
              <a:t>.</a:t>
            </a:r>
          </a:p>
          <a:p>
            <a:pPr marL="171450" marR="0" indent="-171450" algn="l" rtl="0">
              <a:buClr>
                <a:srgbClr val="FF0000"/>
              </a:buClr>
              <a:buFont typeface="Arial" panose="020B0604020202020204" pitchFamily="34" charset="0"/>
              <a:buChar char="•"/>
            </a:pPr>
            <a:r>
              <a:rPr lang="nl-NL" sz="1200" b="0" i="0" u="none" strike="noStrike" kern="100" baseline="0" dirty="0">
                <a:solidFill>
                  <a:srgbClr val="FF0000"/>
                </a:solidFill>
                <a:latin typeface="Times New Roman" panose="02020603050405020304" pitchFamily="18" charset="0"/>
              </a:rPr>
              <a:t>Die </a:t>
            </a:r>
            <a:r>
              <a:rPr lang="nl-NL" sz="1200" b="1" i="0" u="none" strike="noStrike" kern="100" baseline="0" dirty="0">
                <a:solidFill>
                  <a:srgbClr val="FF0000"/>
                </a:solidFill>
                <a:latin typeface="Times New Roman" panose="02020603050405020304" pitchFamily="18" charset="0"/>
              </a:rPr>
              <a:t>tweede vraag</a:t>
            </a:r>
            <a:r>
              <a:rPr lang="nl-NL" sz="1200" b="0" i="0" u="none" strike="noStrike" kern="100" baseline="0" dirty="0">
                <a:solidFill>
                  <a:srgbClr val="FF0000"/>
                </a:solidFill>
                <a:latin typeface="Times New Roman" panose="02020603050405020304" pitchFamily="18" charset="0"/>
              </a:rPr>
              <a:t> handel oor </a:t>
            </a:r>
            <a:r>
              <a:rPr lang="nl-NL" sz="1200" b="1" i="0" u="none" strike="noStrike" kern="100" baseline="0" dirty="0">
                <a:solidFill>
                  <a:srgbClr val="FF0000"/>
                </a:solidFill>
                <a:latin typeface="Times New Roman" panose="02020603050405020304" pitchFamily="18" charset="0"/>
              </a:rPr>
              <a:t>omgewingsgesondheid</a:t>
            </a:r>
            <a:r>
              <a:rPr lang="nl-NL" sz="1200" b="0" i="0" u="none" strike="noStrike" kern="100" baseline="0" dirty="0">
                <a:solidFill>
                  <a:srgbClr val="FF0000"/>
                </a:solidFill>
                <a:latin typeface="Times New Roman" panose="02020603050405020304" pitchFamily="18" charset="0"/>
              </a:rPr>
              <a:t>.</a:t>
            </a:r>
          </a:p>
          <a:p>
            <a:pPr marL="171450" marR="0" indent="-171450" algn="l" rtl="0">
              <a:buClr>
                <a:srgbClr val="FF0000"/>
              </a:buClr>
              <a:buFont typeface="Arial" panose="020B0604020202020204" pitchFamily="34" charset="0"/>
              <a:buChar char="•"/>
            </a:pPr>
            <a:r>
              <a:rPr lang="nl-NL" sz="1200" b="0" i="0" u="none" strike="noStrike" kern="100" baseline="0" dirty="0">
                <a:solidFill>
                  <a:srgbClr val="FF0000"/>
                </a:solidFill>
                <a:latin typeface="Times New Roman" panose="02020603050405020304" pitchFamily="18" charset="0"/>
              </a:rPr>
              <a:t>Die </a:t>
            </a:r>
            <a:r>
              <a:rPr lang="nl-NL" sz="1200" b="1" i="0" u="none" strike="noStrike" kern="100" baseline="0" dirty="0">
                <a:solidFill>
                  <a:srgbClr val="FF0000"/>
                </a:solidFill>
                <a:latin typeface="Times New Roman" panose="02020603050405020304" pitchFamily="18" charset="0"/>
              </a:rPr>
              <a:t>derde vraag</a:t>
            </a:r>
            <a:r>
              <a:rPr lang="nl-NL" sz="1200" b="0" i="0" u="none" strike="noStrike" kern="100" baseline="0" dirty="0">
                <a:solidFill>
                  <a:srgbClr val="FF0000"/>
                </a:solidFill>
                <a:latin typeface="Times New Roman" panose="02020603050405020304" pitchFamily="18" charset="0"/>
              </a:rPr>
              <a:t> vereis dat hulle </a:t>
            </a:r>
            <a:r>
              <a:rPr lang="nl-NL" sz="1200" b="1" i="0" u="none" strike="noStrike" kern="100" baseline="0" dirty="0">
                <a:solidFill>
                  <a:srgbClr val="FF0000"/>
                </a:solidFill>
                <a:latin typeface="Times New Roman" panose="02020603050405020304" pitchFamily="18" charset="0"/>
              </a:rPr>
              <a:t>verligtingstrategieë ondersoek</a:t>
            </a:r>
            <a:r>
              <a:rPr lang="nl-NL" sz="1200" b="0" i="0" u="none" strike="noStrike" kern="100" baseline="0" dirty="0">
                <a:solidFill>
                  <a:srgbClr val="FF0000"/>
                </a:solidFill>
                <a:latin typeface="Times New Roman" panose="02020603050405020304" pitchFamily="18" charset="0"/>
              </a:rPr>
              <a:t>.</a:t>
            </a:r>
          </a:p>
          <a:p>
            <a:pPr marL="171450" marR="0" indent="-171450" algn="l" rtl="0">
              <a:buFont typeface="Arial" panose="020B0604020202020204" pitchFamily="34" charset="0"/>
              <a:buChar char="•"/>
            </a:pPr>
            <a:endParaRPr lang="af-ZA" sz="1200" b="0" i="0" u="none" strike="noStrike" kern="100" baseline="0" dirty="0">
              <a:solidFill>
                <a:srgbClr val="FF0000"/>
              </a:solidFill>
              <a:highlight>
                <a:srgbClr val="FFFF00"/>
              </a:highlight>
              <a:latin typeface="Times New Roman" panose="02020603050405020304" pitchFamily="18" charset="0"/>
            </a:endParaRPr>
          </a:p>
          <a:p>
            <a:pPr marL="171450" marR="0" indent="-171450" algn="l" rtl="0">
              <a:buClr>
                <a:srgbClr val="FF0000"/>
              </a:buClr>
              <a:buFont typeface="Arial" panose="020B0604020202020204" pitchFamily="34" charset="0"/>
              <a:buChar char="•"/>
            </a:pPr>
            <a:r>
              <a:rPr lang="nl-NL" sz="1200" b="0" i="0" u="none" strike="noStrike" kern="100" baseline="0" dirty="0">
                <a:latin typeface="Times New Roman" panose="02020603050405020304" pitchFamily="18" charset="0"/>
              </a:rPr>
              <a:t>Na afloop van die groepsbesprekings sal elke groep hul antwoorde met die klas deel. Gebruik die </a:t>
            </a:r>
            <a:r>
              <a:rPr lang="nl-NL" sz="1200" b="1" i="1" u="sng" strike="noStrike" kern="100" baseline="0" dirty="0">
                <a:latin typeface="Times New Roman" panose="02020603050405020304" pitchFamily="18" charset="0"/>
              </a:rPr>
              <a:t>Les 1 – Groepaktiwiteit MEMO</a:t>
            </a:r>
            <a:r>
              <a:rPr lang="nl-NL" sz="1200" b="0" i="0" u="none" strike="noStrike" kern="100" baseline="0" dirty="0">
                <a:latin typeface="Times New Roman" panose="02020603050405020304" pitchFamily="18" charset="0"/>
              </a:rPr>
              <a:t> as 'n verwysing vir moontlike antwoord.</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16</a:t>
            </a:fld>
            <a:endParaRPr lang="en-US"/>
          </a:p>
        </p:txBody>
      </p:sp>
    </p:spTree>
    <p:extLst>
      <p:ext uri="{BB962C8B-B14F-4D97-AF65-F5344CB8AC3E}">
        <p14:creationId xmlns:p14="http://schemas.microsoft.com/office/powerpoint/2010/main" val="412264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Opsomming</a:t>
            </a:r>
            <a:r>
              <a:rPr lang="en-US" dirty="0"/>
              <a:t> &amp; </a:t>
            </a:r>
            <a:r>
              <a:rPr lang="en-US" dirty="0" err="1"/>
              <a:t>Refleksie</a:t>
            </a:r>
            <a:r>
              <a:rPr lang="en-US" dirty="0"/>
              <a:t> (7 min)</a:t>
            </a:r>
          </a:p>
          <a:p>
            <a:endParaRPr lang="en-US"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vandag se les het ons die </a:t>
            </a:r>
            <a:r>
              <a:rPr lang="nl-NL" sz="1200" b="1" i="0" u="none" strike="noStrike" kern="100" baseline="0" dirty="0">
                <a:latin typeface="Times New Roman" panose="02020603050405020304" pitchFamily="18" charset="0"/>
              </a:rPr>
              <a:t>impak van skadelike middels in voedselproduksie</a:t>
            </a:r>
            <a:r>
              <a:rPr lang="nl-NL" sz="1200" b="0" i="0" u="none" strike="noStrike" kern="100" baseline="0" dirty="0">
                <a:latin typeface="Times New Roman" panose="02020603050405020304" pitchFamily="18" charset="0"/>
              </a:rPr>
              <a:t> op beide </a:t>
            </a:r>
            <a:r>
              <a:rPr lang="nl-NL" sz="1200" b="1" i="0" u="none" strike="noStrike" kern="100" baseline="0" dirty="0">
                <a:latin typeface="Times New Roman" panose="02020603050405020304" pitchFamily="18" charset="0"/>
              </a:rPr>
              <a:t>menslike gesondheid en die omgewing ondersoek</a:t>
            </a:r>
            <a:r>
              <a:rPr lang="nl-NL" sz="1200" b="0" i="0" u="none" strike="noStrike" kern="100" baseline="0" dirty="0">
                <a:latin typeface="Times New Roman" panose="02020603050405020304" pitchFamily="18" charset="0"/>
              </a:rPr>
              <a:t>. Ons het geleer hoe chemikalieë soos plaagdoders, onkruiddoders en antibiotika voedsel en ekosisteme kan besoedel. Ons het ook die gevare van skadelike bymiddels in verwerkte voedsel bespreek, wat mettertyd in die liggaam kan ophoop en gesondheidsrisiko's inhou.</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Verder het ons die impak van </a:t>
            </a:r>
            <a:r>
              <a:rPr lang="nl-NL" sz="1200" b="1" i="0" u="none" strike="noStrike" kern="100" baseline="0" dirty="0">
                <a:latin typeface="Times New Roman" panose="02020603050405020304" pitchFamily="18" charset="0"/>
              </a:rPr>
              <a:t>onmenslike boerderypraktyke</a:t>
            </a:r>
            <a:r>
              <a:rPr lang="nl-NL" sz="1200" b="0" i="0" u="none" strike="noStrike" kern="100" baseline="0" dirty="0">
                <a:latin typeface="Times New Roman" panose="02020603050405020304" pitchFamily="18" charset="0"/>
              </a:rPr>
              <a:t>, insluitend fabrieksboerdery, ontbossing en oorbeweiding, ontleed en die nadelige gevolge daarvan op die omgewing en samelewing oorweeg.</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Laastens het ons die verband tussen omgewingsrisiko's en beide maatskaplike en ekologiese welstand ondersoek.</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Neem 'n oomblik om oor vandag se les te besin. Skryf in </a:t>
            </a:r>
            <a:r>
              <a:rPr lang="nl-NL" sz="1200" b="1" i="1" u="none" strike="noStrike" kern="100" baseline="0" dirty="0">
                <a:latin typeface="Times New Roman" panose="02020603050405020304" pitchFamily="18" charset="0"/>
              </a:rPr>
              <a:t>Aktiwiteit 1</a:t>
            </a:r>
            <a:r>
              <a:rPr lang="nl-NL" sz="1200" b="0" i="0" u="none" strike="noStrike" kern="100" baseline="0" dirty="0">
                <a:latin typeface="Times New Roman" panose="02020603050405020304" pitchFamily="18" charset="0"/>
              </a:rPr>
              <a:t> (</a:t>
            </a:r>
            <a:r>
              <a:rPr lang="nl-NL" sz="1200" b="1" i="1" u="sng" strike="noStrike" kern="100" baseline="0" dirty="0">
                <a:latin typeface="Times New Roman" panose="02020603050405020304" pitchFamily="18" charset="0"/>
              </a:rPr>
              <a:t>Les 1 – Werkkaart</a:t>
            </a:r>
            <a:r>
              <a:rPr lang="nl-NL" sz="1200" b="0" i="0" u="none" strike="noStrike" kern="100" baseline="0" dirty="0">
                <a:latin typeface="Times New Roman" panose="02020603050405020304" pitchFamily="18" charset="0"/>
              </a:rPr>
              <a:t>) 'n kort joernaalinskrywing (ongeveer 4-5 sinne lank) in reaksie op die volgende:</a:t>
            </a:r>
          </a:p>
          <a:p>
            <a:pPr marL="171450" marR="0" indent="-171450" algn="l" rtl="0">
              <a:buFont typeface="Arial" panose="020B0604020202020204" pitchFamily="34" charset="0"/>
              <a:buChar char="•"/>
            </a:pPr>
            <a:r>
              <a:rPr lang="af-ZA" sz="1200" b="0" i="1" u="none" strike="noStrike" kern="100" baseline="0" dirty="0">
                <a:latin typeface="Times New Roman" panose="02020603050405020304" pitchFamily="18" charset="0"/>
              </a:rPr>
              <a:t>Na afloop van vandag se les, watter verandering(e) sal jy in jou lewe aanbring om die impak van onmenslike boerderypraktyke en </a:t>
            </a:r>
            <a:r>
              <a:rPr lang="af-ZA" sz="1200" b="0" i="1" u="none" strike="noStrike" kern="100" baseline="0" dirty="0" err="1">
                <a:latin typeface="Times New Roman" panose="02020603050405020304" pitchFamily="18" charset="0"/>
              </a:rPr>
              <a:t>voedselproduksiemetodes</a:t>
            </a:r>
            <a:r>
              <a:rPr lang="af-ZA" sz="1200" b="0" i="1" u="none" strike="noStrike" kern="100" baseline="0" dirty="0">
                <a:latin typeface="Times New Roman" panose="02020603050405020304" pitchFamily="18" charset="0"/>
              </a:rPr>
              <a:t> te help </a:t>
            </a:r>
            <a:r>
              <a:rPr lang="af-ZA" sz="1200" b="0" i="1" u="none" strike="noStrike" kern="100" baseline="0">
                <a:latin typeface="Times New Roman" panose="02020603050405020304" pitchFamily="18" charset="0"/>
              </a:rPr>
              <a:t>verminder?</a:t>
            </a:r>
          </a:p>
          <a:p>
            <a:pPr marL="0" marR="0" indent="0" algn="l" rtl="0">
              <a:buFont typeface="Arial" panose="020B0604020202020204" pitchFamily="34" charset="0"/>
              <a:buNone/>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inskrywing moet die volgende insluit:</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 Kort besinning oor wat jy tydens die les geleer het.</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Spesifieke stappe wat jy kan neem of veranderinge wat jy kan aanbring op grond van die les.</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Indien daar nie genoeg tyd in die klas is om hierdie aktiwiteit te voltooi nie, moet leerders dit as </a:t>
            </a:r>
            <a:r>
              <a:rPr lang="nl-NL" sz="1200" b="1" i="0" u="none" strike="noStrike" kern="100" baseline="0" dirty="0">
                <a:highlight>
                  <a:srgbClr val="FFFF00"/>
                </a:highlight>
                <a:latin typeface="Times New Roman" panose="02020603050405020304" pitchFamily="18" charset="0"/>
              </a:rPr>
              <a:t>huiswerk</a:t>
            </a:r>
            <a:r>
              <a:rPr lang="nl-NL" sz="1200" b="0" i="0" u="none" strike="noStrike" kern="100" baseline="0" dirty="0">
                <a:highlight>
                  <a:srgbClr val="FFFF00"/>
                </a:highlight>
                <a:latin typeface="Times New Roman" panose="02020603050405020304" pitchFamily="18" charset="0"/>
              </a:rPr>
              <a:t> afhandel.</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17</a:t>
            </a:fld>
            <a:endParaRPr lang="en-US"/>
          </a:p>
        </p:txBody>
      </p:sp>
    </p:spTree>
    <p:extLst>
      <p:ext uri="{BB962C8B-B14F-4D97-AF65-F5344CB8AC3E}">
        <p14:creationId xmlns:p14="http://schemas.microsoft.com/office/powerpoint/2010/main" val="19507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kyk na wat ons in hierdie les sal behandel. Teen die einde van die les behoort jy in staat te wees om:</a:t>
            </a:r>
            <a:endParaRPr lang="nl-NL" sz="1200" b="1"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Te begryp hoe </a:t>
            </a:r>
            <a:r>
              <a:rPr lang="nl-NL" sz="1200" b="1" i="0" u="none" strike="noStrike" kern="100" baseline="0" dirty="0">
                <a:latin typeface="Times New Roman" panose="02020603050405020304" pitchFamily="18" charset="0"/>
              </a:rPr>
              <a:t>skadelike middels</a:t>
            </a:r>
            <a:r>
              <a:rPr lang="nl-NL" sz="1200" b="0" i="0" u="none" strike="noStrike" kern="100" baseline="0" dirty="0">
                <a:latin typeface="Times New Roman" panose="02020603050405020304" pitchFamily="18" charset="0"/>
              </a:rPr>
              <a:t> in voedselproduksie bydra tot omgewingsagteruitgang en </a:t>
            </a:r>
            <a:r>
              <a:rPr lang="nl-NL" sz="1200" b="1" i="0" u="none" strike="noStrike" kern="100" baseline="0" dirty="0">
                <a:latin typeface="Times New Roman" panose="02020603050405020304" pitchFamily="18" charset="0"/>
              </a:rPr>
              <a:t>gesondheidsprobleme</a:t>
            </a:r>
            <a:r>
              <a:rPr lang="nl-NL" sz="1200" b="0" i="0" u="none" strike="noStrike" kern="100" baseline="0" dirty="0">
                <a:latin typeface="Times New Roman" panose="02020603050405020304" pitchFamily="18" charset="0"/>
              </a:rPr>
              <a:t> by mense.</a:t>
            </a:r>
          </a:p>
          <a:p>
            <a:pPr marL="628650" marR="0" lvl="1" indent="-171450" algn="l" rtl="0">
              <a:buFont typeface="Arial" panose="020B0604020202020204" pitchFamily="34" charset="0"/>
              <a:buChar char="•"/>
            </a:pPr>
            <a:r>
              <a:rPr lang="nl-NL" sz="1200" b="1" i="0" u="none" strike="noStrike" kern="100" baseline="0" dirty="0">
                <a:latin typeface="Times New Roman" panose="02020603050405020304" pitchFamily="18" charset="0"/>
              </a:rPr>
              <a:t>Onmenslike boerderymetodes</a:t>
            </a:r>
            <a:r>
              <a:rPr lang="nl-NL" sz="1200" b="0" i="0" u="none" strike="noStrike" kern="100" baseline="0" dirty="0">
                <a:latin typeface="Times New Roman" panose="02020603050405020304" pitchFamily="18" charset="0"/>
              </a:rPr>
              <a:t> te identifiseer en hul </a:t>
            </a:r>
            <a:r>
              <a:rPr lang="nl-NL" sz="1200" b="1" i="0" u="none" strike="noStrike" kern="100" baseline="0" dirty="0">
                <a:latin typeface="Times New Roman" panose="02020603050405020304" pitchFamily="18" charset="0"/>
              </a:rPr>
              <a:t>maatskaplike</a:t>
            </a:r>
            <a:r>
              <a:rPr lang="nl-NL" sz="1200" b="0" i="0" u="none" strike="noStrike" kern="100" baseline="0" dirty="0">
                <a:latin typeface="Times New Roman" panose="02020603050405020304" pitchFamily="18" charset="0"/>
              </a:rPr>
              <a:t> sowel as </a:t>
            </a:r>
            <a:r>
              <a:rPr lang="nl-NL" sz="1200" b="1" i="0" u="none" strike="noStrike" kern="100" baseline="0" dirty="0">
                <a:latin typeface="Times New Roman" panose="02020603050405020304" pitchFamily="18" charset="0"/>
              </a:rPr>
              <a:t>omgewingsgevolge</a:t>
            </a:r>
            <a:r>
              <a:rPr lang="nl-NL" sz="1200" b="0" i="0" u="none" strike="noStrike" kern="100" baseline="0" dirty="0">
                <a:latin typeface="Times New Roman" panose="02020603050405020304" pitchFamily="18" charset="0"/>
              </a:rPr>
              <a:t> te verduidelik.</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verband te erken tussen </a:t>
            </a:r>
            <a:r>
              <a:rPr lang="nl-NL" sz="1200" b="1" i="0" u="none" strike="noStrike" kern="100" baseline="0" dirty="0">
                <a:latin typeface="Times New Roman" panose="02020603050405020304" pitchFamily="18" charset="0"/>
              </a:rPr>
              <a:t>omgewingsrisiko's</a:t>
            </a:r>
            <a:r>
              <a:rPr lang="nl-NL" sz="1200" b="0" i="0" u="none" strike="noStrike" kern="100" baseline="0" dirty="0">
                <a:latin typeface="Times New Roman" panose="02020603050405020304" pitchFamily="18" charset="0"/>
              </a:rPr>
              <a:t> (soos gronderosie, besoedeling en vloede) en gesondheids- en omgewingskwessies.</a:t>
            </a:r>
          </a:p>
          <a:p>
            <a:pPr marR="0" lvl="1" algn="l" rtl="0"/>
            <a:endParaRPr lang="af-ZA" sz="1200" b="1"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begin met 'n vraag: </a:t>
            </a:r>
            <a:r>
              <a:rPr lang="nl-NL" sz="1200" b="0" i="1" u="none" strike="noStrike" kern="100" baseline="0" dirty="0">
                <a:latin typeface="Times New Roman" panose="02020603050405020304" pitchFamily="18" charset="0"/>
              </a:rPr>
              <a:t>Hoe dink jy beïnvloed die manier waarop ons voedsel verbou en produseer ons gesondheid en die omgewing?</a:t>
            </a:r>
            <a:r>
              <a:rPr lang="nl-NL" sz="1200" b="0" i="0" u="none" strike="noStrike" kern="100" baseline="0" dirty="0">
                <a:latin typeface="Times New Roman" panose="02020603050405020304" pitchFamily="18" charset="0"/>
              </a:rPr>
              <a:t> (Laat leerders toe om hul gedagtes te deel en daarop te reageer.)</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Moontlike reaksies: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gebruik van chemikalieë soos plaagdoders kan voedsel onveilig maak vir menslike verbruik.</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Antibiotika wat aan diere gegee word, kan ons gesondheid beïnvloed wanneer ons hul vleis eet.</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Besoedeling wat deur landboubedrywighede veroorsaak word, kan siektes soos kanker of asemhalingsprobleme tot gevolg hê.</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Skadelike bymiddels in voedsel kan tot gesondheidsprobleme lei.</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Chemiese afloop van plase kan riviere en damme besoedel.</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Landbou dra by tot lugbesoedeling deur die gebruik van swaar masjinerie en diere se metaanvrystelling.</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Ontbossing vir landboudoeleindes vernietig natuurlike ekosisteme.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Woude bied 'n habitat vir verskeie diere, en grootskaalse boerdery bedreig hul voortbestaan.</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Boerderyprosesse stel kweekhuisgasse soos metaan vry, wat tot klimaatsverandering bydra.</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verbranding van grond vir landboudoeleindes versnel aardverwarming.</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6023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&amp; </a:t>
            </a:r>
            <a:r>
              <a:rPr lang="en-GB" dirty="0" err="1"/>
              <a:t>Klasbespreking</a:t>
            </a:r>
            <a:r>
              <a:rPr lang="en-GB" dirty="0"/>
              <a:t> (10 min)</a:t>
            </a:r>
          </a:p>
          <a:p>
            <a:endParaRPr lang="en-GB" dirty="0"/>
          </a:p>
          <a:p>
            <a:r>
              <a:rPr lang="nl-NL" dirty="0"/>
              <a:t>Voedselproduksieprosesse maak gebruik van verskeie chemiese stowwe, insluitend plaagdoders, onkruiddoders, antibiotika en voedselbymiddels. Hoewel hierdie middels gewasse teen plae beskerm, veediere gesond hou en die raklewe van verwerkte voedsel verleng, kan dit ook nadelige gevolge vir menslike gesondheid en die omgewing inhou. Kom ons ondersoek die impak van elk van hierdie middels meer in diepte.</a:t>
            </a:r>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2037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Wat is </a:t>
            </a:r>
            <a:r>
              <a:rPr lang="nl-NL" sz="1200" b="1" i="0" u="none" strike="noStrike" kern="100" baseline="0" dirty="0">
                <a:latin typeface="Times New Roman" panose="02020603050405020304" pitchFamily="18" charset="0"/>
              </a:rPr>
              <a:t>onkruiddoders en plaagdoders</a:t>
            </a:r>
            <a:r>
              <a:rPr lang="nl-NL" sz="1200" b="0" i="0" u="none" strike="noStrike" kern="100" baseline="0" dirty="0">
                <a:latin typeface="Times New Roman" panose="02020603050405020304" pitchFamily="18" charset="0"/>
              </a:rPr>
              <a:t>? (Laat leerders toe om hul gedagtes te deel en daarop te reageer.)</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Definisies:</a:t>
            </a:r>
          </a:p>
          <a:p>
            <a:pPr marL="628650" marR="0" lvl="1" indent="-171450" algn="l" rtl="0">
              <a:buFont typeface="Arial" panose="020B0604020202020204" pitchFamily="34" charset="0"/>
              <a:buChar char="•"/>
            </a:pPr>
            <a:r>
              <a:rPr lang="nl-NL" sz="1200" b="1" i="0" u="none" strike="noStrike" kern="100" baseline="0" dirty="0">
                <a:latin typeface="Times New Roman" panose="02020603050405020304" pitchFamily="18" charset="0"/>
              </a:rPr>
              <a:t>Plaagdoders</a:t>
            </a:r>
            <a:r>
              <a:rPr lang="nl-NL" sz="1200" b="0" i="0" u="none" strike="noStrike" kern="100" baseline="0" dirty="0">
                <a:latin typeface="Times New Roman" panose="02020603050405020304" pitchFamily="18" charset="0"/>
              </a:rPr>
              <a:t> is chemiese stowwe wat gebruik word om plae, soos insekte, knaagdiere en swamme te beheer of uit te roei.</a:t>
            </a:r>
          </a:p>
          <a:p>
            <a:pPr marL="628650" marR="0" lvl="1" indent="-171450" algn="l" rtl="0">
              <a:buFont typeface="Arial" panose="020B0604020202020204" pitchFamily="34" charset="0"/>
              <a:buChar char="•"/>
            </a:pPr>
            <a:r>
              <a:rPr lang="nl-NL" sz="1200" b="1" i="0" u="none" strike="noStrike" kern="100" baseline="0" dirty="0">
                <a:latin typeface="Times New Roman" panose="02020603050405020304" pitchFamily="18" charset="0"/>
              </a:rPr>
              <a:t>Onkruiddoders</a:t>
            </a:r>
            <a:r>
              <a:rPr lang="nl-NL" sz="1200" b="0" i="0" u="none" strike="noStrike" kern="100" baseline="0" dirty="0">
                <a:latin typeface="Times New Roman" panose="02020603050405020304" pitchFamily="18" charset="0"/>
              </a:rPr>
              <a:t> is chemiese middels wat spesifiek ontwerp is om die groei van ongewenste plante (onkruid) te onderdruk of uit te roei.</a:t>
            </a:r>
          </a:p>
          <a:p>
            <a:pPr marL="171450" marR="0" indent="-171450" algn="l" rtl="0">
              <a:buFont typeface="Arial" panose="020B0604020202020204" pitchFamily="34" charset="0"/>
              <a:buChar char="•"/>
            </a:pPr>
            <a:r>
              <a:rPr lang="nl-NL" sz="1200" b="0" i="0" u="none" strike="noStrike" kern="100" baseline="0" dirty="0">
                <a:latin typeface="Calibri" panose="020F0502020204030204" pitchFamily="34" charset="0"/>
              </a:rPr>
              <a:t>Boere gebruik onkruiddoders en plaagdoders om gewasse van hoë gehalte te verbou en die beste produkte aan markte te lewer. Wanneer ons vrugte, groente of graan eet wat aan hierdie chemikalieë blootgestel is, kan ons klein hoeveelhede daarvan inneem. Mettertyd kan residu hiervan in die liggaam opbou en moontlik gesondheidsrisiko's, soos kanker, hormonale ontwrigting of neurologiese skade tot gevolg hê. Dit is daarom belangrik om vrugte en groente deeglik met skoon water af te spoel voordat dit geëet word.</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5</a:t>
            </a:fld>
            <a:endParaRPr lang="en-US"/>
          </a:p>
        </p:txBody>
      </p:sp>
    </p:spTree>
    <p:extLst>
      <p:ext uri="{BB962C8B-B14F-4D97-AF65-F5344CB8AC3E}">
        <p14:creationId xmlns:p14="http://schemas.microsoft.com/office/powerpoint/2010/main" val="7011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Kom ons kyk nou na die impak van hierdie chemikalieë op die omgewing (verwys na die illustrasie op Skyfie 6). Soos in die illustrasie aangedui, kan hierdie stowwe in die grond insypel of deur reën in nabygeleë waterbronne beland, wat omgewingsbesoedeling veroorsaak. Dit kan wilde diere benadeel en ekosisteme ontwrig, wat tot 'n afname in biodiversiteit lei. Spesies soos voëls, bye, vlermuise en erdwurms, wat 'n belangrike rol speel in bestuiwing en die instandhouding van gesonde gewas-ekosisteme, is veral kwesbaar.</a:t>
            </a: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6</a:t>
            </a:fld>
            <a:endParaRPr lang="en-US"/>
          </a:p>
        </p:txBody>
      </p:sp>
    </p:spTree>
    <p:extLst>
      <p:ext uri="{BB962C8B-B14F-4D97-AF65-F5344CB8AC3E}">
        <p14:creationId xmlns:p14="http://schemas.microsoft.com/office/powerpoint/2010/main" val="353920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a:t>Die volgende skadelike middel wat ons gaan bespreek, is </a:t>
            </a:r>
            <a:r>
              <a:rPr lang="nl-NL" b="1" dirty="0"/>
              <a:t>antibiotika</a:t>
            </a:r>
            <a:r>
              <a:rPr lang="nl-NL" dirty="0"/>
              <a:t>. Antibiotika is middels wat gebruik word om infeksies by diere te behandel of te voorkom. Antibiotika word veral gebruik by intensiewe veeboerdery, waar diere dikwels in oorvol toestande aangehou word. Hoewel dit gesonde voedselproduksie kan bevorder, word antibiotika soms by veevoer of -water gevoeg om siektes te voorkom, selfs wanneer die diere nie siek is nie.</a:t>
            </a:r>
          </a:p>
          <a:p>
            <a:pPr marL="171450" indent="-171450">
              <a:buFont typeface="Arial" panose="020B0604020202020204" pitchFamily="34" charset="0"/>
              <a:buChar char="•"/>
            </a:pPr>
            <a:r>
              <a:rPr lang="nl-NL" dirty="0"/>
              <a:t>Wanneer mense vleis, melk of eiers eet van diere wat met antibiotika behandel is, kan hulle klein hoeveelhede van hierdie middels inneem. Dit kan lei tot antibiotika-weerstandigheid, wat beteken dat sekere infeksies moeiliker raak om te behandel. Sommige studies toon dat sekere antibiotiese residu die risiko van kanker kan verhoog.</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60278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B823-0CE8-1894-4642-FBD6A6B8B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EBAF6-737C-6C4A-6962-90D3953BC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CE8E2-2772-F7E9-B6CB-43725CD5D751}"/>
              </a:ext>
            </a:extLst>
          </p:cNvPr>
          <p:cNvSpPr>
            <a:spLocks noGrp="1"/>
          </p:cNvSpPr>
          <p:nvPr>
            <p:ph type="body" idx="1"/>
          </p:nvPr>
        </p:nvSpPr>
        <p:spPr/>
        <p:txBody>
          <a:bodyPr/>
          <a:lstStyle/>
          <a:p>
            <a:pPr marL="171450" indent="-171450">
              <a:buFont typeface="Arial" panose="020B0604020202020204" pitchFamily="34" charset="0"/>
              <a:buChar char="•"/>
            </a:pPr>
            <a:r>
              <a:rPr lang="en-GB" dirty="0"/>
              <a:t>Kom </a:t>
            </a:r>
            <a:r>
              <a:rPr lang="en-GB" dirty="0" err="1"/>
              <a:t>ons</a:t>
            </a:r>
            <a:r>
              <a:rPr lang="en-GB" dirty="0"/>
              <a:t> </a:t>
            </a:r>
            <a:r>
              <a:rPr lang="en-GB" dirty="0" err="1"/>
              <a:t>beweeg</a:t>
            </a:r>
            <a:r>
              <a:rPr lang="en-GB" dirty="0"/>
              <a:t> nou </a:t>
            </a:r>
            <a:r>
              <a:rPr lang="en-GB" dirty="0" err="1"/>
              <a:t>weg</a:t>
            </a:r>
            <a:r>
              <a:rPr lang="en-GB" dirty="0"/>
              <a:t> van </a:t>
            </a:r>
            <a:r>
              <a:rPr lang="en-GB" dirty="0" err="1"/>
              <a:t>boerderypraktyke</a:t>
            </a:r>
            <a:r>
              <a:rPr lang="en-GB" dirty="0"/>
              <a:t> </a:t>
            </a:r>
            <a:r>
              <a:rPr lang="en-GB" dirty="0" err="1"/>
              <a:t>en</a:t>
            </a:r>
            <a:r>
              <a:rPr lang="en-GB" dirty="0"/>
              <a:t> </a:t>
            </a:r>
            <a:r>
              <a:rPr lang="en-GB" dirty="0" err="1"/>
              <a:t>kyk</a:t>
            </a:r>
            <a:r>
              <a:rPr lang="en-GB" dirty="0"/>
              <a:t> </a:t>
            </a:r>
            <a:r>
              <a:rPr lang="en-GB" dirty="0" err="1"/>
              <a:t>na</a:t>
            </a:r>
            <a:r>
              <a:rPr lang="en-GB" dirty="0"/>
              <a:t> die </a:t>
            </a:r>
            <a:r>
              <a:rPr lang="en-GB" dirty="0" err="1"/>
              <a:t>fabrieksverwerkingsfase</a:t>
            </a:r>
            <a:r>
              <a:rPr lang="en-GB" dirty="0"/>
              <a:t>. </a:t>
            </a:r>
            <a:r>
              <a:rPr lang="en-GB" dirty="0" err="1"/>
              <a:t>Voedselproduksiemaatskappye</a:t>
            </a:r>
            <a:r>
              <a:rPr lang="en-GB" dirty="0"/>
              <a:t> </a:t>
            </a:r>
            <a:r>
              <a:rPr lang="en-GB" dirty="0" err="1"/>
              <a:t>gebruik</a:t>
            </a:r>
            <a:r>
              <a:rPr lang="en-GB" dirty="0"/>
              <a:t> </a:t>
            </a:r>
            <a:r>
              <a:rPr lang="en-GB" dirty="0" err="1"/>
              <a:t>dikwels</a:t>
            </a:r>
            <a:r>
              <a:rPr lang="en-GB" dirty="0"/>
              <a:t> </a:t>
            </a:r>
            <a:r>
              <a:rPr lang="en-GB" b="1" dirty="0" err="1"/>
              <a:t>bymiddels</a:t>
            </a:r>
            <a:r>
              <a:rPr lang="en-GB" dirty="0"/>
              <a:t> </a:t>
            </a:r>
            <a:r>
              <a:rPr lang="en-GB" dirty="0" err="1"/>
              <a:t>soos</a:t>
            </a:r>
            <a:r>
              <a:rPr lang="en-GB" dirty="0"/>
              <a:t> </a:t>
            </a:r>
            <a:r>
              <a:rPr lang="en-GB" dirty="0" err="1"/>
              <a:t>preserveermiddels</a:t>
            </a:r>
            <a:r>
              <a:rPr lang="en-GB" dirty="0"/>
              <a:t> </a:t>
            </a:r>
            <a:r>
              <a:rPr lang="en-GB" dirty="0" err="1"/>
              <a:t>en</a:t>
            </a:r>
            <a:r>
              <a:rPr lang="en-GB" dirty="0"/>
              <a:t> </a:t>
            </a:r>
            <a:r>
              <a:rPr lang="en-GB" dirty="0" err="1"/>
              <a:t>kunsmatige</a:t>
            </a:r>
            <a:r>
              <a:rPr lang="en-GB" dirty="0"/>
              <a:t> </a:t>
            </a:r>
            <a:r>
              <a:rPr lang="en-GB" dirty="0" err="1"/>
              <a:t>kleursels</a:t>
            </a:r>
            <a:r>
              <a:rPr lang="en-GB" dirty="0"/>
              <a:t>. </a:t>
            </a:r>
            <a:r>
              <a:rPr lang="en-GB" dirty="0" err="1"/>
              <a:t>Hoekom</a:t>
            </a:r>
            <a:r>
              <a:rPr lang="en-GB" dirty="0"/>
              <a:t> dink </a:t>
            </a:r>
            <a:r>
              <a:rPr lang="en-GB" dirty="0" err="1"/>
              <a:t>jy</a:t>
            </a:r>
            <a:r>
              <a:rPr lang="en-GB" dirty="0"/>
              <a:t> </a:t>
            </a:r>
            <a:r>
              <a:rPr lang="en-GB" dirty="0" err="1"/>
              <a:t>gebruik</a:t>
            </a:r>
            <a:r>
              <a:rPr lang="en-GB" dirty="0"/>
              <a:t> </a:t>
            </a:r>
            <a:r>
              <a:rPr lang="en-GB" dirty="0" err="1"/>
              <a:t>hulle</a:t>
            </a:r>
            <a:r>
              <a:rPr lang="en-GB" dirty="0"/>
              <a:t> </a:t>
            </a:r>
            <a:r>
              <a:rPr lang="en-GB" dirty="0" err="1"/>
              <a:t>hierdie</a:t>
            </a:r>
            <a:r>
              <a:rPr lang="en-GB" dirty="0"/>
              <a:t> </a:t>
            </a:r>
            <a:r>
              <a:rPr lang="en-GB" dirty="0" err="1"/>
              <a:t>stowwe</a:t>
            </a:r>
            <a:r>
              <a:rPr lang="en-GB" dirty="0"/>
              <a:t>? (Gee </a:t>
            </a:r>
            <a:r>
              <a:rPr lang="en-GB" dirty="0" err="1"/>
              <a:t>vir</a:t>
            </a:r>
            <a:r>
              <a:rPr lang="en-GB" dirty="0"/>
              <a:t> </a:t>
            </a:r>
            <a:r>
              <a:rPr lang="en-GB" dirty="0" err="1"/>
              <a:t>leerders</a:t>
            </a:r>
            <a:r>
              <a:rPr lang="en-GB" dirty="0"/>
              <a:t> </a:t>
            </a:r>
            <a:r>
              <a:rPr lang="en-GB" dirty="0" err="1"/>
              <a:t>kans</a:t>
            </a:r>
            <a:r>
              <a:rPr lang="en-GB" dirty="0"/>
              <a:t> om </a:t>
            </a:r>
            <a:r>
              <a:rPr lang="en-GB" dirty="0" err="1"/>
              <a:t>te</a:t>
            </a:r>
            <a:r>
              <a:rPr lang="en-GB" dirty="0"/>
              <a:t> </a:t>
            </a:r>
            <a:r>
              <a:rPr lang="en-GB" dirty="0" err="1"/>
              <a:t>reageer</a:t>
            </a:r>
            <a:r>
              <a:rPr lang="en-GB" dirty="0"/>
              <a:t>.)</a:t>
            </a:r>
          </a:p>
          <a:p>
            <a:pPr marL="171450" indent="-171450">
              <a:buFont typeface="Arial" panose="020B0604020202020204" pitchFamily="34" charset="0"/>
              <a:buChar char="•"/>
            </a:pPr>
            <a:r>
              <a:rPr lang="en-GB" dirty="0"/>
              <a:t>Dis reg – </a:t>
            </a:r>
            <a:r>
              <a:rPr lang="en-GB" dirty="0" err="1"/>
              <a:t>bymiddels</a:t>
            </a:r>
            <a:r>
              <a:rPr lang="en-GB" dirty="0"/>
              <a:t> word </a:t>
            </a:r>
            <a:r>
              <a:rPr lang="en-GB" dirty="0" err="1"/>
              <a:t>gebruik</a:t>
            </a:r>
            <a:r>
              <a:rPr lang="en-GB" dirty="0"/>
              <a:t> om die </a:t>
            </a:r>
            <a:r>
              <a:rPr lang="en-GB" dirty="0" err="1"/>
              <a:t>smaak</a:t>
            </a:r>
            <a:r>
              <a:rPr lang="en-GB" dirty="0"/>
              <a:t>, </a:t>
            </a:r>
            <a:r>
              <a:rPr lang="en-GB" dirty="0" err="1"/>
              <a:t>voorkoms</a:t>
            </a:r>
            <a:r>
              <a:rPr lang="en-GB" dirty="0"/>
              <a:t> of </a:t>
            </a:r>
            <a:r>
              <a:rPr lang="en-GB" dirty="0" err="1"/>
              <a:t>raklewe</a:t>
            </a:r>
            <a:r>
              <a:rPr lang="en-GB" dirty="0"/>
              <a:t> van </a:t>
            </a:r>
            <a:r>
              <a:rPr lang="en-GB" dirty="0" err="1"/>
              <a:t>produkte</a:t>
            </a:r>
            <a:r>
              <a:rPr lang="en-GB" dirty="0"/>
              <a:t> </a:t>
            </a:r>
            <a:r>
              <a:rPr lang="en-GB" dirty="0" err="1"/>
              <a:t>te</a:t>
            </a:r>
            <a:r>
              <a:rPr lang="en-GB" dirty="0"/>
              <a:t> </a:t>
            </a:r>
            <a:r>
              <a:rPr lang="en-GB" dirty="0" err="1"/>
              <a:t>verbeter</a:t>
            </a:r>
            <a:r>
              <a:rPr lang="en-GB" dirty="0"/>
              <a:t>. </a:t>
            </a:r>
            <a:r>
              <a:rPr lang="en-GB" dirty="0" err="1"/>
              <a:t>Hoewel</a:t>
            </a:r>
            <a:r>
              <a:rPr lang="en-GB" dirty="0"/>
              <a:t> </a:t>
            </a:r>
            <a:r>
              <a:rPr lang="en-GB" dirty="0" err="1"/>
              <a:t>hierdie</a:t>
            </a:r>
            <a:r>
              <a:rPr lang="en-GB" dirty="0"/>
              <a:t> </a:t>
            </a:r>
            <a:r>
              <a:rPr lang="en-GB" dirty="0" err="1"/>
              <a:t>stowwe</a:t>
            </a:r>
            <a:r>
              <a:rPr lang="en-GB" dirty="0"/>
              <a:t> die </a:t>
            </a:r>
            <a:r>
              <a:rPr lang="en-GB" dirty="0" err="1"/>
              <a:t>gehalte</a:t>
            </a:r>
            <a:r>
              <a:rPr lang="en-GB" dirty="0"/>
              <a:t> van </a:t>
            </a:r>
            <a:r>
              <a:rPr lang="en-GB" dirty="0" err="1"/>
              <a:t>voedsel</a:t>
            </a:r>
            <a:r>
              <a:rPr lang="en-GB" dirty="0"/>
              <a:t> </a:t>
            </a:r>
            <a:r>
              <a:rPr lang="en-GB" dirty="0" err="1"/>
              <a:t>kan</a:t>
            </a:r>
            <a:r>
              <a:rPr lang="en-GB" dirty="0"/>
              <a:t> </a:t>
            </a:r>
            <a:r>
              <a:rPr lang="en-GB" dirty="0" err="1"/>
              <a:t>behou</a:t>
            </a:r>
            <a:r>
              <a:rPr lang="en-GB" dirty="0"/>
              <a:t>, </a:t>
            </a:r>
            <a:r>
              <a:rPr lang="en-GB" dirty="0" err="1"/>
              <a:t>kan</a:t>
            </a:r>
            <a:r>
              <a:rPr lang="en-GB" dirty="0"/>
              <a:t> </a:t>
            </a:r>
            <a:r>
              <a:rPr lang="en-GB" dirty="0" err="1"/>
              <a:t>sommige</a:t>
            </a:r>
            <a:r>
              <a:rPr lang="en-GB" dirty="0"/>
              <a:t> </a:t>
            </a:r>
            <a:r>
              <a:rPr lang="en-GB" dirty="0" err="1"/>
              <a:t>bymiddels</a:t>
            </a:r>
            <a:r>
              <a:rPr lang="en-GB" dirty="0"/>
              <a:t> </a:t>
            </a:r>
            <a:r>
              <a:rPr lang="en-GB" dirty="0" err="1"/>
              <a:t>ook</a:t>
            </a:r>
            <a:r>
              <a:rPr lang="en-GB" dirty="0"/>
              <a:t> </a:t>
            </a:r>
            <a:r>
              <a:rPr lang="en-GB" dirty="0" err="1"/>
              <a:t>nadelige</a:t>
            </a:r>
            <a:r>
              <a:rPr lang="en-GB" dirty="0"/>
              <a:t> </a:t>
            </a:r>
            <a:r>
              <a:rPr lang="en-GB" dirty="0" err="1"/>
              <a:t>gesondheidseffekte</a:t>
            </a:r>
            <a:r>
              <a:rPr lang="en-GB" dirty="0"/>
              <a:t> </a:t>
            </a:r>
            <a:r>
              <a:rPr lang="en-GB" dirty="0" err="1"/>
              <a:t>hê</a:t>
            </a:r>
            <a:r>
              <a:rPr lang="en-GB" dirty="0"/>
              <a:t>, </a:t>
            </a:r>
            <a:r>
              <a:rPr lang="en-GB" dirty="0" err="1"/>
              <a:t>byvoorbeeld</a:t>
            </a:r>
            <a:r>
              <a:rPr lang="en-GB" dirty="0"/>
              <a:t>:</a:t>
            </a:r>
          </a:p>
          <a:p>
            <a:pPr marL="628650" lvl="1" indent="-171450">
              <a:buFont typeface="Arial" panose="020B0604020202020204" pitchFamily="34" charset="0"/>
              <a:buChar char="•"/>
            </a:pPr>
            <a:r>
              <a:rPr lang="en-GB" dirty="0" err="1"/>
              <a:t>Kunsmatige</a:t>
            </a:r>
            <a:r>
              <a:rPr lang="en-GB" dirty="0"/>
              <a:t> </a:t>
            </a:r>
            <a:r>
              <a:rPr lang="en-GB" dirty="0" err="1"/>
              <a:t>kleursels</a:t>
            </a:r>
            <a:r>
              <a:rPr lang="en-GB" dirty="0"/>
              <a:t> word met </a:t>
            </a:r>
            <a:r>
              <a:rPr lang="en-GB" dirty="0" err="1"/>
              <a:t>hiperaktiwiteit</a:t>
            </a:r>
            <a:r>
              <a:rPr lang="en-GB" dirty="0"/>
              <a:t> </a:t>
            </a:r>
            <a:r>
              <a:rPr lang="en-GB" dirty="0" err="1"/>
              <a:t>en</a:t>
            </a:r>
            <a:r>
              <a:rPr lang="en-GB" dirty="0"/>
              <a:t> </a:t>
            </a:r>
            <a:r>
              <a:rPr lang="en-GB" dirty="0" err="1"/>
              <a:t>allergiese</a:t>
            </a:r>
            <a:r>
              <a:rPr lang="en-GB" dirty="0"/>
              <a:t> </a:t>
            </a:r>
            <a:r>
              <a:rPr lang="en-GB" dirty="0" err="1"/>
              <a:t>reaksies</a:t>
            </a:r>
            <a:r>
              <a:rPr lang="en-GB" dirty="0"/>
              <a:t> </a:t>
            </a:r>
            <a:r>
              <a:rPr lang="en-GB" dirty="0" err="1"/>
              <a:t>geassosieer</a:t>
            </a:r>
            <a:r>
              <a:rPr lang="en-GB" dirty="0"/>
              <a:t>.</a:t>
            </a:r>
          </a:p>
          <a:p>
            <a:pPr marL="628650" lvl="1" indent="-171450">
              <a:buFont typeface="Arial" panose="020B0604020202020204" pitchFamily="34" charset="0"/>
              <a:buChar char="•"/>
            </a:pPr>
            <a:r>
              <a:rPr lang="en-GB" dirty="0" err="1"/>
              <a:t>Kunsmatige</a:t>
            </a:r>
            <a:r>
              <a:rPr lang="en-GB" dirty="0"/>
              <a:t> </a:t>
            </a:r>
            <a:r>
              <a:rPr lang="en-GB" dirty="0" err="1"/>
              <a:t>versoeters</a:t>
            </a:r>
            <a:r>
              <a:rPr lang="en-GB" dirty="0"/>
              <a:t> </a:t>
            </a:r>
            <a:r>
              <a:rPr lang="en-GB" dirty="0" err="1"/>
              <a:t>kan</a:t>
            </a:r>
            <a:r>
              <a:rPr lang="en-GB" dirty="0"/>
              <a:t> </a:t>
            </a:r>
            <a:r>
              <a:rPr lang="en-GB" dirty="0" err="1"/>
              <a:t>moontlik</a:t>
            </a:r>
            <a:r>
              <a:rPr lang="en-GB" dirty="0"/>
              <a:t> </a:t>
            </a:r>
            <a:r>
              <a:rPr lang="en-GB" dirty="0" err="1"/>
              <a:t>bydra</a:t>
            </a:r>
            <a:r>
              <a:rPr lang="en-GB" dirty="0"/>
              <a:t> tot </a:t>
            </a:r>
            <a:r>
              <a:rPr lang="en-GB" dirty="0" err="1"/>
              <a:t>gewigstoename</a:t>
            </a:r>
            <a:r>
              <a:rPr lang="en-GB" dirty="0"/>
              <a:t> </a:t>
            </a:r>
            <a:r>
              <a:rPr lang="en-GB" dirty="0" err="1"/>
              <a:t>en</a:t>
            </a:r>
            <a:r>
              <a:rPr lang="en-GB" dirty="0"/>
              <a:t> </a:t>
            </a:r>
            <a:r>
              <a:rPr lang="en-GB" dirty="0" err="1"/>
              <a:t>metaboliese</a:t>
            </a:r>
            <a:r>
              <a:rPr lang="en-GB" dirty="0"/>
              <a:t> </a:t>
            </a:r>
            <a:r>
              <a:rPr lang="en-GB" dirty="0" err="1"/>
              <a:t>afwykings</a:t>
            </a:r>
            <a:r>
              <a:rPr lang="en-GB" dirty="0"/>
              <a:t>.</a:t>
            </a:r>
          </a:p>
          <a:p>
            <a:pPr marL="628650" lvl="1" indent="-171450">
              <a:buFont typeface="Arial" panose="020B0604020202020204" pitchFamily="34" charset="0"/>
              <a:buChar char="•"/>
            </a:pPr>
            <a:r>
              <a:rPr lang="en-GB" dirty="0" err="1"/>
              <a:t>Transvette</a:t>
            </a:r>
            <a:r>
              <a:rPr lang="en-GB" dirty="0"/>
              <a:t> </a:t>
            </a:r>
            <a:r>
              <a:rPr lang="en-GB" dirty="0" err="1"/>
              <a:t>verhoog</a:t>
            </a:r>
            <a:r>
              <a:rPr lang="en-GB" dirty="0"/>
              <a:t> die </a:t>
            </a:r>
            <a:r>
              <a:rPr lang="en-GB" dirty="0" err="1"/>
              <a:t>risiko</a:t>
            </a:r>
            <a:r>
              <a:rPr lang="en-GB" dirty="0"/>
              <a:t> van </a:t>
            </a:r>
            <a:r>
              <a:rPr lang="en-GB" dirty="0" err="1"/>
              <a:t>hartsiektes</a:t>
            </a:r>
            <a:r>
              <a:rPr lang="en-GB" dirty="0"/>
              <a:t>.</a:t>
            </a:r>
          </a:p>
          <a:p>
            <a:pPr marL="628650" lvl="1" indent="-171450">
              <a:buFont typeface="Arial" panose="020B0604020202020204" pitchFamily="34" charset="0"/>
              <a:buChar char="•"/>
            </a:pPr>
            <a:r>
              <a:rPr lang="en-GB" dirty="0" err="1"/>
              <a:t>Natriumnitraat</a:t>
            </a:r>
            <a:r>
              <a:rPr lang="en-GB" dirty="0"/>
              <a:t>, wat </a:t>
            </a:r>
            <a:r>
              <a:rPr lang="en-GB" dirty="0" err="1"/>
              <a:t>dikwels</a:t>
            </a:r>
            <a:r>
              <a:rPr lang="en-GB" dirty="0"/>
              <a:t> in </a:t>
            </a:r>
            <a:r>
              <a:rPr lang="en-GB" dirty="0" err="1"/>
              <a:t>verwerkte</a:t>
            </a:r>
            <a:r>
              <a:rPr lang="en-GB" dirty="0"/>
              <a:t> </a:t>
            </a:r>
            <a:r>
              <a:rPr lang="en-GB" dirty="0" err="1"/>
              <a:t>vleis</a:t>
            </a:r>
            <a:r>
              <a:rPr lang="en-GB" dirty="0"/>
              <a:t> </a:t>
            </a:r>
            <a:r>
              <a:rPr lang="en-GB" dirty="0" err="1"/>
              <a:t>voorkom</a:t>
            </a:r>
            <a:r>
              <a:rPr lang="en-GB" dirty="0"/>
              <a:t>, word met 'n </a:t>
            </a:r>
            <a:r>
              <a:rPr lang="en-GB" dirty="0" err="1"/>
              <a:t>verhoogde</a:t>
            </a:r>
            <a:r>
              <a:rPr lang="en-GB" dirty="0"/>
              <a:t> </a:t>
            </a:r>
            <a:r>
              <a:rPr lang="en-GB" dirty="0" err="1"/>
              <a:t>risiko</a:t>
            </a:r>
            <a:r>
              <a:rPr lang="en-GB" dirty="0"/>
              <a:t> van </a:t>
            </a:r>
            <a:r>
              <a:rPr lang="en-GB" dirty="0" err="1"/>
              <a:t>kanker</a:t>
            </a:r>
            <a:r>
              <a:rPr lang="en-GB" dirty="0"/>
              <a:t> </a:t>
            </a:r>
            <a:r>
              <a:rPr lang="en-GB" dirty="0" err="1"/>
              <a:t>verbind</a:t>
            </a:r>
            <a:r>
              <a:rPr lang="en-GB" dirty="0"/>
              <a:t>.</a:t>
            </a:r>
          </a:p>
          <a:p>
            <a:endParaRPr lang="en-US" dirty="0"/>
          </a:p>
        </p:txBody>
      </p:sp>
      <p:sp>
        <p:nvSpPr>
          <p:cNvPr id="4" name="Slide Number Placeholder 3">
            <a:extLst>
              <a:ext uri="{FF2B5EF4-FFF2-40B4-BE49-F238E27FC236}">
                <a16:creationId xmlns:a16="http://schemas.microsoft.com/office/drawing/2014/main" id="{5442F2CC-AA5E-17EC-992E-2B75A7043FBF}"/>
              </a:ext>
            </a:extLst>
          </p:cNvPr>
          <p:cNvSpPr>
            <a:spLocks noGrp="1"/>
          </p:cNvSpPr>
          <p:nvPr>
            <p:ph type="sldNum" sz="quarter" idx="5"/>
          </p:nvPr>
        </p:nvSpPr>
        <p:spPr/>
        <p:txBody>
          <a:bodyPr/>
          <a:lstStyle/>
          <a:p>
            <a:fld id="{CA3191F5-5E0E-4B55-96D1-BDCEE836417D}" type="slidenum">
              <a:rPr lang="en-US" smtClean="0"/>
              <a:t>8</a:t>
            </a:fld>
            <a:endParaRPr lang="en-US"/>
          </a:p>
        </p:txBody>
      </p:sp>
    </p:spTree>
    <p:extLst>
      <p:ext uri="{BB962C8B-B14F-4D97-AF65-F5344CB8AC3E}">
        <p14:creationId xmlns:p14="http://schemas.microsoft.com/office/powerpoint/2010/main" val="168661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Jy </a:t>
            </a:r>
            <a:r>
              <a:rPr lang="en-GB" dirty="0" err="1"/>
              <a:t>sal</a:t>
            </a:r>
            <a:r>
              <a:rPr lang="en-GB" dirty="0"/>
              <a:t> </a:t>
            </a:r>
            <a:r>
              <a:rPr lang="en-GB" dirty="0" err="1"/>
              <a:t>dalk</a:t>
            </a:r>
            <a:r>
              <a:rPr lang="en-GB" dirty="0"/>
              <a:t> </a:t>
            </a:r>
            <a:r>
              <a:rPr lang="en-GB" dirty="0" err="1"/>
              <a:t>verbaas</a:t>
            </a:r>
            <a:r>
              <a:rPr lang="en-GB" dirty="0"/>
              <a:t> wees om </a:t>
            </a:r>
            <a:r>
              <a:rPr lang="en-GB" dirty="0" err="1"/>
              <a:t>te</a:t>
            </a:r>
            <a:r>
              <a:rPr lang="en-GB" dirty="0"/>
              <a:t> </a:t>
            </a:r>
            <a:r>
              <a:rPr lang="en-GB" dirty="0" err="1"/>
              <a:t>ontdek</a:t>
            </a:r>
            <a:r>
              <a:rPr lang="en-GB" dirty="0"/>
              <a:t> </a:t>
            </a:r>
            <a:r>
              <a:rPr lang="en-GB" dirty="0" err="1"/>
              <a:t>hoeveel</a:t>
            </a:r>
            <a:r>
              <a:rPr lang="en-GB" dirty="0"/>
              <a:t> van </a:t>
            </a:r>
            <a:r>
              <a:rPr lang="en-GB" dirty="0" err="1"/>
              <a:t>ons</a:t>
            </a:r>
            <a:r>
              <a:rPr lang="en-GB" dirty="0"/>
              <a:t> </a:t>
            </a:r>
            <a:r>
              <a:rPr lang="en-GB" dirty="0" err="1"/>
              <a:t>gunstelingkosse</a:t>
            </a:r>
            <a:r>
              <a:rPr lang="en-GB" dirty="0"/>
              <a:t> </a:t>
            </a:r>
            <a:r>
              <a:rPr lang="en-GB" dirty="0" err="1"/>
              <a:t>hierdie</a:t>
            </a:r>
            <a:r>
              <a:rPr lang="en-GB" dirty="0"/>
              <a:t> </a:t>
            </a:r>
            <a:r>
              <a:rPr lang="en-GB" dirty="0" err="1"/>
              <a:t>bymiddels</a:t>
            </a:r>
            <a:r>
              <a:rPr lang="en-GB" dirty="0"/>
              <a:t> </a:t>
            </a:r>
            <a:r>
              <a:rPr lang="en-GB" dirty="0" err="1"/>
              <a:t>bevat</a:t>
            </a:r>
            <a:r>
              <a:rPr lang="en-GB" dirty="0"/>
              <a:t>. Kom </a:t>
            </a:r>
            <a:r>
              <a:rPr lang="en-GB" dirty="0" err="1"/>
              <a:t>ons</a:t>
            </a:r>
            <a:r>
              <a:rPr lang="en-GB" dirty="0"/>
              <a:t> </a:t>
            </a:r>
            <a:r>
              <a:rPr lang="en-GB" dirty="0" err="1"/>
              <a:t>kyk</a:t>
            </a:r>
            <a:r>
              <a:rPr lang="en-GB" dirty="0"/>
              <a:t> </a:t>
            </a:r>
            <a:r>
              <a:rPr lang="en-GB" dirty="0" err="1"/>
              <a:t>na</a:t>
            </a:r>
            <a:r>
              <a:rPr lang="en-GB" dirty="0"/>
              <a:t> 'n </a:t>
            </a:r>
            <a:r>
              <a:rPr lang="en-GB" dirty="0" err="1"/>
              <a:t>paar</a:t>
            </a:r>
            <a:r>
              <a:rPr lang="en-GB" dirty="0"/>
              <a:t> </a:t>
            </a:r>
            <a:r>
              <a:rPr lang="en-GB" dirty="0" err="1"/>
              <a:t>algemene</a:t>
            </a:r>
            <a:r>
              <a:rPr lang="en-GB" dirty="0"/>
              <a:t> </a:t>
            </a:r>
            <a:r>
              <a:rPr lang="en-GB" dirty="0" err="1"/>
              <a:t>voorbeelde</a:t>
            </a:r>
            <a:r>
              <a:rPr lang="en-GB" dirty="0"/>
              <a:t> (</a:t>
            </a:r>
            <a:r>
              <a:rPr lang="en-GB" dirty="0" err="1"/>
              <a:t>verwys</a:t>
            </a:r>
            <a:r>
              <a:rPr lang="en-GB" dirty="0"/>
              <a:t> </a:t>
            </a:r>
            <a:r>
              <a:rPr lang="en-GB" dirty="0" err="1"/>
              <a:t>na</a:t>
            </a:r>
            <a:r>
              <a:rPr lang="en-GB" dirty="0"/>
              <a:t> die </a:t>
            </a:r>
            <a:r>
              <a:rPr lang="en-GB" dirty="0" err="1"/>
              <a:t>foto's</a:t>
            </a:r>
            <a:r>
              <a:rPr lang="en-GB" dirty="0"/>
              <a:t> op </a:t>
            </a:r>
            <a:r>
              <a:rPr lang="en-GB" dirty="0" err="1"/>
              <a:t>Skyfie</a:t>
            </a:r>
            <a:r>
              <a:rPr lang="en-GB" dirty="0"/>
              <a:t> 9):</a:t>
            </a:r>
          </a:p>
          <a:p>
            <a:pPr marL="628650" lvl="1" indent="-171450">
              <a:buFont typeface="Arial" panose="020B0604020202020204" pitchFamily="34" charset="0"/>
              <a:buChar char="•"/>
            </a:pPr>
            <a:r>
              <a:rPr lang="en-GB" dirty="0" err="1"/>
              <a:t>Aartappelskyfies</a:t>
            </a:r>
            <a:r>
              <a:rPr lang="en-GB" dirty="0"/>
              <a:t> </a:t>
            </a:r>
            <a:r>
              <a:rPr lang="en-GB" dirty="0" err="1"/>
              <a:t>bevat</a:t>
            </a:r>
            <a:r>
              <a:rPr lang="en-GB" dirty="0"/>
              <a:t> </a:t>
            </a:r>
            <a:r>
              <a:rPr lang="en-GB" dirty="0" err="1"/>
              <a:t>geurversterkers</a:t>
            </a:r>
            <a:r>
              <a:rPr lang="en-GB" dirty="0"/>
              <a:t>/</a:t>
            </a:r>
            <a:r>
              <a:rPr lang="en-GB" dirty="0" err="1"/>
              <a:t>smaakmiddels</a:t>
            </a:r>
            <a:r>
              <a:rPr lang="en-GB" dirty="0"/>
              <a:t>, </a:t>
            </a:r>
            <a:r>
              <a:rPr lang="en-GB" dirty="0" err="1"/>
              <a:t>kunsmatige</a:t>
            </a:r>
            <a:r>
              <a:rPr lang="en-GB" dirty="0"/>
              <a:t> </a:t>
            </a:r>
            <a:r>
              <a:rPr lang="en-GB" dirty="0" err="1"/>
              <a:t>kleursels</a:t>
            </a:r>
            <a:r>
              <a:rPr lang="en-GB" dirty="0"/>
              <a:t>, </a:t>
            </a:r>
            <a:r>
              <a:rPr lang="en-GB" dirty="0" err="1"/>
              <a:t>kunsmatige</a:t>
            </a:r>
            <a:r>
              <a:rPr lang="en-GB" dirty="0"/>
              <a:t> </a:t>
            </a:r>
            <a:r>
              <a:rPr lang="en-GB" dirty="0" err="1"/>
              <a:t>geurmiddels</a:t>
            </a:r>
            <a:r>
              <a:rPr lang="en-GB" dirty="0"/>
              <a:t> </a:t>
            </a:r>
            <a:r>
              <a:rPr lang="en-GB" dirty="0" err="1"/>
              <a:t>en</a:t>
            </a:r>
            <a:r>
              <a:rPr lang="en-GB" dirty="0"/>
              <a:t> </a:t>
            </a:r>
            <a:r>
              <a:rPr lang="en-GB" dirty="0" err="1"/>
              <a:t>preserveermiddels</a:t>
            </a:r>
            <a:r>
              <a:rPr lang="en-GB" dirty="0"/>
              <a:t>.</a:t>
            </a:r>
          </a:p>
          <a:p>
            <a:pPr marL="628650" lvl="1" indent="-171450">
              <a:buFont typeface="Arial" panose="020B0604020202020204" pitchFamily="34" charset="0"/>
              <a:buChar char="•"/>
            </a:pPr>
            <a:r>
              <a:rPr lang="en-GB" dirty="0" err="1"/>
              <a:t>Gevriesde</a:t>
            </a:r>
            <a:r>
              <a:rPr lang="en-GB" dirty="0"/>
              <a:t> pizza </a:t>
            </a:r>
            <a:r>
              <a:rPr lang="en-GB" dirty="0" err="1"/>
              <a:t>bevat</a:t>
            </a:r>
            <a:r>
              <a:rPr lang="en-GB" dirty="0"/>
              <a:t> </a:t>
            </a:r>
            <a:r>
              <a:rPr lang="en-GB" dirty="0" err="1"/>
              <a:t>preserveermiddels</a:t>
            </a:r>
            <a:r>
              <a:rPr lang="en-GB" dirty="0"/>
              <a:t> </a:t>
            </a:r>
            <a:r>
              <a:rPr lang="en-GB" dirty="0" err="1"/>
              <a:t>en</a:t>
            </a:r>
            <a:r>
              <a:rPr lang="en-GB" dirty="0"/>
              <a:t> </a:t>
            </a:r>
            <a:r>
              <a:rPr lang="en-GB" dirty="0" err="1"/>
              <a:t>transvette</a:t>
            </a:r>
            <a:r>
              <a:rPr lang="en-GB" dirty="0"/>
              <a:t>.</a:t>
            </a:r>
          </a:p>
          <a:p>
            <a:pPr marL="628650" lvl="1" indent="-171450">
              <a:buFont typeface="Arial" panose="020B0604020202020204" pitchFamily="34" charset="0"/>
              <a:buChar char="•"/>
            </a:pPr>
            <a:r>
              <a:rPr lang="en-GB" dirty="0"/>
              <a:t>Wors </a:t>
            </a:r>
            <a:r>
              <a:rPr lang="en-GB" dirty="0" err="1"/>
              <a:t>en</a:t>
            </a:r>
            <a:r>
              <a:rPr lang="en-GB" dirty="0"/>
              <a:t> ham </a:t>
            </a:r>
            <a:r>
              <a:rPr lang="en-GB" dirty="0" err="1"/>
              <a:t>bevat</a:t>
            </a:r>
            <a:r>
              <a:rPr lang="en-GB" dirty="0"/>
              <a:t> </a:t>
            </a:r>
            <a:r>
              <a:rPr lang="en-GB" dirty="0" err="1"/>
              <a:t>natriumnitraat</a:t>
            </a:r>
            <a:r>
              <a:rPr lang="en-GB" dirty="0"/>
              <a:t> </a:t>
            </a:r>
            <a:r>
              <a:rPr lang="en-GB" dirty="0" err="1"/>
              <a:t>en</a:t>
            </a:r>
            <a:r>
              <a:rPr lang="en-GB" dirty="0"/>
              <a:t> </a:t>
            </a:r>
            <a:r>
              <a:rPr lang="en-GB" dirty="0" err="1"/>
              <a:t>preserveermiddels</a:t>
            </a:r>
            <a:r>
              <a:rPr lang="en-GB" dirty="0"/>
              <a:t>.</a:t>
            </a:r>
          </a:p>
          <a:p>
            <a:pPr marL="628650" lvl="1" indent="-171450">
              <a:buFont typeface="Arial" panose="020B0604020202020204" pitchFamily="34" charset="0"/>
              <a:buChar char="•"/>
            </a:pPr>
            <a:r>
              <a:rPr lang="en-GB" dirty="0" err="1"/>
              <a:t>Gaskoeldrank</a:t>
            </a:r>
            <a:r>
              <a:rPr lang="en-GB" dirty="0"/>
              <a:t> </a:t>
            </a:r>
            <a:r>
              <a:rPr lang="en-GB" dirty="0" err="1"/>
              <a:t>bevat</a:t>
            </a:r>
            <a:r>
              <a:rPr lang="en-GB" dirty="0"/>
              <a:t> </a:t>
            </a:r>
            <a:r>
              <a:rPr lang="en-GB" dirty="0" err="1"/>
              <a:t>dikwels</a:t>
            </a:r>
            <a:r>
              <a:rPr lang="en-GB" dirty="0"/>
              <a:t> </a:t>
            </a:r>
            <a:r>
              <a:rPr lang="en-GB" dirty="0" err="1"/>
              <a:t>kunsmatige</a:t>
            </a:r>
            <a:r>
              <a:rPr lang="en-GB" dirty="0"/>
              <a:t> </a:t>
            </a:r>
            <a:r>
              <a:rPr lang="en-GB" dirty="0" err="1"/>
              <a:t>kleursels</a:t>
            </a:r>
            <a:r>
              <a:rPr lang="en-GB" dirty="0"/>
              <a:t>, </a:t>
            </a:r>
            <a:r>
              <a:rPr lang="en-GB" dirty="0" err="1"/>
              <a:t>versoeters</a:t>
            </a:r>
            <a:r>
              <a:rPr lang="en-GB" dirty="0"/>
              <a:t> </a:t>
            </a:r>
            <a:r>
              <a:rPr lang="en-GB" dirty="0" err="1"/>
              <a:t>en</a:t>
            </a:r>
            <a:r>
              <a:rPr lang="en-GB" dirty="0"/>
              <a:t> </a:t>
            </a:r>
            <a:r>
              <a:rPr lang="en-GB" dirty="0" err="1"/>
              <a:t>mieliestroop</a:t>
            </a:r>
            <a:r>
              <a:rPr lang="en-GB" dirty="0"/>
              <a:t> met </a:t>
            </a:r>
            <a:r>
              <a:rPr lang="en-GB" dirty="0" err="1"/>
              <a:t>hoë</a:t>
            </a:r>
            <a:r>
              <a:rPr lang="en-GB" dirty="0"/>
              <a:t> </a:t>
            </a:r>
            <a:r>
              <a:rPr lang="en-GB" dirty="0" err="1"/>
              <a:t>fruktose-inhoud</a:t>
            </a:r>
            <a:r>
              <a:rPr lang="en-GB" dirty="0"/>
              <a:t>.</a:t>
            </a:r>
          </a:p>
          <a:p>
            <a:pPr marL="628650" lvl="1" indent="-171450">
              <a:buFont typeface="Arial" panose="020B0604020202020204" pitchFamily="34" charset="0"/>
              <a:buChar char="•"/>
            </a:pPr>
            <a:r>
              <a:rPr lang="en-GB" dirty="0" err="1"/>
              <a:t>Koekies</a:t>
            </a:r>
            <a:r>
              <a:rPr lang="en-GB" dirty="0"/>
              <a:t> </a:t>
            </a:r>
            <a:r>
              <a:rPr lang="en-GB" dirty="0" err="1"/>
              <a:t>bevat</a:t>
            </a:r>
            <a:r>
              <a:rPr lang="en-GB" dirty="0"/>
              <a:t> </a:t>
            </a:r>
            <a:r>
              <a:rPr lang="en-GB" dirty="0" err="1"/>
              <a:t>kunsmatige</a:t>
            </a:r>
            <a:r>
              <a:rPr lang="en-GB" dirty="0"/>
              <a:t> </a:t>
            </a:r>
            <a:r>
              <a:rPr lang="en-GB" dirty="0" err="1"/>
              <a:t>kleursels</a:t>
            </a:r>
            <a:r>
              <a:rPr lang="en-GB" dirty="0"/>
              <a:t> </a:t>
            </a:r>
            <a:r>
              <a:rPr lang="en-GB" dirty="0" err="1"/>
              <a:t>en</a:t>
            </a:r>
            <a:r>
              <a:rPr lang="en-GB" dirty="0"/>
              <a:t> </a:t>
            </a:r>
            <a:r>
              <a:rPr lang="en-GB" dirty="0" err="1"/>
              <a:t>versoeters</a:t>
            </a:r>
            <a:r>
              <a:rPr lang="en-GB" dirty="0"/>
              <a:t>.</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9</a:t>
            </a:fld>
            <a:endParaRPr lang="en-US"/>
          </a:p>
        </p:txBody>
      </p:sp>
    </p:spTree>
    <p:extLst>
      <p:ext uri="{BB962C8B-B14F-4D97-AF65-F5344CB8AC3E}">
        <p14:creationId xmlns:p14="http://schemas.microsoft.com/office/powerpoint/2010/main" val="554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3/24/2025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3/24/2025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bulb in the grass&#10;&#10;AI-generated content may be incorrect.">
            <a:extLst>
              <a:ext uri="{FF2B5EF4-FFF2-40B4-BE49-F238E27FC236}">
                <a16:creationId xmlns:a16="http://schemas.microsoft.com/office/drawing/2014/main" id="{229B26D2-D8D6-6254-AECB-017AB2035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CCC666-B9AD-132B-9A3B-65C60594EA2C}"/>
              </a:ext>
            </a:extLst>
          </p:cNvPr>
          <p:cNvSpPr>
            <a:spLocks noGrp="1"/>
          </p:cNvSpPr>
          <p:nvPr>
            <p:ph type="ctrTitle"/>
          </p:nvPr>
        </p:nvSpPr>
        <p:spPr>
          <a:xfrm>
            <a:off x="941855" y="1314451"/>
            <a:ext cx="6219582" cy="3160113"/>
          </a:xfrm>
        </p:spPr>
        <p:txBody>
          <a:bodyPr vert="horz" lIns="91440" tIns="45720" rIns="91440" bIns="45720" rtlCol="0" anchor="b">
            <a:normAutofit fontScale="90000"/>
          </a:bodyPr>
          <a:lstStyle/>
          <a:p>
            <a:pPr algn="l"/>
            <a:r>
              <a:rPr lang="en-US" sz="4800" dirty="0" err="1">
                <a:solidFill>
                  <a:srgbClr val="FFFFFF"/>
                </a:solidFill>
              </a:rPr>
              <a:t>Bespreking</a:t>
            </a:r>
            <a:r>
              <a:rPr lang="en-US" sz="4800" dirty="0">
                <a:solidFill>
                  <a:srgbClr val="FFFFFF"/>
                </a:solidFill>
              </a:rPr>
              <a:t> </a:t>
            </a:r>
            <a:br>
              <a:rPr lang="en-US" sz="4800" dirty="0">
                <a:solidFill>
                  <a:srgbClr val="FFFFFF"/>
                </a:solidFill>
              </a:rPr>
            </a:br>
            <a:br>
              <a:rPr lang="en-US" sz="4800" dirty="0">
                <a:solidFill>
                  <a:srgbClr val="FFFFFF"/>
                </a:solidFill>
              </a:rPr>
            </a:br>
            <a:r>
              <a:rPr lang="nl-NL" sz="4800" i="1" dirty="0">
                <a:solidFill>
                  <a:srgbClr val="FFFFFF"/>
                </a:solidFill>
              </a:rPr>
              <a:t>Gesonder voedselkeuses wat die inname van skadelike bymiddels kan beperk of voorkom.</a:t>
            </a:r>
            <a:endParaRPr lang="en-US" sz="4800" dirty="0">
              <a:solidFill>
                <a:srgbClr val="FFFFFF"/>
              </a:solidFill>
            </a:endParaRPr>
          </a:p>
        </p:txBody>
      </p:sp>
      <p:sp>
        <p:nvSpPr>
          <p:cNvPr id="35" name="Rectangle 34">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Fork and knife">
            <a:extLst>
              <a:ext uri="{FF2B5EF4-FFF2-40B4-BE49-F238E27FC236}">
                <a16:creationId xmlns:a16="http://schemas.microsoft.com/office/drawing/2014/main" id="{8ACE9923-A075-514B-F0EF-6D1DFAD6D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981" y="1842090"/>
            <a:ext cx="3173819" cy="3173819"/>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0817D7A4-BF4C-E866-4C99-FDA851BA5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8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A logo with a person in the middle&#10;&#10;AI-generated content may be incorrect.">
            <a:extLst>
              <a:ext uri="{FF2B5EF4-FFF2-40B4-BE49-F238E27FC236}">
                <a16:creationId xmlns:a16="http://schemas.microsoft.com/office/drawing/2014/main" id="{184D98F2-7A0C-357E-0821-7936E4D7A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0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2C122-7E2C-4F32-A564-9F6AFE8DD0C2}"/>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dirty="0" err="1">
                <a:solidFill>
                  <a:srgbClr val="FFFFFF"/>
                </a:solidFill>
              </a:rPr>
              <a:t>Fabrieksboerdery</a:t>
            </a:r>
            <a:endParaRPr lang="en-US" sz="4000" dirty="0">
              <a:solidFill>
                <a:srgbClr val="FFFFFF"/>
              </a:solidFill>
            </a:endParaRPr>
          </a:p>
        </p:txBody>
      </p:sp>
      <p:pic>
        <p:nvPicPr>
          <p:cNvPr id="12" name="Picture 11" descr="A logo with a person in the middle&#10;&#10;AI-generated content may be incorrect.">
            <a:extLst>
              <a:ext uri="{FF2B5EF4-FFF2-40B4-BE49-F238E27FC236}">
                <a16:creationId xmlns:a16="http://schemas.microsoft.com/office/drawing/2014/main" id="{80C365C7-041C-68CF-866F-0F988A1D3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59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372028-CD90-80B8-AE6D-BBB3DC9E5084}"/>
            </a:ext>
          </a:extLst>
        </p:cNvPr>
        <p:cNvGrpSpPr/>
        <p:nvPr/>
      </p:nvGrpSpPr>
      <p:grpSpPr>
        <a:xfrm>
          <a:off x="0" y="0"/>
          <a:ext cx="0" cy="0"/>
          <a:chOff x="0" y="0"/>
          <a:chExt cx="0" cy="0"/>
        </a:xfrm>
      </p:grpSpPr>
      <p:sp>
        <p:nvSpPr>
          <p:cNvPr id="26"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73CEE-D023-37DA-B2BA-1F513E085E9D}"/>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dirty="0" err="1">
                <a:solidFill>
                  <a:srgbClr val="FFFFFF"/>
                </a:solidFill>
              </a:rPr>
              <a:t>Ontbossing</a:t>
            </a:r>
            <a:r>
              <a:rPr lang="en-US" sz="4000" dirty="0">
                <a:solidFill>
                  <a:srgbClr val="FFFFFF"/>
                </a:solidFill>
              </a:rPr>
              <a:t> </a:t>
            </a:r>
            <a:r>
              <a:rPr lang="en-US" sz="4000" dirty="0" err="1">
                <a:solidFill>
                  <a:srgbClr val="FFFFFF"/>
                </a:solidFill>
              </a:rPr>
              <a:t>vir</a:t>
            </a:r>
            <a:r>
              <a:rPr lang="en-US" sz="4000" dirty="0">
                <a:solidFill>
                  <a:srgbClr val="FFFFFF"/>
                </a:solidFill>
              </a:rPr>
              <a:t> </a:t>
            </a:r>
            <a:r>
              <a:rPr lang="en-US" sz="4000" dirty="0" err="1">
                <a:solidFill>
                  <a:srgbClr val="FFFFFF"/>
                </a:solidFill>
              </a:rPr>
              <a:t>Landbou</a:t>
            </a:r>
            <a:r>
              <a:rPr lang="en-US" sz="4000" dirty="0">
                <a:solidFill>
                  <a:srgbClr val="FFFFFF"/>
                </a:solidFill>
              </a:rPr>
              <a:t> </a:t>
            </a:r>
          </a:p>
        </p:txBody>
      </p:sp>
      <p:pic>
        <p:nvPicPr>
          <p:cNvPr id="8" name="Picture 7" descr="A logo with a person in the middle&#10;&#10;AI-generated content may be incorrect.">
            <a:extLst>
              <a:ext uri="{FF2B5EF4-FFF2-40B4-BE49-F238E27FC236}">
                <a16:creationId xmlns:a16="http://schemas.microsoft.com/office/drawing/2014/main" id="{F49AE0E2-2D4F-906C-D3F4-F1B616C64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6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D0EF57-2F7F-4704-2763-0AD3EDC89D9B}"/>
            </a:ext>
          </a:extLst>
        </p:cNvPr>
        <p:cNvGrpSpPr/>
        <p:nvPr/>
      </p:nvGrpSpPr>
      <p:grpSpPr>
        <a:xfrm>
          <a:off x="0" y="0"/>
          <a:ext cx="0" cy="0"/>
          <a:chOff x="0" y="0"/>
          <a:chExt cx="0" cy="0"/>
        </a:xfrm>
      </p:grpSpPr>
      <p:sp>
        <p:nvSpPr>
          <p:cNvPr id="21" name="Freeform 12">
            <a:extLst>
              <a:ext uri="{FF2B5EF4-FFF2-40B4-BE49-F238E27FC236}">
                <a16:creationId xmlns:a16="http://schemas.microsoft.com/office/drawing/2014/main" id="{F247B80F-A4D5-D164-C7B8-F20714E2D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45ADB-31EF-5C78-2300-54D30C1FE65D}"/>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dirty="0" err="1">
                <a:solidFill>
                  <a:srgbClr val="FFFFFF"/>
                </a:solidFill>
              </a:rPr>
              <a:t>Oorbeweiding</a:t>
            </a:r>
            <a:endParaRPr lang="en-US" sz="4000" dirty="0">
              <a:solidFill>
                <a:srgbClr val="FFFFFF"/>
              </a:solidFill>
            </a:endParaRPr>
          </a:p>
        </p:txBody>
      </p:sp>
      <p:pic>
        <p:nvPicPr>
          <p:cNvPr id="3" name="Picture 2" descr="A logo with a person in the middle&#10;&#10;AI-generated content may be incorrect.">
            <a:extLst>
              <a:ext uri="{FF2B5EF4-FFF2-40B4-BE49-F238E27FC236}">
                <a16:creationId xmlns:a16="http://schemas.microsoft.com/office/drawing/2014/main" id="{AEC1AE72-5771-B3DC-2F7A-4E4B05342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94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F0D47B-EBFC-9B26-D98C-AC60540A5F44}"/>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dirty="0" err="1">
                <a:solidFill>
                  <a:schemeClr val="bg2"/>
                </a:solidFill>
              </a:rPr>
              <a:t>E</a:t>
            </a:r>
            <a:r>
              <a:rPr lang="en-US" sz="4000" kern="1200" dirty="0" err="1">
                <a:solidFill>
                  <a:schemeClr val="bg2"/>
                </a:solidFill>
                <a:latin typeface="+mj-lt"/>
                <a:ea typeface="+mj-ea"/>
                <a:cs typeface="+mj-cs"/>
              </a:rPr>
              <a:t>konomiese</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en</a:t>
            </a:r>
            <a:r>
              <a:rPr lang="en-US" sz="4000" kern="1200" dirty="0">
                <a:solidFill>
                  <a:schemeClr val="bg2"/>
                </a:solidFill>
                <a:latin typeface="+mj-lt"/>
                <a:ea typeface="+mj-ea"/>
                <a:cs typeface="+mj-cs"/>
              </a:rPr>
              <a:t> </a:t>
            </a:r>
            <a:r>
              <a:rPr lang="en-US" sz="4000" dirty="0" err="1">
                <a:solidFill>
                  <a:schemeClr val="bg2"/>
                </a:solidFill>
              </a:rPr>
              <a:t>M</a:t>
            </a:r>
            <a:r>
              <a:rPr lang="en-US" sz="4000" kern="1200" dirty="0" err="1">
                <a:solidFill>
                  <a:schemeClr val="bg2"/>
                </a:solidFill>
                <a:latin typeface="+mj-lt"/>
                <a:ea typeface="+mj-ea"/>
                <a:cs typeface="+mj-cs"/>
              </a:rPr>
              <a:t>aatskaplike</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Gevolge</a:t>
            </a:r>
            <a:r>
              <a:rPr lang="en-US" sz="4000" kern="1200" dirty="0">
                <a:solidFill>
                  <a:schemeClr val="bg2"/>
                </a:solidFill>
                <a:latin typeface="+mj-lt"/>
                <a:ea typeface="+mj-ea"/>
                <a:cs typeface="+mj-cs"/>
              </a:rPr>
              <a:t> van </a:t>
            </a:r>
            <a:r>
              <a:rPr lang="en-US" sz="4000" kern="1200" dirty="0" err="1">
                <a:solidFill>
                  <a:schemeClr val="bg2"/>
                </a:solidFill>
                <a:latin typeface="+mj-lt"/>
                <a:ea typeface="+mj-ea"/>
                <a:cs typeface="+mj-cs"/>
              </a:rPr>
              <a:t>Onmenslike</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Boerdery</a:t>
            </a:r>
            <a:r>
              <a:rPr lang="en-US" sz="4000" kern="1200" dirty="0">
                <a:solidFill>
                  <a:schemeClr val="bg2"/>
                </a:solidFill>
                <a:latin typeface="+mj-lt"/>
                <a:ea typeface="+mj-ea"/>
                <a:cs typeface="+mj-cs"/>
              </a:rPr>
              <a:t> </a:t>
            </a:r>
          </a:p>
        </p:txBody>
      </p:sp>
      <p:pic>
        <p:nvPicPr>
          <p:cNvPr id="4" name="Picture 3" descr="A logo with a person in the middle&#10;&#10;AI-generated content may be incorrect.">
            <a:extLst>
              <a:ext uri="{FF2B5EF4-FFF2-40B4-BE49-F238E27FC236}">
                <a16:creationId xmlns:a16="http://schemas.microsoft.com/office/drawing/2014/main" id="{7E57155D-47C6-12ED-7B0A-C3B14005D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7827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77BBA2-1419-19FA-1090-ED226A6F709A}"/>
              </a:ext>
            </a:extLst>
          </p:cNvPr>
          <p:cNvSpPr>
            <a:spLocks noGrp="1"/>
          </p:cNvSpPr>
          <p:nvPr>
            <p:ph type="title"/>
          </p:nvPr>
        </p:nvSpPr>
        <p:spPr>
          <a:xfrm>
            <a:off x="224368" y="2641599"/>
            <a:ext cx="3589867" cy="3522133"/>
          </a:xfrm>
          <a:prstGeom prst="ellipse">
            <a:avLst/>
          </a:prstGeom>
        </p:spPr>
        <p:txBody>
          <a:bodyPr vert="horz" lIns="91440" tIns="45720" rIns="91440" bIns="45720" rtlCol="0" anchor="t">
            <a:normAutofit/>
          </a:bodyPr>
          <a:lstStyle/>
          <a:p>
            <a:r>
              <a:rPr lang="en-US" sz="4000" kern="1200" dirty="0">
                <a:solidFill>
                  <a:srgbClr val="FFFFFF"/>
                </a:solidFill>
                <a:latin typeface="+mj-lt"/>
                <a:ea typeface="+mj-ea"/>
                <a:cs typeface="+mj-cs"/>
              </a:rPr>
              <a:t>Groep-</a:t>
            </a:r>
            <a:r>
              <a:rPr lang="en-US" sz="4000" kern="1200" dirty="0" err="1">
                <a:solidFill>
                  <a:srgbClr val="FFFFFF"/>
                </a:solidFill>
                <a:latin typeface="+mj-lt"/>
                <a:ea typeface="+mj-ea"/>
                <a:cs typeface="+mj-cs"/>
              </a:rPr>
              <a:t>aktiwiteit</a:t>
            </a:r>
            <a:endParaRPr lang="en-US" sz="4000" kern="1200" dirty="0">
              <a:solidFill>
                <a:srgbClr val="FFFFFF"/>
              </a:solidFill>
              <a:latin typeface="+mj-lt"/>
              <a:ea typeface="+mj-ea"/>
              <a:cs typeface="+mj-cs"/>
            </a:endParaRPr>
          </a:p>
        </p:txBody>
      </p:sp>
      <p:pic>
        <p:nvPicPr>
          <p:cNvPr id="12" name="Picture 11" descr="A group of people holding puzzle pieces&#10;&#10;AI-generated content may be incorrect.">
            <a:extLst>
              <a:ext uri="{FF2B5EF4-FFF2-40B4-BE49-F238E27FC236}">
                <a16:creationId xmlns:a16="http://schemas.microsoft.com/office/drawing/2014/main" id="{76DC776D-3545-7DCA-828B-E5EE3479C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396759"/>
            <a:ext cx="7225748" cy="4064482"/>
          </a:xfrm>
          <a:prstGeom prst="rect">
            <a:avLst/>
          </a:prstGeom>
        </p:spPr>
      </p:pic>
      <p:pic>
        <p:nvPicPr>
          <p:cNvPr id="7" name="Picture 6" descr="A logo with a person in the middle&#10;&#10;AI-generated content may be incorrect.">
            <a:extLst>
              <a:ext uri="{FF2B5EF4-FFF2-40B4-BE49-F238E27FC236}">
                <a16:creationId xmlns:a16="http://schemas.microsoft.com/office/drawing/2014/main" id="{9A989AE8-3810-61AB-72FF-0FCA7C1E9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67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33FCBDB-6F95-F189-AFF7-22BD701596D3}"/>
              </a:ext>
            </a:extLst>
          </p:cNvPr>
          <p:cNvSpPr>
            <a:spLocks noGrp="1"/>
          </p:cNvSpPr>
          <p:nvPr>
            <p:ph type="title"/>
          </p:nvPr>
        </p:nvSpPr>
        <p:spPr>
          <a:xfrm>
            <a:off x="1472608" y="1380564"/>
            <a:ext cx="4561369" cy="2346229"/>
          </a:xfrm>
        </p:spPr>
        <p:txBody>
          <a:bodyPr vert="horz" lIns="91440" tIns="45720" rIns="91440" bIns="45720" rtlCol="0" anchor="b">
            <a:normAutofit/>
          </a:bodyPr>
          <a:lstStyle/>
          <a:p>
            <a:pPr algn="ctr"/>
            <a:r>
              <a:rPr lang="en-US" sz="3200" kern="1200" dirty="0" err="1">
                <a:solidFill>
                  <a:srgbClr val="595959"/>
                </a:solidFill>
                <a:latin typeface="+mj-lt"/>
                <a:ea typeface="+mj-ea"/>
                <a:cs typeface="+mj-cs"/>
              </a:rPr>
              <a:t>Opsomming</a:t>
            </a:r>
            <a:r>
              <a:rPr lang="en-US" sz="3200" kern="1200" dirty="0">
                <a:solidFill>
                  <a:srgbClr val="595959"/>
                </a:solidFill>
                <a:latin typeface="+mj-lt"/>
                <a:ea typeface="+mj-ea"/>
                <a:cs typeface="+mj-cs"/>
              </a:rPr>
              <a:t> &amp; </a:t>
            </a:r>
            <a:r>
              <a:rPr lang="en-US" sz="3200" kern="1200" dirty="0" err="1">
                <a:solidFill>
                  <a:srgbClr val="595959"/>
                </a:solidFill>
                <a:latin typeface="+mj-lt"/>
                <a:ea typeface="+mj-ea"/>
                <a:cs typeface="+mj-cs"/>
              </a:rPr>
              <a:t>Refleksie</a:t>
            </a:r>
            <a:endParaRPr lang="en-US" sz="3200" kern="1200" dirty="0">
              <a:solidFill>
                <a:srgbClr val="595959"/>
              </a:solidFill>
              <a:latin typeface="+mj-lt"/>
              <a:ea typeface="+mj-ea"/>
              <a:cs typeface="+mj-cs"/>
            </a:endParaRPr>
          </a:p>
        </p:txBody>
      </p:sp>
      <p:pic>
        <p:nvPicPr>
          <p:cNvPr id="6" name="Graphic 5" descr="Head with Gears">
            <a:extLst>
              <a:ext uri="{FF2B5EF4-FFF2-40B4-BE49-F238E27FC236}">
                <a16:creationId xmlns:a16="http://schemas.microsoft.com/office/drawing/2014/main" id="{1C1069A3-CF05-6541-424A-B42F3C3E2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0935" y="1419785"/>
            <a:ext cx="4018430" cy="4018430"/>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4FDD038A-F432-EFB9-5F95-BC09A63F9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49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nl-NL" sz="3600" dirty="0"/>
              <a:t>Teen die einde van die les behoort jy in staat te wees om:</a:t>
            </a:r>
            <a:endParaRPr lang="en-US" sz="3600" dirty="0"/>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28876752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vegetables on a table&#10;&#10;AI-generated content may be incorrect.">
            <a:extLst>
              <a:ext uri="{FF2B5EF4-FFF2-40B4-BE49-F238E27FC236}">
                <a16:creationId xmlns:a16="http://schemas.microsoft.com/office/drawing/2014/main" id="{B0A63382-E340-61AD-86E5-FC99BC4C521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29D6148-6CCC-681E-92D5-8C40EFEA9B81}"/>
              </a:ext>
            </a:extLst>
          </p:cNvPr>
          <p:cNvSpPr>
            <a:spLocks noGrp="1"/>
          </p:cNvSpPr>
          <p:nvPr>
            <p:ph type="ctrTitle"/>
          </p:nvPr>
        </p:nvSpPr>
        <p:spPr>
          <a:xfrm>
            <a:off x="1524000" y="1671002"/>
            <a:ext cx="9144000" cy="2900518"/>
          </a:xfrm>
        </p:spPr>
        <p:txBody>
          <a:bodyPr>
            <a:normAutofit/>
          </a:bodyPr>
          <a:lstStyle/>
          <a:p>
            <a:r>
              <a:rPr lang="nl-NL" sz="5100" dirty="0">
                <a:solidFill>
                  <a:srgbClr val="FFFFFF"/>
                </a:solidFill>
              </a:rPr>
              <a:t>Hoe dink jy beïnvloed die manier waarop ons voedsel verbou en produseer ons gesondheid en die omgewing? </a:t>
            </a:r>
            <a:endParaRPr lang="en-US" sz="5100" dirty="0">
              <a:solidFill>
                <a:srgbClr val="FFFFFF"/>
              </a:solidFill>
            </a:endParaRPr>
          </a:p>
        </p:txBody>
      </p:sp>
      <p:pic>
        <p:nvPicPr>
          <p:cNvPr id="7" name="Picture 6">
            <a:extLst>
              <a:ext uri="{FF2B5EF4-FFF2-40B4-BE49-F238E27FC236}">
                <a16:creationId xmlns:a16="http://schemas.microsoft.com/office/drawing/2014/main" id="{A5B7AA87-5844-90EC-30AB-F5E41A728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1752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lage of plants and buildings&#10;&#10;AI-generated content may be incorrect.">
            <a:extLst>
              <a:ext uri="{FF2B5EF4-FFF2-40B4-BE49-F238E27FC236}">
                <a16:creationId xmlns:a16="http://schemas.microsoft.com/office/drawing/2014/main" id="{B9062B74-5634-67B8-E519-577FF61E6577}"/>
              </a:ext>
            </a:extLst>
          </p:cNvPr>
          <p:cNvPicPr>
            <a:picLocks noChangeAspect="1"/>
          </p:cNvPicPr>
          <p:nvPr/>
        </p:nvPicPr>
        <p:blipFill>
          <a:blip r:embed="rId3">
            <a:extLst>
              <a:ext uri="{28A0092B-C50C-407E-A947-70E740481C1C}">
                <a14:useLocalDpi xmlns:a14="http://schemas.microsoft.com/office/drawing/2010/main" val="0"/>
              </a:ext>
            </a:extLst>
          </a:blip>
          <a:srcRect t="6306"/>
          <a:stretch/>
        </p:blipFill>
        <p:spPr>
          <a:xfrm>
            <a:off x="457200" y="457200"/>
            <a:ext cx="11277600" cy="5943600"/>
          </a:xfrm>
          <a:prstGeom prst="rect">
            <a:avLst/>
          </a:prstGeom>
        </p:spPr>
      </p:pic>
      <p:pic>
        <p:nvPicPr>
          <p:cNvPr id="4" name="Picture 3" descr="A logo with a person in the middle&#10;&#10;AI-generated content may be incorrect.">
            <a:extLst>
              <a:ext uri="{FF2B5EF4-FFF2-40B4-BE49-F238E27FC236}">
                <a16:creationId xmlns:a16="http://schemas.microsoft.com/office/drawing/2014/main" id="{31A248EE-3395-38B9-9F5B-952D7662E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9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6DA77-B050-EC8C-23DF-E94D95F8A4A3}"/>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Autofit/>
          </a:bodyPr>
          <a:lstStyle/>
          <a:p>
            <a:pPr algn="r"/>
            <a:r>
              <a:rPr lang="en-US" sz="2400" dirty="0" err="1">
                <a:solidFill>
                  <a:srgbClr val="FFFFFF"/>
                </a:solidFill>
              </a:rPr>
              <a:t>Onkruiddoders</a:t>
            </a:r>
            <a:r>
              <a:rPr lang="en-US" sz="2400" dirty="0">
                <a:solidFill>
                  <a:srgbClr val="FFFFFF"/>
                </a:solidFill>
              </a:rPr>
              <a:t> &amp; </a:t>
            </a:r>
            <a:r>
              <a:rPr lang="en-US" sz="2400" dirty="0" err="1">
                <a:solidFill>
                  <a:srgbClr val="FFFFFF"/>
                </a:solidFill>
              </a:rPr>
              <a:t>Plaagdoders</a:t>
            </a:r>
            <a:endParaRPr lang="en-US" sz="2400" dirty="0">
              <a:solidFill>
                <a:srgbClr val="FFFFFF"/>
              </a:solidFill>
            </a:endParaRPr>
          </a:p>
        </p:txBody>
      </p:sp>
      <p:cxnSp>
        <p:nvCxnSpPr>
          <p:cNvPr id="11" name="Straight Connector 10">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8B3CD5DC-2B05-85B6-9C02-3959403A0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4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9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A5D98-933F-223F-9036-4D70A19F49D1}"/>
              </a:ext>
            </a:extLst>
          </p:cNvPr>
          <p:cNvSpPr txBox="1"/>
          <p:nvPr/>
        </p:nvSpPr>
        <p:spPr>
          <a:xfrm>
            <a:off x="0" y="6431873"/>
            <a:ext cx="11852425" cy="338554"/>
          </a:xfrm>
          <a:prstGeom prst="rect">
            <a:avLst/>
          </a:prstGeom>
          <a:noFill/>
        </p:spPr>
        <p:txBody>
          <a:bodyPr wrap="square">
            <a:spAutoFit/>
          </a:bodyPr>
          <a:lstStyle/>
          <a:p>
            <a:pPr algn="r"/>
            <a:r>
              <a:rPr lang="en-GB" sz="1600" i="1" dirty="0"/>
              <a:t>[</a:t>
            </a:r>
            <a:r>
              <a:rPr lang="en-GB" sz="1600" i="1" dirty="0" err="1"/>
              <a:t>Aangepas</a:t>
            </a:r>
            <a:r>
              <a:rPr lang="en-GB" sz="1600" i="1" dirty="0"/>
              <a:t> </a:t>
            </a:r>
            <a:r>
              <a:rPr lang="en-GB" sz="1600" i="1" dirty="0" err="1"/>
              <a:t>vanaf</a:t>
            </a:r>
            <a:r>
              <a:rPr lang="en-GB" sz="1600" i="1" dirty="0"/>
              <a:t>: https://www.sciencedirect.com/science/article/pii/S0045653524009299 </a:t>
            </a:r>
            <a:r>
              <a:rPr lang="en-GB" sz="1600" i="1" dirty="0" err="1"/>
              <a:t>Toegangsdatum</a:t>
            </a:r>
            <a:r>
              <a:rPr lang="en-GB" sz="1600" i="1" dirty="0"/>
              <a:t>: 23 Januarie 2025]</a:t>
            </a:r>
            <a:endParaRPr lang="en-US" sz="1600" i="1" dirty="0"/>
          </a:p>
        </p:txBody>
      </p:sp>
      <p:pic>
        <p:nvPicPr>
          <p:cNvPr id="5" name="Picture 4" descr="A logo with a person in the middle&#10;&#10;AI-generated content may be incorrect.">
            <a:extLst>
              <a:ext uri="{FF2B5EF4-FFF2-40B4-BE49-F238E27FC236}">
                <a16:creationId xmlns:a16="http://schemas.microsoft.com/office/drawing/2014/main" id="{AAD19930-EAC0-2215-49EE-A865FAB50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FB5ECD-4355-660F-FFDD-471F006744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06" y="488168"/>
            <a:ext cx="10434918" cy="5871575"/>
          </a:xfrm>
          <a:prstGeom prst="rect">
            <a:avLst/>
          </a:prstGeom>
          <a:noFill/>
          <a:ln>
            <a:noFill/>
          </a:ln>
        </p:spPr>
      </p:pic>
    </p:spTree>
    <p:extLst>
      <p:ext uri="{BB962C8B-B14F-4D97-AF65-F5344CB8AC3E}">
        <p14:creationId xmlns:p14="http://schemas.microsoft.com/office/powerpoint/2010/main" val="15458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B45BD-AB25-ED66-2D18-9C9423D52D55}"/>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rmAutofit/>
          </a:bodyPr>
          <a:lstStyle/>
          <a:p>
            <a:pPr algn="r"/>
            <a:r>
              <a:rPr lang="en-US" sz="3200" dirty="0" err="1">
                <a:solidFill>
                  <a:srgbClr val="FFFFFF"/>
                </a:solidFill>
              </a:rPr>
              <a:t>Antibiotika</a:t>
            </a:r>
            <a:endParaRPr lang="en-US" sz="4000" dirty="0">
              <a:solidFill>
                <a:srgbClr val="FFFFFF"/>
              </a:solidFill>
            </a:endParaRPr>
          </a:p>
        </p:txBody>
      </p:sp>
      <p:cxnSp>
        <p:nvCxnSpPr>
          <p:cNvPr id="16" name="Straight Connector 15">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FA75D756-5869-6051-30E5-F578D148C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1E21F6-8DAC-DEEB-11B7-4AD70ECDF94D}"/>
            </a:ext>
          </a:extLst>
        </p:cNvPr>
        <p:cNvGrpSpPr/>
        <p:nvPr/>
      </p:nvGrpSpPr>
      <p:grpSpPr>
        <a:xfrm>
          <a:off x="0" y="0"/>
          <a:ext cx="0" cy="0"/>
          <a:chOff x="0" y="0"/>
          <a:chExt cx="0" cy="0"/>
        </a:xfrm>
      </p:grpSpPr>
      <p:sp>
        <p:nvSpPr>
          <p:cNvPr id="14" name="Freeform 24">
            <a:extLst>
              <a:ext uri="{FF2B5EF4-FFF2-40B4-BE49-F238E27FC236}">
                <a16:creationId xmlns:a16="http://schemas.microsoft.com/office/drawing/2014/main" id="{A0883E1E-2F1A-E411-2A51-D7478DA48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82867-194A-21BB-C8A2-8C4A5D2EC809}"/>
              </a:ext>
            </a:extLst>
          </p:cNvPr>
          <p:cNvSpPr>
            <a:spLocks noGrp="1"/>
          </p:cNvSpPr>
          <p:nvPr>
            <p:ph type="title"/>
          </p:nvPr>
        </p:nvSpPr>
        <p:spPr>
          <a:xfrm>
            <a:off x="315884" y="4981575"/>
            <a:ext cx="4189442" cy="860426"/>
          </a:xfrm>
          <a:prstGeom prst="rect">
            <a:avLst/>
          </a:prstGeom>
          <a:noFill/>
          <a:ln w="174625" cap="sq" cmpd="thinThick">
            <a:noFill/>
            <a:miter lim="800000"/>
          </a:ln>
        </p:spPr>
        <p:txBody>
          <a:bodyPr vert="horz" lIns="91440" tIns="45720" rIns="91440" bIns="45720" rtlCol="0" anchor="ctr">
            <a:normAutofit/>
          </a:bodyPr>
          <a:lstStyle/>
          <a:p>
            <a:pPr algn="r"/>
            <a:r>
              <a:rPr lang="en-US" sz="3200" dirty="0" err="1">
                <a:solidFill>
                  <a:srgbClr val="FFFFFF"/>
                </a:solidFill>
              </a:rPr>
              <a:t>Voedselbymiddels</a:t>
            </a:r>
            <a:endParaRPr lang="en-US" sz="4000" dirty="0">
              <a:solidFill>
                <a:srgbClr val="FFFFFF"/>
              </a:solidFill>
            </a:endParaRPr>
          </a:p>
        </p:txBody>
      </p:sp>
      <p:cxnSp>
        <p:nvCxnSpPr>
          <p:cNvPr id="16" name="Straight Connector 15">
            <a:extLst>
              <a:ext uri="{FF2B5EF4-FFF2-40B4-BE49-F238E27FC236}">
                <a16:creationId xmlns:a16="http://schemas.microsoft.com/office/drawing/2014/main" id="{20277BEF-818B-48EF-5A5D-47C27C41FE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2B23C8-6821-FD27-CD6A-E19B1B73A6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0D58D0B9-AEC8-E3D1-88CD-402E0E45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descr="A logo with a person in the middle&#10;&#10;AI-generated content may be incorrect.">
            <a:extLst>
              <a:ext uri="{FF2B5EF4-FFF2-40B4-BE49-F238E27FC236}">
                <a16:creationId xmlns:a16="http://schemas.microsoft.com/office/drawing/2014/main" id="{EC36D1F7-96BD-CF24-13A7-EE53D576D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24628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D8954-01C7-45BD-8738-6BAFD4A2D3D1}">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194CA94B-174A-4FBE-AEA5-BF715134E651}">
  <ds:schemaRefs>
    <ds:schemaRef ds:uri="http://schemas.microsoft.com/sharepoint/v3/contenttype/forms"/>
  </ds:schemaRefs>
</ds:datastoreItem>
</file>

<file path=customXml/itemProps3.xml><?xml version="1.0" encoding="utf-8"?>
<ds:datastoreItem xmlns:ds="http://schemas.openxmlformats.org/officeDocument/2006/customXml" ds:itemID="{C8142B33-81A5-4AE5-BD8A-828B4ABFE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2320</Words>
  <Application>Microsoft Office PowerPoint</Application>
  <PresentationFormat>Widescreen</PresentationFormat>
  <Paragraphs>127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Times New Roman</vt:lpstr>
      <vt:lpstr>Office Theme</vt:lpstr>
      <vt:lpstr>PowerPoint Presentation</vt:lpstr>
      <vt:lpstr>Teen die einde van die les behoort jy in staat te wees om:</vt:lpstr>
      <vt:lpstr>Hoe dink jy beïnvloed die manier waarop ons voedsel verbou en produseer ons gesondheid en die omgewing? </vt:lpstr>
      <vt:lpstr>PowerPoint Presentation</vt:lpstr>
      <vt:lpstr>Onkruiddoders &amp; Plaagdoders</vt:lpstr>
      <vt:lpstr>PowerPoint Presentation</vt:lpstr>
      <vt:lpstr>Antibiotika</vt:lpstr>
      <vt:lpstr>Voedselbymiddels</vt:lpstr>
      <vt:lpstr>PowerPoint Presentation</vt:lpstr>
      <vt:lpstr>Bespreking   Gesonder voedselkeuses wat die inname van skadelike bymiddels kan beperk of voorkom.</vt:lpstr>
      <vt:lpstr>PowerPoint Presentation</vt:lpstr>
      <vt:lpstr>Fabrieksboerdery</vt:lpstr>
      <vt:lpstr>Ontbossing vir Landbou </vt:lpstr>
      <vt:lpstr>Oorbeweiding</vt:lpstr>
      <vt:lpstr>Ekonomiese en Maatskaplike Gevolge van Onmenslike Boerdery </vt:lpstr>
      <vt:lpstr>Groep-aktiwiteit</vt:lpstr>
      <vt:lpstr>Opsomming &amp; 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Andrea Hufkie</cp:lastModifiedBy>
  <cp:revision>5</cp:revision>
  <dcterms:created xsi:type="dcterms:W3CDTF">2025-02-13T11:01:38Z</dcterms:created>
  <dcterms:modified xsi:type="dcterms:W3CDTF">2025-03-24T13:08:25Z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