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F0"/>
    <a:srgbClr val="4AB5C4"/>
    <a:srgbClr val="029676"/>
    <a:srgbClr val="C0CF3A"/>
    <a:srgbClr val="8AB833"/>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1504C-6F4E-4188-A318-B95E937AB698}" v="36" dt="2025-03-12T08:51:33.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579" autoAdjust="0"/>
  </p:normalViewPr>
  <p:slideViewPr>
    <p:cSldViewPr snapToGrid="0">
      <p:cViewPr varScale="1">
        <p:scale>
          <a:sx n="46" d="100"/>
          <a:sy n="46" d="100"/>
        </p:scale>
        <p:origin x="58"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B207E01-B849-4CE1-B573-F0C4711C1AA6}"/>
    <pc:docChg chg="undo redo custSel addSld delSld modSld sldOrd">
      <pc:chgData name="Hp Unit" userId="86ec350514542ee1" providerId="LiveId" clId="{9B207E01-B849-4CE1-B573-F0C4711C1AA6}" dt="2025-02-19T09:23:00.861" v="385" actId="115"/>
      <pc:docMkLst>
        <pc:docMk/>
      </pc:docMkLst>
      <pc:sldChg chg="addSp delSp modSp mod modNotesTx">
        <pc:chgData name="Hp Unit" userId="86ec350514542ee1" providerId="LiveId" clId="{9B207E01-B849-4CE1-B573-F0C4711C1AA6}" dt="2025-02-19T08:44:46.642" v="7"/>
        <pc:sldMkLst>
          <pc:docMk/>
          <pc:sldMk cId="370544029" sldId="256"/>
        </pc:sldMkLst>
      </pc:sldChg>
      <pc:sldChg chg="modSp modNotesTx">
        <pc:chgData name="Hp Unit" userId="86ec350514542ee1" providerId="LiveId" clId="{9B207E01-B849-4CE1-B573-F0C4711C1AA6}" dt="2025-02-19T08:49:38.653" v="29"/>
        <pc:sldMkLst>
          <pc:docMk/>
          <pc:sldMk cId="3771872138" sldId="257"/>
        </pc:sldMkLst>
        <pc:graphicFrameChg chg="mod">
          <ac:chgData name="Hp Unit" userId="86ec350514542ee1" providerId="LiveId" clId="{9B207E01-B849-4CE1-B573-F0C4711C1AA6}" dt="2025-02-19T08:49:38.653" v="29"/>
          <ac:graphicFrameMkLst>
            <pc:docMk/>
            <pc:sldMk cId="3771872138" sldId="257"/>
            <ac:graphicFrameMk id="5" creationId="{41006913-F2A0-4399-F5C5-B732B08A920F}"/>
          </ac:graphicFrameMkLst>
        </pc:graphicFrameChg>
      </pc:sldChg>
      <pc:sldChg chg="addSp delSp modSp mod delDesignElem chgLayout modNotesTx">
        <pc:chgData name="Hp Unit" userId="86ec350514542ee1" providerId="LiveId" clId="{9B207E01-B849-4CE1-B573-F0C4711C1AA6}" dt="2025-02-19T08:53:55.711" v="84" actId="113"/>
        <pc:sldMkLst>
          <pc:docMk/>
          <pc:sldMk cId="1116175204" sldId="258"/>
        </pc:sldMkLst>
      </pc:sldChg>
      <pc:sldChg chg="del">
        <pc:chgData name="Hp Unit" userId="86ec350514542ee1" providerId="LiveId" clId="{9B207E01-B849-4CE1-B573-F0C4711C1AA6}" dt="2025-02-19T08:58:47.698" v="124" actId="47"/>
        <pc:sldMkLst>
          <pc:docMk/>
          <pc:sldMk cId="2686996442" sldId="259"/>
        </pc:sldMkLst>
      </pc:sldChg>
      <pc:sldChg chg="del">
        <pc:chgData name="Hp Unit" userId="86ec350514542ee1" providerId="LiveId" clId="{9B207E01-B849-4CE1-B573-F0C4711C1AA6}" dt="2025-02-19T08:58:47.698" v="124" actId="47"/>
        <pc:sldMkLst>
          <pc:docMk/>
          <pc:sldMk cId="3800403741" sldId="260"/>
        </pc:sldMkLst>
      </pc:sldChg>
      <pc:sldChg chg="del">
        <pc:chgData name="Hp Unit" userId="86ec350514542ee1" providerId="LiveId" clId="{9B207E01-B849-4CE1-B573-F0C4711C1AA6}" dt="2025-02-19T08:58:47.698" v="124" actId="47"/>
        <pc:sldMkLst>
          <pc:docMk/>
          <pc:sldMk cId="154587252" sldId="261"/>
        </pc:sldMkLst>
      </pc:sldChg>
      <pc:sldChg chg="del">
        <pc:chgData name="Hp Unit" userId="86ec350514542ee1" providerId="LiveId" clId="{9B207E01-B849-4CE1-B573-F0C4711C1AA6}" dt="2025-02-19T08:58:47.698" v="124" actId="47"/>
        <pc:sldMkLst>
          <pc:docMk/>
          <pc:sldMk cId="2770980832" sldId="262"/>
        </pc:sldMkLst>
      </pc:sldChg>
      <pc:sldChg chg="del">
        <pc:chgData name="Hp Unit" userId="86ec350514542ee1" providerId="LiveId" clId="{9B207E01-B849-4CE1-B573-F0C4711C1AA6}" dt="2025-02-19T08:58:47.698" v="124" actId="47"/>
        <pc:sldMkLst>
          <pc:docMk/>
          <pc:sldMk cId="567074216" sldId="263"/>
        </pc:sldMkLst>
      </pc:sldChg>
      <pc:sldChg chg="del">
        <pc:chgData name="Hp Unit" userId="86ec350514542ee1" providerId="LiveId" clId="{9B207E01-B849-4CE1-B573-F0C4711C1AA6}" dt="2025-02-19T08:58:47.698" v="124" actId="47"/>
        <pc:sldMkLst>
          <pc:docMk/>
          <pc:sldMk cId="692246289" sldId="264"/>
        </pc:sldMkLst>
      </pc:sldChg>
      <pc:sldChg chg="del">
        <pc:chgData name="Hp Unit" userId="86ec350514542ee1" providerId="LiveId" clId="{9B207E01-B849-4CE1-B573-F0C4711C1AA6}" dt="2025-02-19T08:58:47.698" v="124" actId="47"/>
        <pc:sldMkLst>
          <pc:docMk/>
          <pc:sldMk cId="2956381633" sldId="265"/>
        </pc:sldMkLst>
      </pc:sldChg>
      <pc:sldChg chg="addSp delSp modSp new mod setBg modNotesTx">
        <pc:chgData name="Hp Unit" userId="86ec350514542ee1" providerId="LiveId" clId="{9B207E01-B849-4CE1-B573-F0C4711C1AA6}" dt="2025-02-19T08:57:23.755" v="123"/>
        <pc:sldMkLst>
          <pc:docMk/>
          <pc:sldMk cId="1556455546" sldId="266"/>
        </pc:sldMkLst>
      </pc:sldChg>
      <pc:sldChg chg="new del">
        <pc:chgData name="Hp Unit" userId="86ec350514542ee1" providerId="LiveId" clId="{9B207E01-B849-4CE1-B573-F0C4711C1AA6}" dt="2025-02-19T08:50:04.627" v="31" actId="680"/>
        <pc:sldMkLst>
          <pc:docMk/>
          <pc:sldMk cId="3562571541" sldId="266"/>
        </pc:sldMkLst>
      </pc:sldChg>
      <pc:sldChg chg="addSp delSp modSp new mod setBg setClrOvrMap modNotesTx">
        <pc:chgData name="Hp Unit" userId="86ec350514542ee1" providerId="LiveId" clId="{9B207E01-B849-4CE1-B573-F0C4711C1AA6}" dt="2025-02-19T09:02:42.260" v="242" actId="113"/>
        <pc:sldMkLst>
          <pc:docMk/>
          <pc:sldMk cId="41886384" sldId="267"/>
        </pc:sldMkLst>
      </pc:sldChg>
      <pc:sldChg chg="addSp delSp modSp add mod ord addAnim modNotesTx">
        <pc:chgData name="Hp Unit" userId="86ec350514542ee1" providerId="LiveId" clId="{9B207E01-B849-4CE1-B573-F0C4711C1AA6}" dt="2025-02-19T09:21:37.969" v="365" actId="27614"/>
        <pc:sldMkLst>
          <pc:docMk/>
          <pc:sldMk cId="1383476633" sldId="268"/>
        </pc:sldMkLst>
      </pc:sldChg>
      <pc:sldChg chg="addSp delSp modSp add mod modNotesTx">
        <pc:chgData name="Hp Unit" userId="86ec350514542ee1" providerId="LiveId" clId="{9B207E01-B849-4CE1-B573-F0C4711C1AA6}" dt="2025-02-19T09:21:23.689" v="362" actId="26606"/>
        <pc:sldMkLst>
          <pc:docMk/>
          <pc:sldMk cId="4222816616" sldId="269"/>
        </pc:sldMkLst>
      </pc:sldChg>
      <pc:sldChg chg="addSp delSp modSp new mod setBg modNotesTx">
        <pc:chgData name="Hp Unit" userId="86ec350514542ee1" providerId="LiveId" clId="{9B207E01-B849-4CE1-B573-F0C4711C1AA6}" dt="2025-02-19T09:23:00.861" v="385" actId="115"/>
        <pc:sldMkLst>
          <pc:docMk/>
          <pc:sldMk cId="3747291831" sldId="270"/>
        </pc:sldMkLst>
      </pc:sldChg>
    </pc:docChg>
  </pc:docChgLst>
  <pc:docChgLst>
    <pc:chgData name="Hp Unit" userId="86ec350514542ee1" providerId="LiveId" clId="{2356FD40-F4D0-44D5-953F-D765B8F19C22}"/>
    <pc:docChg chg="undo custSel addSld delSld modSld">
      <pc:chgData name="Hp Unit" userId="86ec350514542ee1" providerId="LiveId" clId="{2356FD40-F4D0-44D5-953F-D765B8F19C22}" dt="2025-03-03T13:43:19.768" v="335" actId="6549"/>
      <pc:docMkLst>
        <pc:docMk/>
      </pc:docMkLst>
      <pc:sldChg chg="addSp delSp modSp mod modNotesTx">
        <pc:chgData name="Hp Unit" userId="86ec350514542ee1" providerId="LiveId" clId="{2356FD40-F4D0-44D5-953F-D765B8F19C22}" dt="2025-02-19T09:59:03.866" v="26" actId="15"/>
        <pc:sldMkLst>
          <pc:docMk/>
          <pc:sldMk cId="370544029" sldId="256"/>
        </pc:sldMkLst>
      </pc:sldChg>
      <pc:sldChg chg="modSp modNotesTx">
        <pc:chgData name="Hp Unit" userId="86ec350514542ee1" providerId="LiveId" clId="{2356FD40-F4D0-44D5-953F-D765B8F19C22}" dt="2025-02-19T10:01:56.609" v="43"/>
        <pc:sldMkLst>
          <pc:docMk/>
          <pc:sldMk cId="3771872138" sldId="257"/>
        </pc:sldMkLst>
        <pc:graphicFrameChg chg="mod">
          <ac:chgData name="Hp Unit" userId="86ec350514542ee1" providerId="LiveId" clId="{2356FD40-F4D0-44D5-953F-D765B8F19C22}" dt="2025-02-19T10:01:56.609" v="43"/>
          <ac:graphicFrameMkLst>
            <pc:docMk/>
            <pc:sldMk cId="3771872138" sldId="257"/>
            <ac:graphicFrameMk id="5" creationId="{41006913-F2A0-4399-F5C5-B732B08A920F}"/>
          </ac:graphicFrameMkLst>
        </pc:graphicFrameChg>
      </pc:sldChg>
      <pc:sldChg chg="del">
        <pc:chgData name="Hp Unit" userId="86ec350514542ee1" providerId="LiveId" clId="{2356FD40-F4D0-44D5-953F-D765B8F19C22}" dt="2025-02-19T10:02:09.956" v="44" actId="47"/>
        <pc:sldMkLst>
          <pc:docMk/>
          <pc:sldMk cId="1116175204" sldId="258"/>
        </pc:sldMkLst>
      </pc:sldChg>
      <pc:sldChg chg="addSp delSp modSp new mod setBg setClrOvrMap modNotesTx">
        <pc:chgData name="Hp Unit" userId="86ec350514542ee1" providerId="LiveId" clId="{2356FD40-F4D0-44D5-953F-D765B8F19C22}" dt="2025-02-19T10:05:57.546" v="176" actId="26606"/>
        <pc:sldMkLst>
          <pc:docMk/>
          <pc:sldMk cId="2178368398" sldId="258"/>
        </pc:sldMkLst>
        <pc:spChg chg="mod">
          <ac:chgData name="Hp Unit" userId="86ec350514542ee1" providerId="LiveId" clId="{2356FD40-F4D0-44D5-953F-D765B8F19C22}" dt="2025-02-19T10:05:55.924" v="173" actId="26606"/>
          <ac:spMkLst>
            <pc:docMk/>
            <pc:sldMk cId="2178368398" sldId="258"/>
            <ac:spMk id="2" creationId="{E9CF9447-CB79-27FB-3947-14BC7D32EA6F}"/>
          </ac:spMkLst>
        </pc:spChg>
        <pc:spChg chg="add">
          <ac:chgData name="Hp Unit" userId="86ec350514542ee1" providerId="LiveId" clId="{2356FD40-F4D0-44D5-953F-D765B8F19C22}" dt="2025-02-19T10:05:57.546" v="176" actId="26606"/>
          <ac:spMkLst>
            <pc:docMk/>
            <pc:sldMk cId="2178368398" sldId="258"/>
            <ac:spMk id="110" creationId="{BACC6370-2D7E-4714-9D71-7542949D7D5D}"/>
          </ac:spMkLst>
        </pc:spChg>
        <pc:spChg chg="add">
          <ac:chgData name="Hp Unit" userId="86ec350514542ee1" providerId="LiveId" clId="{2356FD40-F4D0-44D5-953F-D765B8F19C22}" dt="2025-02-19T10:05:57.546" v="176" actId="26606"/>
          <ac:spMkLst>
            <pc:docMk/>
            <pc:sldMk cId="2178368398" sldId="258"/>
            <ac:spMk id="111" creationId="{F68B3F68-107C-434F-AA38-110D5EA91B85}"/>
          </ac:spMkLst>
        </pc:spChg>
        <pc:spChg chg="add">
          <ac:chgData name="Hp Unit" userId="86ec350514542ee1" providerId="LiveId" clId="{2356FD40-F4D0-44D5-953F-D765B8F19C22}" dt="2025-02-19T10:05:57.546" v="176" actId="26606"/>
          <ac:spMkLst>
            <pc:docMk/>
            <pc:sldMk cId="2178368398" sldId="258"/>
            <ac:spMk id="112" creationId="{AAD0DBB9-1A4B-4391-81D4-CB19F9AB918A}"/>
          </ac:spMkLst>
        </pc:spChg>
        <pc:spChg chg="add">
          <ac:chgData name="Hp Unit" userId="86ec350514542ee1" providerId="LiveId" clId="{2356FD40-F4D0-44D5-953F-D765B8F19C22}" dt="2025-02-19T10:05:57.546" v="176" actId="26606"/>
          <ac:spMkLst>
            <pc:docMk/>
            <pc:sldMk cId="2178368398" sldId="258"/>
            <ac:spMk id="113" creationId="{063BBA22-50EA-4C4D-BE05-F1CE4E63AA56}"/>
          </ac:spMkLst>
        </pc:spChg>
        <pc:graphicFrameChg chg="add mod ord modGraphic">
          <ac:chgData name="Hp Unit" userId="86ec350514542ee1" providerId="LiveId" clId="{2356FD40-F4D0-44D5-953F-D765B8F19C22}" dt="2025-02-19T10:05:57.546" v="176" actId="26606"/>
          <ac:graphicFrameMkLst>
            <pc:docMk/>
            <pc:sldMk cId="2178368398" sldId="258"/>
            <ac:graphicFrameMk id="5" creationId="{49BACF14-D52D-D299-0D8A-C1EB21CCB740}"/>
          </ac:graphicFrameMkLst>
        </pc:graphicFrameChg>
        <pc:picChg chg="add mod">
          <ac:chgData name="Hp Unit" userId="86ec350514542ee1" providerId="LiveId" clId="{2356FD40-F4D0-44D5-953F-D765B8F19C22}" dt="2025-02-19T10:05:48.433" v="171"/>
          <ac:picMkLst>
            <pc:docMk/>
            <pc:sldMk cId="2178368398" sldId="258"/>
            <ac:picMk id="4" creationId="{6D3CB1C8-5B2C-0F0D-48E7-EE02C83D543B}"/>
          </ac:picMkLst>
        </pc:picChg>
      </pc:sldChg>
      <pc:sldChg chg="addSp delSp modSp new mod setBg modNotesTx">
        <pc:chgData name="Hp Unit" userId="86ec350514542ee1" providerId="LiveId" clId="{2356FD40-F4D0-44D5-953F-D765B8F19C22}" dt="2025-02-19T10:09:42.604" v="219" actId="113"/>
        <pc:sldMkLst>
          <pc:docMk/>
          <pc:sldMk cId="851328628" sldId="259"/>
        </pc:sldMkLst>
        <pc:spChg chg="mod ord">
          <ac:chgData name="Hp Unit" userId="86ec350514542ee1" providerId="LiveId" clId="{2356FD40-F4D0-44D5-953F-D765B8F19C22}" dt="2025-02-19T10:08:43.175" v="202" actId="26606"/>
          <ac:spMkLst>
            <pc:docMk/>
            <pc:sldMk cId="851328628" sldId="259"/>
            <ac:spMk id="2" creationId="{7F4E4F70-0F5F-FE4E-A61D-523A2D55DF87}"/>
          </ac:spMkLst>
        </pc:spChg>
        <pc:spChg chg="add">
          <ac:chgData name="Hp Unit" userId="86ec350514542ee1" providerId="LiveId" clId="{2356FD40-F4D0-44D5-953F-D765B8F19C22}" dt="2025-02-19T10:08:43.175" v="202" actId="26606"/>
          <ac:spMkLst>
            <pc:docMk/>
            <pc:sldMk cId="851328628" sldId="259"/>
            <ac:spMk id="19" creationId="{C1DD1A8A-57D5-4A81-AD04-532B043C5611}"/>
          </ac:spMkLst>
        </pc:spChg>
        <pc:spChg chg="add">
          <ac:chgData name="Hp Unit" userId="86ec350514542ee1" providerId="LiveId" clId="{2356FD40-F4D0-44D5-953F-D765B8F19C22}" dt="2025-02-19T10:08:43.175" v="202" actId="26606"/>
          <ac:spMkLst>
            <pc:docMk/>
            <pc:sldMk cId="851328628" sldId="259"/>
            <ac:spMk id="21" creationId="{007891EC-4501-44ED-A8C8-B11B6DB767AB}"/>
          </ac:spMkLst>
        </pc:spChg>
        <pc:picChg chg="add del mod">
          <ac:chgData name="Hp Unit" userId="86ec350514542ee1" providerId="LiveId" clId="{2356FD40-F4D0-44D5-953F-D765B8F19C22}" dt="2025-02-19T10:08:43.175" v="202" actId="26606"/>
          <ac:picMkLst>
            <pc:docMk/>
            <pc:sldMk cId="851328628" sldId="259"/>
            <ac:picMk id="5" creationId="{0ADE81CF-67A0-952D-43B9-E71A986A1350}"/>
          </ac:picMkLst>
        </pc:picChg>
        <pc:picChg chg="add mod">
          <ac:chgData name="Hp Unit" userId="86ec350514542ee1" providerId="LiveId" clId="{2356FD40-F4D0-44D5-953F-D765B8F19C22}" dt="2025-02-19T10:08:49.912" v="203"/>
          <ac:picMkLst>
            <pc:docMk/>
            <pc:sldMk cId="851328628" sldId="259"/>
            <ac:picMk id="6" creationId="{83723263-0F8B-5E8D-65EA-950517B750E8}"/>
          </ac:picMkLst>
        </pc:picChg>
      </pc:sldChg>
      <pc:sldChg chg="del">
        <pc:chgData name="Hp Unit" userId="86ec350514542ee1" providerId="LiveId" clId="{2356FD40-F4D0-44D5-953F-D765B8F19C22}" dt="2025-02-19T10:02:09.956" v="44" actId="47"/>
        <pc:sldMkLst>
          <pc:docMk/>
          <pc:sldMk cId="1556455546" sldId="266"/>
        </pc:sldMkLst>
      </pc:sldChg>
      <pc:sldChg chg="del">
        <pc:chgData name="Hp Unit" userId="86ec350514542ee1" providerId="LiveId" clId="{2356FD40-F4D0-44D5-953F-D765B8F19C22}" dt="2025-02-19T10:02:09.956" v="44" actId="47"/>
        <pc:sldMkLst>
          <pc:docMk/>
          <pc:sldMk cId="41886384" sldId="267"/>
        </pc:sldMkLst>
      </pc:sldChg>
      <pc:sldChg chg="del">
        <pc:chgData name="Hp Unit" userId="86ec350514542ee1" providerId="LiveId" clId="{2356FD40-F4D0-44D5-953F-D765B8F19C22}" dt="2025-02-19T10:02:09.956" v="44" actId="47"/>
        <pc:sldMkLst>
          <pc:docMk/>
          <pc:sldMk cId="1383476633" sldId="268"/>
        </pc:sldMkLst>
      </pc:sldChg>
      <pc:sldChg chg="del">
        <pc:chgData name="Hp Unit" userId="86ec350514542ee1" providerId="LiveId" clId="{2356FD40-F4D0-44D5-953F-D765B8F19C22}" dt="2025-02-19T10:02:09.956" v="44" actId="47"/>
        <pc:sldMkLst>
          <pc:docMk/>
          <pc:sldMk cId="4222816616" sldId="269"/>
        </pc:sldMkLst>
      </pc:sldChg>
      <pc:sldChg chg="del">
        <pc:chgData name="Hp Unit" userId="86ec350514542ee1" providerId="LiveId" clId="{2356FD40-F4D0-44D5-953F-D765B8F19C22}" dt="2025-02-19T10:02:09.956" v="44" actId="47"/>
        <pc:sldMkLst>
          <pc:docMk/>
          <pc:sldMk cId="3747291831" sldId="270"/>
        </pc:sldMkLst>
      </pc:sldChg>
      <pc:sldChg chg="addSp delSp add del setBg delDesignElem modNotesTx">
        <pc:chgData name="Hp Unit" userId="86ec350514542ee1" providerId="LiveId" clId="{2356FD40-F4D0-44D5-953F-D765B8F19C22}" dt="2025-02-19T10:11:18.075" v="259" actId="115"/>
        <pc:sldMkLst>
          <pc:docMk/>
          <pc:sldMk cId="3718670927" sldId="272"/>
        </pc:sldMkLst>
        <pc:spChg chg="add del">
          <ac:chgData name="Hp Unit" userId="86ec350514542ee1" providerId="LiveId" clId="{2356FD40-F4D0-44D5-953F-D765B8F19C22}" dt="2025-02-19T10:10:19.588" v="222"/>
          <ac:spMkLst>
            <pc:docMk/>
            <pc:sldMk cId="3718670927" sldId="272"/>
            <ac:spMk id="26" creationId="{F8260ED5-17F7-4158-B241-D51DD4CF1B7E}"/>
          </ac:spMkLst>
        </pc:spChg>
        <pc:spChg chg="add del">
          <ac:chgData name="Hp Unit" userId="86ec350514542ee1" providerId="LiveId" clId="{2356FD40-F4D0-44D5-953F-D765B8F19C22}" dt="2025-02-19T10:10:19.588" v="222"/>
          <ac:spMkLst>
            <pc:docMk/>
            <pc:sldMk cId="3718670927" sldId="272"/>
            <ac:spMk id="27" creationId="{A8384FB5-9ADC-4DDC-881B-597D56F5B15D}"/>
          </ac:spMkLst>
        </pc:spChg>
        <pc:spChg chg="add del">
          <ac:chgData name="Hp Unit" userId="86ec350514542ee1" providerId="LiveId" clId="{2356FD40-F4D0-44D5-953F-D765B8F19C22}" dt="2025-02-19T10:10:19.588" v="222"/>
          <ac:spMkLst>
            <pc:docMk/>
            <pc:sldMk cId="3718670927" sldId="272"/>
            <ac:spMk id="28" creationId="{91E5A9A7-95C6-4F4F-B00E-C82E07FE62EF}"/>
          </ac:spMkLst>
        </pc:spChg>
        <pc:spChg chg="add del">
          <ac:chgData name="Hp Unit" userId="86ec350514542ee1" providerId="LiveId" clId="{2356FD40-F4D0-44D5-953F-D765B8F19C22}" dt="2025-02-19T10:10:19.588" v="222"/>
          <ac:spMkLst>
            <pc:docMk/>
            <pc:sldMk cId="3718670927" sldId="272"/>
            <ac:spMk id="29" creationId="{D07DD2DE-F619-49DD-B5E7-03A290FF4ED1}"/>
          </ac:spMkLst>
        </pc:spChg>
        <pc:spChg chg="add del">
          <ac:chgData name="Hp Unit" userId="86ec350514542ee1" providerId="LiveId" clId="{2356FD40-F4D0-44D5-953F-D765B8F19C22}" dt="2025-02-19T10:10:19.588" v="222"/>
          <ac:spMkLst>
            <pc:docMk/>
            <pc:sldMk cId="3718670927" sldId="272"/>
            <ac:spMk id="30" creationId="{85149191-5F60-4A28-AAFF-039F96B0F3EC}"/>
          </ac:spMkLst>
        </pc:spChg>
      </pc:sldChg>
      <pc:sldChg chg="addSp delSp modSp add mod modNotesTx">
        <pc:chgData name="Hp Unit" userId="86ec350514542ee1" providerId="LiveId" clId="{2356FD40-F4D0-44D5-953F-D765B8F19C22}" dt="2025-03-03T13:43:19.768" v="335" actId="6549"/>
        <pc:sldMkLst>
          <pc:docMk/>
          <pc:sldMk cId="343747736" sldId="273"/>
        </pc:sldMkLst>
        <pc:spChg chg="mod">
          <ac:chgData name="Hp Unit" userId="86ec350514542ee1" providerId="LiveId" clId="{2356FD40-F4D0-44D5-953F-D765B8F19C22}" dt="2025-02-19T12:40:28.590" v="283" actId="26606"/>
          <ac:spMkLst>
            <pc:docMk/>
            <pc:sldMk cId="343747736" sldId="273"/>
            <ac:spMk id="2" creationId="{EEE53F3B-F233-DD71-C6D1-8F7057F7C006}"/>
          </ac:spMkLst>
        </pc:spChg>
        <pc:spChg chg="add">
          <ac:chgData name="Hp Unit" userId="86ec350514542ee1" providerId="LiveId" clId="{2356FD40-F4D0-44D5-953F-D765B8F19C22}" dt="2025-02-19T12:40:28.590" v="283" actId="26606"/>
          <ac:spMkLst>
            <pc:docMk/>
            <pc:sldMk cId="343747736" sldId="273"/>
            <ac:spMk id="35" creationId="{A8384FB5-9ADC-4DDC-881B-597D56F5B15D}"/>
          </ac:spMkLst>
        </pc:spChg>
        <pc:spChg chg="add">
          <ac:chgData name="Hp Unit" userId="86ec350514542ee1" providerId="LiveId" clId="{2356FD40-F4D0-44D5-953F-D765B8F19C22}" dt="2025-02-19T12:40:28.590" v="283" actId="26606"/>
          <ac:spMkLst>
            <pc:docMk/>
            <pc:sldMk cId="343747736" sldId="273"/>
            <ac:spMk id="37" creationId="{1199E1B1-A8C0-4FE8-A5A8-1CB41D69F857}"/>
          </ac:spMkLst>
        </pc:spChg>
        <pc:spChg chg="add">
          <ac:chgData name="Hp Unit" userId="86ec350514542ee1" providerId="LiveId" clId="{2356FD40-F4D0-44D5-953F-D765B8F19C22}" dt="2025-02-19T12:40:28.590" v="283" actId="26606"/>
          <ac:spMkLst>
            <pc:docMk/>
            <pc:sldMk cId="343747736" sldId="273"/>
            <ac:spMk id="39" creationId="{84A8DE83-DE75-4B41-9DB4-A7EC0B0DEC0B}"/>
          </ac:spMkLst>
        </pc:spChg>
        <pc:spChg chg="add">
          <ac:chgData name="Hp Unit" userId="86ec350514542ee1" providerId="LiveId" clId="{2356FD40-F4D0-44D5-953F-D765B8F19C22}" dt="2025-02-19T12:40:28.590" v="283" actId="26606"/>
          <ac:spMkLst>
            <pc:docMk/>
            <pc:sldMk cId="343747736" sldId="273"/>
            <ac:spMk id="41" creationId="{A7009A0A-BEF5-4EAC-AF15-E4F9F002E239}"/>
          </ac:spMkLst>
        </pc:spChg>
        <pc:picChg chg="add mod">
          <ac:chgData name="Hp Unit" userId="86ec350514542ee1" providerId="LiveId" clId="{2356FD40-F4D0-44D5-953F-D765B8F19C22}" dt="2025-02-19T10:14:41.197" v="282" actId="1076"/>
          <ac:picMkLst>
            <pc:docMk/>
            <pc:sldMk cId="343747736" sldId="273"/>
            <ac:picMk id="4" creationId="{CC4124BE-1116-ABFB-C23A-4E13BE54FB02}"/>
          </ac:picMkLst>
        </pc:picChg>
      </pc:sldChg>
      <pc:sldChg chg="addSp delSp modSp new mod setBg modNotesTx">
        <pc:chgData name="Hp Unit" userId="86ec350514542ee1" providerId="LiveId" clId="{2356FD40-F4D0-44D5-953F-D765B8F19C22}" dt="2025-02-19T12:49:24.466" v="324" actId="26606"/>
        <pc:sldMkLst>
          <pc:docMk/>
          <pc:sldMk cId="3650859235" sldId="274"/>
        </pc:sldMkLst>
        <pc:spChg chg="mod ord">
          <ac:chgData name="Hp Unit" userId="86ec350514542ee1" providerId="LiveId" clId="{2356FD40-F4D0-44D5-953F-D765B8F19C22}" dt="2025-02-19T12:49:24.466" v="324" actId="26606"/>
          <ac:spMkLst>
            <pc:docMk/>
            <pc:sldMk cId="3650859235" sldId="274"/>
            <ac:spMk id="2" creationId="{58B1901E-A1FC-DB82-31F0-1370C432B132}"/>
          </ac:spMkLst>
        </pc:spChg>
        <pc:spChg chg="add">
          <ac:chgData name="Hp Unit" userId="86ec350514542ee1" providerId="LiveId" clId="{2356FD40-F4D0-44D5-953F-D765B8F19C22}" dt="2025-02-19T12:49:24.466" v="324" actId="26606"/>
          <ac:spMkLst>
            <pc:docMk/>
            <pc:sldMk cId="3650859235" sldId="274"/>
            <ac:spMk id="21" creationId="{7B1AB9FE-36F5-4FD1-9850-DB5C5AD4828F}"/>
          </ac:spMkLst>
        </pc:spChg>
        <pc:spChg chg="add">
          <ac:chgData name="Hp Unit" userId="86ec350514542ee1" providerId="LiveId" clId="{2356FD40-F4D0-44D5-953F-D765B8F19C22}" dt="2025-02-19T12:49:24.466" v="324" actId="26606"/>
          <ac:spMkLst>
            <pc:docMk/>
            <pc:sldMk cId="3650859235" sldId="274"/>
            <ac:spMk id="23" creationId="{F489C2E0-4895-4B72-85EA-7EE9FAFFDC7E}"/>
          </ac:spMkLst>
        </pc:spChg>
        <pc:picChg chg="add mod">
          <ac:chgData name="Hp Unit" userId="86ec350514542ee1" providerId="LiveId" clId="{2356FD40-F4D0-44D5-953F-D765B8F19C22}" dt="2025-02-19T12:49:24.466" v="324" actId="26606"/>
          <ac:picMkLst>
            <pc:docMk/>
            <pc:sldMk cId="3650859235" sldId="274"/>
            <ac:picMk id="5" creationId="{4A86BDCD-6FC8-FB7A-B8E9-3C124B449F9E}"/>
          </ac:picMkLst>
        </pc:picChg>
        <pc:picChg chg="add mod">
          <ac:chgData name="Hp Unit" userId="86ec350514542ee1" providerId="LiveId" clId="{2356FD40-F4D0-44D5-953F-D765B8F19C22}" dt="2025-02-19T12:49:17.955" v="323"/>
          <ac:picMkLst>
            <pc:docMk/>
            <pc:sldMk cId="3650859235" sldId="274"/>
            <ac:picMk id="6" creationId="{A215B802-4FB1-42D2-6DA0-FF555046D75F}"/>
          </ac:picMkLst>
        </pc:picChg>
      </pc:sldChg>
    </pc:docChg>
  </pc:docChgLst>
  <pc:docChgLst>
    <pc:chgData name="Megan Botes" userId="70568131-745a-489b-b4fe-9e78c579dd6d" providerId="ADAL" clId="{F861504C-6F4E-4188-A318-B95E937AB698}"/>
    <pc:docChg chg="undo custSel modSld">
      <pc:chgData name="Megan Botes" userId="70568131-745a-489b-b4fe-9e78c579dd6d" providerId="ADAL" clId="{F861504C-6F4E-4188-A318-B95E937AB698}" dt="2025-03-12T08:51:51.222" v="243" actId="20577"/>
      <pc:docMkLst>
        <pc:docMk/>
      </pc:docMkLst>
      <pc:sldChg chg="addSp delSp modSp mod modNotesTx">
        <pc:chgData name="Megan Botes" userId="70568131-745a-489b-b4fe-9e78c579dd6d" providerId="ADAL" clId="{F861504C-6F4E-4188-A318-B95E937AB698}" dt="2025-03-12T08:42:07.451" v="21" actId="15"/>
        <pc:sldMkLst>
          <pc:docMk/>
          <pc:sldMk cId="370544029" sldId="256"/>
        </pc:sldMkLst>
        <pc:picChg chg="add mod ord">
          <ac:chgData name="Megan Botes" userId="70568131-745a-489b-b4fe-9e78c579dd6d" providerId="ADAL" clId="{F861504C-6F4E-4188-A318-B95E937AB698}" dt="2025-03-12T08:38:57.041" v="4" actId="962"/>
          <ac:picMkLst>
            <pc:docMk/>
            <pc:sldMk cId="370544029" sldId="256"/>
            <ac:picMk id="3" creationId="{633987D7-B8D2-2BF0-08B3-A67F08ABC693}"/>
          </ac:picMkLst>
        </pc:picChg>
        <pc:picChg chg="del">
          <ac:chgData name="Megan Botes" userId="70568131-745a-489b-b4fe-9e78c579dd6d" providerId="ADAL" clId="{F861504C-6F4E-4188-A318-B95E937AB698}" dt="2025-03-12T08:38:50.530" v="0" actId="478"/>
          <ac:picMkLst>
            <pc:docMk/>
            <pc:sldMk cId="370544029" sldId="256"/>
            <ac:picMk id="4" creationId="{4B8E2073-E639-E84E-802D-5A28258F3CD1}"/>
          </ac:picMkLst>
        </pc:picChg>
      </pc:sldChg>
      <pc:sldChg chg="modSp mod modNotesTx">
        <pc:chgData name="Megan Botes" userId="70568131-745a-489b-b4fe-9e78c579dd6d" providerId="ADAL" clId="{F861504C-6F4E-4188-A318-B95E937AB698}" dt="2025-03-12T08:43:39.423" v="40" actId="113"/>
        <pc:sldMkLst>
          <pc:docMk/>
          <pc:sldMk cId="3771872138" sldId="257"/>
        </pc:sldMkLst>
        <pc:spChg chg="mod">
          <ac:chgData name="Megan Botes" userId="70568131-745a-489b-b4fe-9e78c579dd6d" providerId="ADAL" clId="{F861504C-6F4E-4188-A318-B95E937AB698}" dt="2025-03-12T08:42:56.738" v="32" actId="404"/>
          <ac:spMkLst>
            <pc:docMk/>
            <pc:sldMk cId="3771872138" sldId="257"/>
            <ac:spMk id="2" creationId="{9EE68175-E48E-D281-8B66-B7E12D06D02F}"/>
          </ac:spMkLst>
        </pc:spChg>
        <pc:graphicFrameChg chg="mod">
          <ac:chgData name="Megan Botes" userId="70568131-745a-489b-b4fe-9e78c579dd6d" providerId="ADAL" clId="{F861504C-6F4E-4188-A318-B95E937AB698}" dt="2025-03-12T08:43:39.423" v="40" actId="113"/>
          <ac:graphicFrameMkLst>
            <pc:docMk/>
            <pc:sldMk cId="3771872138" sldId="257"/>
            <ac:graphicFrameMk id="5" creationId="{41006913-F2A0-4399-F5C5-B732B08A920F}"/>
          </ac:graphicFrameMkLst>
        </pc:graphicFrameChg>
      </pc:sldChg>
      <pc:sldChg chg="modSp mod modNotesTx">
        <pc:chgData name="Megan Botes" userId="70568131-745a-489b-b4fe-9e78c579dd6d" providerId="ADAL" clId="{F861504C-6F4E-4188-A318-B95E937AB698}" dt="2025-03-12T08:47:08.834" v="97"/>
        <pc:sldMkLst>
          <pc:docMk/>
          <pc:sldMk cId="2178368398" sldId="258"/>
        </pc:sldMkLst>
        <pc:spChg chg="mod">
          <ac:chgData name="Megan Botes" userId="70568131-745a-489b-b4fe-9e78c579dd6d" providerId="ADAL" clId="{F861504C-6F4E-4188-A318-B95E937AB698}" dt="2025-03-12T08:44:14.571" v="63" actId="20577"/>
          <ac:spMkLst>
            <pc:docMk/>
            <pc:sldMk cId="2178368398" sldId="258"/>
            <ac:spMk id="2" creationId="{E9CF9447-CB79-27FB-3947-14BC7D32EA6F}"/>
          </ac:spMkLst>
        </pc:spChg>
        <pc:graphicFrameChg chg="mod">
          <ac:chgData name="Megan Botes" userId="70568131-745a-489b-b4fe-9e78c579dd6d" providerId="ADAL" clId="{F861504C-6F4E-4188-A318-B95E937AB698}" dt="2025-03-12T08:47:08.834" v="97"/>
          <ac:graphicFrameMkLst>
            <pc:docMk/>
            <pc:sldMk cId="2178368398" sldId="258"/>
            <ac:graphicFrameMk id="5" creationId="{49BACF14-D52D-D299-0D8A-C1EB21CCB740}"/>
          </ac:graphicFrameMkLst>
        </pc:graphicFrameChg>
      </pc:sldChg>
      <pc:sldChg chg="modSp mod modNotesTx">
        <pc:chgData name="Megan Botes" userId="70568131-745a-489b-b4fe-9e78c579dd6d" providerId="ADAL" clId="{F861504C-6F4E-4188-A318-B95E937AB698}" dt="2025-03-12T08:47:54.411" v="123" actId="15"/>
        <pc:sldMkLst>
          <pc:docMk/>
          <pc:sldMk cId="851328628" sldId="259"/>
        </pc:sldMkLst>
        <pc:spChg chg="mod">
          <ac:chgData name="Megan Botes" userId="70568131-745a-489b-b4fe-9e78c579dd6d" providerId="ADAL" clId="{F861504C-6F4E-4188-A318-B95E937AB698}" dt="2025-03-12T08:47:19.723" v="113" actId="20577"/>
          <ac:spMkLst>
            <pc:docMk/>
            <pc:sldMk cId="851328628" sldId="259"/>
            <ac:spMk id="2" creationId="{7F4E4F70-0F5F-FE4E-A61D-523A2D55DF87}"/>
          </ac:spMkLst>
        </pc:spChg>
      </pc:sldChg>
      <pc:sldChg chg="modSp mod modNotesTx">
        <pc:chgData name="Megan Botes" userId="70568131-745a-489b-b4fe-9e78c579dd6d" providerId="ADAL" clId="{F861504C-6F4E-4188-A318-B95E937AB698}" dt="2025-03-12T08:50:05.932" v="182" actId="15"/>
        <pc:sldMkLst>
          <pc:docMk/>
          <pc:sldMk cId="3718670927" sldId="272"/>
        </pc:sldMkLst>
        <pc:spChg chg="mod">
          <ac:chgData name="Megan Botes" userId="70568131-745a-489b-b4fe-9e78c579dd6d" providerId="ADAL" clId="{F861504C-6F4E-4188-A318-B95E937AB698}" dt="2025-03-12T08:48:15.548" v="142" actId="14100"/>
          <ac:spMkLst>
            <pc:docMk/>
            <pc:sldMk cId="3718670927" sldId="272"/>
            <ac:spMk id="2" creationId="{3F77BBA2-1419-19FA-1090-ED226A6F709A}"/>
          </ac:spMkLst>
        </pc:spChg>
      </pc:sldChg>
      <pc:sldChg chg="modSp mod modNotesTx">
        <pc:chgData name="Megan Botes" userId="70568131-745a-489b-b4fe-9e78c579dd6d" providerId="ADAL" clId="{F861504C-6F4E-4188-A318-B95E937AB698}" dt="2025-03-12T08:51:00.610" v="227" actId="15"/>
        <pc:sldMkLst>
          <pc:docMk/>
          <pc:sldMk cId="343747736" sldId="273"/>
        </pc:sldMkLst>
        <pc:spChg chg="mod">
          <ac:chgData name="Megan Botes" userId="70568131-745a-489b-b4fe-9e78c579dd6d" providerId="ADAL" clId="{F861504C-6F4E-4188-A318-B95E937AB698}" dt="2025-03-12T08:50:23.390" v="193" actId="20577"/>
          <ac:spMkLst>
            <pc:docMk/>
            <pc:sldMk cId="343747736" sldId="273"/>
            <ac:spMk id="2" creationId="{EEE53F3B-F233-DD71-C6D1-8F7057F7C006}"/>
          </ac:spMkLst>
        </pc:spChg>
      </pc:sldChg>
      <pc:sldChg chg="modSp mod modNotesTx">
        <pc:chgData name="Megan Botes" userId="70568131-745a-489b-b4fe-9e78c579dd6d" providerId="ADAL" clId="{F861504C-6F4E-4188-A318-B95E937AB698}" dt="2025-03-12T08:51:51.222" v="243" actId="20577"/>
        <pc:sldMkLst>
          <pc:docMk/>
          <pc:sldMk cId="3650859235" sldId="274"/>
        </pc:sldMkLst>
        <pc:spChg chg="mod">
          <ac:chgData name="Megan Botes" userId="70568131-745a-489b-b4fe-9e78c579dd6d" providerId="ADAL" clId="{F861504C-6F4E-4188-A318-B95E937AB698}" dt="2025-03-12T08:51:51.222" v="243" actId="20577"/>
          <ac:spMkLst>
            <pc:docMk/>
            <pc:sldMk cId="3650859235" sldId="274"/>
            <ac:spMk id="2" creationId="{58B1901E-A1FC-DB82-31F0-1370C432B132}"/>
          </ac:spMkLst>
        </pc:spChg>
      </pc:sldChg>
    </pc:docChg>
  </pc:docChgLst>
  <pc:docChgLst>
    <pc:chgData name="Hp Unit" userId="86ec350514542ee1" providerId="LiveId" clId="{3CD78481-1A79-4DD5-A19D-014B9E85907D}"/>
    <pc:docChg chg="undo custSel addSld delSld modSld">
      <pc:chgData name="Hp Unit" userId="86ec350514542ee1" providerId="LiveId" clId="{3CD78481-1A79-4DD5-A19D-014B9E85907D}" dt="2025-02-14T15:02:50.084" v="1178" actId="47"/>
      <pc:docMkLst>
        <pc:docMk/>
      </pc:docMkLst>
      <pc:sldChg chg="addSp delSp modSp mod modNotesTx">
        <pc:chgData name="Hp Unit" userId="86ec350514542ee1" providerId="LiveId" clId="{3CD78481-1A79-4DD5-A19D-014B9E85907D}" dt="2025-02-14T14:05:07.689" v="34" actId="15"/>
        <pc:sldMkLst>
          <pc:docMk/>
          <pc:sldMk cId="370544029" sldId="256"/>
        </pc:sldMkLst>
      </pc:sldChg>
      <pc:sldChg chg="addSp delSp modSp mod modNotesTx">
        <pc:chgData name="Hp Unit" userId="86ec350514542ee1" providerId="LiveId" clId="{3CD78481-1A79-4DD5-A19D-014B9E85907D}" dt="2025-02-14T14:09:19.567" v="60" actId="113"/>
        <pc:sldMkLst>
          <pc:docMk/>
          <pc:sldMk cId="3771872138" sldId="257"/>
        </pc:sldMkLst>
        <pc:graphicFrameChg chg="add del mod modGraphic">
          <ac:chgData name="Hp Unit" userId="86ec350514542ee1" providerId="LiveId" clId="{3CD78481-1A79-4DD5-A19D-014B9E85907D}" dt="2025-02-14T14:08:28.521" v="48" actId="26606"/>
          <ac:graphicFrameMkLst>
            <pc:docMk/>
            <pc:sldMk cId="3771872138" sldId="257"/>
            <ac:graphicFrameMk id="5" creationId="{41006913-F2A0-4399-F5C5-B732B08A920F}"/>
          </ac:graphicFrameMkLst>
        </pc:graphicFrameChg>
        <pc:picChg chg="mod">
          <ac:chgData name="Hp Unit" userId="86ec350514542ee1" providerId="LiveId" clId="{3CD78481-1A79-4DD5-A19D-014B9E85907D}" dt="2025-02-14T14:08:23.032" v="47" actId="27614"/>
          <ac:picMkLst>
            <pc:docMk/>
            <pc:sldMk cId="3771872138" sldId="257"/>
            <ac:picMk id="4" creationId="{E6C30F7D-EC64-72C6-ACFA-37E5D7CF1147}"/>
          </ac:picMkLst>
        </pc:picChg>
      </pc:sldChg>
      <pc:sldChg chg="addSp delSp modSp mod setBg delAnim modAnim setClrOvrMap delDesignElem chgLayout modNotesTx">
        <pc:chgData name="Hp Unit" userId="86ec350514542ee1" providerId="LiveId" clId="{3CD78481-1A79-4DD5-A19D-014B9E85907D}" dt="2025-02-14T14:12:23.329" v="213" actId="113"/>
        <pc:sldMkLst>
          <pc:docMk/>
          <pc:sldMk cId="1116175204" sldId="258"/>
        </pc:sldMkLst>
      </pc:sldChg>
      <pc:sldChg chg="addSp delSp modSp mod modClrScheme delDesignElem chgLayout modNotesTx">
        <pc:chgData name="Hp Unit" userId="86ec350514542ee1" providerId="LiveId" clId="{3CD78481-1A79-4DD5-A19D-014B9E85907D}" dt="2025-02-14T14:16:21.963" v="385" actId="113"/>
        <pc:sldMkLst>
          <pc:docMk/>
          <pc:sldMk cId="2686996442" sldId="259"/>
        </pc:sldMkLst>
      </pc:sldChg>
      <pc:sldChg chg="addSp delSp modSp mod modNotesTx">
        <pc:chgData name="Hp Unit" userId="86ec350514542ee1" providerId="LiveId" clId="{3CD78481-1A79-4DD5-A19D-014B9E85907D}" dt="2025-02-14T14:20:17.074" v="578" actId="113"/>
        <pc:sldMkLst>
          <pc:docMk/>
          <pc:sldMk cId="3800403741" sldId="260"/>
        </pc:sldMkLst>
      </pc:sldChg>
      <pc:sldChg chg="addSp delSp modSp mod modClrScheme delDesignElem chgLayout modNotesTx">
        <pc:chgData name="Hp Unit" userId="86ec350514542ee1" providerId="LiveId" clId="{3CD78481-1A79-4DD5-A19D-014B9E85907D}" dt="2025-02-14T14:32:01.459" v="696" actId="115"/>
        <pc:sldMkLst>
          <pc:docMk/>
          <pc:sldMk cId="154587252" sldId="261"/>
        </pc:sldMkLst>
      </pc:sldChg>
      <pc:sldChg chg="addSp delSp modSp mod delAnim delDesignElem chgLayout modNotesTx">
        <pc:chgData name="Hp Unit" userId="86ec350514542ee1" providerId="LiveId" clId="{3CD78481-1A79-4DD5-A19D-014B9E85907D}" dt="2025-02-14T14:38:23.749" v="781" actId="27636"/>
        <pc:sldMkLst>
          <pc:docMk/>
          <pc:sldMk cId="2770980832" sldId="262"/>
        </pc:sldMkLst>
      </pc:sldChg>
      <pc:sldChg chg="addSp delSp modSp mod modClrScheme delAnim delDesignElem chgLayout modNotesTx">
        <pc:chgData name="Hp Unit" userId="86ec350514542ee1" providerId="LiveId" clId="{3CD78481-1A79-4DD5-A19D-014B9E85907D}" dt="2025-02-14T14:53:25.571" v="961" actId="14100"/>
        <pc:sldMkLst>
          <pc:docMk/>
          <pc:sldMk cId="567074216" sldId="263"/>
        </pc:sldMkLst>
      </pc:sldChg>
      <pc:sldChg chg="addSp delSp modSp mod modClrScheme delDesignElem chgLayout modNotesTx">
        <pc:chgData name="Hp Unit" userId="86ec350514542ee1" providerId="LiveId" clId="{3CD78481-1A79-4DD5-A19D-014B9E85907D}" dt="2025-02-14T14:57:04.933" v="1120" actId="26606"/>
        <pc:sldMkLst>
          <pc:docMk/>
          <pc:sldMk cId="692246289" sldId="264"/>
        </pc:sldMkLst>
      </pc:sldChg>
      <pc:sldChg chg="addSp delSp modSp add del mod modClrScheme delDesignElem chgLayout modNotesTx">
        <pc:chgData name="Hp Unit" userId="86ec350514542ee1" providerId="LiveId" clId="{3CD78481-1A79-4DD5-A19D-014B9E85907D}" dt="2025-02-14T15:02:50.084" v="1178" actId="47"/>
        <pc:sldMkLst>
          <pc:docMk/>
          <pc:sldMk cId="2956381633" sldId="265"/>
        </pc:sldMkLst>
      </pc:sldChg>
      <pc:sldChg chg="del">
        <pc:chgData name="Hp Unit" userId="86ec350514542ee1" providerId="LiveId" clId="{3CD78481-1A79-4DD5-A19D-014B9E85907D}" dt="2025-02-14T15:02:47.105" v="1176" actId="47"/>
        <pc:sldMkLst>
          <pc:docMk/>
          <pc:sldMk cId="330300600" sldId="266"/>
        </pc:sldMkLst>
      </pc:sldChg>
      <pc:sldChg chg="del">
        <pc:chgData name="Hp Unit" userId="86ec350514542ee1" providerId="LiveId" clId="{3CD78481-1A79-4DD5-A19D-014B9E85907D}" dt="2025-02-14T15:02:47.105" v="1176" actId="47"/>
        <pc:sldMkLst>
          <pc:docMk/>
          <pc:sldMk cId="3566596891" sldId="267"/>
        </pc:sldMkLst>
      </pc:sldChg>
      <pc:sldChg chg="del">
        <pc:chgData name="Hp Unit" userId="86ec350514542ee1" providerId="LiveId" clId="{3CD78481-1A79-4DD5-A19D-014B9E85907D}" dt="2025-02-14T15:02:47.105" v="1176" actId="47"/>
        <pc:sldMkLst>
          <pc:docMk/>
          <pc:sldMk cId="3184162094" sldId="269"/>
        </pc:sldMkLst>
      </pc:sldChg>
      <pc:sldChg chg="del">
        <pc:chgData name="Hp Unit" userId="86ec350514542ee1" providerId="LiveId" clId="{3CD78481-1A79-4DD5-A19D-014B9E85907D}" dt="2025-02-14T15:02:47.105" v="1176" actId="47"/>
        <pc:sldMkLst>
          <pc:docMk/>
          <pc:sldMk cId="870948338" sldId="270"/>
        </pc:sldMkLst>
      </pc:sldChg>
      <pc:sldChg chg="del">
        <pc:chgData name="Hp Unit" userId="86ec350514542ee1" providerId="LiveId" clId="{3CD78481-1A79-4DD5-A19D-014B9E85907D}" dt="2025-02-14T15:02:47.105" v="1176" actId="47"/>
        <pc:sldMkLst>
          <pc:docMk/>
          <pc:sldMk cId="855782735" sldId="271"/>
        </pc:sldMkLst>
      </pc:sldChg>
      <pc:sldChg chg="del">
        <pc:chgData name="Hp Unit" userId="86ec350514542ee1" providerId="LiveId" clId="{3CD78481-1A79-4DD5-A19D-014B9E85907D}" dt="2025-02-14T15:02:47.105" v="1176" actId="47"/>
        <pc:sldMkLst>
          <pc:docMk/>
          <pc:sldMk cId="3718670927" sldId="272"/>
        </pc:sldMkLst>
      </pc:sldChg>
      <pc:sldChg chg="del">
        <pc:chgData name="Hp Unit" userId="86ec350514542ee1" providerId="LiveId" clId="{3CD78481-1A79-4DD5-A19D-014B9E85907D}" dt="2025-02-14T15:02:47.105" v="1176" actId="47"/>
        <pc:sldMkLst>
          <pc:docMk/>
          <pc:sldMk cId="2047492109" sldId="273"/>
        </pc:sldMkLst>
      </pc:sldChg>
      <pc:sldChg chg="new del">
        <pc:chgData name="Hp Unit" userId="86ec350514542ee1" providerId="LiveId" clId="{3CD78481-1A79-4DD5-A19D-014B9E85907D}" dt="2025-02-14T14:20:57.372" v="583" actId="680"/>
        <pc:sldMkLst>
          <pc:docMk/>
          <pc:sldMk cId="1275069848" sldId="27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nl-NL" b="1" dirty="0"/>
            <a:t>Eietydse omgewingskwessies </a:t>
          </a:r>
          <a:r>
            <a:rPr lang="nl-NL" dirty="0"/>
            <a:t>in jou gemeenskap te identifiseer.</a:t>
          </a:r>
          <a:endParaRPr lang="en-US" dirty="0"/>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nl-NL" b="0" i="0" u="none" strike="noStrike" baseline="0" dirty="0">
              <a:latin typeface="+mn-lt"/>
            </a:rPr>
            <a:t>Te begryp hoe </a:t>
          </a:r>
          <a:r>
            <a:rPr lang="nl-NL" b="1" i="0" u="none" strike="noStrike" baseline="0" dirty="0">
              <a:latin typeface="+mn-lt"/>
            </a:rPr>
            <a:t>sekere sektore van die samelewing ongelyk deur omgewingsuitdagings geraak word</a:t>
          </a:r>
          <a:r>
            <a:rPr lang="nl-NL" b="0" i="0" u="none" strike="noStrike" baseline="0" dirty="0">
              <a:latin typeface="+mn-lt"/>
            </a:rPr>
            <a:t>.</a:t>
          </a:r>
          <a:endParaRPr lang="en-US" dirty="0">
            <a:latin typeface="+mn-lt"/>
          </a:endParaRPr>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D7E54295-9F5A-4ADF-BB78-4164FE5B6228}">
      <dgm:prSet/>
      <dgm:spPr/>
      <dgm:t>
        <a:bodyPr/>
        <a:lstStyle/>
        <a:p>
          <a:pPr>
            <a:lnSpc>
              <a:spcPct val="100000"/>
            </a:lnSpc>
            <a:buFont typeface="Arial" panose="020B0604020202020204" pitchFamily="34" charset="0"/>
            <a:buChar char="•"/>
          </a:pPr>
          <a:r>
            <a:rPr lang="nl-NL" dirty="0"/>
            <a:t>Aktief </a:t>
          </a:r>
          <a:r>
            <a:rPr lang="nl-NL" b="1" dirty="0"/>
            <a:t>deel te neem aan gemeenskapsdiensprojekte </a:t>
          </a:r>
          <a:r>
            <a:rPr lang="nl-NL" dirty="0"/>
            <a:t>wat daarop gemik is om hierdie omgewingskwessies aan te spreek.</a:t>
          </a:r>
          <a:endParaRPr lang="en-US" dirty="0"/>
        </a:p>
      </dgm:t>
    </dgm:pt>
    <dgm:pt modelId="{4211DA40-1196-4154-857C-EA8A7AFB2D69}" type="parTrans" cxnId="{554454BF-CC5B-4FC7-906E-82512AF2D4CC}">
      <dgm:prSet/>
      <dgm:spPr/>
      <dgm:t>
        <a:bodyPr/>
        <a:lstStyle/>
        <a:p>
          <a:endParaRPr lang="en-US"/>
        </a:p>
      </dgm:t>
    </dgm:pt>
    <dgm:pt modelId="{6BF25AFB-9868-47D4-BB8E-D945C2955784}" type="sibTrans" cxnId="{554454BF-CC5B-4FC7-906E-82512AF2D4CC}">
      <dgm:prSet/>
      <dgm:spPr/>
      <dgm:t>
        <a:bodyPr/>
        <a:lstStyle/>
        <a:p>
          <a:endParaRPr lang="en-US"/>
        </a:p>
      </dgm:t>
    </dgm:pt>
    <dgm:pt modelId="{4BCA2AB1-CB22-4549-80E7-87788523E731}" type="pres">
      <dgm:prSet presAssocID="{898F9914-8109-4E93-984B-003A0FC42572}" presName="root" presStyleCnt="0">
        <dgm:presLayoutVars>
          <dgm:dir/>
          <dgm:resizeHandles val="exact"/>
        </dgm:presLayoutVars>
      </dgm:prSet>
      <dgm:spPr/>
    </dgm:pt>
    <dgm:pt modelId="{2956AD0A-F383-4049-ADFE-53680B449445}" type="pres">
      <dgm:prSet presAssocID="{BE411271-F091-4A62-AE03-516608155E6F}" presName="compNode" presStyleCnt="0"/>
      <dgm:spPr/>
    </dgm:pt>
    <dgm:pt modelId="{DA10D097-462E-4D80-BB1B-B292CCEE852B}" type="pres">
      <dgm:prSet presAssocID="{BE411271-F091-4A62-AE03-516608155E6F}" presName="bgRect" presStyleLbl="bgShp" presStyleIdx="0" presStyleCnt="3"/>
      <dgm:spPr/>
    </dgm:pt>
    <dgm:pt modelId="{F664E92E-7C17-4302-A630-3C2FF4D0B151}" type="pres">
      <dgm:prSet presAssocID="{BE411271-F091-4A62-AE03-516608155E6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227A35FC-B2AD-4E59-BDBF-61694265F4AC}" type="pres">
      <dgm:prSet presAssocID="{BE411271-F091-4A62-AE03-516608155E6F}" presName="spaceRect" presStyleCnt="0"/>
      <dgm:spPr/>
    </dgm:pt>
    <dgm:pt modelId="{177FCC18-5492-445A-A3A4-C35333FE66A6}" type="pres">
      <dgm:prSet presAssocID="{BE411271-F091-4A62-AE03-516608155E6F}" presName="parTx" presStyleLbl="revTx" presStyleIdx="0" presStyleCnt="3">
        <dgm:presLayoutVars>
          <dgm:chMax val="0"/>
          <dgm:chPref val="0"/>
        </dgm:presLayoutVars>
      </dgm:prSet>
      <dgm:spPr/>
    </dgm:pt>
    <dgm:pt modelId="{D54CB1F5-8106-4EFE-82AD-36DCDE151102}" type="pres">
      <dgm:prSet presAssocID="{088B9742-F994-4F56-8A41-5658758C5744}" presName="sibTrans" presStyleCnt="0"/>
      <dgm:spPr/>
    </dgm:pt>
    <dgm:pt modelId="{D7145C28-1B14-4845-807D-8B620413E759}" type="pres">
      <dgm:prSet presAssocID="{4B76B2F5-05D7-49BE-BD65-098E122DDDFB}" presName="compNode" presStyleCnt="0"/>
      <dgm:spPr/>
    </dgm:pt>
    <dgm:pt modelId="{B113C6F4-67B8-409F-A8F0-ED7BADAF19C4}" type="pres">
      <dgm:prSet presAssocID="{4B76B2F5-05D7-49BE-BD65-098E122DDDFB}" presName="bgRect" presStyleLbl="bgShp" presStyleIdx="1" presStyleCnt="3"/>
      <dgm:spPr/>
    </dgm:pt>
    <dgm:pt modelId="{19808BDF-BEEC-41A1-B2DE-B21A97B3798F}" type="pres">
      <dgm:prSet presAssocID="{4B76B2F5-05D7-49BE-BD65-098E122DDDF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ycle with people with solid fill"/>
        </a:ext>
      </dgm:extLst>
    </dgm:pt>
    <dgm:pt modelId="{F49D32D2-D29E-4D1F-B879-EFCFDBFD5E22}" type="pres">
      <dgm:prSet presAssocID="{4B76B2F5-05D7-49BE-BD65-098E122DDDFB}" presName="spaceRect" presStyleCnt="0"/>
      <dgm:spPr/>
    </dgm:pt>
    <dgm:pt modelId="{365B8AEA-9197-4F50-91AB-FF6EA9D8D0E6}" type="pres">
      <dgm:prSet presAssocID="{4B76B2F5-05D7-49BE-BD65-098E122DDDFB}" presName="parTx" presStyleLbl="revTx" presStyleIdx="1" presStyleCnt="3">
        <dgm:presLayoutVars>
          <dgm:chMax val="0"/>
          <dgm:chPref val="0"/>
        </dgm:presLayoutVars>
      </dgm:prSet>
      <dgm:spPr/>
    </dgm:pt>
    <dgm:pt modelId="{54B7548D-3AA4-4056-BAE8-E5EC6392CB5A}" type="pres">
      <dgm:prSet presAssocID="{00EE46A4-3F43-412E-A865-0ADD6306FAFA}" presName="sibTrans" presStyleCnt="0"/>
      <dgm:spPr/>
    </dgm:pt>
    <dgm:pt modelId="{041B292E-BD5B-4B48-AD37-C40DC65088CC}" type="pres">
      <dgm:prSet presAssocID="{D7E54295-9F5A-4ADF-BB78-4164FE5B6228}" presName="compNode" presStyleCnt="0"/>
      <dgm:spPr/>
    </dgm:pt>
    <dgm:pt modelId="{123BDFD7-D1E9-4384-AA08-32D817C374AE}" type="pres">
      <dgm:prSet presAssocID="{D7E54295-9F5A-4ADF-BB78-4164FE5B6228}" presName="bgRect" presStyleLbl="bgShp" presStyleIdx="2" presStyleCnt="3"/>
      <dgm:spPr/>
    </dgm:pt>
    <dgm:pt modelId="{C213297D-2A25-4A6D-9B2A-A953D78B2B33}" type="pres">
      <dgm:prSet presAssocID="{D7E54295-9F5A-4ADF-BB78-4164FE5B622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with solid fill"/>
        </a:ext>
      </dgm:extLst>
    </dgm:pt>
    <dgm:pt modelId="{43FBC82F-2572-484D-AA32-74A3E58B303C}" type="pres">
      <dgm:prSet presAssocID="{D7E54295-9F5A-4ADF-BB78-4164FE5B6228}" presName="spaceRect" presStyleCnt="0"/>
      <dgm:spPr/>
    </dgm:pt>
    <dgm:pt modelId="{D49CE778-9927-4ECA-B920-546E47C19627}" type="pres">
      <dgm:prSet presAssocID="{D7E54295-9F5A-4ADF-BB78-4164FE5B6228}" presName="parTx" presStyleLbl="revTx" presStyleIdx="2" presStyleCnt="3">
        <dgm:presLayoutVars>
          <dgm:chMax val="0"/>
          <dgm:chPref val="0"/>
        </dgm:presLayoutVars>
      </dgm:prSet>
      <dgm:spPr/>
    </dgm:pt>
  </dgm:ptLst>
  <dgm:cxnLst>
    <dgm:cxn modelId="{12C3B81F-4B33-4F3F-A84E-10F7A6736401}" type="presOf" srcId="{BE411271-F091-4A62-AE03-516608155E6F}" destId="{177FCC18-5492-445A-A3A4-C35333FE66A6}"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918223BC-F2A6-475E-B5E9-669156F77877}" type="presOf" srcId="{898F9914-8109-4E93-984B-003A0FC42572}" destId="{4BCA2AB1-CB22-4549-80E7-87788523E731}" srcOrd="0" destOrd="0" presId="urn:microsoft.com/office/officeart/2018/2/layout/IconVerticalSolidList"/>
    <dgm:cxn modelId="{554454BF-CC5B-4FC7-906E-82512AF2D4CC}" srcId="{898F9914-8109-4E93-984B-003A0FC42572}" destId="{D7E54295-9F5A-4ADF-BB78-4164FE5B6228}" srcOrd="2" destOrd="0" parTransId="{4211DA40-1196-4154-857C-EA8A7AFB2D69}" sibTransId="{6BF25AFB-9868-47D4-BB8E-D945C2955784}"/>
    <dgm:cxn modelId="{BD56FFC6-56FD-4DEA-BFC8-BA0FCF7F2B7B}" srcId="{898F9914-8109-4E93-984B-003A0FC42572}" destId="{BE411271-F091-4A62-AE03-516608155E6F}" srcOrd="0" destOrd="0" parTransId="{E7BE8415-9A50-4515-AA12-9FA1DD7BC7BB}" sibTransId="{088B9742-F994-4F56-8A41-5658758C5744}"/>
    <dgm:cxn modelId="{6C4181E5-219C-4E4D-9074-F2F8E50E320C}" type="presOf" srcId="{D7E54295-9F5A-4ADF-BB78-4164FE5B6228}" destId="{D49CE778-9927-4ECA-B920-546E47C19627}" srcOrd="0" destOrd="0" presId="urn:microsoft.com/office/officeart/2018/2/layout/IconVerticalSolidList"/>
    <dgm:cxn modelId="{27B915F9-6828-4BD2-9026-E47FC6D08C39}" type="presOf" srcId="{4B76B2F5-05D7-49BE-BD65-098E122DDDFB}" destId="{365B8AEA-9197-4F50-91AB-FF6EA9D8D0E6}" srcOrd="0" destOrd="0" presId="urn:microsoft.com/office/officeart/2018/2/layout/IconVerticalSolidList"/>
    <dgm:cxn modelId="{F7D88D5E-3082-4654-B1F1-1AAC7C436DAE}" type="presParOf" srcId="{4BCA2AB1-CB22-4549-80E7-87788523E731}" destId="{2956AD0A-F383-4049-ADFE-53680B449445}" srcOrd="0" destOrd="0" presId="urn:microsoft.com/office/officeart/2018/2/layout/IconVerticalSolidList"/>
    <dgm:cxn modelId="{B4BE0D70-0376-4654-A378-2C6E01BCCE87}" type="presParOf" srcId="{2956AD0A-F383-4049-ADFE-53680B449445}" destId="{DA10D097-462E-4D80-BB1B-B292CCEE852B}" srcOrd="0" destOrd="0" presId="urn:microsoft.com/office/officeart/2018/2/layout/IconVerticalSolidList"/>
    <dgm:cxn modelId="{C09CAB19-D49A-46FB-A184-8903D47E2EB7}" type="presParOf" srcId="{2956AD0A-F383-4049-ADFE-53680B449445}" destId="{F664E92E-7C17-4302-A630-3C2FF4D0B151}" srcOrd="1" destOrd="0" presId="urn:microsoft.com/office/officeart/2018/2/layout/IconVerticalSolidList"/>
    <dgm:cxn modelId="{0F3FB064-CBC6-45BE-BF02-0E0B52E89054}" type="presParOf" srcId="{2956AD0A-F383-4049-ADFE-53680B449445}" destId="{227A35FC-B2AD-4E59-BDBF-61694265F4AC}" srcOrd="2" destOrd="0" presId="urn:microsoft.com/office/officeart/2018/2/layout/IconVerticalSolidList"/>
    <dgm:cxn modelId="{548FDBE0-8C8A-4C6C-8CF7-4DE2C37415EA}" type="presParOf" srcId="{2956AD0A-F383-4049-ADFE-53680B449445}" destId="{177FCC18-5492-445A-A3A4-C35333FE66A6}" srcOrd="3" destOrd="0" presId="urn:microsoft.com/office/officeart/2018/2/layout/IconVerticalSolidList"/>
    <dgm:cxn modelId="{36C7ADFB-FEFE-467A-BBD2-6CB495E8DAEF}" type="presParOf" srcId="{4BCA2AB1-CB22-4549-80E7-87788523E731}" destId="{D54CB1F5-8106-4EFE-82AD-36DCDE151102}" srcOrd="1" destOrd="0" presId="urn:microsoft.com/office/officeart/2018/2/layout/IconVerticalSolidList"/>
    <dgm:cxn modelId="{69E5A851-3992-4E65-9512-87435AE0A0A9}" type="presParOf" srcId="{4BCA2AB1-CB22-4549-80E7-87788523E731}" destId="{D7145C28-1B14-4845-807D-8B620413E759}" srcOrd="2" destOrd="0" presId="urn:microsoft.com/office/officeart/2018/2/layout/IconVerticalSolidList"/>
    <dgm:cxn modelId="{124EA1CF-C1C9-40F2-97AC-4F38C4EC3C5A}" type="presParOf" srcId="{D7145C28-1B14-4845-807D-8B620413E759}" destId="{B113C6F4-67B8-409F-A8F0-ED7BADAF19C4}" srcOrd="0" destOrd="0" presId="urn:microsoft.com/office/officeart/2018/2/layout/IconVerticalSolidList"/>
    <dgm:cxn modelId="{C38422FD-A34B-4CAB-BFE1-CE15414BB0CB}" type="presParOf" srcId="{D7145C28-1B14-4845-807D-8B620413E759}" destId="{19808BDF-BEEC-41A1-B2DE-B21A97B3798F}" srcOrd="1" destOrd="0" presId="urn:microsoft.com/office/officeart/2018/2/layout/IconVerticalSolidList"/>
    <dgm:cxn modelId="{00F39B5D-E2C8-40A9-827D-7BC8EB0EDDCA}" type="presParOf" srcId="{D7145C28-1B14-4845-807D-8B620413E759}" destId="{F49D32D2-D29E-4D1F-B879-EFCFDBFD5E22}" srcOrd="2" destOrd="0" presId="urn:microsoft.com/office/officeart/2018/2/layout/IconVerticalSolidList"/>
    <dgm:cxn modelId="{E3F5DE7B-4E58-42E4-A043-5C4F1D4B29DC}" type="presParOf" srcId="{D7145C28-1B14-4845-807D-8B620413E759}" destId="{365B8AEA-9197-4F50-91AB-FF6EA9D8D0E6}" srcOrd="3" destOrd="0" presId="urn:microsoft.com/office/officeart/2018/2/layout/IconVerticalSolidList"/>
    <dgm:cxn modelId="{4FD65A88-652C-4EB3-A07D-082E36283A61}" type="presParOf" srcId="{4BCA2AB1-CB22-4549-80E7-87788523E731}" destId="{54B7548D-3AA4-4056-BAE8-E5EC6392CB5A}" srcOrd="3" destOrd="0" presId="urn:microsoft.com/office/officeart/2018/2/layout/IconVerticalSolidList"/>
    <dgm:cxn modelId="{D4E3BC6F-470F-463A-ABDD-752852B61137}" type="presParOf" srcId="{4BCA2AB1-CB22-4549-80E7-87788523E731}" destId="{041B292E-BD5B-4B48-AD37-C40DC65088CC}" srcOrd="4" destOrd="0" presId="urn:microsoft.com/office/officeart/2018/2/layout/IconVerticalSolidList"/>
    <dgm:cxn modelId="{569D40E5-3BE4-43EA-BDD9-17D5F81A218E}" type="presParOf" srcId="{041B292E-BD5B-4B48-AD37-C40DC65088CC}" destId="{123BDFD7-D1E9-4384-AA08-32D817C374AE}" srcOrd="0" destOrd="0" presId="urn:microsoft.com/office/officeart/2018/2/layout/IconVerticalSolidList"/>
    <dgm:cxn modelId="{C2A433C2-5960-4D89-959C-E8C96DA41FDD}" type="presParOf" srcId="{041B292E-BD5B-4B48-AD37-C40DC65088CC}" destId="{C213297D-2A25-4A6D-9B2A-A953D78B2B33}" srcOrd="1" destOrd="0" presId="urn:microsoft.com/office/officeart/2018/2/layout/IconVerticalSolidList"/>
    <dgm:cxn modelId="{0CE2C1B6-FE9F-4A8B-9CAF-4C22E16CAFDA}" type="presParOf" srcId="{041B292E-BD5B-4B48-AD37-C40DC65088CC}" destId="{43FBC82F-2572-484D-AA32-74A3E58B303C}" srcOrd="2" destOrd="0" presId="urn:microsoft.com/office/officeart/2018/2/layout/IconVerticalSolidList"/>
    <dgm:cxn modelId="{C8FB66E5-4039-436B-A28D-490E2E5A1F22}" type="presParOf" srcId="{041B292E-BD5B-4B48-AD37-C40DC65088CC}" destId="{D49CE778-9927-4ECA-B920-546E47C196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9F392-444C-4B4B-8C72-28DF442B515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3BAAA00-7A7B-4F8A-845B-2D4B1B923904}">
      <dgm:prSet/>
      <dgm:spPr/>
      <dgm:t>
        <a:bodyPr/>
        <a:lstStyle/>
        <a:p>
          <a:r>
            <a:rPr lang="en-US" dirty="0"/>
            <a:t>LAE-</a:t>
          </a:r>
          <a:r>
            <a:rPr lang="en-US" dirty="0" err="1"/>
            <a:t>INKOMSTE</a:t>
          </a:r>
          <a:r>
            <a:rPr lang="en-US" dirty="0"/>
            <a:t> </a:t>
          </a:r>
          <a:r>
            <a:rPr lang="en-US" dirty="0" err="1"/>
            <a:t>WOONBUURTE</a:t>
          </a:r>
          <a:r>
            <a:rPr lang="en-US" dirty="0"/>
            <a:t> </a:t>
          </a:r>
        </a:p>
      </dgm:t>
    </dgm:pt>
    <dgm:pt modelId="{DAE72D1C-A59D-4876-BEF3-7FE72B3EB32B}" type="parTrans" cxnId="{BF0F3491-4C54-4EAA-9ED3-550793044261}">
      <dgm:prSet/>
      <dgm:spPr/>
      <dgm:t>
        <a:bodyPr/>
        <a:lstStyle/>
        <a:p>
          <a:endParaRPr lang="en-US"/>
        </a:p>
      </dgm:t>
    </dgm:pt>
    <dgm:pt modelId="{7DF97435-A994-4324-9A0F-E1DAEC12E7BB}" type="sibTrans" cxnId="{BF0F3491-4C54-4EAA-9ED3-550793044261}">
      <dgm:prSet/>
      <dgm:spPr/>
      <dgm:t>
        <a:bodyPr/>
        <a:lstStyle/>
        <a:p>
          <a:endParaRPr lang="en-US"/>
        </a:p>
      </dgm:t>
    </dgm:pt>
    <dgm:pt modelId="{49092DB2-A48A-4404-A4BE-2913F94782CA}">
      <dgm:prSet/>
      <dgm:spPr/>
      <dgm:t>
        <a:bodyPr/>
        <a:lstStyle/>
        <a:p>
          <a:r>
            <a:rPr lang="en-US" dirty="0" err="1"/>
            <a:t>LANDELIKE</a:t>
          </a:r>
          <a:r>
            <a:rPr lang="en-US" dirty="0"/>
            <a:t> </a:t>
          </a:r>
          <a:r>
            <a:rPr lang="en-US" dirty="0" err="1"/>
            <a:t>GEBIEDE</a:t>
          </a:r>
          <a:r>
            <a:rPr lang="en-US" dirty="0"/>
            <a:t> </a:t>
          </a:r>
        </a:p>
      </dgm:t>
    </dgm:pt>
    <dgm:pt modelId="{1C9A072B-96AF-441C-A5B6-80DB13581685}" type="parTrans" cxnId="{EF552601-4605-4B03-A7B8-9C5C942B450E}">
      <dgm:prSet/>
      <dgm:spPr/>
      <dgm:t>
        <a:bodyPr/>
        <a:lstStyle/>
        <a:p>
          <a:endParaRPr lang="en-US"/>
        </a:p>
      </dgm:t>
    </dgm:pt>
    <dgm:pt modelId="{C91F2535-399A-46F7-83CD-B11CFA74836F}" type="sibTrans" cxnId="{EF552601-4605-4B03-A7B8-9C5C942B450E}">
      <dgm:prSet/>
      <dgm:spPr/>
      <dgm:t>
        <a:bodyPr/>
        <a:lstStyle/>
        <a:p>
          <a:endParaRPr lang="en-US"/>
        </a:p>
      </dgm:t>
    </dgm:pt>
    <dgm:pt modelId="{C3E01488-3FA3-4F8D-A666-AD767F36DFA5}">
      <dgm:prSet/>
      <dgm:spPr/>
      <dgm:t>
        <a:bodyPr/>
        <a:lstStyle/>
        <a:p>
          <a:r>
            <a:rPr lang="en-GB" dirty="0" err="1"/>
            <a:t>KWESBARE</a:t>
          </a:r>
          <a:r>
            <a:rPr lang="en-GB" dirty="0"/>
            <a:t> BURGERS</a:t>
          </a:r>
          <a:endParaRPr lang="en-US" dirty="0"/>
        </a:p>
      </dgm:t>
    </dgm:pt>
    <dgm:pt modelId="{889BBE9F-1511-43C0-9840-FA3E796963C6}" type="parTrans" cxnId="{F0D21DBB-B82F-45B4-A37E-98CC1C94E971}">
      <dgm:prSet/>
      <dgm:spPr/>
      <dgm:t>
        <a:bodyPr/>
        <a:lstStyle/>
        <a:p>
          <a:endParaRPr lang="en-US"/>
        </a:p>
      </dgm:t>
    </dgm:pt>
    <dgm:pt modelId="{8A271450-4974-4B91-AC0B-C81FBABBAFF2}" type="sibTrans" cxnId="{F0D21DBB-B82F-45B4-A37E-98CC1C94E971}">
      <dgm:prSet/>
      <dgm:spPr/>
      <dgm:t>
        <a:bodyPr/>
        <a:lstStyle/>
        <a:p>
          <a:endParaRPr lang="en-US"/>
        </a:p>
      </dgm:t>
    </dgm:pt>
    <dgm:pt modelId="{217B7B85-9886-4E8F-B9BB-D11470A77B73}" type="pres">
      <dgm:prSet presAssocID="{DED9F392-444C-4B4B-8C72-28DF442B515F}" presName="diagram" presStyleCnt="0">
        <dgm:presLayoutVars>
          <dgm:dir/>
          <dgm:resizeHandles val="exact"/>
        </dgm:presLayoutVars>
      </dgm:prSet>
      <dgm:spPr/>
    </dgm:pt>
    <dgm:pt modelId="{48FED0C8-5F41-40DA-9164-6963B9C3C1FD}" type="pres">
      <dgm:prSet presAssocID="{B3BAAA00-7A7B-4F8A-845B-2D4B1B923904}" presName="node" presStyleLbl="node1" presStyleIdx="0" presStyleCnt="3">
        <dgm:presLayoutVars>
          <dgm:bulletEnabled val="1"/>
        </dgm:presLayoutVars>
      </dgm:prSet>
      <dgm:spPr/>
    </dgm:pt>
    <dgm:pt modelId="{DA2168DE-A0B9-4D3D-96E7-082BB7B25351}" type="pres">
      <dgm:prSet presAssocID="{7DF97435-A994-4324-9A0F-E1DAEC12E7BB}" presName="sibTrans" presStyleCnt="0"/>
      <dgm:spPr/>
    </dgm:pt>
    <dgm:pt modelId="{B49C1422-45CA-4EDB-B937-C2C3FEB971C6}" type="pres">
      <dgm:prSet presAssocID="{49092DB2-A48A-4404-A4BE-2913F94782CA}" presName="node" presStyleLbl="node1" presStyleIdx="1" presStyleCnt="3">
        <dgm:presLayoutVars>
          <dgm:bulletEnabled val="1"/>
        </dgm:presLayoutVars>
      </dgm:prSet>
      <dgm:spPr/>
    </dgm:pt>
    <dgm:pt modelId="{B1AE0D89-4516-4F89-9F8B-FCBA5F7A1EDF}" type="pres">
      <dgm:prSet presAssocID="{C91F2535-399A-46F7-83CD-B11CFA74836F}" presName="sibTrans" presStyleCnt="0"/>
      <dgm:spPr/>
    </dgm:pt>
    <dgm:pt modelId="{50C8F89B-5D27-496D-B940-C40629ED7E35}" type="pres">
      <dgm:prSet presAssocID="{C3E01488-3FA3-4F8D-A666-AD767F36DFA5}" presName="node" presStyleLbl="node1" presStyleIdx="2" presStyleCnt="3">
        <dgm:presLayoutVars>
          <dgm:bulletEnabled val="1"/>
        </dgm:presLayoutVars>
      </dgm:prSet>
      <dgm:spPr/>
    </dgm:pt>
  </dgm:ptLst>
  <dgm:cxnLst>
    <dgm:cxn modelId="{EF552601-4605-4B03-A7B8-9C5C942B450E}" srcId="{DED9F392-444C-4B4B-8C72-28DF442B515F}" destId="{49092DB2-A48A-4404-A4BE-2913F94782CA}" srcOrd="1" destOrd="0" parTransId="{1C9A072B-96AF-441C-A5B6-80DB13581685}" sibTransId="{C91F2535-399A-46F7-83CD-B11CFA74836F}"/>
    <dgm:cxn modelId="{6E7D075B-EEEF-488F-B62D-136D89D9BD4C}" type="presOf" srcId="{49092DB2-A48A-4404-A4BE-2913F94782CA}" destId="{B49C1422-45CA-4EDB-B937-C2C3FEB971C6}" srcOrd="0" destOrd="0" presId="urn:microsoft.com/office/officeart/2005/8/layout/default"/>
    <dgm:cxn modelId="{6223DA5B-A8F0-4D9A-8376-F6F7262D234F}" type="presOf" srcId="{B3BAAA00-7A7B-4F8A-845B-2D4B1B923904}" destId="{48FED0C8-5F41-40DA-9164-6963B9C3C1FD}" srcOrd="0" destOrd="0" presId="urn:microsoft.com/office/officeart/2005/8/layout/default"/>
    <dgm:cxn modelId="{96A1FE8E-7CBE-40AB-ADF1-D4781FE8F023}" type="presOf" srcId="{DED9F392-444C-4B4B-8C72-28DF442B515F}" destId="{217B7B85-9886-4E8F-B9BB-D11470A77B73}" srcOrd="0" destOrd="0" presId="urn:microsoft.com/office/officeart/2005/8/layout/default"/>
    <dgm:cxn modelId="{BF0F3491-4C54-4EAA-9ED3-550793044261}" srcId="{DED9F392-444C-4B4B-8C72-28DF442B515F}" destId="{B3BAAA00-7A7B-4F8A-845B-2D4B1B923904}" srcOrd="0" destOrd="0" parTransId="{DAE72D1C-A59D-4876-BEF3-7FE72B3EB32B}" sibTransId="{7DF97435-A994-4324-9A0F-E1DAEC12E7BB}"/>
    <dgm:cxn modelId="{F0D21DBB-B82F-45B4-A37E-98CC1C94E971}" srcId="{DED9F392-444C-4B4B-8C72-28DF442B515F}" destId="{C3E01488-3FA3-4F8D-A666-AD767F36DFA5}" srcOrd="2" destOrd="0" parTransId="{889BBE9F-1511-43C0-9840-FA3E796963C6}" sibTransId="{8A271450-4974-4B91-AC0B-C81FBABBAFF2}"/>
    <dgm:cxn modelId="{602F5BC6-6261-4983-B0E4-574173442834}" type="presOf" srcId="{C3E01488-3FA3-4F8D-A666-AD767F36DFA5}" destId="{50C8F89B-5D27-496D-B940-C40629ED7E35}" srcOrd="0" destOrd="0" presId="urn:microsoft.com/office/officeart/2005/8/layout/default"/>
    <dgm:cxn modelId="{298D5E59-6DB9-4EEB-B865-6885BD1CBF16}" type="presParOf" srcId="{217B7B85-9886-4E8F-B9BB-D11470A77B73}" destId="{48FED0C8-5F41-40DA-9164-6963B9C3C1FD}" srcOrd="0" destOrd="0" presId="urn:microsoft.com/office/officeart/2005/8/layout/default"/>
    <dgm:cxn modelId="{892F4E26-C056-422F-892B-31AAE8456289}" type="presParOf" srcId="{217B7B85-9886-4E8F-B9BB-D11470A77B73}" destId="{DA2168DE-A0B9-4D3D-96E7-082BB7B25351}" srcOrd="1" destOrd="0" presId="urn:microsoft.com/office/officeart/2005/8/layout/default"/>
    <dgm:cxn modelId="{080123F5-BC53-47CB-B236-C8FC556BCE35}" type="presParOf" srcId="{217B7B85-9886-4E8F-B9BB-D11470A77B73}" destId="{B49C1422-45CA-4EDB-B937-C2C3FEB971C6}" srcOrd="2" destOrd="0" presId="urn:microsoft.com/office/officeart/2005/8/layout/default"/>
    <dgm:cxn modelId="{C2FFB49C-0379-4211-83C2-E8322490EC7D}" type="presParOf" srcId="{217B7B85-9886-4E8F-B9BB-D11470A77B73}" destId="{B1AE0D89-4516-4F89-9F8B-FCBA5F7A1EDF}" srcOrd="3" destOrd="0" presId="urn:microsoft.com/office/officeart/2005/8/layout/default"/>
    <dgm:cxn modelId="{329204A1-E23C-4398-838D-4ED35117391B}" type="presParOf" srcId="{217B7B85-9886-4E8F-B9BB-D11470A77B73}" destId="{50C8F89B-5D27-496D-B940-C40629ED7E35}"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0D097-462E-4D80-BB1B-B292CCEE852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4E92E-7C17-4302-A630-3C2FF4D0B151}">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FCC18-5492-445A-A3A4-C35333FE66A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b="1" kern="1200" dirty="0"/>
            <a:t>Eietydse omgewingskwessies </a:t>
          </a:r>
          <a:r>
            <a:rPr lang="nl-NL" sz="2500" kern="1200" dirty="0"/>
            <a:t>in jou gemeenskap te identifiseer.</a:t>
          </a:r>
          <a:endParaRPr lang="en-US" sz="2500" kern="1200" dirty="0"/>
        </a:p>
      </dsp:txBody>
      <dsp:txXfrm>
        <a:off x="1435590" y="531"/>
        <a:ext cx="9080009" cy="1242935"/>
      </dsp:txXfrm>
    </dsp:sp>
    <dsp:sp modelId="{B113C6F4-67B8-409F-A8F0-ED7BADAF19C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08BDF-BEEC-41A1-B2DE-B21A97B3798F}">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B8AEA-9197-4F50-91AB-FF6EA9D8D0E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b="0" i="0" u="none" strike="noStrike" kern="1200" baseline="0" dirty="0">
              <a:latin typeface="+mn-lt"/>
            </a:rPr>
            <a:t>Te begryp hoe </a:t>
          </a:r>
          <a:r>
            <a:rPr lang="nl-NL" sz="2500" b="1" i="0" u="none" strike="noStrike" kern="1200" baseline="0" dirty="0">
              <a:latin typeface="+mn-lt"/>
            </a:rPr>
            <a:t>sekere sektore van die samelewing ongelyk deur omgewingsuitdagings geraak word</a:t>
          </a:r>
          <a:r>
            <a:rPr lang="nl-NL" sz="2500" b="0" i="0" u="none" strike="noStrike" kern="1200" baseline="0" dirty="0">
              <a:latin typeface="+mn-lt"/>
            </a:rPr>
            <a:t>.</a:t>
          </a:r>
          <a:endParaRPr lang="en-US" sz="2500" kern="1200" dirty="0">
            <a:latin typeface="+mn-lt"/>
          </a:endParaRPr>
        </a:p>
      </dsp:txBody>
      <dsp:txXfrm>
        <a:off x="1435590" y="1554201"/>
        <a:ext cx="9080009" cy="1242935"/>
      </dsp:txXfrm>
    </dsp:sp>
    <dsp:sp modelId="{123BDFD7-D1E9-4384-AA08-32D817C374A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3297D-2A25-4A6D-9B2A-A953D78B2B33}">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CE778-9927-4ECA-B920-546E47C1962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Font typeface="Arial" panose="020B0604020202020204" pitchFamily="34" charset="0"/>
            <a:buNone/>
          </a:pPr>
          <a:r>
            <a:rPr lang="nl-NL" sz="2500" kern="1200" dirty="0"/>
            <a:t>Aktief </a:t>
          </a:r>
          <a:r>
            <a:rPr lang="nl-NL" sz="2500" b="1" kern="1200" dirty="0"/>
            <a:t>deel te neem aan gemeenskapsdiensprojekte </a:t>
          </a:r>
          <a:r>
            <a:rPr lang="nl-NL" sz="2500" kern="1200" dirty="0"/>
            <a:t>wat daarop gemik is om hierdie omgewingskwessies aan te spreek.</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D0C8-5F41-40DA-9164-6963B9C3C1FD}">
      <dsp:nvSpPr>
        <dsp:cNvPr id="0" name=""/>
        <dsp:cNvSpPr/>
      </dsp:nvSpPr>
      <dsp:spPr>
        <a:xfrm>
          <a:off x="0" y="820218"/>
          <a:ext cx="3414946" cy="20489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LAE-</a:t>
          </a:r>
          <a:r>
            <a:rPr lang="en-US" sz="3700" kern="1200" dirty="0" err="1"/>
            <a:t>INKOMSTE</a:t>
          </a:r>
          <a:r>
            <a:rPr lang="en-US" sz="3700" kern="1200" dirty="0"/>
            <a:t> </a:t>
          </a:r>
          <a:r>
            <a:rPr lang="en-US" sz="3700" kern="1200" dirty="0" err="1"/>
            <a:t>WOONBUURTE</a:t>
          </a:r>
          <a:r>
            <a:rPr lang="en-US" sz="3700" kern="1200" dirty="0"/>
            <a:t> </a:t>
          </a:r>
        </a:p>
      </dsp:txBody>
      <dsp:txXfrm>
        <a:off x="0" y="820218"/>
        <a:ext cx="3414946" cy="2048967"/>
      </dsp:txXfrm>
    </dsp:sp>
    <dsp:sp modelId="{B49C1422-45CA-4EDB-B937-C2C3FEB971C6}">
      <dsp:nvSpPr>
        <dsp:cNvPr id="0" name=""/>
        <dsp:cNvSpPr/>
      </dsp:nvSpPr>
      <dsp:spPr>
        <a:xfrm>
          <a:off x="3756441" y="820218"/>
          <a:ext cx="3414946" cy="204896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err="1"/>
            <a:t>LANDELIKE</a:t>
          </a:r>
          <a:r>
            <a:rPr lang="en-US" sz="3700" kern="1200" dirty="0"/>
            <a:t> </a:t>
          </a:r>
          <a:r>
            <a:rPr lang="en-US" sz="3700" kern="1200" dirty="0" err="1"/>
            <a:t>GEBIEDE</a:t>
          </a:r>
          <a:r>
            <a:rPr lang="en-US" sz="3700" kern="1200" dirty="0"/>
            <a:t> </a:t>
          </a:r>
        </a:p>
      </dsp:txBody>
      <dsp:txXfrm>
        <a:off x="3756441" y="820218"/>
        <a:ext cx="3414946" cy="2048967"/>
      </dsp:txXfrm>
    </dsp:sp>
    <dsp:sp modelId="{50C8F89B-5D27-496D-B940-C40629ED7E35}">
      <dsp:nvSpPr>
        <dsp:cNvPr id="0" name=""/>
        <dsp:cNvSpPr/>
      </dsp:nvSpPr>
      <dsp:spPr>
        <a:xfrm>
          <a:off x="7512882" y="820218"/>
          <a:ext cx="3414946" cy="20489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err="1"/>
            <a:t>KWESBARE</a:t>
          </a:r>
          <a:r>
            <a:rPr lang="en-GB" sz="3700" kern="1200" dirty="0"/>
            <a:t> BURGERS</a:t>
          </a:r>
          <a:endParaRPr lang="en-US" sz="3700" kern="1200" dirty="0"/>
        </a:p>
      </dsp:txBody>
      <dsp:txXfrm>
        <a:off x="7512882" y="820218"/>
        <a:ext cx="3414946" cy="20489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(5 min)</a:t>
            </a:r>
          </a:p>
          <a:p>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Welkom terug Graad 11's. In ons vorige les het ons ondersoek hoe menslike aktiwiteite klimaatsverandering aandryf en wat die ernstige gevolge daarvan is. Ons het egter ook geleer dat ons deur verligting en aanpassing 'n verskil kan maak. Die afgelope drie lesse het beklemtoon dat omgewingskwessies nie net die natuur raak nie, maar ook 'n direkte invloed op menslike gesondheid het. As verantwoordelike burgers het ons die vermoë om hierdie uitdagings aan te spreek deur by gemeenskapsdiens betrokke te raak.</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ons vorige lesse het ons verskeie omgewingskwessies bespreek. Kan jy van hulle onthou? (Wag vir kort antwoorde.)</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Moontlike antwoorde kan die volgende insluit:</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Gronderosie (onmenslike boerdery, ontbossing)</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Besoedeling (onvoldoende afvalbestuur)</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Bestraling (gevolge van mynbou-aktiwiteite)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Aardverwarming en klimaatsverandering (toenemende brande, vloede)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Uitputting van hulpbronne (visvoorrade, grond, woude)</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Uitstekend! Dit is enkele voorbeelde van </a:t>
            </a:r>
            <a:r>
              <a:rPr lang="nl-NL" sz="1200" b="1" i="0" u="none" strike="noStrike" kern="100" baseline="0" dirty="0">
                <a:latin typeface="Times New Roman" panose="02020603050405020304" pitchFamily="18" charset="0"/>
              </a:rPr>
              <a:t>eietydse omgewingskwessies</a:t>
            </a:r>
            <a:r>
              <a:rPr lang="nl-NL" sz="1200" b="0" i="0" u="none" strike="noStrike" kern="100" baseline="0" dirty="0">
                <a:latin typeface="Times New Roman" panose="02020603050405020304" pitchFamily="18" charset="0"/>
              </a:rPr>
              <a:t> – dringende en voortgesette uitdagings waarmee ons te kampe het.</a:t>
            </a:r>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Symbol" panose="05050102010706020507" pitchFamily="18" charset="2"/>
              <a:buNone/>
            </a:pPr>
            <a:r>
              <a:rPr lang="nl-NL" sz="1200" b="0" i="0" u="none" strike="noStrike" kern="100" baseline="0" dirty="0">
                <a:latin typeface="Times New Roman" panose="02020603050405020304" pitchFamily="18" charset="0"/>
              </a:rPr>
              <a:t>Teen die einde van hierdie les behoort jy in staat te wees om:</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Eietydse omgewingskwessies</a:t>
            </a:r>
            <a:r>
              <a:rPr lang="nl-NL" sz="1200" b="0" i="0" u="none" strike="noStrike" kern="100" baseline="0" dirty="0">
                <a:latin typeface="Times New Roman" panose="02020603050405020304" pitchFamily="18" charset="0"/>
              </a:rPr>
              <a:t> in jou gemeenskap te identifiseer.</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Te begryp hoe </a:t>
            </a:r>
            <a:r>
              <a:rPr lang="nl-NL" sz="1200" b="1" i="0" u="none" strike="noStrike" kern="100" baseline="0" dirty="0">
                <a:latin typeface="Times New Roman" panose="02020603050405020304" pitchFamily="18" charset="0"/>
              </a:rPr>
              <a:t>sekere sektore van die samelewing ongelyk deur omgewingsuitdagings geraak word</a:t>
            </a:r>
            <a:r>
              <a:rPr lang="nl-NL" sz="1200" b="0" i="0" u="none" strike="noStrike" kern="100" baseline="0" dirty="0">
                <a:latin typeface="Times New Roman" panose="02020603050405020304" pitchFamily="18" charset="0"/>
              </a:rPr>
              <a:t>.</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Aktief </a:t>
            </a:r>
            <a:r>
              <a:rPr lang="nl-NL" sz="1200" b="1" i="0" u="none" strike="noStrike" kern="100" baseline="0" dirty="0">
                <a:latin typeface="Times New Roman" panose="02020603050405020304" pitchFamily="18" charset="0"/>
              </a:rPr>
              <a:t>deel te neem aan gemeenskapsdiensprojekte</a:t>
            </a:r>
            <a:r>
              <a:rPr lang="nl-NL" sz="1200" b="0" i="0" u="none" strike="noStrike" kern="100" baseline="0" dirty="0">
                <a:latin typeface="Times New Roman" panose="02020603050405020304" pitchFamily="18" charset="0"/>
              </a:rPr>
              <a:t> wat daarop gemik is om hierdie omgewingskwessies aan te spreek.</a:t>
            </a:r>
          </a:p>
          <a:p>
            <a:pPr marR="0" algn="l" rtl="0"/>
            <a:endParaRPr lang="af-ZA" sz="1200" b="0" i="0" u="none" strike="noStrike" kern="100" baseline="0" dirty="0">
              <a:highlight>
                <a:srgbClr val="FFFF00"/>
              </a:highligh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err="1"/>
              <a:t>Onderrig</a:t>
            </a:r>
            <a:r>
              <a:rPr lang="en-GB" dirty="0"/>
              <a:t> (5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af-ZA" sz="1200" b="0" i="0" u="none" strike="noStrike" kern="100" baseline="0" dirty="0">
                <a:latin typeface="Calibri" panose="020F0502020204030204" pitchFamily="34" charset="0"/>
              </a:rPr>
              <a:t>Nie alle mense word tot dieselfde mate deur omgewingskwessies beïnvloed nie. Sekere groepe ly meer as gevolg van hul sosio-ekonomiese status, geografiese ligging of gesondheidstoestande.</a:t>
            </a:r>
            <a:r>
              <a:rPr lang="af-ZA" sz="1200" b="0" i="0" u="none" strike="noStrike" kern="100" baseline="0" dirty="0">
                <a:latin typeface="Times New Roman" panose="02020603050405020304" pitchFamily="18" charset="0"/>
              </a:rPr>
              <a:t> Byvoorbeeld:</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Lae-inkomste woonbuurte </a:t>
            </a:r>
            <a:r>
              <a:rPr lang="nl-NL" sz="1200" b="0" i="0" u="none" strike="noStrike" kern="100" baseline="0" dirty="0">
                <a:latin typeface="Calibri" panose="020F0502020204030204" pitchFamily="34" charset="0"/>
              </a:rPr>
              <a:t>is dikwels naby industriële areas of stortingsterreine geleë, wat inwoners aan besoedelde lug en besmette water blootstel. Hulle het ook dikwels beperkte toegang tot gesondheidsorg en hulpbronne om omgewings-risiko's te hanteer.</a:t>
            </a: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a:t>
            </a:r>
            <a:r>
              <a:rPr lang="nl-NL" sz="1200" b="1" i="0" u="none" strike="noStrike" kern="100" baseline="0" dirty="0">
                <a:latin typeface="Times New Roman" panose="02020603050405020304" pitchFamily="18" charset="0"/>
              </a:rPr>
              <a:t>landelike gebiede</a:t>
            </a:r>
            <a:r>
              <a:rPr lang="nl-NL" sz="1200" b="0" i="0" u="none" strike="noStrike" kern="100" baseline="0" dirty="0">
                <a:latin typeface="Times New Roman" panose="02020603050405020304" pitchFamily="18" charset="0"/>
              </a:rPr>
              <a:t> is mense </a:t>
            </a:r>
            <a:r>
              <a:rPr lang="nl-NL" sz="1200" b="0" i="0" u="none" strike="noStrike" kern="100" baseline="0" dirty="0">
                <a:latin typeface="Calibri" panose="020F0502020204030204" pitchFamily="34" charset="0"/>
              </a:rPr>
              <a:t>meer kwesbaar vir watertekorte, gronddegradasie en uiterste weersomstandighede soos vloede en droogtes, want hul landboulewensbestaan word hierdeur bedreig.</a:t>
            </a: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Kinders en bejaardes</a:t>
            </a:r>
            <a:r>
              <a:rPr lang="nl-NL" sz="1200" b="0" i="0" u="none" strike="noStrike" kern="100" baseline="0" dirty="0">
                <a:latin typeface="Times New Roman" panose="02020603050405020304" pitchFamily="18" charset="0"/>
              </a:rPr>
              <a:t>.</a:t>
            </a:r>
            <a:r>
              <a:rPr lang="nl-NL" sz="1200" b="1" i="0" u="none" strike="noStrike" kern="100" baseline="0" dirty="0">
                <a:latin typeface="Times New Roman" panose="02020603050405020304" pitchFamily="18" charset="0"/>
              </a:rPr>
              <a:t> </a:t>
            </a:r>
            <a:r>
              <a:rPr lang="nl-NL" sz="1200" b="0" i="0" u="none" strike="noStrike" kern="100" baseline="0" dirty="0">
                <a:latin typeface="Calibri" panose="020F0502020204030204" pitchFamily="34" charset="0"/>
              </a:rPr>
              <a:t>As gevolg van swakker immuunstelsels en beperkte mobiliteit is hierdie groepe meer vatbaar vir die negatiewe impak van besoedeling op hul gesondheid. Asemhalingsprobleme en siektes wat deur besoedelde water versprei word, kom meer dikwels in hierdie groepe voor.</a:t>
            </a:r>
          </a:p>
          <a:p>
            <a:pPr marL="171450" marR="0" indent="-171450" algn="l" rtl="0">
              <a:buFont typeface="Arial" panose="020B0604020202020204" pitchFamily="34" charset="0"/>
              <a:buChar char="•"/>
            </a:pPr>
            <a:r>
              <a:rPr lang="nl-NL" sz="1200" b="0" i="0" u="none" strike="noStrike" kern="100" baseline="0" dirty="0">
                <a:latin typeface="Calibri" panose="020F0502020204030204" pitchFamily="34" charset="0"/>
              </a:rPr>
              <a:t>Hierdie verskille word as </a:t>
            </a:r>
            <a:r>
              <a:rPr lang="nl-NL" sz="1200" b="1" i="0" u="none" strike="noStrike" kern="100" baseline="0" dirty="0">
                <a:latin typeface="Calibri" panose="020F0502020204030204" pitchFamily="34" charset="0"/>
              </a:rPr>
              <a:t>omgewingsonregtigheid</a:t>
            </a:r>
            <a:r>
              <a:rPr lang="nl-NL" sz="1200" b="0" i="0" u="none" strike="noStrike" kern="100" baseline="0" dirty="0">
                <a:latin typeface="Calibri" panose="020F0502020204030204" pitchFamily="34" charset="0"/>
              </a:rPr>
              <a:t> beskou. Dit is van uiterste belang om hierdie ongelykhede te verstaan om omgewingsongeregtigheid effektief aan te spreek.</a:t>
            </a:r>
            <a:r>
              <a:rPr lang="nl-NL" sz="1200" b="0" i="0" u="none" strike="noStrike" kern="100" baseline="0" dirty="0">
                <a:solidFill>
                  <a:srgbClr val="FF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14041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Een manier om 'n verskil te maak, is deur </a:t>
            </a:r>
            <a:r>
              <a:rPr lang="nl-NL" sz="1200" b="1" i="0" u="none" strike="noStrike" kern="100" baseline="0" dirty="0">
                <a:latin typeface="Times New Roman" panose="02020603050405020304" pitchFamily="18" charset="0"/>
              </a:rPr>
              <a:t>gemeenskapsdiens</a:t>
            </a:r>
            <a:r>
              <a:rPr lang="nl-NL" sz="1200" b="0" i="0" u="none" strike="noStrike" kern="100" baseline="0" dirty="0">
                <a:latin typeface="Times New Roman" panose="02020603050405020304" pitchFamily="18" charset="0"/>
              </a:rPr>
              <a:t> – 'n aktiewe poging om uitdagings in jou omgewing aan te spreek. Dit kan iets eenvoudigs wees soos die reël van 'n skoonmaakveldtog, die aanplant van bome of die oprigting van 'n herwinningsprogram. Gemeenskapsdiens kan verskeie vorme aanneem, byvoorbeeld:</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a:t>
            </a:r>
            <a:r>
              <a:rPr lang="nl-NL" sz="1200" b="1" i="0" u="none" strike="noStrike" kern="100" baseline="0" dirty="0">
                <a:latin typeface="Times New Roman" panose="02020603050405020304" pitchFamily="18" charset="0"/>
              </a:rPr>
              <a:t>reël van bewusmakingsveldtogte</a:t>
            </a:r>
            <a:r>
              <a:rPr lang="nl-NL" sz="1200" b="0" i="0" u="none" strike="noStrike" kern="100" baseline="0" dirty="0">
                <a:latin typeface="Times New Roman" panose="02020603050405020304" pitchFamily="18" charset="0"/>
              </a:rPr>
              <a:t> op sosiale media om die publiek in te lig.</a:t>
            </a:r>
          </a:p>
          <a:p>
            <a:pPr marL="628650" marR="0" lvl="1" indent="-171450" algn="l" rtl="0">
              <a:buFont typeface="Arial" panose="020B0604020202020204" pitchFamily="34" charset="0"/>
              <a:buChar char="•"/>
            </a:pPr>
            <a:r>
              <a:rPr lang="nl-NL" sz="1200" b="1" i="0" u="none" strike="noStrike" kern="100" baseline="0" dirty="0">
                <a:latin typeface="Times New Roman" panose="02020603050405020304" pitchFamily="18" charset="0"/>
              </a:rPr>
              <a:t>Samewerking met voorspraakgroepe</a:t>
            </a:r>
            <a:r>
              <a:rPr lang="nl-NL" sz="1200" b="0" i="0" u="none" strike="noStrike" kern="100" baseline="0" dirty="0">
                <a:latin typeface="Times New Roman" panose="02020603050405020304" pitchFamily="18" charset="0"/>
              </a:rPr>
              <a:t> om omgewingsbeleide te beïnvloed.</a:t>
            </a:r>
          </a:p>
          <a:p>
            <a:pPr marL="628650" marR="0" lvl="1" indent="-171450" algn="l" rtl="0">
              <a:buFont typeface="Arial" panose="020B0604020202020204" pitchFamily="34" charset="0"/>
              <a:buChar char="•"/>
            </a:pPr>
            <a:r>
              <a:rPr lang="nl-NL" sz="1200" b="1" i="0" u="none" strike="noStrike" kern="100" baseline="0" dirty="0">
                <a:latin typeface="Times New Roman" panose="02020603050405020304" pitchFamily="18" charset="0"/>
              </a:rPr>
              <a:t>Deelname aan</a:t>
            </a:r>
            <a:r>
              <a:rPr lang="nl-NL" sz="1200" b="0" i="0" u="none" strike="noStrike" kern="100" baseline="0" dirty="0">
                <a:latin typeface="Times New Roman" panose="02020603050405020304" pitchFamily="18" charset="0"/>
              </a:rPr>
              <a:t> </a:t>
            </a:r>
            <a:r>
              <a:rPr lang="nl-NL" sz="1200" b="1" i="0" u="none" strike="noStrike" kern="100" baseline="0" dirty="0">
                <a:latin typeface="Times New Roman" panose="02020603050405020304" pitchFamily="18" charset="0"/>
              </a:rPr>
              <a:t>vrywilligersprogramme</a:t>
            </a:r>
            <a:r>
              <a:rPr lang="nl-NL" sz="1200" b="0" i="0" u="none" strike="noStrike" kern="100" baseline="0" dirty="0">
                <a:latin typeface="Times New Roman" panose="02020603050405020304" pitchFamily="18" charset="0"/>
              </a:rPr>
              <a:t> om gemeenskappe te ondersteun wat deur omgewingskwessies geraak word.</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a:t>
            </a:r>
            <a:r>
              <a:rPr lang="nl-NL" sz="1200" b="1" i="0" u="none" strike="noStrike" kern="100" baseline="0" dirty="0">
                <a:latin typeface="Times New Roman" panose="02020603050405020304" pitchFamily="18" charset="0"/>
              </a:rPr>
              <a:t>aanbied van opvoedkundige sessies</a:t>
            </a:r>
            <a:r>
              <a:rPr lang="nl-NL" sz="1200" b="0" i="0" u="none" strike="noStrike" kern="100" baseline="0" dirty="0">
                <a:latin typeface="Times New Roman" panose="02020603050405020304" pitchFamily="18" charset="0"/>
              </a:rPr>
              <a:t> tydens skoolbyeenkomste, wat op omgewingsgeregtigheid en verantwoordelike burgerskap fokus.</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261949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a:buFont typeface="Arial" panose="020B0604020202020204" pitchFamily="34" charset="0"/>
              <a:buNone/>
            </a:pPr>
            <a:r>
              <a:rPr lang="nl-NL" sz="1200" b="0" i="0" u="none" strike="noStrike" kern="100" baseline="0" dirty="0">
                <a:latin typeface="Times New Roman" panose="02020603050405020304" pitchFamily="18" charset="0"/>
              </a:rPr>
              <a:t>Groepaktiwiteit (20 min)</a:t>
            </a:r>
          </a:p>
          <a:p>
            <a:pPr marL="0" marR="0" indent="0" algn="l" rtl="0">
              <a:buFont typeface="Arial" panose="020B0604020202020204" pitchFamily="34" charset="0"/>
              <a:buNone/>
            </a:pP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Vandag gaan julle in groepe werk om 'n omgewingskwessie in julle gemeenskap te identifiseer en 'n gemeenskapsdiensplan te ontwikkel om dit aan te spreek. Dink aan die volgende vrae:</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Wat is die probleem?</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Wie word die meeste daardeur geraak?</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Wat kan julle doen om te help?</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Hoe sal julle diens 'n verskil maak?</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Julle het 20 minute </a:t>
            </a:r>
            <a:r>
              <a:rPr lang="nl-NL" sz="1200" b="1" i="0" u="none" strike="noStrike" kern="100" baseline="0" dirty="0">
                <a:latin typeface="Times New Roman" panose="02020603050405020304" pitchFamily="18" charset="0"/>
              </a:rPr>
              <a:t>om Aktiwiteit 1</a:t>
            </a:r>
            <a:r>
              <a:rPr lang="nl-NL" sz="1200" b="0" i="0" u="none" strike="noStrike" kern="100" baseline="0" dirty="0">
                <a:latin typeface="Times New Roman" panose="02020603050405020304" pitchFamily="18" charset="0"/>
              </a:rPr>
              <a:t> (</a:t>
            </a:r>
            <a:r>
              <a:rPr lang="nl-NL" sz="1200" b="1" i="1" u="sng" strike="noStrike" kern="100" baseline="0" dirty="0">
                <a:latin typeface="Times New Roman" panose="02020603050405020304" pitchFamily="18" charset="0"/>
              </a:rPr>
              <a:t>Les 4 – Werkkaart</a:t>
            </a:r>
            <a:r>
              <a:rPr lang="nl-NL" sz="1200" b="0" i="0" u="none" strike="noStrike" kern="100" baseline="0" dirty="0">
                <a:latin typeface="Times New Roman" panose="02020603050405020304" pitchFamily="18" charset="0"/>
              </a:rPr>
              <a:t>) te voltooi. Daarna gaan ons 'n kort terugvoersessie hou. Werk doeltreffend, bly gefokus, en maak seker dat elke groeplid bydra. Ek sal rondbeweeg om te help indien nodig.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191F5-5E0E-4B55-96D1-BDCEE836417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264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9E2A-5B66-333F-DE76-3034DD162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92E46-E69B-4087-60F3-48D34B4E0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8955-74A6-B580-CB2A-8FDC481847CD}"/>
              </a:ext>
            </a:extLst>
          </p:cNvPr>
          <p:cNvSpPr>
            <a:spLocks noGrp="1"/>
          </p:cNvSpPr>
          <p:nvPr>
            <p:ph type="body" idx="1"/>
          </p:nvPr>
        </p:nvSpPr>
        <p:spPr/>
        <p:txBody>
          <a:bodyPr/>
          <a:lstStyle/>
          <a:p>
            <a:pPr marL="0" indent="0">
              <a:buFont typeface="Arial" panose="020B0604020202020204" pitchFamily="34" charset="0"/>
              <a:buNone/>
            </a:pPr>
            <a:r>
              <a:rPr lang="en-GB" dirty="0" err="1"/>
              <a:t>Aanbiedings</a:t>
            </a:r>
            <a:r>
              <a:rPr lang="en-GB" dirty="0"/>
              <a:t> (5 min)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nl-NL" dirty="0"/>
              <a:t>Die tyd is verstreke! Elke groep sal nou hul gemeenskapsdiensplan aan die klas voorlê. Elke groep het 1 minuut om die volgende te deel:</a:t>
            </a:r>
          </a:p>
          <a:p>
            <a:pPr marL="628650" lvl="1" indent="-171450">
              <a:buFont typeface="Arial" panose="020B0604020202020204" pitchFamily="34" charset="0"/>
              <a:buChar char="•"/>
            </a:pPr>
            <a:r>
              <a:rPr lang="nl-NL" dirty="0"/>
              <a:t>Die omgewingskwessie wat julle gekies het.</a:t>
            </a:r>
          </a:p>
          <a:p>
            <a:pPr marL="628650" lvl="1" indent="-171450">
              <a:buFont typeface="Arial" panose="020B0604020202020204" pitchFamily="34" charset="0"/>
              <a:buChar char="•"/>
            </a:pPr>
            <a:r>
              <a:rPr lang="nl-NL" dirty="0"/>
              <a:t>Wie dit die meeste raak en hoekom.</a:t>
            </a:r>
          </a:p>
          <a:p>
            <a:pPr marL="628650" lvl="1" indent="-171450">
              <a:buFont typeface="Arial" panose="020B0604020202020204" pitchFamily="34" charset="0"/>
              <a:buChar char="•"/>
            </a:pPr>
            <a:r>
              <a:rPr lang="nl-NL" dirty="0"/>
              <a:t>Julle voorgestelde gemeenskapsdiensaksie.</a:t>
            </a:r>
          </a:p>
          <a:p>
            <a:pPr marL="628650" lvl="1" indent="-171450">
              <a:buFont typeface="Arial" panose="020B0604020202020204" pitchFamily="34" charset="0"/>
              <a:buChar char="•"/>
            </a:pPr>
            <a:r>
              <a:rPr lang="nl-NL" dirty="0"/>
              <a:t>Hoe hierdie aksie die gemeenskap sal help.</a:t>
            </a:r>
          </a:p>
          <a:p>
            <a:pPr marL="171450" indent="-171450">
              <a:buFont typeface="Arial" panose="020B0604020202020204" pitchFamily="34" charset="0"/>
              <a:buChar char="•"/>
            </a:pPr>
            <a:r>
              <a:rPr lang="nl-NL" dirty="0"/>
              <a:t>Gee vir elke groep die geleentheid om hul gemeenskapsdiensplan kortliks aan te bied.</a:t>
            </a:r>
          </a:p>
          <a:p>
            <a:endParaRPr lang="en-US" dirty="0"/>
          </a:p>
        </p:txBody>
      </p:sp>
      <p:sp>
        <p:nvSpPr>
          <p:cNvPr id="4" name="Slide Number Placeholder 3">
            <a:extLst>
              <a:ext uri="{FF2B5EF4-FFF2-40B4-BE49-F238E27FC236}">
                <a16:creationId xmlns:a16="http://schemas.microsoft.com/office/drawing/2014/main" id="{6D4B04B3-73E6-758E-03E2-458EEDA321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191F5-5E0E-4B55-96D1-BDCEE836417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622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Gevolgtrekking</a:t>
            </a:r>
            <a:r>
              <a:rPr lang="en-US" dirty="0"/>
              <a:t> &amp; </a:t>
            </a:r>
            <a:r>
              <a:rPr lang="en-US" dirty="0" err="1"/>
              <a:t>Refleksie</a:t>
            </a:r>
            <a:r>
              <a:rPr lang="en-US" dirty="0"/>
              <a:t> (5 min)</a:t>
            </a:r>
          </a:p>
          <a:p>
            <a:endParaRPr lang="en-US"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Welgedaan, almal! Vandag het julle werklike kwessies in julle gemeenskap geïdentifiseer en praktiese oplossings voorgestel. Dít is wat verantwoordelike burgerskap behels – nie net om probleme te herken nie, maar ook om aktief oplossings te soek en toe te pas.</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Ek wil julle uitdaag om aksie te neem en nie toe te laat dat hierdie planne net op papier bly nie. Begin klein: nooi vriende of familielede om saam te werk. Selfs klein aksies kan 'n groot verskil maak.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Julle het 'n paar refleksievrae om in </a:t>
            </a:r>
            <a:r>
              <a:rPr lang="nl-NL" sz="1200" b="1" i="1" u="none" strike="noStrike" kern="100" baseline="0" dirty="0">
                <a:latin typeface="Times New Roman" panose="02020603050405020304" pitchFamily="18" charset="0"/>
              </a:rPr>
              <a:t>Aktiwiteit 2</a:t>
            </a:r>
            <a:r>
              <a:rPr lang="nl-NL" sz="1200" b="0" i="0" u="none" strike="noStrike" kern="100" baseline="0" dirty="0">
                <a:latin typeface="Times New Roman" panose="02020603050405020304" pitchFamily="18" charset="0"/>
              </a:rPr>
              <a:t> (</a:t>
            </a:r>
            <a:r>
              <a:rPr lang="nl-NL" sz="1200" b="1" i="1" u="sng" strike="noStrike" kern="100" baseline="0" dirty="0">
                <a:latin typeface="Times New Roman" panose="02020603050405020304" pitchFamily="18" charset="0"/>
              </a:rPr>
              <a:t>Les 4 – Werkkaart</a:t>
            </a:r>
            <a:r>
              <a:rPr lang="nl-NL" sz="1200" b="0" i="0" u="none" strike="noStrike" kern="100" baseline="0" dirty="0">
                <a:latin typeface="Times New Roman" panose="02020603050405020304" pitchFamily="18" charset="0"/>
              </a:rPr>
              <a:t>) te beantwoord. Enige onvoltooide werk moet as </a:t>
            </a:r>
            <a:r>
              <a:rPr lang="nl-NL" sz="1200" b="1" i="0" u="none" strike="noStrike" kern="100" baseline="0" dirty="0">
                <a:highlight>
                  <a:srgbClr val="FFFF00"/>
                </a:highlight>
                <a:latin typeface="Times New Roman" panose="02020603050405020304" pitchFamily="18" charset="0"/>
              </a:rPr>
              <a:t>huiswerk </a:t>
            </a:r>
            <a:r>
              <a:rPr lang="nl-NL" sz="1200" b="0" i="0" u="none" strike="noStrike" kern="100" baseline="0" dirty="0">
                <a:highlight>
                  <a:srgbClr val="FFFF00"/>
                </a:highlight>
                <a:latin typeface="Times New Roman" panose="02020603050405020304" pitchFamily="18" charset="0"/>
              </a:rPr>
              <a:t>voltooi word.</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Deel die </a:t>
            </a:r>
            <a:r>
              <a:rPr lang="nl-NL" sz="1200" b="1" i="1" u="sng" strike="noStrike" kern="100" baseline="0" dirty="0">
                <a:latin typeface="Times New Roman" panose="02020603050405020304" pitchFamily="18" charset="0"/>
              </a:rPr>
              <a:t>Inhoudopsomming</a:t>
            </a:r>
            <a:r>
              <a:rPr lang="nl-NL" sz="1200" b="0" i="0" u="none" strike="noStrike" kern="100" baseline="0" dirty="0">
                <a:latin typeface="Times New Roman" panose="02020603050405020304" pitchFamily="18" charset="0"/>
              </a:rPr>
              <a:t> aan die leerders uit voordat hulle die klaskamer verlaat. </a:t>
            </a:r>
          </a:p>
          <a:p>
            <a:pPr marR="0" algn="l" rtl="0"/>
            <a:endParaRPr lang="af-ZA" sz="1200" b="0" i="0" u="none" strike="noStrike" kern="100" baseline="0" dirty="0">
              <a:latin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368130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ght bulb in the grass&#10;&#10;AI-generated content may be incorrect.">
            <a:extLst>
              <a:ext uri="{FF2B5EF4-FFF2-40B4-BE49-F238E27FC236}">
                <a16:creationId xmlns:a16="http://schemas.microsoft.com/office/drawing/2014/main" id="{633987D7-B8D2-2BF0-08B3-A67F08AB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nl-NL" sz="3200" dirty="0"/>
              <a:t>Teen die einde van hierdie les behoort jy in staat te wees om:</a:t>
            </a:r>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1125702378"/>
              </p:ext>
            </p:extLst>
          </p:nvPr>
        </p:nvGraphicFramePr>
        <p:xfrm>
          <a:off x="838200" y="144910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AI-generated content may be incorrect.">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CF9447-CB79-27FB-3947-14BC7D32EA6F}"/>
              </a:ext>
            </a:extLst>
          </p:cNvPr>
          <p:cNvSpPr>
            <a:spLocks noGrp="1"/>
          </p:cNvSpPr>
          <p:nvPr>
            <p:ph type="title"/>
          </p:nvPr>
        </p:nvSpPr>
        <p:spPr>
          <a:xfrm>
            <a:off x="1383564" y="348865"/>
            <a:ext cx="9718111" cy="1576446"/>
          </a:xfrm>
        </p:spPr>
        <p:txBody>
          <a:bodyPr anchor="ctr">
            <a:normAutofit/>
          </a:bodyPr>
          <a:lstStyle/>
          <a:p>
            <a:r>
              <a:rPr lang="en-GB" sz="4000" dirty="0" err="1">
                <a:solidFill>
                  <a:srgbClr val="FFFFFF"/>
                </a:solidFill>
              </a:rPr>
              <a:t>Omgewingsongeregtigheid</a:t>
            </a:r>
            <a:endParaRPr lang="en-US" sz="4000" dirty="0">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6D3CB1C8-5B2C-0F0D-48E7-EE02C83D5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49BACF14-D52D-D299-0D8A-C1EB21CCB740}"/>
              </a:ext>
            </a:extLst>
          </p:cNvPr>
          <p:cNvGraphicFramePr>
            <a:graphicFrameLocks noGrp="1"/>
          </p:cNvGraphicFramePr>
          <p:nvPr>
            <p:ph idx="1"/>
            <p:extLst>
              <p:ext uri="{D42A27DB-BD31-4B8C-83A1-F6EECF244321}">
                <p14:modId xmlns:p14="http://schemas.microsoft.com/office/powerpoint/2010/main" val="258727104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836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people cleaning the beach&#10;&#10;AI-generated content may be incorrect.">
            <a:extLst>
              <a:ext uri="{FF2B5EF4-FFF2-40B4-BE49-F238E27FC236}">
                <a16:creationId xmlns:a16="http://schemas.microsoft.com/office/drawing/2014/main" id="{0ADE81CF-67A0-952D-43B9-E71A986A13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4F70-0F5F-FE4E-A61D-523A2D55DF87}"/>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rPr>
              <a:t>Gemeenskapsdiens</a:t>
            </a:r>
            <a:endParaRPr lang="en-US" sz="5200" dirty="0">
              <a:solidFill>
                <a:srgbClr val="FFFFFF"/>
              </a:solidFill>
            </a:endParaRPr>
          </a:p>
        </p:txBody>
      </p:sp>
      <p:pic>
        <p:nvPicPr>
          <p:cNvPr id="6" name="Picture 5" descr="A logo with a person in the middle&#10;&#10;AI-generated content may be incorrect.">
            <a:extLst>
              <a:ext uri="{FF2B5EF4-FFF2-40B4-BE49-F238E27FC236}">
                <a16:creationId xmlns:a16="http://schemas.microsoft.com/office/drawing/2014/main" id="{83723263-0F8B-5E8D-65EA-950517B75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32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F77BBA2-1419-19FA-1090-ED226A6F709A}"/>
              </a:ext>
            </a:extLst>
          </p:cNvPr>
          <p:cNvSpPr>
            <a:spLocks noGrp="1"/>
          </p:cNvSpPr>
          <p:nvPr>
            <p:ph type="title"/>
          </p:nvPr>
        </p:nvSpPr>
        <p:spPr>
          <a:xfrm>
            <a:off x="660041" y="2767106"/>
            <a:ext cx="3014184" cy="3071906"/>
          </a:xfrm>
          <a:prstGeom prst="ellipse">
            <a:avLst/>
          </a:prstGeom>
        </p:spPr>
        <p:txBody>
          <a:bodyPr vert="horz" lIns="91440" tIns="45720" rIns="91440" bIns="45720" rtlCol="0" anchor="t">
            <a:normAutofit/>
          </a:bodyPr>
          <a:lstStyle/>
          <a:p>
            <a:r>
              <a:rPr lang="en-US" sz="4000" kern="1200" dirty="0">
                <a:solidFill>
                  <a:srgbClr val="FFFFFF"/>
                </a:solidFill>
                <a:latin typeface="+mj-lt"/>
                <a:ea typeface="+mj-ea"/>
                <a:cs typeface="+mj-cs"/>
              </a:rPr>
              <a:t>Groep-</a:t>
            </a:r>
            <a:r>
              <a:rPr lang="en-US" sz="4000" kern="1200" dirty="0" err="1">
                <a:solidFill>
                  <a:srgbClr val="FFFFFF"/>
                </a:solidFill>
                <a:latin typeface="+mj-lt"/>
                <a:ea typeface="+mj-ea"/>
                <a:cs typeface="+mj-cs"/>
              </a:rPr>
              <a:t>aktiwiteit</a:t>
            </a:r>
            <a:endParaRPr lang="en-US" sz="4000" kern="1200" dirty="0">
              <a:solidFill>
                <a:srgbClr val="FFFFFF"/>
              </a:solidFill>
              <a:latin typeface="+mj-lt"/>
              <a:ea typeface="+mj-ea"/>
              <a:cs typeface="+mj-cs"/>
            </a:endParaRPr>
          </a:p>
        </p:txBody>
      </p:sp>
      <p:pic>
        <p:nvPicPr>
          <p:cNvPr id="12" name="Picture 11" descr="A group of people holding puzzle pieces&#10;&#10;AI-generated content may be incorrect.">
            <a:extLst>
              <a:ext uri="{FF2B5EF4-FFF2-40B4-BE49-F238E27FC236}">
                <a16:creationId xmlns:a16="http://schemas.microsoft.com/office/drawing/2014/main" id="{76DC776D-3545-7DCA-828B-E5EE3479C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396759"/>
            <a:ext cx="7225748" cy="4064482"/>
          </a:xfrm>
          <a:prstGeom prst="rect">
            <a:avLst/>
          </a:prstGeom>
        </p:spPr>
      </p:pic>
      <p:pic>
        <p:nvPicPr>
          <p:cNvPr id="7" name="Picture 6" descr="A logo with a person in the middle&#10;&#10;AI-generated content may be incorrect.">
            <a:extLst>
              <a:ext uri="{FF2B5EF4-FFF2-40B4-BE49-F238E27FC236}">
                <a16:creationId xmlns:a16="http://schemas.microsoft.com/office/drawing/2014/main" id="{9A989AE8-3810-61AB-72FF-0FCA7C1E9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67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C8D8AE-1CAF-9CFB-787B-7F01FCE45965}"/>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53F3B-F233-DD71-C6D1-8F7057F7C006}"/>
              </a:ext>
            </a:extLst>
          </p:cNvPr>
          <p:cNvSpPr>
            <a:spLocks noGrp="1"/>
          </p:cNvSpPr>
          <p:nvPr>
            <p:ph type="title"/>
          </p:nvPr>
        </p:nvSpPr>
        <p:spPr>
          <a:xfrm>
            <a:off x="699713" y="248038"/>
            <a:ext cx="7063721" cy="1159200"/>
          </a:xfrm>
          <a:prstGeom prst="ellipse">
            <a:avLst/>
          </a:prstGeom>
        </p:spPr>
        <p:txBody>
          <a:bodyPr vert="horz" lIns="91440" tIns="45720" rIns="91440" bIns="45720" rtlCol="0" anchor="ctr">
            <a:normAutofit/>
          </a:bodyPr>
          <a:lstStyle/>
          <a:p>
            <a:r>
              <a:rPr lang="en-US" sz="4000" kern="1200" dirty="0" err="1">
                <a:solidFill>
                  <a:srgbClr val="FFFFFF"/>
                </a:solidFill>
                <a:latin typeface="+mj-lt"/>
                <a:ea typeface="+mj-ea"/>
                <a:cs typeface="+mj-cs"/>
              </a:rPr>
              <a:t>Aanbiedings</a:t>
            </a:r>
            <a:endParaRPr lang="en-US" sz="4000" kern="1200" dirty="0">
              <a:solidFill>
                <a:srgbClr val="FFFFFF"/>
              </a:solidFill>
              <a:latin typeface="+mj-lt"/>
              <a:ea typeface="+mj-ea"/>
              <a:cs typeface="+mj-cs"/>
            </a:endParaRPr>
          </a:p>
        </p:txBody>
      </p:sp>
      <p:pic>
        <p:nvPicPr>
          <p:cNvPr id="4" name="Picture 3" descr="A group of women sitting at a table&#10;&#10;AI-generated content may be incorrect.">
            <a:extLst>
              <a:ext uri="{FF2B5EF4-FFF2-40B4-BE49-F238E27FC236}">
                <a16:creationId xmlns:a16="http://schemas.microsoft.com/office/drawing/2014/main" id="{CC4124BE-1116-ABFB-C23A-4E13BE54F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523" y="1966293"/>
            <a:ext cx="7914952" cy="4452160"/>
          </a:xfrm>
          <a:prstGeom prst="rect">
            <a:avLst/>
          </a:prstGeom>
        </p:spPr>
      </p:pic>
      <p:pic>
        <p:nvPicPr>
          <p:cNvPr id="7" name="Picture 6" descr="A logo with a person in the middle&#10;&#10;AI-generated content may be incorrect.">
            <a:extLst>
              <a:ext uri="{FF2B5EF4-FFF2-40B4-BE49-F238E27FC236}">
                <a16:creationId xmlns:a16="http://schemas.microsoft.com/office/drawing/2014/main" id="{65F00DF7-2A22-9305-0466-D3933243E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4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and holding a glass ball with a sunset behind it&#10;&#10;AI-generated content may be incorrect.">
            <a:extLst>
              <a:ext uri="{FF2B5EF4-FFF2-40B4-BE49-F238E27FC236}">
                <a16:creationId xmlns:a16="http://schemas.microsoft.com/office/drawing/2014/main" id="{4A86BDCD-6FC8-FB7A-B8E9-3C124B449F9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8059" b="1941"/>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23" name="Rectangle 2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1901E-A1FC-DB82-31F0-1370C432B132}"/>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err="1"/>
              <a:t>Refleksie</a:t>
            </a:r>
            <a:endParaRPr lang="en-US" sz="3600" dirty="0"/>
          </a:p>
        </p:txBody>
      </p:sp>
      <p:pic>
        <p:nvPicPr>
          <p:cNvPr id="6" name="Picture 5" descr="A logo with a person in the middle&#10;&#10;AI-generated content may be incorrect.">
            <a:extLst>
              <a:ext uri="{FF2B5EF4-FFF2-40B4-BE49-F238E27FC236}">
                <a16:creationId xmlns:a16="http://schemas.microsoft.com/office/drawing/2014/main" id="{A215B802-4FB1-42D2-6DA0-FF555046D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859235"/>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3CD345-C18F-40EE-B909-A3500F18D6C9}">
  <ds:schemaRefs>
    <ds:schemaRef ds:uri="http://schemas.microsoft.com/sharepoint/v3/contenttype/forms"/>
  </ds:schemaRefs>
</ds:datastoreItem>
</file>

<file path=customXml/itemProps2.xml><?xml version="1.0" encoding="utf-8"?>
<ds:datastoreItem xmlns:ds="http://schemas.openxmlformats.org/officeDocument/2006/customXml" ds:itemID="{90D48CFA-06A9-4B6E-94DF-B864B6418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F1D64-05B4-471A-8847-F1A68AAAC06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otalTime>412</TotalTime>
  <Words>892</Words>
  <Application>Microsoft Office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Calibri</vt:lpstr>
      <vt:lpstr>Symbol</vt:lpstr>
      <vt:lpstr>Times New Roman</vt:lpstr>
      <vt:lpstr>Office Theme</vt:lpstr>
      <vt:lpstr>PowerPoint Presentation</vt:lpstr>
      <vt:lpstr>Teen die einde van hierdie les behoort jy in staat te wees om:</vt:lpstr>
      <vt:lpstr>Omgewingsongeregtigheid</vt:lpstr>
      <vt:lpstr>Gemeenskapsdiens</vt:lpstr>
      <vt:lpstr>Groep-aktiwiteit</vt:lpstr>
      <vt:lpstr>Aanbiedings</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1</cp:revision>
  <dcterms:created xsi:type="dcterms:W3CDTF">2025-02-13T11:01:38Z</dcterms:created>
  <dcterms:modified xsi:type="dcterms:W3CDTF">2025-03-12T08:52:01Z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