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AF0"/>
    <a:srgbClr val="4AB5C4"/>
    <a:srgbClr val="029676"/>
    <a:srgbClr val="C0CF3A"/>
    <a:srgbClr val="8AB833"/>
    <a:srgbClr val="CA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35317-D6BC-4F67-B6EE-72C7720EC03E}" v="64" dt="2025-03-12T08:35:54.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579" autoAdjust="0"/>
  </p:normalViewPr>
  <p:slideViewPr>
    <p:cSldViewPr snapToGrid="0">
      <p:cViewPr varScale="1">
        <p:scale>
          <a:sx n="46" d="100"/>
          <a:sy n="46" d="100"/>
        </p:scale>
        <p:origin x="58" y="154"/>
      </p:cViewPr>
      <p:guideLst/>
    </p:cSldViewPr>
  </p:slideViewPr>
  <p:notesTextViewPr>
    <p:cViewPr>
      <p:scale>
        <a:sx n="1" d="1"/>
        <a:sy n="1" d="1"/>
      </p:scale>
      <p:origin x="0" y="-4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9B207E01-B849-4CE1-B573-F0C4711C1AA6}"/>
    <pc:docChg chg="undo redo custSel addSld delSld modSld sldOrd">
      <pc:chgData name="Hp Unit" userId="86ec350514542ee1" providerId="LiveId" clId="{9B207E01-B849-4CE1-B573-F0C4711C1AA6}" dt="2025-02-19T09:23:00.861" v="385" actId="115"/>
      <pc:docMkLst>
        <pc:docMk/>
      </pc:docMkLst>
      <pc:sldChg chg="addSp delSp modSp mod modNotesTx">
        <pc:chgData name="Hp Unit" userId="86ec350514542ee1" providerId="LiveId" clId="{9B207E01-B849-4CE1-B573-F0C4711C1AA6}" dt="2025-02-19T08:44:46.642" v="7"/>
        <pc:sldMkLst>
          <pc:docMk/>
          <pc:sldMk cId="370544029" sldId="256"/>
        </pc:sldMkLst>
      </pc:sldChg>
      <pc:sldChg chg="modSp modNotesTx">
        <pc:chgData name="Hp Unit" userId="86ec350514542ee1" providerId="LiveId" clId="{9B207E01-B849-4CE1-B573-F0C4711C1AA6}" dt="2025-02-19T08:49:38.653" v="29"/>
        <pc:sldMkLst>
          <pc:docMk/>
          <pc:sldMk cId="3771872138" sldId="257"/>
        </pc:sldMkLst>
        <pc:graphicFrameChg chg="mod">
          <ac:chgData name="Hp Unit" userId="86ec350514542ee1" providerId="LiveId" clId="{9B207E01-B849-4CE1-B573-F0C4711C1AA6}" dt="2025-02-19T08:49:38.653" v="29"/>
          <ac:graphicFrameMkLst>
            <pc:docMk/>
            <pc:sldMk cId="3771872138" sldId="257"/>
            <ac:graphicFrameMk id="5" creationId="{41006913-F2A0-4399-F5C5-B732B08A920F}"/>
          </ac:graphicFrameMkLst>
        </pc:graphicFrameChg>
      </pc:sldChg>
      <pc:sldChg chg="addSp delSp modSp mod delDesignElem chgLayout modNotesTx">
        <pc:chgData name="Hp Unit" userId="86ec350514542ee1" providerId="LiveId" clId="{9B207E01-B849-4CE1-B573-F0C4711C1AA6}" dt="2025-02-19T08:53:55.711" v="84" actId="113"/>
        <pc:sldMkLst>
          <pc:docMk/>
          <pc:sldMk cId="1116175204" sldId="258"/>
        </pc:sldMkLst>
        <pc:spChg chg="mod ord">
          <ac:chgData name="Hp Unit" userId="86ec350514542ee1" providerId="LiveId" clId="{9B207E01-B849-4CE1-B573-F0C4711C1AA6}" dt="2025-02-19T08:52:56.898" v="73" actId="20577"/>
          <ac:spMkLst>
            <pc:docMk/>
            <pc:sldMk cId="1116175204" sldId="258"/>
            <ac:spMk id="3" creationId="{910D53EB-916D-2BF2-38A8-A94D4CC8B0A6}"/>
          </ac:spMkLst>
        </pc:spChg>
        <pc:spChg chg="add">
          <ac:chgData name="Hp Unit" userId="86ec350514542ee1" providerId="LiveId" clId="{9B207E01-B849-4CE1-B573-F0C4711C1AA6}" dt="2025-02-19T08:52:49.167" v="72" actId="26606"/>
          <ac:spMkLst>
            <pc:docMk/>
            <pc:sldMk cId="1116175204" sldId="258"/>
            <ac:spMk id="12" creationId="{37C89E4B-3C9F-44B9-8B86-D9E3D112D8EC}"/>
          </ac:spMkLst>
        </pc:spChg>
        <pc:picChg chg="add mod ord">
          <ac:chgData name="Hp Unit" userId="86ec350514542ee1" providerId="LiveId" clId="{9B207E01-B849-4CE1-B573-F0C4711C1AA6}" dt="2025-02-19T08:52:49.167" v="72" actId="26606"/>
          <ac:picMkLst>
            <pc:docMk/>
            <pc:sldMk cId="1116175204" sldId="258"/>
            <ac:picMk id="6" creationId="{EEDBF767-DF66-4091-7B8C-2B843BB6E74A}"/>
          </ac:picMkLst>
        </pc:picChg>
        <pc:cxnChg chg="add">
          <ac:chgData name="Hp Unit" userId="86ec350514542ee1" providerId="LiveId" clId="{9B207E01-B849-4CE1-B573-F0C4711C1AA6}" dt="2025-02-19T08:52:49.167" v="72" actId="26606"/>
          <ac:cxnSpMkLst>
            <pc:docMk/>
            <pc:sldMk cId="1116175204" sldId="258"/>
            <ac:cxnSpMk id="14" creationId="{AA2EAA10-076F-46BD-8F0F-B9A2FB77A85C}"/>
          </ac:cxnSpMkLst>
        </pc:cxnChg>
        <pc:cxnChg chg="add">
          <ac:chgData name="Hp Unit" userId="86ec350514542ee1" providerId="LiveId" clId="{9B207E01-B849-4CE1-B573-F0C4711C1AA6}" dt="2025-02-19T08:52:49.167" v="72" actId="26606"/>
          <ac:cxnSpMkLst>
            <pc:docMk/>
            <pc:sldMk cId="1116175204" sldId="258"/>
            <ac:cxnSpMk id="16" creationId="{D891E407-403B-4764-86C9-33A56D3BCAA3}"/>
          </ac:cxnSpMkLst>
        </pc:cxnChg>
      </pc:sldChg>
      <pc:sldChg chg="del">
        <pc:chgData name="Hp Unit" userId="86ec350514542ee1" providerId="LiveId" clId="{9B207E01-B849-4CE1-B573-F0C4711C1AA6}" dt="2025-02-19T08:58:47.698" v="124" actId="47"/>
        <pc:sldMkLst>
          <pc:docMk/>
          <pc:sldMk cId="2686996442" sldId="259"/>
        </pc:sldMkLst>
      </pc:sldChg>
      <pc:sldChg chg="del">
        <pc:chgData name="Hp Unit" userId="86ec350514542ee1" providerId="LiveId" clId="{9B207E01-B849-4CE1-B573-F0C4711C1AA6}" dt="2025-02-19T08:58:47.698" v="124" actId="47"/>
        <pc:sldMkLst>
          <pc:docMk/>
          <pc:sldMk cId="3800403741" sldId="260"/>
        </pc:sldMkLst>
      </pc:sldChg>
      <pc:sldChg chg="del">
        <pc:chgData name="Hp Unit" userId="86ec350514542ee1" providerId="LiveId" clId="{9B207E01-B849-4CE1-B573-F0C4711C1AA6}" dt="2025-02-19T08:58:47.698" v="124" actId="47"/>
        <pc:sldMkLst>
          <pc:docMk/>
          <pc:sldMk cId="154587252" sldId="261"/>
        </pc:sldMkLst>
      </pc:sldChg>
      <pc:sldChg chg="del">
        <pc:chgData name="Hp Unit" userId="86ec350514542ee1" providerId="LiveId" clId="{9B207E01-B849-4CE1-B573-F0C4711C1AA6}" dt="2025-02-19T08:58:47.698" v="124" actId="47"/>
        <pc:sldMkLst>
          <pc:docMk/>
          <pc:sldMk cId="2770980832" sldId="262"/>
        </pc:sldMkLst>
      </pc:sldChg>
      <pc:sldChg chg="del">
        <pc:chgData name="Hp Unit" userId="86ec350514542ee1" providerId="LiveId" clId="{9B207E01-B849-4CE1-B573-F0C4711C1AA6}" dt="2025-02-19T08:58:47.698" v="124" actId="47"/>
        <pc:sldMkLst>
          <pc:docMk/>
          <pc:sldMk cId="567074216" sldId="263"/>
        </pc:sldMkLst>
      </pc:sldChg>
      <pc:sldChg chg="del">
        <pc:chgData name="Hp Unit" userId="86ec350514542ee1" providerId="LiveId" clId="{9B207E01-B849-4CE1-B573-F0C4711C1AA6}" dt="2025-02-19T08:58:47.698" v="124" actId="47"/>
        <pc:sldMkLst>
          <pc:docMk/>
          <pc:sldMk cId="692246289" sldId="264"/>
        </pc:sldMkLst>
      </pc:sldChg>
      <pc:sldChg chg="del">
        <pc:chgData name="Hp Unit" userId="86ec350514542ee1" providerId="LiveId" clId="{9B207E01-B849-4CE1-B573-F0C4711C1AA6}" dt="2025-02-19T08:58:47.698" v="124" actId="47"/>
        <pc:sldMkLst>
          <pc:docMk/>
          <pc:sldMk cId="2956381633" sldId="265"/>
        </pc:sldMkLst>
      </pc:sldChg>
      <pc:sldChg chg="addSp delSp modSp new mod setBg modNotesTx">
        <pc:chgData name="Hp Unit" userId="86ec350514542ee1" providerId="LiveId" clId="{9B207E01-B849-4CE1-B573-F0C4711C1AA6}" dt="2025-02-19T08:57:23.755" v="123"/>
        <pc:sldMkLst>
          <pc:docMk/>
          <pc:sldMk cId="1556455546" sldId="266"/>
        </pc:sldMkLst>
        <pc:spChg chg="mod ord">
          <ac:chgData name="Hp Unit" userId="86ec350514542ee1" providerId="LiveId" clId="{9B207E01-B849-4CE1-B573-F0C4711C1AA6}" dt="2025-02-19T08:57:16.425" v="122" actId="404"/>
          <ac:spMkLst>
            <pc:docMk/>
            <pc:sldMk cId="1556455546" sldId="266"/>
            <ac:spMk id="2" creationId="{8C0ED779-6AD6-8CC7-AF25-A491F9A9913B}"/>
          </ac:spMkLst>
        </pc:spChg>
        <pc:spChg chg="add">
          <ac:chgData name="Hp Unit" userId="86ec350514542ee1" providerId="LiveId" clId="{9B207E01-B849-4CE1-B573-F0C4711C1AA6}" dt="2025-02-19T08:56:58.260" v="113" actId="26606"/>
          <ac:spMkLst>
            <pc:docMk/>
            <pc:sldMk cId="1556455546" sldId="266"/>
            <ac:spMk id="15" creationId="{37C89E4B-3C9F-44B9-8B86-D9E3D112D8EC}"/>
          </ac:spMkLst>
        </pc:spChg>
        <pc:picChg chg="add mod">
          <ac:chgData name="Hp Unit" userId="86ec350514542ee1" providerId="LiveId" clId="{9B207E01-B849-4CE1-B573-F0C4711C1AA6}" dt="2025-02-19T08:57:00.438" v="114" actId="27614"/>
          <ac:picMkLst>
            <pc:docMk/>
            <pc:sldMk cId="1556455546" sldId="266"/>
            <ac:picMk id="5" creationId="{C6680B45-7516-1D63-9D51-448393127188}"/>
          </ac:picMkLst>
        </pc:picChg>
        <pc:picChg chg="add mod">
          <ac:chgData name="Hp Unit" userId="86ec350514542ee1" providerId="LiveId" clId="{9B207E01-B849-4CE1-B573-F0C4711C1AA6}" dt="2025-02-19T08:57:23.755" v="123"/>
          <ac:picMkLst>
            <pc:docMk/>
            <pc:sldMk cId="1556455546" sldId="266"/>
            <ac:picMk id="6" creationId="{EB325CE3-40C5-A05E-1B5A-A1AF84845742}"/>
          </ac:picMkLst>
        </pc:picChg>
        <pc:cxnChg chg="add">
          <ac:chgData name="Hp Unit" userId="86ec350514542ee1" providerId="LiveId" clId="{9B207E01-B849-4CE1-B573-F0C4711C1AA6}" dt="2025-02-19T08:56:58.260" v="113" actId="26606"/>
          <ac:cxnSpMkLst>
            <pc:docMk/>
            <pc:sldMk cId="1556455546" sldId="266"/>
            <ac:cxnSpMk id="17" creationId="{AA2EAA10-076F-46BD-8F0F-B9A2FB77A85C}"/>
          </ac:cxnSpMkLst>
        </pc:cxnChg>
        <pc:cxnChg chg="add">
          <ac:chgData name="Hp Unit" userId="86ec350514542ee1" providerId="LiveId" clId="{9B207E01-B849-4CE1-B573-F0C4711C1AA6}" dt="2025-02-19T08:56:58.260" v="113" actId="26606"/>
          <ac:cxnSpMkLst>
            <pc:docMk/>
            <pc:sldMk cId="1556455546" sldId="266"/>
            <ac:cxnSpMk id="19" creationId="{D891E407-403B-4764-86C9-33A56D3BCAA3}"/>
          </ac:cxnSpMkLst>
        </pc:cxnChg>
      </pc:sldChg>
      <pc:sldChg chg="new del">
        <pc:chgData name="Hp Unit" userId="86ec350514542ee1" providerId="LiveId" clId="{9B207E01-B849-4CE1-B573-F0C4711C1AA6}" dt="2025-02-19T08:50:04.627" v="31" actId="680"/>
        <pc:sldMkLst>
          <pc:docMk/>
          <pc:sldMk cId="3562571541" sldId="266"/>
        </pc:sldMkLst>
      </pc:sldChg>
      <pc:sldChg chg="addSp delSp modSp new mod setBg setClrOvrMap modNotesTx">
        <pc:chgData name="Hp Unit" userId="86ec350514542ee1" providerId="LiveId" clId="{9B207E01-B849-4CE1-B573-F0C4711C1AA6}" dt="2025-02-19T09:02:42.260" v="242" actId="113"/>
        <pc:sldMkLst>
          <pc:docMk/>
          <pc:sldMk cId="41886384" sldId="267"/>
        </pc:sldMkLst>
        <pc:spChg chg="mod">
          <ac:chgData name="Hp Unit" userId="86ec350514542ee1" providerId="LiveId" clId="{9B207E01-B849-4CE1-B573-F0C4711C1AA6}" dt="2025-02-19T09:02:42.260" v="242" actId="113"/>
          <ac:spMkLst>
            <pc:docMk/>
            <pc:sldMk cId="41886384" sldId="267"/>
            <ac:spMk id="2" creationId="{BCD87C17-A82D-E66B-FDBF-2478AB7E7CC8}"/>
          </ac:spMkLst>
        </pc:spChg>
        <pc:spChg chg="add">
          <ac:chgData name="Hp Unit" userId="86ec350514542ee1" providerId="LiveId" clId="{9B207E01-B849-4CE1-B573-F0C4711C1AA6}" dt="2025-02-19T09:02:13.908" v="238" actId="26606"/>
          <ac:spMkLst>
            <pc:docMk/>
            <pc:sldMk cId="41886384" sldId="267"/>
            <ac:spMk id="16" creationId="{A3EFF7B1-6CB7-47D1-AD37-B870CA2B2151}"/>
          </ac:spMkLst>
        </pc:spChg>
        <pc:spChg chg="add">
          <ac:chgData name="Hp Unit" userId="86ec350514542ee1" providerId="LiveId" clId="{9B207E01-B849-4CE1-B573-F0C4711C1AA6}" dt="2025-02-19T09:02:13.908" v="238" actId="26606"/>
          <ac:spMkLst>
            <pc:docMk/>
            <pc:sldMk cId="41886384" sldId="267"/>
            <ac:spMk id="18" creationId="{7FA2962B-21B6-4689-A95D-A8FF6ADE47F1}"/>
          </ac:spMkLst>
        </pc:spChg>
        <pc:spChg chg="add">
          <ac:chgData name="Hp Unit" userId="86ec350514542ee1" providerId="LiveId" clId="{9B207E01-B849-4CE1-B573-F0C4711C1AA6}" dt="2025-02-19T09:02:13.908" v="238" actId="26606"/>
          <ac:spMkLst>
            <pc:docMk/>
            <pc:sldMk cId="41886384" sldId="267"/>
            <ac:spMk id="34" creationId="{A00D2CE1-35C1-46E6-BD59-CEE668BD90F4}"/>
          </ac:spMkLst>
        </pc:spChg>
        <pc:spChg chg="add">
          <ac:chgData name="Hp Unit" userId="86ec350514542ee1" providerId="LiveId" clId="{9B207E01-B849-4CE1-B573-F0C4711C1AA6}" dt="2025-02-19T09:02:13.908" v="238" actId="26606"/>
          <ac:spMkLst>
            <pc:docMk/>
            <pc:sldMk cId="41886384" sldId="267"/>
            <ac:spMk id="42" creationId="{E18403B7-F2C7-4C07-8522-21C31910902C}"/>
          </ac:spMkLst>
        </pc:spChg>
        <pc:grpChg chg="add">
          <ac:chgData name="Hp Unit" userId="86ec350514542ee1" providerId="LiveId" clId="{9B207E01-B849-4CE1-B573-F0C4711C1AA6}" dt="2025-02-19T09:02:13.908" v="238" actId="26606"/>
          <ac:grpSpMkLst>
            <pc:docMk/>
            <pc:sldMk cId="41886384" sldId="267"/>
            <ac:grpSpMk id="20" creationId="{A745280D-ED36-41FE-8EB1-CE597C99CFE8}"/>
          </ac:grpSpMkLst>
        </pc:grpChg>
        <pc:grpChg chg="add">
          <ac:chgData name="Hp Unit" userId="86ec350514542ee1" providerId="LiveId" clId="{9B207E01-B849-4CE1-B573-F0C4711C1AA6}" dt="2025-02-19T09:02:13.908" v="238" actId="26606"/>
          <ac:grpSpMkLst>
            <pc:docMk/>
            <pc:sldMk cId="41886384" sldId="267"/>
            <ac:grpSpMk id="26" creationId="{80E95A5C-1E97-41C3-9DEC-245FF6DEBF1F}"/>
          </ac:grpSpMkLst>
        </pc:grpChg>
        <pc:grpChg chg="add">
          <ac:chgData name="Hp Unit" userId="86ec350514542ee1" providerId="LiveId" clId="{9B207E01-B849-4CE1-B573-F0C4711C1AA6}" dt="2025-02-19T09:02:13.908" v="238" actId="26606"/>
          <ac:grpSpMkLst>
            <pc:docMk/>
            <pc:sldMk cId="41886384" sldId="267"/>
            <ac:grpSpMk id="44" creationId="{23B58CC6-A99E-43AF-A467-256F19287FB8}"/>
          </ac:grpSpMkLst>
        </pc:grpChg>
        <pc:graphicFrameChg chg="add mod modGraphic">
          <ac:chgData name="Hp Unit" userId="86ec350514542ee1" providerId="LiveId" clId="{9B207E01-B849-4CE1-B573-F0C4711C1AA6}" dt="2025-02-19T09:02:28.624" v="241" actId="26606"/>
          <ac:graphicFrameMkLst>
            <pc:docMk/>
            <pc:sldMk cId="41886384" sldId="267"/>
            <ac:graphicFrameMk id="8" creationId="{1208DE29-5B97-B92B-0F9D-8F373980F8FD}"/>
          </ac:graphicFrameMkLst>
        </pc:graphicFrameChg>
        <pc:picChg chg="add mod">
          <ac:chgData name="Hp Unit" userId="86ec350514542ee1" providerId="LiveId" clId="{9B207E01-B849-4CE1-B573-F0C4711C1AA6}" dt="2025-02-19T09:02:24.700" v="239"/>
          <ac:picMkLst>
            <pc:docMk/>
            <pc:sldMk cId="41886384" sldId="267"/>
            <ac:picMk id="4" creationId="{5DED1B90-04C0-60AF-7E33-46BB32584E6B}"/>
          </ac:picMkLst>
        </pc:picChg>
      </pc:sldChg>
      <pc:sldChg chg="addSp delSp modSp add mod ord addAnim modNotesTx">
        <pc:chgData name="Hp Unit" userId="86ec350514542ee1" providerId="LiveId" clId="{9B207E01-B849-4CE1-B573-F0C4711C1AA6}" dt="2025-02-19T09:21:37.969" v="365" actId="27614"/>
        <pc:sldMkLst>
          <pc:docMk/>
          <pc:sldMk cId="1383476633" sldId="268"/>
        </pc:sldMkLst>
        <pc:spChg chg="mod">
          <ac:chgData name="Hp Unit" userId="86ec350514542ee1" providerId="LiveId" clId="{9B207E01-B849-4CE1-B573-F0C4711C1AA6}" dt="2025-02-19T09:21:33.772" v="363" actId="26606"/>
          <ac:spMkLst>
            <pc:docMk/>
            <pc:sldMk cId="1383476633" sldId="268"/>
            <ac:spMk id="2" creationId="{1E90C628-5E50-792F-8BD5-BF0F6891A549}"/>
          </ac:spMkLst>
        </pc:spChg>
        <pc:spChg chg="add">
          <ac:chgData name="Hp Unit" userId="86ec350514542ee1" providerId="LiveId" clId="{9B207E01-B849-4CE1-B573-F0C4711C1AA6}" dt="2025-02-19T09:21:33.772" v="363" actId="26606"/>
          <ac:spMkLst>
            <pc:docMk/>
            <pc:sldMk cId="1383476633" sldId="268"/>
            <ac:spMk id="24" creationId="{37C89E4B-3C9F-44B9-8B86-D9E3D112D8EC}"/>
          </ac:spMkLst>
        </pc:spChg>
        <pc:picChg chg="add mod ord">
          <ac:chgData name="Hp Unit" userId="86ec350514542ee1" providerId="LiveId" clId="{9B207E01-B849-4CE1-B573-F0C4711C1AA6}" dt="2025-02-19T09:21:37.969" v="365" actId="27614"/>
          <ac:picMkLst>
            <pc:docMk/>
            <pc:sldMk cId="1383476633" sldId="268"/>
            <ac:picMk id="4" creationId="{02587797-F44F-79FC-0D32-ADEE864D9A5A}"/>
          </ac:picMkLst>
        </pc:picChg>
        <pc:cxnChg chg="add">
          <ac:chgData name="Hp Unit" userId="86ec350514542ee1" providerId="LiveId" clId="{9B207E01-B849-4CE1-B573-F0C4711C1AA6}" dt="2025-02-19T09:21:33.772" v="363" actId="26606"/>
          <ac:cxnSpMkLst>
            <pc:docMk/>
            <pc:sldMk cId="1383476633" sldId="268"/>
            <ac:cxnSpMk id="26" creationId="{AA2EAA10-076F-46BD-8F0F-B9A2FB77A85C}"/>
          </ac:cxnSpMkLst>
        </pc:cxnChg>
        <pc:cxnChg chg="add">
          <ac:chgData name="Hp Unit" userId="86ec350514542ee1" providerId="LiveId" clId="{9B207E01-B849-4CE1-B573-F0C4711C1AA6}" dt="2025-02-19T09:21:33.772" v="363" actId="26606"/>
          <ac:cxnSpMkLst>
            <pc:docMk/>
            <pc:sldMk cId="1383476633" sldId="268"/>
            <ac:cxnSpMk id="28" creationId="{D891E407-403B-4764-86C9-33A56D3BCAA3}"/>
          </ac:cxnSpMkLst>
        </pc:cxnChg>
      </pc:sldChg>
      <pc:sldChg chg="addSp delSp modSp add mod modNotesTx">
        <pc:chgData name="Hp Unit" userId="86ec350514542ee1" providerId="LiveId" clId="{9B207E01-B849-4CE1-B573-F0C4711C1AA6}" dt="2025-02-19T09:21:23.689" v="362" actId="26606"/>
        <pc:sldMkLst>
          <pc:docMk/>
          <pc:sldMk cId="4222816616" sldId="269"/>
        </pc:sldMkLst>
        <pc:spChg chg="mod">
          <ac:chgData name="Hp Unit" userId="86ec350514542ee1" providerId="LiveId" clId="{9B207E01-B849-4CE1-B573-F0C4711C1AA6}" dt="2025-02-19T09:21:23.689" v="362" actId="26606"/>
          <ac:spMkLst>
            <pc:docMk/>
            <pc:sldMk cId="4222816616" sldId="269"/>
            <ac:spMk id="2" creationId="{5792975C-A948-9D99-DECE-CE023DC37AEC}"/>
          </ac:spMkLst>
        </pc:spChg>
        <pc:spChg chg="add">
          <ac:chgData name="Hp Unit" userId="86ec350514542ee1" providerId="LiveId" clId="{9B207E01-B849-4CE1-B573-F0C4711C1AA6}" dt="2025-02-19T09:21:23.689" v="362" actId="26606"/>
          <ac:spMkLst>
            <pc:docMk/>
            <pc:sldMk cId="4222816616" sldId="269"/>
            <ac:spMk id="24" creationId="{37C89E4B-3C9F-44B9-8B86-D9E3D112D8EC}"/>
          </ac:spMkLst>
        </pc:spChg>
        <pc:picChg chg="add mod ord">
          <ac:chgData name="Hp Unit" userId="86ec350514542ee1" providerId="LiveId" clId="{9B207E01-B849-4CE1-B573-F0C4711C1AA6}" dt="2025-02-19T09:21:23.689" v="362" actId="26606"/>
          <ac:picMkLst>
            <pc:docMk/>
            <pc:sldMk cId="4222816616" sldId="269"/>
            <ac:picMk id="5" creationId="{8DD13C1A-874F-AB59-E000-DB79401525D0}"/>
          </ac:picMkLst>
        </pc:picChg>
        <pc:cxnChg chg="add">
          <ac:chgData name="Hp Unit" userId="86ec350514542ee1" providerId="LiveId" clId="{9B207E01-B849-4CE1-B573-F0C4711C1AA6}" dt="2025-02-19T09:21:23.689" v="362" actId="26606"/>
          <ac:cxnSpMkLst>
            <pc:docMk/>
            <pc:sldMk cId="4222816616" sldId="269"/>
            <ac:cxnSpMk id="26" creationId="{AA2EAA10-076F-46BD-8F0F-B9A2FB77A85C}"/>
          </ac:cxnSpMkLst>
        </pc:cxnChg>
        <pc:cxnChg chg="add">
          <ac:chgData name="Hp Unit" userId="86ec350514542ee1" providerId="LiveId" clId="{9B207E01-B849-4CE1-B573-F0C4711C1AA6}" dt="2025-02-19T09:21:23.689" v="362" actId="26606"/>
          <ac:cxnSpMkLst>
            <pc:docMk/>
            <pc:sldMk cId="4222816616" sldId="269"/>
            <ac:cxnSpMk id="28" creationId="{D891E407-403B-4764-86C9-33A56D3BCAA3}"/>
          </ac:cxnSpMkLst>
        </pc:cxnChg>
      </pc:sldChg>
      <pc:sldChg chg="addSp delSp modSp new mod setBg modNotesTx">
        <pc:chgData name="Hp Unit" userId="86ec350514542ee1" providerId="LiveId" clId="{9B207E01-B849-4CE1-B573-F0C4711C1AA6}" dt="2025-02-19T09:23:00.861" v="385" actId="115"/>
        <pc:sldMkLst>
          <pc:docMk/>
          <pc:sldMk cId="3747291831" sldId="270"/>
        </pc:sldMkLst>
        <pc:spChg chg="mod ord">
          <ac:chgData name="Hp Unit" userId="86ec350514542ee1" providerId="LiveId" clId="{9B207E01-B849-4CE1-B573-F0C4711C1AA6}" dt="2025-02-19T09:20:46.666" v="360" actId="26606"/>
          <ac:spMkLst>
            <pc:docMk/>
            <pc:sldMk cId="3747291831" sldId="270"/>
            <ac:spMk id="2" creationId="{0ED88BAF-BAB3-8B54-30B7-3AA022EAC5EF}"/>
          </ac:spMkLst>
        </pc:spChg>
        <pc:spChg chg="add">
          <ac:chgData name="Hp Unit" userId="86ec350514542ee1" providerId="LiveId" clId="{9B207E01-B849-4CE1-B573-F0C4711C1AA6}" dt="2025-02-19T09:20:46.666" v="360" actId="26606"/>
          <ac:spMkLst>
            <pc:docMk/>
            <pc:sldMk cId="3747291831" sldId="270"/>
            <ac:spMk id="10" creationId="{3A930249-8242-4E2B-AF17-C01826488321}"/>
          </ac:spMkLst>
        </pc:spChg>
        <pc:spChg chg="add">
          <ac:chgData name="Hp Unit" userId="86ec350514542ee1" providerId="LiveId" clId="{9B207E01-B849-4CE1-B573-F0C4711C1AA6}" dt="2025-02-19T09:20:46.666" v="360" actId="26606"/>
          <ac:spMkLst>
            <pc:docMk/>
            <pc:sldMk cId="3747291831" sldId="270"/>
            <ac:spMk id="12" creationId="{A5BDD999-C5E1-4B3E-A710-768673819165}"/>
          </ac:spMkLst>
        </pc:spChg>
        <pc:picChg chg="add mod">
          <ac:chgData name="Hp Unit" userId="86ec350514542ee1" providerId="LiveId" clId="{9B207E01-B849-4CE1-B573-F0C4711C1AA6}" dt="2025-02-19T09:20:46.666" v="360" actId="26606"/>
          <ac:picMkLst>
            <pc:docMk/>
            <pc:sldMk cId="3747291831" sldId="270"/>
            <ac:picMk id="5" creationId="{19433A73-B04E-325A-F008-879EF51B7F12}"/>
          </ac:picMkLst>
        </pc:picChg>
        <pc:picChg chg="add mod">
          <ac:chgData name="Hp Unit" userId="86ec350514542ee1" providerId="LiveId" clId="{9B207E01-B849-4CE1-B573-F0C4711C1AA6}" dt="2025-02-19T09:21:07.201" v="361"/>
          <ac:picMkLst>
            <pc:docMk/>
            <pc:sldMk cId="3747291831" sldId="270"/>
            <ac:picMk id="6" creationId="{AE55426E-F85A-D19C-56A6-6D4D6BB59C7C}"/>
          </ac:picMkLst>
        </pc:picChg>
      </pc:sldChg>
    </pc:docChg>
  </pc:docChgLst>
  <pc:docChgLst>
    <pc:chgData name="Megan Botes" userId="70568131-745a-489b-b4fe-9e78c579dd6d" providerId="ADAL" clId="{C4C34E89-5925-4EEF-9DE4-4F60399A14EA}"/>
    <pc:docChg chg="modSld">
      <pc:chgData name="Megan Botes" userId="70568131-745a-489b-b4fe-9e78c579dd6d" providerId="ADAL" clId="{C4C34E89-5925-4EEF-9DE4-4F60399A14EA}" dt="2025-03-11T11:44:04.547" v="4" actId="20577"/>
      <pc:docMkLst>
        <pc:docMk/>
      </pc:docMkLst>
      <pc:sldChg chg="modNotesTx">
        <pc:chgData name="Megan Botes" userId="70568131-745a-489b-b4fe-9e78c579dd6d" providerId="ADAL" clId="{C4C34E89-5925-4EEF-9DE4-4F60399A14EA}" dt="2025-03-11T11:44:04.547" v="4" actId="20577"/>
        <pc:sldMkLst>
          <pc:docMk/>
          <pc:sldMk cId="41886384" sldId="267"/>
        </pc:sldMkLst>
      </pc:sldChg>
    </pc:docChg>
  </pc:docChgLst>
  <pc:docChgLst>
    <pc:chgData name="Hp Unit" userId="86ec350514542ee1" providerId="LiveId" clId="{3CD78481-1A79-4DD5-A19D-014B9E85907D}"/>
    <pc:docChg chg="undo custSel addSld delSld modSld">
      <pc:chgData name="Hp Unit" userId="86ec350514542ee1" providerId="LiveId" clId="{3CD78481-1A79-4DD5-A19D-014B9E85907D}" dt="2025-02-14T15:02:50.084" v="1178" actId="47"/>
      <pc:docMkLst>
        <pc:docMk/>
      </pc:docMkLst>
      <pc:sldChg chg="addSp delSp modSp mod modNotesTx">
        <pc:chgData name="Hp Unit" userId="86ec350514542ee1" providerId="LiveId" clId="{3CD78481-1A79-4DD5-A19D-014B9E85907D}" dt="2025-02-14T14:05:07.689" v="34" actId="15"/>
        <pc:sldMkLst>
          <pc:docMk/>
          <pc:sldMk cId="370544029" sldId="256"/>
        </pc:sldMkLst>
      </pc:sldChg>
      <pc:sldChg chg="addSp delSp modSp mod modNotesTx">
        <pc:chgData name="Hp Unit" userId="86ec350514542ee1" providerId="LiveId" clId="{3CD78481-1A79-4DD5-A19D-014B9E85907D}" dt="2025-02-14T14:09:19.567" v="60" actId="113"/>
        <pc:sldMkLst>
          <pc:docMk/>
          <pc:sldMk cId="3771872138" sldId="257"/>
        </pc:sldMkLst>
        <pc:graphicFrameChg chg="add del mod modGraphic">
          <ac:chgData name="Hp Unit" userId="86ec350514542ee1" providerId="LiveId" clId="{3CD78481-1A79-4DD5-A19D-014B9E85907D}" dt="2025-02-14T14:08:28.521" v="48" actId="26606"/>
          <ac:graphicFrameMkLst>
            <pc:docMk/>
            <pc:sldMk cId="3771872138" sldId="257"/>
            <ac:graphicFrameMk id="5" creationId="{41006913-F2A0-4399-F5C5-B732B08A920F}"/>
          </ac:graphicFrameMkLst>
        </pc:graphicFrameChg>
        <pc:picChg chg="mod">
          <ac:chgData name="Hp Unit" userId="86ec350514542ee1" providerId="LiveId" clId="{3CD78481-1A79-4DD5-A19D-014B9E85907D}" dt="2025-02-14T14:08:23.032" v="47" actId="27614"/>
          <ac:picMkLst>
            <pc:docMk/>
            <pc:sldMk cId="3771872138" sldId="257"/>
            <ac:picMk id="4" creationId="{E6C30F7D-EC64-72C6-ACFA-37E5D7CF1147}"/>
          </ac:picMkLst>
        </pc:picChg>
      </pc:sldChg>
      <pc:sldChg chg="addSp delSp modSp mod setBg delAnim modAnim setClrOvrMap delDesignElem chgLayout modNotesTx">
        <pc:chgData name="Hp Unit" userId="86ec350514542ee1" providerId="LiveId" clId="{3CD78481-1A79-4DD5-A19D-014B9E85907D}" dt="2025-02-14T14:12:23.329" v="213" actId="113"/>
        <pc:sldMkLst>
          <pc:docMk/>
          <pc:sldMk cId="1116175204" sldId="258"/>
        </pc:sldMkLst>
        <pc:spChg chg="add mod ord">
          <ac:chgData name="Hp Unit" userId="86ec350514542ee1" providerId="LiveId" clId="{3CD78481-1A79-4DD5-A19D-014B9E85907D}" dt="2025-02-14T14:11:00.292" v="192" actId="26606"/>
          <ac:spMkLst>
            <pc:docMk/>
            <pc:sldMk cId="1116175204" sldId="258"/>
            <ac:spMk id="3" creationId="{910D53EB-916D-2BF2-38A8-A94D4CC8B0A6}"/>
          </ac:spMkLst>
        </pc:spChg>
        <pc:picChg chg="mod">
          <ac:chgData name="Hp Unit" userId="86ec350514542ee1" providerId="LiveId" clId="{3CD78481-1A79-4DD5-A19D-014B9E85907D}" dt="2025-02-14T14:11:05.995" v="193" actId="27614"/>
          <ac:picMkLst>
            <pc:docMk/>
            <pc:sldMk cId="1116175204" sldId="258"/>
            <ac:picMk id="7" creationId="{A5B7AA87-5844-90EC-30AB-F5E41A7280DA}"/>
          </ac:picMkLst>
        </pc:picChg>
      </pc:sldChg>
      <pc:sldChg chg="addSp delSp modSp mod modClrScheme delDesignElem chgLayout modNotesTx">
        <pc:chgData name="Hp Unit" userId="86ec350514542ee1" providerId="LiveId" clId="{3CD78481-1A79-4DD5-A19D-014B9E85907D}" dt="2025-02-14T14:16:21.963" v="385" actId="113"/>
        <pc:sldMkLst>
          <pc:docMk/>
          <pc:sldMk cId="2686996442" sldId="259"/>
        </pc:sldMkLst>
      </pc:sldChg>
      <pc:sldChg chg="addSp delSp modSp mod modNotesTx">
        <pc:chgData name="Hp Unit" userId="86ec350514542ee1" providerId="LiveId" clId="{3CD78481-1A79-4DD5-A19D-014B9E85907D}" dt="2025-02-14T14:20:17.074" v="578" actId="113"/>
        <pc:sldMkLst>
          <pc:docMk/>
          <pc:sldMk cId="3800403741" sldId="260"/>
        </pc:sldMkLst>
      </pc:sldChg>
      <pc:sldChg chg="addSp delSp modSp mod modClrScheme delDesignElem chgLayout modNotesTx">
        <pc:chgData name="Hp Unit" userId="86ec350514542ee1" providerId="LiveId" clId="{3CD78481-1A79-4DD5-A19D-014B9E85907D}" dt="2025-02-14T14:32:01.459" v="696" actId="115"/>
        <pc:sldMkLst>
          <pc:docMk/>
          <pc:sldMk cId="154587252" sldId="261"/>
        </pc:sldMkLst>
      </pc:sldChg>
      <pc:sldChg chg="addSp delSp modSp mod delAnim delDesignElem chgLayout modNotesTx">
        <pc:chgData name="Hp Unit" userId="86ec350514542ee1" providerId="LiveId" clId="{3CD78481-1A79-4DD5-A19D-014B9E85907D}" dt="2025-02-14T14:38:23.749" v="781" actId="27636"/>
        <pc:sldMkLst>
          <pc:docMk/>
          <pc:sldMk cId="2770980832" sldId="262"/>
        </pc:sldMkLst>
      </pc:sldChg>
      <pc:sldChg chg="addSp delSp modSp mod modClrScheme delAnim delDesignElem chgLayout modNotesTx">
        <pc:chgData name="Hp Unit" userId="86ec350514542ee1" providerId="LiveId" clId="{3CD78481-1A79-4DD5-A19D-014B9E85907D}" dt="2025-02-14T14:53:25.571" v="961" actId="14100"/>
        <pc:sldMkLst>
          <pc:docMk/>
          <pc:sldMk cId="567074216" sldId="263"/>
        </pc:sldMkLst>
      </pc:sldChg>
      <pc:sldChg chg="addSp delSp modSp mod modClrScheme delDesignElem chgLayout modNotesTx">
        <pc:chgData name="Hp Unit" userId="86ec350514542ee1" providerId="LiveId" clId="{3CD78481-1A79-4DD5-A19D-014B9E85907D}" dt="2025-02-14T14:57:04.933" v="1120" actId="26606"/>
        <pc:sldMkLst>
          <pc:docMk/>
          <pc:sldMk cId="692246289" sldId="264"/>
        </pc:sldMkLst>
      </pc:sldChg>
      <pc:sldChg chg="addSp delSp modSp add del mod modClrScheme delDesignElem chgLayout modNotesTx">
        <pc:chgData name="Hp Unit" userId="86ec350514542ee1" providerId="LiveId" clId="{3CD78481-1A79-4DD5-A19D-014B9E85907D}" dt="2025-02-14T15:02:50.084" v="1178" actId="47"/>
        <pc:sldMkLst>
          <pc:docMk/>
          <pc:sldMk cId="2956381633" sldId="265"/>
        </pc:sldMkLst>
      </pc:sldChg>
      <pc:sldChg chg="del">
        <pc:chgData name="Hp Unit" userId="86ec350514542ee1" providerId="LiveId" clId="{3CD78481-1A79-4DD5-A19D-014B9E85907D}" dt="2025-02-14T15:02:47.105" v="1176" actId="47"/>
        <pc:sldMkLst>
          <pc:docMk/>
          <pc:sldMk cId="330300600" sldId="266"/>
        </pc:sldMkLst>
      </pc:sldChg>
      <pc:sldChg chg="del">
        <pc:chgData name="Hp Unit" userId="86ec350514542ee1" providerId="LiveId" clId="{3CD78481-1A79-4DD5-A19D-014B9E85907D}" dt="2025-02-14T15:02:47.105" v="1176" actId="47"/>
        <pc:sldMkLst>
          <pc:docMk/>
          <pc:sldMk cId="3566596891" sldId="267"/>
        </pc:sldMkLst>
      </pc:sldChg>
      <pc:sldChg chg="del">
        <pc:chgData name="Hp Unit" userId="86ec350514542ee1" providerId="LiveId" clId="{3CD78481-1A79-4DD5-A19D-014B9E85907D}" dt="2025-02-14T15:02:47.105" v="1176" actId="47"/>
        <pc:sldMkLst>
          <pc:docMk/>
          <pc:sldMk cId="3184162094" sldId="269"/>
        </pc:sldMkLst>
      </pc:sldChg>
      <pc:sldChg chg="del">
        <pc:chgData name="Hp Unit" userId="86ec350514542ee1" providerId="LiveId" clId="{3CD78481-1A79-4DD5-A19D-014B9E85907D}" dt="2025-02-14T15:02:47.105" v="1176" actId="47"/>
        <pc:sldMkLst>
          <pc:docMk/>
          <pc:sldMk cId="870948338" sldId="270"/>
        </pc:sldMkLst>
      </pc:sldChg>
      <pc:sldChg chg="del">
        <pc:chgData name="Hp Unit" userId="86ec350514542ee1" providerId="LiveId" clId="{3CD78481-1A79-4DD5-A19D-014B9E85907D}" dt="2025-02-14T15:02:47.105" v="1176" actId="47"/>
        <pc:sldMkLst>
          <pc:docMk/>
          <pc:sldMk cId="855782735" sldId="271"/>
        </pc:sldMkLst>
      </pc:sldChg>
      <pc:sldChg chg="del">
        <pc:chgData name="Hp Unit" userId="86ec350514542ee1" providerId="LiveId" clId="{3CD78481-1A79-4DD5-A19D-014B9E85907D}" dt="2025-02-14T15:02:47.105" v="1176" actId="47"/>
        <pc:sldMkLst>
          <pc:docMk/>
          <pc:sldMk cId="3718670927" sldId="272"/>
        </pc:sldMkLst>
      </pc:sldChg>
      <pc:sldChg chg="del">
        <pc:chgData name="Hp Unit" userId="86ec350514542ee1" providerId="LiveId" clId="{3CD78481-1A79-4DD5-A19D-014B9E85907D}" dt="2025-02-14T15:02:47.105" v="1176" actId="47"/>
        <pc:sldMkLst>
          <pc:docMk/>
          <pc:sldMk cId="2047492109" sldId="273"/>
        </pc:sldMkLst>
      </pc:sldChg>
      <pc:sldChg chg="new del">
        <pc:chgData name="Hp Unit" userId="86ec350514542ee1" providerId="LiveId" clId="{3CD78481-1A79-4DD5-A19D-014B9E85907D}" dt="2025-02-14T14:20:57.372" v="583" actId="680"/>
        <pc:sldMkLst>
          <pc:docMk/>
          <pc:sldMk cId="1275069848" sldId="274"/>
        </pc:sldMkLst>
      </pc:sldChg>
    </pc:docChg>
  </pc:docChgLst>
  <pc:docChgLst>
    <pc:chgData name="Megan Botes" userId="70568131-745a-489b-b4fe-9e78c579dd6d" providerId="ADAL" clId="{96435317-D6BC-4F67-B6EE-72C7720EC03E}"/>
    <pc:docChg chg="undo custSel modSld">
      <pc:chgData name="Megan Botes" userId="70568131-745a-489b-b4fe-9e78c579dd6d" providerId="ADAL" clId="{96435317-D6BC-4F67-B6EE-72C7720EC03E}" dt="2025-03-12T08:36:18.851" v="285" actId="12"/>
      <pc:docMkLst>
        <pc:docMk/>
      </pc:docMkLst>
      <pc:sldChg chg="addSp delSp modSp mod modNotesTx">
        <pc:chgData name="Megan Botes" userId="70568131-745a-489b-b4fe-9e78c579dd6d" providerId="ADAL" clId="{96435317-D6BC-4F67-B6EE-72C7720EC03E}" dt="2025-03-12T08:24:49.840" v="6"/>
        <pc:sldMkLst>
          <pc:docMk/>
          <pc:sldMk cId="370544029" sldId="256"/>
        </pc:sldMkLst>
        <pc:picChg chg="del">
          <ac:chgData name="Megan Botes" userId="70568131-745a-489b-b4fe-9e78c579dd6d" providerId="ADAL" clId="{96435317-D6BC-4F67-B6EE-72C7720EC03E}" dt="2025-03-12T08:24:06.121" v="0" actId="478"/>
          <ac:picMkLst>
            <pc:docMk/>
            <pc:sldMk cId="370544029" sldId="256"/>
            <ac:picMk id="3" creationId="{3D638AE0-8FDD-F8E8-6747-6AA45A566B43}"/>
          </ac:picMkLst>
        </pc:picChg>
        <pc:picChg chg="add mod ord">
          <ac:chgData name="Megan Botes" userId="70568131-745a-489b-b4fe-9e78c579dd6d" providerId="ADAL" clId="{96435317-D6BC-4F67-B6EE-72C7720EC03E}" dt="2025-03-12T08:24:20.270" v="4" actId="167"/>
          <ac:picMkLst>
            <pc:docMk/>
            <pc:sldMk cId="370544029" sldId="256"/>
            <ac:picMk id="4" creationId="{F3E6707A-D8A7-5EF0-63D1-03D44D4FF390}"/>
          </ac:picMkLst>
        </pc:picChg>
      </pc:sldChg>
      <pc:sldChg chg="modSp mod modNotesTx">
        <pc:chgData name="Megan Botes" userId="70568131-745a-489b-b4fe-9e78c579dd6d" providerId="ADAL" clId="{96435317-D6BC-4F67-B6EE-72C7720EC03E}" dt="2025-03-12T08:26:58.958" v="30" actId="113"/>
        <pc:sldMkLst>
          <pc:docMk/>
          <pc:sldMk cId="3771872138" sldId="257"/>
        </pc:sldMkLst>
        <pc:spChg chg="mod">
          <ac:chgData name="Megan Botes" userId="70568131-745a-489b-b4fe-9e78c579dd6d" providerId="ADAL" clId="{96435317-D6BC-4F67-B6EE-72C7720EC03E}" dt="2025-03-12T08:25:14.579" v="9" actId="404"/>
          <ac:spMkLst>
            <pc:docMk/>
            <pc:sldMk cId="3771872138" sldId="257"/>
            <ac:spMk id="2" creationId="{9EE68175-E48E-D281-8B66-B7E12D06D02F}"/>
          </ac:spMkLst>
        </pc:spChg>
        <pc:graphicFrameChg chg="mod">
          <ac:chgData name="Megan Botes" userId="70568131-745a-489b-b4fe-9e78c579dd6d" providerId="ADAL" clId="{96435317-D6BC-4F67-B6EE-72C7720EC03E}" dt="2025-03-12T08:26:58.958" v="30" actId="113"/>
          <ac:graphicFrameMkLst>
            <pc:docMk/>
            <pc:sldMk cId="3771872138" sldId="257"/>
            <ac:graphicFrameMk id="5" creationId="{41006913-F2A0-4399-F5C5-B732B08A920F}"/>
          </ac:graphicFrameMkLst>
        </pc:graphicFrameChg>
      </pc:sldChg>
      <pc:sldChg chg="modSp mod modNotesTx">
        <pc:chgData name="Megan Botes" userId="70568131-745a-489b-b4fe-9e78c579dd6d" providerId="ADAL" clId="{96435317-D6BC-4F67-B6EE-72C7720EC03E}" dt="2025-03-12T08:27:57.418" v="57" actId="20577"/>
        <pc:sldMkLst>
          <pc:docMk/>
          <pc:sldMk cId="1116175204" sldId="258"/>
        </pc:sldMkLst>
        <pc:spChg chg="mod">
          <ac:chgData name="Megan Botes" userId="70568131-745a-489b-b4fe-9e78c579dd6d" providerId="ADAL" clId="{96435317-D6BC-4F67-B6EE-72C7720EC03E}" dt="2025-03-12T08:27:57.418" v="57" actId="20577"/>
          <ac:spMkLst>
            <pc:docMk/>
            <pc:sldMk cId="1116175204" sldId="258"/>
            <ac:spMk id="3" creationId="{910D53EB-916D-2BF2-38A8-A94D4CC8B0A6}"/>
          </ac:spMkLst>
        </pc:spChg>
      </pc:sldChg>
      <pc:sldChg chg="modSp mod modNotesTx">
        <pc:chgData name="Megan Botes" userId="70568131-745a-489b-b4fe-9e78c579dd6d" providerId="ADAL" clId="{96435317-D6BC-4F67-B6EE-72C7720EC03E}" dt="2025-03-12T08:28:43.480" v="74" actId="12"/>
        <pc:sldMkLst>
          <pc:docMk/>
          <pc:sldMk cId="1556455546" sldId="266"/>
        </pc:sldMkLst>
        <pc:spChg chg="mod">
          <ac:chgData name="Megan Botes" userId="70568131-745a-489b-b4fe-9e78c579dd6d" providerId="ADAL" clId="{96435317-D6BC-4F67-B6EE-72C7720EC03E}" dt="2025-03-12T08:28:18.650" v="69" actId="20577"/>
          <ac:spMkLst>
            <pc:docMk/>
            <pc:sldMk cId="1556455546" sldId="266"/>
            <ac:spMk id="2" creationId="{8C0ED779-6AD6-8CC7-AF25-A491F9A9913B}"/>
          </ac:spMkLst>
        </pc:spChg>
      </pc:sldChg>
      <pc:sldChg chg="modSp mod modNotesTx">
        <pc:chgData name="Megan Botes" userId="70568131-745a-489b-b4fe-9e78c579dd6d" providerId="ADAL" clId="{96435317-D6BC-4F67-B6EE-72C7720EC03E}" dt="2025-03-12T08:31:49.350" v="194"/>
        <pc:sldMkLst>
          <pc:docMk/>
          <pc:sldMk cId="41886384" sldId="267"/>
        </pc:sldMkLst>
        <pc:spChg chg="mod">
          <ac:chgData name="Megan Botes" userId="70568131-745a-489b-b4fe-9e78c579dd6d" providerId="ADAL" clId="{96435317-D6BC-4F67-B6EE-72C7720EC03E}" dt="2025-03-12T08:31:10.674" v="164" actId="20577"/>
          <ac:spMkLst>
            <pc:docMk/>
            <pc:sldMk cId="41886384" sldId="267"/>
            <ac:spMk id="2" creationId="{BCD87C17-A82D-E66B-FDBF-2478AB7E7CC8}"/>
          </ac:spMkLst>
        </pc:spChg>
        <pc:graphicFrameChg chg="mod">
          <ac:chgData name="Megan Botes" userId="70568131-745a-489b-b4fe-9e78c579dd6d" providerId="ADAL" clId="{96435317-D6BC-4F67-B6EE-72C7720EC03E}" dt="2025-03-12T08:31:49.350" v="194"/>
          <ac:graphicFrameMkLst>
            <pc:docMk/>
            <pc:sldMk cId="41886384" sldId="267"/>
            <ac:graphicFrameMk id="8" creationId="{1208DE29-5B97-B92B-0F9D-8F373980F8FD}"/>
          </ac:graphicFrameMkLst>
        </pc:graphicFrameChg>
      </pc:sldChg>
      <pc:sldChg chg="modSp modNotesTx">
        <pc:chgData name="Megan Botes" userId="70568131-745a-489b-b4fe-9e78c579dd6d" providerId="ADAL" clId="{96435317-D6BC-4F67-B6EE-72C7720EC03E}" dt="2025-03-12T08:34:08.118" v="235" actId="15"/>
        <pc:sldMkLst>
          <pc:docMk/>
          <pc:sldMk cId="1383476633" sldId="268"/>
        </pc:sldMkLst>
        <pc:spChg chg="mod">
          <ac:chgData name="Megan Botes" userId="70568131-745a-489b-b4fe-9e78c579dd6d" providerId="ADAL" clId="{96435317-D6BC-4F67-B6EE-72C7720EC03E}" dt="2025-03-12T08:33:41.632" v="231" actId="20577"/>
          <ac:spMkLst>
            <pc:docMk/>
            <pc:sldMk cId="1383476633" sldId="268"/>
            <ac:spMk id="2" creationId="{1E90C628-5E50-792F-8BD5-BF0F6891A549}"/>
          </ac:spMkLst>
        </pc:spChg>
      </pc:sldChg>
      <pc:sldChg chg="modSp mod modNotesTx">
        <pc:chgData name="Megan Botes" userId="70568131-745a-489b-b4fe-9e78c579dd6d" providerId="ADAL" clId="{96435317-D6BC-4F67-B6EE-72C7720EC03E}" dt="2025-03-12T08:35:17.497" v="256" actId="12"/>
        <pc:sldMkLst>
          <pc:docMk/>
          <pc:sldMk cId="4222816616" sldId="269"/>
        </pc:sldMkLst>
        <pc:spChg chg="mod">
          <ac:chgData name="Megan Botes" userId="70568131-745a-489b-b4fe-9e78c579dd6d" providerId="ADAL" clId="{96435317-D6BC-4F67-B6EE-72C7720EC03E}" dt="2025-03-12T08:34:26.760" v="247" actId="20577"/>
          <ac:spMkLst>
            <pc:docMk/>
            <pc:sldMk cId="4222816616" sldId="269"/>
            <ac:spMk id="2" creationId="{5792975C-A948-9D99-DECE-CE023DC37AEC}"/>
          </ac:spMkLst>
        </pc:spChg>
      </pc:sldChg>
      <pc:sldChg chg="modSp mod modNotesTx">
        <pc:chgData name="Megan Botes" userId="70568131-745a-489b-b4fe-9e78c579dd6d" providerId="ADAL" clId="{96435317-D6BC-4F67-B6EE-72C7720EC03E}" dt="2025-03-12T08:36:18.851" v="285" actId="12"/>
        <pc:sldMkLst>
          <pc:docMk/>
          <pc:sldMk cId="3747291831" sldId="270"/>
        </pc:sldMkLst>
        <pc:spChg chg="mod">
          <ac:chgData name="Megan Botes" userId="70568131-745a-489b-b4fe-9e78c579dd6d" providerId="ADAL" clId="{96435317-D6BC-4F67-B6EE-72C7720EC03E}" dt="2025-03-12T08:35:33.714" v="278" actId="20577"/>
          <ac:spMkLst>
            <pc:docMk/>
            <pc:sldMk cId="3747291831" sldId="270"/>
            <ac:spMk id="2" creationId="{0ED88BAF-BAB3-8B54-30B7-3AA022EAC5E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F9914-8109-4E93-984B-003A0FC425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411271-F091-4A62-AE03-516608155E6F}">
      <dgm:prSet/>
      <dgm:spPr/>
      <dgm:t>
        <a:bodyPr/>
        <a:lstStyle/>
        <a:p>
          <a:pPr>
            <a:lnSpc>
              <a:spcPct val="100000"/>
            </a:lnSpc>
          </a:pPr>
          <a:r>
            <a:rPr lang="nl-NL" b="0" dirty="0"/>
            <a:t>Te verduidelik </a:t>
          </a:r>
          <a:r>
            <a:rPr lang="nl-NL" b="1" dirty="0"/>
            <a:t>hoe menslike aktiwiteite tot aardverwarming bydra</a:t>
          </a:r>
          <a:r>
            <a:rPr lang="nl-NL" b="0" dirty="0"/>
            <a:t>.</a:t>
          </a:r>
          <a:endParaRPr lang="en-US" b="0" dirty="0"/>
        </a:p>
      </dgm:t>
    </dgm:pt>
    <dgm:pt modelId="{E7BE8415-9A50-4515-AA12-9FA1DD7BC7BB}" type="parTrans" cxnId="{BD56FFC6-56FD-4DEA-BFC8-BA0FCF7F2B7B}">
      <dgm:prSet/>
      <dgm:spPr/>
      <dgm:t>
        <a:bodyPr/>
        <a:lstStyle/>
        <a:p>
          <a:endParaRPr lang="en-US"/>
        </a:p>
      </dgm:t>
    </dgm:pt>
    <dgm:pt modelId="{088B9742-F994-4F56-8A41-5658758C5744}" type="sibTrans" cxnId="{BD56FFC6-56FD-4DEA-BFC8-BA0FCF7F2B7B}">
      <dgm:prSet/>
      <dgm:spPr/>
      <dgm:t>
        <a:bodyPr/>
        <a:lstStyle/>
        <a:p>
          <a:endParaRPr lang="en-US"/>
        </a:p>
      </dgm:t>
    </dgm:pt>
    <dgm:pt modelId="{4B76B2F5-05D7-49BE-BD65-098E122DDDFB}">
      <dgm:prSet/>
      <dgm:spPr/>
      <dgm:t>
        <a:bodyPr/>
        <a:lstStyle/>
        <a:p>
          <a:pPr>
            <a:lnSpc>
              <a:spcPct val="100000"/>
            </a:lnSpc>
          </a:pPr>
          <a:r>
            <a:rPr lang="nl-NL" b="0" dirty="0"/>
            <a:t>Die </a:t>
          </a:r>
          <a:r>
            <a:rPr lang="nl-NL" b="1" dirty="0"/>
            <a:t>impak van klimaatsverandering </a:t>
          </a:r>
          <a:r>
            <a:rPr lang="nl-NL" b="0" dirty="0"/>
            <a:t>op ekosisteme, oseane, menslike gesondheid en weerpatrone te </a:t>
          </a:r>
          <a:r>
            <a:rPr lang="nl-NL" b="1" dirty="0"/>
            <a:t>beskryf</a:t>
          </a:r>
          <a:r>
            <a:rPr lang="nl-NL" b="0" dirty="0"/>
            <a:t>.</a:t>
          </a:r>
          <a:endParaRPr lang="en-US" b="0" dirty="0"/>
        </a:p>
      </dgm:t>
    </dgm:pt>
    <dgm:pt modelId="{D8601355-37BA-4909-91DE-BF092621C564}" type="parTrans" cxnId="{6DC11633-6A5D-4893-8B02-304E0EF5EB12}">
      <dgm:prSet/>
      <dgm:spPr/>
      <dgm:t>
        <a:bodyPr/>
        <a:lstStyle/>
        <a:p>
          <a:endParaRPr lang="en-US"/>
        </a:p>
      </dgm:t>
    </dgm:pt>
    <dgm:pt modelId="{00EE46A4-3F43-412E-A865-0ADD6306FAFA}" type="sibTrans" cxnId="{6DC11633-6A5D-4893-8B02-304E0EF5EB12}">
      <dgm:prSet/>
      <dgm:spPr/>
      <dgm:t>
        <a:bodyPr/>
        <a:lstStyle/>
        <a:p>
          <a:endParaRPr lang="en-US"/>
        </a:p>
      </dgm:t>
    </dgm:pt>
    <dgm:pt modelId="{D7E54295-9F5A-4ADF-BB78-4164FE5B6228}">
      <dgm:prSet/>
      <dgm:spPr/>
      <dgm:t>
        <a:bodyPr/>
        <a:lstStyle/>
        <a:p>
          <a:pPr>
            <a:lnSpc>
              <a:spcPct val="100000"/>
            </a:lnSpc>
            <a:buFont typeface="Arial" panose="020B0604020202020204" pitchFamily="34" charset="0"/>
            <a:buChar char="•"/>
          </a:pPr>
          <a:r>
            <a:rPr lang="nl-NL" dirty="0"/>
            <a:t>Maniere te begryp om </a:t>
          </a:r>
          <a:r>
            <a:rPr lang="nl-NL" b="1" dirty="0"/>
            <a:t>aardverwarming te beperk </a:t>
          </a:r>
          <a:r>
            <a:rPr lang="nl-NL" dirty="0"/>
            <a:t>en </a:t>
          </a:r>
          <a:r>
            <a:rPr lang="nl-NL" b="1" dirty="0"/>
            <a:t>aan te pas </a:t>
          </a:r>
          <a:r>
            <a:rPr lang="nl-NL" dirty="0"/>
            <a:t>by die veranderende omstandighede.</a:t>
          </a:r>
          <a:endParaRPr lang="en-US" dirty="0"/>
        </a:p>
      </dgm:t>
    </dgm:pt>
    <dgm:pt modelId="{4211DA40-1196-4154-857C-EA8A7AFB2D69}" type="parTrans" cxnId="{554454BF-CC5B-4FC7-906E-82512AF2D4CC}">
      <dgm:prSet/>
      <dgm:spPr/>
    </dgm:pt>
    <dgm:pt modelId="{6BF25AFB-9868-47D4-BB8E-D945C2955784}" type="sibTrans" cxnId="{554454BF-CC5B-4FC7-906E-82512AF2D4CC}">
      <dgm:prSet/>
      <dgm:spPr/>
    </dgm:pt>
    <dgm:pt modelId="{4BCA2AB1-CB22-4549-80E7-87788523E731}" type="pres">
      <dgm:prSet presAssocID="{898F9914-8109-4E93-984B-003A0FC42572}" presName="root" presStyleCnt="0">
        <dgm:presLayoutVars>
          <dgm:dir/>
          <dgm:resizeHandles val="exact"/>
        </dgm:presLayoutVars>
      </dgm:prSet>
      <dgm:spPr/>
    </dgm:pt>
    <dgm:pt modelId="{2956AD0A-F383-4049-ADFE-53680B449445}" type="pres">
      <dgm:prSet presAssocID="{BE411271-F091-4A62-AE03-516608155E6F}" presName="compNode" presStyleCnt="0"/>
      <dgm:spPr/>
    </dgm:pt>
    <dgm:pt modelId="{DA10D097-462E-4D80-BB1B-B292CCEE852B}" type="pres">
      <dgm:prSet presAssocID="{BE411271-F091-4A62-AE03-516608155E6F}" presName="bgRect" presStyleLbl="bgShp" presStyleIdx="0" presStyleCnt="3"/>
      <dgm:spPr/>
    </dgm:pt>
    <dgm:pt modelId="{F664E92E-7C17-4302-A630-3C2FF4D0B151}" type="pres">
      <dgm:prSet presAssocID="{BE411271-F091-4A62-AE03-516608155E6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r with solid fill"/>
        </a:ext>
      </dgm:extLst>
    </dgm:pt>
    <dgm:pt modelId="{227A35FC-B2AD-4E59-BDBF-61694265F4AC}" type="pres">
      <dgm:prSet presAssocID="{BE411271-F091-4A62-AE03-516608155E6F}" presName="spaceRect" presStyleCnt="0"/>
      <dgm:spPr/>
    </dgm:pt>
    <dgm:pt modelId="{177FCC18-5492-445A-A3A4-C35333FE66A6}" type="pres">
      <dgm:prSet presAssocID="{BE411271-F091-4A62-AE03-516608155E6F}" presName="parTx" presStyleLbl="revTx" presStyleIdx="0" presStyleCnt="3">
        <dgm:presLayoutVars>
          <dgm:chMax val="0"/>
          <dgm:chPref val="0"/>
        </dgm:presLayoutVars>
      </dgm:prSet>
      <dgm:spPr/>
    </dgm:pt>
    <dgm:pt modelId="{D54CB1F5-8106-4EFE-82AD-36DCDE151102}" type="pres">
      <dgm:prSet presAssocID="{088B9742-F994-4F56-8A41-5658758C5744}" presName="sibTrans" presStyleCnt="0"/>
      <dgm:spPr/>
    </dgm:pt>
    <dgm:pt modelId="{D7145C28-1B14-4845-807D-8B620413E759}" type="pres">
      <dgm:prSet presAssocID="{4B76B2F5-05D7-49BE-BD65-098E122DDDFB}" presName="compNode" presStyleCnt="0"/>
      <dgm:spPr/>
    </dgm:pt>
    <dgm:pt modelId="{B113C6F4-67B8-409F-A8F0-ED7BADAF19C4}" type="pres">
      <dgm:prSet presAssocID="{4B76B2F5-05D7-49BE-BD65-098E122DDDFB}" presName="bgRect" presStyleLbl="bgShp" presStyleIdx="1" presStyleCnt="3"/>
      <dgm:spPr/>
    </dgm:pt>
    <dgm:pt modelId="{19808BDF-BEEC-41A1-B2DE-B21A97B3798F}" type="pres">
      <dgm:prSet presAssocID="{4B76B2F5-05D7-49BE-BD65-098E122DDDF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ain with solid fill"/>
        </a:ext>
      </dgm:extLst>
    </dgm:pt>
    <dgm:pt modelId="{F49D32D2-D29E-4D1F-B879-EFCFDBFD5E22}" type="pres">
      <dgm:prSet presAssocID="{4B76B2F5-05D7-49BE-BD65-098E122DDDFB}" presName="spaceRect" presStyleCnt="0"/>
      <dgm:spPr/>
    </dgm:pt>
    <dgm:pt modelId="{365B8AEA-9197-4F50-91AB-FF6EA9D8D0E6}" type="pres">
      <dgm:prSet presAssocID="{4B76B2F5-05D7-49BE-BD65-098E122DDDFB}" presName="parTx" presStyleLbl="revTx" presStyleIdx="1" presStyleCnt="3">
        <dgm:presLayoutVars>
          <dgm:chMax val="0"/>
          <dgm:chPref val="0"/>
        </dgm:presLayoutVars>
      </dgm:prSet>
      <dgm:spPr/>
    </dgm:pt>
    <dgm:pt modelId="{54B7548D-3AA4-4056-BAE8-E5EC6392CB5A}" type="pres">
      <dgm:prSet presAssocID="{00EE46A4-3F43-412E-A865-0ADD6306FAFA}" presName="sibTrans" presStyleCnt="0"/>
      <dgm:spPr/>
    </dgm:pt>
    <dgm:pt modelId="{041B292E-BD5B-4B48-AD37-C40DC65088CC}" type="pres">
      <dgm:prSet presAssocID="{D7E54295-9F5A-4ADF-BB78-4164FE5B6228}" presName="compNode" presStyleCnt="0"/>
      <dgm:spPr/>
    </dgm:pt>
    <dgm:pt modelId="{123BDFD7-D1E9-4384-AA08-32D817C374AE}" type="pres">
      <dgm:prSet presAssocID="{D7E54295-9F5A-4ADF-BB78-4164FE5B6228}" presName="bgRect" presStyleLbl="bgShp" presStyleIdx="2" presStyleCnt="3"/>
      <dgm:spPr/>
    </dgm:pt>
    <dgm:pt modelId="{C213297D-2A25-4A6D-9B2A-A953D78B2B33}" type="pres">
      <dgm:prSet presAssocID="{D7E54295-9F5A-4ADF-BB78-4164FE5B622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indmill with solid fill"/>
        </a:ext>
      </dgm:extLst>
    </dgm:pt>
    <dgm:pt modelId="{43FBC82F-2572-484D-AA32-74A3E58B303C}" type="pres">
      <dgm:prSet presAssocID="{D7E54295-9F5A-4ADF-BB78-4164FE5B6228}" presName="spaceRect" presStyleCnt="0"/>
      <dgm:spPr/>
    </dgm:pt>
    <dgm:pt modelId="{D49CE778-9927-4ECA-B920-546E47C19627}" type="pres">
      <dgm:prSet presAssocID="{D7E54295-9F5A-4ADF-BB78-4164FE5B6228}" presName="parTx" presStyleLbl="revTx" presStyleIdx="2" presStyleCnt="3">
        <dgm:presLayoutVars>
          <dgm:chMax val="0"/>
          <dgm:chPref val="0"/>
        </dgm:presLayoutVars>
      </dgm:prSet>
      <dgm:spPr/>
    </dgm:pt>
  </dgm:ptLst>
  <dgm:cxnLst>
    <dgm:cxn modelId="{12C3B81F-4B33-4F3F-A84E-10F7A6736401}" type="presOf" srcId="{BE411271-F091-4A62-AE03-516608155E6F}" destId="{177FCC18-5492-445A-A3A4-C35333FE66A6}" srcOrd="0" destOrd="0" presId="urn:microsoft.com/office/officeart/2018/2/layout/IconVerticalSolidList"/>
    <dgm:cxn modelId="{6DC11633-6A5D-4893-8B02-304E0EF5EB12}" srcId="{898F9914-8109-4E93-984B-003A0FC42572}" destId="{4B76B2F5-05D7-49BE-BD65-098E122DDDFB}" srcOrd="1" destOrd="0" parTransId="{D8601355-37BA-4909-91DE-BF092621C564}" sibTransId="{00EE46A4-3F43-412E-A865-0ADD6306FAFA}"/>
    <dgm:cxn modelId="{918223BC-F2A6-475E-B5E9-669156F77877}" type="presOf" srcId="{898F9914-8109-4E93-984B-003A0FC42572}" destId="{4BCA2AB1-CB22-4549-80E7-87788523E731}" srcOrd="0" destOrd="0" presId="urn:microsoft.com/office/officeart/2018/2/layout/IconVerticalSolidList"/>
    <dgm:cxn modelId="{554454BF-CC5B-4FC7-906E-82512AF2D4CC}" srcId="{898F9914-8109-4E93-984B-003A0FC42572}" destId="{D7E54295-9F5A-4ADF-BB78-4164FE5B6228}" srcOrd="2" destOrd="0" parTransId="{4211DA40-1196-4154-857C-EA8A7AFB2D69}" sibTransId="{6BF25AFB-9868-47D4-BB8E-D945C2955784}"/>
    <dgm:cxn modelId="{BD56FFC6-56FD-4DEA-BFC8-BA0FCF7F2B7B}" srcId="{898F9914-8109-4E93-984B-003A0FC42572}" destId="{BE411271-F091-4A62-AE03-516608155E6F}" srcOrd="0" destOrd="0" parTransId="{E7BE8415-9A50-4515-AA12-9FA1DD7BC7BB}" sibTransId="{088B9742-F994-4F56-8A41-5658758C5744}"/>
    <dgm:cxn modelId="{6C4181E5-219C-4E4D-9074-F2F8E50E320C}" type="presOf" srcId="{D7E54295-9F5A-4ADF-BB78-4164FE5B6228}" destId="{D49CE778-9927-4ECA-B920-546E47C19627}" srcOrd="0" destOrd="0" presId="urn:microsoft.com/office/officeart/2018/2/layout/IconVerticalSolidList"/>
    <dgm:cxn modelId="{27B915F9-6828-4BD2-9026-E47FC6D08C39}" type="presOf" srcId="{4B76B2F5-05D7-49BE-BD65-098E122DDDFB}" destId="{365B8AEA-9197-4F50-91AB-FF6EA9D8D0E6}" srcOrd="0" destOrd="0" presId="urn:microsoft.com/office/officeart/2018/2/layout/IconVerticalSolidList"/>
    <dgm:cxn modelId="{F7D88D5E-3082-4654-B1F1-1AAC7C436DAE}" type="presParOf" srcId="{4BCA2AB1-CB22-4549-80E7-87788523E731}" destId="{2956AD0A-F383-4049-ADFE-53680B449445}" srcOrd="0" destOrd="0" presId="urn:microsoft.com/office/officeart/2018/2/layout/IconVerticalSolidList"/>
    <dgm:cxn modelId="{B4BE0D70-0376-4654-A378-2C6E01BCCE87}" type="presParOf" srcId="{2956AD0A-F383-4049-ADFE-53680B449445}" destId="{DA10D097-462E-4D80-BB1B-B292CCEE852B}" srcOrd="0" destOrd="0" presId="urn:microsoft.com/office/officeart/2018/2/layout/IconVerticalSolidList"/>
    <dgm:cxn modelId="{C09CAB19-D49A-46FB-A184-8903D47E2EB7}" type="presParOf" srcId="{2956AD0A-F383-4049-ADFE-53680B449445}" destId="{F664E92E-7C17-4302-A630-3C2FF4D0B151}" srcOrd="1" destOrd="0" presId="urn:microsoft.com/office/officeart/2018/2/layout/IconVerticalSolidList"/>
    <dgm:cxn modelId="{0F3FB064-CBC6-45BE-BF02-0E0B52E89054}" type="presParOf" srcId="{2956AD0A-F383-4049-ADFE-53680B449445}" destId="{227A35FC-B2AD-4E59-BDBF-61694265F4AC}" srcOrd="2" destOrd="0" presId="urn:microsoft.com/office/officeart/2018/2/layout/IconVerticalSolidList"/>
    <dgm:cxn modelId="{548FDBE0-8C8A-4C6C-8CF7-4DE2C37415EA}" type="presParOf" srcId="{2956AD0A-F383-4049-ADFE-53680B449445}" destId="{177FCC18-5492-445A-A3A4-C35333FE66A6}" srcOrd="3" destOrd="0" presId="urn:microsoft.com/office/officeart/2018/2/layout/IconVerticalSolidList"/>
    <dgm:cxn modelId="{36C7ADFB-FEFE-467A-BBD2-6CB495E8DAEF}" type="presParOf" srcId="{4BCA2AB1-CB22-4549-80E7-87788523E731}" destId="{D54CB1F5-8106-4EFE-82AD-36DCDE151102}" srcOrd="1" destOrd="0" presId="urn:microsoft.com/office/officeart/2018/2/layout/IconVerticalSolidList"/>
    <dgm:cxn modelId="{69E5A851-3992-4E65-9512-87435AE0A0A9}" type="presParOf" srcId="{4BCA2AB1-CB22-4549-80E7-87788523E731}" destId="{D7145C28-1B14-4845-807D-8B620413E759}" srcOrd="2" destOrd="0" presId="urn:microsoft.com/office/officeart/2018/2/layout/IconVerticalSolidList"/>
    <dgm:cxn modelId="{124EA1CF-C1C9-40F2-97AC-4F38C4EC3C5A}" type="presParOf" srcId="{D7145C28-1B14-4845-807D-8B620413E759}" destId="{B113C6F4-67B8-409F-A8F0-ED7BADAF19C4}" srcOrd="0" destOrd="0" presId="urn:microsoft.com/office/officeart/2018/2/layout/IconVerticalSolidList"/>
    <dgm:cxn modelId="{C38422FD-A34B-4CAB-BFE1-CE15414BB0CB}" type="presParOf" srcId="{D7145C28-1B14-4845-807D-8B620413E759}" destId="{19808BDF-BEEC-41A1-B2DE-B21A97B3798F}" srcOrd="1" destOrd="0" presId="urn:microsoft.com/office/officeart/2018/2/layout/IconVerticalSolidList"/>
    <dgm:cxn modelId="{00F39B5D-E2C8-40A9-827D-7BC8EB0EDDCA}" type="presParOf" srcId="{D7145C28-1B14-4845-807D-8B620413E759}" destId="{F49D32D2-D29E-4D1F-B879-EFCFDBFD5E22}" srcOrd="2" destOrd="0" presId="urn:microsoft.com/office/officeart/2018/2/layout/IconVerticalSolidList"/>
    <dgm:cxn modelId="{E3F5DE7B-4E58-42E4-A043-5C4F1D4B29DC}" type="presParOf" srcId="{D7145C28-1B14-4845-807D-8B620413E759}" destId="{365B8AEA-9197-4F50-91AB-FF6EA9D8D0E6}" srcOrd="3" destOrd="0" presId="urn:microsoft.com/office/officeart/2018/2/layout/IconVerticalSolidList"/>
    <dgm:cxn modelId="{4FD65A88-652C-4EB3-A07D-082E36283A61}" type="presParOf" srcId="{4BCA2AB1-CB22-4549-80E7-87788523E731}" destId="{54B7548D-3AA4-4056-BAE8-E5EC6392CB5A}" srcOrd="3" destOrd="0" presId="urn:microsoft.com/office/officeart/2018/2/layout/IconVerticalSolidList"/>
    <dgm:cxn modelId="{D4E3BC6F-470F-463A-ABDD-752852B61137}" type="presParOf" srcId="{4BCA2AB1-CB22-4549-80E7-87788523E731}" destId="{041B292E-BD5B-4B48-AD37-C40DC65088CC}" srcOrd="4" destOrd="0" presId="urn:microsoft.com/office/officeart/2018/2/layout/IconVerticalSolidList"/>
    <dgm:cxn modelId="{569D40E5-3BE4-43EA-BDD9-17D5F81A218E}" type="presParOf" srcId="{041B292E-BD5B-4B48-AD37-C40DC65088CC}" destId="{123BDFD7-D1E9-4384-AA08-32D817C374AE}" srcOrd="0" destOrd="0" presId="urn:microsoft.com/office/officeart/2018/2/layout/IconVerticalSolidList"/>
    <dgm:cxn modelId="{C2A433C2-5960-4D89-959C-E8C96DA41FDD}" type="presParOf" srcId="{041B292E-BD5B-4B48-AD37-C40DC65088CC}" destId="{C213297D-2A25-4A6D-9B2A-A953D78B2B33}" srcOrd="1" destOrd="0" presId="urn:microsoft.com/office/officeart/2018/2/layout/IconVerticalSolidList"/>
    <dgm:cxn modelId="{0CE2C1B6-FE9F-4A8B-9CAF-4C22E16CAFDA}" type="presParOf" srcId="{041B292E-BD5B-4B48-AD37-C40DC65088CC}" destId="{43FBC82F-2572-484D-AA32-74A3E58B303C}" srcOrd="2" destOrd="0" presId="urn:microsoft.com/office/officeart/2018/2/layout/IconVerticalSolidList"/>
    <dgm:cxn modelId="{C8FB66E5-4039-436B-A28D-490E2E5A1F22}" type="presParOf" srcId="{041B292E-BD5B-4B48-AD37-C40DC65088CC}" destId="{D49CE778-9927-4ECA-B920-546E47C196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6C5F8-C15F-44B9-96A5-500E6F17AE3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DD0A922-3FF5-4DF2-842E-7F3DCC16C0D2}">
      <dgm:prSet/>
      <dgm:spPr/>
      <dgm:t>
        <a:bodyPr/>
        <a:lstStyle/>
        <a:p>
          <a:r>
            <a:rPr lang="en-GB" dirty="0" err="1"/>
            <a:t>Fossielbrandstowwe</a:t>
          </a:r>
          <a:endParaRPr lang="en-US" dirty="0"/>
        </a:p>
      </dgm:t>
    </dgm:pt>
    <dgm:pt modelId="{21218851-31FB-4304-9721-8704E58572E6}" type="parTrans" cxnId="{350BACE2-AA81-489B-84C8-95D9E5DDBC02}">
      <dgm:prSet/>
      <dgm:spPr/>
      <dgm:t>
        <a:bodyPr/>
        <a:lstStyle/>
        <a:p>
          <a:endParaRPr lang="en-US"/>
        </a:p>
      </dgm:t>
    </dgm:pt>
    <dgm:pt modelId="{3CBBAA86-9DB1-4223-9C5E-FA1D64209423}" type="sibTrans" cxnId="{350BACE2-AA81-489B-84C8-95D9E5DDBC02}">
      <dgm:prSet/>
      <dgm:spPr/>
      <dgm:t>
        <a:bodyPr/>
        <a:lstStyle/>
        <a:p>
          <a:endParaRPr lang="en-US"/>
        </a:p>
      </dgm:t>
    </dgm:pt>
    <dgm:pt modelId="{B3D7614D-4F01-4B90-A4DD-22849B4742F7}">
      <dgm:prSet/>
      <dgm:spPr/>
      <dgm:t>
        <a:bodyPr/>
        <a:lstStyle/>
        <a:p>
          <a:r>
            <a:rPr lang="en-GB" dirty="0" err="1"/>
            <a:t>Ontbossing</a:t>
          </a:r>
          <a:endParaRPr lang="en-US" dirty="0"/>
        </a:p>
      </dgm:t>
    </dgm:pt>
    <dgm:pt modelId="{2F3A9995-97B2-454C-9A48-9CA52C152CA3}" type="parTrans" cxnId="{8CD0D5F9-F2A6-444C-B4F4-3433154DDF69}">
      <dgm:prSet/>
      <dgm:spPr/>
      <dgm:t>
        <a:bodyPr/>
        <a:lstStyle/>
        <a:p>
          <a:endParaRPr lang="en-US"/>
        </a:p>
      </dgm:t>
    </dgm:pt>
    <dgm:pt modelId="{8431272C-3FCB-4ED1-B1E3-F5F37CBFB933}" type="sibTrans" cxnId="{8CD0D5F9-F2A6-444C-B4F4-3433154DDF69}">
      <dgm:prSet/>
      <dgm:spPr/>
      <dgm:t>
        <a:bodyPr/>
        <a:lstStyle/>
        <a:p>
          <a:endParaRPr lang="en-US"/>
        </a:p>
      </dgm:t>
    </dgm:pt>
    <dgm:pt modelId="{528B3EFA-2CEB-4E12-B7FA-95380BE73935}">
      <dgm:prSet/>
      <dgm:spPr/>
      <dgm:t>
        <a:bodyPr/>
        <a:lstStyle/>
        <a:p>
          <a:r>
            <a:rPr lang="en-US" dirty="0" err="1"/>
            <a:t>Industriële</a:t>
          </a:r>
          <a:r>
            <a:rPr lang="en-US" dirty="0"/>
            <a:t> </a:t>
          </a:r>
          <a:r>
            <a:rPr lang="en-US" dirty="0" err="1"/>
            <a:t>aktiwiteite</a:t>
          </a:r>
          <a:endParaRPr lang="en-US" dirty="0"/>
        </a:p>
      </dgm:t>
    </dgm:pt>
    <dgm:pt modelId="{6AC5EE0B-39A7-4FFD-A828-0DA3B3036C25}" type="parTrans" cxnId="{F86322E8-E859-4C7B-B945-497D081550D3}">
      <dgm:prSet/>
      <dgm:spPr/>
      <dgm:t>
        <a:bodyPr/>
        <a:lstStyle/>
        <a:p>
          <a:endParaRPr lang="en-US"/>
        </a:p>
      </dgm:t>
    </dgm:pt>
    <dgm:pt modelId="{3588DCEB-517B-4666-92B6-DA7D33B8235A}" type="sibTrans" cxnId="{F86322E8-E859-4C7B-B945-497D081550D3}">
      <dgm:prSet/>
      <dgm:spPr/>
      <dgm:t>
        <a:bodyPr/>
        <a:lstStyle/>
        <a:p>
          <a:endParaRPr lang="en-US"/>
        </a:p>
      </dgm:t>
    </dgm:pt>
    <dgm:pt modelId="{F1CD2515-5D4F-457C-9334-DD1C7EBD5EBA}">
      <dgm:prSet/>
      <dgm:spPr/>
      <dgm:t>
        <a:bodyPr/>
        <a:lstStyle/>
        <a:p>
          <a:r>
            <a:rPr lang="en-US" dirty="0" err="1"/>
            <a:t>Veeboerdery</a:t>
          </a:r>
          <a:endParaRPr lang="en-US" dirty="0"/>
        </a:p>
      </dgm:t>
    </dgm:pt>
    <dgm:pt modelId="{8EACF27B-2233-42C1-8745-A23988C71000}" type="parTrans" cxnId="{824FD0C6-6FDC-441E-81F9-BD3F77AC66A1}">
      <dgm:prSet/>
      <dgm:spPr/>
      <dgm:t>
        <a:bodyPr/>
        <a:lstStyle/>
        <a:p>
          <a:endParaRPr lang="en-US"/>
        </a:p>
      </dgm:t>
    </dgm:pt>
    <dgm:pt modelId="{C78EBCD4-271F-45EA-B5A1-45A32FB0EFBD}" type="sibTrans" cxnId="{824FD0C6-6FDC-441E-81F9-BD3F77AC66A1}">
      <dgm:prSet/>
      <dgm:spPr/>
      <dgm:t>
        <a:bodyPr/>
        <a:lstStyle/>
        <a:p>
          <a:endParaRPr lang="en-US"/>
        </a:p>
      </dgm:t>
    </dgm:pt>
    <dgm:pt modelId="{785534C6-72C5-4FBE-8CED-BC27182A63E0}" type="pres">
      <dgm:prSet presAssocID="{9CF6C5F8-C15F-44B9-96A5-500E6F17AE3B}" presName="linear" presStyleCnt="0">
        <dgm:presLayoutVars>
          <dgm:dir/>
          <dgm:animLvl val="lvl"/>
          <dgm:resizeHandles val="exact"/>
        </dgm:presLayoutVars>
      </dgm:prSet>
      <dgm:spPr/>
    </dgm:pt>
    <dgm:pt modelId="{62F37FA6-6895-4ECA-A383-B278D49C7383}" type="pres">
      <dgm:prSet presAssocID="{EDD0A922-3FF5-4DF2-842E-7F3DCC16C0D2}" presName="parentLin" presStyleCnt="0"/>
      <dgm:spPr/>
    </dgm:pt>
    <dgm:pt modelId="{16104DF0-BF9E-470F-8152-5A92E871A94F}" type="pres">
      <dgm:prSet presAssocID="{EDD0A922-3FF5-4DF2-842E-7F3DCC16C0D2}" presName="parentLeftMargin" presStyleLbl="node1" presStyleIdx="0" presStyleCnt="4"/>
      <dgm:spPr/>
    </dgm:pt>
    <dgm:pt modelId="{EED527D0-3EF1-4797-8269-C6B2857A4257}" type="pres">
      <dgm:prSet presAssocID="{EDD0A922-3FF5-4DF2-842E-7F3DCC16C0D2}" presName="parentText" presStyleLbl="node1" presStyleIdx="0" presStyleCnt="4">
        <dgm:presLayoutVars>
          <dgm:chMax val="0"/>
          <dgm:bulletEnabled val="1"/>
        </dgm:presLayoutVars>
      </dgm:prSet>
      <dgm:spPr/>
    </dgm:pt>
    <dgm:pt modelId="{E0B946CC-9E96-4203-B1FF-9684D15A6617}" type="pres">
      <dgm:prSet presAssocID="{EDD0A922-3FF5-4DF2-842E-7F3DCC16C0D2}" presName="negativeSpace" presStyleCnt="0"/>
      <dgm:spPr/>
    </dgm:pt>
    <dgm:pt modelId="{C813823B-A4F9-4574-ADEA-53268AFA312E}" type="pres">
      <dgm:prSet presAssocID="{EDD0A922-3FF5-4DF2-842E-7F3DCC16C0D2}" presName="childText" presStyleLbl="conFgAcc1" presStyleIdx="0" presStyleCnt="4">
        <dgm:presLayoutVars>
          <dgm:bulletEnabled val="1"/>
        </dgm:presLayoutVars>
      </dgm:prSet>
      <dgm:spPr/>
    </dgm:pt>
    <dgm:pt modelId="{5D519C08-0B68-466B-BC53-4BED4ED2E1A8}" type="pres">
      <dgm:prSet presAssocID="{3CBBAA86-9DB1-4223-9C5E-FA1D64209423}" presName="spaceBetweenRectangles" presStyleCnt="0"/>
      <dgm:spPr/>
    </dgm:pt>
    <dgm:pt modelId="{5013E7F3-7736-4F55-B96B-34AF79DD1865}" type="pres">
      <dgm:prSet presAssocID="{B3D7614D-4F01-4B90-A4DD-22849B4742F7}" presName="parentLin" presStyleCnt="0"/>
      <dgm:spPr/>
    </dgm:pt>
    <dgm:pt modelId="{9D4FB8B1-8459-4AA8-8C53-D80EAAD3BE19}" type="pres">
      <dgm:prSet presAssocID="{B3D7614D-4F01-4B90-A4DD-22849B4742F7}" presName="parentLeftMargin" presStyleLbl="node1" presStyleIdx="0" presStyleCnt="4"/>
      <dgm:spPr/>
    </dgm:pt>
    <dgm:pt modelId="{1F4F6A67-2C82-498E-8A74-7EB8C841D093}" type="pres">
      <dgm:prSet presAssocID="{B3D7614D-4F01-4B90-A4DD-22849B4742F7}" presName="parentText" presStyleLbl="node1" presStyleIdx="1" presStyleCnt="4">
        <dgm:presLayoutVars>
          <dgm:chMax val="0"/>
          <dgm:bulletEnabled val="1"/>
        </dgm:presLayoutVars>
      </dgm:prSet>
      <dgm:spPr/>
    </dgm:pt>
    <dgm:pt modelId="{AA20F08A-FEFC-4F77-B6BC-41233CFD7589}" type="pres">
      <dgm:prSet presAssocID="{B3D7614D-4F01-4B90-A4DD-22849B4742F7}" presName="negativeSpace" presStyleCnt="0"/>
      <dgm:spPr/>
    </dgm:pt>
    <dgm:pt modelId="{E5B21371-5008-4728-85A4-BC5ACC6A4FDA}" type="pres">
      <dgm:prSet presAssocID="{B3D7614D-4F01-4B90-A4DD-22849B4742F7}" presName="childText" presStyleLbl="conFgAcc1" presStyleIdx="1" presStyleCnt="4">
        <dgm:presLayoutVars>
          <dgm:bulletEnabled val="1"/>
        </dgm:presLayoutVars>
      </dgm:prSet>
      <dgm:spPr/>
    </dgm:pt>
    <dgm:pt modelId="{168AE30B-80FA-4881-A2A4-E39358674DDF}" type="pres">
      <dgm:prSet presAssocID="{8431272C-3FCB-4ED1-B1E3-F5F37CBFB933}" presName="spaceBetweenRectangles" presStyleCnt="0"/>
      <dgm:spPr/>
    </dgm:pt>
    <dgm:pt modelId="{9B3EDE7A-8004-42EC-B182-562DE3C65210}" type="pres">
      <dgm:prSet presAssocID="{528B3EFA-2CEB-4E12-B7FA-95380BE73935}" presName="parentLin" presStyleCnt="0"/>
      <dgm:spPr/>
    </dgm:pt>
    <dgm:pt modelId="{3E5C56EF-0769-41C2-AFA7-720D7510B493}" type="pres">
      <dgm:prSet presAssocID="{528B3EFA-2CEB-4E12-B7FA-95380BE73935}" presName="parentLeftMargin" presStyleLbl="node1" presStyleIdx="1" presStyleCnt="4"/>
      <dgm:spPr/>
    </dgm:pt>
    <dgm:pt modelId="{283EE514-CB37-4E27-8DE0-80F9D69FE98C}" type="pres">
      <dgm:prSet presAssocID="{528B3EFA-2CEB-4E12-B7FA-95380BE73935}" presName="parentText" presStyleLbl="node1" presStyleIdx="2" presStyleCnt="4">
        <dgm:presLayoutVars>
          <dgm:chMax val="0"/>
          <dgm:bulletEnabled val="1"/>
        </dgm:presLayoutVars>
      </dgm:prSet>
      <dgm:spPr/>
    </dgm:pt>
    <dgm:pt modelId="{A2B2DDAE-9739-41CB-B53A-54308AA9D906}" type="pres">
      <dgm:prSet presAssocID="{528B3EFA-2CEB-4E12-B7FA-95380BE73935}" presName="negativeSpace" presStyleCnt="0"/>
      <dgm:spPr/>
    </dgm:pt>
    <dgm:pt modelId="{628845E5-5C5A-4DF3-B92C-EAC135B7ED80}" type="pres">
      <dgm:prSet presAssocID="{528B3EFA-2CEB-4E12-B7FA-95380BE73935}" presName="childText" presStyleLbl="conFgAcc1" presStyleIdx="2" presStyleCnt="4">
        <dgm:presLayoutVars>
          <dgm:bulletEnabled val="1"/>
        </dgm:presLayoutVars>
      </dgm:prSet>
      <dgm:spPr/>
    </dgm:pt>
    <dgm:pt modelId="{E13A0C79-85AC-4610-8D75-27684095C950}" type="pres">
      <dgm:prSet presAssocID="{3588DCEB-517B-4666-92B6-DA7D33B8235A}" presName="spaceBetweenRectangles" presStyleCnt="0"/>
      <dgm:spPr/>
    </dgm:pt>
    <dgm:pt modelId="{1FD47E40-1FC9-480E-9C09-F825CD9CFB3B}" type="pres">
      <dgm:prSet presAssocID="{F1CD2515-5D4F-457C-9334-DD1C7EBD5EBA}" presName="parentLin" presStyleCnt="0"/>
      <dgm:spPr/>
    </dgm:pt>
    <dgm:pt modelId="{89FE5C42-50D9-4E56-9FFC-6FB9DA40E3CA}" type="pres">
      <dgm:prSet presAssocID="{F1CD2515-5D4F-457C-9334-DD1C7EBD5EBA}" presName="parentLeftMargin" presStyleLbl="node1" presStyleIdx="2" presStyleCnt="4"/>
      <dgm:spPr/>
    </dgm:pt>
    <dgm:pt modelId="{32DE3FAB-72D7-4867-BAFA-3E208AAD21CA}" type="pres">
      <dgm:prSet presAssocID="{F1CD2515-5D4F-457C-9334-DD1C7EBD5EBA}" presName="parentText" presStyleLbl="node1" presStyleIdx="3" presStyleCnt="4">
        <dgm:presLayoutVars>
          <dgm:chMax val="0"/>
          <dgm:bulletEnabled val="1"/>
        </dgm:presLayoutVars>
      </dgm:prSet>
      <dgm:spPr/>
    </dgm:pt>
    <dgm:pt modelId="{11E35508-1118-4B61-A5F7-3DC80CAB61B6}" type="pres">
      <dgm:prSet presAssocID="{F1CD2515-5D4F-457C-9334-DD1C7EBD5EBA}" presName="negativeSpace" presStyleCnt="0"/>
      <dgm:spPr/>
    </dgm:pt>
    <dgm:pt modelId="{3902DDF7-FDCB-4B4D-87D1-E5B668B9B734}" type="pres">
      <dgm:prSet presAssocID="{F1CD2515-5D4F-457C-9334-DD1C7EBD5EBA}" presName="childText" presStyleLbl="conFgAcc1" presStyleIdx="3" presStyleCnt="4">
        <dgm:presLayoutVars>
          <dgm:bulletEnabled val="1"/>
        </dgm:presLayoutVars>
      </dgm:prSet>
      <dgm:spPr/>
    </dgm:pt>
  </dgm:ptLst>
  <dgm:cxnLst>
    <dgm:cxn modelId="{991ED440-B03D-4738-8E81-5C69C24129E2}" type="presOf" srcId="{9CF6C5F8-C15F-44B9-96A5-500E6F17AE3B}" destId="{785534C6-72C5-4FBE-8CED-BC27182A63E0}" srcOrd="0" destOrd="0" presId="urn:microsoft.com/office/officeart/2005/8/layout/list1"/>
    <dgm:cxn modelId="{1213BE75-108D-44D7-ACD7-A54A4EDBF78A}" type="presOf" srcId="{B3D7614D-4F01-4B90-A4DD-22849B4742F7}" destId="{1F4F6A67-2C82-498E-8A74-7EB8C841D093}" srcOrd="1" destOrd="0" presId="urn:microsoft.com/office/officeart/2005/8/layout/list1"/>
    <dgm:cxn modelId="{E7B87A7F-1FBA-4AEC-9E3D-B45D463313DA}" type="presOf" srcId="{F1CD2515-5D4F-457C-9334-DD1C7EBD5EBA}" destId="{32DE3FAB-72D7-4867-BAFA-3E208AAD21CA}" srcOrd="1" destOrd="0" presId="urn:microsoft.com/office/officeart/2005/8/layout/list1"/>
    <dgm:cxn modelId="{237CFC8E-B8F6-43DA-8065-FA420FDA51E3}" type="presOf" srcId="{528B3EFA-2CEB-4E12-B7FA-95380BE73935}" destId="{3E5C56EF-0769-41C2-AFA7-720D7510B493}" srcOrd="0" destOrd="0" presId="urn:microsoft.com/office/officeart/2005/8/layout/list1"/>
    <dgm:cxn modelId="{503BCABA-5574-4A47-9FD5-698761BFEE40}" type="presOf" srcId="{EDD0A922-3FF5-4DF2-842E-7F3DCC16C0D2}" destId="{EED527D0-3EF1-4797-8269-C6B2857A4257}" srcOrd="1" destOrd="0" presId="urn:microsoft.com/office/officeart/2005/8/layout/list1"/>
    <dgm:cxn modelId="{824FD0C6-6FDC-441E-81F9-BD3F77AC66A1}" srcId="{9CF6C5F8-C15F-44B9-96A5-500E6F17AE3B}" destId="{F1CD2515-5D4F-457C-9334-DD1C7EBD5EBA}" srcOrd="3" destOrd="0" parTransId="{8EACF27B-2233-42C1-8745-A23988C71000}" sibTransId="{C78EBCD4-271F-45EA-B5A1-45A32FB0EFBD}"/>
    <dgm:cxn modelId="{350BACE2-AA81-489B-84C8-95D9E5DDBC02}" srcId="{9CF6C5F8-C15F-44B9-96A5-500E6F17AE3B}" destId="{EDD0A922-3FF5-4DF2-842E-7F3DCC16C0D2}" srcOrd="0" destOrd="0" parTransId="{21218851-31FB-4304-9721-8704E58572E6}" sibTransId="{3CBBAA86-9DB1-4223-9C5E-FA1D64209423}"/>
    <dgm:cxn modelId="{F86322E8-E859-4C7B-B945-497D081550D3}" srcId="{9CF6C5F8-C15F-44B9-96A5-500E6F17AE3B}" destId="{528B3EFA-2CEB-4E12-B7FA-95380BE73935}" srcOrd="2" destOrd="0" parTransId="{6AC5EE0B-39A7-4FFD-A828-0DA3B3036C25}" sibTransId="{3588DCEB-517B-4666-92B6-DA7D33B8235A}"/>
    <dgm:cxn modelId="{3B20C8EE-C6E6-4179-9E31-CD82F0A65BA8}" type="presOf" srcId="{528B3EFA-2CEB-4E12-B7FA-95380BE73935}" destId="{283EE514-CB37-4E27-8DE0-80F9D69FE98C}" srcOrd="1" destOrd="0" presId="urn:microsoft.com/office/officeart/2005/8/layout/list1"/>
    <dgm:cxn modelId="{1D389CF4-3BC1-44C4-A2EE-C1963F190BDB}" type="presOf" srcId="{B3D7614D-4F01-4B90-A4DD-22849B4742F7}" destId="{9D4FB8B1-8459-4AA8-8C53-D80EAAD3BE19}" srcOrd="0" destOrd="0" presId="urn:microsoft.com/office/officeart/2005/8/layout/list1"/>
    <dgm:cxn modelId="{9435DFF6-8656-4D30-979A-C6057B2EE2D9}" type="presOf" srcId="{F1CD2515-5D4F-457C-9334-DD1C7EBD5EBA}" destId="{89FE5C42-50D9-4E56-9FFC-6FB9DA40E3CA}" srcOrd="0" destOrd="0" presId="urn:microsoft.com/office/officeart/2005/8/layout/list1"/>
    <dgm:cxn modelId="{8CD0D5F9-F2A6-444C-B4F4-3433154DDF69}" srcId="{9CF6C5F8-C15F-44B9-96A5-500E6F17AE3B}" destId="{B3D7614D-4F01-4B90-A4DD-22849B4742F7}" srcOrd="1" destOrd="0" parTransId="{2F3A9995-97B2-454C-9A48-9CA52C152CA3}" sibTransId="{8431272C-3FCB-4ED1-B1E3-F5F37CBFB933}"/>
    <dgm:cxn modelId="{EFEF26FF-3F0B-4DA2-B5E6-52B448540119}" type="presOf" srcId="{EDD0A922-3FF5-4DF2-842E-7F3DCC16C0D2}" destId="{16104DF0-BF9E-470F-8152-5A92E871A94F}" srcOrd="0" destOrd="0" presId="urn:microsoft.com/office/officeart/2005/8/layout/list1"/>
    <dgm:cxn modelId="{410D4D3E-312C-40EA-BFED-89102D647184}" type="presParOf" srcId="{785534C6-72C5-4FBE-8CED-BC27182A63E0}" destId="{62F37FA6-6895-4ECA-A383-B278D49C7383}" srcOrd="0" destOrd="0" presId="urn:microsoft.com/office/officeart/2005/8/layout/list1"/>
    <dgm:cxn modelId="{E5F9C167-8DE8-4195-8A59-9410FC5CD357}" type="presParOf" srcId="{62F37FA6-6895-4ECA-A383-B278D49C7383}" destId="{16104DF0-BF9E-470F-8152-5A92E871A94F}" srcOrd="0" destOrd="0" presId="urn:microsoft.com/office/officeart/2005/8/layout/list1"/>
    <dgm:cxn modelId="{E779A7B9-D902-486F-A2C9-E9435582352F}" type="presParOf" srcId="{62F37FA6-6895-4ECA-A383-B278D49C7383}" destId="{EED527D0-3EF1-4797-8269-C6B2857A4257}" srcOrd="1" destOrd="0" presId="urn:microsoft.com/office/officeart/2005/8/layout/list1"/>
    <dgm:cxn modelId="{A3D94B5D-5739-414C-BDAD-23632810ABC4}" type="presParOf" srcId="{785534C6-72C5-4FBE-8CED-BC27182A63E0}" destId="{E0B946CC-9E96-4203-B1FF-9684D15A6617}" srcOrd="1" destOrd="0" presId="urn:microsoft.com/office/officeart/2005/8/layout/list1"/>
    <dgm:cxn modelId="{90F81E6A-BAAE-4343-A119-454FD1599F57}" type="presParOf" srcId="{785534C6-72C5-4FBE-8CED-BC27182A63E0}" destId="{C813823B-A4F9-4574-ADEA-53268AFA312E}" srcOrd="2" destOrd="0" presId="urn:microsoft.com/office/officeart/2005/8/layout/list1"/>
    <dgm:cxn modelId="{E2EF0CD2-BEBF-43E7-8EC7-E2ABB5D05DBC}" type="presParOf" srcId="{785534C6-72C5-4FBE-8CED-BC27182A63E0}" destId="{5D519C08-0B68-466B-BC53-4BED4ED2E1A8}" srcOrd="3" destOrd="0" presId="urn:microsoft.com/office/officeart/2005/8/layout/list1"/>
    <dgm:cxn modelId="{68A84887-3727-4D5D-A86E-483323D77ABA}" type="presParOf" srcId="{785534C6-72C5-4FBE-8CED-BC27182A63E0}" destId="{5013E7F3-7736-4F55-B96B-34AF79DD1865}" srcOrd="4" destOrd="0" presId="urn:microsoft.com/office/officeart/2005/8/layout/list1"/>
    <dgm:cxn modelId="{E780E099-AEF2-4B01-B79D-FC1C102046BC}" type="presParOf" srcId="{5013E7F3-7736-4F55-B96B-34AF79DD1865}" destId="{9D4FB8B1-8459-4AA8-8C53-D80EAAD3BE19}" srcOrd="0" destOrd="0" presId="urn:microsoft.com/office/officeart/2005/8/layout/list1"/>
    <dgm:cxn modelId="{F7D51D48-FD94-4331-8746-37348B01113D}" type="presParOf" srcId="{5013E7F3-7736-4F55-B96B-34AF79DD1865}" destId="{1F4F6A67-2C82-498E-8A74-7EB8C841D093}" srcOrd="1" destOrd="0" presId="urn:microsoft.com/office/officeart/2005/8/layout/list1"/>
    <dgm:cxn modelId="{AA3C446C-D387-496D-B4FE-FC4D098767CF}" type="presParOf" srcId="{785534C6-72C5-4FBE-8CED-BC27182A63E0}" destId="{AA20F08A-FEFC-4F77-B6BC-41233CFD7589}" srcOrd="5" destOrd="0" presId="urn:microsoft.com/office/officeart/2005/8/layout/list1"/>
    <dgm:cxn modelId="{EF694FAD-5BCB-4FAD-B57A-627528802B66}" type="presParOf" srcId="{785534C6-72C5-4FBE-8CED-BC27182A63E0}" destId="{E5B21371-5008-4728-85A4-BC5ACC6A4FDA}" srcOrd="6" destOrd="0" presId="urn:microsoft.com/office/officeart/2005/8/layout/list1"/>
    <dgm:cxn modelId="{1E3D2F4C-C24C-4AEE-A0BB-B50E75A0F217}" type="presParOf" srcId="{785534C6-72C5-4FBE-8CED-BC27182A63E0}" destId="{168AE30B-80FA-4881-A2A4-E39358674DDF}" srcOrd="7" destOrd="0" presId="urn:microsoft.com/office/officeart/2005/8/layout/list1"/>
    <dgm:cxn modelId="{02519F06-EB4B-4E03-828B-A619F8D2562D}" type="presParOf" srcId="{785534C6-72C5-4FBE-8CED-BC27182A63E0}" destId="{9B3EDE7A-8004-42EC-B182-562DE3C65210}" srcOrd="8" destOrd="0" presId="urn:microsoft.com/office/officeart/2005/8/layout/list1"/>
    <dgm:cxn modelId="{FC2FD8E7-6473-41BF-8B19-B4D23C5FFA94}" type="presParOf" srcId="{9B3EDE7A-8004-42EC-B182-562DE3C65210}" destId="{3E5C56EF-0769-41C2-AFA7-720D7510B493}" srcOrd="0" destOrd="0" presId="urn:microsoft.com/office/officeart/2005/8/layout/list1"/>
    <dgm:cxn modelId="{B96D2DF7-9B9D-4082-BB45-53FE4DA28881}" type="presParOf" srcId="{9B3EDE7A-8004-42EC-B182-562DE3C65210}" destId="{283EE514-CB37-4E27-8DE0-80F9D69FE98C}" srcOrd="1" destOrd="0" presId="urn:microsoft.com/office/officeart/2005/8/layout/list1"/>
    <dgm:cxn modelId="{30F61E8B-E7F0-4AA7-9349-B3DC4B38FA64}" type="presParOf" srcId="{785534C6-72C5-4FBE-8CED-BC27182A63E0}" destId="{A2B2DDAE-9739-41CB-B53A-54308AA9D906}" srcOrd="9" destOrd="0" presId="urn:microsoft.com/office/officeart/2005/8/layout/list1"/>
    <dgm:cxn modelId="{4FB5DE14-D139-4688-B9D1-A10D21022EA9}" type="presParOf" srcId="{785534C6-72C5-4FBE-8CED-BC27182A63E0}" destId="{628845E5-5C5A-4DF3-B92C-EAC135B7ED80}" srcOrd="10" destOrd="0" presId="urn:microsoft.com/office/officeart/2005/8/layout/list1"/>
    <dgm:cxn modelId="{18F42AF7-DF53-4D63-BFD0-97D14627D255}" type="presParOf" srcId="{785534C6-72C5-4FBE-8CED-BC27182A63E0}" destId="{E13A0C79-85AC-4610-8D75-27684095C950}" srcOrd="11" destOrd="0" presId="urn:microsoft.com/office/officeart/2005/8/layout/list1"/>
    <dgm:cxn modelId="{37C66599-22FC-496A-9DF4-1566B3AEBA38}" type="presParOf" srcId="{785534C6-72C5-4FBE-8CED-BC27182A63E0}" destId="{1FD47E40-1FC9-480E-9C09-F825CD9CFB3B}" srcOrd="12" destOrd="0" presId="urn:microsoft.com/office/officeart/2005/8/layout/list1"/>
    <dgm:cxn modelId="{52DDD0D9-A360-4C88-9453-6179619DD8BE}" type="presParOf" srcId="{1FD47E40-1FC9-480E-9C09-F825CD9CFB3B}" destId="{89FE5C42-50D9-4E56-9FFC-6FB9DA40E3CA}" srcOrd="0" destOrd="0" presId="urn:microsoft.com/office/officeart/2005/8/layout/list1"/>
    <dgm:cxn modelId="{B4DCE736-0A6B-470E-B50D-821F42F53D63}" type="presParOf" srcId="{1FD47E40-1FC9-480E-9C09-F825CD9CFB3B}" destId="{32DE3FAB-72D7-4867-BAFA-3E208AAD21CA}" srcOrd="1" destOrd="0" presId="urn:microsoft.com/office/officeart/2005/8/layout/list1"/>
    <dgm:cxn modelId="{23F826CC-B685-4638-B015-8DA9E00145EE}" type="presParOf" srcId="{785534C6-72C5-4FBE-8CED-BC27182A63E0}" destId="{11E35508-1118-4B61-A5F7-3DC80CAB61B6}" srcOrd="13" destOrd="0" presId="urn:microsoft.com/office/officeart/2005/8/layout/list1"/>
    <dgm:cxn modelId="{9B92F4A8-8A2F-48EB-A9B5-D256A0816DCE}" type="presParOf" srcId="{785534C6-72C5-4FBE-8CED-BC27182A63E0}" destId="{3902DDF7-FDCB-4B4D-87D1-E5B668B9B73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0D097-462E-4D80-BB1B-B292CCEE852B}">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4E92E-7C17-4302-A630-3C2FF4D0B151}">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FCC18-5492-445A-A3A4-C35333FE66A6}">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b="0" kern="1200" dirty="0"/>
            <a:t>Te verduidelik </a:t>
          </a:r>
          <a:r>
            <a:rPr lang="nl-NL" sz="2500" b="1" kern="1200" dirty="0"/>
            <a:t>hoe menslike aktiwiteite tot aardverwarming bydra</a:t>
          </a:r>
          <a:r>
            <a:rPr lang="nl-NL" sz="2500" b="0" kern="1200" dirty="0"/>
            <a:t>.</a:t>
          </a:r>
          <a:endParaRPr lang="en-US" sz="2500" b="0" kern="1200" dirty="0"/>
        </a:p>
      </dsp:txBody>
      <dsp:txXfrm>
        <a:off x="1435590" y="531"/>
        <a:ext cx="9080009" cy="1242935"/>
      </dsp:txXfrm>
    </dsp:sp>
    <dsp:sp modelId="{B113C6F4-67B8-409F-A8F0-ED7BADAF19C4}">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08BDF-BEEC-41A1-B2DE-B21A97B3798F}">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B8AEA-9197-4F50-91AB-FF6EA9D8D0E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b="0" kern="1200" dirty="0"/>
            <a:t>Die </a:t>
          </a:r>
          <a:r>
            <a:rPr lang="nl-NL" sz="2500" b="1" kern="1200" dirty="0"/>
            <a:t>impak van klimaatsverandering </a:t>
          </a:r>
          <a:r>
            <a:rPr lang="nl-NL" sz="2500" b="0" kern="1200" dirty="0"/>
            <a:t>op ekosisteme, oseane, menslike gesondheid en weerpatrone te </a:t>
          </a:r>
          <a:r>
            <a:rPr lang="nl-NL" sz="2500" b="1" kern="1200" dirty="0"/>
            <a:t>beskryf</a:t>
          </a:r>
          <a:r>
            <a:rPr lang="nl-NL" sz="2500" b="0" kern="1200" dirty="0"/>
            <a:t>.</a:t>
          </a:r>
          <a:endParaRPr lang="en-US" sz="2500" b="0" kern="1200" dirty="0"/>
        </a:p>
      </dsp:txBody>
      <dsp:txXfrm>
        <a:off x="1435590" y="1554201"/>
        <a:ext cx="9080009" cy="1242935"/>
      </dsp:txXfrm>
    </dsp:sp>
    <dsp:sp modelId="{123BDFD7-D1E9-4384-AA08-32D817C374AE}">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3297D-2A25-4A6D-9B2A-A953D78B2B33}">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CE778-9927-4ECA-B920-546E47C1962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Font typeface="Arial" panose="020B0604020202020204" pitchFamily="34" charset="0"/>
            <a:buNone/>
          </a:pPr>
          <a:r>
            <a:rPr lang="nl-NL" sz="2500" kern="1200" dirty="0"/>
            <a:t>Maniere te begryp om </a:t>
          </a:r>
          <a:r>
            <a:rPr lang="nl-NL" sz="2500" b="1" kern="1200" dirty="0"/>
            <a:t>aardverwarming te beperk </a:t>
          </a:r>
          <a:r>
            <a:rPr lang="nl-NL" sz="2500" kern="1200" dirty="0"/>
            <a:t>en </a:t>
          </a:r>
          <a:r>
            <a:rPr lang="nl-NL" sz="2500" b="1" kern="1200" dirty="0"/>
            <a:t>aan te pas </a:t>
          </a:r>
          <a:r>
            <a:rPr lang="nl-NL" sz="2500" kern="1200" dirty="0"/>
            <a:t>by die veranderende omstandighede.</a:t>
          </a:r>
          <a:endParaRPr lang="en-US" sz="25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823B-A4F9-4574-ADEA-53268AFA312E}">
      <dsp:nvSpPr>
        <dsp:cNvPr id="0" name=""/>
        <dsp:cNvSpPr/>
      </dsp:nvSpPr>
      <dsp:spPr>
        <a:xfrm>
          <a:off x="0" y="476804"/>
          <a:ext cx="6253721" cy="705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D527D0-3EF1-4797-8269-C6B2857A4257}">
      <dsp:nvSpPr>
        <dsp:cNvPr id="0" name=""/>
        <dsp:cNvSpPr/>
      </dsp:nvSpPr>
      <dsp:spPr>
        <a:xfrm>
          <a:off x="312686" y="63524"/>
          <a:ext cx="4377605" cy="8265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463" tIns="0" rIns="165463" bIns="0" numCol="1" spcCol="1270" anchor="ctr" anchorCtr="0">
          <a:noAutofit/>
        </a:bodyPr>
        <a:lstStyle/>
        <a:p>
          <a:pPr marL="0" lvl="0" indent="0" algn="l" defTabSz="1244600">
            <a:lnSpc>
              <a:spcPct val="90000"/>
            </a:lnSpc>
            <a:spcBef>
              <a:spcPct val="0"/>
            </a:spcBef>
            <a:spcAft>
              <a:spcPct val="35000"/>
            </a:spcAft>
            <a:buNone/>
          </a:pPr>
          <a:r>
            <a:rPr lang="en-GB" sz="2800" kern="1200" dirty="0" err="1"/>
            <a:t>Fossielbrandstowwe</a:t>
          </a:r>
          <a:endParaRPr lang="en-US" sz="2800" kern="1200" dirty="0"/>
        </a:p>
      </dsp:txBody>
      <dsp:txXfrm>
        <a:off x="353035" y="103873"/>
        <a:ext cx="4296907" cy="745862"/>
      </dsp:txXfrm>
    </dsp:sp>
    <dsp:sp modelId="{E5B21371-5008-4728-85A4-BC5ACC6A4FDA}">
      <dsp:nvSpPr>
        <dsp:cNvPr id="0" name=""/>
        <dsp:cNvSpPr/>
      </dsp:nvSpPr>
      <dsp:spPr>
        <a:xfrm>
          <a:off x="0" y="1746884"/>
          <a:ext cx="6253721" cy="705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4F6A67-2C82-498E-8A74-7EB8C841D093}">
      <dsp:nvSpPr>
        <dsp:cNvPr id="0" name=""/>
        <dsp:cNvSpPr/>
      </dsp:nvSpPr>
      <dsp:spPr>
        <a:xfrm>
          <a:off x="312686" y="1333604"/>
          <a:ext cx="4377605" cy="8265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463" tIns="0" rIns="165463" bIns="0" numCol="1" spcCol="1270" anchor="ctr" anchorCtr="0">
          <a:noAutofit/>
        </a:bodyPr>
        <a:lstStyle/>
        <a:p>
          <a:pPr marL="0" lvl="0" indent="0" algn="l" defTabSz="1244600">
            <a:lnSpc>
              <a:spcPct val="90000"/>
            </a:lnSpc>
            <a:spcBef>
              <a:spcPct val="0"/>
            </a:spcBef>
            <a:spcAft>
              <a:spcPct val="35000"/>
            </a:spcAft>
            <a:buNone/>
          </a:pPr>
          <a:r>
            <a:rPr lang="en-GB" sz="2800" kern="1200" dirty="0" err="1"/>
            <a:t>Ontbossing</a:t>
          </a:r>
          <a:endParaRPr lang="en-US" sz="2800" kern="1200" dirty="0"/>
        </a:p>
      </dsp:txBody>
      <dsp:txXfrm>
        <a:off x="353035" y="1373953"/>
        <a:ext cx="4296907" cy="745862"/>
      </dsp:txXfrm>
    </dsp:sp>
    <dsp:sp modelId="{628845E5-5C5A-4DF3-B92C-EAC135B7ED80}">
      <dsp:nvSpPr>
        <dsp:cNvPr id="0" name=""/>
        <dsp:cNvSpPr/>
      </dsp:nvSpPr>
      <dsp:spPr>
        <a:xfrm>
          <a:off x="0" y="3016964"/>
          <a:ext cx="6253721" cy="705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3EE514-CB37-4E27-8DE0-80F9D69FE98C}">
      <dsp:nvSpPr>
        <dsp:cNvPr id="0" name=""/>
        <dsp:cNvSpPr/>
      </dsp:nvSpPr>
      <dsp:spPr>
        <a:xfrm>
          <a:off x="312686" y="2603685"/>
          <a:ext cx="4377605" cy="8265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463" tIns="0" rIns="165463" bIns="0" numCol="1" spcCol="1270" anchor="ctr" anchorCtr="0">
          <a:noAutofit/>
        </a:bodyPr>
        <a:lstStyle/>
        <a:p>
          <a:pPr marL="0" lvl="0" indent="0" algn="l" defTabSz="1244600">
            <a:lnSpc>
              <a:spcPct val="90000"/>
            </a:lnSpc>
            <a:spcBef>
              <a:spcPct val="0"/>
            </a:spcBef>
            <a:spcAft>
              <a:spcPct val="35000"/>
            </a:spcAft>
            <a:buNone/>
          </a:pPr>
          <a:r>
            <a:rPr lang="en-US" sz="2800" kern="1200" dirty="0" err="1"/>
            <a:t>Industriële</a:t>
          </a:r>
          <a:r>
            <a:rPr lang="en-US" sz="2800" kern="1200" dirty="0"/>
            <a:t> </a:t>
          </a:r>
          <a:r>
            <a:rPr lang="en-US" sz="2800" kern="1200" dirty="0" err="1"/>
            <a:t>aktiwiteite</a:t>
          </a:r>
          <a:endParaRPr lang="en-US" sz="2800" kern="1200" dirty="0"/>
        </a:p>
      </dsp:txBody>
      <dsp:txXfrm>
        <a:off x="353035" y="2644034"/>
        <a:ext cx="4296907" cy="745862"/>
      </dsp:txXfrm>
    </dsp:sp>
    <dsp:sp modelId="{3902DDF7-FDCB-4B4D-87D1-E5B668B9B734}">
      <dsp:nvSpPr>
        <dsp:cNvPr id="0" name=""/>
        <dsp:cNvSpPr/>
      </dsp:nvSpPr>
      <dsp:spPr>
        <a:xfrm>
          <a:off x="0" y="4287045"/>
          <a:ext cx="6253721" cy="7056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DE3FAB-72D7-4867-BAFA-3E208AAD21CA}">
      <dsp:nvSpPr>
        <dsp:cNvPr id="0" name=""/>
        <dsp:cNvSpPr/>
      </dsp:nvSpPr>
      <dsp:spPr>
        <a:xfrm>
          <a:off x="312686" y="3873765"/>
          <a:ext cx="4377605" cy="8265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463" tIns="0" rIns="165463" bIns="0" numCol="1" spcCol="1270" anchor="ctr" anchorCtr="0">
          <a:noAutofit/>
        </a:bodyPr>
        <a:lstStyle/>
        <a:p>
          <a:pPr marL="0" lvl="0" indent="0" algn="l" defTabSz="1244600">
            <a:lnSpc>
              <a:spcPct val="90000"/>
            </a:lnSpc>
            <a:spcBef>
              <a:spcPct val="0"/>
            </a:spcBef>
            <a:spcAft>
              <a:spcPct val="35000"/>
            </a:spcAft>
            <a:buNone/>
          </a:pPr>
          <a:r>
            <a:rPr lang="en-US" sz="2800" kern="1200" dirty="0" err="1"/>
            <a:t>Veeboerdery</a:t>
          </a:r>
          <a:endParaRPr lang="en-US" sz="2800" kern="1200" dirty="0"/>
        </a:p>
      </dsp:txBody>
      <dsp:txXfrm>
        <a:off x="353035" y="3914114"/>
        <a:ext cx="4296907" cy="7458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D1798-AE13-453C-90A7-58F3A9247A19}"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191F5-5E0E-4B55-96D1-BDCEE836417D}" type="slidenum">
              <a:rPr lang="en-US" smtClean="0"/>
              <a:t>‹#›</a:t>
            </a:fld>
            <a:endParaRPr lang="en-US"/>
          </a:p>
        </p:txBody>
      </p:sp>
    </p:spTree>
    <p:extLst>
      <p:ext uri="{BB962C8B-B14F-4D97-AF65-F5344CB8AC3E}">
        <p14:creationId xmlns:p14="http://schemas.microsoft.com/office/powerpoint/2010/main" val="242469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SN5-DnOHQmE&amp;ab_channel=NASASpacePla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2njn71TqkjA&amp;t=17s&amp;ab_channel=TED-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2vqPfY7LjP8&amp;t=8s&amp;ab_channel=NowThisEart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Inleiding</a:t>
            </a:r>
            <a:r>
              <a:rPr lang="en-GB" dirty="0"/>
              <a:t> &amp; Kyk Video (7 min)</a:t>
            </a:r>
          </a:p>
          <a:p>
            <a:endParaRPr lang="en-GB" dirty="0"/>
          </a:p>
          <a:p>
            <a:pPr marL="171450" indent="-171450">
              <a:buFont typeface="Arial" panose="020B0604020202020204" pitchFamily="34" charset="0"/>
              <a:buChar char="•"/>
            </a:pPr>
            <a:r>
              <a:rPr lang="nl-NL" dirty="0"/>
              <a:t>Welkom terug, Graad 11's. In ons vorige les het ons ondersoek hoe die uitputting van hulpbronne beide die omgewing en menslike gesondheid beïnvloed. Ons het ook rampgereedheid, veiligheid en herstel bespreek, met die klem op doelgerigte optrede in plaas van om magteloos te voel.</a:t>
            </a:r>
            <a:endParaRPr lang="en-GB" dirty="0"/>
          </a:p>
        </p:txBody>
      </p:sp>
      <p:sp>
        <p:nvSpPr>
          <p:cNvPr id="4" name="Slide Number Placeholder 3"/>
          <p:cNvSpPr>
            <a:spLocks noGrp="1"/>
          </p:cNvSpPr>
          <p:nvPr>
            <p:ph type="sldNum" sz="quarter" idx="5"/>
          </p:nvPr>
        </p:nvSpPr>
        <p:spPr/>
        <p:txBody>
          <a:bodyPr/>
          <a:lstStyle/>
          <a:p>
            <a:fld id="{CA3191F5-5E0E-4B55-96D1-BDCEE836417D}" type="slidenum">
              <a:rPr lang="en-US" smtClean="0"/>
              <a:t>1</a:t>
            </a:fld>
            <a:endParaRPr lang="en-US"/>
          </a:p>
        </p:txBody>
      </p:sp>
    </p:spTree>
    <p:extLst>
      <p:ext uri="{BB962C8B-B14F-4D97-AF65-F5344CB8AC3E}">
        <p14:creationId xmlns:p14="http://schemas.microsoft.com/office/powerpoint/2010/main" val="397076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Vandag se les fokus op klimaatsverandering, insluitend die oorsake, gevolge en strategieë om dit te verlig en daarby aan te pas. Teen die einde van die les behoort jy in staat te wees om:</a:t>
            </a:r>
            <a:endParaRPr lang="nl-NL" sz="1200" b="0" i="1" u="none" strike="noStrike" kern="100" baseline="0" dirty="0">
              <a:latin typeface="Times New Roman" panose="02020603050405020304" pitchFamily="18" charset="0"/>
            </a:endParaRP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Te verduidelik hoe </a:t>
            </a:r>
            <a:r>
              <a:rPr lang="nl-NL" sz="1200" b="1" i="0" u="none" strike="noStrike" kern="100" baseline="0" dirty="0">
                <a:latin typeface="Times New Roman" panose="02020603050405020304" pitchFamily="18" charset="0"/>
              </a:rPr>
              <a:t>menslike aktiwiteite tot aardverwarming</a:t>
            </a:r>
            <a:r>
              <a:rPr lang="nl-NL" sz="1200" b="0" i="0" u="none" strike="noStrike" kern="100" baseline="0" dirty="0">
                <a:latin typeface="Times New Roman" panose="02020603050405020304" pitchFamily="18" charset="0"/>
              </a:rPr>
              <a:t> </a:t>
            </a:r>
            <a:r>
              <a:rPr lang="nl-NL" sz="1200" b="1" i="0" u="none" strike="noStrike" kern="100" baseline="0" dirty="0">
                <a:latin typeface="Times New Roman" panose="02020603050405020304" pitchFamily="18" charset="0"/>
              </a:rPr>
              <a:t>bydra</a:t>
            </a:r>
            <a:r>
              <a:rPr lang="nl-NL" sz="1200" b="0" i="0" u="none" strike="noStrike" kern="100" baseline="0" dirty="0">
                <a:latin typeface="Times New Roman" panose="02020603050405020304" pitchFamily="18" charset="0"/>
              </a:rPr>
              <a:t>.</a:t>
            </a:r>
            <a:endParaRPr lang="nl-NL" sz="1200" b="0" i="1" u="none" strike="noStrike" kern="100" baseline="0" dirty="0">
              <a:latin typeface="Times New Roman" panose="02020603050405020304" pitchFamily="18" charset="0"/>
            </a:endParaRPr>
          </a:p>
          <a:p>
            <a:pPr marL="628650" lvl="1" indent="-171450" rtl="0">
              <a:buFont typeface="Arial" panose="020B0604020202020204" pitchFamily="34" charset="0"/>
              <a:buChar char="•"/>
            </a:pPr>
            <a:r>
              <a:rPr lang="nl-NL" sz="1200" b="0" i="0" u="none" strike="noStrike" kern="100" baseline="0" dirty="0">
                <a:latin typeface="Times New Roman" panose="02020603050405020304" pitchFamily="18" charset="0"/>
              </a:rPr>
              <a:t>Die </a:t>
            </a:r>
            <a:r>
              <a:rPr lang="nl-NL" sz="1200" b="1" i="0" u="none" strike="noStrike" kern="100" baseline="0" dirty="0">
                <a:latin typeface="Times New Roman" panose="02020603050405020304" pitchFamily="18" charset="0"/>
              </a:rPr>
              <a:t>impak van klimaatsverandering</a:t>
            </a:r>
            <a:r>
              <a:rPr lang="nl-NL" sz="1200" b="0" i="0" u="none" strike="noStrike" kern="100" baseline="0" dirty="0">
                <a:latin typeface="Times New Roman" panose="02020603050405020304" pitchFamily="18" charset="0"/>
              </a:rPr>
              <a:t> op ekosisteme, oseane, menslike gesondheid en weerpatrone te beskryf.</a:t>
            </a:r>
            <a:endParaRPr lang="nl-NL" sz="1200" b="0" i="1" u="none" strike="noStrike" kern="100" baseline="0" dirty="0">
              <a:latin typeface="Times New Roman" panose="02020603050405020304" pitchFamily="18" charset="0"/>
            </a:endParaRPr>
          </a:p>
          <a:p>
            <a:pPr marL="628650" lvl="1" indent="-171450" rtl="0">
              <a:buFont typeface="Arial" panose="020B0604020202020204" pitchFamily="34" charset="0"/>
              <a:buChar char="•"/>
            </a:pPr>
            <a:r>
              <a:rPr lang="nl-NL" sz="1200" b="0" i="0" u="none" strike="noStrike" kern="100" baseline="0" dirty="0">
                <a:latin typeface="Times New Roman" panose="02020603050405020304" pitchFamily="18" charset="0"/>
              </a:rPr>
              <a:t>Maniere te begryp om </a:t>
            </a:r>
            <a:r>
              <a:rPr lang="nl-NL" sz="1200" b="1" i="0" u="none" strike="noStrike" kern="100" baseline="0" dirty="0">
                <a:latin typeface="Times New Roman" panose="02020603050405020304" pitchFamily="18" charset="0"/>
              </a:rPr>
              <a:t>aardverwarming te beperk</a:t>
            </a:r>
            <a:r>
              <a:rPr lang="nl-NL" sz="1200" b="0" i="0" u="none" strike="noStrike" kern="100" baseline="0" dirty="0">
                <a:latin typeface="Times New Roman" panose="02020603050405020304" pitchFamily="18" charset="0"/>
              </a:rPr>
              <a:t> en </a:t>
            </a:r>
            <a:r>
              <a:rPr lang="nl-NL" sz="1200" b="1" i="0" u="none" strike="noStrike" kern="100" baseline="0" dirty="0">
                <a:latin typeface="Times New Roman" panose="02020603050405020304" pitchFamily="18" charset="0"/>
              </a:rPr>
              <a:t>aan te pas</a:t>
            </a:r>
            <a:r>
              <a:rPr lang="nl-NL" sz="1200" b="0" i="0" u="none" strike="noStrike" kern="100" baseline="0" dirty="0">
                <a:latin typeface="Times New Roman" panose="02020603050405020304" pitchFamily="18" charset="0"/>
              </a:rPr>
              <a:t> by die veranderende omstandighede.</a:t>
            </a:r>
            <a:endParaRPr lang="nl-NL" sz="1200" b="0" i="1" u="none" strike="noStrike" kern="100"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2</a:t>
            </a:fld>
            <a:endParaRPr lang="en-US"/>
          </a:p>
        </p:txBody>
      </p:sp>
    </p:spTree>
    <p:extLst>
      <p:ext uri="{BB962C8B-B14F-4D97-AF65-F5344CB8AC3E}">
        <p14:creationId xmlns:p14="http://schemas.microsoft.com/office/powerpoint/2010/main" val="104829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Almal van ons is bekend met die konsep van </a:t>
            </a:r>
            <a:r>
              <a:rPr lang="nl-NL" sz="1200" b="1" i="0" u="none" strike="noStrike" kern="100" baseline="0" dirty="0">
                <a:latin typeface="Times New Roman" panose="02020603050405020304" pitchFamily="18" charset="0"/>
              </a:rPr>
              <a:t>klimaatsverandering</a:t>
            </a:r>
            <a:r>
              <a:rPr lang="nl-NL" sz="1200" b="0" i="0" u="none" strike="noStrike" kern="100" baseline="0" dirty="0">
                <a:latin typeface="Times New Roman" panose="02020603050405020304" pitchFamily="18" charset="0"/>
              </a:rPr>
              <a:t>, maar weet ons regtig wat dit beteken?</a:t>
            </a:r>
            <a:endParaRPr lang="nl-NL" sz="1200" b="0" i="1" u="none" strike="noStrike" kern="100" baseline="0" dirty="0">
              <a:latin typeface="Times New Roman" panose="02020603050405020304" pitchFamily="18" charset="0"/>
            </a:endParaRPr>
          </a:p>
          <a:p>
            <a:pPr marL="171450" indent="-171450" rtl="0">
              <a:buFont typeface="Arial" panose="020B0604020202020204" pitchFamily="34" charset="0"/>
              <a:buChar char="•"/>
            </a:pPr>
            <a:r>
              <a:rPr lang="nl-NL" sz="1200" b="0" i="0" u="none" strike="noStrike" kern="100" baseline="0" dirty="0">
                <a:latin typeface="Times New Roman" panose="02020603050405020304" pitchFamily="18" charset="0"/>
              </a:rPr>
              <a:t>Vra die leerders om in hul eie woorde te verduidelik wat hulle onder klimaatsverandering verstaan.</a:t>
            </a:r>
          </a:p>
          <a:p>
            <a:pPr marL="171450" indent="-171450" rtl="0">
              <a:buFont typeface="Arial" panose="020B0604020202020204" pitchFamily="34" charset="0"/>
              <a:buChar char="•"/>
            </a:pPr>
            <a:r>
              <a:rPr lang="af-ZA" sz="1200" b="0" i="0" u="none" strike="noStrike" kern="100" baseline="0" dirty="0">
                <a:latin typeface="Times New Roman" panose="02020603050405020304" pitchFamily="18" charset="0"/>
              </a:rPr>
              <a:t>Dis reg – klimaatsverandering  </a:t>
            </a:r>
            <a:r>
              <a:rPr lang="af-ZA" sz="1200" b="0" i="0" u="none" strike="noStrike" kern="100" baseline="0" dirty="0">
                <a:latin typeface="Calibri" panose="020F0502020204030204" pitchFamily="34" charset="0"/>
              </a:rPr>
              <a:t>verwys na </a:t>
            </a:r>
            <a:r>
              <a:rPr lang="af-ZA" sz="1200" b="0" i="0" u="none" strike="noStrike" kern="100" baseline="0" dirty="0" err="1">
                <a:latin typeface="Calibri" panose="020F0502020204030204" pitchFamily="34" charset="0"/>
              </a:rPr>
              <a:t>langtermynverskuiwings</a:t>
            </a:r>
            <a:r>
              <a:rPr lang="af-ZA" sz="1200" b="0" i="0" u="none" strike="noStrike" kern="100" baseline="0" dirty="0">
                <a:latin typeface="Calibri" panose="020F0502020204030204" pitchFamily="34" charset="0"/>
              </a:rPr>
              <a:t> in temperature, weerpatrone en atmosferiese toestande van die aarde. Veranderinge kan natuurlik voorkom, soos deur vulkaniese uitbarstings of variasies in sonuitstraling, maar menslike aktiwiteite is die afgelope dekades die hoofoorsaak van klimaatsverandering. Dit het reeds beduidende wêreldwye impakte tot gevolg gehad.</a:t>
            </a:r>
            <a:endParaRPr lang="af-ZA" sz="1200" b="0" i="0" u="none" strike="noStrike" kern="100" baseline="0" dirty="0">
              <a:latin typeface="Times New Roman" panose="02020603050405020304" pitchFamily="18" charset="0"/>
            </a:endParaRPr>
          </a:p>
          <a:p>
            <a:pPr marL="171450" indent="-171450" rtl="0">
              <a:buFont typeface="Arial" panose="020B0604020202020204" pitchFamily="34" charset="0"/>
              <a:buChar char="•"/>
            </a:pPr>
            <a:r>
              <a:rPr lang="nl-NL" sz="1200" b="0" i="0" u="none" strike="noStrike" kern="100" baseline="0" dirty="0">
                <a:latin typeface="Calibri" panose="020F0502020204030204" pitchFamily="34" charset="0"/>
              </a:rPr>
              <a:t>Klimaatsverandering word aansienlik versnel deur die verhoogde vrystelling van kweekhuisgasse. Kom ons kyk na 'n kort video wat kweekhuisgasse en die kweekhuiseffek verduidelik. </a:t>
            </a:r>
            <a:endParaRPr lang="nl-NL" sz="1200" b="0" i="0" u="none" strike="noStrike" kern="100" baseline="0" dirty="0">
              <a:latin typeface="Times New Roman" panose="02020603050405020304" pitchFamily="18" charset="0"/>
            </a:endParaRPr>
          </a:p>
          <a:p>
            <a:pPr marR="0" algn="l" rtl="0"/>
            <a:endParaRPr lang="af-ZA" sz="1200" b="0" i="0" u="none" strike="noStrike" kern="100" baseline="0" dirty="0">
              <a:latin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3</a:t>
            </a:fld>
            <a:endParaRPr lang="en-US"/>
          </a:p>
        </p:txBody>
      </p:sp>
    </p:spTree>
    <p:extLst>
      <p:ext uri="{BB962C8B-B14F-4D97-AF65-F5344CB8AC3E}">
        <p14:creationId xmlns:p14="http://schemas.microsoft.com/office/powerpoint/2010/main" val="60236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Kyk: </a:t>
            </a:r>
            <a:r>
              <a:rPr lang="en-GB" sz="1200" b="1" i="1" u="none" strike="noStrike" kern="100" baseline="0" dirty="0">
                <a:latin typeface="Times New Roman" panose="02020603050405020304" pitchFamily="18" charset="0"/>
              </a:rPr>
              <a:t>What Is the Greenhouse Effect?</a:t>
            </a:r>
            <a:r>
              <a:rPr lang="en-GB" sz="1200" b="1" i="0" u="none" strike="noStrike" kern="100" baseline="0" dirty="0">
                <a:latin typeface="Times New Roman" panose="02020603050405020304" pitchFamily="18" charset="0"/>
              </a:rPr>
              <a:t> </a:t>
            </a:r>
          </a:p>
          <a:p>
            <a:pPr marL="171450" marR="0" indent="-171450" algn="l" rtl="0">
              <a:buFont typeface="Arial" panose="020B0604020202020204" pitchFamily="34" charset="0"/>
              <a:buChar char="•"/>
            </a:pPr>
            <a:r>
              <a:rPr lang="sv-SE" sz="1200" b="0" i="0" u="sng" strike="noStrike" kern="100" baseline="0" dirty="0">
                <a:solidFill>
                  <a:srgbClr val="467886"/>
                </a:solidFill>
                <a:latin typeface="Times New Roman" panose="02020603050405020304" pitchFamily="18" charset="0"/>
                <a:hlinkClick r:id="rId3"/>
              </a:rPr>
              <a:t>https://www.youtube.com/watch?v=SN5-DnOHQmE&amp;ab_channel=NASASpacePlace</a:t>
            </a:r>
            <a:r>
              <a:rPr lang="sv-SE" sz="1200" b="0" i="0" u="none" strike="noStrike" kern="100" baseline="0" dirty="0">
                <a:solidFill>
                  <a:srgbClr val="467886"/>
                </a:solidFill>
                <a:latin typeface="Times New Roman" panose="02020603050405020304" pitchFamily="18" charset="0"/>
                <a:hlinkClick r:id="rId3"/>
              </a:rPr>
              <a:t> (2 min 29 sek.)</a:t>
            </a:r>
          </a:p>
          <a:p>
            <a:pPr marL="171450" indent="-171450" rtl="0">
              <a:buFont typeface="Arial" panose="020B0604020202020204" pitchFamily="34" charset="0"/>
              <a:buChar char="•"/>
            </a:pPr>
            <a:r>
              <a:rPr lang="nl-NL" sz="1200" b="0" i="0" u="none" strike="noStrike" kern="100" baseline="0" dirty="0">
                <a:latin typeface="Times New Roman" panose="02020603050405020304" pitchFamily="18" charset="0"/>
              </a:rPr>
              <a:t>Dit bring ons by die begrip </a:t>
            </a:r>
            <a:r>
              <a:rPr lang="nl-NL" sz="1200" b="1" i="0" u="none" strike="noStrike" kern="100" baseline="0" dirty="0">
                <a:latin typeface="Times New Roman" panose="02020603050405020304" pitchFamily="18" charset="0"/>
              </a:rPr>
              <a:t>aardverwarming</a:t>
            </a:r>
            <a:r>
              <a:rPr lang="nl-NL" sz="1200" b="0" i="0" u="none" strike="noStrike" kern="100" baseline="0" dirty="0">
                <a:latin typeface="Times New Roman" panose="02020603050405020304" pitchFamily="18" charset="0"/>
              </a:rPr>
              <a:t>. Soos in die video verduidelik, lei die opeenhoping van oormatige kweekhuisgasse in die atmosfeer daartoe dat hitte vasgevang word, wat die aarde se temperatuur laat styg. Hierdie proses, bekend as aardverwarming, is 'n dryfveer van klimaatsverandering.</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4</a:t>
            </a:fld>
            <a:endParaRPr lang="en-US"/>
          </a:p>
        </p:txBody>
      </p:sp>
    </p:spTree>
    <p:extLst>
      <p:ext uri="{BB962C8B-B14F-4D97-AF65-F5344CB8AC3E}">
        <p14:creationId xmlns:p14="http://schemas.microsoft.com/office/powerpoint/2010/main" val="310927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Onderrig</a:t>
            </a:r>
            <a:r>
              <a:rPr lang="en-GB" dirty="0"/>
              <a:t> &amp; </a:t>
            </a:r>
            <a:r>
              <a:rPr lang="en-GB" dirty="0" err="1"/>
              <a:t>Klasbespreking</a:t>
            </a:r>
            <a:r>
              <a:rPr lang="en-GB" dirty="0"/>
              <a:t> (7 min)</a:t>
            </a:r>
          </a:p>
          <a:p>
            <a:endParaRPr lang="en-GB" dirty="0"/>
          </a:p>
          <a:p>
            <a:pPr marL="171450" marR="0" indent="-171450" algn="l" rtl="0">
              <a:buFont typeface="Arial" panose="020B0604020202020204" pitchFamily="34" charset="0"/>
              <a:buChar char="•"/>
            </a:pPr>
            <a:r>
              <a:rPr lang="nl-NL" sz="1200" b="0" i="0" u="none" strike="noStrike" kern="100" baseline="0" dirty="0">
                <a:latin typeface="Calibri" panose="020F0502020204030204" pitchFamily="34" charset="0"/>
              </a:rPr>
              <a:t>Kom ons kyk na die menslike aktiwiteite wat  tot klimaatsverandering bydra. </a:t>
            </a:r>
            <a:endParaRPr lang="nl-NL"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af-ZA" sz="1200" b="1" i="0" u="none" strike="noStrike" kern="100" baseline="0" dirty="0">
                <a:latin typeface="Calibri" panose="020F0502020204030204" pitchFamily="34" charset="0"/>
              </a:rPr>
              <a:t>Fossielbrandstowwe</a:t>
            </a:r>
            <a:r>
              <a:rPr lang="af-ZA" sz="1200" b="0" i="0" u="none" strike="noStrike" kern="100" baseline="0" dirty="0">
                <a:latin typeface="Calibri" panose="020F0502020204030204" pitchFamily="34" charset="0"/>
              </a:rPr>
              <a:t> soos steenkool, olie en aardgas word verbrand vir energie in vervoer, </a:t>
            </a:r>
            <a:r>
              <a:rPr lang="af-ZA" sz="1200" b="0" i="0" u="none" strike="noStrike" kern="100" baseline="0" dirty="0" err="1">
                <a:latin typeface="Calibri" panose="020F0502020204030204" pitchFamily="34" charset="0"/>
              </a:rPr>
              <a:t>elektrisiteitsopwekking</a:t>
            </a:r>
            <a:r>
              <a:rPr lang="af-ZA" sz="1200" b="0" i="0" u="none" strike="noStrike" kern="100" baseline="0" dirty="0">
                <a:latin typeface="Calibri" panose="020F0502020204030204" pitchFamily="34" charset="0"/>
              </a:rPr>
              <a:t> en industriële prosesse. Dit stel koolstofdioksied (CO₂) vry. </a:t>
            </a: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Calibri" panose="020F0502020204030204" pitchFamily="34" charset="0"/>
              </a:rPr>
              <a:t>Kan jy aan alledaagse aktiwiteite dink wat tot CO₂-vrystellings bydra? (Gee die leerders die geleentheid om te antwoord.)</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af-ZA" sz="1200" b="1" i="0" u="none" strike="noStrike" kern="100" baseline="0" dirty="0">
                <a:latin typeface="Calibri" panose="020F0502020204030204" pitchFamily="34" charset="0"/>
              </a:rPr>
              <a:t>Moontlike reaksies:</a:t>
            </a:r>
            <a:endParaRPr lang="af-ZA" sz="1200" b="1" i="0" u="none" strike="noStrike" kern="100" baseline="0" dirty="0">
              <a:latin typeface="Times New Roman" panose="02020603050405020304" pitchFamily="18" charset="0"/>
            </a:endParaRP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Gebruik van petrol- of dieselaangedrewe voertuie.</a:t>
            </a: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Lugreise vir vakansies, besigheid of gesinsbesoeke.</a:t>
            </a: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Elektrisiteitsverbruik wat afhanklik is van steenkool- of gaskragsentrales.</a:t>
            </a: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Gebruik van gasverwarmers, -roosters of kaggels.</a:t>
            </a: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Vervaardiging van goedere in fabrieke wat deur fossielbrandstowwe aangedryf word.</a:t>
            </a: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Gebruik van landboumasjinerie wat met diesel of petrol werk.</a:t>
            </a: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Vervoer van goedere met vragmotors, skepe en vliegtuie.</a:t>
            </a:r>
          </a:p>
          <a:p>
            <a:pPr marL="1543050" marR="0" lvl="3" indent="-171450" algn="l" rtl="0">
              <a:buFont typeface="Arial" panose="020B0604020202020204" pitchFamily="34" charset="0"/>
              <a:buChar char="•"/>
            </a:pPr>
            <a:endParaRPr lang="af-ZA" sz="1200" b="0" i="0" u="none" strike="noStrike" kern="100" baseline="0" dirty="0">
              <a:latin typeface="Calibri" panose="020F0502020204030204" pitchFamily="34"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Nog 'n groot bydraer is </a:t>
            </a:r>
            <a:r>
              <a:rPr lang="nl-NL" sz="1200" b="1" i="0" u="none" strike="noStrike" kern="100" baseline="0" dirty="0">
                <a:latin typeface="Times New Roman" panose="02020603050405020304" pitchFamily="18" charset="0"/>
              </a:rPr>
              <a:t>ontbossing</a:t>
            </a:r>
            <a:r>
              <a:rPr lang="nl-NL" sz="1200" b="0" i="0" u="none" strike="noStrike" kern="100" baseline="0" dirty="0">
                <a:latin typeface="Times New Roman" panose="02020603050405020304" pitchFamily="18" charset="0"/>
              </a:rPr>
              <a:t>. Bome absorbeer natuurlik koolstofdioksied deur fotosintese, wat 'n belangrike rol speel in die regulering van atmosferiese CO₂-vlakke. Wanneer bome afgekap word, gaan hierdie vermoë tot koolstofopname verlore en die gestoorde koolstof word weer in die atmosfeer vrygestel. Dit dra by tot die kweekhuiseffek.</a:t>
            </a:r>
          </a:p>
          <a:p>
            <a:pPr marL="171450" marR="0" indent="-171450" algn="l" rtl="0">
              <a:buFont typeface="Arial" panose="020B0604020202020204" pitchFamily="34" charset="0"/>
              <a:buChar char="•"/>
            </a:pPr>
            <a:r>
              <a:rPr lang="af-ZA" sz="1200" b="1" i="0" u="none" strike="noStrike" kern="100" baseline="0" dirty="0">
                <a:latin typeface="Calibri" panose="020F0502020204030204" pitchFamily="34" charset="0"/>
              </a:rPr>
              <a:t>Industriële aktiwiteite</a:t>
            </a:r>
            <a:r>
              <a:rPr lang="af-ZA" sz="1200" b="0" i="0" u="none" strike="noStrike" kern="100" baseline="0" dirty="0">
                <a:latin typeface="Calibri" panose="020F0502020204030204" pitchFamily="34" charset="0"/>
              </a:rPr>
              <a:t>, soos </a:t>
            </a:r>
            <a:r>
              <a:rPr lang="af-ZA" sz="1200" b="0" i="0" u="none" strike="noStrike" kern="100" baseline="0" dirty="0" err="1">
                <a:latin typeface="Calibri" panose="020F0502020204030204" pitchFamily="34" charset="0"/>
              </a:rPr>
              <a:t>sementproduksie</a:t>
            </a:r>
            <a:r>
              <a:rPr lang="af-ZA" sz="1200" b="0" i="0" u="none" strike="noStrike" kern="100" baseline="0" dirty="0">
                <a:latin typeface="Calibri" panose="020F0502020204030204" pitchFamily="34" charset="0"/>
              </a:rPr>
              <a:t>, chemiese vervaardiging en </a:t>
            </a:r>
            <a:r>
              <a:rPr lang="af-ZA" sz="1200" b="0" i="0" u="none" strike="noStrike" kern="100" baseline="0" dirty="0" err="1">
                <a:latin typeface="Calibri" panose="020F0502020204030204" pitchFamily="34" charset="0"/>
              </a:rPr>
              <a:t>plastiekproduksie</a:t>
            </a:r>
            <a:r>
              <a:rPr lang="af-ZA" sz="1200" b="0" i="0" u="none" strike="noStrike" kern="100" baseline="0" dirty="0">
                <a:latin typeface="Calibri" panose="020F0502020204030204" pitchFamily="34" charset="0"/>
              </a:rPr>
              <a:t>, stel groot hoeveelhede kweekhuisgasse vry. Hoewel hierdie aktiwiteite noodsaaklik is vir die moderne samelewing, dra dit tot </a:t>
            </a:r>
            <a:r>
              <a:rPr lang="af-ZA" sz="1200" b="0" i="0" u="none" strike="noStrike" kern="100" baseline="0" dirty="0" err="1">
                <a:latin typeface="Calibri" panose="020F0502020204030204" pitchFamily="34" charset="0"/>
              </a:rPr>
              <a:t>aardverwarming</a:t>
            </a:r>
            <a:r>
              <a:rPr lang="af-ZA" sz="1200" b="0" i="0" u="none" strike="noStrike" kern="100" baseline="0" dirty="0">
                <a:latin typeface="Calibri" panose="020F0502020204030204" pitchFamily="34" charset="0"/>
              </a:rPr>
              <a:t> by deur koolstofdioksied (CO₂), metaan (CH₄) en ander </a:t>
            </a:r>
            <a:r>
              <a:rPr lang="af-ZA" sz="1200" b="0" i="0" u="none" strike="noStrike" kern="100" baseline="0" dirty="0" err="1">
                <a:latin typeface="Calibri" panose="020F0502020204030204" pitchFamily="34" charset="0"/>
              </a:rPr>
              <a:t>besoedelende</a:t>
            </a:r>
            <a:r>
              <a:rPr lang="af-ZA" sz="1200" b="0" i="0" u="none" strike="noStrike" kern="100" baseline="0" dirty="0">
                <a:latin typeface="Calibri" panose="020F0502020204030204" pitchFamily="34" charset="0"/>
              </a:rPr>
              <a:t> stowwe in die atmosfeer vry te stel.</a:t>
            </a: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af-ZA" sz="1200" b="1" i="0" u="none" strike="noStrike" kern="100" baseline="0" dirty="0">
                <a:latin typeface="Calibri" panose="020F0502020204030204" pitchFamily="34" charset="0"/>
              </a:rPr>
              <a:t>Veeboerdery</a:t>
            </a:r>
            <a:r>
              <a:rPr lang="af-ZA" sz="1200" b="0" i="0" u="none" strike="noStrike" kern="100" baseline="0" dirty="0">
                <a:latin typeface="Calibri" panose="020F0502020204030204" pitchFamily="34" charset="0"/>
              </a:rPr>
              <a:t>, veral die aanhou van herkouers soos koeie, skape en bokke, is 'n beduidende bron van </a:t>
            </a:r>
            <a:r>
              <a:rPr lang="af-ZA" sz="1200" b="0" i="0" u="none" strike="noStrike" kern="100" baseline="0" dirty="0" err="1">
                <a:latin typeface="Calibri" panose="020F0502020204030204" pitchFamily="34" charset="0"/>
              </a:rPr>
              <a:t>metaanvrystellings</a:t>
            </a:r>
            <a:r>
              <a:rPr lang="af-ZA" sz="1200" b="0" i="0" u="none" strike="noStrike" kern="100" baseline="0" dirty="0">
                <a:latin typeface="Calibri" panose="020F0502020204030204" pitchFamily="34" charset="0"/>
              </a:rPr>
              <a:t>. Hierdie diere beskik oor 'n unieke spysverteringstelsel. Fermentasie van metaan word as 'n neweproduk in die maag gegenereer. Die metaan word hoofsaaklik deur die vrylaat van winde in die atmosfeer vrygestel en dra aansienlik by tot </a:t>
            </a:r>
            <a:r>
              <a:rPr lang="af-ZA" sz="1200" b="0" i="0" u="none" strike="noStrike" kern="100" baseline="0" dirty="0" err="1">
                <a:latin typeface="Calibri" panose="020F0502020204030204" pitchFamily="34" charset="0"/>
              </a:rPr>
              <a:t>aardverwarming</a:t>
            </a:r>
            <a:r>
              <a:rPr lang="af-ZA" sz="1200" b="0" i="0" u="none" strike="noStrike" kern="100" baseline="0" dirty="0">
                <a:latin typeface="Calibri" panose="020F0502020204030204" pitchFamily="34" charset="0"/>
              </a:rPr>
              <a:t> weens die gas se hoë vermoë om hitte vas te vang.</a:t>
            </a:r>
            <a:endParaRPr lang="af-ZA" sz="1200" b="0" i="0" u="none" strike="noStrike" kern="100"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5</a:t>
            </a:fld>
            <a:endParaRPr lang="en-US"/>
          </a:p>
        </p:txBody>
      </p:sp>
    </p:spTree>
    <p:extLst>
      <p:ext uri="{BB962C8B-B14F-4D97-AF65-F5344CB8AC3E}">
        <p14:creationId xmlns:p14="http://schemas.microsoft.com/office/powerpoint/2010/main" val="378497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D718A-1393-AD69-1F8B-61DBB5F3B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1B90E-0539-3B45-8B4A-9776213CC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9DD0A-ECD3-FD96-6B9A-2CB4C0C46EBC}"/>
              </a:ext>
            </a:extLst>
          </p:cNvPr>
          <p:cNvSpPr>
            <a:spLocks noGrp="1"/>
          </p:cNvSpPr>
          <p:nvPr>
            <p:ph type="body" idx="1"/>
          </p:nvPr>
        </p:nvSpPr>
        <p:spPr/>
        <p:txBody>
          <a:bodyPr/>
          <a:lstStyle/>
          <a:p>
            <a:pPr marL="0" indent="0">
              <a:buFont typeface="Arial" panose="020B0604020202020204" pitchFamily="34" charset="0"/>
              <a:buNone/>
            </a:pPr>
            <a:r>
              <a:rPr lang="en-GB" dirty="0"/>
              <a:t>Kyk Video &amp; </a:t>
            </a:r>
            <a:r>
              <a:rPr lang="en-GB" dirty="0" err="1"/>
              <a:t>Onderrig</a:t>
            </a:r>
            <a:r>
              <a:rPr lang="en-GB" dirty="0"/>
              <a:t> (7 min)</a:t>
            </a:r>
          </a:p>
          <a:p>
            <a:pPr marL="0" indent="0">
              <a:buFont typeface="Arial" panose="020B0604020202020204" pitchFamily="34" charset="0"/>
              <a:buNone/>
            </a:pPr>
            <a:endParaRPr lang="en-GB"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Kom ons kyk na 'n video wat verduidelik hoe aardverwarming ekosisteme, oseane, mense en weerpatrone beïnvloed. Let op na die verreikende gevolge wat dit inhou.</a:t>
            </a:r>
          </a:p>
          <a:p>
            <a:pPr marL="171450" marR="0" indent="-171450" algn="l" rtl="0">
              <a:buFont typeface="Arial" panose="020B0604020202020204" pitchFamily="34" charset="0"/>
              <a:buChar char="•"/>
            </a:pPr>
            <a:r>
              <a:rPr lang="en-GB" sz="1200" b="0" i="0" u="none" strike="noStrike" kern="100" baseline="0" dirty="0">
                <a:latin typeface="Times New Roman" panose="02020603050405020304" pitchFamily="18" charset="0"/>
              </a:rPr>
              <a:t>Kyk: </a:t>
            </a:r>
            <a:r>
              <a:rPr lang="en-GB" sz="1200" b="1" i="1" u="none" strike="noStrike" kern="100" baseline="0" dirty="0">
                <a:latin typeface="Times New Roman" panose="02020603050405020304" pitchFamily="18" charset="0"/>
              </a:rPr>
              <a:t>What Earth in 2050 could look like - Shannon Odell</a:t>
            </a:r>
            <a:endParaRPr lang="en-GB"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sv-SE" sz="1200" b="0" i="0" u="sng" strike="noStrike" kern="100" baseline="0" dirty="0">
                <a:solidFill>
                  <a:srgbClr val="467886"/>
                </a:solidFill>
                <a:latin typeface="Times New Roman" panose="02020603050405020304" pitchFamily="18" charset="0"/>
                <a:hlinkClick r:id="rId3"/>
              </a:rPr>
              <a:t>https://www.youtube.com/watch?v=2njn71TqkjA&amp;t=17s&amp;ab_channel=TED-Ed</a:t>
            </a:r>
            <a:r>
              <a:rPr lang="sv-SE" sz="1200" b="0" i="0" u="none" strike="noStrike" kern="100" baseline="0" dirty="0">
                <a:solidFill>
                  <a:srgbClr val="467886"/>
                </a:solidFill>
                <a:latin typeface="Times New Roman" panose="02020603050405020304" pitchFamily="18" charset="0"/>
                <a:hlinkClick r:id="rId3"/>
              </a:rPr>
              <a:t>  (4 min 59 sek.)</a:t>
            </a:r>
          </a:p>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Om op te som: </a:t>
            </a:r>
          </a:p>
          <a:p>
            <a:pPr marL="171450" marR="0" indent="-171450" algn="l" rtl="0">
              <a:buFont typeface="Arial" panose="020B0604020202020204" pitchFamily="34" charset="0"/>
              <a:buChar char="•"/>
            </a:pPr>
            <a:r>
              <a:rPr lang="af-ZA" sz="1200" b="1" i="0" u="none" strike="noStrike" kern="100" baseline="0" dirty="0">
                <a:latin typeface="Times New Roman" panose="02020603050405020304" pitchFamily="18" charset="0"/>
              </a:rPr>
              <a:t>Ekosisteme en oseane</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Bosbrande, droogtes en vloede vernietig habitatte en verminder biodiversiteit. </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Mariene ekosisteme kan ineenstort, aangesien die seelewe afhanklik is van koraalriwwe, wat kan verdwyn as gevolg van stygende seetemperature. </a:t>
            </a:r>
          </a:p>
          <a:p>
            <a:pPr marL="628650" marR="0" lvl="1" indent="-171450" algn="l" rtl="0">
              <a:buFont typeface="Arial" panose="020B0604020202020204" pitchFamily="34" charset="0"/>
              <a:buChar char="•"/>
            </a:pPr>
            <a:r>
              <a:rPr lang="af-ZA" sz="1200" b="0" i="0" u="none" strike="noStrike" kern="100" baseline="0" dirty="0">
                <a:latin typeface="Times New Roman" panose="02020603050405020304" pitchFamily="18" charset="0"/>
              </a:rPr>
              <a:t>Smeltende gletsers en stygende </a:t>
            </a:r>
            <a:r>
              <a:rPr lang="af-ZA" sz="1200" b="0" i="0" u="none" strike="noStrike" kern="100" baseline="0" dirty="0" err="1">
                <a:latin typeface="Times New Roman" panose="02020603050405020304" pitchFamily="18" charset="0"/>
              </a:rPr>
              <a:t>seetemperature</a:t>
            </a:r>
            <a:r>
              <a:rPr lang="af-ZA" sz="1200" b="0" i="0" u="none" strike="noStrike" kern="100" baseline="0" dirty="0">
                <a:latin typeface="Times New Roman" panose="02020603050405020304" pitchFamily="18" charset="0"/>
              </a:rPr>
              <a:t> veroorsaak dat </a:t>
            </a:r>
            <a:r>
              <a:rPr lang="af-ZA" sz="1200" b="0" i="0" u="none" strike="noStrike" kern="100" baseline="0" dirty="0" err="1">
                <a:latin typeface="Times New Roman" panose="02020603050405020304" pitchFamily="18" charset="0"/>
              </a:rPr>
              <a:t>seevlakke</a:t>
            </a:r>
            <a:r>
              <a:rPr lang="af-ZA" sz="1200" b="0" i="0" u="none" strike="noStrike" kern="100" baseline="0" dirty="0">
                <a:latin typeface="Times New Roman" panose="02020603050405020304" pitchFamily="18" charset="0"/>
              </a:rPr>
              <a:t> styg, wat 'n risiko vir kuslande inhou, aangesien hulle onbewoonbaar kan word weens onderdompeling. </a:t>
            </a:r>
          </a:p>
          <a:p>
            <a:pPr marL="171450" marR="0" indent="-171450" algn="l" rtl="0">
              <a:buFont typeface="Arial" panose="020B0604020202020204" pitchFamily="34" charset="0"/>
              <a:buChar char="•"/>
            </a:pPr>
            <a:r>
              <a:rPr lang="af-ZA" sz="1200" b="1" i="0" u="none" strike="noStrike" kern="100" baseline="0" dirty="0">
                <a:latin typeface="Times New Roman" panose="02020603050405020304" pitchFamily="18" charset="0"/>
              </a:rPr>
              <a:t>Menslike gesondheid</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Verhoogde lugbesoedeling kan respiratoriese siektes en geboortekomplikasies veroorsaak.</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Wydverspreide voedsel- en waterskaarste kan lei tot hoër kruidenierswarepryse.</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Klimaatverwante rampe kan bevolkings dwing om te verhuis.</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Hittegolwe kan 'n toename in gevalle van hitteberoerte, dehidrasie en uitputting veroorsaak.</a:t>
            </a:r>
          </a:p>
          <a:p>
            <a:pPr marL="171450" marR="0" indent="-171450" algn="l" rtl="0">
              <a:buFont typeface="Arial" panose="020B0604020202020204" pitchFamily="34" charset="0"/>
              <a:buChar char="•"/>
            </a:pPr>
            <a:r>
              <a:rPr lang="af-ZA" sz="1200" b="1" i="0" u="none" strike="noStrike" kern="100" baseline="0" dirty="0">
                <a:latin typeface="Times New Roman" panose="02020603050405020304" pitchFamily="18" charset="0"/>
              </a:rPr>
              <a:t>Weerpatrone</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Hittegolwe en veldbrande kom meer gereeld voor en is intenser as vantevore.</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Uiterste hittegolwe kom 8-9 keer meer gereeld voor.</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Lande kan langdurige droogtes en gereelde swaar reënval ervaar, wat landbouproduksie kan verwoes.</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B92737BE-16B5-47F0-C986-8660EF849A4C}"/>
              </a:ext>
            </a:extLst>
          </p:cNvPr>
          <p:cNvSpPr>
            <a:spLocks noGrp="1"/>
          </p:cNvSpPr>
          <p:nvPr>
            <p:ph type="sldNum" sz="quarter" idx="5"/>
          </p:nvPr>
        </p:nvSpPr>
        <p:spPr/>
        <p:txBody>
          <a:bodyPr/>
          <a:lstStyle/>
          <a:p>
            <a:fld id="{CA3191F5-5E0E-4B55-96D1-BDCEE836417D}" type="slidenum">
              <a:rPr lang="en-US" smtClean="0"/>
              <a:t>6</a:t>
            </a:fld>
            <a:endParaRPr lang="en-US"/>
          </a:p>
        </p:txBody>
      </p:sp>
    </p:spTree>
    <p:extLst>
      <p:ext uri="{BB962C8B-B14F-4D97-AF65-F5344CB8AC3E}">
        <p14:creationId xmlns:p14="http://schemas.microsoft.com/office/powerpoint/2010/main" val="419103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D2326-5CE3-D2DA-75FE-D8917A0A2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1F798-550E-DDB5-F84F-51BFA8B81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4E62C-0253-BB68-B867-7BF0DA8F876B}"/>
              </a:ext>
            </a:extLst>
          </p:cNvPr>
          <p:cNvSpPr>
            <a:spLocks noGrp="1"/>
          </p:cNvSpPr>
          <p:nvPr>
            <p:ph type="body" idx="1"/>
          </p:nvPr>
        </p:nvSpPr>
        <p:spPr/>
        <p:txBody>
          <a:bodyPr/>
          <a:lstStyle/>
          <a:p>
            <a:pPr marL="0" indent="0">
              <a:buFont typeface="Arial" panose="020B0604020202020204" pitchFamily="34" charset="0"/>
              <a:buNone/>
            </a:pPr>
            <a:r>
              <a:rPr lang="en-GB" dirty="0"/>
              <a:t>Kyk Video &amp; </a:t>
            </a:r>
            <a:r>
              <a:rPr lang="en-GB" dirty="0" err="1"/>
              <a:t>Aktiwiteit</a:t>
            </a:r>
            <a:r>
              <a:rPr lang="en-GB" dirty="0"/>
              <a:t> in Pare (7 min)</a:t>
            </a:r>
          </a:p>
          <a:p>
            <a:pPr marL="0" indent="0">
              <a:buFont typeface="Arial" panose="020B0604020202020204" pitchFamily="34" charset="0"/>
              <a:buNone/>
            </a:pPr>
            <a:endParaRPr lang="en-GB"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Die video wat ons pas gekyk het, het verligtings- en aanpassingstrategieë vir klimaatsverandering bekendgestel. Kom ons verken hierdie konsepte deur na nog 'n video te kyk.</a:t>
            </a:r>
          </a:p>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Kyk: </a:t>
            </a:r>
            <a:r>
              <a:rPr lang="fr-FR" sz="1200" b="1" i="1" u="none" strike="noStrike" kern="100" baseline="0" dirty="0">
                <a:solidFill>
                  <a:srgbClr val="000000"/>
                </a:solidFill>
                <a:latin typeface="Calibri" panose="020F0502020204030204" pitchFamily="34" charset="0"/>
              </a:rPr>
              <a:t>Adaptation vs. Mitigation </a:t>
            </a:r>
            <a:r>
              <a:rPr lang="fr-FR" sz="1200" b="1" i="1" u="none" strike="noStrike" kern="100" baseline="0" dirty="0" err="1">
                <a:solidFill>
                  <a:srgbClr val="000000"/>
                </a:solidFill>
                <a:latin typeface="Calibri" panose="020F0502020204030204" pitchFamily="34" charset="0"/>
              </a:rPr>
              <a:t>Climate</a:t>
            </a:r>
            <a:r>
              <a:rPr lang="fr-FR" sz="1200" b="1" i="1" u="none" strike="noStrike" kern="100" baseline="0" dirty="0">
                <a:solidFill>
                  <a:srgbClr val="000000"/>
                </a:solidFill>
                <a:latin typeface="Calibri" panose="020F0502020204030204" pitchFamily="34" charset="0"/>
              </a:rPr>
              <a:t> Change Solutions </a:t>
            </a:r>
            <a:r>
              <a:rPr lang="sv-SE" sz="1200" b="0" i="0" u="sng" strike="noStrike" kern="100" baseline="0" dirty="0">
                <a:solidFill>
                  <a:srgbClr val="467886"/>
                </a:solidFill>
                <a:latin typeface="Times New Roman" panose="02020603050405020304" pitchFamily="18" charset="0"/>
                <a:hlinkClick r:id="rId3"/>
              </a:rPr>
              <a:t>https://www.youtube.com/watch?v=2vqPfY7LjP8&amp;t=8s&amp;ab_channel=NowThisEarth</a:t>
            </a:r>
            <a:r>
              <a:rPr lang="sv-SE" sz="1200" b="0" i="0" u="none" strike="noStrike" kern="100" baseline="0" dirty="0">
                <a:solidFill>
                  <a:srgbClr val="467886"/>
                </a:solidFill>
                <a:latin typeface="Times New Roman" panose="02020603050405020304" pitchFamily="18" charset="0"/>
                <a:hlinkClick r:id="rId3"/>
              </a:rPr>
              <a:t> (2 min 44 sek.)</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Om saam te vat: </a:t>
            </a:r>
            <a:r>
              <a:rPr lang="nl-NL" sz="1200" b="1" i="0" u="none" strike="noStrike" kern="100" baseline="0" dirty="0">
                <a:latin typeface="Calibri" panose="020F0502020204030204" pitchFamily="34" charset="0"/>
              </a:rPr>
              <a:t>Verligting </a:t>
            </a:r>
            <a:r>
              <a:rPr lang="nl-NL" sz="1200" b="0" i="0" u="none" strike="noStrike" kern="100" baseline="0" dirty="0">
                <a:latin typeface="Calibri" panose="020F0502020204030204" pitchFamily="34" charset="0"/>
              </a:rPr>
              <a:t>behels maatreëls wat daarop gemik is om die vrystelling van kweekhuisgasse te verminder/te voorkom om klimaatsverandering te vertraag, terwyl </a:t>
            </a:r>
            <a:r>
              <a:rPr lang="nl-NL" sz="1200" b="1" i="0" u="none" strike="noStrike" kern="100" baseline="0" dirty="0">
                <a:latin typeface="Calibri" panose="020F0502020204030204" pitchFamily="34" charset="0"/>
              </a:rPr>
              <a:t>aanpassingstrategieë</a:t>
            </a:r>
            <a:r>
              <a:rPr lang="nl-NL" sz="1200" b="0" i="0" u="none" strike="noStrike" kern="100" baseline="0" dirty="0">
                <a:latin typeface="Calibri" panose="020F0502020204030204" pitchFamily="34" charset="0"/>
              </a:rPr>
              <a:t> aanpassings van sosiale, ekonomiese en omgewingstelsels behels om kwesbaarheid te verminder en veerkragtigheid op te bou – veral teen die impak van klimaatsverandering.</a:t>
            </a:r>
            <a:endParaRPr lang="nl-NL"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Jy sal nou saam met 'n maat werk en 'n lys strategieë hersien. Julle taak is om te bepaal of die strategieë verligtings- of aanpassingspoging is. </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Leerders voltooi </a:t>
            </a:r>
            <a:r>
              <a:rPr lang="nl-NL" sz="1200" b="1" i="1" u="none" strike="noStrike" kern="100" baseline="0" dirty="0">
                <a:latin typeface="Times New Roman" panose="02020603050405020304" pitchFamily="18" charset="0"/>
              </a:rPr>
              <a:t>Aktiwiteit 1</a:t>
            </a:r>
            <a:r>
              <a:rPr lang="nl-NL" sz="1200" b="0" i="0" u="none" strike="noStrike" kern="100" baseline="0" dirty="0">
                <a:latin typeface="Times New Roman" panose="02020603050405020304" pitchFamily="18" charset="0"/>
              </a:rPr>
              <a:t> (</a:t>
            </a:r>
            <a:r>
              <a:rPr lang="nl-NL" sz="1200" b="1" i="1" u="sng" strike="noStrike" kern="100" baseline="0" dirty="0">
                <a:latin typeface="Times New Roman" panose="02020603050405020304" pitchFamily="18" charset="0"/>
              </a:rPr>
              <a:t>Les 3 – Werkkaart</a:t>
            </a:r>
            <a:r>
              <a:rPr lang="nl-NL" sz="1200" b="0" i="0" u="none" strike="noStrike" kern="100" baseline="0" dirty="0">
                <a:latin typeface="Times New Roman" panose="02020603050405020304" pitchFamily="18" charset="0"/>
              </a:rPr>
              <a:t>).</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Laat leerders toe om terugvoer te gee en hul antwoorde te merk deur die </a:t>
            </a:r>
            <a:r>
              <a:rPr lang="nl-NL" sz="1200" b="1" i="1" u="sng" strike="noStrike" kern="100" baseline="0" dirty="0">
                <a:latin typeface="Times New Roman" panose="02020603050405020304" pitchFamily="18" charset="0"/>
              </a:rPr>
              <a:t>Les 3 – Werkkaart MEMO</a:t>
            </a:r>
            <a:r>
              <a:rPr lang="nl-NL" sz="1200" b="0" i="0" u="none" strike="noStrike" kern="100" baseline="0" dirty="0">
                <a:latin typeface="Times New Roman" panose="02020603050405020304" pitchFamily="18" charset="0"/>
              </a:rPr>
              <a:t> te gebruik.</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7821036C-F259-FDBC-E3CD-B68466BABFF2}"/>
              </a:ext>
            </a:extLst>
          </p:cNvPr>
          <p:cNvSpPr>
            <a:spLocks noGrp="1"/>
          </p:cNvSpPr>
          <p:nvPr>
            <p:ph type="sldNum" sz="quarter" idx="5"/>
          </p:nvPr>
        </p:nvSpPr>
        <p:spPr/>
        <p:txBody>
          <a:bodyPr/>
          <a:lstStyle/>
          <a:p>
            <a:fld id="{CA3191F5-5E0E-4B55-96D1-BDCEE836417D}" type="slidenum">
              <a:rPr lang="en-US" smtClean="0"/>
              <a:t>7</a:t>
            </a:fld>
            <a:endParaRPr lang="en-US"/>
          </a:p>
        </p:txBody>
      </p:sp>
    </p:spTree>
    <p:extLst>
      <p:ext uri="{BB962C8B-B14F-4D97-AF65-F5344CB8AC3E}">
        <p14:creationId xmlns:p14="http://schemas.microsoft.com/office/powerpoint/2010/main" val="168727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Gevolgtrekking</a:t>
            </a:r>
            <a:r>
              <a:rPr lang="en-GB" dirty="0"/>
              <a:t> &amp; </a:t>
            </a:r>
            <a:r>
              <a:rPr lang="en-GB" dirty="0" err="1"/>
              <a:t>Individuele</a:t>
            </a:r>
            <a:r>
              <a:rPr lang="en-GB" dirty="0"/>
              <a:t> </a:t>
            </a:r>
            <a:r>
              <a:rPr lang="en-GB" dirty="0" err="1"/>
              <a:t>Aktiwiteit</a:t>
            </a:r>
            <a:r>
              <a:rPr lang="en-GB" dirty="0"/>
              <a:t> (12 min)</a:t>
            </a:r>
          </a:p>
          <a:p>
            <a:endParaRPr lang="en-GB"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Goeie werk vandag, Graad 11's! Ons het 'n hele paar onderwerpe aangespreek: van die begrip van hoe menslike aktiwiteite tot klimaatsverandering bydra, tot die ondersoek van die verwoestende gevolge daarvan op ekosisteme, oseane, menslike gesondheid en weerpatrone. Die belangrikste is dat ons geleer het dat, hoewel klimaatsverandering 'n ernstige uitdaging is, ons nie magteloos is nie.</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Deur doelbewuste keuses te maak – of dit is om afval te verminder, energie te bespaar of volhoubare vervoermiddele te ondersteun – ons kan almal bydra om die gevolge van klimaatsverandering te beperk. Onthou: Elke aksie, ongeag hoe klein, dra by tot 'n beter toekoms.</a:t>
            </a:r>
          </a:p>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Vir die res van die les sal jy individueel aan </a:t>
            </a:r>
            <a:r>
              <a:rPr lang="af-ZA" sz="1200" b="1" i="1" u="none" strike="noStrike" kern="100" baseline="0" dirty="0">
                <a:latin typeface="Times New Roman" panose="02020603050405020304" pitchFamily="18" charset="0"/>
              </a:rPr>
              <a:t>Aktiwiteit 2</a:t>
            </a:r>
            <a:r>
              <a:rPr lang="af-ZA" sz="1200" b="0" i="0" u="none" strike="noStrike" kern="100" baseline="0" dirty="0">
                <a:latin typeface="Times New Roman" panose="02020603050405020304" pitchFamily="18" charset="0"/>
              </a:rPr>
              <a:t> (</a:t>
            </a:r>
            <a:r>
              <a:rPr lang="af-ZA" sz="1200" b="1" i="1" u="sng" strike="noStrike" kern="100" baseline="0" dirty="0">
                <a:latin typeface="Times New Roman" panose="02020603050405020304" pitchFamily="18" charset="0"/>
              </a:rPr>
              <a:t>Les 3 – Werkkaart</a:t>
            </a:r>
            <a:r>
              <a:rPr lang="af-ZA" sz="1200" b="0" i="0" u="none" strike="noStrike" kern="100" baseline="0" dirty="0">
                <a:latin typeface="Times New Roman" panose="02020603050405020304" pitchFamily="18" charset="0"/>
              </a:rPr>
              <a:t>) werk. Hierdie aktiwiteit bevat toets-tipe vrae wat die inhoud van die afgelope drie lesse dek.  Enige onvoltooide werk moet as </a:t>
            </a:r>
            <a:r>
              <a:rPr lang="af-ZA" sz="1200" b="1" i="0" u="none" strike="noStrike" kern="100" baseline="0" dirty="0">
                <a:highlight>
                  <a:srgbClr val="FFFF00"/>
                </a:highlight>
                <a:latin typeface="Times New Roman" panose="02020603050405020304" pitchFamily="18" charset="0"/>
              </a:rPr>
              <a:t>huiswerk </a:t>
            </a:r>
            <a:r>
              <a:rPr lang="af-ZA" sz="1200" b="0" i="0" u="none" strike="noStrike" kern="100" baseline="0" dirty="0">
                <a:highlight>
                  <a:srgbClr val="FFFF00"/>
                </a:highlight>
                <a:latin typeface="Times New Roman" panose="02020603050405020304" pitchFamily="18" charset="0"/>
              </a:rPr>
              <a:t>voltooi word.</a:t>
            </a:r>
          </a:p>
          <a:p>
            <a:pPr marL="171450" marR="0" indent="-171450" algn="l" rtl="0">
              <a:buFont typeface="Arial" panose="020B0604020202020204" pitchFamily="34" charset="0"/>
              <a:buChar char="•"/>
            </a:pPr>
            <a:r>
              <a:rPr lang="nl-NL" sz="1200" b="0" i="1" u="none" strike="noStrike" kern="100" baseline="0" dirty="0">
                <a:latin typeface="Times New Roman" panose="02020603050405020304" pitchFamily="18" charset="0"/>
              </a:rPr>
              <a:t>Moontlike antwoorde is beskikbaar in die </a:t>
            </a:r>
            <a:r>
              <a:rPr lang="nl-NL" sz="1200" b="1" i="1" u="sng" strike="noStrike" kern="100" baseline="0" dirty="0">
                <a:latin typeface="Times New Roman" panose="02020603050405020304" pitchFamily="18" charset="0"/>
              </a:rPr>
              <a:t>Les 3 – Werkkaart MEMO.</a:t>
            </a:r>
            <a:r>
              <a:rPr lang="nl-NL" sz="1200" b="0" i="1" u="none" strike="noStrike" kern="100" baseline="0" dirty="0">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8</a:t>
            </a:fld>
            <a:endParaRPr lang="en-US"/>
          </a:p>
        </p:txBody>
      </p:sp>
    </p:spTree>
    <p:extLst>
      <p:ext uri="{BB962C8B-B14F-4D97-AF65-F5344CB8AC3E}">
        <p14:creationId xmlns:p14="http://schemas.microsoft.com/office/powerpoint/2010/main" val="66282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3605-C6B8-4D47-6878-0B4EAD757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918EA-07B2-F46B-18C1-02F0BA683F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E4879D-F5BF-8865-9196-2354C38DB553}"/>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F06F7702-92C6-51DC-0AE8-4EF9B592C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B7610-BBEC-C0BC-92A6-05DCFE12D02B}"/>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5487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2EB2-079F-545A-5B30-5EE2EC8870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8E4CF1-A07A-79B7-4CB5-15534570D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5DD91-768D-9AC7-3477-D7663517694F}"/>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87B36123-9AC0-8128-B4DD-C25FA739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4F69F-0EFA-BB1C-9719-E3D9DA7EACC8}"/>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07959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21D2B-80B2-6592-8FDA-34AD50B11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FF143E-1E5C-DC08-91C9-4DFC07ABD2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63493-99C0-75D5-EE1F-BCB4057B40C0}"/>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19F62A8A-3FAD-7C2E-787A-8AB8D4B7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56758-5A62-277D-61BE-D7E357C90733}"/>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31223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7359-7E74-35D1-796F-3A37D6F90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27445-0390-B431-3525-CC447F9E7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695C2-A51B-21E5-DFA7-31A55E67610D}"/>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1EA1ADF9-F389-5B42-80D4-054D7905A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FF894-C660-8504-1016-6FEACEBF8F2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32437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CC26-2869-6767-2340-74EE6EED8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4494FF-721C-562A-605B-BAE263B82A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B3F721-D9B9-E0F2-062C-86BFFF339AA9}"/>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08B67EA9-59ED-0893-A64E-152CE0A0D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5656D-B6BF-E7E3-B564-38338A4996A5}"/>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66921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C366-60A4-9E62-54DA-E6768FCE7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11832-A50A-9FC5-40FC-3BE73FF160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7CE063-3476-28B3-F2F5-D364E7B6C2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AB6BA-3BDA-DF8C-8208-D60F24392624}"/>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6" name="Footer Placeholder 5">
            <a:extLst>
              <a:ext uri="{FF2B5EF4-FFF2-40B4-BE49-F238E27FC236}">
                <a16:creationId xmlns:a16="http://schemas.microsoft.com/office/drawing/2014/main" id="{5DA5A830-539C-80AB-0F33-A7DC933D8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39A30-A9D1-531C-95EC-780BF55604F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57907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8784-DCCC-F527-BDB4-74A2A046D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C6D6E-D760-F2CB-3DC9-5D1A1FBFF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ECF22D-9E6F-0211-5FC3-CA340AFE7D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27B5A-0583-E776-4FD1-78D7781BE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5B24A-CFBA-E9FC-CA29-CD453CB24A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2FEE63-F3E3-0740-BF9B-AEFCD12B598A}"/>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8" name="Footer Placeholder 7">
            <a:extLst>
              <a:ext uri="{FF2B5EF4-FFF2-40B4-BE49-F238E27FC236}">
                <a16:creationId xmlns:a16="http://schemas.microsoft.com/office/drawing/2014/main" id="{974A0253-16F6-A944-AC13-336B64A94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185C96-EBA6-2E6E-DDEC-B5A104F0A4A1}"/>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39604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3BA4-EB36-E854-3208-A5A947C659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D4B43-8024-1A3D-3AEE-FF9FCF30FCBA}"/>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4" name="Footer Placeholder 3">
            <a:extLst>
              <a:ext uri="{FF2B5EF4-FFF2-40B4-BE49-F238E27FC236}">
                <a16:creationId xmlns:a16="http://schemas.microsoft.com/office/drawing/2014/main" id="{81026452-3BD1-D1BB-DD15-E1BA33110F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8327D7-66F3-2166-E607-CB36C69E6C5E}"/>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28239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7EF8A-E51E-A6A3-61ED-C469E3D7BA73}"/>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3" name="Footer Placeholder 2">
            <a:extLst>
              <a:ext uri="{FF2B5EF4-FFF2-40B4-BE49-F238E27FC236}">
                <a16:creationId xmlns:a16="http://schemas.microsoft.com/office/drawing/2014/main" id="{D873755C-78EC-2374-B3BF-506F63F519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095269-E5EB-C404-F62D-9C82F109BA3C}"/>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1545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6FAD-A5B1-4603-475F-261EEB06E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0AE17-E299-7459-AA6E-1607D114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0FF9D-20AA-3551-3575-4DCE07173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BC977-C902-1FBF-1161-8D509E41E3F3}"/>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6" name="Footer Placeholder 5">
            <a:extLst>
              <a:ext uri="{FF2B5EF4-FFF2-40B4-BE49-F238E27FC236}">
                <a16:creationId xmlns:a16="http://schemas.microsoft.com/office/drawing/2014/main" id="{402FA85F-933D-675C-01D4-D297427D1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6D9A7-11DB-2171-32EA-8E40DF11C850}"/>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98210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DEAA-D182-92EC-F8ED-FD267B06A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28D9FC-6A94-BD32-EBEF-02311C2D8A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ED61E-B339-5C12-2833-DDB8B8F13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2EADD-302B-80F4-C8C0-3976027F5C1B}"/>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6" name="Footer Placeholder 5">
            <a:extLst>
              <a:ext uri="{FF2B5EF4-FFF2-40B4-BE49-F238E27FC236}">
                <a16:creationId xmlns:a16="http://schemas.microsoft.com/office/drawing/2014/main" id="{4BD41B1B-E14F-1E74-A7FA-F19A433C0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FBCFF-0AF7-63B3-173C-5150337A268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73085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205E7-5EBF-9836-4814-288630964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6CC59-9F3B-5397-667E-3F5F8B9C11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6564A-7166-E17F-A63E-497936337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367045B6-4CAC-49B0-CE96-7D3C6B3D0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AA128F-E006-BE04-DBB7-61C0FCFDD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CD857F-FDA6-4C3C-A503-E9FBB45ABDA9}" type="slidenum">
              <a:rPr lang="en-US" smtClean="0"/>
              <a:t>‹#›</a:t>
            </a:fld>
            <a:endParaRPr lang="en-US"/>
          </a:p>
        </p:txBody>
      </p:sp>
    </p:spTree>
    <p:extLst>
      <p:ext uri="{BB962C8B-B14F-4D97-AF65-F5344CB8AC3E}">
        <p14:creationId xmlns:p14="http://schemas.microsoft.com/office/powerpoint/2010/main" val="414985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SN5-DnOHQmE&amp;ab_channel=NASASpacePlac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2njn71TqkjA&amp;t=17s&amp;ab_channel=TED-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2vqPfY7LjP8&amp;t=8s&amp;ab_channel=NowThisEar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bulb in the grass&#10;&#10;AI-generated content may be incorrect.">
            <a:extLst>
              <a:ext uri="{FF2B5EF4-FFF2-40B4-BE49-F238E27FC236}">
                <a16:creationId xmlns:a16="http://schemas.microsoft.com/office/drawing/2014/main" id="{F3E6707A-D8A7-5EF0-63D1-03D44D4FF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0CF787C-3529-F7D8-368F-91478BFA6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44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8175-E48E-D281-8B66-B7E12D06D02F}"/>
              </a:ext>
            </a:extLst>
          </p:cNvPr>
          <p:cNvSpPr>
            <a:spLocks noGrp="1"/>
          </p:cNvSpPr>
          <p:nvPr>
            <p:ph type="title"/>
          </p:nvPr>
        </p:nvSpPr>
        <p:spPr/>
        <p:txBody>
          <a:bodyPr>
            <a:normAutofit/>
          </a:bodyPr>
          <a:lstStyle/>
          <a:p>
            <a:r>
              <a:rPr lang="nl-NL" sz="3600" dirty="0"/>
              <a:t>Teen die einde van die les behoort jy in staat te wees om:</a:t>
            </a:r>
            <a:endParaRPr lang="en-US" sz="3600" dirty="0"/>
          </a:p>
        </p:txBody>
      </p:sp>
      <p:graphicFrame>
        <p:nvGraphicFramePr>
          <p:cNvPr id="5" name="Content Placeholder 2">
            <a:extLst>
              <a:ext uri="{FF2B5EF4-FFF2-40B4-BE49-F238E27FC236}">
                <a16:creationId xmlns:a16="http://schemas.microsoft.com/office/drawing/2014/main" id="{41006913-F2A0-4399-F5C5-B732B08A920F}"/>
              </a:ext>
            </a:extLst>
          </p:cNvPr>
          <p:cNvGraphicFramePr>
            <a:graphicFrameLocks noGrp="1"/>
          </p:cNvGraphicFramePr>
          <p:nvPr>
            <p:ph idx="1"/>
            <p:extLst>
              <p:ext uri="{D42A27DB-BD31-4B8C-83A1-F6EECF244321}">
                <p14:modId xmlns:p14="http://schemas.microsoft.com/office/powerpoint/2010/main" val="1410933004"/>
              </p:ext>
            </p:extLst>
          </p:nvPr>
        </p:nvGraphicFramePr>
        <p:xfrm>
          <a:off x="838200" y="144910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AI-generated content may be incorrect.">
            <a:extLst>
              <a:ext uri="{FF2B5EF4-FFF2-40B4-BE49-F238E27FC236}">
                <a16:creationId xmlns:a16="http://schemas.microsoft.com/office/drawing/2014/main" id="{E6C30F7D-EC64-72C6-ACFA-37E5D7CF11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7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ollage of different landscapes&#10;&#10;AI-generated content may be incorrect.">
            <a:extLst>
              <a:ext uri="{FF2B5EF4-FFF2-40B4-BE49-F238E27FC236}">
                <a16:creationId xmlns:a16="http://schemas.microsoft.com/office/drawing/2014/main" id="{EEDBF767-DF66-4091-7B8C-2B843BB6E7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10D53EB-916D-2BF2-38A8-A94D4CC8B0A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Klimaatsverandering</a:t>
            </a:r>
            <a:endParaRPr lang="en-US" sz="3600" dirty="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a person in the middle&#10;&#10;AI-generated content may be incorrect.">
            <a:extLst>
              <a:ext uri="{FF2B5EF4-FFF2-40B4-BE49-F238E27FC236}">
                <a16:creationId xmlns:a16="http://schemas.microsoft.com/office/drawing/2014/main" id="{A5B7AA87-5844-90EC-30AB-F5E41A7280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17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house with plants in it&#10;&#10;AI-generated content may be incorrect.">
            <a:extLst>
              <a:ext uri="{FF2B5EF4-FFF2-40B4-BE49-F238E27FC236}">
                <a16:creationId xmlns:a16="http://schemas.microsoft.com/office/drawing/2014/main" id="{C6680B45-7516-1D63-9D51-448393127188}"/>
              </a:ext>
            </a:extLst>
          </p:cNvPr>
          <p:cNvPicPr>
            <a:picLocks noChangeAspect="1"/>
          </p:cNvPicPr>
          <p:nvPr/>
        </p:nvPicPr>
        <p:blipFill>
          <a:blip r:embed="rId3"/>
          <a:src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ED779-6AD6-8CC7-AF25-A491F9A9913B}"/>
              </a:ext>
            </a:extLst>
          </p:cNvPr>
          <p:cNvSpPr>
            <a:spLocks noGrp="1"/>
          </p:cNvSpPr>
          <p:nvPr>
            <p:ph type="title"/>
          </p:nvPr>
        </p:nvSpPr>
        <p:spPr>
          <a:xfrm>
            <a:off x="523875" y="425950"/>
            <a:ext cx="11210925" cy="744836"/>
          </a:xfrm>
        </p:spPr>
        <p:txBody>
          <a:bodyPr vert="horz" lIns="91440" tIns="45720" rIns="91440" bIns="45720" rtlCol="0" anchor="ctr">
            <a:noAutofit/>
          </a:bodyPr>
          <a:lstStyle/>
          <a:p>
            <a:pPr marL="171450" indent="-171450" algn="ctr"/>
            <a:r>
              <a:rPr lang="en-US" sz="2000" dirty="0">
                <a:solidFill>
                  <a:schemeClr val="tx1">
                    <a:lumMod val="85000"/>
                    <a:lumOff val="15000"/>
                  </a:schemeClr>
                </a:solidFill>
              </a:rPr>
              <a:t>Kyk: </a:t>
            </a:r>
            <a:r>
              <a:rPr lang="en-US" sz="2000" b="1" i="1" dirty="0">
                <a:solidFill>
                  <a:schemeClr val="tx1">
                    <a:lumMod val="85000"/>
                    <a:lumOff val="15000"/>
                  </a:schemeClr>
                </a:solidFill>
              </a:rPr>
              <a:t>What Is the Greenhouse Effect? </a:t>
            </a:r>
            <a:br>
              <a:rPr lang="en-US" sz="2000" b="1" dirty="0">
                <a:solidFill>
                  <a:schemeClr val="tx1">
                    <a:lumMod val="85000"/>
                    <a:lumOff val="15000"/>
                  </a:schemeClr>
                </a:solidFill>
              </a:rPr>
            </a:br>
            <a:r>
              <a:rPr lang="en-US" sz="2000" dirty="0">
                <a:solidFill>
                  <a:schemeClr val="tx1">
                    <a:lumMod val="85000"/>
                    <a:lumOff val="15000"/>
                  </a:schemeClr>
                </a:solidFill>
                <a:hlinkClick r:id="rId4"/>
              </a:rPr>
              <a:t>https://www.youtube.com/watch?v=SN5-DnOHQmE&amp;ab_channel=NASASpacePlace</a:t>
            </a:r>
            <a:r>
              <a:rPr lang="en-US" sz="2000" dirty="0">
                <a:solidFill>
                  <a:schemeClr val="tx1">
                    <a:lumMod val="85000"/>
                    <a:lumOff val="15000"/>
                  </a:schemeClr>
                </a:solidFill>
              </a:rPr>
              <a:t>  (2 min 29 </a:t>
            </a:r>
            <a:r>
              <a:rPr lang="en-US" sz="2000" dirty="0" err="1">
                <a:solidFill>
                  <a:schemeClr val="tx1">
                    <a:lumMod val="85000"/>
                    <a:lumOff val="15000"/>
                  </a:schemeClr>
                </a:solidFill>
              </a:rPr>
              <a:t>sek</a:t>
            </a:r>
            <a:r>
              <a:rPr lang="en-US" sz="2000" dirty="0">
                <a:solidFill>
                  <a:schemeClr val="tx1">
                    <a:lumMod val="85000"/>
                    <a:lumOff val="15000"/>
                  </a:schemeClr>
                </a:solidFill>
              </a:rPr>
              <a:t>.)</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logo with a person in the middle&#10;&#10;AI-generated content may be incorrect.">
            <a:extLst>
              <a:ext uri="{FF2B5EF4-FFF2-40B4-BE49-F238E27FC236}">
                <a16:creationId xmlns:a16="http://schemas.microsoft.com/office/drawing/2014/main" id="{EB325CE3-40C5-A05E-1B5A-A1AF84845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45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21" name="Straight Connector 20">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7" name="Oval 26">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7" name="Straight Connector 36">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5" name="Straight Connector 44">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CD87C17-A82D-E66B-FDBF-2478AB7E7CC8}"/>
              </a:ext>
            </a:extLst>
          </p:cNvPr>
          <p:cNvSpPr>
            <a:spLocks noGrp="1"/>
          </p:cNvSpPr>
          <p:nvPr>
            <p:ph type="title"/>
          </p:nvPr>
        </p:nvSpPr>
        <p:spPr>
          <a:xfrm>
            <a:off x="630936" y="495992"/>
            <a:ext cx="4195140" cy="5638831"/>
          </a:xfrm>
          <a:noFill/>
        </p:spPr>
        <p:txBody>
          <a:bodyPr anchor="ctr">
            <a:normAutofit/>
          </a:bodyPr>
          <a:lstStyle/>
          <a:p>
            <a:r>
              <a:rPr lang="en-GB" sz="4800" b="1" dirty="0" err="1"/>
              <a:t>Menslike</a:t>
            </a:r>
            <a:r>
              <a:rPr lang="en-GB" sz="4800" b="1" dirty="0"/>
              <a:t> </a:t>
            </a:r>
            <a:r>
              <a:rPr lang="en-GB" sz="4800" b="1" dirty="0" err="1"/>
              <a:t>aktiwiteite</a:t>
            </a:r>
            <a:r>
              <a:rPr lang="en-GB" sz="4800" b="1" dirty="0"/>
              <a:t> </a:t>
            </a:r>
            <a:r>
              <a:rPr lang="en-GB" sz="4800" dirty="0"/>
              <a:t>wat tot </a:t>
            </a:r>
            <a:r>
              <a:rPr lang="en-GB" sz="4800" dirty="0" err="1"/>
              <a:t>klimaats-verandering</a:t>
            </a:r>
            <a:r>
              <a:rPr lang="en-GB" sz="4800" dirty="0"/>
              <a:t> </a:t>
            </a:r>
            <a:r>
              <a:rPr lang="en-GB" sz="4800" dirty="0" err="1"/>
              <a:t>bydra</a:t>
            </a:r>
            <a:endParaRPr lang="en-US" sz="4800" dirty="0"/>
          </a:p>
        </p:txBody>
      </p:sp>
      <p:graphicFrame>
        <p:nvGraphicFramePr>
          <p:cNvPr id="8" name="Content Placeholder 2">
            <a:extLst>
              <a:ext uri="{FF2B5EF4-FFF2-40B4-BE49-F238E27FC236}">
                <a16:creationId xmlns:a16="http://schemas.microsoft.com/office/drawing/2014/main" id="{1208DE29-5B97-B92B-0F9D-8F373980F8FD}"/>
              </a:ext>
            </a:extLst>
          </p:cNvPr>
          <p:cNvGraphicFramePr>
            <a:graphicFrameLocks noGrp="1"/>
          </p:cNvGraphicFramePr>
          <p:nvPr>
            <p:ph idx="1"/>
            <p:extLst>
              <p:ext uri="{D42A27DB-BD31-4B8C-83A1-F6EECF244321}">
                <p14:modId xmlns:p14="http://schemas.microsoft.com/office/powerpoint/2010/main" val="3786071768"/>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AI-generated content may be incorrect.">
            <a:extLst>
              <a:ext uri="{FF2B5EF4-FFF2-40B4-BE49-F238E27FC236}">
                <a16:creationId xmlns:a16="http://schemas.microsoft.com/office/drawing/2014/main" id="{5DED1B90-04C0-60AF-7E33-46BB32584E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638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106583-4D52-2C65-C6F0-CA81652BE716}"/>
            </a:ext>
          </a:extLst>
        </p:cNvPr>
        <p:cNvGrpSpPr/>
        <p:nvPr/>
      </p:nvGrpSpPr>
      <p:grpSpPr>
        <a:xfrm>
          <a:off x="0" y="0"/>
          <a:ext cx="0" cy="0"/>
          <a:chOff x="0" y="0"/>
          <a:chExt cx="0" cy="0"/>
        </a:xfrm>
      </p:grpSpPr>
      <p:pic>
        <p:nvPicPr>
          <p:cNvPr id="4" name="Picture 3" descr="A group of fish and onion&#10;&#10;AI-generated content may be incorrect.">
            <a:extLst>
              <a:ext uri="{FF2B5EF4-FFF2-40B4-BE49-F238E27FC236}">
                <a16:creationId xmlns:a16="http://schemas.microsoft.com/office/drawing/2014/main" id="{02587797-F44F-79FC-0D32-ADEE864D9A5A}"/>
              </a:ext>
            </a:extLst>
          </p:cNvPr>
          <p:cNvPicPr>
            <a:picLocks noChangeAspect="1"/>
          </p:cNvPicPr>
          <p:nvPr/>
        </p:nvPicPr>
        <p:blipFill>
          <a:blip r:embed="rId3"/>
          <a:srcRect/>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0C628-5E50-792F-8BD5-BF0F6891A54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marL="171450" indent="-171450" algn="ctr"/>
            <a:r>
              <a:rPr lang="en-US" sz="2000" dirty="0">
                <a:solidFill>
                  <a:schemeClr val="tx1">
                    <a:lumMod val="85000"/>
                    <a:lumOff val="15000"/>
                  </a:schemeClr>
                </a:solidFill>
              </a:rPr>
              <a:t>Kyk: </a:t>
            </a:r>
            <a:r>
              <a:rPr lang="en-US" sz="2000" b="1" i="1" dirty="0">
                <a:solidFill>
                  <a:schemeClr val="tx1">
                    <a:lumMod val="85000"/>
                    <a:lumOff val="15000"/>
                  </a:schemeClr>
                </a:solidFill>
              </a:rPr>
              <a:t>What Earth in 2050 could look like - Shannon Odell</a:t>
            </a:r>
            <a:br>
              <a:rPr lang="en-US" sz="2000" dirty="0">
                <a:solidFill>
                  <a:schemeClr val="tx1">
                    <a:lumMod val="85000"/>
                    <a:lumOff val="15000"/>
                  </a:schemeClr>
                </a:solidFill>
              </a:rPr>
            </a:br>
            <a:r>
              <a:rPr lang="en-US" sz="2000" dirty="0">
                <a:solidFill>
                  <a:schemeClr val="tx1">
                    <a:lumMod val="85000"/>
                    <a:lumOff val="15000"/>
                  </a:schemeClr>
                </a:solidFill>
                <a:hlinkClick r:id="rId4"/>
              </a:rPr>
              <a:t>https://www.youtube.com/watch?v=2njn71TqkjA&amp;t=17s&amp;ab_channel=TED-Ed</a:t>
            </a:r>
            <a:r>
              <a:rPr lang="en-US" sz="2000" dirty="0">
                <a:solidFill>
                  <a:schemeClr val="tx1">
                    <a:lumMod val="85000"/>
                    <a:lumOff val="15000"/>
                  </a:schemeClr>
                </a:solidFill>
              </a:rPr>
              <a:t>  (4 min 59 </a:t>
            </a:r>
            <a:r>
              <a:rPr lang="en-US" sz="2000" dirty="0" err="1">
                <a:solidFill>
                  <a:schemeClr val="tx1">
                    <a:lumMod val="85000"/>
                    <a:lumOff val="15000"/>
                  </a:schemeClr>
                </a:solidFill>
              </a:rPr>
              <a:t>sek</a:t>
            </a:r>
            <a:r>
              <a:rPr lang="en-US" sz="2000" dirty="0">
                <a:solidFill>
                  <a:schemeClr val="tx1">
                    <a:lumMod val="85000"/>
                    <a:lumOff val="15000"/>
                  </a:schemeClr>
                </a:solidFill>
              </a:rPr>
              <a:t>.)</a:t>
            </a:r>
          </a:p>
        </p:txBody>
      </p:sp>
      <p:cxnSp>
        <p:nvCxnSpPr>
          <p:cNvPr id="26"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logo with a person in the middle&#10;&#10;AI-generated content may be incorrect.">
            <a:extLst>
              <a:ext uri="{FF2B5EF4-FFF2-40B4-BE49-F238E27FC236}">
                <a16:creationId xmlns:a16="http://schemas.microsoft.com/office/drawing/2014/main" id="{66EC296F-2189-3482-2DA4-8B38039AA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47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8993D3-7375-E016-7DF7-C6C3C91B1D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DD13C1A-874F-AB59-E000-DB79401525D0}"/>
              </a:ext>
            </a:extLst>
          </p:cNvPr>
          <p:cNvPicPr>
            <a:picLocks noChangeAspect="1"/>
          </p:cNvPicPr>
          <p:nvPr/>
        </p:nvPicPr>
        <p:blipFill>
          <a:blip r:embed="rId3"/>
          <a:srcRect/>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92975C-A948-9D99-DECE-CE023DC37AE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marL="171450" indent="-171450" algn="ctr"/>
            <a:r>
              <a:rPr lang="en-US" sz="2000" dirty="0">
                <a:solidFill>
                  <a:schemeClr val="tx1">
                    <a:lumMod val="85000"/>
                    <a:lumOff val="15000"/>
                  </a:schemeClr>
                </a:solidFill>
              </a:rPr>
              <a:t>Kyk: </a:t>
            </a:r>
            <a:r>
              <a:rPr lang="en-US" sz="2000" b="1" i="1" dirty="0">
                <a:solidFill>
                  <a:schemeClr val="tx1">
                    <a:lumMod val="85000"/>
                    <a:lumOff val="15000"/>
                  </a:schemeClr>
                </a:solidFill>
              </a:rPr>
              <a:t>Adaptation vs. Mitigation Climate Change Solutions </a:t>
            </a:r>
            <a:r>
              <a:rPr lang="en-US" sz="2000" dirty="0">
                <a:solidFill>
                  <a:schemeClr val="tx1">
                    <a:lumMod val="85000"/>
                    <a:lumOff val="15000"/>
                  </a:schemeClr>
                </a:solidFill>
                <a:hlinkClick r:id="rId4"/>
              </a:rPr>
              <a:t>https://www.youtube.com/watch?v=2vqPfY7LjP8&amp;t=8s&amp;ab_channel=NowThisEarth</a:t>
            </a:r>
            <a:r>
              <a:rPr lang="en-US" sz="2000" dirty="0">
                <a:solidFill>
                  <a:schemeClr val="tx1">
                    <a:lumMod val="85000"/>
                    <a:lumOff val="15000"/>
                  </a:schemeClr>
                </a:solidFill>
              </a:rPr>
              <a:t> (2 min 44 </a:t>
            </a:r>
            <a:r>
              <a:rPr lang="en-US" sz="2000" dirty="0" err="1">
                <a:solidFill>
                  <a:schemeClr val="tx1">
                    <a:lumMod val="85000"/>
                    <a:lumOff val="15000"/>
                  </a:schemeClr>
                </a:solidFill>
              </a:rPr>
              <a:t>sek</a:t>
            </a:r>
            <a:r>
              <a:rPr lang="en-US" sz="2000" dirty="0">
                <a:solidFill>
                  <a:schemeClr val="tx1">
                    <a:lumMod val="85000"/>
                    <a:lumOff val="15000"/>
                  </a:schemeClr>
                </a:solidFill>
              </a:rPr>
              <a:t>.)</a:t>
            </a:r>
          </a:p>
        </p:txBody>
      </p:sp>
      <p:cxnSp>
        <p:nvCxnSpPr>
          <p:cNvPr id="26"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logo with a person in the middle&#10;&#10;AI-generated content may be incorrect.">
            <a:extLst>
              <a:ext uri="{FF2B5EF4-FFF2-40B4-BE49-F238E27FC236}">
                <a16:creationId xmlns:a16="http://schemas.microsoft.com/office/drawing/2014/main" id="{E3E2F1C4-4E9D-E979-7B57-2921584240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81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Content Placeholder 4" descr="A red apple and two pencils next to a blue notebook&#10;&#10;AI-generated content may be incorrect.">
            <a:extLst>
              <a:ext uri="{FF2B5EF4-FFF2-40B4-BE49-F238E27FC236}">
                <a16:creationId xmlns:a16="http://schemas.microsoft.com/office/drawing/2014/main" id="{19433A73-B04E-325A-F008-879EF51B7F12}"/>
              </a:ext>
            </a:extLst>
          </p:cNvPr>
          <p:cNvPicPr>
            <a:picLocks noGrp="1" noChangeAspect="1"/>
          </p:cNvPicPr>
          <p:nvPr>
            <p:ph idx="1"/>
          </p:nvPr>
        </p:nvPicPr>
        <p:blipFill>
          <a:blip r:embed="rId3">
            <a:alphaModFix amt="60000"/>
            <a:extLst>
              <a:ext uri="{28A0092B-C50C-407E-A947-70E740481C1C}">
                <a14:useLocalDpi xmlns:a14="http://schemas.microsoft.com/office/drawing/2010/main" val="0"/>
              </a:ext>
            </a:extLst>
          </a:blip>
          <a:srcRect r="-1" b="2277"/>
          <a:stretch/>
        </p:blipFill>
        <p:spPr>
          <a:xfrm>
            <a:off x="187388" y="182880"/>
            <a:ext cx="11824481" cy="6499784"/>
          </a:xfrm>
          <a:prstGeom prst="rect">
            <a:avLst/>
          </a:prstGeom>
        </p:spPr>
      </p:pic>
      <p:sp>
        <p:nvSpPr>
          <p:cNvPr id="2" name="Title 1">
            <a:extLst>
              <a:ext uri="{FF2B5EF4-FFF2-40B4-BE49-F238E27FC236}">
                <a16:creationId xmlns:a16="http://schemas.microsoft.com/office/drawing/2014/main" id="{0ED88BAF-BAB3-8B54-30B7-3AA022EAC5EF}"/>
              </a:ext>
            </a:extLst>
          </p:cNvPr>
          <p:cNvSpPr>
            <a:spLocks noGrp="1"/>
          </p:cNvSpPr>
          <p:nvPr>
            <p:ph type="title"/>
          </p:nvPr>
        </p:nvSpPr>
        <p:spPr>
          <a:xfrm>
            <a:off x="1198181" y="1122363"/>
            <a:ext cx="9795637" cy="2217158"/>
          </a:xfrm>
        </p:spPr>
        <p:txBody>
          <a:bodyPr vert="horz" lIns="91440" tIns="45720" rIns="91440" bIns="45720" rtlCol="0" anchor="b">
            <a:normAutofit/>
          </a:bodyPr>
          <a:lstStyle/>
          <a:p>
            <a:r>
              <a:rPr lang="en-US" sz="5200" dirty="0" err="1">
                <a:solidFill>
                  <a:srgbClr val="FFFFFF"/>
                </a:solidFill>
              </a:rPr>
              <a:t>Individuele</a:t>
            </a:r>
            <a:r>
              <a:rPr lang="en-US" sz="5200" dirty="0">
                <a:solidFill>
                  <a:srgbClr val="FFFFFF"/>
                </a:solidFill>
              </a:rPr>
              <a:t> </a:t>
            </a:r>
            <a:r>
              <a:rPr lang="en-US" sz="5200" dirty="0" err="1">
                <a:solidFill>
                  <a:srgbClr val="FFFFFF"/>
                </a:solidFill>
              </a:rPr>
              <a:t>Aktiwiteit</a:t>
            </a:r>
            <a:endParaRPr lang="en-US" sz="5200" dirty="0">
              <a:solidFill>
                <a:srgbClr val="FFFFFF"/>
              </a:solidFill>
            </a:endParaRPr>
          </a:p>
        </p:txBody>
      </p:sp>
      <p:pic>
        <p:nvPicPr>
          <p:cNvPr id="6" name="Picture 5" descr="A logo with a person in the middle&#10;&#10;AI-generated content may be incorrect.">
            <a:extLst>
              <a:ext uri="{FF2B5EF4-FFF2-40B4-BE49-F238E27FC236}">
                <a16:creationId xmlns:a16="http://schemas.microsoft.com/office/drawing/2014/main" id="{AE55426E-F85A-D19C-56A6-6D4D6BB59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291831"/>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825A1D-B449-4A05-A0F1-F4E26656C768}">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7304B598-BEFD-46F8-B202-B157B6F55D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9F91F3-FA5F-4266-9EFC-4DE878A8D5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238</TotalTime>
  <Words>1445</Words>
  <Application>Microsoft Office PowerPoint</Application>
  <PresentationFormat>Widescreen</PresentationFormat>
  <Paragraphs>86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Times New Roman</vt:lpstr>
      <vt:lpstr>Office Theme</vt:lpstr>
      <vt:lpstr>PowerPoint Presentation</vt:lpstr>
      <vt:lpstr>Teen die einde van die les behoort jy in staat te wees om:</vt:lpstr>
      <vt:lpstr>Klimaatsverandering</vt:lpstr>
      <vt:lpstr>Kyk: What Is the Greenhouse Effect?  https://www.youtube.com/watch?v=SN5-DnOHQmE&amp;ab_channel=NASASpacePlace  (2 min 29 sek.)</vt:lpstr>
      <vt:lpstr>Menslike aktiwiteite wat tot klimaats-verandering bydra</vt:lpstr>
      <vt:lpstr>Kyk: What Earth in 2050 could look like - Shannon Odell https://www.youtube.com/watch?v=2njn71TqkjA&amp;t=17s&amp;ab_channel=TED-Ed  (4 min 59 sek.)</vt:lpstr>
      <vt:lpstr>Kyk: Adaptation vs. Mitigation Climate Change Solutions https://www.youtube.com/watch?v=2vqPfY7LjP8&amp;t=8s&amp;ab_channel=NowThisEarth (2 min 44 sek.)</vt:lpstr>
      <vt:lpstr>Individuele Aktiwiteit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Megan Botes</cp:lastModifiedBy>
  <cp:revision>1</cp:revision>
  <dcterms:created xsi:type="dcterms:W3CDTF">2025-02-13T11:01:38Z</dcterms:created>
  <dcterms:modified xsi:type="dcterms:W3CDTF">2025-03-12T08:36:20Z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