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11"/>
  </p:notesMasterIdLst>
  <p:sldIdLst>
    <p:sldId id="256" r:id="rId4"/>
    <p:sldId id="257" r:id="rId5"/>
    <p:sldId id="258" r:id="rId6"/>
    <p:sldId id="259" r:id="rId7"/>
    <p:sldId id="260" r:id="rId8"/>
    <p:sldId id="261" r:id="rId9"/>
    <p:sldId id="26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997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3987" autoAdjust="0"/>
  </p:normalViewPr>
  <p:slideViewPr>
    <p:cSldViewPr snapToGrid="0">
      <p:cViewPr varScale="1">
        <p:scale>
          <a:sx n="56" d="100"/>
          <a:sy n="56" d="100"/>
        </p:scale>
        <p:origin x="17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p Unit" userId="86ec350514542ee1" providerId="LiveId" clId="{2FE9D8D5-7332-457B-BE59-8E532753FCCE}"/>
    <pc:docChg chg="undo custSel modSld">
      <pc:chgData name="Hp Unit" userId="86ec350514542ee1" providerId="LiveId" clId="{2FE9D8D5-7332-457B-BE59-8E532753FCCE}" dt="2024-06-21T08:48:01.356" v="36" actId="20577"/>
      <pc:docMkLst>
        <pc:docMk/>
      </pc:docMkLst>
      <pc:sldChg chg="addSp modSp">
        <pc:chgData name="Hp Unit" userId="86ec350514542ee1" providerId="LiveId" clId="{2FE9D8D5-7332-457B-BE59-8E532753FCCE}" dt="2024-06-12T12:06:36.945" v="22"/>
        <pc:sldMkLst>
          <pc:docMk/>
          <pc:sldMk cId="1038419673" sldId="256"/>
        </pc:sldMkLst>
        <pc:picChg chg="add mod">
          <ac:chgData name="Hp Unit" userId="86ec350514542ee1" providerId="LiveId" clId="{2FE9D8D5-7332-457B-BE59-8E532753FCCE}" dt="2024-06-12T12:06:36.945" v="22"/>
          <ac:picMkLst>
            <pc:docMk/>
            <pc:sldMk cId="1038419673" sldId="256"/>
            <ac:picMk id="4" creationId="{346C05BE-1D85-158D-C21E-6BCD5AAEF830}"/>
          </ac:picMkLst>
        </pc:picChg>
      </pc:sldChg>
      <pc:sldChg chg="addSp modSp modNotesTx">
        <pc:chgData name="Hp Unit" userId="86ec350514542ee1" providerId="LiveId" clId="{2FE9D8D5-7332-457B-BE59-8E532753FCCE}" dt="2024-06-21T08:46:17.761" v="30" actId="20577"/>
        <pc:sldMkLst>
          <pc:docMk/>
          <pc:sldMk cId="1711382716" sldId="257"/>
        </pc:sldMkLst>
        <pc:picChg chg="add mod">
          <ac:chgData name="Hp Unit" userId="86ec350514542ee1" providerId="LiveId" clId="{2FE9D8D5-7332-457B-BE59-8E532753FCCE}" dt="2024-06-12T12:06:38.497" v="23"/>
          <ac:picMkLst>
            <pc:docMk/>
            <pc:sldMk cId="1711382716" sldId="257"/>
            <ac:picMk id="3" creationId="{FE5DD10D-7BA8-D052-81F2-753EBC176897}"/>
          </ac:picMkLst>
        </pc:picChg>
      </pc:sldChg>
      <pc:sldChg chg="addSp modSp modNotesTx">
        <pc:chgData name="Hp Unit" userId="86ec350514542ee1" providerId="LiveId" clId="{2FE9D8D5-7332-457B-BE59-8E532753FCCE}" dt="2024-06-21T08:48:01.356" v="36" actId="20577"/>
        <pc:sldMkLst>
          <pc:docMk/>
          <pc:sldMk cId="4259689310" sldId="258"/>
        </pc:sldMkLst>
        <pc:picChg chg="add mod">
          <ac:chgData name="Hp Unit" userId="86ec350514542ee1" providerId="LiveId" clId="{2FE9D8D5-7332-457B-BE59-8E532753FCCE}" dt="2024-06-12T12:06:39.939" v="24"/>
          <ac:picMkLst>
            <pc:docMk/>
            <pc:sldMk cId="4259689310" sldId="258"/>
            <ac:picMk id="3" creationId="{B2DEAF1E-2553-35D6-334D-50577134C69A}"/>
          </ac:picMkLst>
        </pc:picChg>
      </pc:sldChg>
      <pc:sldChg chg="addSp modSp">
        <pc:chgData name="Hp Unit" userId="86ec350514542ee1" providerId="LiveId" clId="{2FE9D8D5-7332-457B-BE59-8E532753FCCE}" dt="2024-06-12T12:06:41.585" v="25"/>
        <pc:sldMkLst>
          <pc:docMk/>
          <pc:sldMk cId="3944312889" sldId="259"/>
        </pc:sldMkLst>
        <pc:picChg chg="add mod">
          <ac:chgData name="Hp Unit" userId="86ec350514542ee1" providerId="LiveId" clId="{2FE9D8D5-7332-457B-BE59-8E532753FCCE}" dt="2024-06-12T12:06:41.585" v="25"/>
          <ac:picMkLst>
            <pc:docMk/>
            <pc:sldMk cId="3944312889" sldId="259"/>
            <ac:picMk id="2" creationId="{32B508F7-817C-4779-FF0A-D13C6DF6AB41}"/>
          </ac:picMkLst>
        </pc:picChg>
      </pc:sldChg>
      <pc:sldChg chg="addSp modSp modNotesTx">
        <pc:chgData name="Hp Unit" userId="86ec350514542ee1" providerId="LiveId" clId="{2FE9D8D5-7332-457B-BE59-8E532753FCCE}" dt="2024-06-12T12:06:43.153" v="26"/>
        <pc:sldMkLst>
          <pc:docMk/>
          <pc:sldMk cId="3895587815" sldId="260"/>
        </pc:sldMkLst>
        <pc:picChg chg="add mod">
          <ac:chgData name="Hp Unit" userId="86ec350514542ee1" providerId="LiveId" clId="{2FE9D8D5-7332-457B-BE59-8E532753FCCE}" dt="2024-06-12T12:06:43.153" v="26"/>
          <ac:picMkLst>
            <pc:docMk/>
            <pc:sldMk cId="3895587815" sldId="260"/>
            <ac:picMk id="3" creationId="{7EDED952-4C2B-F190-9DF6-D9C55C36ED0A}"/>
          </ac:picMkLst>
        </pc:picChg>
      </pc:sldChg>
      <pc:sldChg chg="addSp modSp">
        <pc:chgData name="Hp Unit" userId="86ec350514542ee1" providerId="LiveId" clId="{2FE9D8D5-7332-457B-BE59-8E532753FCCE}" dt="2024-06-12T12:06:46.141" v="27"/>
        <pc:sldMkLst>
          <pc:docMk/>
          <pc:sldMk cId="1671751770" sldId="261"/>
        </pc:sldMkLst>
        <pc:picChg chg="add mod">
          <ac:chgData name="Hp Unit" userId="86ec350514542ee1" providerId="LiveId" clId="{2FE9D8D5-7332-457B-BE59-8E532753FCCE}" dt="2024-06-12T12:06:46.141" v="27"/>
          <ac:picMkLst>
            <pc:docMk/>
            <pc:sldMk cId="1671751770" sldId="261"/>
            <ac:picMk id="3" creationId="{6FE541CE-D539-5CFA-9905-21E7120A5CF5}"/>
          </ac:picMkLst>
        </pc:picChg>
      </pc:sldChg>
      <pc:sldChg chg="addSp modSp modNotesTx">
        <pc:chgData name="Hp Unit" userId="86ec350514542ee1" providerId="LiveId" clId="{2FE9D8D5-7332-457B-BE59-8E532753FCCE}" dt="2024-06-12T12:06:49.409" v="28"/>
        <pc:sldMkLst>
          <pc:docMk/>
          <pc:sldMk cId="3761134100" sldId="262"/>
        </pc:sldMkLst>
        <pc:picChg chg="add mod">
          <ac:chgData name="Hp Unit" userId="86ec350514542ee1" providerId="LiveId" clId="{2FE9D8D5-7332-457B-BE59-8E532753FCCE}" dt="2024-06-12T12:06:49.409" v="28"/>
          <ac:picMkLst>
            <pc:docMk/>
            <pc:sldMk cId="3761134100" sldId="262"/>
            <ac:picMk id="3" creationId="{23B9C690-D2FF-18FF-E401-EDB746D15C08}"/>
          </ac:picMkLst>
        </pc:picChg>
      </pc:sldChg>
    </pc:docChg>
  </pc:docChgLst>
  <pc:docChgLst>
    <pc:chgData name="Megan Botes" userId="70568131-745a-489b-b4fe-9e78c579dd6d" providerId="ADAL" clId="{892F4206-AD6F-4D8B-B7F7-2929F3D07440}"/>
    <pc:docChg chg="modSld">
      <pc:chgData name="Megan Botes" userId="70568131-745a-489b-b4fe-9e78c579dd6d" providerId="ADAL" clId="{892F4206-AD6F-4D8B-B7F7-2929F3D07440}" dt="2024-07-25T06:49:52.657" v="15" actId="20577"/>
      <pc:docMkLst>
        <pc:docMk/>
      </pc:docMkLst>
      <pc:sldChg chg="modNotesTx">
        <pc:chgData name="Megan Botes" userId="70568131-745a-489b-b4fe-9e78c579dd6d" providerId="ADAL" clId="{892F4206-AD6F-4D8B-B7F7-2929F3D07440}" dt="2024-07-25T06:40:23.378" v="7" actId="20577"/>
        <pc:sldMkLst>
          <pc:docMk/>
          <pc:sldMk cId="1711382716" sldId="257"/>
        </pc:sldMkLst>
      </pc:sldChg>
      <pc:sldChg chg="modNotesTx">
        <pc:chgData name="Megan Botes" userId="70568131-745a-489b-b4fe-9e78c579dd6d" providerId="ADAL" clId="{892F4206-AD6F-4D8B-B7F7-2929F3D07440}" dt="2024-07-25T06:42:36.458" v="9" actId="20577"/>
        <pc:sldMkLst>
          <pc:docMk/>
          <pc:sldMk cId="4259689310" sldId="258"/>
        </pc:sldMkLst>
      </pc:sldChg>
      <pc:sldChg chg="modNotesTx">
        <pc:chgData name="Megan Botes" userId="70568131-745a-489b-b4fe-9e78c579dd6d" providerId="ADAL" clId="{892F4206-AD6F-4D8B-B7F7-2929F3D07440}" dt="2024-07-25T06:45:55.411" v="11" actId="20577"/>
        <pc:sldMkLst>
          <pc:docMk/>
          <pc:sldMk cId="3895587815" sldId="260"/>
        </pc:sldMkLst>
      </pc:sldChg>
      <pc:sldChg chg="modNotesTx">
        <pc:chgData name="Megan Botes" userId="70568131-745a-489b-b4fe-9e78c579dd6d" providerId="ADAL" clId="{892F4206-AD6F-4D8B-B7F7-2929F3D07440}" dt="2024-07-25T06:49:52.657" v="15" actId="20577"/>
        <pc:sldMkLst>
          <pc:docMk/>
          <pc:sldMk cId="1671751770" sldId="261"/>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F871DE-A99A-45D4-A618-1D748FEFEA14}" type="doc">
      <dgm:prSet loTypeId="urn:microsoft.com/office/officeart/2016/7/layout/BasicLinearProcessNumbered" loCatId="process" qsTypeId="urn:microsoft.com/office/officeart/2005/8/quickstyle/simple1" qsCatId="simple" csTypeId="urn:microsoft.com/office/officeart/2005/8/colors/colorful2" csCatId="colorful"/>
      <dgm:spPr/>
      <dgm:t>
        <a:bodyPr/>
        <a:lstStyle/>
        <a:p>
          <a:endParaRPr lang="en-US"/>
        </a:p>
      </dgm:t>
    </dgm:pt>
    <dgm:pt modelId="{2B6601DA-B4F1-4564-9153-28330768F3CD}">
      <dgm:prSet custT="1"/>
      <dgm:spPr/>
      <dgm:t>
        <a:bodyPr/>
        <a:lstStyle/>
        <a:p>
          <a:pPr algn="ctr"/>
          <a:r>
            <a:rPr lang="en-GB" sz="1800" dirty="0"/>
            <a:t>Be aware</a:t>
          </a:r>
          <a:endParaRPr lang="en-US" sz="1800" dirty="0"/>
        </a:p>
      </dgm:t>
    </dgm:pt>
    <dgm:pt modelId="{57971997-0D4B-4B32-8E08-5B83E282E3CB}" type="parTrans" cxnId="{0E7E7837-9B99-49C4-8269-1F9D23B96232}">
      <dgm:prSet/>
      <dgm:spPr/>
      <dgm:t>
        <a:bodyPr/>
        <a:lstStyle/>
        <a:p>
          <a:endParaRPr lang="en-US"/>
        </a:p>
      </dgm:t>
    </dgm:pt>
    <dgm:pt modelId="{182C9EF5-880E-42D2-9675-ECF61461E427}" type="sibTrans" cxnId="{0E7E7837-9B99-49C4-8269-1F9D23B96232}">
      <dgm:prSet phldrT="1" phldr="0"/>
      <dgm:spPr/>
      <dgm:t>
        <a:bodyPr/>
        <a:lstStyle/>
        <a:p>
          <a:r>
            <a:rPr lang="en-US"/>
            <a:t>1</a:t>
          </a:r>
        </a:p>
      </dgm:t>
    </dgm:pt>
    <dgm:pt modelId="{77DD93A4-6538-4656-8C0D-16052708C18C}">
      <dgm:prSet custT="1"/>
      <dgm:spPr/>
      <dgm:t>
        <a:bodyPr/>
        <a:lstStyle/>
        <a:p>
          <a:pPr algn="ctr"/>
          <a:r>
            <a:rPr lang="en-GB" sz="1800" dirty="0"/>
            <a:t>Challenge negative thoughts</a:t>
          </a:r>
          <a:endParaRPr lang="en-US" sz="1800" dirty="0"/>
        </a:p>
      </dgm:t>
    </dgm:pt>
    <dgm:pt modelId="{97A25901-1648-4EFE-9D31-9CFC0FF2D9B9}" type="parTrans" cxnId="{B41BEFC5-696A-4920-876B-9547BC98AF34}">
      <dgm:prSet/>
      <dgm:spPr/>
      <dgm:t>
        <a:bodyPr/>
        <a:lstStyle/>
        <a:p>
          <a:endParaRPr lang="en-US"/>
        </a:p>
      </dgm:t>
    </dgm:pt>
    <dgm:pt modelId="{6B2B66E6-A1C3-44AC-BBD2-A0C8FA002B34}" type="sibTrans" cxnId="{B41BEFC5-696A-4920-876B-9547BC98AF34}">
      <dgm:prSet phldrT="2" phldr="0"/>
      <dgm:spPr/>
      <dgm:t>
        <a:bodyPr/>
        <a:lstStyle/>
        <a:p>
          <a:r>
            <a:rPr lang="en-US"/>
            <a:t>2</a:t>
          </a:r>
        </a:p>
      </dgm:t>
    </dgm:pt>
    <dgm:pt modelId="{EDEEC9CE-6185-4E5B-A61E-683B33D2C0ED}">
      <dgm:prSet custT="1"/>
      <dgm:spPr/>
      <dgm:t>
        <a:bodyPr/>
        <a:lstStyle/>
        <a:p>
          <a:pPr algn="ctr"/>
          <a:r>
            <a:rPr lang="en-GB" sz="1800" dirty="0"/>
            <a:t>Replace negative thoughts with positive ones</a:t>
          </a:r>
          <a:endParaRPr lang="en-US" sz="1800" dirty="0"/>
        </a:p>
      </dgm:t>
    </dgm:pt>
    <dgm:pt modelId="{9408A73B-8385-4588-A021-2996C8AC1A26}" type="parTrans" cxnId="{8D6FD7AC-94A9-4244-B3C1-A68AF915AAEE}">
      <dgm:prSet/>
      <dgm:spPr/>
      <dgm:t>
        <a:bodyPr/>
        <a:lstStyle/>
        <a:p>
          <a:endParaRPr lang="en-US"/>
        </a:p>
      </dgm:t>
    </dgm:pt>
    <dgm:pt modelId="{5FAD0FFC-72C3-468D-9DA4-E818EF0D4191}" type="sibTrans" cxnId="{8D6FD7AC-94A9-4244-B3C1-A68AF915AAEE}">
      <dgm:prSet phldrT="3" phldr="0"/>
      <dgm:spPr/>
      <dgm:t>
        <a:bodyPr/>
        <a:lstStyle/>
        <a:p>
          <a:r>
            <a:rPr lang="en-US"/>
            <a:t>3</a:t>
          </a:r>
        </a:p>
      </dgm:t>
    </dgm:pt>
    <dgm:pt modelId="{753328C3-AC34-4EAE-9260-DEB1C0751E77}">
      <dgm:prSet custT="1"/>
      <dgm:spPr/>
      <dgm:t>
        <a:bodyPr/>
        <a:lstStyle/>
        <a:p>
          <a:pPr algn="ctr"/>
          <a:r>
            <a:rPr lang="en-GB" sz="1800" dirty="0"/>
            <a:t>Practice self-compassion</a:t>
          </a:r>
          <a:endParaRPr lang="en-US" sz="1800" dirty="0"/>
        </a:p>
      </dgm:t>
    </dgm:pt>
    <dgm:pt modelId="{FFFDF322-6CFC-4F23-AD97-A9058D7C3383}" type="parTrans" cxnId="{4D8A80FD-C4C7-4E5C-9F49-07FF47ED3FE7}">
      <dgm:prSet/>
      <dgm:spPr/>
      <dgm:t>
        <a:bodyPr/>
        <a:lstStyle/>
        <a:p>
          <a:endParaRPr lang="en-US"/>
        </a:p>
      </dgm:t>
    </dgm:pt>
    <dgm:pt modelId="{47891FA5-DFF2-4ECA-A6E9-4DAB445F95C4}" type="sibTrans" cxnId="{4D8A80FD-C4C7-4E5C-9F49-07FF47ED3FE7}">
      <dgm:prSet phldrT="4" phldr="0"/>
      <dgm:spPr/>
      <dgm:t>
        <a:bodyPr/>
        <a:lstStyle/>
        <a:p>
          <a:r>
            <a:rPr lang="en-US"/>
            <a:t>4</a:t>
          </a:r>
        </a:p>
      </dgm:t>
    </dgm:pt>
    <dgm:pt modelId="{2F9DD078-AE19-4571-B9BB-2296F34DE4ED}">
      <dgm:prSet custT="1"/>
      <dgm:spPr/>
      <dgm:t>
        <a:bodyPr/>
        <a:lstStyle/>
        <a:p>
          <a:pPr algn="ctr"/>
          <a:r>
            <a:rPr lang="en-GB" sz="1800" dirty="0"/>
            <a:t>Use affirmations</a:t>
          </a:r>
          <a:endParaRPr lang="en-US" sz="1800" dirty="0"/>
        </a:p>
      </dgm:t>
    </dgm:pt>
    <dgm:pt modelId="{3C0BF06D-5FD5-482B-9572-4010A8BC96B5}" type="parTrans" cxnId="{4BDFDBC0-5932-4E95-8612-CD737B2E1125}">
      <dgm:prSet/>
      <dgm:spPr/>
      <dgm:t>
        <a:bodyPr/>
        <a:lstStyle/>
        <a:p>
          <a:endParaRPr lang="en-US"/>
        </a:p>
      </dgm:t>
    </dgm:pt>
    <dgm:pt modelId="{5857645A-4CF1-4627-A715-4912BDB5648D}" type="sibTrans" cxnId="{4BDFDBC0-5932-4E95-8612-CD737B2E1125}">
      <dgm:prSet phldrT="5" phldr="0"/>
      <dgm:spPr/>
      <dgm:t>
        <a:bodyPr/>
        <a:lstStyle/>
        <a:p>
          <a:r>
            <a:rPr lang="en-US"/>
            <a:t>5</a:t>
          </a:r>
        </a:p>
      </dgm:t>
    </dgm:pt>
    <dgm:pt modelId="{686FBAEC-51DB-4E2C-9721-95D0A0AB4C4B}">
      <dgm:prSet custT="1"/>
      <dgm:spPr/>
      <dgm:t>
        <a:bodyPr/>
        <a:lstStyle/>
        <a:p>
          <a:pPr algn="ctr"/>
          <a:r>
            <a:rPr lang="en-GB" sz="1800" dirty="0"/>
            <a:t>Surround yourself with positivity</a:t>
          </a:r>
          <a:endParaRPr lang="en-US" sz="1800" dirty="0"/>
        </a:p>
      </dgm:t>
    </dgm:pt>
    <dgm:pt modelId="{A0FABE65-20C7-42C1-8A64-679F2925B607}" type="parTrans" cxnId="{10FB383D-63CF-45B9-89A0-DCE2CFF31D75}">
      <dgm:prSet/>
      <dgm:spPr/>
      <dgm:t>
        <a:bodyPr/>
        <a:lstStyle/>
        <a:p>
          <a:endParaRPr lang="en-US"/>
        </a:p>
      </dgm:t>
    </dgm:pt>
    <dgm:pt modelId="{7F86EE58-E824-4637-BDBC-3498CECB05BA}" type="sibTrans" cxnId="{10FB383D-63CF-45B9-89A0-DCE2CFF31D75}">
      <dgm:prSet phldrT="6" phldr="0"/>
      <dgm:spPr/>
      <dgm:t>
        <a:bodyPr/>
        <a:lstStyle/>
        <a:p>
          <a:r>
            <a:rPr lang="en-US"/>
            <a:t>6</a:t>
          </a:r>
        </a:p>
      </dgm:t>
    </dgm:pt>
    <dgm:pt modelId="{134E468F-9090-4A68-B3BD-E1FFFBECF152}" type="pres">
      <dgm:prSet presAssocID="{D5F871DE-A99A-45D4-A618-1D748FEFEA14}" presName="Name0" presStyleCnt="0">
        <dgm:presLayoutVars>
          <dgm:animLvl val="lvl"/>
          <dgm:resizeHandles val="exact"/>
        </dgm:presLayoutVars>
      </dgm:prSet>
      <dgm:spPr/>
    </dgm:pt>
    <dgm:pt modelId="{44AE161E-7F9D-42DF-BAA9-B50041B0BA5C}" type="pres">
      <dgm:prSet presAssocID="{2B6601DA-B4F1-4564-9153-28330768F3CD}" presName="compositeNode" presStyleCnt="0">
        <dgm:presLayoutVars>
          <dgm:bulletEnabled val="1"/>
        </dgm:presLayoutVars>
      </dgm:prSet>
      <dgm:spPr/>
    </dgm:pt>
    <dgm:pt modelId="{64500033-91E4-42EC-9F79-1D1AE92C483F}" type="pres">
      <dgm:prSet presAssocID="{2B6601DA-B4F1-4564-9153-28330768F3CD}" presName="bgRect" presStyleLbl="bgAccFollowNode1" presStyleIdx="0" presStyleCnt="6"/>
      <dgm:spPr/>
    </dgm:pt>
    <dgm:pt modelId="{B1EACA85-7182-4CEF-85FD-60A4D1714E58}" type="pres">
      <dgm:prSet presAssocID="{182C9EF5-880E-42D2-9675-ECF61461E427}" presName="sibTransNodeCircle" presStyleLbl="alignNode1" presStyleIdx="0" presStyleCnt="12">
        <dgm:presLayoutVars>
          <dgm:chMax val="0"/>
          <dgm:bulletEnabled/>
        </dgm:presLayoutVars>
      </dgm:prSet>
      <dgm:spPr/>
    </dgm:pt>
    <dgm:pt modelId="{573FAAC3-CCE4-4003-BB29-B7471B0F06F8}" type="pres">
      <dgm:prSet presAssocID="{2B6601DA-B4F1-4564-9153-28330768F3CD}" presName="bottomLine" presStyleLbl="alignNode1" presStyleIdx="1" presStyleCnt="12">
        <dgm:presLayoutVars/>
      </dgm:prSet>
      <dgm:spPr/>
    </dgm:pt>
    <dgm:pt modelId="{437E8B99-A5CA-40EC-8166-24F2914F816A}" type="pres">
      <dgm:prSet presAssocID="{2B6601DA-B4F1-4564-9153-28330768F3CD}" presName="nodeText" presStyleLbl="bgAccFollowNode1" presStyleIdx="0" presStyleCnt="6">
        <dgm:presLayoutVars>
          <dgm:bulletEnabled val="1"/>
        </dgm:presLayoutVars>
      </dgm:prSet>
      <dgm:spPr/>
    </dgm:pt>
    <dgm:pt modelId="{F6EDED9F-97D6-4129-9AE5-54DA5A56592E}" type="pres">
      <dgm:prSet presAssocID="{182C9EF5-880E-42D2-9675-ECF61461E427}" presName="sibTrans" presStyleCnt="0"/>
      <dgm:spPr/>
    </dgm:pt>
    <dgm:pt modelId="{731C90EA-8FC0-4422-9D61-A2C714248220}" type="pres">
      <dgm:prSet presAssocID="{77DD93A4-6538-4656-8C0D-16052708C18C}" presName="compositeNode" presStyleCnt="0">
        <dgm:presLayoutVars>
          <dgm:bulletEnabled val="1"/>
        </dgm:presLayoutVars>
      </dgm:prSet>
      <dgm:spPr/>
    </dgm:pt>
    <dgm:pt modelId="{83E6E4EE-8873-4959-983C-8E8786DC99D9}" type="pres">
      <dgm:prSet presAssocID="{77DD93A4-6538-4656-8C0D-16052708C18C}" presName="bgRect" presStyleLbl="bgAccFollowNode1" presStyleIdx="1" presStyleCnt="6"/>
      <dgm:spPr/>
    </dgm:pt>
    <dgm:pt modelId="{3B8A7342-87F7-4C1B-A91B-BAF7778C82E2}" type="pres">
      <dgm:prSet presAssocID="{6B2B66E6-A1C3-44AC-BBD2-A0C8FA002B34}" presName="sibTransNodeCircle" presStyleLbl="alignNode1" presStyleIdx="2" presStyleCnt="12">
        <dgm:presLayoutVars>
          <dgm:chMax val="0"/>
          <dgm:bulletEnabled/>
        </dgm:presLayoutVars>
      </dgm:prSet>
      <dgm:spPr/>
    </dgm:pt>
    <dgm:pt modelId="{DD0F4681-1787-4D8C-9D54-C9DA15A58FB2}" type="pres">
      <dgm:prSet presAssocID="{77DD93A4-6538-4656-8C0D-16052708C18C}" presName="bottomLine" presStyleLbl="alignNode1" presStyleIdx="3" presStyleCnt="12">
        <dgm:presLayoutVars/>
      </dgm:prSet>
      <dgm:spPr/>
    </dgm:pt>
    <dgm:pt modelId="{F83689F7-AEF8-4F2D-9F19-210758C9C1A7}" type="pres">
      <dgm:prSet presAssocID="{77DD93A4-6538-4656-8C0D-16052708C18C}" presName="nodeText" presStyleLbl="bgAccFollowNode1" presStyleIdx="1" presStyleCnt="6">
        <dgm:presLayoutVars>
          <dgm:bulletEnabled val="1"/>
        </dgm:presLayoutVars>
      </dgm:prSet>
      <dgm:spPr/>
    </dgm:pt>
    <dgm:pt modelId="{40020482-A7D1-4774-820F-5C9A99AD5148}" type="pres">
      <dgm:prSet presAssocID="{6B2B66E6-A1C3-44AC-BBD2-A0C8FA002B34}" presName="sibTrans" presStyleCnt="0"/>
      <dgm:spPr/>
    </dgm:pt>
    <dgm:pt modelId="{5C72105F-38AC-46F2-8139-39B6DD5A4BA9}" type="pres">
      <dgm:prSet presAssocID="{EDEEC9CE-6185-4E5B-A61E-683B33D2C0ED}" presName="compositeNode" presStyleCnt="0">
        <dgm:presLayoutVars>
          <dgm:bulletEnabled val="1"/>
        </dgm:presLayoutVars>
      </dgm:prSet>
      <dgm:spPr/>
    </dgm:pt>
    <dgm:pt modelId="{45115B79-E164-4F6F-A782-D18475297870}" type="pres">
      <dgm:prSet presAssocID="{EDEEC9CE-6185-4E5B-A61E-683B33D2C0ED}" presName="bgRect" presStyleLbl="bgAccFollowNode1" presStyleIdx="2" presStyleCnt="6"/>
      <dgm:spPr/>
    </dgm:pt>
    <dgm:pt modelId="{35553833-54FF-46CB-A037-91A75EC38557}" type="pres">
      <dgm:prSet presAssocID="{5FAD0FFC-72C3-468D-9DA4-E818EF0D4191}" presName="sibTransNodeCircle" presStyleLbl="alignNode1" presStyleIdx="4" presStyleCnt="12">
        <dgm:presLayoutVars>
          <dgm:chMax val="0"/>
          <dgm:bulletEnabled/>
        </dgm:presLayoutVars>
      </dgm:prSet>
      <dgm:spPr/>
    </dgm:pt>
    <dgm:pt modelId="{973ED67D-D860-417D-A89A-152B0200056C}" type="pres">
      <dgm:prSet presAssocID="{EDEEC9CE-6185-4E5B-A61E-683B33D2C0ED}" presName="bottomLine" presStyleLbl="alignNode1" presStyleIdx="5" presStyleCnt="12">
        <dgm:presLayoutVars/>
      </dgm:prSet>
      <dgm:spPr/>
    </dgm:pt>
    <dgm:pt modelId="{636CB784-3216-4E0B-BE5B-37D3BE17F62E}" type="pres">
      <dgm:prSet presAssocID="{EDEEC9CE-6185-4E5B-A61E-683B33D2C0ED}" presName="nodeText" presStyleLbl="bgAccFollowNode1" presStyleIdx="2" presStyleCnt="6">
        <dgm:presLayoutVars>
          <dgm:bulletEnabled val="1"/>
        </dgm:presLayoutVars>
      </dgm:prSet>
      <dgm:spPr/>
    </dgm:pt>
    <dgm:pt modelId="{E1FEEE68-2904-401E-9B6F-0CAE38D53766}" type="pres">
      <dgm:prSet presAssocID="{5FAD0FFC-72C3-468D-9DA4-E818EF0D4191}" presName="sibTrans" presStyleCnt="0"/>
      <dgm:spPr/>
    </dgm:pt>
    <dgm:pt modelId="{84B1C36A-F7F0-4E99-A27E-2DBCFBE7611D}" type="pres">
      <dgm:prSet presAssocID="{753328C3-AC34-4EAE-9260-DEB1C0751E77}" presName="compositeNode" presStyleCnt="0">
        <dgm:presLayoutVars>
          <dgm:bulletEnabled val="1"/>
        </dgm:presLayoutVars>
      </dgm:prSet>
      <dgm:spPr/>
    </dgm:pt>
    <dgm:pt modelId="{15B84F15-94E1-4EE2-BB81-A0B8D49F429C}" type="pres">
      <dgm:prSet presAssocID="{753328C3-AC34-4EAE-9260-DEB1C0751E77}" presName="bgRect" presStyleLbl="bgAccFollowNode1" presStyleIdx="3" presStyleCnt="6"/>
      <dgm:spPr/>
    </dgm:pt>
    <dgm:pt modelId="{EDD1ADE4-30B1-45F5-906D-55B4047F8A97}" type="pres">
      <dgm:prSet presAssocID="{47891FA5-DFF2-4ECA-A6E9-4DAB445F95C4}" presName="sibTransNodeCircle" presStyleLbl="alignNode1" presStyleIdx="6" presStyleCnt="12">
        <dgm:presLayoutVars>
          <dgm:chMax val="0"/>
          <dgm:bulletEnabled/>
        </dgm:presLayoutVars>
      </dgm:prSet>
      <dgm:spPr/>
    </dgm:pt>
    <dgm:pt modelId="{25936639-24C8-4702-9368-15B0027D0868}" type="pres">
      <dgm:prSet presAssocID="{753328C3-AC34-4EAE-9260-DEB1C0751E77}" presName="bottomLine" presStyleLbl="alignNode1" presStyleIdx="7" presStyleCnt="12">
        <dgm:presLayoutVars/>
      </dgm:prSet>
      <dgm:spPr/>
    </dgm:pt>
    <dgm:pt modelId="{0A62F850-FF4C-418B-BC50-AC72FD4200E7}" type="pres">
      <dgm:prSet presAssocID="{753328C3-AC34-4EAE-9260-DEB1C0751E77}" presName="nodeText" presStyleLbl="bgAccFollowNode1" presStyleIdx="3" presStyleCnt="6">
        <dgm:presLayoutVars>
          <dgm:bulletEnabled val="1"/>
        </dgm:presLayoutVars>
      </dgm:prSet>
      <dgm:spPr/>
    </dgm:pt>
    <dgm:pt modelId="{FDFE4350-ECBA-4EA5-B0B7-34ADCE63E625}" type="pres">
      <dgm:prSet presAssocID="{47891FA5-DFF2-4ECA-A6E9-4DAB445F95C4}" presName="sibTrans" presStyleCnt="0"/>
      <dgm:spPr/>
    </dgm:pt>
    <dgm:pt modelId="{5F454366-9D96-4F08-80FC-971CF2A2F7B5}" type="pres">
      <dgm:prSet presAssocID="{2F9DD078-AE19-4571-B9BB-2296F34DE4ED}" presName="compositeNode" presStyleCnt="0">
        <dgm:presLayoutVars>
          <dgm:bulletEnabled val="1"/>
        </dgm:presLayoutVars>
      </dgm:prSet>
      <dgm:spPr/>
    </dgm:pt>
    <dgm:pt modelId="{6E172CE4-A636-4D17-844C-FA5E1E1EDB7A}" type="pres">
      <dgm:prSet presAssocID="{2F9DD078-AE19-4571-B9BB-2296F34DE4ED}" presName="bgRect" presStyleLbl="bgAccFollowNode1" presStyleIdx="4" presStyleCnt="6"/>
      <dgm:spPr/>
    </dgm:pt>
    <dgm:pt modelId="{CB4F5691-450D-4A65-B4A9-0AEBCB7561FF}" type="pres">
      <dgm:prSet presAssocID="{5857645A-4CF1-4627-A715-4912BDB5648D}" presName="sibTransNodeCircle" presStyleLbl="alignNode1" presStyleIdx="8" presStyleCnt="12">
        <dgm:presLayoutVars>
          <dgm:chMax val="0"/>
          <dgm:bulletEnabled/>
        </dgm:presLayoutVars>
      </dgm:prSet>
      <dgm:spPr/>
    </dgm:pt>
    <dgm:pt modelId="{C7B459DE-B464-44F1-A1C4-56EA233919CE}" type="pres">
      <dgm:prSet presAssocID="{2F9DD078-AE19-4571-B9BB-2296F34DE4ED}" presName="bottomLine" presStyleLbl="alignNode1" presStyleIdx="9" presStyleCnt="12">
        <dgm:presLayoutVars/>
      </dgm:prSet>
      <dgm:spPr/>
    </dgm:pt>
    <dgm:pt modelId="{2E1974F1-93B9-46E0-872A-026B8A96583A}" type="pres">
      <dgm:prSet presAssocID="{2F9DD078-AE19-4571-B9BB-2296F34DE4ED}" presName="nodeText" presStyleLbl="bgAccFollowNode1" presStyleIdx="4" presStyleCnt="6">
        <dgm:presLayoutVars>
          <dgm:bulletEnabled val="1"/>
        </dgm:presLayoutVars>
      </dgm:prSet>
      <dgm:spPr/>
    </dgm:pt>
    <dgm:pt modelId="{F9F480AC-C421-4B6C-AA19-8B01209F0E0B}" type="pres">
      <dgm:prSet presAssocID="{5857645A-4CF1-4627-A715-4912BDB5648D}" presName="sibTrans" presStyleCnt="0"/>
      <dgm:spPr/>
    </dgm:pt>
    <dgm:pt modelId="{B9955EA7-37A0-4BB0-8CAC-FB32C1BAA4DE}" type="pres">
      <dgm:prSet presAssocID="{686FBAEC-51DB-4E2C-9721-95D0A0AB4C4B}" presName="compositeNode" presStyleCnt="0">
        <dgm:presLayoutVars>
          <dgm:bulletEnabled val="1"/>
        </dgm:presLayoutVars>
      </dgm:prSet>
      <dgm:spPr/>
    </dgm:pt>
    <dgm:pt modelId="{7A607047-D517-4138-80B5-B53E0F29350A}" type="pres">
      <dgm:prSet presAssocID="{686FBAEC-51DB-4E2C-9721-95D0A0AB4C4B}" presName="bgRect" presStyleLbl="bgAccFollowNode1" presStyleIdx="5" presStyleCnt="6"/>
      <dgm:spPr/>
    </dgm:pt>
    <dgm:pt modelId="{2C414C19-7D10-43E9-92FB-78228805814F}" type="pres">
      <dgm:prSet presAssocID="{7F86EE58-E824-4637-BDBC-3498CECB05BA}" presName="sibTransNodeCircle" presStyleLbl="alignNode1" presStyleIdx="10" presStyleCnt="12">
        <dgm:presLayoutVars>
          <dgm:chMax val="0"/>
          <dgm:bulletEnabled/>
        </dgm:presLayoutVars>
      </dgm:prSet>
      <dgm:spPr/>
    </dgm:pt>
    <dgm:pt modelId="{FE644632-1D57-48A6-90C3-FA33884604E6}" type="pres">
      <dgm:prSet presAssocID="{686FBAEC-51DB-4E2C-9721-95D0A0AB4C4B}" presName="bottomLine" presStyleLbl="alignNode1" presStyleIdx="11" presStyleCnt="12">
        <dgm:presLayoutVars/>
      </dgm:prSet>
      <dgm:spPr/>
    </dgm:pt>
    <dgm:pt modelId="{0A50E75F-8938-4BD2-8B74-246A4D096C4B}" type="pres">
      <dgm:prSet presAssocID="{686FBAEC-51DB-4E2C-9721-95D0A0AB4C4B}" presName="nodeText" presStyleLbl="bgAccFollowNode1" presStyleIdx="5" presStyleCnt="6">
        <dgm:presLayoutVars>
          <dgm:bulletEnabled val="1"/>
        </dgm:presLayoutVars>
      </dgm:prSet>
      <dgm:spPr/>
    </dgm:pt>
  </dgm:ptLst>
  <dgm:cxnLst>
    <dgm:cxn modelId="{D4D20523-583A-4AB8-B08C-A833A0CC30C5}" type="presOf" srcId="{D5F871DE-A99A-45D4-A618-1D748FEFEA14}" destId="{134E468F-9090-4A68-B3BD-E1FFFBECF152}" srcOrd="0" destOrd="0" presId="urn:microsoft.com/office/officeart/2016/7/layout/BasicLinearProcessNumbered"/>
    <dgm:cxn modelId="{0CB79233-B86E-40D4-8432-0B871EBAA0DA}" type="presOf" srcId="{EDEEC9CE-6185-4E5B-A61E-683B33D2C0ED}" destId="{45115B79-E164-4F6F-A782-D18475297870}" srcOrd="0" destOrd="0" presId="urn:microsoft.com/office/officeart/2016/7/layout/BasicLinearProcessNumbered"/>
    <dgm:cxn modelId="{7822CF34-2723-4FCC-9BFA-7E4B37F3AB80}" type="presOf" srcId="{686FBAEC-51DB-4E2C-9721-95D0A0AB4C4B}" destId="{7A607047-D517-4138-80B5-B53E0F29350A}" srcOrd="0" destOrd="0" presId="urn:microsoft.com/office/officeart/2016/7/layout/BasicLinearProcessNumbered"/>
    <dgm:cxn modelId="{0E7E7837-9B99-49C4-8269-1F9D23B96232}" srcId="{D5F871DE-A99A-45D4-A618-1D748FEFEA14}" destId="{2B6601DA-B4F1-4564-9153-28330768F3CD}" srcOrd="0" destOrd="0" parTransId="{57971997-0D4B-4B32-8E08-5B83E282E3CB}" sibTransId="{182C9EF5-880E-42D2-9675-ECF61461E427}"/>
    <dgm:cxn modelId="{1502A43C-ADFE-48F2-B4E2-C462E1A86EFD}" type="presOf" srcId="{77DD93A4-6538-4656-8C0D-16052708C18C}" destId="{F83689F7-AEF8-4F2D-9F19-210758C9C1A7}" srcOrd="1" destOrd="0" presId="urn:microsoft.com/office/officeart/2016/7/layout/BasicLinearProcessNumbered"/>
    <dgm:cxn modelId="{10FB383D-63CF-45B9-89A0-DCE2CFF31D75}" srcId="{D5F871DE-A99A-45D4-A618-1D748FEFEA14}" destId="{686FBAEC-51DB-4E2C-9721-95D0A0AB4C4B}" srcOrd="5" destOrd="0" parTransId="{A0FABE65-20C7-42C1-8A64-679F2925B607}" sibTransId="{7F86EE58-E824-4637-BDBC-3498CECB05BA}"/>
    <dgm:cxn modelId="{3675155F-7716-4EE0-B7AE-97E92E334F48}" type="presOf" srcId="{686FBAEC-51DB-4E2C-9721-95D0A0AB4C4B}" destId="{0A50E75F-8938-4BD2-8B74-246A4D096C4B}" srcOrd="1" destOrd="0" presId="urn:microsoft.com/office/officeart/2016/7/layout/BasicLinearProcessNumbered"/>
    <dgm:cxn modelId="{8D59DB67-775D-4F8F-A3D9-5335EAC74F53}" type="presOf" srcId="{EDEEC9CE-6185-4E5B-A61E-683B33D2C0ED}" destId="{636CB784-3216-4E0B-BE5B-37D3BE17F62E}" srcOrd="1" destOrd="0" presId="urn:microsoft.com/office/officeart/2016/7/layout/BasicLinearProcessNumbered"/>
    <dgm:cxn modelId="{31B8A849-5DE3-4CBC-B1FC-0F69EA4B0FFB}" type="presOf" srcId="{2B6601DA-B4F1-4564-9153-28330768F3CD}" destId="{437E8B99-A5CA-40EC-8166-24F2914F816A}" srcOrd="1" destOrd="0" presId="urn:microsoft.com/office/officeart/2016/7/layout/BasicLinearProcessNumbered"/>
    <dgm:cxn modelId="{0D20276A-5BDB-45E9-BBFC-A3F8E9186192}" type="presOf" srcId="{2B6601DA-B4F1-4564-9153-28330768F3CD}" destId="{64500033-91E4-42EC-9F79-1D1AE92C483F}" srcOrd="0" destOrd="0" presId="urn:microsoft.com/office/officeart/2016/7/layout/BasicLinearProcessNumbered"/>
    <dgm:cxn modelId="{0ECB8250-BA20-4E9B-857B-1FC1F6D1BD3F}" type="presOf" srcId="{753328C3-AC34-4EAE-9260-DEB1C0751E77}" destId="{15B84F15-94E1-4EE2-BB81-A0B8D49F429C}" srcOrd="0" destOrd="0" presId="urn:microsoft.com/office/officeart/2016/7/layout/BasicLinearProcessNumbered"/>
    <dgm:cxn modelId="{276EED76-E479-4246-8674-14BC98F37CC7}" type="presOf" srcId="{47891FA5-DFF2-4ECA-A6E9-4DAB445F95C4}" destId="{EDD1ADE4-30B1-45F5-906D-55B4047F8A97}" srcOrd="0" destOrd="0" presId="urn:microsoft.com/office/officeart/2016/7/layout/BasicLinearProcessNumbered"/>
    <dgm:cxn modelId="{6B38D67A-359C-46B6-A43F-96F175F4F25B}" type="presOf" srcId="{7F86EE58-E824-4637-BDBC-3498CECB05BA}" destId="{2C414C19-7D10-43E9-92FB-78228805814F}" srcOrd="0" destOrd="0" presId="urn:microsoft.com/office/officeart/2016/7/layout/BasicLinearProcessNumbered"/>
    <dgm:cxn modelId="{18E7C99B-A10C-4CD9-94DD-0F5E2632B63F}" type="presOf" srcId="{753328C3-AC34-4EAE-9260-DEB1C0751E77}" destId="{0A62F850-FF4C-418B-BC50-AC72FD4200E7}" srcOrd="1" destOrd="0" presId="urn:microsoft.com/office/officeart/2016/7/layout/BasicLinearProcessNumbered"/>
    <dgm:cxn modelId="{4CCBCEA6-0936-4383-90E0-3B5D2A22889E}" type="presOf" srcId="{2F9DD078-AE19-4571-B9BB-2296F34DE4ED}" destId="{6E172CE4-A636-4D17-844C-FA5E1E1EDB7A}" srcOrd="0" destOrd="0" presId="urn:microsoft.com/office/officeart/2016/7/layout/BasicLinearProcessNumbered"/>
    <dgm:cxn modelId="{8D6FD7AC-94A9-4244-B3C1-A68AF915AAEE}" srcId="{D5F871DE-A99A-45D4-A618-1D748FEFEA14}" destId="{EDEEC9CE-6185-4E5B-A61E-683B33D2C0ED}" srcOrd="2" destOrd="0" parTransId="{9408A73B-8385-4588-A021-2996C8AC1A26}" sibTransId="{5FAD0FFC-72C3-468D-9DA4-E818EF0D4191}"/>
    <dgm:cxn modelId="{907EA8AF-5455-45F6-8B59-0AA6203926F2}" type="presOf" srcId="{6B2B66E6-A1C3-44AC-BBD2-A0C8FA002B34}" destId="{3B8A7342-87F7-4C1B-A91B-BAF7778C82E2}" srcOrd="0" destOrd="0" presId="urn:microsoft.com/office/officeart/2016/7/layout/BasicLinearProcessNumbered"/>
    <dgm:cxn modelId="{CAE8D6AF-1185-4D22-BCDB-21F6BB3DFF16}" type="presOf" srcId="{2F9DD078-AE19-4571-B9BB-2296F34DE4ED}" destId="{2E1974F1-93B9-46E0-872A-026B8A96583A}" srcOrd="1" destOrd="0" presId="urn:microsoft.com/office/officeart/2016/7/layout/BasicLinearProcessNumbered"/>
    <dgm:cxn modelId="{4BDFDBC0-5932-4E95-8612-CD737B2E1125}" srcId="{D5F871DE-A99A-45D4-A618-1D748FEFEA14}" destId="{2F9DD078-AE19-4571-B9BB-2296F34DE4ED}" srcOrd="4" destOrd="0" parTransId="{3C0BF06D-5FD5-482B-9572-4010A8BC96B5}" sibTransId="{5857645A-4CF1-4627-A715-4912BDB5648D}"/>
    <dgm:cxn modelId="{B41BEFC5-696A-4920-876B-9547BC98AF34}" srcId="{D5F871DE-A99A-45D4-A618-1D748FEFEA14}" destId="{77DD93A4-6538-4656-8C0D-16052708C18C}" srcOrd="1" destOrd="0" parTransId="{97A25901-1648-4EFE-9D31-9CFC0FF2D9B9}" sibTransId="{6B2B66E6-A1C3-44AC-BBD2-A0C8FA002B34}"/>
    <dgm:cxn modelId="{61E45ACF-597B-4399-8B1D-3612E1C60373}" type="presOf" srcId="{5FAD0FFC-72C3-468D-9DA4-E818EF0D4191}" destId="{35553833-54FF-46CB-A037-91A75EC38557}" srcOrd="0" destOrd="0" presId="urn:microsoft.com/office/officeart/2016/7/layout/BasicLinearProcessNumbered"/>
    <dgm:cxn modelId="{E2EDAED2-2741-4CFB-BBA9-A08061646E0E}" type="presOf" srcId="{5857645A-4CF1-4627-A715-4912BDB5648D}" destId="{CB4F5691-450D-4A65-B4A9-0AEBCB7561FF}" srcOrd="0" destOrd="0" presId="urn:microsoft.com/office/officeart/2016/7/layout/BasicLinearProcessNumbered"/>
    <dgm:cxn modelId="{96A79DEE-021B-4115-8F5E-BFBBC17C4425}" type="presOf" srcId="{77DD93A4-6538-4656-8C0D-16052708C18C}" destId="{83E6E4EE-8873-4959-983C-8E8786DC99D9}" srcOrd="0" destOrd="0" presId="urn:microsoft.com/office/officeart/2016/7/layout/BasicLinearProcessNumbered"/>
    <dgm:cxn modelId="{05654BFC-D03E-40AB-B2A6-B2928ABA5E1F}" type="presOf" srcId="{182C9EF5-880E-42D2-9675-ECF61461E427}" destId="{B1EACA85-7182-4CEF-85FD-60A4D1714E58}" srcOrd="0" destOrd="0" presId="urn:microsoft.com/office/officeart/2016/7/layout/BasicLinearProcessNumbered"/>
    <dgm:cxn modelId="{4D8A80FD-C4C7-4E5C-9F49-07FF47ED3FE7}" srcId="{D5F871DE-A99A-45D4-A618-1D748FEFEA14}" destId="{753328C3-AC34-4EAE-9260-DEB1C0751E77}" srcOrd="3" destOrd="0" parTransId="{FFFDF322-6CFC-4F23-AD97-A9058D7C3383}" sibTransId="{47891FA5-DFF2-4ECA-A6E9-4DAB445F95C4}"/>
    <dgm:cxn modelId="{C4387390-9697-4816-AA82-92F3C1121498}" type="presParOf" srcId="{134E468F-9090-4A68-B3BD-E1FFFBECF152}" destId="{44AE161E-7F9D-42DF-BAA9-B50041B0BA5C}" srcOrd="0" destOrd="0" presId="urn:microsoft.com/office/officeart/2016/7/layout/BasicLinearProcessNumbered"/>
    <dgm:cxn modelId="{555B4F07-3639-4CD3-9447-6B7C049F6EE6}" type="presParOf" srcId="{44AE161E-7F9D-42DF-BAA9-B50041B0BA5C}" destId="{64500033-91E4-42EC-9F79-1D1AE92C483F}" srcOrd="0" destOrd="0" presId="urn:microsoft.com/office/officeart/2016/7/layout/BasicLinearProcessNumbered"/>
    <dgm:cxn modelId="{660021F3-4CB0-40F2-899C-2D308460618C}" type="presParOf" srcId="{44AE161E-7F9D-42DF-BAA9-B50041B0BA5C}" destId="{B1EACA85-7182-4CEF-85FD-60A4D1714E58}" srcOrd="1" destOrd="0" presId="urn:microsoft.com/office/officeart/2016/7/layout/BasicLinearProcessNumbered"/>
    <dgm:cxn modelId="{32C6DB52-7A4D-4194-9138-4A80F4099814}" type="presParOf" srcId="{44AE161E-7F9D-42DF-BAA9-B50041B0BA5C}" destId="{573FAAC3-CCE4-4003-BB29-B7471B0F06F8}" srcOrd="2" destOrd="0" presId="urn:microsoft.com/office/officeart/2016/7/layout/BasicLinearProcessNumbered"/>
    <dgm:cxn modelId="{D5FEB97F-784A-424A-B9BB-75B23B9D632E}" type="presParOf" srcId="{44AE161E-7F9D-42DF-BAA9-B50041B0BA5C}" destId="{437E8B99-A5CA-40EC-8166-24F2914F816A}" srcOrd="3" destOrd="0" presId="urn:microsoft.com/office/officeart/2016/7/layout/BasicLinearProcessNumbered"/>
    <dgm:cxn modelId="{BA561777-666A-4EAE-8B2A-4FDD738FD811}" type="presParOf" srcId="{134E468F-9090-4A68-B3BD-E1FFFBECF152}" destId="{F6EDED9F-97D6-4129-9AE5-54DA5A56592E}" srcOrd="1" destOrd="0" presId="urn:microsoft.com/office/officeart/2016/7/layout/BasicLinearProcessNumbered"/>
    <dgm:cxn modelId="{C89BB68E-1FA7-4581-ADDC-A42481A5214D}" type="presParOf" srcId="{134E468F-9090-4A68-B3BD-E1FFFBECF152}" destId="{731C90EA-8FC0-4422-9D61-A2C714248220}" srcOrd="2" destOrd="0" presId="urn:microsoft.com/office/officeart/2016/7/layout/BasicLinearProcessNumbered"/>
    <dgm:cxn modelId="{8BF860D5-528C-4FFF-A063-D9FC53C10AA9}" type="presParOf" srcId="{731C90EA-8FC0-4422-9D61-A2C714248220}" destId="{83E6E4EE-8873-4959-983C-8E8786DC99D9}" srcOrd="0" destOrd="0" presId="urn:microsoft.com/office/officeart/2016/7/layout/BasicLinearProcessNumbered"/>
    <dgm:cxn modelId="{689D4A4E-1810-4616-ADB9-F7120EAD2E0F}" type="presParOf" srcId="{731C90EA-8FC0-4422-9D61-A2C714248220}" destId="{3B8A7342-87F7-4C1B-A91B-BAF7778C82E2}" srcOrd="1" destOrd="0" presId="urn:microsoft.com/office/officeart/2016/7/layout/BasicLinearProcessNumbered"/>
    <dgm:cxn modelId="{1D53817E-EF85-483B-A679-4DC740FE91CE}" type="presParOf" srcId="{731C90EA-8FC0-4422-9D61-A2C714248220}" destId="{DD0F4681-1787-4D8C-9D54-C9DA15A58FB2}" srcOrd="2" destOrd="0" presId="urn:microsoft.com/office/officeart/2016/7/layout/BasicLinearProcessNumbered"/>
    <dgm:cxn modelId="{4BFE447F-439E-40D9-8530-1C9E2F9A4899}" type="presParOf" srcId="{731C90EA-8FC0-4422-9D61-A2C714248220}" destId="{F83689F7-AEF8-4F2D-9F19-210758C9C1A7}" srcOrd="3" destOrd="0" presId="urn:microsoft.com/office/officeart/2016/7/layout/BasicLinearProcessNumbered"/>
    <dgm:cxn modelId="{503FF1D4-7AC5-4307-BF7B-2C44F4957BE9}" type="presParOf" srcId="{134E468F-9090-4A68-B3BD-E1FFFBECF152}" destId="{40020482-A7D1-4774-820F-5C9A99AD5148}" srcOrd="3" destOrd="0" presId="urn:microsoft.com/office/officeart/2016/7/layout/BasicLinearProcessNumbered"/>
    <dgm:cxn modelId="{72D9C0B8-A4F7-4D9E-A5F0-A9A5A661B4F6}" type="presParOf" srcId="{134E468F-9090-4A68-B3BD-E1FFFBECF152}" destId="{5C72105F-38AC-46F2-8139-39B6DD5A4BA9}" srcOrd="4" destOrd="0" presId="urn:microsoft.com/office/officeart/2016/7/layout/BasicLinearProcessNumbered"/>
    <dgm:cxn modelId="{F899D276-EBED-4C9B-B901-604B52225604}" type="presParOf" srcId="{5C72105F-38AC-46F2-8139-39B6DD5A4BA9}" destId="{45115B79-E164-4F6F-A782-D18475297870}" srcOrd="0" destOrd="0" presId="urn:microsoft.com/office/officeart/2016/7/layout/BasicLinearProcessNumbered"/>
    <dgm:cxn modelId="{58639432-C3CE-414E-B4EC-5FEB20A0FBD5}" type="presParOf" srcId="{5C72105F-38AC-46F2-8139-39B6DD5A4BA9}" destId="{35553833-54FF-46CB-A037-91A75EC38557}" srcOrd="1" destOrd="0" presId="urn:microsoft.com/office/officeart/2016/7/layout/BasicLinearProcessNumbered"/>
    <dgm:cxn modelId="{0B6C63CD-F19D-4839-9B56-ACC82759747E}" type="presParOf" srcId="{5C72105F-38AC-46F2-8139-39B6DD5A4BA9}" destId="{973ED67D-D860-417D-A89A-152B0200056C}" srcOrd="2" destOrd="0" presId="urn:microsoft.com/office/officeart/2016/7/layout/BasicLinearProcessNumbered"/>
    <dgm:cxn modelId="{F640A1B2-34A2-4EC9-A7A3-1213EF201DB2}" type="presParOf" srcId="{5C72105F-38AC-46F2-8139-39B6DD5A4BA9}" destId="{636CB784-3216-4E0B-BE5B-37D3BE17F62E}" srcOrd="3" destOrd="0" presId="urn:microsoft.com/office/officeart/2016/7/layout/BasicLinearProcessNumbered"/>
    <dgm:cxn modelId="{3CCD453E-D4D2-4D3B-BA81-EC5374D57B95}" type="presParOf" srcId="{134E468F-9090-4A68-B3BD-E1FFFBECF152}" destId="{E1FEEE68-2904-401E-9B6F-0CAE38D53766}" srcOrd="5" destOrd="0" presId="urn:microsoft.com/office/officeart/2016/7/layout/BasicLinearProcessNumbered"/>
    <dgm:cxn modelId="{0B21F7A5-1F7F-4AA7-86FA-A119D5F7FD04}" type="presParOf" srcId="{134E468F-9090-4A68-B3BD-E1FFFBECF152}" destId="{84B1C36A-F7F0-4E99-A27E-2DBCFBE7611D}" srcOrd="6" destOrd="0" presId="urn:microsoft.com/office/officeart/2016/7/layout/BasicLinearProcessNumbered"/>
    <dgm:cxn modelId="{259CBFC5-04FC-4B9E-8644-EA9E73A4658D}" type="presParOf" srcId="{84B1C36A-F7F0-4E99-A27E-2DBCFBE7611D}" destId="{15B84F15-94E1-4EE2-BB81-A0B8D49F429C}" srcOrd="0" destOrd="0" presId="urn:microsoft.com/office/officeart/2016/7/layout/BasicLinearProcessNumbered"/>
    <dgm:cxn modelId="{25E0DFE6-D25B-49FB-908C-EBB6AB32E86E}" type="presParOf" srcId="{84B1C36A-F7F0-4E99-A27E-2DBCFBE7611D}" destId="{EDD1ADE4-30B1-45F5-906D-55B4047F8A97}" srcOrd="1" destOrd="0" presId="urn:microsoft.com/office/officeart/2016/7/layout/BasicLinearProcessNumbered"/>
    <dgm:cxn modelId="{C5848236-B993-44EF-8D34-5C8E9EEE2288}" type="presParOf" srcId="{84B1C36A-F7F0-4E99-A27E-2DBCFBE7611D}" destId="{25936639-24C8-4702-9368-15B0027D0868}" srcOrd="2" destOrd="0" presId="urn:microsoft.com/office/officeart/2016/7/layout/BasicLinearProcessNumbered"/>
    <dgm:cxn modelId="{4A3459CC-36CB-43FD-B0F9-630FB88875E3}" type="presParOf" srcId="{84B1C36A-F7F0-4E99-A27E-2DBCFBE7611D}" destId="{0A62F850-FF4C-418B-BC50-AC72FD4200E7}" srcOrd="3" destOrd="0" presId="urn:microsoft.com/office/officeart/2016/7/layout/BasicLinearProcessNumbered"/>
    <dgm:cxn modelId="{95E96C95-A0F5-4C6B-9C24-C2AD550DCAFA}" type="presParOf" srcId="{134E468F-9090-4A68-B3BD-E1FFFBECF152}" destId="{FDFE4350-ECBA-4EA5-B0B7-34ADCE63E625}" srcOrd="7" destOrd="0" presId="urn:microsoft.com/office/officeart/2016/7/layout/BasicLinearProcessNumbered"/>
    <dgm:cxn modelId="{97BCE24A-B4DC-4DF4-900B-C872D7B38D8B}" type="presParOf" srcId="{134E468F-9090-4A68-B3BD-E1FFFBECF152}" destId="{5F454366-9D96-4F08-80FC-971CF2A2F7B5}" srcOrd="8" destOrd="0" presId="urn:microsoft.com/office/officeart/2016/7/layout/BasicLinearProcessNumbered"/>
    <dgm:cxn modelId="{C668AF4F-0E70-46A4-AC0D-368094A79A6B}" type="presParOf" srcId="{5F454366-9D96-4F08-80FC-971CF2A2F7B5}" destId="{6E172CE4-A636-4D17-844C-FA5E1E1EDB7A}" srcOrd="0" destOrd="0" presId="urn:microsoft.com/office/officeart/2016/7/layout/BasicLinearProcessNumbered"/>
    <dgm:cxn modelId="{EB47AEF3-248A-43BD-914A-628FCB744ADE}" type="presParOf" srcId="{5F454366-9D96-4F08-80FC-971CF2A2F7B5}" destId="{CB4F5691-450D-4A65-B4A9-0AEBCB7561FF}" srcOrd="1" destOrd="0" presId="urn:microsoft.com/office/officeart/2016/7/layout/BasicLinearProcessNumbered"/>
    <dgm:cxn modelId="{CD64753B-BAF6-4EFD-88F2-9DC6ADA1630B}" type="presParOf" srcId="{5F454366-9D96-4F08-80FC-971CF2A2F7B5}" destId="{C7B459DE-B464-44F1-A1C4-56EA233919CE}" srcOrd="2" destOrd="0" presId="urn:microsoft.com/office/officeart/2016/7/layout/BasicLinearProcessNumbered"/>
    <dgm:cxn modelId="{5AF16320-7E2F-4828-9806-33C2B3547300}" type="presParOf" srcId="{5F454366-9D96-4F08-80FC-971CF2A2F7B5}" destId="{2E1974F1-93B9-46E0-872A-026B8A96583A}" srcOrd="3" destOrd="0" presId="urn:microsoft.com/office/officeart/2016/7/layout/BasicLinearProcessNumbered"/>
    <dgm:cxn modelId="{CB181ABB-54D5-45D3-825B-1B5BE74D3505}" type="presParOf" srcId="{134E468F-9090-4A68-B3BD-E1FFFBECF152}" destId="{F9F480AC-C421-4B6C-AA19-8B01209F0E0B}" srcOrd="9" destOrd="0" presId="urn:microsoft.com/office/officeart/2016/7/layout/BasicLinearProcessNumbered"/>
    <dgm:cxn modelId="{9D93236B-E2E5-444B-A22A-5E0D8A268FFD}" type="presParOf" srcId="{134E468F-9090-4A68-B3BD-E1FFFBECF152}" destId="{B9955EA7-37A0-4BB0-8CAC-FB32C1BAA4DE}" srcOrd="10" destOrd="0" presId="urn:microsoft.com/office/officeart/2016/7/layout/BasicLinearProcessNumbered"/>
    <dgm:cxn modelId="{5C7AACBE-D840-4251-9EA7-5BC02F9EC1B0}" type="presParOf" srcId="{B9955EA7-37A0-4BB0-8CAC-FB32C1BAA4DE}" destId="{7A607047-D517-4138-80B5-B53E0F29350A}" srcOrd="0" destOrd="0" presId="urn:microsoft.com/office/officeart/2016/7/layout/BasicLinearProcessNumbered"/>
    <dgm:cxn modelId="{5D7D7687-CA7B-44BC-B1F2-A0BCCED58D1A}" type="presParOf" srcId="{B9955EA7-37A0-4BB0-8CAC-FB32C1BAA4DE}" destId="{2C414C19-7D10-43E9-92FB-78228805814F}" srcOrd="1" destOrd="0" presId="urn:microsoft.com/office/officeart/2016/7/layout/BasicLinearProcessNumbered"/>
    <dgm:cxn modelId="{19C6ECE8-EA86-47C5-BECA-CD4F4910C783}" type="presParOf" srcId="{B9955EA7-37A0-4BB0-8CAC-FB32C1BAA4DE}" destId="{FE644632-1D57-48A6-90C3-FA33884604E6}" srcOrd="2" destOrd="0" presId="urn:microsoft.com/office/officeart/2016/7/layout/BasicLinearProcessNumbered"/>
    <dgm:cxn modelId="{E0EAEB8A-3305-47E5-AF30-4ED4AACCE924}" type="presParOf" srcId="{B9955EA7-37A0-4BB0-8CAC-FB32C1BAA4DE}" destId="{0A50E75F-8938-4BD2-8B74-246A4D096C4B}"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A6E588-037B-47BB-9B73-583ADFBACB6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57C9AA83-6FF2-4236-99D2-8E78FF48DDE1}">
      <dgm:prSet phldrT="[Text]"/>
      <dgm:spPr/>
      <dgm:t>
        <a:bodyPr/>
        <a:lstStyle/>
        <a:p>
          <a:r>
            <a:rPr lang="en-US" b="1"/>
            <a:t>Understanding Uniqueness</a:t>
          </a:r>
        </a:p>
      </dgm:t>
    </dgm:pt>
    <dgm:pt modelId="{6341A4A0-C64C-4EE7-BB98-504087DA30FF}" type="parTrans" cxnId="{0A2D00D5-9763-4042-99BB-1ED15BD6CA86}">
      <dgm:prSet/>
      <dgm:spPr/>
      <dgm:t>
        <a:bodyPr/>
        <a:lstStyle/>
        <a:p>
          <a:endParaRPr lang="en-US"/>
        </a:p>
      </dgm:t>
    </dgm:pt>
    <dgm:pt modelId="{C1A0ACF3-1A34-403C-8627-8BAD6BE19D8F}" type="sibTrans" cxnId="{0A2D00D5-9763-4042-99BB-1ED15BD6CA86}">
      <dgm:prSet/>
      <dgm:spPr/>
      <dgm:t>
        <a:bodyPr/>
        <a:lstStyle/>
        <a:p>
          <a:endParaRPr lang="en-US"/>
        </a:p>
      </dgm:t>
    </dgm:pt>
    <dgm:pt modelId="{67614CCC-8B45-4248-8676-10455B53879B}">
      <dgm:prSet phldrT="[Text]"/>
      <dgm:spPr/>
      <dgm:t>
        <a:bodyPr/>
        <a:lstStyle/>
        <a:p>
          <a:r>
            <a:rPr lang="en-US" b="1"/>
            <a:t>Self-Discovery</a:t>
          </a:r>
        </a:p>
      </dgm:t>
    </dgm:pt>
    <dgm:pt modelId="{451FA7A6-EFBE-481A-88DC-9796296FF0AF}" type="parTrans" cxnId="{1F49D0EC-B3FA-43FB-94A5-2A9462445C04}">
      <dgm:prSet/>
      <dgm:spPr/>
      <dgm:t>
        <a:bodyPr/>
        <a:lstStyle/>
        <a:p>
          <a:endParaRPr lang="en-US"/>
        </a:p>
      </dgm:t>
    </dgm:pt>
    <dgm:pt modelId="{0D647BC4-2AD5-4456-B106-EF9F16DC871C}" type="sibTrans" cxnId="{1F49D0EC-B3FA-43FB-94A5-2A9462445C04}">
      <dgm:prSet/>
      <dgm:spPr/>
      <dgm:t>
        <a:bodyPr/>
        <a:lstStyle/>
        <a:p>
          <a:endParaRPr lang="en-US"/>
        </a:p>
      </dgm:t>
    </dgm:pt>
    <dgm:pt modelId="{B1CED3AE-C94A-427A-9320-BA5E361433FB}">
      <dgm:prSet phldrT="[Text]"/>
      <dgm:spPr/>
      <dgm:t>
        <a:bodyPr/>
        <a:lstStyle/>
        <a:p>
          <a:r>
            <a:rPr lang="en-US" b="1"/>
            <a:t>Self-Acceptance</a:t>
          </a:r>
        </a:p>
      </dgm:t>
    </dgm:pt>
    <dgm:pt modelId="{C15FF35A-0B0E-41CF-AC7F-3938157667CC}" type="parTrans" cxnId="{36D2BA65-AA1A-46E1-BA14-590DEDE4E3DB}">
      <dgm:prSet/>
      <dgm:spPr/>
      <dgm:t>
        <a:bodyPr/>
        <a:lstStyle/>
        <a:p>
          <a:endParaRPr lang="en-US"/>
        </a:p>
      </dgm:t>
    </dgm:pt>
    <dgm:pt modelId="{6B258892-64B2-4351-8797-43DFA9052A2F}" type="sibTrans" cxnId="{36D2BA65-AA1A-46E1-BA14-590DEDE4E3DB}">
      <dgm:prSet/>
      <dgm:spPr/>
      <dgm:t>
        <a:bodyPr/>
        <a:lstStyle/>
        <a:p>
          <a:endParaRPr lang="en-US"/>
        </a:p>
      </dgm:t>
    </dgm:pt>
    <dgm:pt modelId="{3580A084-765A-4E2B-A1AC-91CD19421002}">
      <dgm:prSet phldrT="[Text]"/>
      <dgm:spPr/>
      <dgm:t>
        <a:bodyPr/>
        <a:lstStyle/>
        <a:p>
          <a:r>
            <a:rPr lang="en-US" b="1"/>
            <a:t>Confidence Building</a:t>
          </a:r>
        </a:p>
      </dgm:t>
    </dgm:pt>
    <dgm:pt modelId="{91DA3AFA-AB60-4B79-B4B8-889551B69AC9}" type="parTrans" cxnId="{A3D86523-427C-4650-836D-35D80D1A4E5C}">
      <dgm:prSet/>
      <dgm:spPr/>
      <dgm:t>
        <a:bodyPr/>
        <a:lstStyle/>
        <a:p>
          <a:endParaRPr lang="en-US"/>
        </a:p>
      </dgm:t>
    </dgm:pt>
    <dgm:pt modelId="{D389D624-D874-458D-9EE7-D0799321D331}" type="sibTrans" cxnId="{A3D86523-427C-4650-836D-35D80D1A4E5C}">
      <dgm:prSet/>
      <dgm:spPr/>
      <dgm:t>
        <a:bodyPr/>
        <a:lstStyle/>
        <a:p>
          <a:endParaRPr lang="en-US"/>
        </a:p>
      </dgm:t>
    </dgm:pt>
    <dgm:pt modelId="{CB3199AB-7BE9-4081-B0B9-D9DBCBCD7DC6}">
      <dgm:prSet phldrT="[Text]"/>
      <dgm:spPr/>
      <dgm:t>
        <a:bodyPr/>
        <a:lstStyle/>
        <a:p>
          <a:r>
            <a:rPr lang="en-US" b="1"/>
            <a:t>Expressing yourself</a:t>
          </a:r>
        </a:p>
      </dgm:t>
    </dgm:pt>
    <dgm:pt modelId="{3E0256D9-8461-440D-8310-986C611C68AC}" type="parTrans" cxnId="{5779DFE2-564D-4A6D-B80A-193366DD0B36}">
      <dgm:prSet/>
      <dgm:spPr/>
      <dgm:t>
        <a:bodyPr/>
        <a:lstStyle/>
        <a:p>
          <a:endParaRPr lang="en-US"/>
        </a:p>
      </dgm:t>
    </dgm:pt>
    <dgm:pt modelId="{FFB32713-9B4B-424E-9E10-FC0B6AD8805F}" type="sibTrans" cxnId="{5779DFE2-564D-4A6D-B80A-193366DD0B36}">
      <dgm:prSet/>
      <dgm:spPr/>
      <dgm:t>
        <a:bodyPr/>
        <a:lstStyle/>
        <a:p>
          <a:endParaRPr lang="en-US"/>
        </a:p>
      </dgm:t>
    </dgm:pt>
    <dgm:pt modelId="{9CFC6841-3E8A-40E8-88D3-E967339AA3AE}" type="pres">
      <dgm:prSet presAssocID="{B7A6E588-037B-47BB-9B73-583ADFBACB64}" presName="linear" presStyleCnt="0">
        <dgm:presLayoutVars>
          <dgm:animLvl val="lvl"/>
          <dgm:resizeHandles val="exact"/>
        </dgm:presLayoutVars>
      </dgm:prSet>
      <dgm:spPr/>
    </dgm:pt>
    <dgm:pt modelId="{A5364372-2930-4C16-896F-FD7014418E29}" type="pres">
      <dgm:prSet presAssocID="{57C9AA83-6FF2-4236-99D2-8E78FF48DDE1}" presName="parentText" presStyleLbl="node1" presStyleIdx="0" presStyleCnt="5">
        <dgm:presLayoutVars>
          <dgm:chMax val="0"/>
          <dgm:bulletEnabled val="1"/>
        </dgm:presLayoutVars>
      </dgm:prSet>
      <dgm:spPr/>
    </dgm:pt>
    <dgm:pt modelId="{FE96B747-112D-463F-A061-5B48685ADCB7}" type="pres">
      <dgm:prSet presAssocID="{C1A0ACF3-1A34-403C-8627-8BAD6BE19D8F}" presName="spacer" presStyleCnt="0"/>
      <dgm:spPr/>
    </dgm:pt>
    <dgm:pt modelId="{E584DE34-E45E-49CC-A45A-DB10ECAE921B}" type="pres">
      <dgm:prSet presAssocID="{67614CCC-8B45-4248-8676-10455B53879B}" presName="parentText" presStyleLbl="node1" presStyleIdx="1" presStyleCnt="5">
        <dgm:presLayoutVars>
          <dgm:chMax val="0"/>
          <dgm:bulletEnabled val="1"/>
        </dgm:presLayoutVars>
      </dgm:prSet>
      <dgm:spPr/>
    </dgm:pt>
    <dgm:pt modelId="{8C72A335-8235-4336-9AA6-DE3BA7015D45}" type="pres">
      <dgm:prSet presAssocID="{0D647BC4-2AD5-4456-B106-EF9F16DC871C}" presName="spacer" presStyleCnt="0"/>
      <dgm:spPr/>
    </dgm:pt>
    <dgm:pt modelId="{303C5487-B110-493C-BD84-11D334D2D815}" type="pres">
      <dgm:prSet presAssocID="{B1CED3AE-C94A-427A-9320-BA5E361433FB}" presName="parentText" presStyleLbl="node1" presStyleIdx="2" presStyleCnt="5">
        <dgm:presLayoutVars>
          <dgm:chMax val="0"/>
          <dgm:bulletEnabled val="1"/>
        </dgm:presLayoutVars>
      </dgm:prSet>
      <dgm:spPr/>
    </dgm:pt>
    <dgm:pt modelId="{5FA2A96D-33E6-4810-B088-8369CCA33635}" type="pres">
      <dgm:prSet presAssocID="{6B258892-64B2-4351-8797-43DFA9052A2F}" presName="spacer" presStyleCnt="0"/>
      <dgm:spPr/>
    </dgm:pt>
    <dgm:pt modelId="{8191EC14-E0CF-498D-94BC-91346AF6E32E}" type="pres">
      <dgm:prSet presAssocID="{3580A084-765A-4E2B-A1AC-91CD19421002}" presName="parentText" presStyleLbl="node1" presStyleIdx="3" presStyleCnt="5">
        <dgm:presLayoutVars>
          <dgm:chMax val="0"/>
          <dgm:bulletEnabled val="1"/>
        </dgm:presLayoutVars>
      </dgm:prSet>
      <dgm:spPr/>
    </dgm:pt>
    <dgm:pt modelId="{B1B7B506-3AA0-4177-A56A-5A244F2FA887}" type="pres">
      <dgm:prSet presAssocID="{D389D624-D874-458D-9EE7-D0799321D331}" presName="spacer" presStyleCnt="0"/>
      <dgm:spPr/>
    </dgm:pt>
    <dgm:pt modelId="{B03AC6C7-C4B0-49A6-BDF4-4AC9DDCDF889}" type="pres">
      <dgm:prSet presAssocID="{CB3199AB-7BE9-4081-B0B9-D9DBCBCD7DC6}" presName="parentText" presStyleLbl="node1" presStyleIdx="4" presStyleCnt="5">
        <dgm:presLayoutVars>
          <dgm:chMax val="0"/>
          <dgm:bulletEnabled val="1"/>
        </dgm:presLayoutVars>
      </dgm:prSet>
      <dgm:spPr/>
    </dgm:pt>
  </dgm:ptLst>
  <dgm:cxnLst>
    <dgm:cxn modelId="{A3D86523-427C-4650-836D-35D80D1A4E5C}" srcId="{B7A6E588-037B-47BB-9B73-583ADFBACB64}" destId="{3580A084-765A-4E2B-A1AC-91CD19421002}" srcOrd="3" destOrd="0" parTransId="{91DA3AFA-AB60-4B79-B4B8-889551B69AC9}" sibTransId="{D389D624-D874-458D-9EE7-D0799321D331}"/>
    <dgm:cxn modelId="{36D2BA65-AA1A-46E1-BA14-590DEDE4E3DB}" srcId="{B7A6E588-037B-47BB-9B73-583ADFBACB64}" destId="{B1CED3AE-C94A-427A-9320-BA5E361433FB}" srcOrd="2" destOrd="0" parTransId="{C15FF35A-0B0E-41CF-AC7F-3938157667CC}" sibTransId="{6B258892-64B2-4351-8797-43DFA9052A2F}"/>
    <dgm:cxn modelId="{6605CB45-5B9B-4403-960B-517A6A182179}" type="presOf" srcId="{B7A6E588-037B-47BB-9B73-583ADFBACB64}" destId="{9CFC6841-3E8A-40E8-88D3-E967339AA3AE}" srcOrd="0" destOrd="0" presId="urn:microsoft.com/office/officeart/2005/8/layout/vList2"/>
    <dgm:cxn modelId="{2E78B894-C395-4446-8C4D-5A35822C33F9}" type="presOf" srcId="{3580A084-765A-4E2B-A1AC-91CD19421002}" destId="{8191EC14-E0CF-498D-94BC-91346AF6E32E}" srcOrd="0" destOrd="0" presId="urn:microsoft.com/office/officeart/2005/8/layout/vList2"/>
    <dgm:cxn modelId="{5DB92CA5-C608-4BF5-B227-B454785BC009}" type="presOf" srcId="{67614CCC-8B45-4248-8676-10455B53879B}" destId="{E584DE34-E45E-49CC-A45A-DB10ECAE921B}" srcOrd="0" destOrd="0" presId="urn:microsoft.com/office/officeart/2005/8/layout/vList2"/>
    <dgm:cxn modelId="{444DC8C1-4F7F-4A53-82A8-23AFC43D62D3}" type="presOf" srcId="{CB3199AB-7BE9-4081-B0B9-D9DBCBCD7DC6}" destId="{B03AC6C7-C4B0-49A6-BDF4-4AC9DDCDF889}" srcOrd="0" destOrd="0" presId="urn:microsoft.com/office/officeart/2005/8/layout/vList2"/>
    <dgm:cxn modelId="{97942EC4-6EC0-4F46-9394-992F55FF499A}" type="presOf" srcId="{57C9AA83-6FF2-4236-99D2-8E78FF48DDE1}" destId="{A5364372-2930-4C16-896F-FD7014418E29}" srcOrd="0" destOrd="0" presId="urn:microsoft.com/office/officeart/2005/8/layout/vList2"/>
    <dgm:cxn modelId="{0A2D00D5-9763-4042-99BB-1ED15BD6CA86}" srcId="{B7A6E588-037B-47BB-9B73-583ADFBACB64}" destId="{57C9AA83-6FF2-4236-99D2-8E78FF48DDE1}" srcOrd="0" destOrd="0" parTransId="{6341A4A0-C64C-4EE7-BB98-504087DA30FF}" sibTransId="{C1A0ACF3-1A34-403C-8627-8BAD6BE19D8F}"/>
    <dgm:cxn modelId="{FB235BD9-3650-460C-A105-F6EF0CEE33D1}" type="presOf" srcId="{B1CED3AE-C94A-427A-9320-BA5E361433FB}" destId="{303C5487-B110-493C-BD84-11D334D2D815}" srcOrd="0" destOrd="0" presId="urn:microsoft.com/office/officeart/2005/8/layout/vList2"/>
    <dgm:cxn modelId="{5779DFE2-564D-4A6D-B80A-193366DD0B36}" srcId="{B7A6E588-037B-47BB-9B73-583ADFBACB64}" destId="{CB3199AB-7BE9-4081-B0B9-D9DBCBCD7DC6}" srcOrd="4" destOrd="0" parTransId="{3E0256D9-8461-440D-8310-986C611C68AC}" sibTransId="{FFB32713-9B4B-424E-9E10-FC0B6AD8805F}"/>
    <dgm:cxn modelId="{1F49D0EC-B3FA-43FB-94A5-2A9462445C04}" srcId="{B7A6E588-037B-47BB-9B73-583ADFBACB64}" destId="{67614CCC-8B45-4248-8676-10455B53879B}" srcOrd="1" destOrd="0" parTransId="{451FA7A6-EFBE-481A-88DC-9796296FF0AF}" sibTransId="{0D647BC4-2AD5-4456-B106-EF9F16DC871C}"/>
    <dgm:cxn modelId="{68556813-B7F2-4C49-82CF-09680A0FC4AA}" type="presParOf" srcId="{9CFC6841-3E8A-40E8-88D3-E967339AA3AE}" destId="{A5364372-2930-4C16-896F-FD7014418E29}" srcOrd="0" destOrd="0" presId="urn:microsoft.com/office/officeart/2005/8/layout/vList2"/>
    <dgm:cxn modelId="{58BE07E6-7378-4817-B682-9BEC455A92AE}" type="presParOf" srcId="{9CFC6841-3E8A-40E8-88D3-E967339AA3AE}" destId="{FE96B747-112D-463F-A061-5B48685ADCB7}" srcOrd="1" destOrd="0" presId="urn:microsoft.com/office/officeart/2005/8/layout/vList2"/>
    <dgm:cxn modelId="{DCF95351-C7A8-4A23-971B-DCD1EC621FDD}" type="presParOf" srcId="{9CFC6841-3E8A-40E8-88D3-E967339AA3AE}" destId="{E584DE34-E45E-49CC-A45A-DB10ECAE921B}" srcOrd="2" destOrd="0" presId="urn:microsoft.com/office/officeart/2005/8/layout/vList2"/>
    <dgm:cxn modelId="{33109384-9DAB-41E8-955F-ABF9547FDB24}" type="presParOf" srcId="{9CFC6841-3E8A-40E8-88D3-E967339AA3AE}" destId="{8C72A335-8235-4336-9AA6-DE3BA7015D45}" srcOrd="3" destOrd="0" presId="urn:microsoft.com/office/officeart/2005/8/layout/vList2"/>
    <dgm:cxn modelId="{C2020D1E-5E16-4A32-987E-DC2E9775671E}" type="presParOf" srcId="{9CFC6841-3E8A-40E8-88D3-E967339AA3AE}" destId="{303C5487-B110-493C-BD84-11D334D2D815}" srcOrd="4" destOrd="0" presId="urn:microsoft.com/office/officeart/2005/8/layout/vList2"/>
    <dgm:cxn modelId="{7D7A5007-09FE-44C1-9D8B-11ADDB93BA68}" type="presParOf" srcId="{9CFC6841-3E8A-40E8-88D3-E967339AA3AE}" destId="{5FA2A96D-33E6-4810-B088-8369CCA33635}" srcOrd="5" destOrd="0" presId="urn:microsoft.com/office/officeart/2005/8/layout/vList2"/>
    <dgm:cxn modelId="{AF69CA92-19F4-47B4-BD81-9CD55F9631F8}" type="presParOf" srcId="{9CFC6841-3E8A-40E8-88D3-E967339AA3AE}" destId="{8191EC14-E0CF-498D-94BC-91346AF6E32E}" srcOrd="6" destOrd="0" presId="urn:microsoft.com/office/officeart/2005/8/layout/vList2"/>
    <dgm:cxn modelId="{CEF0DAC3-8883-4EAD-8009-99311BA074C3}" type="presParOf" srcId="{9CFC6841-3E8A-40E8-88D3-E967339AA3AE}" destId="{B1B7B506-3AA0-4177-A56A-5A244F2FA887}" srcOrd="7" destOrd="0" presId="urn:microsoft.com/office/officeart/2005/8/layout/vList2"/>
    <dgm:cxn modelId="{4203BA56-7979-4455-A369-8185428817AD}" type="presParOf" srcId="{9CFC6841-3E8A-40E8-88D3-E967339AA3AE}" destId="{B03AC6C7-C4B0-49A6-BDF4-4AC9DDCDF889}"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500033-91E4-42EC-9F79-1D1AE92C483F}">
      <dsp:nvSpPr>
        <dsp:cNvPr id="0" name=""/>
        <dsp:cNvSpPr/>
      </dsp:nvSpPr>
      <dsp:spPr>
        <a:xfrm>
          <a:off x="1320" y="701910"/>
          <a:ext cx="1664270" cy="2329978"/>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753" tIns="330200" rIns="129753" bIns="330200" numCol="1" spcCol="1270" anchor="t" anchorCtr="0">
          <a:noAutofit/>
        </a:bodyPr>
        <a:lstStyle/>
        <a:p>
          <a:pPr marL="0" lvl="0" indent="0" algn="ctr" defTabSz="800100">
            <a:lnSpc>
              <a:spcPct val="90000"/>
            </a:lnSpc>
            <a:spcBef>
              <a:spcPct val="0"/>
            </a:spcBef>
            <a:spcAft>
              <a:spcPct val="35000"/>
            </a:spcAft>
            <a:buNone/>
          </a:pPr>
          <a:r>
            <a:rPr lang="en-GB" sz="1800" kern="1200" dirty="0"/>
            <a:t>Be aware</a:t>
          </a:r>
          <a:endParaRPr lang="en-US" sz="1800" kern="1200" dirty="0"/>
        </a:p>
      </dsp:txBody>
      <dsp:txXfrm>
        <a:off x="1320" y="1587302"/>
        <a:ext cx="1664270" cy="1397987"/>
      </dsp:txXfrm>
    </dsp:sp>
    <dsp:sp modelId="{B1EACA85-7182-4CEF-85FD-60A4D1714E58}">
      <dsp:nvSpPr>
        <dsp:cNvPr id="0" name=""/>
        <dsp:cNvSpPr/>
      </dsp:nvSpPr>
      <dsp:spPr>
        <a:xfrm>
          <a:off x="483959" y="934908"/>
          <a:ext cx="698993" cy="698993"/>
        </a:xfrm>
        <a:prstGeom prst="ellips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496" tIns="12700" rIns="54496" bIns="12700" numCol="1" spcCol="1270" anchor="ctr" anchorCtr="0">
          <a:noAutofit/>
        </a:bodyPr>
        <a:lstStyle/>
        <a:p>
          <a:pPr marL="0" lvl="0" indent="0" algn="ctr" defTabSz="1466850">
            <a:lnSpc>
              <a:spcPct val="90000"/>
            </a:lnSpc>
            <a:spcBef>
              <a:spcPct val="0"/>
            </a:spcBef>
            <a:spcAft>
              <a:spcPct val="35000"/>
            </a:spcAft>
            <a:buNone/>
          </a:pPr>
          <a:r>
            <a:rPr lang="en-US" sz="3300" kern="1200"/>
            <a:t>1</a:t>
          </a:r>
        </a:p>
      </dsp:txBody>
      <dsp:txXfrm>
        <a:off x="586324" y="1037273"/>
        <a:ext cx="494263" cy="494263"/>
      </dsp:txXfrm>
    </dsp:sp>
    <dsp:sp modelId="{573FAAC3-CCE4-4003-BB29-B7471B0F06F8}">
      <dsp:nvSpPr>
        <dsp:cNvPr id="0" name=""/>
        <dsp:cNvSpPr/>
      </dsp:nvSpPr>
      <dsp:spPr>
        <a:xfrm>
          <a:off x="1320" y="3031816"/>
          <a:ext cx="1664270" cy="72"/>
        </a:xfrm>
        <a:prstGeom prst="rect">
          <a:avLst/>
        </a:prstGeom>
        <a:solidFill>
          <a:schemeClr val="accent2">
            <a:hueOff val="585783"/>
            <a:satOff val="-1681"/>
            <a:lumOff val="-2692"/>
            <a:alphaOff val="0"/>
          </a:schemeClr>
        </a:solidFill>
        <a:ln w="19050" cap="flat" cmpd="sng" algn="ctr">
          <a:solidFill>
            <a:schemeClr val="accent2">
              <a:hueOff val="585783"/>
              <a:satOff val="-1681"/>
              <a:lumOff val="-269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E6E4EE-8873-4959-983C-8E8786DC99D9}">
      <dsp:nvSpPr>
        <dsp:cNvPr id="0" name=""/>
        <dsp:cNvSpPr/>
      </dsp:nvSpPr>
      <dsp:spPr>
        <a:xfrm>
          <a:off x="1832018" y="701910"/>
          <a:ext cx="1664270" cy="2329978"/>
        </a:xfrm>
        <a:prstGeom prst="rect">
          <a:avLst/>
        </a:prstGeom>
        <a:solidFill>
          <a:schemeClr val="accent2">
            <a:tint val="40000"/>
            <a:alpha val="90000"/>
            <a:hueOff val="1346944"/>
            <a:satOff val="-12446"/>
            <a:lumOff val="-1403"/>
            <a:alphaOff val="0"/>
          </a:schemeClr>
        </a:solidFill>
        <a:ln w="19050" cap="flat" cmpd="sng" algn="ctr">
          <a:solidFill>
            <a:schemeClr val="accent2">
              <a:tint val="40000"/>
              <a:alpha val="90000"/>
              <a:hueOff val="1346944"/>
              <a:satOff val="-12446"/>
              <a:lumOff val="-140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753" tIns="330200" rIns="129753" bIns="330200" numCol="1" spcCol="1270" anchor="t" anchorCtr="0">
          <a:noAutofit/>
        </a:bodyPr>
        <a:lstStyle/>
        <a:p>
          <a:pPr marL="0" lvl="0" indent="0" algn="ctr" defTabSz="800100">
            <a:lnSpc>
              <a:spcPct val="90000"/>
            </a:lnSpc>
            <a:spcBef>
              <a:spcPct val="0"/>
            </a:spcBef>
            <a:spcAft>
              <a:spcPct val="35000"/>
            </a:spcAft>
            <a:buNone/>
          </a:pPr>
          <a:r>
            <a:rPr lang="en-GB" sz="1800" kern="1200" dirty="0"/>
            <a:t>Challenge negative thoughts</a:t>
          </a:r>
          <a:endParaRPr lang="en-US" sz="1800" kern="1200" dirty="0"/>
        </a:p>
      </dsp:txBody>
      <dsp:txXfrm>
        <a:off x="1832018" y="1587302"/>
        <a:ext cx="1664270" cy="1397987"/>
      </dsp:txXfrm>
    </dsp:sp>
    <dsp:sp modelId="{3B8A7342-87F7-4C1B-A91B-BAF7778C82E2}">
      <dsp:nvSpPr>
        <dsp:cNvPr id="0" name=""/>
        <dsp:cNvSpPr/>
      </dsp:nvSpPr>
      <dsp:spPr>
        <a:xfrm>
          <a:off x="2314656" y="934908"/>
          <a:ext cx="698993" cy="698993"/>
        </a:xfrm>
        <a:prstGeom prst="ellipse">
          <a:avLst/>
        </a:prstGeom>
        <a:solidFill>
          <a:schemeClr val="accent2">
            <a:hueOff val="1171566"/>
            <a:satOff val="-3362"/>
            <a:lumOff val="-5383"/>
            <a:alphaOff val="0"/>
          </a:schemeClr>
        </a:solidFill>
        <a:ln w="19050" cap="flat" cmpd="sng" algn="ctr">
          <a:solidFill>
            <a:schemeClr val="accent2">
              <a:hueOff val="1171566"/>
              <a:satOff val="-3362"/>
              <a:lumOff val="-53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496" tIns="12700" rIns="54496" bIns="12700" numCol="1" spcCol="1270" anchor="ctr" anchorCtr="0">
          <a:noAutofit/>
        </a:bodyPr>
        <a:lstStyle/>
        <a:p>
          <a:pPr marL="0" lvl="0" indent="0" algn="ctr" defTabSz="1466850">
            <a:lnSpc>
              <a:spcPct val="90000"/>
            </a:lnSpc>
            <a:spcBef>
              <a:spcPct val="0"/>
            </a:spcBef>
            <a:spcAft>
              <a:spcPct val="35000"/>
            </a:spcAft>
            <a:buNone/>
          </a:pPr>
          <a:r>
            <a:rPr lang="en-US" sz="3300" kern="1200"/>
            <a:t>2</a:t>
          </a:r>
        </a:p>
      </dsp:txBody>
      <dsp:txXfrm>
        <a:off x="2417021" y="1037273"/>
        <a:ext cx="494263" cy="494263"/>
      </dsp:txXfrm>
    </dsp:sp>
    <dsp:sp modelId="{DD0F4681-1787-4D8C-9D54-C9DA15A58FB2}">
      <dsp:nvSpPr>
        <dsp:cNvPr id="0" name=""/>
        <dsp:cNvSpPr/>
      </dsp:nvSpPr>
      <dsp:spPr>
        <a:xfrm>
          <a:off x="1832018" y="3031816"/>
          <a:ext cx="1664270" cy="72"/>
        </a:xfrm>
        <a:prstGeom prst="rect">
          <a:avLst/>
        </a:prstGeom>
        <a:solidFill>
          <a:schemeClr val="accent2">
            <a:hueOff val="1757349"/>
            <a:satOff val="-5044"/>
            <a:lumOff val="-8075"/>
            <a:alphaOff val="0"/>
          </a:schemeClr>
        </a:solidFill>
        <a:ln w="19050" cap="flat" cmpd="sng" algn="ctr">
          <a:solidFill>
            <a:schemeClr val="accent2">
              <a:hueOff val="1757349"/>
              <a:satOff val="-5044"/>
              <a:lumOff val="-807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115B79-E164-4F6F-A782-D18475297870}">
      <dsp:nvSpPr>
        <dsp:cNvPr id="0" name=""/>
        <dsp:cNvSpPr/>
      </dsp:nvSpPr>
      <dsp:spPr>
        <a:xfrm>
          <a:off x="3662715" y="701910"/>
          <a:ext cx="1664270" cy="2329978"/>
        </a:xfrm>
        <a:prstGeom prst="rect">
          <a:avLst/>
        </a:prstGeom>
        <a:solidFill>
          <a:schemeClr val="accent2">
            <a:tint val="40000"/>
            <a:alpha val="90000"/>
            <a:hueOff val="2693887"/>
            <a:satOff val="-24893"/>
            <a:lumOff val="-2806"/>
            <a:alphaOff val="0"/>
          </a:schemeClr>
        </a:solidFill>
        <a:ln w="19050" cap="flat" cmpd="sng" algn="ctr">
          <a:solidFill>
            <a:schemeClr val="accent2">
              <a:tint val="40000"/>
              <a:alpha val="90000"/>
              <a:hueOff val="2693887"/>
              <a:satOff val="-24893"/>
              <a:lumOff val="-280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753" tIns="330200" rIns="129753" bIns="330200" numCol="1" spcCol="1270" anchor="t" anchorCtr="0">
          <a:noAutofit/>
        </a:bodyPr>
        <a:lstStyle/>
        <a:p>
          <a:pPr marL="0" lvl="0" indent="0" algn="ctr" defTabSz="800100">
            <a:lnSpc>
              <a:spcPct val="90000"/>
            </a:lnSpc>
            <a:spcBef>
              <a:spcPct val="0"/>
            </a:spcBef>
            <a:spcAft>
              <a:spcPct val="35000"/>
            </a:spcAft>
            <a:buNone/>
          </a:pPr>
          <a:r>
            <a:rPr lang="en-GB" sz="1800" kern="1200" dirty="0"/>
            <a:t>Replace negative thoughts with positive ones</a:t>
          </a:r>
          <a:endParaRPr lang="en-US" sz="1800" kern="1200" dirty="0"/>
        </a:p>
      </dsp:txBody>
      <dsp:txXfrm>
        <a:off x="3662715" y="1587302"/>
        <a:ext cx="1664270" cy="1397987"/>
      </dsp:txXfrm>
    </dsp:sp>
    <dsp:sp modelId="{35553833-54FF-46CB-A037-91A75EC38557}">
      <dsp:nvSpPr>
        <dsp:cNvPr id="0" name=""/>
        <dsp:cNvSpPr/>
      </dsp:nvSpPr>
      <dsp:spPr>
        <a:xfrm>
          <a:off x="4145354" y="934908"/>
          <a:ext cx="698993" cy="698993"/>
        </a:xfrm>
        <a:prstGeom prst="ellipse">
          <a:avLst/>
        </a:prstGeom>
        <a:solidFill>
          <a:schemeClr val="accent2">
            <a:hueOff val="2343132"/>
            <a:satOff val="-6725"/>
            <a:lumOff val="-10767"/>
            <a:alphaOff val="0"/>
          </a:schemeClr>
        </a:solidFill>
        <a:ln w="19050" cap="flat" cmpd="sng" algn="ctr">
          <a:solidFill>
            <a:schemeClr val="accent2">
              <a:hueOff val="2343132"/>
              <a:satOff val="-6725"/>
              <a:lumOff val="-1076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496" tIns="12700" rIns="54496" bIns="12700" numCol="1" spcCol="1270" anchor="ctr" anchorCtr="0">
          <a:noAutofit/>
        </a:bodyPr>
        <a:lstStyle/>
        <a:p>
          <a:pPr marL="0" lvl="0" indent="0" algn="ctr" defTabSz="1466850">
            <a:lnSpc>
              <a:spcPct val="90000"/>
            </a:lnSpc>
            <a:spcBef>
              <a:spcPct val="0"/>
            </a:spcBef>
            <a:spcAft>
              <a:spcPct val="35000"/>
            </a:spcAft>
            <a:buNone/>
          </a:pPr>
          <a:r>
            <a:rPr lang="en-US" sz="3300" kern="1200"/>
            <a:t>3</a:t>
          </a:r>
        </a:p>
      </dsp:txBody>
      <dsp:txXfrm>
        <a:off x="4247719" y="1037273"/>
        <a:ext cx="494263" cy="494263"/>
      </dsp:txXfrm>
    </dsp:sp>
    <dsp:sp modelId="{973ED67D-D860-417D-A89A-152B0200056C}">
      <dsp:nvSpPr>
        <dsp:cNvPr id="0" name=""/>
        <dsp:cNvSpPr/>
      </dsp:nvSpPr>
      <dsp:spPr>
        <a:xfrm>
          <a:off x="3662715" y="3031816"/>
          <a:ext cx="1664270" cy="72"/>
        </a:xfrm>
        <a:prstGeom prst="rect">
          <a:avLst/>
        </a:prstGeom>
        <a:solidFill>
          <a:schemeClr val="accent2">
            <a:hueOff val="2928915"/>
            <a:satOff val="-8406"/>
            <a:lumOff val="-13459"/>
            <a:alphaOff val="0"/>
          </a:schemeClr>
        </a:solidFill>
        <a:ln w="19050" cap="flat" cmpd="sng" algn="ctr">
          <a:solidFill>
            <a:schemeClr val="accent2">
              <a:hueOff val="2928915"/>
              <a:satOff val="-8406"/>
              <a:lumOff val="-134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B84F15-94E1-4EE2-BB81-A0B8D49F429C}">
      <dsp:nvSpPr>
        <dsp:cNvPr id="0" name=""/>
        <dsp:cNvSpPr/>
      </dsp:nvSpPr>
      <dsp:spPr>
        <a:xfrm>
          <a:off x="5493413" y="701910"/>
          <a:ext cx="1664270" cy="2329978"/>
        </a:xfrm>
        <a:prstGeom prst="rect">
          <a:avLst/>
        </a:prstGeom>
        <a:solidFill>
          <a:schemeClr val="accent2">
            <a:tint val="40000"/>
            <a:alpha val="90000"/>
            <a:hueOff val="4040831"/>
            <a:satOff val="-37339"/>
            <a:lumOff val="-4209"/>
            <a:alphaOff val="0"/>
          </a:schemeClr>
        </a:solidFill>
        <a:ln w="19050" cap="flat" cmpd="sng" algn="ctr">
          <a:solidFill>
            <a:schemeClr val="accent2">
              <a:tint val="40000"/>
              <a:alpha val="90000"/>
              <a:hueOff val="4040831"/>
              <a:satOff val="-37339"/>
              <a:lumOff val="-420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753" tIns="330200" rIns="129753" bIns="330200" numCol="1" spcCol="1270" anchor="t" anchorCtr="0">
          <a:noAutofit/>
        </a:bodyPr>
        <a:lstStyle/>
        <a:p>
          <a:pPr marL="0" lvl="0" indent="0" algn="ctr" defTabSz="800100">
            <a:lnSpc>
              <a:spcPct val="90000"/>
            </a:lnSpc>
            <a:spcBef>
              <a:spcPct val="0"/>
            </a:spcBef>
            <a:spcAft>
              <a:spcPct val="35000"/>
            </a:spcAft>
            <a:buNone/>
          </a:pPr>
          <a:r>
            <a:rPr lang="en-GB" sz="1800" kern="1200" dirty="0"/>
            <a:t>Practice self-compassion</a:t>
          </a:r>
          <a:endParaRPr lang="en-US" sz="1800" kern="1200" dirty="0"/>
        </a:p>
      </dsp:txBody>
      <dsp:txXfrm>
        <a:off x="5493413" y="1587302"/>
        <a:ext cx="1664270" cy="1397987"/>
      </dsp:txXfrm>
    </dsp:sp>
    <dsp:sp modelId="{EDD1ADE4-30B1-45F5-906D-55B4047F8A97}">
      <dsp:nvSpPr>
        <dsp:cNvPr id="0" name=""/>
        <dsp:cNvSpPr/>
      </dsp:nvSpPr>
      <dsp:spPr>
        <a:xfrm>
          <a:off x="5976051" y="934908"/>
          <a:ext cx="698993" cy="698993"/>
        </a:xfrm>
        <a:prstGeom prst="ellipse">
          <a:avLst/>
        </a:prstGeom>
        <a:solidFill>
          <a:schemeClr val="accent2">
            <a:hueOff val="3514698"/>
            <a:satOff val="-10087"/>
            <a:lumOff val="-16150"/>
            <a:alphaOff val="0"/>
          </a:schemeClr>
        </a:solidFill>
        <a:ln w="19050" cap="flat" cmpd="sng" algn="ctr">
          <a:solidFill>
            <a:schemeClr val="accent2">
              <a:hueOff val="3514698"/>
              <a:satOff val="-10087"/>
              <a:lumOff val="-1615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496" tIns="12700" rIns="54496" bIns="12700" numCol="1" spcCol="1270" anchor="ctr" anchorCtr="0">
          <a:noAutofit/>
        </a:bodyPr>
        <a:lstStyle/>
        <a:p>
          <a:pPr marL="0" lvl="0" indent="0" algn="ctr" defTabSz="1466850">
            <a:lnSpc>
              <a:spcPct val="90000"/>
            </a:lnSpc>
            <a:spcBef>
              <a:spcPct val="0"/>
            </a:spcBef>
            <a:spcAft>
              <a:spcPct val="35000"/>
            </a:spcAft>
            <a:buNone/>
          </a:pPr>
          <a:r>
            <a:rPr lang="en-US" sz="3300" kern="1200"/>
            <a:t>4</a:t>
          </a:r>
        </a:p>
      </dsp:txBody>
      <dsp:txXfrm>
        <a:off x="6078416" y="1037273"/>
        <a:ext cx="494263" cy="494263"/>
      </dsp:txXfrm>
    </dsp:sp>
    <dsp:sp modelId="{25936639-24C8-4702-9368-15B0027D0868}">
      <dsp:nvSpPr>
        <dsp:cNvPr id="0" name=""/>
        <dsp:cNvSpPr/>
      </dsp:nvSpPr>
      <dsp:spPr>
        <a:xfrm>
          <a:off x="5493413" y="3031816"/>
          <a:ext cx="1664270" cy="72"/>
        </a:xfrm>
        <a:prstGeom prst="rect">
          <a:avLst/>
        </a:prstGeom>
        <a:solidFill>
          <a:schemeClr val="accent2">
            <a:hueOff val="4100481"/>
            <a:satOff val="-11768"/>
            <a:lumOff val="-18842"/>
            <a:alphaOff val="0"/>
          </a:schemeClr>
        </a:solidFill>
        <a:ln w="19050" cap="flat" cmpd="sng" algn="ctr">
          <a:solidFill>
            <a:schemeClr val="accent2">
              <a:hueOff val="4100481"/>
              <a:satOff val="-11768"/>
              <a:lumOff val="-1884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172CE4-A636-4D17-844C-FA5E1E1EDB7A}">
      <dsp:nvSpPr>
        <dsp:cNvPr id="0" name=""/>
        <dsp:cNvSpPr/>
      </dsp:nvSpPr>
      <dsp:spPr>
        <a:xfrm>
          <a:off x="7324111" y="701910"/>
          <a:ext cx="1664270" cy="2329978"/>
        </a:xfrm>
        <a:prstGeom prst="rect">
          <a:avLst/>
        </a:prstGeom>
        <a:solidFill>
          <a:schemeClr val="accent2">
            <a:tint val="40000"/>
            <a:alpha val="90000"/>
            <a:hueOff val="5387775"/>
            <a:satOff val="-49786"/>
            <a:lumOff val="-5612"/>
            <a:alphaOff val="0"/>
          </a:schemeClr>
        </a:solidFill>
        <a:ln w="19050" cap="flat" cmpd="sng" algn="ctr">
          <a:solidFill>
            <a:schemeClr val="accent2">
              <a:tint val="40000"/>
              <a:alpha val="90000"/>
              <a:hueOff val="5387775"/>
              <a:satOff val="-49786"/>
              <a:lumOff val="-561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753" tIns="330200" rIns="129753" bIns="330200" numCol="1" spcCol="1270" anchor="t" anchorCtr="0">
          <a:noAutofit/>
        </a:bodyPr>
        <a:lstStyle/>
        <a:p>
          <a:pPr marL="0" lvl="0" indent="0" algn="ctr" defTabSz="800100">
            <a:lnSpc>
              <a:spcPct val="90000"/>
            </a:lnSpc>
            <a:spcBef>
              <a:spcPct val="0"/>
            </a:spcBef>
            <a:spcAft>
              <a:spcPct val="35000"/>
            </a:spcAft>
            <a:buNone/>
          </a:pPr>
          <a:r>
            <a:rPr lang="en-GB" sz="1800" kern="1200" dirty="0"/>
            <a:t>Use affirmations</a:t>
          </a:r>
          <a:endParaRPr lang="en-US" sz="1800" kern="1200" dirty="0"/>
        </a:p>
      </dsp:txBody>
      <dsp:txXfrm>
        <a:off x="7324111" y="1587302"/>
        <a:ext cx="1664270" cy="1397987"/>
      </dsp:txXfrm>
    </dsp:sp>
    <dsp:sp modelId="{CB4F5691-450D-4A65-B4A9-0AEBCB7561FF}">
      <dsp:nvSpPr>
        <dsp:cNvPr id="0" name=""/>
        <dsp:cNvSpPr/>
      </dsp:nvSpPr>
      <dsp:spPr>
        <a:xfrm>
          <a:off x="7806749" y="934908"/>
          <a:ext cx="698993" cy="698993"/>
        </a:xfrm>
        <a:prstGeom prst="ellipse">
          <a:avLst/>
        </a:prstGeom>
        <a:solidFill>
          <a:schemeClr val="accent2">
            <a:hueOff val="4686264"/>
            <a:satOff val="-13449"/>
            <a:lumOff val="-21534"/>
            <a:alphaOff val="0"/>
          </a:schemeClr>
        </a:solidFill>
        <a:ln w="19050" cap="flat" cmpd="sng" algn="ctr">
          <a:solidFill>
            <a:schemeClr val="accent2">
              <a:hueOff val="4686264"/>
              <a:satOff val="-13449"/>
              <a:lumOff val="-2153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496" tIns="12700" rIns="54496" bIns="12700" numCol="1" spcCol="1270" anchor="ctr" anchorCtr="0">
          <a:noAutofit/>
        </a:bodyPr>
        <a:lstStyle/>
        <a:p>
          <a:pPr marL="0" lvl="0" indent="0" algn="ctr" defTabSz="1466850">
            <a:lnSpc>
              <a:spcPct val="90000"/>
            </a:lnSpc>
            <a:spcBef>
              <a:spcPct val="0"/>
            </a:spcBef>
            <a:spcAft>
              <a:spcPct val="35000"/>
            </a:spcAft>
            <a:buNone/>
          </a:pPr>
          <a:r>
            <a:rPr lang="en-US" sz="3300" kern="1200"/>
            <a:t>5</a:t>
          </a:r>
        </a:p>
      </dsp:txBody>
      <dsp:txXfrm>
        <a:off x="7909114" y="1037273"/>
        <a:ext cx="494263" cy="494263"/>
      </dsp:txXfrm>
    </dsp:sp>
    <dsp:sp modelId="{C7B459DE-B464-44F1-A1C4-56EA233919CE}">
      <dsp:nvSpPr>
        <dsp:cNvPr id="0" name=""/>
        <dsp:cNvSpPr/>
      </dsp:nvSpPr>
      <dsp:spPr>
        <a:xfrm>
          <a:off x="7324111" y="3031816"/>
          <a:ext cx="1664270" cy="72"/>
        </a:xfrm>
        <a:prstGeom prst="rect">
          <a:avLst/>
        </a:prstGeom>
        <a:solidFill>
          <a:schemeClr val="accent2">
            <a:hueOff val="5272048"/>
            <a:satOff val="-15131"/>
            <a:lumOff val="-24226"/>
            <a:alphaOff val="0"/>
          </a:schemeClr>
        </a:solidFill>
        <a:ln w="19050" cap="flat" cmpd="sng" algn="ctr">
          <a:solidFill>
            <a:schemeClr val="accent2">
              <a:hueOff val="5272048"/>
              <a:satOff val="-15131"/>
              <a:lumOff val="-242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607047-D517-4138-80B5-B53E0F29350A}">
      <dsp:nvSpPr>
        <dsp:cNvPr id="0" name=""/>
        <dsp:cNvSpPr/>
      </dsp:nvSpPr>
      <dsp:spPr>
        <a:xfrm>
          <a:off x="9154808" y="701910"/>
          <a:ext cx="1664270" cy="2329978"/>
        </a:xfrm>
        <a:prstGeom prst="rect">
          <a:avLst/>
        </a:prstGeom>
        <a:solidFill>
          <a:schemeClr val="accent2">
            <a:tint val="40000"/>
            <a:alpha val="90000"/>
            <a:hueOff val="6734718"/>
            <a:satOff val="-62232"/>
            <a:lumOff val="-7015"/>
            <a:alphaOff val="0"/>
          </a:schemeClr>
        </a:solidFill>
        <a:ln w="19050" cap="flat" cmpd="sng" algn="ctr">
          <a:solidFill>
            <a:schemeClr val="accent2">
              <a:tint val="40000"/>
              <a:alpha val="90000"/>
              <a:hueOff val="6734718"/>
              <a:satOff val="-62232"/>
              <a:lumOff val="-70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753" tIns="330200" rIns="129753" bIns="330200" numCol="1" spcCol="1270" anchor="t" anchorCtr="0">
          <a:noAutofit/>
        </a:bodyPr>
        <a:lstStyle/>
        <a:p>
          <a:pPr marL="0" lvl="0" indent="0" algn="ctr" defTabSz="800100">
            <a:lnSpc>
              <a:spcPct val="90000"/>
            </a:lnSpc>
            <a:spcBef>
              <a:spcPct val="0"/>
            </a:spcBef>
            <a:spcAft>
              <a:spcPct val="35000"/>
            </a:spcAft>
            <a:buNone/>
          </a:pPr>
          <a:r>
            <a:rPr lang="en-GB" sz="1800" kern="1200" dirty="0"/>
            <a:t>Surround yourself with positivity</a:t>
          </a:r>
          <a:endParaRPr lang="en-US" sz="1800" kern="1200" dirty="0"/>
        </a:p>
      </dsp:txBody>
      <dsp:txXfrm>
        <a:off x="9154808" y="1587302"/>
        <a:ext cx="1664270" cy="1397987"/>
      </dsp:txXfrm>
    </dsp:sp>
    <dsp:sp modelId="{2C414C19-7D10-43E9-92FB-78228805814F}">
      <dsp:nvSpPr>
        <dsp:cNvPr id="0" name=""/>
        <dsp:cNvSpPr/>
      </dsp:nvSpPr>
      <dsp:spPr>
        <a:xfrm>
          <a:off x="9637447" y="934908"/>
          <a:ext cx="698993" cy="698993"/>
        </a:xfrm>
        <a:prstGeom prst="ellipse">
          <a:avLst/>
        </a:prstGeom>
        <a:solidFill>
          <a:schemeClr val="accent2">
            <a:hueOff val="5857831"/>
            <a:satOff val="-16812"/>
            <a:lumOff val="-26917"/>
            <a:alphaOff val="0"/>
          </a:schemeClr>
        </a:solidFill>
        <a:ln w="19050" cap="flat" cmpd="sng" algn="ctr">
          <a:solidFill>
            <a:schemeClr val="accent2">
              <a:hueOff val="5857831"/>
              <a:satOff val="-16812"/>
              <a:lumOff val="-2691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496" tIns="12700" rIns="54496" bIns="12700" numCol="1" spcCol="1270" anchor="ctr" anchorCtr="0">
          <a:noAutofit/>
        </a:bodyPr>
        <a:lstStyle/>
        <a:p>
          <a:pPr marL="0" lvl="0" indent="0" algn="ctr" defTabSz="1466850">
            <a:lnSpc>
              <a:spcPct val="90000"/>
            </a:lnSpc>
            <a:spcBef>
              <a:spcPct val="0"/>
            </a:spcBef>
            <a:spcAft>
              <a:spcPct val="35000"/>
            </a:spcAft>
            <a:buNone/>
          </a:pPr>
          <a:r>
            <a:rPr lang="en-US" sz="3300" kern="1200"/>
            <a:t>6</a:t>
          </a:r>
        </a:p>
      </dsp:txBody>
      <dsp:txXfrm>
        <a:off x="9739812" y="1037273"/>
        <a:ext cx="494263" cy="494263"/>
      </dsp:txXfrm>
    </dsp:sp>
    <dsp:sp modelId="{FE644632-1D57-48A6-90C3-FA33884604E6}">
      <dsp:nvSpPr>
        <dsp:cNvPr id="0" name=""/>
        <dsp:cNvSpPr/>
      </dsp:nvSpPr>
      <dsp:spPr>
        <a:xfrm>
          <a:off x="9154808" y="3031816"/>
          <a:ext cx="1664270" cy="72"/>
        </a:xfrm>
        <a:prstGeom prst="rect">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364372-2930-4C16-896F-FD7014418E29}">
      <dsp:nvSpPr>
        <dsp:cNvPr id="0" name=""/>
        <dsp:cNvSpPr/>
      </dsp:nvSpPr>
      <dsp:spPr>
        <a:xfrm>
          <a:off x="0" y="944797"/>
          <a:ext cx="4828172" cy="68796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a:t>Understanding Uniqueness</a:t>
          </a:r>
        </a:p>
      </dsp:txBody>
      <dsp:txXfrm>
        <a:off x="33583" y="978380"/>
        <a:ext cx="4761006" cy="620794"/>
      </dsp:txXfrm>
    </dsp:sp>
    <dsp:sp modelId="{E584DE34-E45E-49CC-A45A-DB10ECAE921B}">
      <dsp:nvSpPr>
        <dsp:cNvPr id="0" name=""/>
        <dsp:cNvSpPr/>
      </dsp:nvSpPr>
      <dsp:spPr>
        <a:xfrm>
          <a:off x="0" y="1713397"/>
          <a:ext cx="4828172" cy="687960"/>
        </a:xfrm>
        <a:prstGeom prst="roundRect">
          <a:avLst/>
        </a:prstGeom>
        <a:solidFill>
          <a:schemeClr val="accent5">
            <a:hueOff val="-3038037"/>
            <a:satOff val="-207"/>
            <a:lumOff val="49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a:t>Self-Discovery</a:t>
          </a:r>
        </a:p>
      </dsp:txBody>
      <dsp:txXfrm>
        <a:off x="33583" y="1746980"/>
        <a:ext cx="4761006" cy="620794"/>
      </dsp:txXfrm>
    </dsp:sp>
    <dsp:sp modelId="{303C5487-B110-493C-BD84-11D334D2D815}">
      <dsp:nvSpPr>
        <dsp:cNvPr id="0" name=""/>
        <dsp:cNvSpPr/>
      </dsp:nvSpPr>
      <dsp:spPr>
        <a:xfrm>
          <a:off x="0" y="2481997"/>
          <a:ext cx="4828172" cy="687960"/>
        </a:xfrm>
        <a:prstGeom prst="roundRect">
          <a:avLst/>
        </a:prstGeom>
        <a:solidFill>
          <a:schemeClr val="accent5">
            <a:hueOff val="-6076075"/>
            <a:satOff val="-413"/>
            <a:lumOff val="98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a:t>Self-Acceptance</a:t>
          </a:r>
        </a:p>
      </dsp:txBody>
      <dsp:txXfrm>
        <a:off x="33583" y="2515580"/>
        <a:ext cx="4761006" cy="620794"/>
      </dsp:txXfrm>
    </dsp:sp>
    <dsp:sp modelId="{8191EC14-E0CF-498D-94BC-91346AF6E32E}">
      <dsp:nvSpPr>
        <dsp:cNvPr id="0" name=""/>
        <dsp:cNvSpPr/>
      </dsp:nvSpPr>
      <dsp:spPr>
        <a:xfrm>
          <a:off x="0" y="3250597"/>
          <a:ext cx="4828172" cy="687960"/>
        </a:xfrm>
        <a:prstGeom prst="roundRect">
          <a:avLst/>
        </a:prstGeom>
        <a:solidFill>
          <a:schemeClr val="accent5">
            <a:hueOff val="-9114112"/>
            <a:satOff val="-620"/>
            <a:lumOff val="147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a:t>Confidence Building</a:t>
          </a:r>
        </a:p>
      </dsp:txBody>
      <dsp:txXfrm>
        <a:off x="33583" y="3284180"/>
        <a:ext cx="4761006" cy="620794"/>
      </dsp:txXfrm>
    </dsp:sp>
    <dsp:sp modelId="{B03AC6C7-C4B0-49A6-BDF4-4AC9DDCDF889}">
      <dsp:nvSpPr>
        <dsp:cNvPr id="0" name=""/>
        <dsp:cNvSpPr/>
      </dsp:nvSpPr>
      <dsp:spPr>
        <a:xfrm>
          <a:off x="0" y="4019197"/>
          <a:ext cx="4828172" cy="687960"/>
        </a:xfrm>
        <a:prstGeom prst="round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a:t>Expressing yourself</a:t>
          </a:r>
        </a:p>
      </dsp:txBody>
      <dsp:txXfrm>
        <a:off x="33583" y="4052780"/>
        <a:ext cx="4761006" cy="620794"/>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558EEA-DEE5-4262-98A4-D0664D94EECE}" type="datetimeFigureOut">
              <a:rPr lang="en-US" smtClean="0"/>
              <a:t>7/25/2024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C210A6-62AD-4E9D-9583-3F1335D99982}" type="slidenum">
              <a:rPr lang="en-US" smtClean="0"/>
              <a:t>‹#›</a:t>
            </a:fld>
            <a:endParaRPr lang="en-US"/>
          </a:p>
        </p:txBody>
      </p:sp>
    </p:spTree>
    <p:extLst>
      <p:ext uri="{BB962C8B-B14F-4D97-AF65-F5344CB8AC3E}">
        <p14:creationId xmlns:p14="http://schemas.microsoft.com/office/powerpoint/2010/main" val="2554814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Introduction (3 min)	</a:t>
            </a:r>
          </a:p>
          <a:p>
            <a:endParaRPr lang="en-GB" dirty="0"/>
          </a:p>
          <a:p>
            <a:pPr marL="171450" indent="-171450">
              <a:buFont typeface="Arial" panose="020B0604020202020204" pitchFamily="34" charset="0"/>
              <a:buChar char="•"/>
            </a:pPr>
            <a:r>
              <a:rPr lang="en-GB" dirty="0"/>
              <a:t>Welcome the learners to class and allow them to settle down and get their learning materials ready. </a:t>
            </a:r>
          </a:p>
          <a:p>
            <a:pPr marL="171450" indent="-171450">
              <a:buFont typeface="Arial" panose="020B0604020202020204" pitchFamily="34" charset="0"/>
              <a:buChar char="•"/>
            </a:pPr>
            <a:r>
              <a:rPr lang="en-GB" dirty="0"/>
              <a:t>Last week we looked at the importance of self-concept and self-motivation. Who can remember the factors that influence our self-concept and self-motivation? </a:t>
            </a:r>
          </a:p>
          <a:p>
            <a:pPr marL="171450" indent="-171450">
              <a:buFont typeface="Arial" panose="020B0604020202020204" pitchFamily="34" charset="0"/>
              <a:buChar char="•"/>
            </a:pPr>
            <a:r>
              <a:rPr lang="en-GB" dirty="0"/>
              <a:t>Allow a few learners to respond to the question.</a:t>
            </a:r>
          </a:p>
          <a:p>
            <a:pPr marL="171450" indent="-171450">
              <a:buFont typeface="Arial" panose="020B0604020202020204" pitchFamily="34" charset="0"/>
              <a:buChar char="•"/>
            </a:pPr>
            <a:r>
              <a:rPr lang="en-GB" dirty="0"/>
              <a:t>Factors: Media, family, friends and peers, environment, culture, religion and community. </a:t>
            </a:r>
          </a:p>
          <a:p>
            <a:pPr marL="171450" indent="-171450">
              <a:buFont typeface="Arial" panose="020B0604020202020204" pitchFamily="34" charset="0"/>
              <a:buChar char="•"/>
            </a:pPr>
            <a:r>
              <a:rPr lang="en-ZA" sz="1800" dirty="0">
                <a:effectLst/>
                <a:latin typeface="Calibri" panose="020F0502020204030204" pitchFamily="34" charset="0"/>
                <a:ea typeface="Calibri" panose="020F0502020204030204" pitchFamily="34" charset="0"/>
              </a:rPr>
              <a:t>As we learnt from the previous lesson, these external factors can either have a positive or a negative effect on how we see ourselves. </a:t>
            </a:r>
          </a:p>
          <a:p>
            <a:pPr marL="171450" indent="-171450">
              <a:buFont typeface="Arial" panose="020B0604020202020204" pitchFamily="34" charset="0"/>
              <a:buChar char="•"/>
            </a:pPr>
            <a:r>
              <a:rPr lang="en-ZA" sz="1800" dirty="0">
                <a:effectLst/>
                <a:latin typeface="Calibri" panose="020F0502020204030204" pitchFamily="34" charset="0"/>
                <a:ea typeface="Calibri" panose="020F0502020204030204" pitchFamily="34" charset="0"/>
              </a:rPr>
              <a:t>Today we are going to look at a factor within ourselves that can influence our self-concept, this factor is known as our </a:t>
            </a:r>
            <a:r>
              <a:rPr lang="en-ZA" sz="1800" b="1" dirty="0">
                <a:effectLst/>
                <a:latin typeface="Calibri" panose="020F0502020204030204" pitchFamily="34" charset="0"/>
                <a:ea typeface="Calibri" panose="020F0502020204030204" pitchFamily="34" charset="0"/>
              </a:rPr>
              <a:t>inner voice </a:t>
            </a:r>
            <a:r>
              <a:rPr lang="en-ZA" sz="1800" dirty="0">
                <a:effectLst/>
                <a:latin typeface="Calibri" panose="020F0502020204030204" pitchFamily="34" charset="0"/>
                <a:ea typeface="Calibri" panose="020F0502020204030204" pitchFamily="34" charset="0"/>
              </a:rPr>
              <a:t>or </a:t>
            </a:r>
            <a:r>
              <a:rPr lang="en-ZA" sz="1800" b="1" dirty="0">
                <a:effectLst/>
                <a:latin typeface="Calibri" panose="020F0502020204030204" pitchFamily="34" charset="0"/>
                <a:ea typeface="Calibri" panose="020F0502020204030204" pitchFamily="34" charset="0"/>
              </a:rPr>
              <a:t>self-talk</a:t>
            </a:r>
            <a:r>
              <a:rPr lang="en-ZA" sz="1800" b="0" dirty="0">
                <a:effectLst/>
                <a:latin typeface="Calibri" panose="020F0502020204030204" pitchFamily="34" charset="0"/>
                <a:ea typeface="Calibri" panose="020F0502020204030204" pitchFamily="34" charset="0"/>
              </a:rPr>
              <a:t>. We will also discuss the importance of embracing the individuality and uniqueness of ourselves and others. </a:t>
            </a:r>
          </a:p>
          <a:p>
            <a:pPr marL="0" indent="0">
              <a:buFont typeface="Arial" panose="020B0604020202020204" pitchFamily="34" charset="0"/>
              <a:buNone/>
            </a:pPr>
            <a:endParaRPr lang="en-ZA" sz="1800" b="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28C210A6-62AD-4E9D-9583-3F1335D99982}" type="slidenum">
              <a:rPr lang="en-US" smtClean="0"/>
              <a:t>1</a:t>
            </a:fld>
            <a:endParaRPr lang="en-US"/>
          </a:p>
        </p:txBody>
      </p:sp>
    </p:spTree>
    <p:extLst>
      <p:ext uri="{BB962C8B-B14F-4D97-AF65-F5344CB8AC3E}">
        <p14:creationId xmlns:p14="http://schemas.microsoft.com/office/powerpoint/2010/main" val="371448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Teaching &amp; Watch Video (6 min)</a:t>
            </a:r>
          </a:p>
          <a:p>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dirty="0">
                <a:effectLst/>
                <a:latin typeface="Calibri" panose="020F0502020204030204" pitchFamily="34" charset="0"/>
                <a:ea typeface="Calibri" panose="020F0502020204030204" pitchFamily="34" charset="0"/>
              </a:rPr>
              <a:t>As a teenager, you go through many changes in your mind, behaviour, emotions, and body. During this time, your inner voice (or self-talk)</a:t>
            </a:r>
            <a:r>
              <a:rPr lang="en-ZA" sz="1200" b="1" dirty="0">
                <a:effectLst/>
                <a:latin typeface="Calibri" panose="020F0502020204030204" pitchFamily="34" charset="0"/>
                <a:ea typeface="Calibri" panose="020F0502020204030204" pitchFamily="34" charset="0"/>
              </a:rPr>
              <a:t> </a:t>
            </a:r>
            <a:r>
              <a:rPr lang="en-ZA" sz="1200" dirty="0">
                <a:effectLst/>
                <a:latin typeface="Calibri" panose="020F0502020204030204" pitchFamily="34" charset="0"/>
                <a:ea typeface="Calibri" panose="020F0502020204030204" pitchFamily="34" charset="0"/>
              </a:rPr>
              <a:t>is important.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dirty="0">
                <a:effectLst/>
                <a:latin typeface="Calibri" panose="020F0502020204030204" pitchFamily="34" charset="0"/>
                <a:ea typeface="Calibri" panose="020F0502020204030204" pitchFamily="34" charset="0"/>
              </a:rPr>
              <a:t>Ask the learners to define “inner voice”.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800" b="1" i="1"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Inner voice </a:t>
            </a:r>
            <a:r>
              <a:rPr lang="en-ZA" sz="1800" b="0" i="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refers to </a:t>
            </a:r>
            <a:r>
              <a:rPr lang="en-ZA" sz="1800" i="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“hearing” your own voice play out phrases and conversations in your mind.</a:t>
            </a:r>
            <a:endParaRPr lang="en-US" sz="1800" i="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200" dirty="0">
              <a:effectLst/>
              <a:latin typeface="Calibri" panose="020F0502020204030204" pitchFamily="34" charset="0"/>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dirty="0">
                <a:effectLst/>
                <a:latin typeface="Calibri" panose="020F0502020204030204" pitchFamily="34" charset="0"/>
                <a:ea typeface="Calibri" panose="020F0502020204030204" pitchFamily="34" charset="0"/>
              </a:rPr>
              <a:t>At times, this voice can be quiet and hard to notice, but at other times it can be quite loud. It affects what you believe, how you see things, and what you do.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800" kern="100" dirty="0">
                <a:effectLst/>
                <a:latin typeface="Calibri" panose="020F0502020204030204" pitchFamily="34" charset="0"/>
                <a:ea typeface="Calibri" panose="020F0502020204030204" pitchFamily="34" charset="0"/>
                <a:cs typeface="Calibri" panose="020F0502020204030204" pitchFamily="34" charset="0"/>
              </a:rPr>
              <a:t>Self-talk consists of the messages and thoughts you tell yourself, either on purpose or without thinking about them. </a:t>
            </a:r>
            <a:r>
              <a:rPr lang="en-ZA" sz="1800" dirty="0">
                <a:solidFill>
                  <a:srgbClr val="000000"/>
                </a:solidFill>
                <a:effectLst/>
                <a:latin typeface="Calibri" panose="020F0502020204030204" pitchFamily="34" charset="0"/>
                <a:ea typeface="Arial" panose="020B0604020202020204" pitchFamily="34" charset="0"/>
              </a:rPr>
              <a:t>These thoughts can be positive or negative</a:t>
            </a:r>
            <a:r>
              <a:rPr lang="en-US" sz="1800" dirty="0">
                <a:solidFill>
                  <a:srgbClr val="000000"/>
                </a:solidFill>
                <a:effectLst/>
                <a:latin typeface="Calibri" panose="020F0502020204030204" pitchFamily="34" charset="0"/>
                <a:ea typeface="Arial" panose="020B0604020202020204" pitchFamily="34" charset="0"/>
              </a:rPr>
              <a:t> and can affect </a:t>
            </a:r>
            <a:r>
              <a:rPr lang="en-ZA" sz="1800" dirty="0">
                <a:solidFill>
                  <a:srgbClr val="000000"/>
                </a:solidFill>
                <a:effectLst/>
                <a:latin typeface="Calibri" panose="020F0502020204030204" pitchFamily="34" charset="0"/>
                <a:ea typeface="Arial" panose="020B0604020202020204" pitchFamily="34" charset="0"/>
              </a:rPr>
              <a:t>your self-esteem, your overall mental health, and your ability to bounce back from challenges.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800" kern="100" dirty="0">
                <a:effectLst/>
                <a:latin typeface="Calibri" panose="020F0502020204030204" pitchFamily="34" charset="0"/>
                <a:ea typeface="Calibri" panose="020F0502020204030204" pitchFamily="34" charset="0"/>
                <a:cs typeface="Calibri" panose="020F0502020204030204" pitchFamily="34" charset="0"/>
              </a:rPr>
              <a:t>To understand the benefits of positive self-talk, we first need to understand negative self-talk. Let us watch a video that explains this concept.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800" kern="100" dirty="0">
                <a:effectLst/>
                <a:latin typeface="Calibri" panose="020F0502020204030204" pitchFamily="34" charset="0"/>
                <a:ea typeface="Calibri" panose="020F0502020204030204" pitchFamily="34" charset="0"/>
                <a:cs typeface="Calibri" panose="020F0502020204030204" pitchFamily="34" charset="0"/>
              </a:rPr>
              <a:t>Watch: </a:t>
            </a:r>
            <a:r>
              <a:rPr lang="en-GB" sz="2800" b="1" i="1" dirty="0">
                <a:solidFill>
                  <a:srgbClr val="0F0F0F"/>
                </a:solidFill>
                <a:effectLst/>
                <a:highlight>
                  <a:srgbClr val="FFFFFF"/>
                </a:highlight>
                <a:latin typeface="Roboto" panose="02000000000000000000" pitchFamily="2" charset="0"/>
              </a:rPr>
              <a:t>5 Signs Your Inner Voice Is Cruel (What To Do) </a:t>
            </a:r>
            <a:r>
              <a:rPr lang="en-ZA" sz="1800" kern="100" dirty="0">
                <a:effectLst/>
                <a:latin typeface="Calibri" panose="020F0502020204030204" pitchFamily="34" charset="0"/>
                <a:ea typeface="Calibri" panose="020F0502020204030204" pitchFamily="34" charset="0"/>
                <a:cs typeface="Calibri" panose="020F0502020204030204" pitchFamily="34" charset="0"/>
              </a:rPr>
              <a:t>https://www.youtube.com/watch?v=EcD5hq8yazU (4 min 26 sec)</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endParaRPr lang="en-US" dirty="0"/>
          </a:p>
        </p:txBody>
      </p:sp>
      <p:sp>
        <p:nvSpPr>
          <p:cNvPr id="4" name="Slide Number Placeholder 3"/>
          <p:cNvSpPr>
            <a:spLocks noGrp="1"/>
          </p:cNvSpPr>
          <p:nvPr>
            <p:ph type="sldNum" sz="quarter" idx="5"/>
          </p:nvPr>
        </p:nvSpPr>
        <p:spPr/>
        <p:txBody>
          <a:bodyPr/>
          <a:lstStyle/>
          <a:p>
            <a:fld id="{28C210A6-62AD-4E9D-9583-3F1335D99982}" type="slidenum">
              <a:rPr lang="en-US" smtClean="0"/>
              <a:t>2</a:t>
            </a:fld>
            <a:endParaRPr lang="en-US"/>
          </a:p>
        </p:txBody>
      </p:sp>
    </p:spTree>
    <p:extLst>
      <p:ext uri="{BB962C8B-B14F-4D97-AF65-F5344CB8AC3E}">
        <p14:creationId xmlns:p14="http://schemas.microsoft.com/office/powerpoint/2010/main" val="1836965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Class Discussion (5 min)</a:t>
            </a:r>
          </a:p>
          <a:p>
            <a:endParaRPr lang="en-GB" dirty="0"/>
          </a:p>
          <a:p>
            <a:pPr marL="171450" indent="-171450">
              <a:buFont typeface="Arial" panose="020B0604020202020204" pitchFamily="34" charset="0"/>
              <a:buChar char="•"/>
            </a:pPr>
            <a:r>
              <a:rPr lang="en-GB" dirty="0"/>
              <a:t>The video we just watched mentioned a few techniques on how you could transition from negative to positive self-talk. </a:t>
            </a:r>
          </a:p>
          <a:p>
            <a:pPr marL="171450" indent="-171450">
              <a:buFont typeface="Arial" panose="020B0604020202020204" pitchFamily="34" charset="0"/>
              <a:buChar char="•"/>
            </a:pPr>
            <a:r>
              <a:rPr lang="en-GB" dirty="0"/>
              <a:t>Ask the learners to mention the techniques they can remember from the video.</a:t>
            </a:r>
          </a:p>
          <a:p>
            <a:pPr marL="0" indent="0">
              <a:buFont typeface="Arial" panose="020B0604020202020204" pitchFamily="34" charset="0"/>
              <a:buNone/>
            </a:pPr>
            <a:r>
              <a:rPr lang="en-GB" dirty="0"/>
              <a:t>  </a:t>
            </a:r>
          </a:p>
          <a:p>
            <a:pPr marL="171450" indent="-171450">
              <a:buFont typeface="Arial" panose="020B0604020202020204" pitchFamily="34" charset="0"/>
              <a:buChar char="•"/>
            </a:pPr>
            <a:r>
              <a:rPr lang="en-GB" dirty="0"/>
              <a:t>Briefly discuss the following techniques with the learners. </a:t>
            </a:r>
          </a:p>
          <a:p>
            <a:pPr marL="628650" lvl="1" indent="-171450">
              <a:buFont typeface="Arial" panose="020B0604020202020204" pitchFamily="34" charset="0"/>
              <a:buChar char="•"/>
            </a:pPr>
            <a:r>
              <a:rPr lang="en-ZA" sz="1800" b="1" kern="100" dirty="0">
                <a:effectLst/>
                <a:latin typeface="Calibri" panose="020F0502020204030204" pitchFamily="34" charset="0"/>
                <a:ea typeface="Calibri" panose="020F0502020204030204" pitchFamily="34" charset="0"/>
                <a:cs typeface="Calibri" panose="020F0502020204030204" pitchFamily="34" charset="0"/>
              </a:rPr>
              <a:t>Be aware: </a:t>
            </a:r>
            <a:r>
              <a:rPr lang="en-ZA" sz="1800" kern="100" dirty="0">
                <a:effectLst/>
                <a:latin typeface="Calibri" panose="020F0502020204030204" pitchFamily="34" charset="0"/>
                <a:ea typeface="Calibri" panose="020F0502020204030204" pitchFamily="34" charset="0"/>
                <a:cs typeface="Calibri" panose="020F0502020204030204" pitchFamily="34" charset="0"/>
              </a:rPr>
              <a:t>Notice when you're engaging in negative self-talk. Pay attention to the words you use and how they make you feel.</a:t>
            </a:r>
            <a:endParaRPr lang="en-US" sz="1800" b="0" kern="100" dirty="0">
              <a:effectLst/>
              <a:latin typeface="Calibri" panose="020F0502020204030204" pitchFamily="34" charset="0"/>
              <a:ea typeface="Calibri" panose="020F0502020204030204" pitchFamily="34" charset="0"/>
              <a:cs typeface="Arial" panose="020B0604020202020204" pitchFamily="34" charset="0"/>
            </a:endParaRPr>
          </a:p>
          <a:p>
            <a:pPr marL="628650" lvl="1" indent="-171450">
              <a:buFont typeface="Arial" panose="020B0604020202020204" pitchFamily="34" charset="0"/>
              <a:buChar char="•"/>
            </a:pPr>
            <a:r>
              <a:rPr lang="en-ZA" sz="1800" b="1" kern="100" dirty="0">
                <a:effectLst/>
                <a:latin typeface="Calibri" panose="020F0502020204030204" pitchFamily="34" charset="0"/>
                <a:ea typeface="Calibri" panose="020F0502020204030204" pitchFamily="34" charset="0"/>
                <a:cs typeface="Calibri" panose="020F0502020204030204" pitchFamily="34" charset="0"/>
              </a:rPr>
              <a:t>Challenge negative thoughts</a:t>
            </a:r>
            <a:r>
              <a:rPr lang="en-ZA" sz="1800" kern="100" dirty="0">
                <a:effectLst/>
                <a:latin typeface="Calibri" panose="020F0502020204030204" pitchFamily="34" charset="0"/>
                <a:ea typeface="Calibri" panose="020F0502020204030204" pitchFamily="34" charset="0"/>
                <a:cs typeface="Calibri" panose="020F0502020204030204" pitchFamily="34" charset="0"/>
              </a:rPr>
              <a:t>: When you catch yourself thinking negatively, challenge those thoughts. Ask yourself if there's evidence to support them or if there might be another, more positive way to see the situation.</a:t>
            </a:r>
            <a:endParaRPr lang="en-US" sz="1800" b="0" kern="100" dirty="0">
              <a:effectLst/>
              <a:latin typeface="Calibri" panose="020F0502020204030204" pitchFamily="34" charset="0"/>
              <a:ea typeface="Calibri" panose="020F0502020204030204" pitchFamily="34" charset="0"/>
              <a:cs typeface="Arial" panose="020B0604020202020204" pitchFamily="34" charset="0"/>
            </a:endParaRPr>
          </a:p>
          <a:p>
            <a:pPr marL="628650" lvl="1" indent="-171450">
              <a:buFont typeface="Arial" panose="020B0604020202020204" pitchFamily="34" charset="0"/>
              <a:buChar char="•"/>
            </a:pPr>
            <a:r>
              <a:rPr lang="en-ZA" sz="1800" b="1" kern="100" dirty="0">
                <a:effectLst/>
                <a:latin typeface="Calibri" panose="020F0502020204030204" pitchFamily="34" charset="0"/>
                <a:ea typeface="Calibri" panose="020F0502020204030204" pitchFamily="34" charset="0"/>
                <a:cs typeface="Calibri" panose="020F0502020204030204" pitchFamily="34" charset="0"/>
              </a:rPr>
              <a:t>Replace negative thoughts with positive ones:</a:t>
            </a:r>
            <a:r>
              <a:rPr lang="en-ZA" sz="1800" kern="100" dirty="0">
                <a:effectLst/>
                <a:latin typeface="Calibri" panose="020F0502020204030204" pitchFamily="34" charset="0"/>
                <a:ea typeface="Calibri" panose="020F0502020204030204" pitchFamily="34" charset="0"/>
                <a:cs typeface="Calibri" panose="020F0502020204030204" pitchFamily="34" charset="0"/>
              </a:rPr>
              <a:t> Once you've challenged negative thoughts, replace them with positive ones. For example: “I can’t do anything right.” could be replaced with “I make mistakes like everyone else, but I learn from them and improve.”</a:t>
            </a:r>
          </a:p>
          <a:p>
            <a:pPr marL="628650" lvl="1" indent="-171450">
              <a:buFont typeface="Arial" panose="020B0604020202020204" pitchFamily="34" charset="0"/>
              <a:buChar char="•"/>
            </a:pPr>
            <a:r>
              <a:rPr lang="en-ZA" sz="1800" b="1" kern="100" dirty="0">
                <a:effectLst/>
                <a:latin typeface="Calibri" panose="020F0502020204030204" pitchFamily="34" charset="0"/>
                <a:ea typeface="Calibri" panose="020F0502020204030204" pitchFamily="34" charset="0"/>
                <a:cs typeface="Calibri" panose="020F0502020204030204" pitchFamily="34" charset="0"/>
              </a:rPr>
              <a:t>Practice self-compassion:</a:t>
            </a:r>
            <a:r>
              <a:rPr lang="en-ZA" sz="1800" kern="100" dirty="0">
                <a:effectLst/>
                <a:latin typeface="Calibri" panose="020F0502020204030204" pitchFamily="34" charset="0"/>
                <a:ea typeface="Calibri" panose="020F0502020204030204" pitchFamily="34" charset="0"/>
                <a:cs typeface="Calibri" panose="020F0502020204030204" pitchFamily="34" charset="0"/>
              </a:rPr>
              <a:t> Treat yourself with kindness and understanding, like you would a friend. Remind yourself that everyone makes mistakes and that it's okay to not be perfect.</a:t>
            </a:r>
            <a:endParaRPr lang="en-US" sz="1800" b="0" kern="100" dirty="0">
              <a:effectLst/>
              <a:latin typeface="Calibri" panose="020F0502020204030204" pitchFamily="34" charset="0"/>
              <a:ea typeface="Calibri" panose="020F0502020204030204" pitchFamily="34" charset="0"/>
              <a:cs typeface="Arial" panose="020B0604020202020204" pitchFamily="34" charset="0"/>
            </a:endParaRPr>
          </a:p>
          <a:p>
            <a:pPr marL="628650" lvl="1" indent="-171450">
              <a:buFont typeface="Arial" panose="020B0604020202020204" pitchFamily="34" charset="0"/>
              <a:buChar char="•"/>
            </a:pPr>
            <a:r>
              <a:rPr lang="en-ZA" sz="1800" b="1" kern="100" dirty="0">
                <a:effectLst/>
                <a:latin typeface="Calibri" panose="020F0502020204030204" pitchFamily="34" charset="0"/>
                <a:ea typeface="Calibri" panose="020F0502020204030204" pitchFamily="34" charset="0"/>
                <a:cs typeface="Calibri" panose="020F0502020204030204" pitchFamily="34" charset="0"/>
              </a:rPr>
              <a:t>Use affirmations:</a:t>
            </a:r>
            <a:r>
              <a:rPr lang="en-ZA" sz="1800" kern="100" dirty="0">
                <a:effectLst/>
                <a:latin typeface="Calibri" panose="020F0502020204030204" pitchFamily="34" charset="0"/>
                <a:ea typeface="Calibri" panose="020F0502020204030204" pitchFamily="34" charset="0"/>
                <a:cs typeface="Calibri" panose="020F0502020204030204" pitchFamily="34" charset="0"/>
              </a:rPr>
              <a:t> </a:t>
            </a:r>
            <a:r>
              <a:rPr lang="en-ZA" sz="1800" dirty="0">
                <a:solidFill>
                  <a:srgbClr val="000000"/>
                </a:solidFill>
                <a:effectLst/>
                <a:latin typeface="Calibri" panose="020F0502020204030204" pitchFamily="34" charset="0"/>
                <a:ea typeface="Arial" panose="020B0604020202020204" pitchFamily="34" charset="0"/>
              </a:rPr>
              <a:t>Repeat positive affirmations to yourself regularly. These are short, positive statements that can help reprogramme your thinking. For example, "I am capable," "I deserve to be happy“ or </a:t>
            </a:r>
            <a:r>
              <a:rPr lang="en-ZA" sz="1800" i="1" dirty="0">
                <a:solidFill>
                  <a:srgbClr val="000000"/>
                </a:solidFill>
                <a:effectLst/>
                <a:highlight>
                  <a:srgbClr val="00FFFF"/>
                </a:highlight>
                <a:latin typeface="Calibri" panose="020F0502020204030204" pitchFamily="34" charset="0"/>
                <a:ea typeface="Arial" panose="020B0604020202020204" pitchFamily="34" charset="0"/>
              </a:rPr>
              <a:t>"Carpe Diem"</a:t>
            </a:r>
            <a:r>
              <a:rPr lang="en-ZA" sz="1800" dirty="0">
                <a:solidFill>
                  <a:srgbClr val="000000"/>
                </a:solidFill>
                <a:effectLst/>
                <a:highlight>
                  <a:srgbClr val="00FFFF"/>
                </a:highlight>
                <a:latin typeface="Calibri" panose="020F0502020204030204" pitchFamily="34" charset="0"/>
                <a:ea typeface="Arial" panose="020B0604020202020204" pitchFamily="34" charset="0"/>
              </a:rPr>
              <a:t> (which means seize the day)</a:t>
            </a:r>
            <a:r>
              <a:rPr lang="en-ZA" sz="1800" dirty="0">
                <a:solidFill>
                  <a:srgbClr val="000000"/>
                </a:solidFill>
                <a:effectLst/>
                <a:latin typeface="Calibri" panose="020F0502020204030204" pitchFamily="34" charset="0"/>
                <a:ea typeface="Arial" panose="020B0604020202020204" pitchFamily="34" charset="0"/>
              </a:rPr>
              <a:t>.</a:t>
            </a:r>
          </a:p>
          <a:p>
            <a:pPr marL="628650" lvl="1" indent="-171450">
              <a:buFont typeface="Arial" panose="020B0604020202020204" pitchFamily="34" charset="0"/>
              <a:buChar char="•"/>
            </a:pPr>
            <a:r>
              <a:rPr lang="en-ZA" sz="1800" b="1" kern="100" dirty="0">
                <a:effectLst/>
                <a:latin typeface="Calibri" panose="020F0502020204030204" pitchFamily="34" charset="0"/>
                <a:ea typeface="Calibri" panose="020F0502020204030204" pitchFamily="34" charset="0"/>
                <a:cs typeface="Calibri" panose="020F0502020204030204" pitchFamily="34" charset="0"/>
              </a:rPr>
              <a:t>Surround yourself with positivity:</a:t>
            </a:r>
            <a:r>
              <a:rPr lang="en-ZA" sz="1800" kern="100" dirty="0">
                <a:effectLst/>
                <a:latin typeface="Calibri" panose="020F0502020204030204" pitchFamily="34" charset="0"/>
                <a:ea typeface="Calibri" panose="020F0502020204030204" pitchFamily="34" charset="0"/>
                <a:cs typeface="Calibri" panose="020F0502020204030204" pitchFamily="34" charset="0"/>
              </a:rPr>
              <a:t> Spend time with people who uplift you and engage in activities that make you feel good about yourself.</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171450" indent="-171450">
              <a:buFont typeface="Arial" panose="020B0604020202020204" pitchFamily="34" charset="0"/>
              <a:buChar char="•"/>
            </a:pP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171450" indent="-171450">
              <a:buFont typeface="Arial" panose="020B0604020202020204" pitchFamily="34" charset="0"/>
              <a:buChar char="•"/>
            </a:pP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171450" indent="-171450">
              <a:buFont typeface="Arial" panose="020B0604020202020204" pitchFamily="34" charset="0"/>
              <a:buChar char="•"/>
            </a:pPr>
            <a:endParaRPr lang="en-GB" dirty="0"/>
          </a:p>
          <a:p>
            <a:endParaRPr lang="en-GB"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28C210A6-62AD-4E9D-9583-3F1335D99982}" type="slidenum">
              <a:rPr lang="en-US" smtClean="0"/>
              <a:t>3</a:t>
            </a:fld>
            <a:endParaRPr lang="en-US"/>
          </a:p>
        </p:txBody>
      </p:sp>
    </p:spTree>
    <p:extLst>
      <p:ext uri="{BB962C8B-B14F-4D97-AF65-F5344CB8AC3E}">
        <p14:creationId xmlns:p14="http://schemas.microsoft.com/office/powerpoint/2010/main" val="3300539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Pair Activity (7 min)</a:t>
            </a:r>
          </a:p>
          <a:p>
            <a:endParaRPr lang="en-GB" dirty="0"/>
          </a:p>
          <a:p>
            <a:pPr marL="171450" indent="-171450">
              <a:buFont typeface="Arial" panose="020B0604020202020204" pitchFamily="34" charset="0"/>
              <a:buChar char="•"/>
            </a:pPr>
            <a:r>
              <a:rPr lang="en-GB" dirty="0"/>
              <a:t>Learners to complete </a:t>
            </a:r>
            <a:r>
              <a:rPr lang="en-GB" b="1" i="1" dirty="0"/>
              <a:t>Activity 1 </a:t>
            </a:r>
            <a:r>
              <a:rPr lang="en-GB" dirty="0"/>
              <a:t>(</a:t>
            </a:r>
            <a:r>
              <a:rPr lang="en-GB" b="1" i="1" u="sng" dirty="0"/>
              <a:t>Lesson 2 – Worksheet</a:t>
            </a:r>
            <a:r>
              <a:rPr lang="en-GB" dirty="0"/>
              <a:t>). </a:t>
            </a:r>
          </a:p>
          <a:p>
            <a:pPr marL="171450" indent="-171450">
              <a:buFont typeface="Arial" panose="020B0604020202020204" pitchFamily="34" charset="0"/>
              <a:buChar char="•"/>
            </a:pPr>
            <a:r>
              <a:rPr lang="en-GB" dirty="0"/>
              <a:t>Learners will work in pairs to practise reframing negative thoughts into positive thoughts. </a:t>
            </a:r>
          </a:p>
          <a:p>
            <a:pPr marL="171450" indent="-171450">
              <a:buFont typeface="Arial" panose="020B0604020202020204" pitchFamily="34" charset="0"/>
              <a:buChar char="•"/>
            </a:pPr>
            <a:r>
              <a:rPr lang="en-GB" dirty="0"/>
              <a:t>Allow the learners 5 minutes to complete the activity. Ask a few learners to give feedback to the rest of the class. </a:t>
            </a:r>
          </a:p>
          <a:p>
            <a:pPr marL="171450" indent="-171450">
              <a:buFont typeface="Arial" panose="020B0604020202020204" pitchFamily="34" charset="0"/>
              <a:buChar char="•"/>
            </a:pPr>
            <a:r>
              <a:rPr lang="en-GB" dirty="0"/>
              <a:t>Possible answers are available on </a:t>
            </a:r>
            <a:r>
              <a:rPr lang="en-GB" b="1" i="1" u="sng" dirty="0"/>
              <a:t>Lesson 2 – Worksheet MEMO</a:t>
            </a:r>
            <a:r>
              <a:rPr lang="en-GB" dirty="0"/>
              <a:t>. </a:t>
            </a:r>
            <a:endParaRPr lang="en-US" dirty="0"/>
          </a:p>
        </p:txBody>
      </p:sp>
      <p:sp>
        <p:nvSpPr>
          <p:cNvPr id="4" name="Slide Number Placeholder 3"/>
          <p:cNvSpPr>
            <a:spLocks noGrp="1"/>
          </p:cNvSpPr>
          <p:nvPr>
            <p:ph type="sldNum" sz="quarter" idx="5"/>
          </p:nvPr>
        </p:nvSpPr>
        <p:spPr/>
        <p:txBody>
          <a:bodyPr/>
          <a:lstStyle/>
          <a:p>
            <a:fld id="{28C210A6-62AD-4E9D-9583-3F1335D99982}" type="slidenum">
              <a:rPr lang="en-US" smtClean="0"/>
              <a:t>4</a:t>
            </a:fld>
            <a:endParaRPr lang="en-US"/>
          </a:p>
        </p:txBody>
      </p:sp>
    </p:spTree>
    <p:extLst>
      <p:ext uri="{BB962C8B-B14F-4D97-AF65-F5344CB8AC3E}">
        <p14:creationId xmlns:p14="http://schemas.microsoft.com/office/powerpoint/2010/main" val="108953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Teaching (5 min)</a:t>
            </a:r>
          </a:p>
          <a:p>
            <a:endParaRPr lang="en-GB" dirty="0"/>
          </a:p>
          <a:p>
            <a:pPr marL="171450" indent="-171450">
              <a:buFont typeface="Arial" panose="020B0604020202020204" pitchFamily="34" charset="0"/>
              <a:buChar char="•"/>
            </a:pPr>
            <a:r>
              <a:rPr lang="en-GB" dirty="0"/>
              <a:t>In our previous lesson, we explored the importance of having a strong self-concept. During the bingo game, we learned that everyone has unique characteristics and experiences. Embracing our individuality and uniqueness is crucial to developing a strong self-concept. Additionally, it's essential to create space for others to be their authentic selves, reducing judgment to create an environment where everyone can thrive.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800" kern="100" dirty="0">
                <a:effectLst/>
                <a:latin typeface="Calibri" panose="020F0502020204030204" pitchFamily="34" charset="0"/>
                <a:ea typeface="Calibri" panose="020F0502020204030204" pitchFamily="34" charset="0"/>
                <a:cs typeface="Calibri" panose="020F0502020204030204" pitchFamily="34" charset="0"/>
              </a:rPr>
              <a:t>Remember that you don't have to change who you are to fit in. You are great just the way you are. Embracing your uniqueness can boost your self-esteem, make you happier, build your confidence, and open your mind to new ideas and experiences. </a:t>
            </a:r>
            <a:r>
              <a:rPr lang="en-GB" dirty="0"/>
              <a:t>Let us look at how we can do this: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t>Understanding uniqueness</a:t>
            </a:r>
            <a:r>
              <a:rPr lang="en-GB" dirty="0"/>
              <a:t>: </a:t>
            </a:r>
            <a:r>
              <a:rPr lang="en-US" sz="1200" dirty="0"/>
              <a:t>Every individual has unique qualities, talents and perspectives. These differences make each person special and valuable.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Self-discovery: </a:t>
            </a:r>
            <a:r>
              <a:rPr lang="en-US" sz="1200" dirty="0"/>
              <a:t>Take time to explore your interests, hobbies and passions. Identify your strengths and areas where you excel.</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Self-acceptance: </a:t>
            </a:r>
            <a:r>
              <a:rPr lang="en-US" sz="1200" dirty="0"/>
              <a:t>Appreciate your unique traits and characteristics. Understand that imperfections are a natural part of being human.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Confidence building: </a:t>
            </a:r>
            <a:r>
              <a:rPr lang="en-US" sz="1200" dirty="0"/>
              <a:t>Set personal goals and celebrate your achievements. Practice positive self-talk and avoid comparing yourself to others.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Expressing yourself: </a:t>
            </a:r>
            <a:r>
              <a:rPr lang="en-US" sz="1200" dirty="0"/>
              <a:t>Find creative outlets like art, music, sports or writing to express your individuality. Share your thoughts and ideas with others confidently.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fld id="{28C210A6-62AD-4E9D-9583-3F1335D99982}" type="slidenum">
              <a:rPr lang="en-US" smtClean="0"/>
              <a:t>5</a:t>
            </a:fld>
            <a:endParaRPr lang="en-US"/>
          </a:p>
        </p:txBody>
      </p:sp>
    </p:spTree>
    <p:extLst>
      <p:ext uri="{BB962C8B-B14F-4D97-AF65-F5344CB8AC3E}">
        <p14:creationId xmlns:p14="http://schemas.microsoft.com/office/powerpoint/2010/main" val="2336255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Class Discussion (5 min)</a:t>
            </a:r>
          </a:p>
          <a:p>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800" kern="100" dirty="0">
                <a:effectLst/>
                <a:latin typeface="Calibri" panose="020F0502020204030204" pitchFamily="34" charset="0"/>
                <a:ea typeface="Calibri" panose="020F0502020204030204" pitchFamily="34" charset="0"/>
                <a:cs typeface="Calibri" panose="020F0502020204030204" pitchFamily="34" charset="0"/>
              </a:rPr>
              <a:t>Embracing uniqueness means not only loving yourself but also accepting and celebrating the diversity of others. If we all strive to show more compassion toward one another, we will feel less isolated in the challenges we face regarding our identities.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1" dirty="0">
                <a:solidFill>
                  <a:srgbClr val="FF0000"/>
                </a:solidFill>
                <a:effectLst/>
                <a:latin typeface="Calibri" panose="020F0502020204030204" pitchFamily="34" charset="0"/>
                <a:ea typeface="Arial" panose="020B0604020202020204" pitchFamily="34" charset="0"/>
                <a:cs typeface="Noto Sans Symbols"/>
              </a:rPr>
              <a:t>Note to teacher:</a:t>
            </a:r>
            <a:r>
              <a:rPr lang="en-GB" sz="1800" dirty="0">
                <a:solidFill>
                  <a:srgbClr val="FF0000"/>
                </a:solidFill>
                <a:effectLst/>
                <a:latin typeface="Calibri" panose="020F0502020204030204" pitchFamily="34" charset="0"/>
                <a:ea typeface="Arial" panose="020B0604020202020204" pitchFamily="34" charset="0"/>
                <a:cs typeface="Noto Sans Symbols"/>
              </a:rPr>
              <a:t> </a:t>
            </a:r>
            <a:r>
              <a:rPr lang="en-US" sz="1800" dirty="0">
                <a:solidFill>
                  <a:srgbClr val="FF0000"/>
                </a:solidFill>
                <a:effectLst/>
                <a:latin typeface="Calibri" panose="020F0502020204030204" pitchFamily="34" charset="0"/>
                <a:ea typeface="Arial" panose="020B0604020202020204" pitchFamily="34" charset="0"/>
                <a:cs typeface="Noto Sans Symbols"/>
              </a:rPr>
              <a:t>Some learners in your class might be neurodivergent or face mental health challenges. </a:t>
            </a:r>
            <a:r>
              <a:rPr lang="en-US" sz="1800">
                <a:solidFill>
                  <a:srgbClr val="FF0000"/>
                </a:solidFill>
                <a:effectLst/>
                <a:latin typeface="Calibri" panose="020F0502020204030204" pitchFamily="34" charset="0"/>
                <a:ea typeface="Arial" panose="020B0604020202020204" pitchFamily="34" charset="0"/>
                <a:cs typeface="Noto Sans Symbols"/>
              </a:rPr>
              <a:t>What actions can their classmates take to include them more and be more mindful of their unique experiences?</a:t>
            </a:r>
            <a:endParaRPr lang="en-ZA" sz="1800" kern="100" dirty="0">
              <a:effectLst/>
              <a:latin typeface="Calibri" panose="020F0502020204030204" pitchFamily="34" charset="0"/>
              <a:ea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800" kern="100" dirty="0">
                <a:effectLst/>
                <a:latin typeface="Calibri" panose="020F0502020204030204" pitchFamily="34" charset="0"/>
                <a:ea typeface="Calibri" panose="020F0502020204030204" pitchFamily="34" charset="0"/>
                <a:cs typeface="Calibri" panose="020F0502020204030204" pitchFamily="34" charset="0"/>
              </a:rPr>
              <a:t>Ask learners to share how they think we could embrace the uniqueness of others.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800" kern="100" dirty="0">
                <a:effectLst/>
                <a:latin typeface="Calibri" panose="020F0502020204030204" pitchFamily="34" charset="0"/>
                <a:ea typeface="Calibri" panose="020F0502020204030204" pitchFamily="34" charset="0"/>
                <a:cs typeface="Calibri" panose="020F0502020204030204" pitchFamily="34" charset="0"/>
              </a:rPr>
              <a:t>Examples can include: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800" kern="100" dirty="0">
                <a:effectLst/>
                <a:latin typeface="Calibri" panose="020F0502020204030204" pitchFamily="34" charset="0"/>
                <a:ea typeface="Calibri" panose="020F0502020204030204" pitchFamily="34" charset="0"/>
                <a:cs typeface="Calibri" panose="020F0502020204030204" pitchFamily="34" charset="0"/>
              </a:rPr>
              <a:t>Recognise that people come from different backgrounds, cultures, and experiences. Recognising diversity enriches our lives and broadens our perspectives.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800" kern="100" dirty="0">
                <a:effectLst/>
                <a:latin typeface="Calibri" panose="020F0502020204030204" pitchFamily="34" charset="0"/>
                <a:ea typeface="Calibri" panose="020F0502020204030204" pitchFamily="34" charset="0"/>
                <a:cs typeface="Calibri" panose="020F0502020204030204" pitchFamily="34" charset="0"/>
              </a:rPr>
              <a:t>Practise empathy by attempting to understand others' feelings and viewpoints by listening actively and with an open mind.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800" kern="100" dirty="0">
                <a:effectLst/>
                <a:latin typeface="Calibri" panose="020F0502020204030204" pitchFamily="34" charset="0"/>
                <a:ea typeface="Calibri" panose="020F0502020204030204" pitchFamily="34" charset="0"/>
                <a:cs typeface="Calibri" panose="020F0502020204030204" pitchFamily="34" charset="0"/>
              </a:rPr>
              <a:t>Respect everyone's opinions, even if they differ from your own. Treat everyone with kindness and fairness.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800" kern="100" dirty="0">
                <a:effectLst/>
                <a:latin typeface="Calibri" panose="020F0502020204030204" pitchFamily="34" charset="0"/>
                <a:ea typeface="Calibri" panose="020F0502020204030204" pitchFamily="34" charset="0"/>
                <a:cs typeface="Calibri" panose="020F0502020204030204" pitchFamily="34" charset="0"/>
              </a:rPr>
              <a:t>Make an effort to include everyone in group activities and discussions. Avoid excluding others based on their differences.</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800" kern="100" dirty="0">
                <a:effectLst/>
                <a:latin typeface="Calibri" panose="020F0502020204030204" pitchFamily="34" charset="0"/>
                <a:ea typeface="Calibri" panose="020F0502020204030204" pitchFamily="34" charset="0"/>
                <a:cs typeface="Calibri" panose="020F0502020204030204" pitchFamily="34" charset="0"/>
              </a:rPr>
              <a:t>Challenge stereotypes and avoid making assumptions about people. Speak up against bullying and discrimination.</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800" kern="100" dirty="0">
                <a:effectLst/>
                <a:latin typeface="Calibri" panose="020F0502020204030204" pitchFamily="34" charset="0"/>
                <a:ea typeface="Calibri" panose="020F0502020204030204" pitchFamily="34" charset="0"/>
                <a:cs typeface="Calibri" panose="020F0502020204030204" pitchFamily="34" charset="0"/>
              </a:rPr>
              <a:t>Take the opportunity to learn about different cultures, traditions, and lifestyles. Share your own experiences with others.</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28C210A6-62AD-4E9D-9583-3F1335D99982}" type="slidenum">
              <a:rPr lang="en-US" smtClean="0"/>
              <a:t>6</a:t>
            </a:fld>
            <a:endParaRPr lang="en-US"/>
          </a:p>
        </p:txBody>
      </p:sp>
    </p:spTree>
    <p:extLst>
      <p:ext uri="{BB962C8B-B14F-4D97-AF65-F5344CB8AC3E}">
        <p14:creationId xmlns:p14="http://schemas.microsoft.com/office/powerpoint/2010/main" val="68726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Reflection (9 min)</a:t>
            </a:r>
          </a:p>
          <a:p>
            <a:endParaRPr lang="en-GB" dirty="0"/>
          </a:p>
          <a:p>
            <a:pPr marL="171450" indent="-171450">
              <a:buFont typeface="Arial" panose="020B0604020202020204" pitchFamily="34" charset="0"/>
              <a:buChar char="•"/>
            </a:pPr>
            <a:r>
              <a:rPr lang="en-GB" dirty="0"/>
              <a:t>Learners are to complete </a:t>
            </a:r>
            <a:r>
              <a:rPr lang="en-GB" b="1" i="1" dirty="0"/>
              <a:t>Activity 2 </a:t>
            </a:r>
            <a:r>
              <a:rPr lang="en-GB" dirty="0"/>
              <a:t>(</a:t>
            </a:r>
            <a:r>
              <a:rPr lang="en-GB" b="1" i="1" u="sng" dirty="0"/>
              <a:t>Lesson 2 – Worksheet</a:t>
            </a:r>
            <a:r>
              <a:rPr lang="en-GB" dirty="0"/>
              <a:t>) for the remainder of the lesson. </a:t>
            </a:r>
          </a:p>
          <a:p>
            <a:pPr marL="171450" indent="-171450">
              <a:buFont typeface="Arial" panose="020B0604020202020204" pitchFamily="34" charset="0"/>
              <a:buChar char="•"/>
            </a:pPr>
            <a:r>
              <a:rPr lang="en-GB" dirty="0"/>
              <a:t>This activity is quite personal. However, in the last few minutes of the lesson, you may invite a few learners who feel comfortable to share some of their answers with the class.</a:t>
            </a:r>
          </a:p>
          <a:p>
            <a:pPr marL="171450" indent="-171450">
              <a:buFont typeface="Arial" panose="020B0604020202020204" pitchFamily="34" charset="0"/>
              <a:buChar char="•"/>
            </a:pPr>
            <a:r>
              <a:rPr lang="en-GB" dirty="0"/>
              <a:t>If the learners are not able to finish this activity in class, it must be completed as </a:t>
            </a:r>
            <a:r>
              <a:rPr lang="en-GB" b="1" dirty="0"/>
              <a:t>homework</a:t>
            </a:r>
            <a:r>
              <a:rPr lang="en-GB" dirty="0"/>
              <a:t>. </a:t>
            </a:r>
            <a:endParaRPr lang="en-US" dirty="0"/>
          </a:p>
        </p:txBody>
      </p:sp>
      <p:sp>
        <p:nvSpPr>
          <p:cNvPr id="4" name="Slide Number Placeholder 3"/>
          <p:cNvSpPr>
            <a:spLocks noGrp="1"/>
          </p:cNvSpPr>
          <p:nvPr>
            <p:ph type="sldNum" sz="quarter" idx="5"/>
          </p:nvPr>
        </p:nvSpPr>
        <p:spPr/>
        <p:txBody>
          <a:bodyPr/>
          <a:lstStyle/>
          <a:p>
            <a:fld id="{28C210A6-62AD-4E9D-9583-3F1335D99982}" type="slidenum">
              <a:rPr lang="en-US" smtClean="0"/>
              <a:t>7</a:t>
            </a:fld>
            <a:endParaRPr lang="en-US"/>
          </a:p>
        </p:txBody>
      </p:sp>
    </p:spTree>
    <p:extLst>
      <p:ext uri="{BB962C8B-B14F-4D97-AF65-F5344CB8AC3E}">
        <p14:creationId xmlns:p14="http://schemas.microsoft.com/office/powerpoint/2010/main" val="751962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811AE-0E82-02FA-8C2A-6CA09A54B5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D15FF71-7D4F-C367-EE9F-435682A148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43EBF45-A3C1-15A1-67CC-64B8EC7B6045}"/>
              </a:ext>
            </a:extLst>
          </p:cNvPr>
          <p:cNvSpPr>
            <a:spLocks noGrp="1"/>
          </p:cNvSpPr>
          <p:nvPr>
            <p:ph type="dt" sz="half" idx="10"/>
          </p:nvPr>
        </p:nvSpPr>
        <p:spPr/>
        <p:txBody>
          <a:bodyPr/>
          <a:lstStyle/>
          <a:p>
            <a:fld id="{B4200681-0A03-48BB-AD2E-B13F4E43F0FE}" type="datetimeFigureOut">
              <a:rPr lang="en-US" smtClean="0"/>
              <a:t>7/25/2024</a:t>
            </a:fld>
            <a:endParaRPr lang="en-US"/>
          </a:p>
        </p:txBody>
      </p:sp>
      <p:sp>
        <p:nvSpPr>
          <p:cNvPr id="5" name="Footer Placeholder 4">
            <a:extLst>
              <a:ext uri="{FF2B5EF4-FFF2-40B4-BE49-F238E27FC236}">
                <a16:creationId xmlns:a16="http://schemas.microsoft.com/office/drawing/2014/main" id="{84002B30-1CFD-48EC-517E-55E40C6906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B1D54B-7506-C9D0-83BC-940582A9E080}"/>
              </a:ext>
            </a:extLst>
          </p:cNvPr>
          <p:cNvSpPr>
            <a:spLocks noGrp="1"/>
          </p:cNvSpPr>
          <p:nvPr>
            <p:ph type="sldNum" sz="quarter" idx="12"/>
          </p:nvPr>
        </p:nvSpPr>
        <p:spPr/>
        <p:txBody>
          <a:bodyPr/>
          <a:lstStyle/>
          <a:p>
            <a:fld id="{0671C9B1-EC17-4C01-91F9-3C30CA3576D6}" type="slidenum">
              <a:rPr lang="en-US" smtClean="0"/>
              <a:t>‹#›</a:t>
            </a:fld>
            <a:endParaRPr lang="en-US"/>
          </a:p>
        </p:txBody>
      </p:sp>
    </p:spTree>
    <p:extLst>
      <p:ext uri="{BB962C8B-B14F-4D97-AF65-F5344CB8AC3E}">
        <p14:creationId xmlns:p14="http://schemas.microsoft.com/office/powerpoint/2010/main" val="2767036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9F3D0-2778-FF75-E965-B61F9B4521B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6737F4-27D0-D7E5-E8CE-EE2E88CBA7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90E856-C15B-478E-CFEC-ED961C3D3611}"/>
              </a:ext>
            </a:extLst>
          </p:cNvPr>
          <p:cNvSpPr>
            <a:spLocks noGrp="1"/>
          </p:cNvSpPr>
          <p:nvPr>
            <p:ph type="dt" sz="half" idx="10"/>
          </p:nvPr>
        </p:nvSpPr>
        <p:spPr/>
        <p:txBody>
          <a:bodyPr/>
          <a:lstStyle/>
          <a:p>
            <a:fld id="{B4200681-0A03-48BB-AD2E-B13F4E43F0FE}" type="datetimeFigureOut">
              <a:rPr lang="en-US" smtClean="0"/>
              <a:t>7/25/2024</a:t>
            </a:fld>
            <a:endParaRPr lang="en-US"/>
          </a:p>
        </p:txBody>
      </p:sp>
      <p:sp>
        <p:nvSpPr>
          <p:cNvPr id="5" name="Footer Placeholder 4">
            <a:extLst>
              <a:ext uri="{FF2B5EF4-FFF2-40B4-BE49-F238E27FC236}">
                <a16:creationId xmlns:a16="http://schemas.microsoft.com/office/drawing/2014/main" id="{8709C9F7-CCBB-8739-EA08-CE13D50D80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F7E6C4-EC2A-7F92-6760-C704746245BF}"/>
              </a:ext>
            </a:extLst>
          </p:cNvPr>
          <p:cNvSpPr>
            <a:spLocks noGrp="1"/>
          </p:cNvSpPr>
          <p:nvPr>
            <p:ph type="sldNum" sz="quarter" idx="12"/>
          </p:nvPr>
        </p:nvSpPr>
        <p:spPr/>
        <p:txBody>
          <a:bodyPr/>
          <a:lstStyle/>
          <a:p>
            <a:fld id="{0671C9B1-EC17-4C01-91F9-3C30CA3576D6}" type="slidenum">
              <a:rPr lang="en-US" smtClean="0"/>
              <a:t>‹#›</a:t>
            </a:fld>
            <a:endParaRPr lang="en-US"/>
          </a:p>
        </p:txBody>
      </p:sp>
    </p:spTree>
    <p:extLst>
      <p:ext uri="{BB962C8B-B14F-4D97-AF65-F5344CB8AC3E}">
        <p14:creationId xmlns:p14="http://schemas.microsoft.com/office/powerpoint/2010/main" val="855659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7AE7EB-3D39-0AD8-684F-D54340880DA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7FC83C-3CA0-CFEC-C844-FB8907606F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B3EF27-E095-A1F0-2C0C-E19BAA2D3679}"/>
              </a:ext>
            </a:extLst>
          </p:cNvPr>
          <p:cNvSpPr>
            <a:spLocks noGrp="1"/>
          </p:cNvSpPr>
          <p:nvPr>
            <p:ph type="dt" sz="half" idx="10"/>
          </p:nvPr>
        </p:nvSpPr>
        <p:spPr/>
        <p:txBody>
          <a:bodyPr/>
          <a:lstStyle/>
          <a:p>
            <a:fld id="{B4200681-0A03-48BB-AD2E-B13F4E43F0FE}" type="datetimeFigureOut">
              <a:rPr lang="en-US" smtClean="0"/>
              <a:t>7/25/2024</a:t>
            </a:fld>
            <a:endParaRPr lang="en-US"/>
          </a:p>
        </p:txBody>
      </p:sp>
      <p:sp>
        <p:nvSpPr>
          <p:cNvPr id="5" name="Footer Placeholder 4">
            <a:extLst>
              <a:ext uri="{FF2B5EF4-FFF2-40B4-BE49-F238E27FC236}">
                <a16:creationId xmlns:a16="http://schemas.microsoft.com/office/drawing/2014/main" id="{630D5E39-2446-EB7A-F0D8-8D347A70A8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F5FBB3-47AE-B8A5-6CD2-EB34BA86DA2B}"/>
              </a:ext>
            </a:extLst>
          </p:cNvPr>
          <p:cNvSpPr>
            <a:spLocks noGrp="1"/>
          </p:cNvSpPr>
          <p:nvPr>
            <p:ph type="sldNum" sz="quarter" idx="12"/>
          </p:nvPr>
        </p:nvSpPr>
        <p:spPr/>
        <p:txBody>
          <a:bodyPr/>
          <a:lstStyle/>
          <a:p>
            <a:fld id="{0671C9B1-EC17-4C01-91F9-3C30CA3576D6}" type="slidenum">
              <a:rPr lang="en-US" smtClean="0"/>
              <a:t>‹#›</a:t>
            </a:fld>
            <a:endParaRPr lang="en-US"/>
          </a:p>
        </p:txBody>
      </p:sp>
    </p:spTree>
    <p:extLst>
      <p:ext uri="{BB962C8B-B14F-4D97-AF65-F5344CB8AC3E}">
        <p14:creationId xmlns:p14="http://schemas.microsoft.com/office/powerpoint/2010/main" val="2870492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2C730-BAF1-08DE-5BD8-2BFBAE9046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BF1DCF-8E85-DDB4-7A1A-49EB5B29A5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C6BDC0-ED89-0D09-402B-82D47D0D1D58}"/>
              </a:ext>
            </a:extLst>
          </p:cNvPr>
          <p:cNvSpPr>
            <a:spLocks noGrp="1"/>
          </p:cNvSpPr>
          <p:nvPr>
            <p:ph type="dt" sz="half" idx="10"/>
          </p:nvPr>
        </p:nvSpPr>
        <p:spPr/>
        <p:txBody>
          <a:bodyPr/>
          <a:lstStyle/>
          <a:p>
            <a:fld id="{B4200681-0A03-48BB-AD2E-B13F4E43F0FE}" type="datetimeFigureOut">
              <a:rPr lang="en-US" smtClean="0"/>
              <a:t>7/25/2024</a:t>
            </a:fld>
            <a:endParaRPr lang="en-US"/>
          </a:p>
        </p:txBody>
      </p:sp>
      <p:sp>
        <p:nvSpPr>
          <p:cNvPr id="5" name="Footer Placeholder 4">
            <a:extLst>
              <a:ext uri="{FF2B5EF4-FFF2-40B4-BE49-F238E27FC236}">
                <a16:creationId xmlns:a16="http://schemas.microsoft.com/office/drawing/2014/main" id="{99BE4E8E-5254-31FE-4ED0-EEB3D119F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4A5A90-684D-E844-F907-61E9572DA69D}"/>
              </a:ext>
            </a:extLst>
          </p:cNvPr>
          <p:cNvSpPr>
            <a:spLocks noGrp="1"/>
          </p:cNvSpPr>
          <p:nvPr>
            <p:ph type="sldNum" sz="quarter" idx="12"/>
          </p:nvPr>
        </p:nvSpPr>
        <p:spPr/>
        <p:txBody>
          <a:bodyPr/>
          <a:lstStyle/>
          <a:p>
            <a:fld id="{0671C9B1-EC17-4C01-91F9-3C30CA3576D6}" type="slidenum">
              <a:rPr lang="en-US" smtClean="0"/>
              <a:t>‹#›</a:t>
            </a:fld>
            <a:endParaRPr lang="en-US"/>
          </a:p>
        </p:txBody>
      </p:sp>
    </p:spTree>
    <p:extLst>
      <p:ext uri="{BB962C8B-B14F-4D97-AF65-F5344CB8AC3E}">
        <p14:creationId xmlns:p14="http://schemas.microsoft.com/office/powerpoint/2010/main" val="734717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A250A-79E4-34A7-DDB6-6C12F9463C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3CD3354-B551-14F0-D263-CFC9CFC6EA4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BC4A73-4228-4446-82B5-C0CF0B3E9019}"/>
              </a:ext>
            </a:extLst>
          </p:cNvPr>
          <p:cNvSpPr>
            <a:spLocks noGrp="1"/>
          </p:cNvSpPr>
          <p:nvPr>
            <p:ph type="dt" sz="half" idx="10"/>
          </p:nvPr>
        </p:nvSpPr>
        <p:spPr/>
        <p:txBody>
          <a:bodyPr/>
          <a:lstStyle/>
          <a:p>
            <a:fld id="{B4200681-0A03-48BB-AD2E-B13F4E43F0FE}" type="datetimeFigureOut">
              <a:rPr lang="en-US" smtClean="0"/>
              <a:t>7/25/2024</a:t>
            </a:fld>
            <a:endParaRPr lang="en-US"/>
          </a:p>
        </p:txBody>
      </p:sp>
      <p:sp>
        <p:nvSpPr>
          <p:cNvPr id="5" name="Footer Placeholder 4">
            <a:extLst>
              <a:ext uri="{FF2B5EF4-FFF2-40B4-BE49-F238E27FC236}">
                <a16:creationId xmlns:a16="http://schemas.microsoft.com/office/drawing/2014/main" id="{8B2C1F8A-5D4E-5593-4385-B427F43B51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12E525-C085-B06D-6E1A-BBC9E044CE4E}"/>
              </a:ext>
            </a:extLst>
          </p:cNvPr>
          <p:cNvSpPr>
            <a:spLocks noGrp="1"/>
          </p:cNvSpPr>
          <p:nvPr>
            <p:ph type="sldNum" sz="quarter" idx="12"/>
          </p:nvPr>
        </p:nvSpPr>
        <p:spPr/>
        <p:txBody>
          <a:bodyPr/>
          <a:lstStyle/>
          <a:p>
            <a:fld id="{0671C9B1-EC17-4C01-91F9-3C30CA3576D6}" type="slidenum">
              <a:rPr lang="en-US" smtClean="0"/>
              <a:t>‹#›</a:t>
            </a:fld>
            <a:endParaRPr lang="en-US"/>
          </a:p>
        </p:txBody>
      </p:sp>
    </p:spTree>
    <p:extLst>
      <p:ext uri="{BB962C8B-B14F-4D97-AF65-F5344CB8AC3E}">
        <p14:creationId xmlns:p14="http://schemas.microsoft.com/office/powerpoint/2010/main" val="1796819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501C8-889F-B0A9-30A2-0684911396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0E1ACF-C9C9-CF31-91B0-5DDB9967A35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FE036B-0B77-93B1-F264-55BA2BBADF0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0B6750-3982-8A22-5671-2D58FEE23BF9}"/>
              </a:ext>
            </a:extLst>
          </p:cNvPr>
          <p:cNvSpPr>
            <a:spLocks noGrp="1"/>
          </p:cNvSpPr>
          <p:nvPr>
            <p:ph type="dt" sz="half" idx="10"/>
          </p:nvPr>
        </p:nvSpPr>
        <p:spPr/>
        <p:txBody>
          <a:bodyPr/>
          <a:lstStyle/>
          <a:p>
            <a:fld id="{B4200681-0A03-48BB-AD2E-B13F4E43F0FE}" type="datetimeFigureOut">
              <a:rPr lang="en-US" smtClean="0"/>
              <a:t>7/25/2024</a:t>
            </a:fld>
            <a:endParaRPr lang="en-US"/>
          </a:p>
        </p:txBody>
      </p:sp>
      <p:sp>
        <p:nvSpPr>
          <p:cNvPr id="6" name="Footer Placeholder 5">
            <a:extLst>
              <a:ext uri="{FF2B5EF4-FFF2-40B4-BE49-F238E27FC236}">
                <a16:creationId xmlns:a16="http://schemas.microsoft.com/office/drawing/2014/main" id="{2BE6AF7A-7FAA-653E-145B-A1EC75DD9B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E12298-690E-64EC-E0E2-F2331582D443}"/>
              </a:ext>
            </a:extLst>
          </p:cNvPr>
          <p:cNvSpPr>
            <a:spLocks noGrp="1"/>
          </p:cNvSpPr>
          <p:nvPr>
            <p:ph type="sldNum" sz="quarter" idx="12"/>
          </p:nvPr>
        </p:nvSpPr>
        <p:spPr/>
        <p:txBody>
          <a:bodyPr/>
          <a:lstStyle/>
          <a:p>
            <a:fld id="{0671C9B1-EC17-4C01-91F9-3C30CA3576D6}" type="slidenum">
              <a:rPr lang="en-US" smtClean="0"/>
              <a:t>‹#›</a:t>
            </a:fld>
            <a:endParaRPr lang="en-US"/>
          </a:p>
        </p:txBody>
      </p:sp>
    </p:spTree>
    <p:extLst>
      <p:ext uri="{BB962C8B-B14F-4D97-AF65-F5344CB8AC3E}">
        <p14:creationId xmlns:p14="http://schemas.microsoft.com/office/powerpoint/2010/main" val="1302682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79B16-C0EF-689C-D6C0-2EF8CB46D96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1BF043E-3E77-3E25-B7A3-3B43F7030E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5E33BB-227F-5143-E5EC-A95C0331A25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AB4D7C-0164-DD3B-4AD1-43F03916BA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20D009-C604-8221-B864-72E0EE3C29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6942B4-5A0E-8B6A-58BC-D8858A79600A}"/>
              </a:ext>
            </a:extLst>
          </p:cNvPr>
          <p:cNvSpPr>
            <a:spLocks noGrp="1"/>
          </p:cNvSpPr>
          <p:nvPr>
            <p:ph type="dt" sz="half" idx="10"/>
          </p:nvPr>
        </p:nvSpPr>
        <p:spPr/>
        <p:txBody>
          <a:bodyPr/>
          <a:lstStyle/>
          <a:p>
            <a:fld id="{B4200681-0A03-48BB-AD2E-B13F4E43F0FE}" type="datetimeFigureOut">
              <a:rPr lang="en-US" smtClean="0"/>
              <a:t>7/25/2024</a:t>
            </a:fld>
            <a:endParaRPr lang="en-US"/>
          </a:p>
        </p:txBody>
      </p:sp>
      <p:sp>
        <p:nvSpPr>
          <p:cNvPr id="8" name="Footer Placeholder 7">
            <a:extLst>
              <a:ext uri="{FF2B5EF4-FFF2-40B4-BE49-F238E27FC236}">
                <a16:creationId xmlns:a16="http://schemas.microsoft.com/office/drawing/2014/main" id="{530F851F-257B-3908-2C70-C4E4CF707B3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328FB9F-D227-7EF1-50A6-1006582646FC}"/>
              </a:ext>
            </a:extLst>
          </p:cNvPr>
          <p:cNvSpPr>
            <a:spLocks noGrp="1"/>
          </p:cNvSpPr>
          <p:nvPr>
            <p:ph type="sldNum" sz="quarter" idx="12"/>
          </p:nvPr>
        </p:nvSpPr>
        <p:spPr/>
        <p:txBody>
          <a:bodyPr/>
          <a:lstStyle/>
          <a:p>
            <a:fld id="{0671C9B1-EC17-4C01-91F9-3C30CA3576D6}" type="slidenum">
              <a:rPr lang="en-US" smtClean="0"/>
              <a:t>‹#›</a:t>
            </a:fld>
            <a:endParaRPr lang="en-US"/>
          </a:p>
        </p:txBody>
      </p:sp>
    </p:spTree>
    <p:extLst>
      <p:ext uri="{BB962C8B-B14F-4D97-AF65-F5344CB8AC3E}">
        <p14:creationId xmlns:p14="http://schemas.microsoft.com/office/powerpoint/2010/main" val="994506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8B4C0-7A3C-0C2E-3A8D-3EC8746ACF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069EFC-35D5-2C1C-7541-7701533B73D2}"/>
              </a:ext>
            </a:extLst>
          </p:cNvPr>
          <p:cNvSpPr>
            <a:spLocks noGrp="1"/>
          </p:cNvSpPr>
          <p:nvPr>
            <p:ph type="dt" sz="half" idx="10"/>
          </p:nvPr>
        </p:nvSpPr>
        <p:spPr/>
        <p:txBody>
          <a:bodyPr/>
          <a:lstStyle/>
          <a:p>
            <a:fld id="{B4200681-0A03-48BB-AD2E-B13F4E43F0FE}" type="datetimeFigureOut">
              <a:rPr lang="en-US" smtClean="0"/>
              <a:t>7/25/2024</a:t>
            </a:fld>
            <a:endParaRPr lang="en-US"/>
          </a:p>
        </p:txBody>
      </p:sp>
      <p:sp>
        <p:nvSpPr>
          <p:cNvPr id="4" name="Footer Placeholder 3">
            <a:extLst>
              <a:ext uri="{FF2B5EF4-FFF2-40B4-BE49-F238E27FC236}">
                <a16:creationId xmlns:a16="http://schemas.microsoft.com/office/drawing/2014/main" id="{284CE358-7504-C658-BA6A-CD445F23B38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20E7FBD-818B-DFA4-911F-B153C4F4F2B6}"/>
              </a:ext>
            </a:extLst>
          </p:cNvPr>
          <p:cNvSpPr>
            <a:spLocks noGrp="1"/>
          </p:cNvSpPr>
          <p:nvPr>
            <p:ph type="sldNum" sz="quarter" idx="12"/>
          </p:nvPr>
        </p:nvSpPr>
        <p:spPr/>
        <p:txBody>
          <a:bodyPr/>
          <a:lstStyle/>
          <a:p>
            <a:fld id="{0671C9B1-EC17-4C01-91F9-3C30CA3576D6}" type="slidenum">
              <a:rPr lang="en-US" smtClean="0"/>
              <a:t>‹#›</a:t>
            </a:fld>
            <a:endParaRPr lang="en-US"/>
          </a:p>
        </p:txBody>
      </p:sp>
    </p:spTree>
    <p:extLst>
      <p:ext uri="{BB962C8B-B14F-4D97-AF65-F5344CB8AC3E}">
        <p14:creationId xmlns:p14="http://schemas.microsoft.com/office/powerpoint/2010/main" val="1878831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153EDA-DA82-1FC6-4F67-903090971DBF}"/>
              </a:ext>
            </a:extLst>
          </p:cNvPr>
          <p:cNvSpPr>
            <a:spLocks noGrp="1"/>
          </p:cNvSpPr>
          <p:nvPr>
            <p:ph type="dt" sz="half" idx="10"/>
          </p:nvPr>
        </p:nvSpPr>
        <p:spPr/>
        <p:txBody>
          <a:bodyPr/>
          <a:lstStyle/>
          <a:p>
            <a:fld id="{B4200681-0A03-48BB-AD2E-B13F4E43F0FE}" type="datetimeFigureOut">
              <a:rPr lang="en-US" smtClean="0"/>
              <a:t>7/25/2024</a:t>
            </a:fld>
            <a:endParaRPr lang="en-US"/>
          </a:p>
        </p:txBody>
      </p:sp>
      <p:sp>
        <p:nvSpPr>
          <p:cNvPr id="3" name="Footer Placeholder 2">
            <a:extLst>
              <a:ext uri="{FF2B5EF4-FFF2-40B4-BE49-F238E27FC236}">
                <a16:creationId xmlns:a16="http://schemas.microsoft.com/office/drawing/2014/main" id="{2601B258-C310-85F3-D355-AD908FAD362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7AA468-15C8-5628-F23E-1BBD8485F09F}"/>
              </a:ext>
            </a:extLst>
          </p:cNvPr>
          <p:cNvSpPr>
            <a:spLocks noGrp="1"/>
          </p:cNvSpPr>
          <p:nvPr>
            <p:ph type="sldNum" sz="quarter" idx="12"/>
          </p:nvPr>
        </p:nvSpPr>
        <p:spPr/>
        <p:txBody>
          <a:bodyPr/>
          <a:lstStyle/>
          <a:p>
            <a:fld id="{0671C9B1-EC17-4C01-91F9-3C30CA3576D6}" type="slidenum">
              <a:rPr lang="en-US" smtClean="0"/>
              <a:t>‹#›</a:t>
            </a:fld>
            <a:endParaRPr lang="en-US"/>
          </a:p>
        </p:txBody>
      </p:sp>
    </p:spTree>
    <p:extLst>
      <p:ext uri="{BB962C8B-B14F-4D97-AF65-F5344CB8AC3E}">
        <p14:creationId xmlns:p14="http://schemas.microsoft.com/office/powerpoint/2010/main" val="3717664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5C9C8-F752-C26E-FD98-7FBB4F6433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5894524-42B9-F347-E227-84ECAC1B1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78ED33C-632E-D294-81E1-1C8E6FE83C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9B8C3D-9404-178D-5D96-FBBD0C93EB43}"/>
              </a:ext>
            </a:extLst>
          </p:cNvPr>
          <p:cNvSpPr>
            <a:spLocks noGrp="1"/>
          </p:cNvSpPr>
          <p:nvPr>
            <p:ph type="dt" sz="half" idx="10"/>
          </p:nvPr>
        </p:nvSpPr>
        <p:spPr/>
        <p:txBody>
          <a:bodyPr/>
          <a:lstStyle/>
          <a:p>
            <a:fld id="{B4200681-0A03-48BB-AD2E-B13F4E43F0FE}" type="datetimeFigureOut">
              <a:rPr lang="en-US" smtClean="0"/>
              <a:t>7/25/2024</a:t>
            </a:fld>
            <a:endParaRPr lang="en-US"/>
          </a:p>
        </p:txBody>
      </p:sp>
      <p:sp>
        <p:nvSpPr>
          <p:cNvPr id="6" name="Footer Placeholder 5">
            <a:extLst>
              <a:ext uri="{FF2B5EF4-FFF2-40B4-BE49-F238E27FC236}">
                <a16:creationId xmlns:a16="http://schemas.microsoft.com/office/drawing/2014/main" id="{7AE4F5FF-269B-8BBF-F66B-553093EEE1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BEA001-FEE2-DB79-10D5-98D0B2CE9FD6}"/>
              </a:ext>
            </a:extLst>
          </p:cNvPr>
          <p:cNvSpPr>
            <a:spLocks noGrp="1"/>
          </p:cNvSpPr>
          <p:nvPr>
            <p:ph type="sldNum" sz="quarter" idx="12"/>
          </p:nvPr>
        </p:nvSpPr>
        <p:spPr/>
        <p:txBody>
          <a:bodyPr/>
          <a:lstStyle/>
          <a:p>
            <a:fld id="{0671C9B1-EC17-4C01-91F9-3C30CA3576D6}" type="slidenum">
              <a:rPr lang="en-US" smtClean="0"/>
              <a:t>‹#›</a:t>
            </a:fld>
            <a:endParaRPr lang="en-US"/>
          </a:p>
        </p:txBody>
      </p:sp>
    </p:spTree>
    <p:extLst>
      <p:ext uri="{BB962C8B-B14F-4D97-AF65-F5344CB8AC3E}">
        <p14:creationId xmlns:p14="http://schemas.microsoft.com/office/powerpoint/2010/main" val="4267379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5E524-93A4-34F3-39CE-2CEF685024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1D3902-89E8-1A48-CA3E-ADCBC4771F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BBA8FAA-7448-7F73-1961-BEAE2CB667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8A9304-F4B1-F067-97F7-C61834555D95}"/>
              </a:ext>
            </a:extLst>
          </p:cNvPr>
          <p:cNvSpPr>
            <a:spLocks noGrp="1"/>
          </p:cNvSpPr>
          <p:nvPr>
            <p:ph type="dt" sz="half" idx="10"/>
          </p:nvPr>
        </p:nvSpPr>
        <p:spPr/>
        <p:txBody>
          <a:bodyPr/>
          <a:lstStyle/>
          <a:p>
            <a:fld id="{B4200681-0A03-48BB-AD2E-B13F4E43F0FE}" type="datetimeFigureOut">
              <a:rPr lang="en-US" smtClean="0"/>
              <a:t>7/25/2024</a:t>
            </a:fld>
            <a:endParaRPr lang="en-US"/>
          </a:p>
        </p:txBody>
      </p:sp>
      <p:sp>
        <p:nvSpPr>
          <p:cNvPr id="6" name="Footer Placeholder 5">
            <a:extLst>
              <a:ext uri="{FF2B5EF4-FFF2-40B4-BE49-F238E27FC236}">
                <a16:creationId xmlns:a16="http://schemas.microsoft.com/office/drawing/2014/main" id="{766B055C-D8EA-4CBD-971D-97E75730EF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D817D7-A475-2212-B1FE-E520204357A2}"/>
              </a:ext>
            </a:extLst>
          </p:cNvPr>
          <p:cNvSpPr>
            <a:spLocks noGrp="1"/>
          </p:cNvSpPr>
          <p:nvPr>
            <p:ph type="sldNum" sz="quarter" idx="12"/>
          </p:nvPr>
        </p:nvSpPr>
        <p:spPr/>
        <p:txBody>
          <a:bodyPr/>
          <a:lstStyle/>
          <a:p>
            <a:fld id="{0671C9B1-EC17-4C01-91F9-3C30CA3576D6}" type="slidenum">
              <a:rPr lang="en-US" smtClean="0"/>
              <a:t>‹#›</a:t>
            </a:fld>
            <a:endParaRPr lang="en-US"/>
          </a:p>
        </p:txBody>
      </p:sp>
    </p:spTree>
    <p:extLst>
      <p:ext uri="{BB962C8B-B14F-4D97-AF65-F5344CB8AC3E}">
        <p14:creationId xmlns:p14="http://schemas.microsoft.com/office/powerpoint/2010/main" val="2107812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656A3-54C4-E5F4-2B90-4E2C1B0C2A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3E47C6-B4F6-18E4-B072-FBE06F0FCB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45F895-A753-60E7-007E-59FE320700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4200681-0A03-48BB-AD2E-B13F4E43F0FE}" type="datetimeFigureOut">
              <a:rPr lang="en-US" smtClean="0"/>
              <a:t>7/25/2024</a:t>
            </a:fld>
            <a:endParaRPr lang="en-US"/>
          </a:p>
        </p:txBody>
      </p:sp>
      <p:sp>
        <p:nvSpPr>
          <p:cNvPr id="5" name="Footer Placeholder 4">
            <a:extLst>
              <a:ext uri="{FF2B5EF4-FFF2-40B4-BE49-F238E27FC236}">
                <a16:creationId xmlns:a16="http://schemas.microsoft.com/office/drawing/2014/main" id="{5327E617-B631-2141-4652-4A14FAB8C6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0EF16F7-0BB7-9DC5-7D97-BE7ABF2AF8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671C9B1-EC17-4C01-91F9-3C30CA3576D6}" type="slidenum">
              <a:rPr lang="en-US" smtClean="0"/>
              <a:t>‹#›</a:t>
            </a:fld>
            <a:endParaRPr lang="en-US"/>
          </a:p>
        </p:txBody>
      </p:sp>
    </p:spTree>
    <p:extLst>
      <p:ext uri="{BB962C8B-B14F-4D97-AF65-F5344CB8AC3E}">
        <p14:creationId xmlns:p14="http://schemas.microsoft.com/office/powerpoint/2010/main" val="41837234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www.youtube.com/watch?v=EcD5hq8yazU"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A2D22-2084-EC6C-16A1-A574B74FDC8E}"/>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2AF5B88-3DD2-D20C-A43E-61FA5166D99A}"/>
              </a:ext>
            </a:extLst>
          </p:cNvPr>
          <p:cNvSpPr>
            <a:spLocks noGrp="1"/>
          </p:cNvSpPr>
          <p:nvPr>
            <p:ph type="subTitle" idx="1"/>
          </p:nvPr>
        </p:nvSpPr>
        <p:spPr/>
        <p:txBody>
          <a:bodyPr/>
          <a:lstStyle/>
          <a:p>
            <a:endParaRPr lang="en-US"/>
          </a:p>
        </p:txBody>
      </p:sp>
      <p:pic>
        <p:nvPicPr>
          <p:cNvPr id="7" name="Picture 6" descr="A colorful image of a person's head&#10;&#10;Description automatically generated">
            <a:extLst>
              <a:ext uri="{FF2B5EF4-FFF2-40B4-BE49-F238E27FC236}">
                <a16:creationId xmlns:a16="http://schemas.microsoft.com/office/drawing/2014/main" id="{F8AB5BBF-D9C3-3F69-991E-EBD2F57539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descr="A logo with a person in the middle&#10;&#10;Description automatically generated">
            <a:extLst>
              <a:ext uri="{FF2B5EF4-FFF2-40B4-BE49-F238E27FC236}">
                <a16:creationId xmlns:a16="http://schemas.microsoft.com/office/drawing/2014/main" id="{346C05BE-1D85-158D-C21E-6BCD5AAEF83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10797" y="0"/>
            <a:ext cx="1981200" cy="687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8419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81CC5389-CB4A-43B7-9A0E-5447CE0BC2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49" name="Color">
              <a:extLst>
                <a:ext uri="{FF2B5EF4-FFF2-40B4-BE49-F238E27FC236}">
                  <a16:creationId xmlns:a16="http://schemas.microsoft.com/office/drawing/2014/main" id="{017160F5-4BB5-41FB-B2D8-0AE0A6D76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Color">
              <a:extLst>
                <a:ext uri="{FF2B5EF4-FFF2-40B4-BE49-F238E27FC236}">
                  <a16:creationId xmlns:a16="http://schemas.microsoft.com/office/drawing/2014/main" id="{5AB10530-0B6F-40EF-9B05-F388D1BCB0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Color">
            <a:extLst>
              <a:ext uri="{FF2B5EF4-FFF2-40B4-BE49-F238E27FC236}">
                <a16:creationId xmlns:a16="http://schemas.microsoft.com/office/drawing/2014/main" id="{145B2F28-3A18-4BC2-8E92-9AF66F147C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804" y="598259"/>
            <a:ext cx="10889442" cy="5680742"/>
          </a:xfrm>
          <a:prstGeom prst="rect">
            <a:avLst/>
          </a:prstGeom>
          <a:solidFill>
            <a:srgbClr val="E4F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A cartoon of a person with a unicorn horn&#10;&#10;Description automatically generated">
            <a:extLst>
              <a:ext uri="{FF2B5EF4-FFF2-40B4-BE49-F238E27FC236}">
                <a16:creationId xmlns:a16="http://schemas.microsoft.com/office/drawing/2014/main" id="{2D406315-3A96-E143-A33D-210A546E2571}"/>
              </a:ext>
            </a:extLst>
          </p:cNvPr>
          <p:cNvPicPr>
            <a:picLocks noChangeAspect="1"/>
          </p:cNvPicPr>
          <p:nvPr/>
        </p:nvPicPr>
        <p:blipFill rotWithShape="1">
          <a:blip r:embed="rId3"/>
          <a:srcRect r="31943" b="-1"/>
          <a:stretch/>
        </p:blipFill>
        <p:spPr>
          <a:xfrm>
            <a:off x="4747307" y="653615"/>
            <a:ext cx="6702822" cy="5540004"/>
          </a:xfrm>
          <a:prstGeom prst="rect">
            <a:avLst/>
          </a:prstGeom>
        </p:spPr>
      </p:pic>
      <p:grpSp>
        <p:nvGrpSpPr>
          <p:cNvPr id="54" name="Group 53">
            <a:extLst>
              <a:ext uri="{FF2B5EF4-FFF2-40B4-BE49-F238E27FC236}">
                <a16:creationId xmlns:a16="http://schemas.microsoft.com/office/drawing/2014/main" id="{FA65A26F-1F64-451C-BFA2-F92410951F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0" y="0"/>
            <a:chExt cx="12188952" cy="6858000"/>
          </a:xfrm>
        </p:grpSpPr>
        <p:sp>
          <p:nvSpPr>
            <p:cNvPr id="55" name="Freeform: Shape 54">
              <a:extLst>
                <a:ext uri="{FF2B5EF4-FFF2-40B4-BE49-F238E27FC236}">
                  <a16:creationId xmlns:a16="http://schemas.microsoft.com/office/drawing/2014/main" id="{635C965A-C516-42B1-844F-9472408C9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C4C44BFB-148D-4919-BEE5-0138A35BCC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CD704AD9-4DAA-4F0F-8B02-8B765658A5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F9F0EF2-FB12-49A3-B73C-E38141A55F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49A9DBF1-1403-4BE8-B87E-0393E9CDE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3979BDB7-FA20-4F60-97B1-CF3696395B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3B7D32B5-D9D6-467E-8349-4A1A840FA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63285314-EDE3-BC51-F8A6-C96AE81DA85E}"/>
              </a:ext>
            </a:extLst>
          </p:cNvPr>
          <p:cNvSpPr>
            <a:spLocks noGrp="1"/>
          </p:cNvSpPr>
          <p:nvPr>
            <p:ph type="title"/>
          </p:nvPr>
        </p:nvSpPr>
        <p:spPr>
          <a:xfrm>
            <a:off x="844987" y="2359445"/>
            <a:ext cx="3573794" cy="2905120"/>
          </a:xfrm>
        </p:spPr>
        <p:txBody>
          <a:bodyPr vert="horz" lIns="91440" tIns="45720" rIns="91440" bIns="45720" rtlCol="0" anchor="b">
            <a:normAutofit fontScale="90000"/>
          </a:bodyPr>
          <a:lstStyle/>
          <a:p>
            <a:pPr marL="171450" marR="0" lvl="0" indent="-171450" algn="ctr" fontAlgn="auto">
              <a:spcAft>
                <a:spcPts val="0"/>
              </a:spcAft>
              <a:buClrTx/>
              <a:buSzTx/>
              <a:tabLst/>
              <a:defRPr/>
            </a:pPr>
            <a:r>
              <a:rPr lang="en-US" sz="3100" dirty="0">
                <a:solidFill>
                  <a:schemeClr val="tx2"/>
                </a:solidFill>
                <a:effectLst/>
              </a:rPr>
              <a:t>Watch: </a:t>
            </a:r>
            <a:br>
              <a:rPr lang="en-US" sz="3100" dirty="0">
                <a:solidFill>
                  <a:schemeClr val="tx2"/>
                </a:solidFill>
                <a:effectLst/>
              </a:rPr>
            </a:br>
            <a:r>
              <a:rPr lang="en-US" sz="3100" b="1" i="1" dirty="0">
                <a:solidFill>
                  <a:schemeClr val="tx2"/>
                </a:solidFill>
                <a:effectLst/>
              </a:rPr>
              <a:t>5 Signs Your Inner Voice Is Cruel (What To Do)</a:t>
            </a:r>
            <a:r>
              <a:rPr lang="en-US" sz="3100" dirty="0">
                <a:solidFill>
                  <a:schemeClr val="tx2"/>
                </a:solidFill>
                <a:effectLst/>
              </a:rPr>
              <a:t> </a:t>
            </a:r>
            <a:r>
              <a:rPr lang="en-US" sz="3100" dirty="0">
                <a:solidFill>
                  <a:srgbClr val="0070C0"/>
                </a:solidFill>
                <a:effectLst/>
                <a:hlinkClick r:id="rId4">
                  <a:extLst>
                    <a:ext uri="{A12FA001-AC4F-418D-AE19-62706E023703}">
                      <ahyp:hlinkClr xmlns:ahyp="http://schemas.microsoft.com/office/drawing/2018/hyperlinkcolor" val="tx"/>
                    </a:ext>
                  </a:extLst>
                </a:hlinkClick>
              </a:rPr>
              <a:t>https://www.youtube.com/watch?v=EcD5hq8yazU</a:t>
            </a:r>
            <a:r>
              <a:rPr lang="en-US" sz="3100" dirty="0">
                <a:solidFill>
                  <a:srgbClr val="0070C0"/>
                </a:solidFill>
                <a:effectLst/>
              </a:rPr>
              <a:t>  </a:t>
            </a:r>
            <a:br>
              <a:rPr lang="en-US" sz="3100" dirty="0">
                <a:solidFill>
                  <a:schemeClr val="tx2"/>
                </a:solidFill>
                <a:effectLst/>
              </a:rPr>
            </a:br>
            <a:r>
              <a:rPr lang="en-US" sz="3100" dirty="0">
                <a:solidFill>
                  <a:schemeClr val="tx2"/>
                </a:solidFill>
                <a:effectLst/>
              </a:rPr>
              <a:t> (4 min 26 sec)</a:t>
            </a:r>
            <a:br>
              <a:rPr lang="en-US" sz="2300" dirty="0">
                <a:solidFill>
                  <a:schemeClr val="tx2"/>
                </a:solidFill>
                <a:effectLst/>
              </a:rPr>
            </a:br>
            <a:endParaRPr lang="en-US" sz="2300" dirty="0">
              <a:solidFill>
                <a:schemeClr val="tx2"/>
              </a:solidFill>
              <a:effectLst/>
            </a:endParaRPr>
          </a:p>
        </p:txBody>
      </p:sp>
      <p:pic>
        <p:nvPicPr>
          <p:cNvPr id="3" name="Picture 2" descr="A logo with a person in the middle&#10;&#10;Description automatically generated">
            <a:extLst>
              <a:ext uri="{FF2B5EF4-FFF2-40B4-BE49-F238E27FC236}">
                <a16:creationId xmlns:a16="http://schemas.microsoft.com/office/drawing/2014/main" id="{FE5DD10D-7BA8-D052-81F2-753EBC17689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10797" y="0"/>
            <a:ext cx="1981200" cy="687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138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1" name="Group 10">
            <a:extLst>
              <a:ext uri="{FF2B5EF4-FFF2-40B4-BE49-F238E27FC236}">
                <a16:creationId xmlns:a16="http://schemas.microsoft.com/office/drawing/2014/main" id="{05314994-6337-4875-8CF5-652CAFE834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4267200"/>
            <a:chOff x="7467600" y="0"/>
            <a:chExt cx="4724400" cy="6858000"/>
          </a:xfrm>
        </p:grpSpPr>
        <p:sp>
          <p:nvSpPr>
            <p:cNvPr id="12" name="Rectangle 11">
              <a:extLst>
                <a:ext uri="{FF2B5EF4-FFF2-40B4-BE49-F238E27FC236}">
                  <a16:creationId xmlns:a16="http://schemas.microsoft.com/office/drawing/2014/main" id="{B3A2D4D6-D501-439A-9FC6-397879C46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5CD20BAA-1998-4EBB-AD61-13A92072E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5" name="Freeform: Shape 14">
            <a:extLst>
              <a:ext uri="{FF2B5EF4-FFF2-40B4-BE49-F238E27FC236}">
                <a16:creationId xmlns:a16="http://schemas.microsoft.com/office/drawing/2014/main" id="{7449A6C7-D15F-4AA5-BFA5-71A404B47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67200"/>
          </a:xfrm>
          <a:custGeom>
            <a:avLst/>
            <a:gdLst>
              <a:gd name="connsiteX0" fmla="*/ 2537169 w 12192000"/>
              <a:gd name="connsiteY0" fmla="*/ 4125568 h 4267200"/>
              <a:gd name="connsiteX1" fmla="*/ 3246267 w 12192000"/>
              <a:gd name="connsiteY1" fmla="*/ 4262961 h 4267200"/>
              <a:gd name="connsiteX2" fmla="*/ 3253970 w 12192000"/>
              <a:gd name="connsiteY2" fmla="*/ 4267200 h 4267200"/>
              <a:gd name="connsiteX3" fmla="*/ 3071791 w 12192000"/>
              <a:gd name="connsiteY3" fmla="*/ 4267200 h 4267200"/>
              <a:gd name="connsiteX4" fmla="*/ 2975095 w 12192000"/>
              <a:gd name="connsiteY4" fmla="*/ 4243356 h 4267200"/>
              <a:gd name="connsiteX5" fmla="*/ 2626982 w 12192000"/>
              <a:gd name="connsiteY5" fmla="*/ 4206450 h 4267200"/>
              <a:gd name="connsiteX6" fmla="*/ 2490617 w 12192000"/>
              <a:gd name="connsiteY6" fmla="*/ 4206951 h 4267200"/>
              <a:gd name="connsiteX7" fmla="*/ 2819869 w 12192000"/>
              <a:gd name="connsiteY7" fmla="*/ 4252936 h 4267200"/>
              <a:gd name="connsiteX8" fmla="*/ 2900997 w 12192000"/>
              <a:gd name="connsiteY8" fmla="*/ 4267200 h 4267200"/>
              <a:gd name="connsiteX9" fmla="*/ 2705858 w 12192000"/>
              <a:gd name="connsiteY9" fmla="*/ 4267200 h 4267200"/>
              <a:gd name="connsiteX10" fmla="*/ 2561467 w 12192000"/>
              <a:gd name="connsiteY10" fmla="*/ 4246270 h 4267200"/>
              <a:gd name="connsiteX11" fmla="*/ 2305292 w 12192000"/>
              <a:gd name="connsiteY11" fmla="*/ 4219492 h 4267200"/>
              <a:gd name="connsiteX12" fmla="*/ 2409349 w 12192000"/>
              <a:gd name="connsiteY12" fmla="*/ 4267200 h 4267200"/>
              <a:gd name="connsiteX13" fmla="*/ 2266705 w 12192000"/>
              <a:gd name="connsiteY13" fmla="*/ 4267200 h 4267200"/>
              <a:gd name="connsiteX14" fmla="*/ 2183576 w 12192000"/>
              <a:gd name="connsiteY14" fmla="*/ 4227150 h 4267200"/>
              <a:gd name="connsiteX15" fmla="*/ 2151029 w 12192000"/>
              <a:gd name="connsiteY15" fmla="*/ 4146947 h 4267200"/>
              <a:gd name="connsiteX16" fmla="*/ 2537169 w 12192000"/>
              <a:gd name="connsiteY16" fmla="*/ 4125568 h 4267200"/>
              <a:gd name="connsiteX17" fmla="*/ 9258094 w 12192000"/>
              <a:gd name="connsiteY17" fmla="*/ 3958602 h 4267200"/>
              <a:gd name="connsiteX18" fmla="*/ 8526712 w 12192000"/>
              <a:gd name="connsiteY18" fmla="*/ 4119804 h 4267200"/>
              <a:gd name="connsiteX19" fmla="*/ 9258094 w 12192000"/>
              <a:gd name="connsiteY19" fmla="*/ 3958602 h 4267200"/>
              <a:gd name="connsiteX20" fmla="*/ 9168987 w 12192000"/>
              <a:gd name="connsiteY20" fmla="*/ 3919232 h 4267200"/>
              <a:gd name="connsiteX21" fmla="*/ 8603910 w 12192000"/>
              <a:gd name="connsiteY21" fmla="*/ 4068895 h 4267200"/>
              <a:gd name="connsiteX22" fmla="*/ 9252382 w 12192000"/>
              <a:gd name="connsiteY22" fmla="*/ 3927759 h 4267200"/>
              <a:gd name="connsiteX23" fmla="*/ 9168987 w 12192000"/>
              <a:gd name="connsiteY23" fmla="*/ 3919232 h 4267200"/>
              <a:gd name="connsiteX24" fmla="*/ 1635889 w 12192000"/>
              <a:gd name="connsiteY24" fmla="*/ 3709494 h 4267200"/>
              <a:gd name="connsiteX25" fmla="*/ 1634800 w 12192000"/>
              <a:gd name="connsiteY25" fmla="*/ 3731111 h 4267200"/>
              <a:gd name="connsiteX26" fmla="*/ 1635889 w 12192000"/>
              <a:gd name="connsiteY26" fmla="*/ 3709494 h 4267200"/>
              <a:gd name="connsiteX27" fmla="*/ 3174829 w 12192000"/>
              <a:gd name="connsiteY27" fmla="*/ 3620110 h 4267200"/>
              <a:gd name="connsiteX28" fmla="*/ 3189263 w 12192000"/>
              <a:gd name="connsiteY28" fmla="*/ 3625726 h 4267200"/>
              <a:gd name="connsiteX29" fmla="*/ 3560912 w 12192000"/>
              <a:gd name="connsiteY29" fmla="*/ 4079863 h 4267200"/>
              <a:gd name="connsiteX30" fmla="*/ 3611854 w 12192000"/>
              <a:gd name="connsiteY30" fmla="*/ 4188366 h 4267200"/>
              <a:gd name="connsiteX31" fmla="*/ 3631583 w 12192000"/>
              <a:gd name="connsiteY31" fmla="*/ 4267200 h 4267200"/>
              <a:gd name="connsiteX32" fmla="*/ 3575699 w 12192000"/>
              <a:gd name="connsiteY32" fmla="*/ 4267200 h 4267200"/>
              <a:gd name="connsiteX33" fmla="*/ 3575567 w 12192000"/>
              <a:gd name="connsiteY33" fmla="*/ 4263588 h 4267200"/>
              <a:gd name="connsiteX34" fmla="*/ 3467355 w 12192000"/>
              <a:gd name="connsiteY34" fmla="*/ 3988130 h 4267200"/>
              <a:gd name="connsiteX35" fmla="*/ 3310753 w 12192000"/>
              <a:gd name="connsiteY35" fmla="*/ 3787140 h 4267200"/>
              <a:gd name="connsiteX36" fmla="*/ 3291335 w 12192000"/>
              <a:gd name="connsiteY36" fmla="*/ 3767420 h 4267200"/>
              <a:gd name="connsiteX37" fmla="*/ 3390805 w 12192000"/>
              <a:gd name="connsiteY37" fmla="*/ 3937163 h 4267200"/>
              <a:gd name="connsiteX38" fmla="*/ 3545740 w 12192000"/>
              <a:gd name="connsiteY38" fmla="*/ 4251102 h 4267200"/>
              <a:gd name="connsiteX39" fmla="*/ 3550709 w 12192000"/>
              <a:gd name="connsiteY39" fmla="*/ 4267200 h 4267200"/>
              <a:gd name="connsiteX40" fmla="*/ 3513586 w 12192000"/>
              <a:gd name="connsiteY40" fmla="*/ 4267200 h 4267200"/>
              <a:gd name="connsiteX41" fmla="*/ 3470728 w 12192000"/>
              <a:gd name="connsiteY41" fmla="*/ 4152456 h 4267200"/>
              <a:gd name="connsiteX42" fmla="*/ 3364433 w 12192000"/>
              <a:gd name="connsiteY42" fmla="*/ 3953121 h 4267200"/>
              <a:gd name="connsiteX43" fmla="*/ 3316479 w 12192000"/>
              <a:gd name="connsiteY43" fmla="*/ 3872136 h 4267200"/>
              <a:gd name="connsiteX44" fmla="*/ 3504482 w 12192000"/>
              <a:gd name="connsiteY44" fmla="*/ 4267200 h 4267200"/>
              <a:gd name="connsiteX45" fmla="*/ 3467547 w 12192000"/>
              <a:gd name="connsiteY45" fmla="*/ 4267200 h 4267200"/>
              <a:gd name="connsiteX46" fmla="*/ 3177952 w 12192000"/>
              <a:gd name="connsiteY46" fmla="*/ 3657386 h 4267200"/>
              <a:gd name="connsiteX47" fmla="*/ 3174829 w 12192000"/>
              <a:gd name="connsiteY47" fmla="*/ 3620110 h 4267200"/>
              <a:gd name="connsiteX48" fmla="*/ 11279315 w 12192000"/>
              <a:gd name="connsiteY48" fmla="*/ 3618448 h 4267200"/>
              <a:gd name="connsiteX49" fmla="*/ 11317765 w 12192000"/>
              <a:gd name="connsiteY49" fmla="*/ 3638405 h 4267200"/>
              <a:gd name="connsiteX50" fmla="*/ 11304886 w 12192000"/>
              <a:gd name="connsiteY50" fmla="*/ 4200582 h 4267200"/>
              <a:gd name="connsiteX51" fmla="*/ 11298904 w 12192000"/>
              <a:gd name="connsiteY51" fmla="*/ 4267200 h 4267200"/>
              <a:gd name="connsiteX52" fmla="*/ 11213088 w 12192000"/>
              <a:gd name="connsiteY52" fmla="*/ 4267200 h 4267200"/>
              <a:gd name="connsiteX53" fmla="*/ 11219157 w 12192000"/>
              <a:gd name="connsiteY53" fmla="*/ 4210725 h 4267200"/>
              <a:gd name="connsiteX54" fmla="*/ 11225213 w 12192000"/>
              <a:gd name="connsiteY54" fmla="*/ 3936722 h 4267200"/>
              <a:gd name="connsiteX55" fmla="*/ 11182914 w 12192000"/>
              <a:gd name="connsiteY55" fmla="*/ 4196771 h 4267200"/>
              <a:gd name="connsiteX56" fmla="*/ 11172266 w 12192000"/>
              <a:gd name="connsiteY56" fmla="*/ 4267200 h 4267200"/>
              <a:gd name="connsiteX57" fmla="*/ 11140975 w 12192000"/>
              <a:gd name="connsiteY57" fmla="*/ 4267200 h 4267200"/>
              <a:gd name="connsiteX58" fmla="*/ 11152239 w 12192000"/>
              <a:gd name="connsiteY58" fmla="*/ 4192628 h 4267200"/>
              <a:gd name="connsiteX59" fmla="*/ 11201005 w 12192000"/>
              <a:gd name="connsiteY59" fmla="*/ 3900089 h 4267200"/>
              <a:gd name="connsiteX60" fmla="*/ 11105754 w 12192000"/>
              <a:gd name="connsiteY60" fmla="*/ 4139192 h 4267200"/>
              <a:gd name="connsiteX61" fmla="*/ 11065821 w 12192000"/>
              <a:gd name="connsiteY61" fmla="*/ 4267200 h 4267200"/>
              <a:gd name="connsiteX62" fmla="*/ 10978133 w 12192000"/>
              <a:gd name="connsiteY62" fmla="*/ 4267200 h 4267200"/>
              <a:gd name="connsiteX63" fmla="*/ 11088889 w 12192000"/>
              <a:gd name="connsiteY63" fmla="*/ 3963916 h 4267200"/>
              <a:gd name="connsiteX64" fmla="*/ 11231212 w 12192000"/>
              <a:gd name="connsiteY64" fmla="*/ 3645474 h 4267200"/>
              <a:gd name="connsiteX65" fmla="*/ 11279315 w 12192000"/>
              <a:gd name="connsiteY65" fmla="*/ 3618448 h 4267200"/>
              <a:gd name="connsiteX66" fmla="*/ 10296877 w 12192000"/>
              <a:gd name="connsiteY66" fmla="*/ 3526602 h 4267200"/>
              <a:gd name="connsiteX67" fmla="*/ 10314210 w 12192000"/>
              <a:gd name="connsiteY67" fmla="*/ 3538353 h 4267200"/>
              <a:gd name="connsiteX68" fmla="*/ 10450858 w 12192000"/>
              <a:gd name="connsiteY68" fmla="*/ 3902477 h 4267200"/>
              <a:gd name="connsiteX69" fmla="*/ 10572255 w 12192000"/>
              <a:gd name="connsiteY69" fmla="*/ 4267200 h 4267200"/>
              <a:gd name="connsiteX70" fmla="*/ 10477642 w 12192000"/>
              <a:gd name="connsiteY70" fmla="*/ 4267200 h 4267200"/>
              <a:gd name="connsiteX71" fmla="*/ 10436479 w 12192000"/>
              <a:gd name="connsiteY71" fmla="*/ 4144570 h 4267200"/>
              <a:gd name="connsiteX72" fmla="*/ 10277529 w 12192000"/>
              <a:gd name="connsiteY72" fmla="*/ 3701307 h 4267200"/>
              <a:gd name="connsiteX73" fmla="*/ 10276797 w 12192000"/>
              <a:gd name="connsiteY73" fmla="*/ 3708672 h 4267200"/>
              <a:gd name="connsiteX74" fmla="*/ 10385906 w 12192000"/>
              <a:gd name="connsiteY74" fmla="*/ 4147031 h 4267200"/>
              <a:gd name="connsiteX75" fmla="*/ 10431445 w 12192000"/>
              <a:gd name="connsiteY75" fmla="*/ 4267200 h 4267200"/>
              <a:gd name="connsiteX76" fmla="*/ 10398237 w 12192000"/>
              <a:gd name="connsiteY76" fmla="*/ 4267200 h 4267200"/>
              <a:gd name="connsiteX77" fmla="*/ 10356661 w 12192000"/>
              <a:gd name="connsiteY77" fmla="*/ 4157302 h 4267200"/>
              <a:gd name="connsiteX78" fmla="*/ 10268559 w 12192000"/>
              <a:gd name="connsiteY78" fmla="*/ 3871054 h 4267200"/>
              <a:gd name="connsiteX79" fmla="*/ 10340065 w 12192000"/>
              <a:gd name="connsiteY79" fmla="*/ 4201637 h 4267200"/>
              <a:gd name="connsiteX80" fmla="*/ 10368861 w 12192000"/>
              <a:gd name="connsiteY80" fmla="*/ 4267200 h 4267200"/>
              <a:gd name="connsiteX81" fmla="*/ 10267862 w 12192000"/>
              <a:gd name="connsiteY81" fmla="*/ 4267200 h 4267200"/>
              <a:gd name="connsiteX82" fmla="*/ 10236210 w 12192000"/>
              <a:gd name="connsiteY82" fmla="*/ 4185635 h 4267200"/>
              <a:gd name="connsiteX83" fmla="*/ 10225980 w 12192000"/>
              <a:gd name="connsiteY83" fmla="*/ 3561061 h 4267200"/>
              <a:gd name="connsiteX84" fmla="*/ 10296877 w 12192000"/>
              <a:gd name="connsiteY84" fmla="*/ 3526602 h 4267200"/>
              <a:gd name="connsiteX85" fmla="*/ 3429186 w 12192000"/>
              <a:gd name="connsiteY85" fmla="*/ 3458784 h 4267200"/>
              <a:gd name="connsiteX86" fmla="*/ 3446761 w 12192000"/>
              <a:gd name="connsiteY86" fmla="*/ 3461278 h 4267200"/>
              <a:gd name="connsiteX87" fmla="*/ 4419733 w 12192000"/>
              <a:gd name="connsiteY87" fmla="*/ 3963555 h 4267200"/>
              <a:gd name="connsiteX88" fmla="*/ 4659448 w 12192000"/>
              <a:gd name="connsiteY88" fmla="*/ 4172746 h 4267200"/>
              <a:gd name="connsiteX89" fmla="*/ 4719140 w 12192000"/>
              <a:gd name="connsiteY89" fmla="*/ 4267200 h 4267200"/>
              <a:gd name="connsiteX90" fmla="*/ 4641222 w 12192000"/>
              <a:gd name="connsiteY90" fmla="*/ 4267200 h 4267200"/>
              <a:gd name="connsiteX91" fmla="*/ 4599968 w 12192000"/>
              <a:gd name="connsiteY91" fmla="*/ 4207074 h 4267200"/>
              <a:gd name="connsiteX92" fmla="*/ 4136093 w 12192000"/>
              <a:gd name="connsiteY92" fmla="*/ 3858466 h 4267200"/>
              <a:gd name="connsiteX93" fmla="*/ 3670252 w 12192000"/>
              <a:gd name="connsiteY93" fmla="*/ 3622798 h 4267200"/>
              <a:gd name="connsiteX94" fmla="*/ 3817258 w 12192000"/>
              <a:gd name="connsiteY94" fmla="*/ 3723577 h 4267200"/>
              <a:gd name="connsiteX95" fmla="*/ 4000461 w 12192000"/>
              <a:gd name="connsiteY95" fmla="*/ 3855966 h 4267200"/>
              <a:gd name="connsiteX96" fmla="*/ 4088180 w 12192000"/>
              <a:gd name="connsiteY96" fmla="*/ 3929774 h 4267200"/>
              <a:gd name="connsiteX97" fmla="*/ 4184555 w 12192000"/>
              <a:gd name="connsiteY97" fmla="*/ 4010683 h 4267200"/>
              <a:gd name="connsiteX98" fmla="*/ 4399563 w 12192000"/>
              <a:gd name="connsiteY98" fmla="*/ 4158106 h 4267200"/>
              <a:gd name="connsiteX99" fmla="*/ 4546299 w 12192000"/>
              <a:gd name="connsiteY99" fmla="*/ 4254934 h 4267200"/>
              <a:gd name="connsiteX100" fmla="*/ 4561743 w 12192000"/>
              <a:gd name="connsiteY100" fmla="*/ 4267200 h 4267200"/>
              <a:gd name="connsiteX101" fmla="*/ 4509274 w 12192000"/>
              <a:gd name="connsiteY101" fmla="*/ 4267200 h 4267200"/>
              <a:gd name="connsiteX102" fmla="*/ 4383389 w 12192000"/>
              <a:gd name="connsiteY102" fmla="*/ 4184369 h 4267200"/>
              <a:gd name="connsiteX103" fmla="*/ 4165508 w 12192000"/>
              <a:gd name="connsiteY103" fmla="*/ 4035196 h 4267200"/>
              <a:gd name="connsiteX104" fmla="*/ 4068162 w 12192000"/>
              <a:gd name="connsiteY104" fmla="*/ 3953394 h 4267200"/>
              <a:gd name="connsiteX105" fmla="*/ 3981416 w 12192000"/>
              <a:gd name="connsiteY105" fmla="*/ 3880482 h 4267200"/>
              <a:gd name="connsiteX106" fmla="*/ 3800147 w 12192000"/>
              <a:gd name="connsiteY106" fmla="*/ 3749872 h 4267200"/>
              <a:gd name="connsiteX107" fmla="*/ 3655073 w 12192000"/>
              <a:gd name="connsiteY107" fmla="*/ 3650884 h 4267200"/>
              <a:gd name="connsiteX108" fmla="*/ 3989938 w 12192000"/>
              <a:gd name="connsiteY108" fmla="*/ 3991685 h 4267200"/>
              <a:gd name="connsiteX109" fmla="*/ 4393907 w 12192000"/>
              <a:gd name="connsiteY109" fmla="*/ 4261258 h 4267200"/>
              <a:gd name="connsiteX110" fmla="*/ 4408201 w 12192000"/>
              <a:gd name="connsiteY110" fmla="*/ 4267200 h 4267200"/>
              <a:gd name="connsiteX111" fmla="*/ 4250346 w 12192000"/>
              <a:gd name="connsiteY111" fmla="*/ 4267200 h 4267200"/>
              <a:gd name="connsiteX112" fmla="*/ 4245269 w 12192000"/>
              <a:gd name="connsiteY112" fmla="*/ 4265040 h 4267200"/>
              <a:gd name="connsiteX113" fmla="*/ 4036318 w 12192000"/>
              <a:gd name="connsiteY113" fmla="*/ 4147013 h 4267200"/>
              <a:gd name="connsiteX114" fmla="*/ 3432098 w 12192000"/>
              <a:gd name="connsiteY114" fmla="*/ 3537312 h 4267200"/>
              <a:gd name="connsiteX115" fmla="*/ 3429186 w 12192000"/>
              <a:gd name="connsiteY115" fmla="*/ 3458784 h 4267200"/>
              <a:gd name="connsiteX116" fmla="*/ 9334796 w 12192000"/>
              <a:gd name="connsiteY116" fmla="*/ 3456584 h 4267200"/>
              <a:gd name="connsiteX117" fmla="*/ 9651570 w 12192000"/>
              <a:gd name="connsiteY117" fmla="*/ 3826505 h 4267200"/>
              <a:gd name="connsiteX118" fmla="*/ 9334796 w 12192000"/>
              <a:gd name="connsiteY118" fmla="*/ 3456584 h 4267200"/>
              <a:gd name="connsiteX119" fmla="*/ 4440129 w 12192000"/>
              <a:gd name="connsiteY119" fmla="*/ 3448571 h 4267200"/>
              <a:gd name="connsiteX120" fmla="*/ 4856525 w 12192000"/>
              <a:gd name="connsiteY120" fmla="*/ 3915351 h 4267200"/>
              <a:gd name="connsiteX121" fmla="*/ 5059055 w 12192000"/>
              <a:gd name="connsiteY121" fmla="*/ 4108918 h 4267200"/>
              <a:gd name="connsiteX122" fmla="*/ 5290070 w 12192000"/>
              <a:gd name="connsiteY122" fmla="*/ 4263619 h 4267200"/>
              <a:gd name="connsiteX123" fmla="*/ 4834991 w 12192000"/>
              <a:gd name="connsiteY123" fmla="*/ 3830985 h 4267200"/>
              <a:gd name="connsiteX124" fmla="*/ 4440129 w 12192000"/>
              <a:gd name="connsiteY124" fmla="*/ 3448571 h 4267200"/>
              <a:gd name="connsiteX125" fmla="*/ 5425834 w 12192000"/>
              <a:gd name="connsiteY125" fmla="*/ 3162785 h 4267200"/>
              <a:gd name="connsiteX126" fmla="*/ 5401644 w 12192000"/>
              <a:gd name="connsiteY126" fmla="*/ 3617847 h 4267200"/>
              <a:gd name="connsiteX127" fmla="*/ 5467256 w 12192000"/>
              <a:gd name="connsiteY127" fmla="*/ 4175494 h 4267200"/>
              <a:gd name="connsiteX128" fmla="*/ 5448069 w 12192000"/>
              <a:gd name="connsiteY128" fmla="*/ 3567554 h 4267200"/>
              <a:gd name="connsiteX129" fmla="*/ 1318687 w 12192000"/>
              <a:gd name="connsiteY129" fmla="*/ 3113840 h 4267200"/>
              <a:gd name="connsiteX130" fmla="*/ 1066793 w 12192000"/>
              <a:gd name="connsiteY130" fmla="*/ 3212171 h 4267200"/>
              <a:gd name="connsiteX131" fmla="*/ 993319 w 12192000"/>
              <a:gd name="connsiteY131" fmla="*/ 3247648 h 4267200"/>
              <a:gd name="connsiteX132" fmla="*/ 853081 w 12192000"/>
              <a:gd name="connsiteY132" fmla="*/ 3312410 h 4267200"/>
              <a:gd name="connsiteX133" fmla="*/ 805957 w 12192000"/>
              <a:gd name="connsiteY133" fmla="*/ 3330443 h 4267200"/>
              <a:gd name="connsiteX134" fmla="*/ 1318687 w 12192000"/>
              <a:gd name="connsiteY134" fmla="*/ 3113840 h 4267200"/>
              <a:gd name="connsiteX135" fmla="*/ 5453702 w 12192000"/>
              <a:gd name="connsiteY135" fmla="*/ 3090882 h 4267200"/>
              <a:gd name="connsiteX136" fmla="*/ 5480135 w 12192000"/>
              <a:gd name="connsiteY136" fmla="*/ 3565802 h 4267200"/>
              <a:gd name="connsiteX137" fmla="*/ 5499023 w 12192000"/>
              <a:gd name="connsiteY137" fmla="*/ 4166310 h 4267200"/>
              <a:gd name="connsiteX138" fmla="*/ 5547022 w 12192000"/>
              <a:gd name="connsiteY138" fmla="*/ 3607838 h 4267200"/>
              <a:gd name="connsiteX139" fmla="*/ 5515964 w 12192000"/>
              <a:gd name="connsiteY139" fmla="*/ 3378541 h 4267200"/>
              <a:gd name="connsiteX140" fmla="*/ 5453702 w 12192000"/>
              <a:gd name="connsiteY140" fmla="*/ 3090882 h 4267200"/>
              <a:gd name="connsiteX141" fmla="*/ 9790480 w 12192000"/>
              <a:gd name="connsiteY141" fmla="*/ 3078533 h 4267200"/>
              <a:gd name="connsiteX142" fmla="*/ 9763295 w 12192000"/>
              <a:gd name="connsiteY142" fmla="*/ 3245370 h 4267200"/>
              <a:gd name="connsiteX143" fmla="*/ 9736458 w 12192000"/>
              <a:gd name="connsiteY143" fmla="*/ 3758413 h 4267200"/>
              <a:gd name="connsiteX144" fmla="*/ 9763499 w 12192000"/>
              <a:gd name="connsiteY144" fmla="*/ 3528057 h 4267200"/>
              <a:gd name="connsiteX145" fmla="*/ 9793906 w 12192000"/>
              <a:gd name="connsiteY145" fmla="*/ 3231157 h 4267200"/>
              <a:gd name="connsiteX146" fmla="*/ 9791874 w 12192000"/>
              <a:gd name="connsiteY146" fmla="*/ 3142788 h 4267200"/>
              <a:gd name="connsiteX147" fmla="*/ 9790480 w 12192000"/>
              <a:gd name="connsiteY147" fmla="*/ 3078533 h 4267200"/>
              <a:gd name="connsiteX148" fmla="*/ 1238695 w 12192000"/>
              <a:gd name="connsiteY148" fmla="*/ 3076820 h 4267200"/>
              <a:gd name="connsiteX149" fmla="*/ 716371 w 12192000"/>
              <a:gd name="connsiteY149" fmla="*/ 3293249 h 4267200"/>
              <a:gd name="connsiteX150" fmla="*/ 579522 w 12192000"/>
              <a:gd name="connsiteY150" fmla="*/ 3371759 h 4267200"/>
              <a:gd name="connsiteX151" fmla="*/ 600288 w 12192000"/>
              <a:gd name="connsiteY151" fmla="*/ 3365555 h 4267200"/>
              <a:gd name="connsiteX152" fmla="*/ 840692 w 12192000"/>
              <a:gd name="connsiteY152" fmla="*/ 3284921 h 4267200"/>
              <a:gd name="connsiteX153" fmla="*/ 979248 w 12192000"/>
              <a:gd name="connsiteY153" fmla="*/ 3221003 h 4267200"/>
              <a:gd name="connsiteX154" fmla="*/ 1053282 w 12192000"/>
              <a:gd name="connsiteY154" fmla="*/ 3185247 h 4267200"/>
              <a:gd name="connsiteX155" fmla="*/ 1320603 w 12192000"/>
              <a:gd name="connsiteY155" fmla="*/ 3081281 h 4267200"/>
              <a:gd name="connsiteX156" fmla="*/ 1238695 w 12192000"/>
              <a:gd name="connsiteY156" fmla="*/ 3076820 h 4267200"/>
              <a:gd name="connsiteX157" fmla="*/ 5425627 w 12192000"/>
              <a:gd name="connsiteY157" fmla="*/ 2954192 h 4267200"/>
              <a:gd name="connsiteX158" fmla="*/ 5470770 w 12192000"/>
              <a:gd name="connsiteY158" fmla="*/ 3005435 h 4267200"/>
              <a:gd name="connsiteX159" fmla="*/ 5567647 w 12192000"/>
              <a:gd name="connsiteY159" fmla="*/ 4190286 h 4267200"/>
              <a:gd name="connsiteX160" fmla="*/ 5545854 w 12192000"/>
              <a:gd name="connsiteY160" fmla="*/ 4267200 h 4267200"/>
              <a:gd name="connsiteX161" fmla="*/ 5391871 w 12192000"/>
              <a:gd name="connsiteY161" fmla="*/ 4267200 h 4267200"/>
              <a:gd name="connsiteX162" fmla="*/ 5318171 w 12192000"/>
              <a:gd name="connsiteY162" fmla="*/ 4175818 h 4267200"/>
              <a:gd name="connsiteX163" fmla="*/ 4943646 w 12192000"/>
              <a:gd name="connsiteY163" fmla="*/ 3822916 h 4267200"/>
              <a:gd name="connsiteX164" fmla="*/ 4594837 w 12192000"/>
              <a:gd name="connsiteY164" fmla="*/ 3532274 h 4267200"/>
              <a:gd name="connsiteX165" fmla="*/ 4441737 w 12192000"/>
              <a:gd name="connsiteY165" fmla="*/ 3399734 h 4267200"/>
              <a:gd name="connsiteX166" fmla="*/ 4431236 w 12192000"/>
              <a:gd name="connsiteY166" fmla="*/ 3400954 h 4267200"/>
              <a:gd name="connsiteX167" fmla="*/ 4557150 w 12192000"/>
              <a:gd name="connsiteY167" fmla="*/ 3510023 h 4267200"/>
              <a:gd name="connsiteX168" fmla="*/ 4856936 w 12192000"/>
              <a:gd name="connsiteY168" fmla="*/ 3809146 h 4267200"/>
              <a:gd name="connsiteX169" fmla="*/ 5111996 w 12192000"/>
              <a:gd name="connsiteY169" fmla="*/ 4065759 h 4267200"/>
              <a:gd name="connsiteX170" fmla="*/ 5246890 w 12192000"/>
              <a:gd name="connsiteY170" fmla="*/ 4187633 h 4267200"/>
              <a:gd name="connsiteX171" fmla="*/ 5347266 w 12192000"/>
              <a:gd name="connsiteY171" fmla="*/ 4267200 h 4267200"/>
              <a:gd name="connsiteX172" fmla="*/ 5164092 w 12192000"/>
              <a:gd name="connsiteY172" fmla="*/ 4267200 h 4267200"/>
              <a:gd name="connsiteX173" fmla="*/ 5108945 w 12192000"/>
              <a:gd name="connsiteY173" fmla="*/ 4232176 h 4267200"/>
              <a:gd name="connsiteX174" fmla="*/ 4294126 w 12192000"/>
              <a:gd name="connsiteY174" fmla="*/ 3303048 h 4267200"/>
              <a:gd name="connsiteX175" fmla="*/ 4305321 w 12192000"/>
              <a:gd name="connsiteY175" fmla="*/ 3256953 h 4267200"/>
              <a:gd name="connsiteX176" fmla="*/ 4949299 w 12192000"/>
              <a:gd name="connsiteY176" fmla="*/ 3766336 h 4267200"/>
              <a:gd name="connsiteX177" fmla="*/ 5291452 w 12192000"/>
              <a:gd name="connsiteY177" fmla="*/ 4076801 h 4267200"/>
              <a:gd name="connsiteX178" fmla="*/ 5434998 w 12192000"/>
              <a:gd name="connsiteY178" fmla="*/ 4254100 h 4267200"/>
              <a:gd name="connsiteX179" fmla="*/ 5351015 w 12192000"/>
              <a:gd name="connsiteY179" fmla="*/ 3760989 h 4267200"/>
              <a:gd name="connsiteX180" fmla="*/ 5413780 w 12192000"/>
              <a:gd name="connsiteY180" fmla="*/ 2966265 h 4267200"/>
              <a:gd name="connsiteX181" fmla="*/ 5425627 w 12192000"/>
              <a:gd name="connsiteY181" fmla="*/ 2954192 h 4267200"/>
              <a:gd name="connsiteX182" fmla="*/ 8380397 w 12192000"/>
              <a:gd name="connsiteY182" fmla="*/ 2896659 h 4267200"/>
              <a:gd name="connsiteX183" fmla="*/ 8634801 w 12192000"/>
              <a:gd name="connsiteY183" fmla="*/ 3304169 h 4267200"/>
              <a:gd name="connsiteX184" fmla="*/ 8971448 w 12192000"/>
              <a:gd name="connsiteY184" fmla="*/ 3675946 h 4267200"/>
              <a:gd name="connsiteX185" fmla="*/ 8820691 w 12192000"/>
              <a:gd name="connsiteY185" fmla="*/ 3486482 h 4267200"/>
              <a:gd name="connsiteX186" fmla="*/ 8807612 w 12192000"/>
              <a:gd name="connsiteY186" fmla="*/ 3467256 h 4267200"/>
              <a:gd name="connsiteX187" fmla="*/ 8556796 w 12192000"/>
              <a:gd name="connsiteY187" fmla="*/ 3116474 h 4267200"/>
              <a:gd name="connsiteX188" fmla="*/ 8427018 w 12192000"/>
              <a:gd name="connsiteY188" fmla="*/ 2948853 h 4267200"/>
              <a:gd name="connsiteX189" fmla="*/ 8380397 w 12192000"/>
              <a:gd name="connsiteY189" fmla="*/ 2896659 h 4267200"/>
              <a:gd name="connsiteX190" fmla="*/ 9831020 w 12192000"/>
              <a:gd name="connsiteY190" fmla="*/ 2871730 h 4267200"/>
              <a:gd name="connsiteX191" fmla="*/ 9827707 w 12192000"/>
              <a:gd name="connsiteY191" fmla="*/ 2915231 h 4267200"/>
              <a:gd name="connsiteX192" fmla="*/ 9820699 w 12192000"/>
              <a:gd name="connsiteY192" fmla="*/ 3051540 h 4267200"/>
              <a:gd name="connsiteX193" fmla="*/ 9822525 w 12192000"/>
              <a:gd name="connsiteY193" fmla="*/ 3140814 h 4267200"/>
              <a:gd name="connsiteX194" fmla="*/ 9824704 w 12192000"/>
              <a:gd name="connsiteY194" fmla="*/ 3230628 h 4267200"/>
              <a:gd name="connsiteX195" fmla="*/ 9793821 w 12192000"/>
              <a:gd name="connsiteY195" fmla="*/ 3531652 h 4267200"/>
              <a:gd name="connsiteX196" fmla="*/ 9767436 w 12192000"/>
              <a:gd name="connsiteY196" fmla="*/ 3750864 h 4267200"/>
              <a:gd name="connsiteX197" fmla="*/ 9814477 w 12192000"/>
              <a:gd name="connsiteY197" fmla="*/ 3662531 h 4267200"/>
              <a:gd name="connsiteX198" fmla="*/ 9831020 w 12192000"/>
              <a:gd name="connsiteY198" fmla="*/ 2871730 h 4267200"/>
              <a:gd name="connsiteX199" fmla="*/ 8380521 w 12192000"/>
              <a:gd name="connsiteY199" fmla="*/ 2850596 h 4267200"/>
              <a:gd name="connsiteX200" fmla="*/ 8451446 w 12192000"/>
              <a:gd name="connsiteY200" fmla="*/ 2928627 h 4267200"/>
              <a:gd name="connsiteX201" fmla="*/ 8582269 w 12192000"/>
              <a:gd name="connsiteY201" fmla="*/ 3097880 h 4267200"/>
              <a:gd name="connsiteX202" fmla="*/ 8833783 w 12192000"/>
              <a:gd name="connsiteY202" fmla="*/ 3449753 h 4267200"/>
              <a:gd name="connsiteX203" fmla="*/ 8846863 w 12192000"/>
              <a:gd name="connsiteY203" fmla="*/ 3468981 h 4267200"/>
              <a:gd name="connsiteX204" fmla="*/ 8960046 w 12192000"/>
              <a:gd name="connsiteY204" fmla="*/ 3620389 h 4267200"/>
              <a:gd name="connsiteX205" fmla="*/ 8380521 w 12192000"/>
              <a:gd name="connsiteY205" fmla="*/ 2850596 h 4267200"/>
              <a:gd name="connsiteX206" fmla="*/ 9854151 w 12192000"/>
              <a:gd name="connsiteY206" fmla="*/ 2642862 h 4267200"/>
              <a:gd name="connsiteX207" fmla="*/ 9871341 w 12192000"/>
              <a:gd name="connsiteY207" fmla="*/ 2659697 h 4267200"/>
              <a:gd name="connsiteX208" fmla="*/ 9966678 w 12192000"/>
              <a:gd name="connsiteY208" fmla="*/ 3423399 h 4267200"/>
              <a:gd name="connsiteX209" fmla="*/ 9880832 w 12192000"/>
              <a:gd name="connsiteY209" fmla="*/ 3700562 h 4267200"/>
              <a:gd name="connsiteX210" fmla="*/ 9896024 w 12192000"/>
              <a:gd name="connsiteY210" fmla="*/ 4178295 h 4267200"/>
              <a:gd name="connsiteX211" fmla="*/ 10028060 w 12192000"/>
              <a:gd name="connsiteY211" fmla="*/ 4267200 h 4267200"/>
              <a:gd name="connsiteX212" fmla="*/ 9651813 w 12192000"/>
              <a:gd name="connsiteY212" fmla="*/ 4267200 h 4267200"/>
              <a:gd name="connsiteX213" fmla="*/ 9814527 w 12192000"/>
              <a:gd name="connsiteY213" fmla="*/ 4248048 h 4267200"/>
              <a:gd name="connsiteX214" fmla="*/ 9615182 w 12192000"/>
              <a:gd name="connsiteY214" fmla="*/ 4220499 h 4267200"/>
              <a:gd name="connsiteX215" fmla="*/ 9465210 w 12192000"/>
              <a:gd name="connsiteY215" fmla="*/ 4242240 h 4267200"/>
              <a:gd name="connsiteX216" fmla="*/ 9387108 w 12192000"/>
              <a:gd name="connsiteY216" fmla="*/ 4267200 h 4267200"/>
              <a:gd name="connsiteX217" fmla="*/ 9268441 w 12192000"/>
              <a:gd name="connsiteY217" fmla="*/ 4267200 h 4267200"/>
              <a:gd name="connsiteX218" fmla="*/ 9307676 w 12192000"/>
              <a:gd name="connsiteY218" fmla="*/ 4251276 h 4267200"/>
              <a:gd name="connsiteX219" fmla="*/ 9761570 w 12192000"/>
              <a:gd name="connsiteY219" fmla="*/ 4182283 h 4267200"/>
              <a:gd name="connsiteX220" fmla="*/ 9368237 w 12192000"/>
              <a:gd name="connsiteY220" fmla="*/ 3949470 h 4267200"/>
              <a:gd name="connsiteX221" fmla="*/ 9354614 w 12192000"/>
              <a:gd name="connsiteY221" fmla="*/ 3951288 h 4267200"/>
              <a:gd name="connsiteX222" fmla="*/ 8364351 w 12192000"/>
              <a:gd name="connsiteY222" fmla="*/ 4159267 h 4267200"/>
              <a:gd name="connsiteX223" fmla="*/ 8386567 w 12192000"/>
              <a:gd name="connsiteY223" fmla="*/ 4119760 h 4267200"/>
              <a:gd name="connsiteX224" fmla="*/ 9231713 w 12192000"/>
              <a:gd name="connsiteY224" fmla="*/ 3873539 h 4267200"/>
              <a:gd name="connsiteX225" fmla="*/ 9023301 w 12192000"/>
              <a:gd name="connsiteY225" fmla="*/ 3763109 h 4267200"/>
              <a:gd name="connsiteX226" fmla="*/ 9010556 w 12192000"/>
              <a:gd name="connsiteY226" fmla="*/ 3758998 h 4267200"/>
              <a:gd name="connsiteX227" fmla="*/ 8604324 w 12192000"/>
              <a:gd name="connsiteY227" fmla="*/ 3417171 h 4267200"/>
              <a:gd name="connsiteX228" fmla="*/ 8218577 w 12192000"/>
              <a:gd name="connsiteY228" fmla="*/ 2770227 h 4267200"/>
              <a:gd name="connsiteX229" fmla="*/ 8222774 w 12192000"/>
              <a:gd name="connsiteY229" fmla="*/ 2749954 h 4267200"/>
              <a:gd name="connsiteX230" fmla="*/ 8297623 w 12192000"/>
              <a:gd name="connsiteY230" fmla="*/ 2731935 h 4267200"/>
              <a:gd name="connsiteX231" fmla="*/ 9090618 w 12192000"/>
              <a:gd name="connsiteY231" fmla="*/ 3716225 h 4267200"/>
              <a:gd name="connsiteX232" fmla="*/ 9762441 w 12192000"/>
              <a:gd name="connsiteY232" fmla="*/ 4093587 h 4267200"/>
              <a:gd name="connsiteX233" fmla="*/ 9717826 w 12192000"/>
              <a:gd name="connsiteY233" fmla="*/ 3916719 h 4267200"/>
              <a:gd name="connsiteX234" fmla="*/ 9713123 w 12192000"/>
              <a:gd name="connsiteY234" fmla="*/ 3916663 h 4267200"/>
              <a:gd name="connsiteX235" fmla="*/ 9175594 w 12192000"/>
              <a:gd name="connsiteY235" fmla="*/ 3326950 h 4267200"/>
              <a:gd name="connsiteX236" fmla="*/ 9253941 w 12192000"/>
              <a:gd name="connsiteY236" fmla="*/ 3287566 h 4267200"/>
              <a:gd name="connsiteX237" fmla="*/ 9625671 w 12192000"/>
              <a:gd name="connsiteY237" fmla="*/ 3639960 h 4267200"/>
              <a:gd name="connsiteX238" fmla="*/ 9656881 w 12192000"/>
              <a:gd name="connsiteY238" fmla="*/ 3333361 h 4267200"/>
              <a:gd name="connsiteX239" fmla="*/ 9782066 w 12192000"/>
              <a:gd name="connsiteY239" fmla="*/ 2680771 h 4267200"/>
              <a:gd name="connsiteX240" fmla="*/ 9854151 w 12192000"/>
              <a:gd name="connsiteY240" fmla="*/ 2642862 h 4267200"/>
              <a:gd name="connsiteX241" fmla="*/ 11114299 w 12192000"/>
              <a:gd name="connsiteY241" fmla="*/ 2390555 h 4267200"/>
              <a:gd name="connsiteX242" fmla="*/ 11113373 w 12192000"/>
              <a:gd name="connsiteY242" fmla="*/ 2392739 h 4267200"/>
              <a:gd name="connsiteX243" fmla="*/ 11117197 w 12192000"/>
              <a:gd name="connsiteY243" fmla="*/ 2394358 h 4267200"/>
              <a:gd name="connsiteX244" fmla="*/ 11114299 w 12192000"/>
              <a:gd name="connsiteY244" fmla="*/ 2390555 h 4267200"/>
              <a:gd name="connsiteX245" fmla="*/ 10506276 w 12192000"/>
              <a:gd name="connsiteY245" fmla="*/ 2118977 h 4267200"/>
              <a:gd name="connsiteX246" fmla="*/ 10431542 w 12192000"/>
              <a:gd name="connsiteY246" fmla="*/ 2525128 h 4267200"/>
              <a:gd name="connsiteX247" fmla="*/ 10391375 w 12192000"/>
              <a:gd name="connsiteY247" fmla="*/ 2667145 h 4267200"/>
              <a:gd name="connsiteX248" fmla="*/ 10355047 w 12192000"/>
              <a:gd name="connsiteY248" fmla="*/ 2832031 h 4267200"/>
              <a:gd name="connsiteX249" fmla="*/ 10336080 w 12192000"/>
              <a:gd name="connsiteY249" fmla="*/ 2927011 h 4267200"/>
              <a:gd name="connsiteX250" fmla="*/ 10389394 w 12192000"/>
              <a:gd name="connsiteY250" fmla="*/ 2782834 h 4267200"/>
              <a:gd name="connsiteX251" fmla="*/ 10506276 w 12192000"/>
              <a:gd name="connsiteY251" fmla="*/ 2118977 h 4267200"/>
              <a:gd name="connsiteX252" fmla="*/ 11538179 w 12192000"/>
              <a:gd name="connsiteY252" fmla="*/ 2090376 h 4267200"/>
              <a:gd name="connsiteX253" fmla="*/ 11577479 w 12192000"/>
              <a:gd name="connsiteY253" fmla="*/ 2228695 h 4267200"/>
              <a:gd name="connsiteX254" fmla="*/ 11586754 w 12192000"/>
              <a:gd name="connsiteY254" fmla="*/ 2266098 h 4267200"/>
              <a:gd name="connsiteX255" fmla="*/ 11609011 w 12192000"/>
              <a:gd name="connsiteY255" fmla="*/ 2353427 h 4267200"/>
              <a:gd name="connsiteX256" fmla="*/ 11761579 w 12192000"/>
              <a:gd name="connsiteY256" fmla="*/ 2703223 h 4267200"/>
              <a:gd name="connsiteX257" fmla="*/ 11877711 w 12192000"/>
              <a:gd name="connsiteY257" fmla="*/ 2947465 h 4267200"/>
              <a:gd name="connsiteX258" fmla="*/ 11538179 w 12192000"/>
              <a:gd name="connsiteY258" fmla="*/ 2090376 h 4267200"/>
              <a:gd name="connsiteX259" fmla="*/ 6604735 w 12192000"/>
              <a:gd name="connsiteY259" fmla="*/ 2041381 h 4267200"/>
              <a:gd name="connsiteX260" fmla="*/ 7204487 w 12192000"/>
              <a:gd name="connsiteY260" fmla="*/ 2742112 h 4267200"/>
              <a:gd name="connsiteX261" fmla="*/ 7131592 w 12192000"/>
              <a:gd name="connsiteY261" fmla="*/ 2672096 h 4267200"/>
              <a:gd name="connsiteX262" fmla="*/ 6996344 w 12192000"/>
              <a:gd name="connsiteY262" fmla="*/ 2518310 h 4267200"/>
              <a:gd name="connsiteX263" fmla="*/ 6735495 w 12192000"/>
              <a:gd name="connsiteY263" fmla="*/ 2196890 h 4267200"/>
              <a:gd name="connsiteX264" fmla="*/ 6721901 w 12192000"/>
              <a:gd name="connsiteY264" fmla="*/ 2179274 h 4267200"/>
              <a:gd name="connsiteX265" fmla="*/ 6604735 w 12192000"/>
              <a:gd name="connsiteY265" fmla="*/ 2041381 h 4267200"/>
              <a:gd name="connsiteX266" fmla="*/ 11488421 w 12192000"/>
              <a:gd name="connsiteY266" fmla="*/ 2034549 h 4267200"/>
              <a:gd name="connsiteX267" fmla="*/ 11840356 w 12192000"/>
              <a:gd name="connsiteY267" fmla="*/ 2932293 h 4267200"/>
              <a:gd name="connsiteX268" fmla="*/ 11736331 w 12192000"/>
              <a:gd name="connsiteY268" fmla="*/ 2715710 h 4267200"/>
              <a:gd name="connsiteX269" fmla="*/ 11581560 w 12192000"/>
              <a:gd name="connsiteY269" fmla="*/ 2360474 h 4267200"/>
              <a:gd name="connsiteX270" fmla="*/ 11558442 w 12192000"/>
              <a:gd name="connsiteY270" fmla="*/ 2272139 h 4267200"/>
              <a:gd name="connsiteX271" fmla="*/ 11549169 w 12192000"/>
              <a:gd name="connsiteY271" fmla="*/ 2234734 h 4267200"/>
              <a:gd name="connsiteX272" fmla="*/ 11488421 w 12192000"/>
              <a:gd name="connsiteY272" fmla="*/ 2034549 h 4267200"/>
              <a:gd name="connsiteX273" fmla="*/ 10468916 w 12192000"/>
              <a:gd name="connsiteY273" fmla="*/ 2032338 h 4267200"/>
              <a:gd name="connsiteX274" fmla="*/ 10421480 w 12192000"/>
              <a:gd name="connsiteY274" fmla="*/ 2185446 h 4267200"/>
              <a:gd name="connsiteX275" fmla="*/ 10351264 w 12192000"/>
              <a:gd name="connsiteY275" fmla="*/ 2591574 h 4267200"/>
              <a:gd name="connsiteX276" fmla="*/ 10294485 w 12192000"/>
              <a:gd name="connsiteY276" fmla="*/ 2991809 h 4267200"/>
              <a:gd name="connsiteX277" fmla="*/ 10327850 w 12192000"/>
              <a:gd name="connsiteY277" fmla="*/ 2826310 h 4267200"/>
              <a:gd name="connsiteX278" fmla="*/ 10364099 w 12192000"/>
              <a:gd name="connsiteY278" fmla="*/ 2660098 h 4267200"/>
              <a:gd name="connsiteX279" fmla="*/ 10404725 w 12192000"/>
              <a:gd name="connsiteY279" fmla="*/ 2516991 h 4267200"/>
              <a:gd name="connsiteX280" fmla="*/ 10478071 w 12192000"/>
              <a:gd name="connsiteY280" fmla="*/ 2114122 h 4267200"/>
              <a:gd name="connsiteX281" fmla="*/ 10468916 w 12192000"/>
              <a:gd name="connsiteY281" fmla="*/ 2032338 h 4267200"/>
              <a:gd name="connsiteX282" fmla="*/ 10573132 w 12192000"/>
              <a:gd name="connsiteY282" fmla="*/ 1991479 h 4267200"/>
              <a:gd name="connsiteX283" fmla="*/ 11066880 w 12192000"/>
              <a:gd name="connsiteY283" fmla="*/ 2371770 h 4267200"/>
              <a:gd name="connsiteX284" fmla="*/ 10573132 w 12192000"/>
              <a:gd name="connsiteY284" fmla="*/ 1991479 h 4267200"/>
              <a:gd name="connsiteX285" fmla="*/ 6591670 w 12192000"/>
              <a:gd name="connsiteY285" fmla="*/ 1988277 h 4267200"/>
              <a:gd name="connsiteX286" fmla="*/ 6747349 w 12192000"/>
              <a:gd name="connsiteY286" fmla="*/ 2160069 h 4267200"/>
              <a:gd name="connsiteX287" fmla="*/ 6760943 w 12192000"/>
              <a:gd name="connsiteY287" fmla="*/ 2177686 h 4267200"/>
              <a:gd name="connsiteX288" fmla="*/ 7021065 w 12192000"/>
              <a:gd name="connsiteY288" fmla="*/ 2498102 h 4267200"/>
              <a:gd name="connsiteX289" fmla="*/ 7155223 w 12192000"/>
              <a:gd name="connsiteY289" fmla="*/ 2650386 h 4267200"/>
              <a:gd name="connsiteX290" fmla="*/ 7203167 w 12192000"/>
              <a:gd name="connsiteY290" fmla="*/ 2697288 h 4267200"/>
              <a:gd name="connsiteX291" fmla="*/ 6937703 w 12192000"/>
              <a:gd name="connsiteY291" fmla="*/ 2321981 h 4267200"/>
              <a:gd name="connsiteX292" fmla="*/ 6591670 w 12192000"/>
              <a:gd name="connsiteY292" fmla="*/ 1988277 h 4267200"/>
              <a:gd name="connsiteX293" fmla="*/ 5798671 w 12192000"/>
              <a:gd name="connsiteY293" fmla="*/ 1981601 h 4267200"/>
              <a:gd name="connsiteX294" fmla="*/ 5754709 w 12192000"/>
              <a:gd name="connsiteY294" fmla="*/ 2071454 h 4267200"/>
              <a:gd name="connsiteX295" fmla="*/ 5763044 w 12192000"/>
              <a:gd name="connsiteY295" fmla="*/ 2842206 h 4267200"/>
              <a:gd name="connsiteX296" fmla="*/ 5764974 w 12192000"/>
              <a:gd name="connsiteY296" fmla="*/ 2799609 h 4267200"/>
              <a:gd name="connsiteX297" fmla="*/ 5767665 w 12192000"/>
              <a:gd name="connsiteY297" fmla="*/ 2666409 h 4267200"/>
              <a:gd name="connsiteX298" fmla="*/ 5763055 w 12192000"/>
              <a:gd name="connsiteY298" fmla="*/ 2579705 h 4267200"/>
              <a:gd name="connsiteX299" fmla="*/ 5758079 w 12192000"/>
              <a:gd name="connsiteY299" fmla="*/ 2492508 h 4267200"/>
              <a:gd name="connsiteX300" fmla="*/ 5779325 w 12192000"/>
              <a:gd name="connsiteY300" fmla="*/ 2197069 h 4267200"/>
              <a:gd name="connsiteX301" fmla="*/ 5798671 w 12192000"/>
              <a:gd name="connsiteY301" fmla="*/ 1981601 h 4267200"/>
              <a:gd name="connsiteX302" fmla="*/ 5829202 w 12192000"/>
              <a:gd name="connsiteY302" fmla="*/ 1971679 h 4267200"/>
              <a:gd name="connsiteX303" fmla="*/ 5809558 w 12192000"/>
              <a:gd name="connsiteY303" fmla="*/ 2198043 h 4267200"/>
              <a:gd name="connsiteX304" fmla="*/ 5788653 w 12192000"/>
              <a:gd name="connsiteY304" fmla="*/ 2489430 h 4267200"/>
              <a:gd name="connsiteX305" fmla="*/ 5793439 w 12192000"/>
              <a:gd name="connsiteY305" fmla="*/ 2575235 h 4267200"/>
              <a:gd name="connsiteX306" fmla="*/ 5796837 w 12192000"/>
              <a:gd name="connsiteY306" fmla="*/ 2637633 h 4267200"/>
              <a:gd name="connsiteX307" fmla="*/ 5818614 w 12192000"/>
              <a:gd name="connsiteY307" fmla="*/ 2473055 h 4267200"/>
              <a:gd name="connsiteX308" fmla="*/ 5829202 w 12192000"/>
              <a:gd name="connsiteY308" fmla="*/ 1971679 h 4267200"/>
              <a:gd name="connsiteX309" fmla="*/ 10578769 w 12192000"/>
              <a:gd name="connsiteY309" fmla="*/ 1962963 h 4267200"/>
              <a:gd name="connsiteX310" fmla="*/ 11073823 w 12192000"/>
              <a:gd name="connsiteY310" fmla="*/ 2338658 h 4267200"/>
              <a:gd name="connsiteX311" fmla="*/ 10578769 w 12192000"/>
              <a:gd name="connsiteY311" fmla="*/ 1962963 h 4267200"/>
              <a:gd name="connsiteX312" fmla="*/ 5911389 w 12192000"/>
              <a:gd name="connsiteY312" fmla="*/ 1898371 h 4267200"/>
              <a:gd name="connsiteX313" fmla="*/ 6237627 w 12192000"/>
              <a:gd name="connsiteY313" fmla="*/ 2231921 h 4267200"/>
              <a:gd name="connsiteX314" fmla="*/ 5911389 w 12192000"/>
              <a:gd name="connsiteY314" fmla="*/ 1898371 h 4267200"/>
              <a:gd name="connsiteX315" fmla="*/ 6944437 w 12192000"/>
              <a:gd name="connsiteY315" fmla="*/ 1575402 h 4267200"/>
              <a:gd name="connsiteX316" fmla="*/ 6304730 w 12192000"/>
              <a:gd name="connsiteY316" fmla="*/ 1766654 h 4267200"/>
              <a:gd name="connsiteX317" fmla="*/ 6944437 w 12192000"/>
              <a:gd name="connsiteY317" fmla="*/ 1575402 h 4267200"/>
              <a:gd name="connsiteX318" fmla="*/ 7019523 w 12192000"/>
              <a:gd name="connsiteY318" fmla="*/ 1519450 h 4267200"/>
              <a:gd name="connsiteX319" fmla="*/ 6298091 w 12192000"/>
              <a:gd name="connsiteY319" fmla="*/ 1737122 h 4267200"/>
              <a:gd name="connsiteX320" fmla="*/ 7019523 w 12192000"/>
              <a:gd name="connsiteY320" fmla="*/ 1519450 h 4267200"/>
              <a:gd name="connsiteX321" fmla="*/ 2399523 w 12192000"/>
              <a:gd name="connsiteY321" fmla="*/ 1428234 h 4267200"/>
              <a:gd name="connsiteX322" fmla="*/ 2224982 w 12192000"/>
              <a:gd name="connsiteY322" fmla="*/ 1826201 h 4267200"/>
              <a:gd name="connsiteX323" fmla="*/ 2096099 w 12192000"/>
              <a:gd name="connsiteY323" fmla="*/ 2345900 h 4267200"/>
              <a:gd name="connsiteX324" fmla="*/ 2283317 w 12192000"/>
              <a:gd name="connsiteY324" fmla="*/ 1796925 h 4267200"/>
              <a:gd name="connsiteX325" fmla="*/ 2448558 w 12192000"/>
              <a:gd name="connsiteY325" fmla="*/ 1373435 h 4267200"/>
              <a:gd name="connsiteX326" fmla="*/ 2312521 w 12192000"/>
              <a:gd name="connsiteY326" fmla="*/ 1806140 h 4267200"/>
              <a:gd name="connsiteX327" fmla="*/ 2127533 w 12192000"/>
              <a:gd name="connsiteY327" fmla="*/ 2348380 h 4267200"/>
              <a:gd name="connsiteX328" fmla="*/ 2358080 w 12192000"/>
              <a:gd name="connsiteY328" fmla="*/ 1866134 h 4267200"/>
              <a:gd name="connsiteX329" fmla="*/ 2407436 w 12192000"/>
              <a:gd name="connsiteY329" fmla="*/ 1651070 h 4267200"/>
              <a:gd name="connsiteX330" fmla="*/ 2448558 w 12192000"/>
              <a:gd name="connsiteY330" fmla="*/ 1373435 h 4267200"/>
              <a:gd name="connsiteX331" fmla="*/ 278707 w 12192000"/>
              <a:gd name="connsiteY331" fmla="*/ 1352270 h 4267200"/>
              <a:gd name="connsiteX332" fmla="*/ 321570 w 12192000"/>
              <a:gd name="connsiteY332" fmla="*/ 1861610 h 4267200"/>
              <a:gd name="connsiteX333" fmla="*/ 294281 w 12192000"/>
              <a:gd name="connsiteY333" fmla="*/ 1440658 h 4267200"/>
              <a:gd name="connsiteX334" fmla="*/ 1423821 w 12192000"/>
              <a:gd name="connsiteY334" fmla="*/ 1351958 h 4267200"/>
              <a:gd name="connsiteX335" fmla="*/ 1638521 w 12192000"/>
              <a:gd name="connsiteY335" fmla="*/ 1908470 h 4267200"/>
              <a:gd name="connsiteX336" fmla="*/ 1754199 w 12192000"/>
              <a:gd name="connsiteY336" fmla="*/ 2149284 h 4267200"/>
              <a:gd name="connsiteX337" fmla="*/ 1908359 w 12192000"/>
              <a:gd name="connsiteY337" fmla="*/ 2364988 h 4267200"/>
              <a:gd name="connsiteX338" fmla="*/ 1647661 w 12192000"/>
              <a:gd name="connsiteY338" fmla="*/ 1825945 h 4267200"/>
              <a:gd name="connsiteX339" fmla="*/ 1423821 w 12192000"/>
              <a:gd name="connsiteY339" fmla="*/ 1351958 h 4267200"/>
              <a:gd name="connsiteX340" fmla="*/ 9518298 w 12192000"/>
              <a:gd name="connsiteY340" fmla="*/ 1338235 h 4267200"/>
              <a:gd name="connsiteX341" fmla="*/ 9838009 w 12192000"/>
              <a:gd name="connsiteY341" fmla="*/ 2272553 h 4267200"/>
              <a:gd name="connsiteX342" fmla="*/ 9805906 w 12192000"/>
              <a:gd name="connsiteY342" fmla="*/ 2159819 h 4267200"/>
              <a:gd name="connsiteX343" fmla="*/ 9801623 w 12192000"/>
              <a:gd name="connsiteY343" fmla="*/ 2142555 h 4267200"/>
              <a:gd name="connsiteX344" fmla="*/ 9628671 w 12192000"/>
              <a:gd name="connsiteY344" fmla="*/ 1617375 h 4267200"/>
              <a:gd name="connsiteX345" fmla="*/ 9598299 w 12192000"/>
              <a:gd name="connsiteY345" fmla="*/ 1544643 h 4267200"/>
              <a:gd name="connsiteX346" fmla="*/ 9518298 w 12192000"/>
              <a:gd name="connsiteY346" fmla="*/ 1338235 h 4267200"/>
              <a:gd name="connsiteX347" fmla="*/ 1431890 w 12192000"/>
              <a:gd name="connsiteY347" fmla="*/ 1306475 h 4267200"/>
              <a:gd name="connsiteX348" fmla="*/ 1507597 w 12192000"/>
              <a:gd name="connsiteY348" fmla="*/ 1446132 h 4267200"/>
              <a:gd name="connsiteX349" fmla="*/ 1674586 w 12192000"/>
              <a:gd name="connsiteY349" fmla="*/ 1813832 h 4267200"/>
              <a:gd name="connsiteX350" fmla="*/ 1815950 w 12192000"/>
              <a:gd name="connsiteY350" fmla="*/ 2128564 h 4267200"/>
              <a:gd name="connsiteX351" fmla="*/ 1984242 w 12192000"/>
              <a:gd name="connsiteY351" fmla="*/ 2430829 h 4267200"/>
              <a:gd name="connsiteX352" fmla="*/ 2014023 w 12192000"/>
              <a:gd name="connsiteY352" fmla="*/ 2450995 h 4267200"/>
              <a:gd name="connsiteX353" fmla="*/ 1747337 w 12192000"/>
              <a:gd name="connsiteY353" fmla="*/ 1855264 h 4267200"/>
              <a:gd name="connsiteX354" fmla="*/ 1533749 w 12192000"/>
              <a:gd name="connsiteY354" fmla="*/ 1478656 h 4267200"/>
              <a:gd name="connsiteX355" fmla="*/ 1431890 w 12192000"/>
              <a:gd name="connsiteY355" fmla="*/ 1306475 h 4267200"/>
              <a:gd name="connsiteX356" fmla="*/ 5052692 w 12192000"/>
              <a:gd name="connsiteY356" fmla="*/ 1292994 h 4267200"/>
              <a:gd name="connsiteX357" fmla="*/ 5200661 w 12192000"/>
              <a:gd name="connsiteY357" fmla="*/ 1635186 h 4267200"/>
              <a:gd name="connsiteX358" fmla="*/ 5297138 w 12192000"/>
              <a:gd name="connsiteY358" fmla="*/ 1906351 h 4267200"/>
              <a:gd name="connsiteX359" fmla="*/ 5052692 w 12192000"/>
              <a:gd name="connsiteY359" fmla="*/ 1292994 h 4267200"/>
              <a:gd name="connsiteX360" fmla="*/ 9528078 w 12192000"/>
              <a:gd name="connsiteY360" fmla="*/ 1278636 h 4267200"/>
              <a:gd name="connsiteX361" fmla="*/ 9623946 w 12192000"/>
              <a:gd name="connsiteY361" fmla="*/ 1534260 h 4267200"/>
              <a:gd name="connsiteX362" fmla="*/ 9654858 w 12192000"/>
              <a:gd name="connsiteY362" fmla="*/ 1607218 h 4267200"/>
              <a:gd name="connsiteX363" fmla="*/ 9826304 w 12192000"/>
              <a:gd name="connsiteY363" fmla="*/ 2125320 h 4267200"/>
              <a:gd name="connsiteX364" fmla="*/ 9701198 w 12192000"/>
              <a:gd name="connsiteY364" fmla="*/ 1646797 h 4267200"/>
              <a:gd name="connsiteX365" fmla="*/ 9528078 w 12192000"/>
              <a:gd name="connsiteY365" fmla="*/ 1278636 h 4267200"/>
              <a:gd name="connsiteX366" fmla="*/ 5009948 w 12192000"/>
              <a:gd name="connsiteY366" fmla="*/ 1273619 h 4267200"/>
              <a:gd name="connsiteX367" fmla="*/ 5121777 w 12192000"/>
              <a:gd name="connsiteY367" fmla="*/ 1654213 h 4267200"/>
              <a:gd name="connsiteX368" fmla="*/ 5293545 w 12192000"/>
              <a:gd name="connsiteY368" fmla="*/ 2072247 h 4267200"/>
              <a:gd name="connsiteX369" fmla="*/ 5294042 w 12192000"/>
              <a:gd name="connsiteY369" fmla="*/ 2065019 h 4267200"/>
              <a:gd name="connsiteX370" fmla="*/ 5171936 w 12192000"/>
              <a:gd name="connsiteY370" fmla="*/ 1647613 h 4267200"/>
              <a:gd name="connsiteX371" fmla="*/ 5009948 w 12192000"/>
              <a:gd name="connsiteY371" fmla="*/ 1273619 h 4267200"/>
              <a:gd name="connsiteX372" fmla="*/ 655236 w 12192000"/>
              <a:gd name="connsiteY372" fmla="*/ 1268632 h 4267200"/>
              <a:gd name="connsiteX373" fmla="*/ 839521 w 12192000"/>
              <a:gd name="connsiteY373" fmla="*/ 1685315 h 4267200"/>
              <a:gd name="connsiteX374" fmla="*/ 1109416 w 12192000"/>
              <a:gd name="connsiteY374" fmla="*/ 2061663 h 4267200"/>
              <a:gd name="connsiteX375" fmla="*/ 1298300 w 12192000"/>
              <a:gd name="connsiteY375" fmla="*/ 2247742 h 4267200"/>
              <a:gd name="connsiteX376" fmla="*/ 1125871 w 12192000"/>
              <a:gd name="connsiteY376" fmla="*/ 1989513 h 4267200"/>
              <a:gd name="connsiteX377" fmla="*/ 981574 w 12192000"/>
              <a:gd name="connsiteY377" fmla="*/ 1783157 h 4267200"/>
              <a:gd name="connsiteX378" fmla="*/ 922198 w 12192000"/>
              <a:gd name="connsiteY378" fmla="*/ 1677437 h 4267200"/>
              <a:gd name="connsiteX379" fmla="*/ 869293 w 12192000"/>
              <a:gd name="connsiteY379" fmla="*/ 1583214 h 4267200"/>
              <a:gd name="connsiteX380" fmla="*/ 751431 w 12192000"/>
              <a:gd name="connsiteY380" fmla="*/ 1405731 h 4267200"/>
              <a:gd name="connsiteX381" fmla="*/ 6516292 w 12192000"/>
              <a:gd name="connsiteY381" fmla="*/ 1263064 h 4267200"/>
              <a:gd name="connsiteX382" fmla="*/ 5736320 w 12192000"/>
              <a:gd name="connsiteY382" fmla="*/ 1501803 h 4267200"/>
              <a:gd name="connsiteX383" fmla="*/ 6516292 w 12192000"/>
              <a:gd name="connsiteY383" fmla="*/ 1263064 h 4267200"/>
              <a:gd name="connsiteX384" fmla="*/ 291466 w 12192000"/>
              <a:gd name="connsiteY384" fmla="*/ 1250369 h 4267200"/>
              <a:gd name="connsiteX385" fmla="*/ 323180 w 12192000"/>
              <a:gd name="connsiteY385" fmla="*/ 1435283 h 4267200"/>
              <a:gd name="connsiteX386" fmla="*/ 349381 w 12192000"/>
              <a:gd name="connsiteY386" fmla="*/ 1875041 h 4267200"/>
              <a:gd name="connsiteX387" fmla="*/ 374363 w 12192000"/>
              <a:gd name="connsiteY387" fmla="*/ 1506494 h 4267200"/>
              <a:gd name="connsiteX388" fmla="*/ 302168 w 12192000"/>
              <a:gd name="connsiteY388" fmla="*/ 1274495 h 4267200"/>
              <a:gd name="connsiteX389" fmla="*/ 291466 w 12192000"/>
              <a:gd name="connsiteY389" fmla="*/ 1250369 h 4267200"/>
              <a:gd name="connsiteX390" fmla="*/ 678222 w 12192000"/>
              <a:gd name="connsiteY390" fmla="*/ 1248670 h 4267200"/>
              <a:gd name="connsiteX391" fmla="*/ 775536 w 12192000"/>
              <a:gd name="connsiteY391" fmla="*/ 1388015 h 4267200"/>
              <a:gd name="connsiteX392" fmla="*/ 894529 w 12192000"/>
              <a:gd name="connsiteY392" fmla="*/ 1567739 h 4267200"/>
              <a:gd name="connsiteX393" fmla="*/ 948000 w 12192000"/>
              <a:gd name="connsiteY393" fmla="*/ 1663088 h 4267200"/>
              <a:gd name="connsiteX394" fmla="*/ 1006812 w 12192000"/>
              <a:gd name="connsiteY394" fmla="*/ 1767683 h 4267200"/>
              <a:gd name="connsiteX395" fmla="*/ 1149133 w 12192000"/>
              <a:gd name="connsiteY395" fmla="*/ 1971513 h 4267200"/>
              <a:gd name="connsiteX396" fmla="*/ 1333952 w 12192000"/>
              <a:gd name="connsiteY396" fmla="*/ 2251620 h 4267200"/>
              <a:gd name="connsiteX397" fmla="*/ 1337329 w 12192000"/>
              <a:gd name="connsiteY397" fmla="*/ 2258350 h 4267200"/>
              <a:gd name="connsiteX398" fmla="*/ 1014726 w 12192000"/>
              <a:gd name="connsiteY398" fmla="*/ 1615556 h 4267200"/>
              <a:gd name="connsiteX399" fmla="*/ 678222 w 12192000"/>
              <a:gd name="connsiteY399" fmla="*/ 1248670 h 4267200"/>
              <a:gd name="connsiteX400" fmla="*/ 9441752 w 12192000"/>
              <a:gd name="connsiteY400" fmla="*/ 1245311 h 4267200"/>
              <a:gd name="connsiteX401" fmla="*/ 9278979 w 12192000"/>
              <a:gd name="connsiteY401" fmla="*/ 1406236 h 4267200"/>
              <a:gd name="connsiteX402" fmla="*/ 9235540 w 12192000"/>
              <a:gd name="connsiteY402" fmla="*/ 1546869 h 4267200"/>
              <a:gd name="connsiteX403" fmla="*/ 9264074 w 12192000"/>
              <a:gd name="connsiteY403" fmla="*/ 1557016 h 4267200"/>
              <a:gd name="connsiteX404" fmla="*/ 9441752 w 12192000"/>
              <a:gd name="connsiteY404" fmla="*/ 1245311 h 4267200"/>
              <a:gd name="connsiteX405" fmla="*/ 6691602 w 12192000"/>
              <a:gd name="connsiteY405" fmla="*/ 1140573 h 4267200"/>
              <a:gd name="connsiteX406" fmla="*/ 6571100 w 12192000"/>
              <a:gd name="connsiteY406" fmla="*/ 1183662 h 4267200"/>
              <a:gd name="connsiteX407" fmla="*/ 6241687 w 12192000"/>
              <a:gd name="connsiteY407" fmla="*/ 1257600 h 4267200"/>
              <a:gd name="connsiteX408" fmla="*/ 5693009 w 12192000"/>
              <a:gd name="connsiteY408" fmla="*/ 1478256 h 4267200"/>
              <a:gd name="connsiteX409" fmla="*/ 6548420 w 12192000"/>
              <a:gd name="connsiteY409" fmla="*/ 1214599 h 4267200"/>
              <a:gd name="connsiteX410" fmla="*/ 6605473 w 12192000"/>
              <a:gd name="connsiteY410" fmla="*/ 1184686 h 4267200"/>
              <a:gd name="connsiteX411" fmla="*/ 6691602 w 12192000"/>
              <a:gd name="connsiteY411" fmla="*/ 1140573 h 4267200"/>
              <a:gd name="connsiteX412" fmla="*/ 4002475 w 12192000"/>
              <a:gd name="connsiteY412" fmla="*/ 1037802 h 4267200"/>
              <a:gd name="connsiteX413" fmla="*/ 4000324 w 12192000"/>
              <a:gd name="connsiteY413" fmla="*/ 1039362 h 4267200"/>
              <a:gd name="connsiteX414" fmla="*/ 4002862 w 12192000"/>
              <a:gd name="connsiteY414" fmla="*/ 1042866 h 4267200"/>
              <a:gd name="connsiteX415" fmla="*/ 4002475 w 12192000"/>
              <a:gd name="connsiteY415" fmla="*/ 1037802 h 4267200"/>
              <a:gd name="connsiteX416" fmla="*/ 506322 w 12192000"/>
              <a:gd name="connsiteY416" fmla="*/ 1020997 h 4267200"/>
              <a:gd name="connsiteX417" fmla="*/ 533068 w 12192000"/>
              <a:gd name="connsiteY417" fmla="*/ 1029409 h 4267200"/>
              <a:gd name="connsiteX418" fmla="*/ 1232525 w 12192000"/>
              <a:gd name="connsiteY418" fmla="*/ 1804675 h 4267200"/>
              <a:gd name="connsiteX419" fmla="*/ 1388858 w 12192000"/>
              <a:gd name="connsiteY419" fmla="*/ 2368011 h 4267200"/>
              <a:gd name="connsiteX420" fmla="*/ 1384098 w 12192000"/>
              <a:gd name="connsiteY420" fmla="*/ 2378125 h 4267200"/>
              <a:gd name="connsiteX421" fmla="*/ 1425393 w 12192000"/>
              <a:gd name="connsiteY421" fmla="*/ 2589124 h 4267200"/>
              <a:gd name="connsiteX422" fmla="*/ 1424001 w 12192000"/>
              <a:gd name="connsiteY422" fmla="*/ 2597541 h 4267200"/>
              <a:gd name="connsiteX423" fmla="*/ 2152729 w 12192000"/>
              <a:gd name="connsiteY423" fmla="*/ 2864487 h 4267200"/>
              <a:gd name="connsiteX424" fmla="*/ 2020609 w 12192000"/>
              <a:gd name="connsiteY424" fmla="*/ 2539671 h 4267200"/>
              <a:gd name="connsiteX425" fmla="*/ 2018920 w 12192000"/>
              <a:gd name="connsiteY425" fmla="*/ 2536309 h 4267200"/>
              <a:gd name="connsiteX426" fmla="*/ 1342441 w 12192000"/>
              <a:gd name="connsiteY426" fmla="*/ 1173017 h 4267200"/>
              <a:gd name="connsiteX427" fmla="*/ 1367925 w 12192000"/>
              <a:gd name="connsiteY427" fmla="*/ 1135648 h 4267200"/>
              <a:gd name="connsiteX428" fmla="*/ 1771401 w 12192000"/>
              <a:gd name="connsiteY428" fmla="*/ 1806673 h 4267200"/>
              <a:gd name="connsiteX429" fmla="*/ 1972385 w 12192000"/>
              <a:gd name="connsiteY429" fmla="*/ 2198735 h 4267200"/>
              <a:gd name="connsiteX430" fmla="*/ 2040892 w 12192000"/>
              <a:gd name="connsiteY430" fmla="*/ 2405205 h 4267200"/>
              <a:gd name="connsiteX431" fmla="*/ 2131689 w 12192000"/>
              <a:gd name="connsiteY431" fmla="*/ 1936926 h 4267200"/>
              <a:gd name="connsiteX432" fmla="*/ 2454820 w 12192000"/>
              <a:gd name="connsiteY432" fmla="*/ 1248808 h 4267200"/>
              <a:gd name="connsiteX433" fmla="*/ 2492512 w 12192000"/>
              <a:gd name="connsiteY433" fmla="*/ 1302920 h 4267200"/>
              <a:gd name="connsiteX434" fmla="*/ 2081216 w 12192000"/>
              <a:gd name="connsiteY434" fmla="*/ 2527513 h 4267200"/>
              <a:gd name="connsiteX435" fmla="*/ 2081211 w 12192000"/>
              <a:gd name="connsiteY435" fmla="*/ 2528916 h 4267200"/>
              <a:gd name="connsiteX436" fmla="*/ 2199067 w 12192000"/>
              <a:gd name="connsiteY436" fmla="*/ 2884061 h 4267200"/>
              <a:gd name="connsiteX437" fmla="*/ 3192586 w 12192000"/>
              <a:gd name="connsiteY437" fmla="*/ 3411496 h 4267200"/>
              <a:gd name="connsiteX438" fmla="*/ 3182620 w 12192000"/>
              <a:gd name="connsiteY438" fmla="*/ 3483279 h 4267200"/>
              <a:gd name="connsiteX439" fmla="*/ 2435119 w 12192000"/>
              <a:gd name="connsiteY439" fmla="*/ 3080173 h 4267200"/>
              <a:gd name="connsiteX440" fmla="*/ 2410152 w 12192000"/>
              <a:gd name="connsiteY440" fmla="*/ 3063751 h 4267200"/>
              <a:gd name="connsiteX441" fmla="*/ 2408099 w 12192000"/>
              <a:gd name="connsiteY441" fmla="*/ 3064403 h 4267200"/>
              <a:gd name="connsiteX442" fmla="*/ 2407218 w 12192000"/>
              <a:gd name="connsiteY442" fmla="*/ 3070324 h 4267200"/>
              <a:gd name="connsiteX443" fmla="*/ 2380138 w 12192000"/>
              <a:gd name="connsiteY443" fmla="*/ 3099341 h 4267200"/>
              <a:gd name="connsiteX444" fmla="*/ 1765923 w 12192000"/>
              <a:gd name="connsiteY444" fmla="*/ 3581043 h 4267200"/>
              <a:gd name="connsiteX445" fmla="*/ 1702258 w 12192000"/>
              <a:gd name="connsiteY445" fmla="*/ 3612286 h 4267200"/>
              <a:gd name="connsiteX446" fmla="*/ 1538370 w 12192000"/>
              <a:gd name="connsiteY446" fmla="*/ 3811804 h 4267200"/>
              <a:gd name="connsiteX447" fmla="*/ 1325720 w 12192000"/>
              <a:gd name="connsiteY447" fmla="*/ 4125411 h 4267200"/>
              <a:gd name="connsiteX448" fmla="*/ 1206279 w 12192000"/>
              <a:gd name="connsiteY448" fmla="*/ 4267200 h 4267200"/>
              <a:gd name="connsiteX449" fmla="*/ 1115040 w 12192000"/>
              <a:gd name="connsiteY449" fmla="*/ 4267200 h 4267200"/>
              <a:gd name="connsiteX450" fmla="*/ 1258195 w 12192000"/>
              <a:gd name="connsiteY450" fmla="*/ 4099624 h 4267200"/>
              <a:gd name="connsiteX451" fmla="*/ 1423113 w 12192000"/>
              <a:gd name="connsiteY451" fmla="*/ 3874565 h 4267200"/>
              <a:gd name="connsiteX452" fmla="*/ 1260565 w 12192000"/>
              <a:gd name="connsiteY452" fmla="*/ 4031982 h 4267200"/>
              <a:gd name="connsiteX453" fmla="*/ 1073327 w 12192000"/>
              <a:gd name="connsiteY453" fmla="*/ 4218727 h 4267200"/>
              <a:gd name="connsiteX454" fmla="*/ 1032294 w 12192000"/>
              <a:gd name="connsiteY454" fmla="*/ 4267200 h 4267200"/>
              <a:gd name="connsiteX455" fmla="*/ 993830 w 12192000"/>
              <a:gd name="connsiteY455" fmla="*/ 4267200 h 4267200"/>
              <a:gd name="connsiteX456" fmla="*/ 1051860 w 12192000"/>
              <a:gd name="connsiteY456" fmla="*/ 4198693 h 4267200"/>
              <a:gd name="connsiteX457" fmla="*/ 1240607 w 12192000"/>
              <a:gd name="connsiteY457" fmla="*/ 4010401 h 4267200"/>
              <a:gd name="connsiteX458" fmla="*/ 1310106 w 12192000"/>
              <a:gd name="connsiteY458" fmla="*/ 3943217 h 4267200"/>
              <a:gd name="connsiteX459" fmla="*/ 952103 w 12192000"/>
              <a:gd name="connsiteY459" fmla="*/ 4265972 h 4267200"/>
              <a:gd name="connsiteX460" fmla="*/ 951207 w 12192000"/>
              <a:gd name="connsiteY460" fmla="*/ 4267200 h 4267200"/>
              <a:gd name="connsiteX461" fmla="*/ 862760 w 12192000"/>
              <a:gd name="connsiteY461" fmla="*/ 4267200 h 4267200"/>
              <a:gd name="connsiteX462" fmla="*/ 909145 w 12192000"/>
              <a:gd name="connsiteY462" fmla="*/ 4199225 h 4267200"/>
              <a:gd name="connsiteX463" fmla="*/ 1214067 w 12192000"/>
              <a:gd name="connsiteY463" fmla="*/ 3908561 h 4267200"/>
              <a:gd name="connsiteX464" fmla="*/ 640967 w 12192000"/>
              <a:gd name="connsiteY464" fmla="*/ 4105601 h 4267200"/>
              <a:gd name="connsiteX465" fmla="*/ 372807 w 12192000"/>
              <a:gd name="connsiteY465" fmla="*/ 4243651 h 4267200"/>
              <a:gd name="connsiteX466" fmla="*/ 332830 w 12192000"/>
              <a:gd name="connsiteY466" fmla="*/ 4267200 h 4267200"/>
              <a:gd name="connsiteX467" fmla="*/ 168301 w 12192000"/>
              <a:gd name="connsiteY467" fmla="*/ 4267200 h 4267200"/>
              <a:gd name="connsiteX468" fmla="*/ 278002 w 12192000"/>
              <a:gd name="connsiteY468" fmla="*/ 4201399 h 4267200"/>
              <a:gd name="connsiteX469" fmla="*/ 527241 w 12192000"/>
              <a:gd name="connsiteY469" fmla="*/ 4065078 h 4267200"/>
              <a:gd name="connsiteX470" fmla="*/ 1510397 w 12192000"/>
              <a:gd name="connsiteY470" fmla="*/ 3684705 h 4267200"/>
              <a:gd name="connsiteX471" fmla="*/ 1146550 w 12192000"/>
              <a:gd name="connsiteY471" fmla="*/ 3802012 h 4267200"/>
              <a:gd name="connsiteX472" fmla="*/ 698834 w 12192000"/>
              <a:gd name="connsiteY472" fmla="*/ 3952272 h 4267200"/>
              <a:gd name="connsiteX473" fmla="*/ 192528 w 12192000"/>
              <a:gd name="connsiteY473" fmla="*/ 4236299 h 4267200"/>
              <a:gd name="connsiteX474" fmla="*/ 148586 w 12192000"/>
              <a:gd name="connsiteY474" fmla="*/ 4267200 h 4267200"/>
              <a:gd name="connsiteX475" fmla="*/ 98116 w 12192000"/>
              <a:gd name="connsiteY475" fmla="*/ 4267200 h 4267200"/>
              <a:gd name="connsiteX476" fmla="*/ 169669 w 12192000"/>
              <a:gd name="connsiteY476" fmla="*/ 4216852 h 4267200"/>
              <a:gd name="connsiteX477" fmla="*/ 687572 w 12192000"/>
              <a:gd name="connsiteY477" fmla="*/ 3925629 h 4267200"/>
              <a:gd name="connsiteX478" fmla="*/ 1138365 w 12192000"/>
              <a:gd name="connsiteY478" fmla="*/ 3774515 h 4267200"/>
              <a:gd name="connsiteX479" fmla="*/ 1505579 w 12192000"/>
              <a:gd name="connsiteY479" fmla="*/ 3655526 h 4267200"/>
              <a:gd name="connsiteX480" fmla="*/ 1313114 w 12192000"/>
              <a:gd name="connsiteY480" fmla="*/ 3655216 h 4267200"/>
              <a:gd name="connsiteX481" fmla="*/ 1109304 w 12192000"/>
              <a:gd name="connsiteY481" fmla="*/ 3669030 h 4267200"/>
              <a:gd name="connsiteX482" fmla="*/ 258951 w 12192000"/>
              <a:gd name="connsiteY482" fmla="*/ 4111994 h 4267200"/>
              <a:gd name="connsiteX483" fmla="*/ 80807 w 12192000"/>
              <a:gd name="connsiteY483" fmla="*/ 4267200 h 4267200"/>
              <a:gd name="connsiteX484" fmla="*/ 0 w 12192000"/>
              <a:gd name="connsiteY484" fmla="*/ 4267200 h 4267200"/>
              <a:gd name="connsiteX485" fmla="*/ 0 w 12192000"/>
              <a:gd name="connsiteY485" fmla="*/ 4233763 h 4267200"/>
              <a:gd name="connsiteX486" fmla="*/ 36881 w 12192000"/>
              <a:gd name="connsiteY486" fmla="*/ 4200118 h 4267200"/>
              <a:gd name="connsiteX487" fmla="*/ 910534 w 12192000"/>
              <a:gd name="connsiteY487" fmla="*/ 3629753 h 4267200"/>
              <a:gd name="connsiteX488" fmla="*/ 1578717 w 12192000"/>
              <a:gd name="connsiteY488" fmla="*/ 3575982 h 4267200"/>
              <a:gd name="connsiteX489" fmla="*/ 2338780 w 12192000"/>
              <a:gd name="connsiteY489" fmla="*/ 3033725 h 4267200"/>
              <a:gd name="connsiteX490" fmla="*/ 1807991 w 12192000"/>
              <a:gd name="connsiteY490" fmla="*/ 2807184 h 4267200"/>
              <a:gd name="connsiteX491" fmla="*/ 1416358 w 12192000"/>
              <a:gd name="connsiteY491" fmla="*/ 3112571 h 4267200"/>
              <a:gd name="connsiteX492" fmla="*/ 939066 w 12192000"/>
              <a:gd name="connsiteY492" fmla="*/ 3378798 h 4267200"/>
              <a:gd name="connsiteX493" fmla="*/ 115099 w 12192000"/>
              <a:gd name="connsiteY493" fmla="*/ 3607650 h 4267200"/>
              <a:gd name="connsiteX494" fmla="*/ 97284 w 12192000"/>
              <a:gd name="connsiteY494" fmla="*/ 3520393 h 4267200"/>
              <a:gd name="connsiteX495" fmla="*/ 922050 w 12192000"/>
              <a:gd name="connsiteY495" fmla="*/ 3074867 h 4267200"/>
              <a:gd name="connsiteX496" fmla="*/ 1405265 w 12192000"/>
              <a:gd name="connsiteY496" fmla="*/ 3016319 h 4267200"/>
              <a:gd name="connsiteX497" fmla="*/ 1407512 w 12192000"/>
              <a:gd name="connsiteY497" fmla="*/ 3018001 h 4267200"/>
              <a:gd name="connsiteX498" fmla="*/ 1726266 w 12192000"/>
              <a:gd name="connsiteY498" fmla="*/ 2777274 h 4267200"/>
              <a:gd name="connsiteX499" fmla="*/ 625390 w 12192000"/>
              <a:gd name="connsiteY499" fmla="*/ 2514541 h 4267200"/>
              <a:gd name="connsiteX500" fmla="*/ 619799 w 12192000"/>
              <a:gd name="connsiteY500" fmla="*/ 2527180 h 4267200"/>
              <a:gd name="connsiteX501" fmla="*/ 310030 w 12192000"/>
              <a:gd name="connsiteY501" fmla="*/ 2771818 h 4267200"/>
              <a:gd name="connsiteX502" fmla="*/ 173877 w 12192000"/>
              <a:gd name="connsiteY502" fmla="*/ 2937056 h 4267200"/>
              <a:gd name="connsiteX503" fmla="*/ 77889 w 12192000"/>
              <a:gd name="connsiteY503" fmla="*/ 3138440 h 4267200"/>
              <a:gd name="connsiteX504" fmla="*/ 0 w 12192000"/>
              <a:gd name="connsiteY504" fmla="*/ 3271395 h 4267200"/>
              <a:gd name="connsiteX505" fmla="*/ 0 w 12192000"/>
              <a:gd name="connsiteY505" fmla="*/ 3153002 h 4267200"/>
              <a:gd name="connsiteX506" fmla="*/ 2386 w 12192000"/>
              <a:gd name="connsiteY506" fmla="*/ 3149203 h 4267200"/>
              <a:gd name="connsiteX507" fmla="*/ 89753 w 12192000"/>
              <a:gd name="connsiteY507" fmla="*/ 2987702 h 4267200"/>
              <a:gd name="connsiteX508" fmla="*/ 76869 w 12192000"/>
              <a:gd name="connsiteY508" fmla="*/ 3005404 h 4267200"/>
              <a:gd name="connsiteX509" fmla="*/ 32049 w 12192000"/>
              <a:gd name="connsiteY509" fmla="*/ 3065814 h 4267200"/>
              <a:gd name="connsiteX510" fmla="*/ 0 w 12192000"/>
              <a:gd name="connsiteY510" fmla="*/ 3108744 h 4267200"/>
              <a:gd name="connsiteX511" fmla="*/ 0 w 12192000"/>
              <a:gd name="connsiteY511" fmla="*/ 3058059 h 4267200"/>
              <a:gd name="connsiteX512" fmla="*/ 7610 w 12192000"/>
              <a:gd name="connsiteY512" fmla="*/ 3047889 h 4267200"/>
              <a:gd name="connsiteX513" fmla="*/ 52419 w 12192000"/>
              <a:gd name="connsiteY513" fmla="*/ 2987479 h 4267200"/>
              <a:gd name="connsiteX514" fmla="*/ 59142 w 12192000"/>
              <a:gd name="connsiteY514" fmla="*/ 2978488 h 4267200"/>
              <a:gd name="connsiteX515" fmla="*/ 0 w 12192000"/>
              <a:gd name="connsiteY515" fmla="*/ 3015334 h 4267200"/>
              <a:gd name="connsiteX516" fmla="*/ 0 w 12192000"/>
              <a:gd name="connsiteY516" fmla="*/ 2914286 h 4267200"/>
              <a:gd name="connsiteX517" fmla="*/ 36383 w 12192000"/>
              <a:gd name="connsiteY517" fmla="*/ 2901128 h 4267200"/>
              <a:gd name="connsiteX518" fmla="*/ 156329 w 12192000"/>
              <a:gd name="connsiteY518" fmla="*/ 2840533 h 4267200"/>
              <a:gd name="connsiteX519" fmla="*/ 358355 w 12192000"/>
              <a:gd name="connsiteY519" fmla="*/ 2620471 h 4267200"/>
              <a:gd name="connsiteX520" fmla="*/ 510577 w 12192000"/>
              <a:gd name="connsiteY520" fmla="*/ 2501244 h 4267200"/>
              <a:gd name="connsiteX521" fmla="*/ 211967 w 12192000"/>
              <a:gd name="connsiteY521" fmla="*/ 2479171 h 4267200"/>
              <a:gd name="connsiteX522" fmla="*/ 0 w 12192000"/>
              <a:gd name="connsiteY522" fmla="*/ 2476398 h 4267200"/>
              <a:gd name="connsiteX523" fmla="*/ 0 w 12192000"/>
              <a:gd name="connsiteY523" fmla="*/ 2389189 h 4267200"/>
              <a:gd name="connsiteX524" fmla="*/ 103062 w 12192000"/>
              <a:gd name="connsiteY524" fmla="*/ 2389518 h 4267200"/>
              <a:gd name="connsiteX525" fmla="*/ 510734 w 12192000"/>
              <a:gd name="connsiteY525" fmla="*/ 2416201 h 4267200"/>
              <a:gd name="connsiteX526" fmla="*/ 279257 w 12192000"/>
              <a:gd name="connsiteY526" fmla="*/ 2092102 h 4267200"/>
              <a:gd name="connsiteX527" fmla="*/ 65265 w 12192000"/>
              <a:gd name="connsiteY527" fmla="*/ 2006049 h 4267200"/>
              <a:gd name="connsiteX528" fmla="*/ 0 w 12192000"/>
              <a:gd name="connsiteY528" fmla="*/ 1982532 h 4267200"/>
              <a:gd name="connsiteX529" fmla="*/ 0 w 12192000"/>
              <a:gd name="connsiteY529" fmla="*/ 1912789 h 4267200"/>
              <a:gd name="connsiteX530" fmla="*/ 97460 w 12192000"/>
              <a:gd name="connsiteY530" fmla="*/ 1953725 h 4267200"/>
              <a:gd name="connsiteX531" fmla="*/ 221272 w 12192000"/>
              <a:gd name="connsiteY531" fmla="*/ 1980766 h 4267200"/>
              <a:gd name="connsiteX532" fmla="*/ 116765 w 12192000"/>
              <a:gd name="connsiteY532" fmla="*/ 1911033 h 4267200"/>
              <a:gd name="connsiteX533" fmla="*/ 16405 w 12192000"/>
              <a:gd name="connsiteY533" fmla="*/ 1803412 h 4267200"/>
              <a:gd name="connsiteX534" fmla="*/ 0 w 12192000"/>
              <a:gd name="connsiteY534" fmla="*/ 1784777 h 4267200"/>
              <a:gd name="connsiteX535" fmla="*/ 0 w 12192000"/>
              <a:gd name="connsiteY535" fmla="*/ 1740082 h 4267200"/>
              <a:gd name="connsiteX536" fmla="*/ 39394 w 12192000"/>
              <a:gd name="connsiteY536" fmla="*/ 1784856 h 4267200"/>
              <a:gd name="connsiteX537" fmla="*/ 135813 w 12192000"/>
              <a:gd name="connsiteY537" fmla="*/ 1888838 h 4267200"/>
              <a:gd name="connsiteX538" fmla="*/ 242575 w 12192000"/>
              <a:gd name="connsiteY538" fmla="*/ 1958841 h 4267200"/>
              <a:gd name="connsiteX539" fmla="*/ 82197 w 12192000"/>
              <a:gd name="connsiteY539" fmla="*/ 1754826 h 4267200"/>
              <a:gd name="connsiteX540" fmla="*/ 0 w 12192000"/>
              <a:gd name="connsiteY540" fmla="*/ 1679650 h 4267200"/>
              <a:gd name="connsiteX541" fmla="*/ 0 w 12192000"/>
              <a:gd name="connsiteY541" fmla="*/ 1602463 h 4267200"/>
              <a:gd name="connsiteX542" fmla="*/ 84689 w 12192000"/>
              <a:gd name="connsiteY542" fmla="*/ 1677442 h 4267200"/>
              <a:gd name="connsiteX543" fmla="*/ 298437 w 12192000"/>
              <a:gd name="connsiteY543" fmla="*/ 1968019 h 4267200"/>
              <a:gd name="connsiteX544" fmla="*/ 227269 w 12192000"/>
              <a:gd name="connsiteY544" fmla="*/ 1114064 h 4267200"/>
              <a:gd name="connsiteX545" fmla="*/ 248003 w 12192000"/>
              <a:gd name="connsiteY545" fmla="*/ 1089613 h 4267200"/>
              <a:gd name="connsiteX546" fmla="*/ 427020 w 12192000"/>
              <a:gd name="connsiteY546" fmla="*/ 1619803 h 4267200"/>
              <a:gd name="connsiteX547" fmla="*/ 340345 w 12192000"/>
              <a:gd name="connsiteY547" fmla="*/ 2027739 h 4267200"/>
              <a:gd name="connsiteX548" fmla="*/ 360865 w 12192000"/>
              <a:gd name="connsiteY548" fmla="*/ 2044827 h 4267200"/>
              <a:gd name="connsiteX549" fmla="*/ 560414 w 12192000"/>
              <a:gd name="connsiteY549" fmla="*/ 2421457 h 4267200"/>
              <a:gd name="connsiteX550" fmla="*/ 1359703 w 12192000"/>
              <a:gd name="connsiteY550" fmla="*/ 2578554 h 4267200"/>
              <a:gd name="connsiteX551" fmla="*/ 1359422 w 12192000"/>
              <a:gd name="connsiteY551" fmla="*/ 2577994 h 4267200"/>
              <a:gd name="connsiteX552" fmla="*/ 828701 w 12192000"/>
              <a:gd name="connsiteY552" fmla="*/ 1839520 h 4267200"/>
              <a:gd name="connsiteX553" fmla="*/ 494427 w 12192000"/>
              <a:gd name="connsiteY553" fmla="*/ 1092333 h 4267200"/>
              <a:gd name="connsiteX554" fmla="*/ 506322 w 12192000"/>
              <a:gd name="connsiteY554" fmla="*/ 1020997 h 4267200"/>
              <a:gd name="connsiteX555" fmla="*/ 4570198 w 12192000"/>
              <a:gd name="connsiteY555" fmla="*/ 978081 h 4267200"/>
              <a:gd name="connsiteX556" fmla="*/ 4523691 w 12192000"/>
              <a:gd name="connsiteY556" fmla="*/ 1127776 h 4267200"/>
              <a:gd name="connsiteX557" fmla="*/ 4509875 w 12192000"/>
              <a:gd name="connsiteY557" fmla="*/ 1167552 h 4267200"/>
              <a:gd name="connsiteX558" fmla="*/ 4478168 w 12192000"/>
              <a:gd name="connsiteY558" fmla="*/ 1260735 h 4267200"/>
              <a:gd name="connsiteX559" fmla="*/ 4409309 w 12192000"/>
              <a:gd name="connsiteY559" fmla="*/ 1666996 h 4267200"/>
              <a:gd name="connsiteX560" fmla="*/ 4370031 w 12192000"/>
              <a:gd name="connsiteY560" fmla="*/ 1955666 h 4267200"/>
              <a:gd name="connsiteX561" fmla="*/ 4570198 w 12192000"/>
              <a:gd name="connsiteY561" fmla="*/ 978081 h 4267200"/>
              <a:gd name="connsiteX562" fmla="*/ 12149131 w 12192000"/>
              <a:gd name="connsiteY562" fmla="*/ 959050 h 4267200"/>
              <a:gd name="connsiteX563" fmla="*/ 12105664 w 12192000"/>
              <a:gd name="connsiteY563" fmla="*/ 1006960 h 4267200"/>
              <a:gd name="connsiteX564" fmla="*/ 11883102 w 12192000"/>
              <a:gd name="connsiteY564" fmla="*/ 1184424 h 4267200"/>
              <a:gd name="connsiteX565" fmla="*/ 11665174 w 12192000"/>
              <a:gd name="connsiteY565" fmla="*/ 1317493 h 4267200"/>
              <a:gd name="connsiteX566" fmla="*/ 11590337 w 12192000"/>
              <a:gd name="connsiteY566" fmla="*/ 1348256 h 4267200"/>
              <a:gd name="connsiteX567" fmla="*/ 11492588 w 12192000"/>
              <a:gd name="connsiteY567" fmla="*/ 1390573 h 4267200"/>
              <a:gd name="connsiteX568" fmla="*/ 11888865 w 12192000"/>
              <a:gd name="connsiteY568" fmla="*/ 1220988 h 4267200"/>
              <a:gd name="connsiteX569" fmla="*/ 12149131 w 12192000"/>
              <a:gd name="connsiteY569" fmla="*/ 959050 h 4267200"/>
              <a:gd name="connsiteX570" fmla="*/ 4557898 w 12192000"/>
              <a:gd name="connsiteY570" fmla="*/ 900011 h 4267200"/>
              <a:gd name="connsiteX571" fmla="*/ 4344840 w 12192000"/>
              <a:gd name="connsiteY571" fmla="*/ 1922038 h 4267200"/>
              <a:gd name="connsiteX572" fmla="*/ 4378710 w 12192000"/>
              <a:gd name="connsiteY572" fmla="*/ 1665516 h 4267200"/>
              <a:gd name="connsiteX573" fmla="*/ 4448798 w 12192000"/>
              <a:gd name="connsiteY573" fmla="*/ 1253024 h 4267200"/>
              <a:gd name="connsiteX574" fmla="*/ 4480315 w 12192000"/>
              <a:gd name="connsiteY574" fmla="*/ 1158454 h 4267200"/>
              <a:gd name="connsiteX575" fmla="*/ 4494133 w 12192000"/>
              <a:gd name="connsiteY575" fmla="*/ 1118676 h 4267200"/>
              <a:gd name="connsiteX576" fmla="*/ 4557898 w 12192000"/>
              <a:gd name="connsiteY576" fmla="*/ 900011 h 4267200"/>
              <a:gd name="connsiteX577" fmla="*/ 5870151 w 12192000"/>
              <a:gd name="connsiteY577" fmla="*/ 898890 h 4267200"/>
              <a:gd name="connsiteX578" fmla="*/ 5861335 w 12192000"/>
              <a:gd name="connsiteY578" fmla="*/ 899177 h 4267200"/>
              <a:gd name="connsiteX579" fmla="*/ 5843702 w 12192000"/>
              <a:gd name="connsiteY579" fmla="*/ 899748 h 4267200"/>
              <a:gd name="connsiteX580" fmla="*/ 5651107 w 12192000"/>
              <a:gd name="connsiteY580" fmla="*/ 920306 h 4267200"/>
              <a:gd name="connsiteX581" fmla="*/ 5459407 w 12192000"/>
              <a:gd name="connsiteY581" fmla="*/ 940975 h 4267200"/>
              <a:gd name="connsiteX582" fmla="*/ 5374846 w 12192000"/>
              <a:gd name="connsiteY582" fmla="*/ 941988 h 4267200"/>
              <a:gd name="connsiteX583" fmla="*/ 5256105 w 12192000"/>
              <a:gd name="connsiteY583" fmla="*/ 945632 h 4267200"/>
              <a:gd name="connsiteX584" fmla="*/ 5107071 w 12192000"/>
              <a:gd name="connsiteY584" fmla="*/ 969720 h 4267200"/>
              <a:gd name="connsiteX585" fmla="*/ 4998681 w 12192000"/>
              <a:gd name="connsiteY585" fmla="*/ 988771 h 4267200"/>
              <a:gd name="connsiteX586" fmla="*/ 5870151 w 12192000"/>
              <a:gd name="connsiteY586" fmla="*/ 898890 h 4267200"/>
              <a:gd name="connsiteX587" fmla="*/ 12190084 w 12192000"/>
              <a:gd name="connsiteY587" fmla="*/ 854709 h 4267200"/>
              <a:gd name="connsiteX588" fmla="*/ 12162947 w 12192000"/>
              <a:gd name="connsiteY588" fmla="*/ 879275 h 4267200"/>
              <a:gd name="connsiteX589" fmla="*/ 11721478 w 12192000"/>
              <a:gd name="connsiteY589" fmla="*/ 1216434 h 4267200"/>
              <a:gd name="connsiteX590" fmla="*/ 11680712 w 12192000"/>
              <a:gd name="connsiteY590" fmla="*/ 1239730 h 4267200"/>
              <a:gd name="connsiteX591" fmla="*/ 11505347 w 12192000"/>
              <a:gd name="connsiteY591" fmla="*/ 1352837 h 4267200"/>
              <a:gd name="connsiteX592" fmla="*/ 11580962 w 12192000"/>
              <a:gd name="connsiteY592" fmla="*/ 1321759 h 4267200"/>
              <a:gd name="connsiteX593" fmla="*/ 11654234 w 12192000"/>
              <a:gd name="connsiteY593" fmla="*/ 1291618 h 4267200"/>
              <a:gd name="connsiteX594" fmla="*/ 11867274 w 12192000"/>
              <a:gd name="connsiteY594" fmla="*/ 1160983 h 4267200"/>
              <a:gd name="connsiteX595" fmla="*/ 12086035 w 12192000"/>
              <a:gd name="connsiteY595" fmla="*/ 986418 h 4267200"/>
              <a:gd name="connsiteX596" fmla="*/ 12190084 w 12192000"/>
              <a:gd name="connsiteY596" fmla="*/ 854709 h 4267200"/>
              <a:gd name="connsiteX597" fmla="*/ 5504425 w 12192000"/>
              <a:gd name="connsiteY597" fmla="*/ 848067 h 4267200"/>
              <a:gd name="connsiteX598" fmla="*/ 4968849 w 12192000"/>
              <a:gd name="connsiteY598" fmla="*/ 962318 h 4267200"/>
              <a:gd name="connsiteX599" fmla="*/ 5104039 w 12192000"/>
              <a:gd name="connsiteY599" fmla="*/ 940634 h 4267200"/>
              <a:gd name="connsiteX600" fmla="*/ 5256311 w 12192000"/>
              <a:gd name="connsiteY600" fmla="*/ 916490 h 4267200"/>
              <a:gd name="connsiteX601" fmla="*/ 5377381 w 12192000"/>
              <a:gd name="connsiteY601" fmla="*/ 912671 h 4267200"/>
              <a:gd name="connsiteX602" fmla="*/ 5460148 w 12192000"/>
              <a:gd name="connsiteY602" fmla="*/ 911442 h 4267200"/>
              <a:gd name="connsiteX603" fmla="*/ 5648971 w 12192000"/>
              <a:gd name="connsiteY603" fmla="*/ 891331 h 4267200"/>
              <a:gd name="connsiteX604" fmla="*/ 5844807 w 12192000"/>
              <a:gd name="connsiteY604" fmla="*/ 870718 h 4267200"/>
              <a:gd name="connsiteX605" fmla="*/ 5862975 w 12192000"/>
              <a:gd name="connsiteY605" fmla="*/ 869756 h 4267200"/>
              <a:gd name="connsiteX606" fmla="*/ 5920887 w 12192000"/>
              <a:gd name="connsiteY606" fmla="*/ 865929 h 4267200"/>
              <a:gd name="connsiteX607" fmla="*/ 5504425 w 12192000"/>
              <a:gd name="connsiteY607" fmla="*/ 848067 h 4267200"/>
              <a:gd name="connsiteX608" fmla="*/ 8924104 w 12192000"/>
              <a:gd name="connsiteY608" fmla="*/ 777000 h 4267200"/>
              <a:gd name="connsiteX609" fmla="*/ 8921999 w 12192000"/>
              <a:gd name="connsiteY609" fmla="*/ 794136 h 4267200"/>
              <a:gd name="connsiteX610" fmla="*/ 8916066 w 12192000"/>
              <a:gd name="connsiteY610" fmla="*/ 843129 h 4267200"/>
              <a:gd name="connsiteX611" fmla="*/ 8909852 w 12192000"/>
              <a:gd name="connsiteY611" fmla="*/ 1005313 h 4267200"/>
              <a:gd name="connsiteX612" fmla="*/ 8936982 w 12192000"/>
              <a:gd name="connsiteY612" fmla="*/ 1614896 h 4267200"/>
              <a:gd name="connsiteX613" fmla="*/ 8939706 w 12192000"/>
              <a:gd name="connsiteY613" fmla="*/ 1632791 h 4267200"/>
              <a:gd name="connsiteX614" fmla="*/ 8946691 w 12192000"/>
              <a:gd name="connsiteY614" fmla="*/ 1680170 h 4267200"/>
              <a:gd name="connsiteX615" fmla="*/ 8947643 w 12192000"/>
              <a:gd name="connsiteY615" fmla="*/ 1649028 h 4267200"/>
              <a:gd name="connsiteX616" fmla="*/ 8931687 w 12192000"/>
              <a:gd name="connsiteY616" fmla="*/ 871628 h 4267200"/>
              <a:gd name="connsiteX617" fmla="*/ 8929804 w 12192000"/>
              <a:gd name="connsiteY617" fmla="*/ 850229 h 4267200"/>
              <a:gd name="connsiteX618" fmla="*/ 8924104 w 12192000"/>
              <a:gd name="connsiteY618" fmla="*/ 777000 h 4267200"/>
              <a:gd name="connsiteX619" fmla="*/ 8951219 w 12192000"/>
              <a:gd name="connsiteY619" fmla="*/ 764662 h 4267200"/>
              <a:gd name="connsiteX620" fmla="*/ 8957270 w 12192000"/>
              <a:gd name="connsiteY620" fmla="*/ 847698 h 4267200"/>
              <a:gd name="connsiteX621" fmla="*/ 8959153 w 12192000"/>
              <a:gd name="connsiteY621" fmla="*/ 869097 h 4267200"/>
              <a:gd name="connsiteX622" fmla="*/ 8976081 w 12192000"/>
              <a:gd name="connsiteY622" fmla="*/ 1619865 h 4267200"/>
              <a:gd name="connsiteX623" fmla="*/ 8951219 w 12192000"/>
              <a:gd name="connsiteY623" fmla="*/ 764662 h 4267200"/>
              <a:gd name="connsiteX624" fmla="*/ 8898081 w 12192000"/>
              <a:gd name="connsiteY624" fmla="*/ 630137 h 4267200"/>
              <a:gd name="connsiteX625" fmla="*/ 8910095 w 12192000"/>
              <a:gd name="connsiteY625" fmla="*/ 1626691 h 4267200"/>
              <a:gd name="connsiteX626" fmla="*/ 8908822 w 12192000"/>
              <a:gd name="connsiteY626" fmla="*/ 1619067 h 4267200"/>
              <a:gd name="connsiteX627" fmla="*/ 8881669 w 12192000"/>
              <a:gd name="connsiteY627" fmla="*/ 1004967 h 4267200"/>
              <a:gd name="connsiteX628" fmla="*/ 8888265 w 12192000"/>
              <a:gd name="connsiteY628" fmla="*/ 840369 h 4267200"/>
              <a:gd name="connsiteX629" fmla="*/ 8894429 w 12192000"/>
              <a:gd name="connsiteY629" fmla="*/ 790831 h 4267200"/>
              <a:gd name="connsiteX630" fmla="*/ 8898081 w 12192000"/>
              <a:gd name="connsiteY630" fmla="*/ 630137 h 4267200"/>
              <a:gd name="connsiteX631" fmla="*/ 11491396 w 12192000"/>
              <a:gd name="connsiteY631" fmla="*/ 623931 h 4267200"/>
              <a:gd name="connsiteX632" fmla="*/ 11413329 w 12192000"/>
              <a:gd name="connsiteY632" fmla="*/ 662344 h 4267200"/>
              <a:gd name="connsiteX633" fmla="*/ 10966547 w 12192000"/>
              <a:gd name="connsiteY633" fmla="*/ 818916 h 4267200"/>
              <a:gd name="connsiteX634" fmla="*/ 10498883 w 12192000"/>
              <a:gd name="connsiteY634" fmla="*/ 1111507 h 4267200"/>
              <a:gd name="connsiteX635" fmla="*/ 10671292 w 12192000"/>
              <a:gd name="connsiteY635" fmla="*/ 1035777 h 4267200"/>
              <a:gd name="connsiteX636" fmla="*/ 10685894 w 12192000"/>
              <a:gd name="connsiteY636" fmla="*/ 1027151 h 4267200"/>
              <a:gd name="connsiteX637" fmla="*/ 11104337 w 12192000"/>
              <a:gd name="connsiteY637" fmla="*/ 817377 h 4267200"/>
              <a:gd name="connsiteX638" fmla="*/ 11491396 w 12192000"/>
              <a:gd name="connsiteY638" fmla="*/ 623931 h 4267200"/>
              <a:gd name="connsiteX639" fmla="*/ 10779304 w 12192000"/>
              <a:gd name="connsiteY639" fmla="*/ 584486 h 4267200"/>
              <a:gd name="connsiteX640" fmla="*/ 10658378 w 12192000"/>
              <a:gd name="connsiteY640" fmla="*/ 772788 h 4267200"/>
              <a:gd name="connsiteX641" fmla="*/ 10475581 w 12192000"/>
              <a:gd name="connsiteY641" fmla="*/ 1070739 h 4267200"/>
              <a:gd name="connsiteX642" fmla="*/ 10735178 w 12192000"/>
              <a:gd name="connsiteY642" fmla="*/ 693281 h 4267200"/>
              <a:gd name="connsiteX643" fmla="*/ 10132488 w 12192000"/>
              <a:gd name="connsiteY643" fmla="*/ 518596 h 4267200"/>
              <a:gd name="connsiteX644" fmla="*/ 9879465 w 12192000"/>
              <a:gd name="connsiteY644" fmla="*/ 567273 h 4267200"/>
              <a:gd name="connsiteX645" fmla="*/ 9364243 w 12192000"/>
              <a:gd name="connsiteY645" fmla="*/ 809468 h 4267200"/>
              <a:gd name="connsiteX646" fmla="*/ 9366655 w 12192000"/>
              <a:gd name="connsiteY646" fmla="*/ 809848 h 4267200"/>
              <a:gd name="connsiteX647" fmla="*/ 9914233 w 12192000"/>
              <a:gd name="connsiteY647" fmla="*/ 596159 h 4267200"/>
              <a:gd name="connsiteX648" fmla="*/ 10264524 w 12192000"/>
              <a:gd name="connsiteY648" fmla="*/ 501747 h 4267200"/>
              <a:gd name="connsiteX649" fmla="*/ 9922837 w 12192000"/>
              <a:gd name="connsiteY649" fmla="*/ 622979 h 4267200"/>
              <a:gd name="connsiteX650" fmla="*/ 9416908 w 12192000"/>
              <a:gd name="connsiteY650" fmla="*/ 818889 h 4267200"/>
              <a:gd name="connsiteX651" fmla="*/ 9418234 w 12192000"/>
              <a:gd name="connsiteY651" fmla="*/ 818810 h 4267200"/>
              <a:gd name="connsiteX652" fmla="*/ 10264524 w 12192000"/>
              <a:gd name="connsiteY652" fmla="*/ 501747 h 4267200"/>
              <a:gd name="connsiteX653" fmla="*/ 10802699 w 12192000"/>
              <a:gd name="connsiteY653" fmla="*/ 488163 h 4267200"/>
              <a:gd name="connsiteX654" fmla="*/ 10618739 w 12192000"/>
              <a:gd name="connsiteY654" fmla="*/ 734118 h 4267200"/>
              <a:gd name="connsiteX655" fmla="*/ 10604580 w 12192000"/>
              <a:gd name="connsiteY655" fmla="*/ 753877 h 4267200"/>
              <a:gd name="connsiteX656" fmla="*/ 10529643 w 12192000"/>
              <a:gd name="connsiteY656" fmla="*/ 867004 h 4267200"/>
              <a:gd name="connsiteX657" fmla="*/ 10462194 w 12192000"/>
              <a:gd name="connsiteY657" fmla="*/ 1035452 h 4267200"/>
              <a:gd name="connsiteX658" fmla="*/ 10635117 w 12192000"/>
              <a:gd name="connsiteY658" fmla="*/ 757788 h 4267200"/>
              <a:gd name="connsiteX659" fmla="*/ 10802699 w 12192000"/>
              <a:gd name="connsiteY659" fmla="*/ 488163 h 4267200"/>
              <a:gd name="connsiteX660" fmla="*/ 10359107 w 12192000"/>
              <a:gd name="connsiteY660" fmla="*/ 485136 h 4267200"/>
              <a:gd name="connsiteX661" fmla="*/ 9515108 w 12192000"/>
              <a:gd name="connsiteY661" fmla="*/ 825701 h 4267200"/>
              <a:gd name="connsiteX662" fmla="*/ 10359107 w 12192000"/>
              <a:gd name="connsiteY662" fmla="*/ 485136 h 4267200"/>
              <a:gd name="connsiteX663" fmla="*/ 11886089 w 12192000"/>
              <a:gd name="connsiteY663" fmla="*/ 483936 h 4267200"/>
              <a:gd name="connsiteX664" fmla="*/ 11622890 w 12192000"/>
              <a:gd name="connsiteY664" fmla="*/ 661575 h 4267200"/>
              <a:gd name="connsiteX665" fmla="*/ 11038640 w 12192000"/>
              <a:gd name="connsiteY665" fmla="*/ 996875 h 4267200"/>
              <a:gd name="connsiteX666" fmla="*/ 10561310 w 12192000"/>
              <a:gd name="connsiteY666" fmla="*/ 1145020 h 4267200"/>
              <a:gd name="connsiteX667" fmla="*/ 10675127 w 12192000"/>
              <a:gd name="connsiteY667" fmla="*/ 1163586 h 4267200"/>
              <a:gd name="connsiteX668" fmla="*/ 11120351 w 12192000"/>
              <a:gd name="connsiteY668" fmla="*/ 990907 h 4267200"/>
              <a:gd name="connsiteX669" fmla="*/ 11648506 w 12192000"/>
              <a:gd name="connsiteY669" fmla="*/ 680145 h 4267200"/>
              <a:gd name="connsiteX670" fmla="*/ 11886089 w 12192000"/>
              <a:gd name="connsiteY670" fmla="*/ 483936 h 4267200"/>
              <a:gd name="connsiteX671" fmla="*/ 3607114 w 12192000"/>
              <a:gd name="connsiteY671" fmla="*/ 467441 h 4267200"/>
              <a:gd name="connsiteX672" fmla="*/ 3296242 w 12192000"/>
              <a:gd name="connsiteY672" fmla="*/ 807991 h 4267200"/>
              <a:gd name="connsiteX673" fmla="*/ 3174674 w 12192000"/>
              <a:gd name="connsiteY673" fmla="*/ 919759 h 4267200"/>
              <a:gd name="connsiteX674" fmla="*/ 3042978 w 12192000"/>
              <a:gd name="connsiteY674" fmla="*/ 1054894 h 4267200"/>
              <a:gd name="connsiteX675" fmla="*/ 2968914 w 12192000"/>
              <a:gd name="connsiteY675" fmla="*/ 1133756 h 4267200"/>
              <a:gd name="connsiteX676" fmla="*/ 3103823 w 12192000"/>
              <a:gd name="connsiteY676" fmla="*/ 1026814 h 4267200"/>
              <a:gd name="connsiteX677" fmla="*/ 3607114 w 12192000"/>
              <a:gd name="connsiteY677" fmla="*/ 467441 h 4267200"/>
              <a:gd name="connsiteX678" fmla="*/ 10784544 w 12192000"/>
              <a:gd name="connsiteY678" fmla="*/ 465669 h 4267200"/>
              <a:gd name="connsiteX679" fmla="*/ 10426419 w 12192000"/>
              <a:gd name="connsiteY679" fmla="*/ 1062158 h 4267200"/>
              <a:gd name="connsiteX680" fmla="*/ 10471732 w 12192000"/>
              <a:gd name="connsiteY680" fmla="*/ 921679 h 4267200"/>
              <a:gd name="connsiteX681" fmla="*/ 10504824 w 12192000"/>
              <a:gd name="connsiteY681" fmla="*/ 852631 h 4267200"/>
              <a:gd name="connsiteX682" fmla="*/ 10582237 w 12192000"/>
              <a:gd name="connsiteY682" fmla="*/ 736692 h 4267200"/>
              <a:gd name="connsiteX683" fmla="*/ 10596401 w 12192000"/>
              <a:gd name="connsiteY683" fmla="*/ 716935 h 4267200"/>
              <a:gd name="connsiteX684" fmla="*/ 10784544 w 12192000"/>
              <a:gd name="connsiteY684" fmla="*/ 465669 h 4267200"/>
              <a:gd name="connsiteX685" fmla="*/ 11916494 w 12192000"/>
              <a:gd name="connsiteY685" fmla="*/ 422768 h 4267200"/>
              <a:gd name="connsiteX686" fmla="*/ 11703185 w 12192000"/>
              <a:gd name="connsiteY686" fmla="*/ 528178 h 4267200"/>
              <a:gd name="connsiteX687" fmla="*/ 11680755 w 12192000"/>
              <a:gd name="connsiteY687" fmla="*/ 543149 h 4267200"/>
              <a:gd name="connsiteX688" fmla="*/ 11116818 w 12192000"/>
              <a:gd name="connsiteY688" fmla="*/ 842623 h 4267200"/>
              <a:gd name="connsiteX689" fmla="*/ 10700164 w 12192000"/>
              <a:gd name="connsiteY689" fmla="*/ 1051220 h 4267200"/>
              <a:gd name="connsiteX690" fmla="*/ 10685570 w 12192000"/>
              <a:gd name="connsiteY690" fmla="*/ 1059849 h 4267200"/>
              <a:gd name="connsiteX691" fmla="*/ 10584288 w 12192000"/>
              <a:gd name="connsiteY691" fmla="*/ 1113543 h 4267200"/>
              <a:gd name="connsiteX692" fmla="*/ 11026698 w 12192000"/>
              <a:gd name="connsiteY692" fmla="*/ 971858 h 4267200"/>
              <a:gd name="connsiteX693" fmla="*/ 11607604 w 12192000"/>
              <a:gd name="connsiteY693" fmla="*/ 638368 h 4267200"/>
              <a:gd name="connsiteX694" fmla="*/ 11919452 w 12192000"/>
              <a:gd name="connsiteY694" fmla="*/ 423380 h 4267200"/>
              <a:gd name="connsiteX695" fmla="*/ 11916494 w 12192000"/>
              <a:gd name="connsiteY695" fmla="*/ 422768 h 4267200"/>
              <a:gd name="connsiteX696" fmla="*/ 8148168 w 12192000"/>
              <a:gd name="connsiteY696" fmla="*/ 416949 h 4267200"/>
              <a:gd name="connsiteX697" fmla="*/ 7862052 w 12192000"/>
              <a:gd name="connsiteY697" fmla="*/ 694330 h 4267200"/>
              <a:gd name="connsiteX698" fmla="*/ 7808002 w 12192000"/>
              <a:gd name="connsiteY698" fmla="*/ 759654 h 4267200"/>
              <a:gd name="connsiteX699" fmla="*/ 8295299 w 12192000"/>
              <a:gd name="connsiteY699" fmla="*/ 416143 h 4267200"/>
              <a:gd name="connsiteX700" fmla="*/ 8309124 w 12192000"/>
              <a:gd name="connsiteY700" fmla="*/ 534021 h 4267200"/>
              <a:gd name="connsiteX701" fmla="*/ 8293154 w 12192000"/>
              <a:gd name="connsiteY701" fmla="*/ 672115 h 4267200"/>
              <a:gd name="connsiteX702" fmla="*/ 8279099 w 12192000"/>
              <a:gd name="connsiteY702" fmla="*/ 769176 h 4267200"/>
              <a:gd name="connsiteX703" fmla="*/ 8309186 w 12192000"/>
              <a:gd name="connsiteY703" fmla="*/ 1060039 h 4267200"/>
              <a:gd name="connsiteX704" fmla="*/ 8410512 w 12192000"/>
              <a:gd name="connsiteY704" fmla="*/ 1511108 h 4267200"/>
              <a:gd name="connsiteX705" fmla="*/ 8351657 w 12192000"/>
              <a:gd name="connsiteY705" fmla="*/ 521768 h 4267200"/>
              <a:gd name="connsiteX706" fmla="*/ 8295299 w 12192000"/>
              <a:gd name="connsiteY706" fmla="*/ 416143 h 4267200"/>
              <a:gd name="connsiteX707" fmla="*/ 8266483 w 12192000"/>
              <a:gd name="connsiteY707" fmla="*/ 414244 h 4267200"/>
              <a:gd name="connsiteX708" fmla="*/ 8343425 w 12192000"/>
              <a:gd name="connsiteY708" fmla="*/ 1357811 h 4267200"/>
              <a:gd name="connsiteX709" fmla="*/ 8282114 w 12192000"/>
              <a:gd name="connsiteY709" fmla="*/ 1064671 h 4267200"/>
              <a:gd name="connsiteX710" fmla="*/ 8251298 w 12192000"/>
              <a:gd name="connsiteY710" fmla="*/ 766414 h 4267200"/>
              <a:gd name="connsiteX711" fmla="*/ 8265729 w 12192000"/>
              <a:gd name="connsiteY711" fmla="*/ 666939 h 4267200"/>
              <a:gd name="connsiteX712" fmla="*/ 8281494 w 12192000"/>
              <a:gd name="connsiteY712" fmla="*/ 533909 h 4267200"/>
              <a:gd name="connsiteX713" fmla="*/ 8266483 w 12192000"/>
              <a:gd name="connsiteY713" fmla="*/ 414244 h 4267200"/>
              <a:gd name="connsiteX714" fmla="*/ 8140802 w 12192000"/>
              <a:gd name="connsiteY714" fmla="*/ 388720 h 4267200"/>
              <a:gd name="connsiteX715" fmla="*/ 7860379 w 12192000"/>
              <a:gd name="connsiteY715" fmla="*/ 596411 h 4267200"/>
              <a:gd name="connsiteX716" fmla="*/ 7737688 w 12192000"/>
              <a:gd name="connsiteY716" fmla="*/ 790400 h 4267200"/>
              <a:gd name="connsiteX717" fmla="*/ 7726885 w 12192000"/>
              <a:gd name="connsiteY717" fmla="*/ 812869 h 4267200"/>
              <a:gd name="connsiteX718" fmla="*/ 7840490 w 12192000"/>
              <a:gd name="connsiteY718" fmla="*/ 676832 h 4267200"/>
              <a:gd name="connsiteX719" fmla="*/ 8140802 w 12192000"/>
              <a:gd name="connsiteY719" fmla="*/ 388720 h 4267200"/>
              <a:gd name="connsiteX720" fmla="*/ 3744487 w 12192000"/>
              <a:gd name="connsiteY720" fmla="*/ 383136 h 4267200"/>
              <a:gd name="connsiteX721" fmla="*/ 3970213 w 12192000"/>
              <a:gd name="connsiteY721" fmla="*/ 995559 h 4267200"/>
              <a:gd name="connsiteX722" fmla="*/ 3744487 w 12192000"/>
              <a:gd name="connsiteY722" fmla="*/ 383136 h 4267200"/>
              <a:gd name="connsiteX723" fmla="*/ 3624562 w 12192000"/>
              <a:gd name="connsiteY723" fmla="*/ 367041 h 4267200"/>
              <a:gd name="connsiteX724" fmla="*/ 3489712 w 12192000"/>
              <a:gd name="connsiteY724" fmla="*/ 485386 h 4267200"/>
              <a:gd name="connsiteX725" fmla="*/ 3182994 w 12192000"/>
              <a:gd name="connsiteY725" fmla="*/ 828265 h 4267200"/>
              <a:gd name="connsiteX726" fmla="*/ 2892114 w 12192000"/>
              <a:gd name="connsiteY726" fmla="*/ 1172635 h 4267200"/>
              <a:gd name="connsiteX727" fmla="*/ 3021459 w 12192000"/>
              <a:gd name="connsiteY727" fmla="*/ 1035385 h 4267200"/>
              <a:gd name="connsiteX728" fmla="*/ 3153873 w 12192000"/>
              <a:gd name="connsiteY728" fmla="*/ 898971 h 4267200"/>
              <a:gd name="connsiteX729" fmla="*/ 3276511 w 12192000"/>
              <a:gd name="connsiteY729" fmla="*/ 786423 h 4267200"/>
              <a:gd name="connsiteX730" fmla="*/ 3584154 w 12192000"/>
              <a:gd name="connsiteY730" fmla="*/ 448218 h 4267200"/>
              <a:gd name="connsiteX731" fmla="*/ 3624562 w 12192000"/>
              <a:gd name="connsiteY731" fmla="*/ 367041 h 4267200"/>
              <a:gd name="connsiteX732" fmla="*/ 3766672 w 12192000"/>
              <a:gd name="connsiteY732" fmla="*/ 359429 h 4267200"/>
              <a:gd name="connsiteX733" fmla="*/ 3996338 w 12192000"/>
              <a:gd name="connsiteY733" fmla="*/ 968237 h 4267200"/>
              <a:gd name="connsiteX734" fmla="*/ 3766672 w 12192000"/>
              <a:gd name="connsiteY734" fmla="*/ 359429 h 4267200"/>
              <a:gd name="connsiteX735" fmla="*/ 5805386 w 12192000"/>
              <a:gd name="connsiteY735" fmla="*/ 239240 h 4267200"/>
              <a:gd name="connsiteX736" fmla="*/ 5736947 w 12192000"/>
              <a:gd name="connsiteY736" fmla="*/ 261367 h 4267200"/>
              <a:gd name="connsiteX737" fmla="*/ 5427012 w 12192000"/>
              <a:gd name="connsiteY737" fmla="*/ 311272 h 4267200"/>
              <a:gd name="connsiteX738" fmla="*/ 5147818 w 12192000"/>
              <a:gd name="connsiteY738" fmla="*/ 322112 h 4267200"/>
              <a:gd name="connsiteX739" fmla="*/ 5060854 w 12192000"/>
              <a:gd name="connsiteY739" fmla="*/ 311882 h 4267200"/>
              <a:gd name="connsiteX740" fmla="*/ 4945989 w 12192000"/>
              <a:gd name="connsiteY740" fmla="*/ 300516 h 4267200"/>
              <a:gd name="connsiteX741" fmla="*/ 5410479 w 12192000"/>
              <a:gd name="connsiteY741" fmla="*/ 348434 h 4267200"/>
              <a:gd name="connsiteX742" fmla="*/ 5805386 w 12192000"/>
              <a:gd name="connsiteY742" fmla="*/ 239240 h 4267200"/>
              <a:gd name="connsiteX743" fmla="*/ 5905192 w 12192000"/>
              <a:gd name="connsiteY743" fmla="*/ 163079 h 4267200"/>
              <a:gd name="connsiteX744" fmla="*/ 5865655 w 12192000"/>
              <a:gd name="connsiteY744" fmla="*/ 171901 h 4267200"/>
              <a:gd name="connsiteX745" fmla="*/ 5259740 w 12192000"/>
              <a:gd name="connsiteY745" fmla="*/ 257013 h 4267200"/>
              <a:gd name="connsiteX746" fmla="*/ 5208466 w 12192000"/>
              <a:gd name="connsiteY746" fmla="*/ 257550 h 4267200"/>
              <a:gd name="connsiteX747" fmla="*/ 4980204 w 12192000"/>
              <a:gd name="connsiteY747" fmla="*/ 271903 h 4267200"/>
              <a:gd name="connsiteX748" fmla="*/ 5068068 w 12192000"/>
              <a:gd name="connsiteY748" fmla="*/ 282244 h 4267200"/>
              <a:gd name="connsiteX749" fmla="*/ 5153231 w 12192000"/>
              <a:gd name="connsiteY749" fmla="*/ 292240 h 4267200"/>
              <a:gd name="connsiteX750" fmla="*/ 5426491 w 12192000"/>
              <a:gd name="connsiteY750" fmla="*/ 281128 h 4267200"/>
              <a:gd name="connsiteX751" fmla="*/ 5731212 w 12192000"/>
              <a:gd name="connsiteY751" fmla="*/ 231951 h 4267200"/>
              <a:gd name="connsiteX752" fmla="*/ 5905192 w 12192000"/>
              <a:gd name="connsiteY752" fmla="*/ 163079 h 4267200"/>
              <a:gd name="connsiteX753" fmla="*/ 5944437 w 12192000"/>
              <a:gd name="connsiteY753" fmla="*/ 113829 h 4267200"/>
              <a:gd name="connsiteX754" fmla="*/ 5825032 w 12192000"/>
              <a:gd name="connsiteY754" fmla="*/ 146405 h 4267200"/>
              <a:gd name="connsiteX755" fmla="*/ 4955599 w 12192000"/>
              <a:gd name="connsiteY755" fmla="*/ 247008 h 4267200"/>
              <a:gd name="connsiteX756" fmla="*/ 5210104 w 12192000"/>
              <a:gd name="connsiteY756" fmla="*/ 228123 h 4267200"/>
              <a:gd name="connsiteX757" fmla="*/ 5261015 w 12192000"/>
              <a:gd name="connsiteY757" fmla="*/ 227087 h 4267200"/>
              <a:gd name="connsiteX758" fmla="*/ 5861181 w 12192000"/>
              <a:gd name="connsiteY758" fmla="*/ 143093 h 4267200"/>
              <a:gd name="connsiteX759" fmla="*/ 5961252 w 12192000"/>
              <a:gd name="connsiteY759" fmla="*/ 114820 h 4267200"/>
              <a:gd name="connsiteX760" fmla="*/ 5944437 w 12192000"/>
              <a:gd name="connsiteY760" fmla="*/ 113829 h 4267200"/>
              <a:gd name="connsiteX761" fmla="*/ 9095810 w 12192000"/>
              <a:gd name="connsiteY761" fmla="*/ 0 h 4267200"/>
              <a:gd name="connsiteX762" fmla="*/ 9215999 w 12192000"/>
              <a:gd name="connsiteY762" fmla="*/ 0 h 4267200"/>
              <a:gd name="connsiteX763" fmla="*/ 9250991 w 12192000"/>
              <a:gd name="connsiteY763" fmla="*/ 17650 h 4267200"/>
              <a:gd name="connsiteX764" fmla="*/ 9551793 w 12192000"/>
              <a:gd name="connsiteY764" fmla="*/ 69947 h 4267200"/>
              <a:gd name="connsiteX765" fmla="*/ 10211701 w 12192000"/>
              <a:gd name="connsiteY765" fmla="*/ 15192 h 4267200"/>
              <a:gd name="connsiteX766" fmla="*/ 9665014 w 12192000"/>
              <a:gd name="connsiteY766" fmla="*/ 41266 h 4267200"/>
              <a:gd name="connsiteX767" fmla="*/ 9382567 w 12192000"/>
              <a:gd name="connsiteY767" fmla="*/ 18583 h 4267200"/>
              <a:gd name="connsiteX768" fmla="*/ 9283159 w 12192000"/>
              <a:gd name="connsiteY768" fmla="*/ 0 h 4267200"/>
              <a:gd name="connsiteX769" fmla="*/ 9469266 w 12192000"/>
              <a:gd name="connsiteY769" fmla="*/ 0 h 4267200"/>
              <a:gd name="connsiteX770" fmla="*/ 9504117 w 12192000"/>
              <a:gd name="connsiteY770" fmla="*/ 4274 h 4267200"/>
              <a:gd name="connsiteX771" fmla="*/ 9667223 w 12192000"/>
              <a:gd name="connsiteY771" fmla="*/ 13232 h 4267200"/>
              <a:gd name="connsiteX772" fmla="*/ 9887703 w 12192000"/>
              <a:gd name="connsiteY772" fmla="*/ 12601 h 4267200"/>
              <a:gd name="connsiteX773" fmla="*/ 10088930 w 12192000"/>
              <a:gd name="connsiteY773" fmla="*/ 0 h 4267200"/>
              <a:gd name="connsiteX774" fmla="*/ 10544171 w 12192000"/>
              <a:gd name="connsiteY774" fmla="*/ 0 h 4267200"/>
              <a:gd name="connsiteX775" fmla="*/ 10392396 w 12192000"/>
              <a:gd name="connsiteY775" fmla="*/ 36772 h 4267200"/>
              <a:gd name="connsiteX776" fmla="*/ 9413803 w 12192000"/>
              <a:gd name="connsiteY776" fmla="*/ 131277 h 4267200"/>
              <a:gd name="connsiteX777" fmla="*/ 9174626 w 12192000"/>
              <a:gd name="connsiteY777" fmla="*/ 44983 h 4267200"/>
              <a:gd name="connsiteX778" fmla="*/ 8474998 w 12192000"/>
              <a:gd name="connsiteY778" fmla="*/ 0 h 4267200"/>
              <a:gd name="connsiteX779" fmla="*/ 8573502 w 12192000"/>
              <a:gd name="connsiteY779" fmla="*/ 0 h 4267200"/>
              <a:gd name="connsiteX780" fmla="*/ 8659539 w 12192000"/>
              <a:gd name="connsiteY780" fmla="*/ 117664 h 4267200"/>
              <a:gd name="connsiteX781" fmla="*/ 9248507 w 12192000"/>
              <a:gd name="connsiteY781" fmla="*/ 743734 h 4267200"/>
              <a:gd name="connsiteX782" fmla="*/ 9309457 w 12192000"/>
              <a:gd name="connsiteY782" fmla="*/ 795932 h 4267200"/>
              <a:gd name="connsiteX783" fmla="*/ 9785496 w 12192000"/>
              <a:gd name="connsiteY783" fmla="*/ 530713 h 4267200"/>
              <a:gd name="connsiteX784" fmla="*/ 10482828 w 12192000"/>
              <a:gd name="connsiteY784" fmla="*/ 399738 h 4267200"/>
              <a:gd name="connsiteX785" fmla="*/ 10468382 w 12192000"/>
              <a:gd name="connsiteY785" fmla="*/ 461219 h 4267200"/>
              <a:gd name="connsiteX786" fmla="*/ 9430790 w 12192000"/>
              <a:gd name="connsiteY786" fmla="*/ 895589 h 4267200"/>
              <a:gd name="connsiteX787" fmla="*/ 10019780 w 12192000"/>
              <a:gd name="connsiteY787" fmla="*/ 1298815 h 4267200"/>
              <a:gd name="connsiteX788" fmla="*/ 10372218 w 12192000"/>
              <a:gd name="connsiteY788" fmla="*/ 1146081 h 4267200"/>
              <a:gd name="connsiteX789" fmla="*/ 10896429 w 12192000"/>
              <a:gd name="connsiteY789" fmla="*/ 310883 h 4267200"/>
              <a:gd name="connsiteX790" fmla="*/ 10919735 w 12192000"/>
              <a:gd name="connsiteY790" fmla="*/ 318176 h 4267200"/>
              <a:gd name="connsiteX791" fmla="*/ 10637064 w 12192000"/>
              <a:gd name="connsiteY791" fmla="*/ 935661 h 4267200"/>
              <a:gd name="connsiteX792" fmla="*/ 10516995 w 12192000"/>
              <a:gd name="connsiteY792" fmla="*/ 1070245 h 4267200"/>
              <a:gd name="connsiteX793" fmla="*/ 10868835 w 12192000"/>
              <a:gd name="connsiteY793" fmla="*/ 815534 h 4267200"/>
              <a:gd name="connsiteX794" fmla="*/ 11704547 w 12192000"/>
              <a:gd name="connsiteY794" fmla="*/ 465665 h 4267200"/>
              <a:gd name="connsiteX795" fmla="*/ 12033562 w 12192000"/>
              <a:gd name="connsiteY795" fmla="*/ 350012 h 4267200"/>
              <a:gd name="connsiteX796" fmla="*/ 12025537 w 12192000"/>
              <a:gd name="connsiteY796" fmla="*/ 382666 h 4267200"/>
              <a:gd name="connsiteX797" fmla="*/ 11088649 w 12192000"/>
              <a:gd name="connsiteY797" fmla="*/ 1056676 h 4267200"/>
              <a:gd name="connsiteX798" fmla="*/ 10561600 w 12192000"/>
              <a:gd name="connsiteY798" fmla="*/ 1229477 h 4267200"/>
              <a:gd name="connsiteX799" fmla="*/ 10280797 w 12192000"/>
              <a:gd name="connsiteY799" fmla="*/ 1263181 h 4267200"/>
              <a:gd name="connsiteX800" fmla="*/ 10083376 w 12192000"/>
              <a:gd name="connsiteY800" fmla="*/ 1334114 h 4267200"/>
              <a:gd name="connsiteX801" fmla="*/ 10832582 w 12192000"/>
              <a:gd name="connsiteY801" fmla="*/ 1687356 h 4267200"/>
              <a:gd name="connsiteX802" fmla="*/ 10839263 w 12192000"/>
              <a:gd name="connsiteY802" fmla="*/ 1683743 h 4267200"/>
              <a:gd name="connsiteX803" fmla="*/ 11350910 w 12192000"/>
              <a:gd name="connsiteY803" fmla="*/ 1443899 h 4267200"/>
              <a:gd name="connsiteX804" fmla="*/ 11360346 w 12192000"/>
              <a:gd name="connsiteY804" fmla="*/ 1429225 h 4267200"/>
              <a:gd name="connsiteX805" fmla="*/ 12167580 w 12192000"/>
              <a:gd name="connsiteY805" fmla="*/ 789523 h 4267200"/>
              <a:gd name="connsiteX806" fmla="*/ 12192000 w 12192000"/>
              <a:gd name="connsiteY806" fmla="*/ 769876 h 4267200"/>
              <a:gd name="connsiteX807" fmla="*/ 12192000 w 12192000"/>
              <a:gd name="connsiteY807" fmla="*/ 802845 h 4267200"/>
              <a:gd name="connsiteX808" fmla="*/ 12173558 w 12192000"/>
              <a:gd name="connsiteY808" fmla="*/ 821317 h 4267200"/>
              <a:gd name="connsiteX809" fmla="*/ 12117398 w 12192000"/>
              <a:gd name="connsiteY809" fmla="*/ 877374 h 4267200"/>
              <a:gd name="connsiteX810" fmla="*/ 11472926 w 12192000"/>
              <a:gd name="connsiteY810" fmla="*/ 1344259 h 4267200"/>
              <a:gd name="connsiteX811" fmla="*/ 11666978 w 12192000"/>
              <a:gd name="connsiteY811" fmla="*/ 1215889 h 4267200"/>
              <a:gd name="connsiteX812" fmla="*/ 11707200 w 12192000"/>
              <a:gd name="connsiteY812" fmla="*/ 1192361 h 4267200"/>
              <a:gd name="connsiteX813" fmla="*/ 12144637 w 12192000"/>
              <a:gd name="connsiteY813" fmla="*/ 858646 h 4267200"/>
              <a:gd name="connsiteX814" fmla="*/ 12192000 w 12192000"/>
              <a:gd name="connsiteY814" fmla="*/ 810414 h 4267200"/>
              <a:gd name="connsiteX815" fmla="*/ 12192000 w 12192000"/>
              <a:gd name="connsiteY815" fmla="*/ 916439 h 4267200"/>
              <a:gd name="connsiteX816" fmla="*/ 12150630 w 12192000"/>
              <a:gd name="connsiteY816" fmla="*/ 982925 h 4267200"/>
              <a:gd name="connsiteX817" fmla="*/ 11389484 w 12192000"/>
              <a:gd name="connsiteY817" fmla="*/ 1469889 h 4267200"/>
              <a:gd name="connsiteX818" fmla="*/ 10923736 w 12192000"/>
              <a:gd name="connsiteY818" fmla="*/ 1721439 h 4267200"/>
              <a:gd name="connsiteX819" fmla="*/ 11091913 w 12192000"/>
              <a:gd name="connsiteY819" fmla="*/ 1780406 h 4267200"/>
              <a:gd name="connsiteX820" fmla="*/ 11771238 w 12192000"/>
              <a:gd name="connsiteY820" fmla="*/ 1944400 h 4267200"/>
              <a:gd name="connsiteX821" fmla="*/ 11783166 w 12192000"/>
              <a:gd name="connsiteY821" fmla="*/ 1931422 h 4267200"/>
              <a:gd name="connsiteX822" fmla="*/ 12131988 w 12192000"/>
              <a:gd name="connsiteY822" fmla="*/ 1574357 h 4267200"/>
              <a:gd name="connsiteX823" fmla="*/ 12192000 w 12192000"/>
              <a:gd name="connsiteY823" fmla="*/ 1537429 h 4267200"/>
              <a:gd name="connsiteX824" fmla="*/ 12192000 w 12192000"/>
              <a:gd name="connsiteY824" fmla="*/ 1589108 h 4267200"/>
              <a:gd name="connsiteX825" fmla="*/ 12112105 w 12192000"/>
              <a:gd name="connsiteY825" fmla="*/ 1640352 h 4267200"/>
              <a:gd name="connsiteX826" fmla="*/ 11849203 w 12192000"/>
              <a:gd name="connsiteY826" fmla="*/ 1900149 h 4267200"/>
              <a:gd name="connsiteX827" fmla="*/ 11946326 w 12192000"/>
              <a:gd name="connsiteY827" fmla="*/ 1822808 h 4267200"/>
              <a:gd name="connsiteX828" fmla="*/ 12055863 w 12192000"/>
              <a:gd name="connsiteY828" fmla="*/ 1735914 h 4267200"/>
              <a:gd name="connsiteX829" fmla="*/ 12150816 w 12192000"/>
              <a:gd name="connsiteY829" fmla="*/ 1678902 h 4267200"/>
              <a:gd name="connsiteX830" fmla="*/ 12192000 w 12192000"/>
              <a:gd name="connsiteY830" fmla="*/ 1655121 h 4267200"/>
              <a:gd name="connsiteX831" fmla="*/ 12192000 w 12192000"/>
              <a:gd name="connsiteY831" fmla="*/ 1686869 h 4267200"/>
              <a:gd name="connsiteX832" fmla="*/ 12163772 w 12192000"/>
              <a:gd name="connsiteY832" fmla="*/ 1703058 h 4267200"/>
              <a:gd name="connsiteX833" fmla="*/ 12070597 w 12192000"/>
              <a:gd name="connsiteY833" fmla="*/ 1758893 h 4267200"/>
              <a:gd name="connsiteX834" fmla="*/ 11963621 w 12192000"/>
              <a:gd name="connsiteY834" fmla="*/ 1844299 h 4267200"/>
              <a:gd name="connsiteX835" fmla="*/ 11886604 w 12192000"/>
              <a:gd name="connsiteY835" fmla="*/ 1907617 h 4267200"/>
              <a:gd name="connsiteX836" fmla="*/ 12153575 w 12192000"/>
              <a:gd name="connsiteY836" fmla="*/ 1786372 h 4267200"/>
              <a:gd name="connsiteX837" fmla="*/ 12192000 w 12192000"/>
              <a:gd name="connsiteY837" fmla="*/ 1759693 h 4267200"/>
              <a:gd name="connsiteX838" fmla="*/ 12192000 w 12192000"/>
              <a:gd name="connsiteY838" fmla="*/ 1809459 h 4267200"/>
              <a:gd name="connsiteX839" fmla="*/ 12121362 w 12192000"/>
              <a:gd name="connsiteY839" fmla="*/ 1857561 h 4267200"/>
              <a:gd name="connsiteX840" fmla="*/ 11895949 w 12192000"/>
              <a:gd name="connsiteY840" fmla="*/ 1963079 h 4267200"/>
              <a:gd name="connsiteX841" fmla="*/ 12192000 w 12192000"/>
              <a:gd name="connsiteY841" fmla="*/ 1990579 h 4267200"/>
              <a:gd name="connsiteX842" fmla="*/ 12192000 w 12192000"/>
              <a:gd name="connsiteY842" fmla="*/ 2065582 h 4267200"/>
              <a:gd name="connsiteX843" fmla="*/ 12153918 w 12192000"/>
              <a:gd name="connsiteY843" fmla="*/ 2063926 h 4267200"/>
              <a:gd name="connsiteX844" fmla="*/ 12192000 w 12192000"/>
              <a:gd name="connsiteY844" fmla="*/ 2085104 h 4267200"/>
              <a:gd name="connsiteX845" fmla="*/ 12192000 w 12192000"/>
              <a:gd name="connsiteY845" fmla="*/ 2178471 h 4267200"/>
              <a:gd name="connsiteX846" fmla="*/ 12085355 w 12192000"/>
              <a:gd name="connsiteY846" fmla="*/ 2122457 h 4267200"/>
              <a:gd name="connsiteX847" fmla="*/ 12192000 w 12192000"/>
              <a:gd name="connsiteY847" fmla="*/ 2196158 h 4267200"/>
              <a:gd name="connsiteX848" fmla="*/ 12192000 w 12192000"/>
              <a:gd name="connsiteY848" fmla="*/ 2230374 h 4267200"/>
              <a:gd name="connsiteX849" fmla="*/ 12041237 w 12192000"/>
              <a:gd name="connsiteY849" fmla="*/ 2126309 h 4267200"/>
              <a:gd name="connsiteX850" fmla="*/ 12174450 w 12192000"/>
              <a:gd name="connsiteY850" fmla="*/ 2262541 h 4267200"/>
              <a:gd name="connsiteX851" fmla="*/ 12192000 w 12192000"/>
              <a:gd name="connsiteY851" fmla="*/ 2275857 h 4267200"/>
              <a:gd name="connsiteX852" fmla="*/ 12192000 w 12192000"/>
              <a:gd name="connsiteY852" fmla="*/ 2377131 h 4267200"/>
              <a:gd name="connsiteX853" fmla="*/ 12155801 w 12192000"/>
              <a:gd name="connsiteY853" fmla="*/ 2349925 h 4267200"/>
              <a:gd name="connsiteX854" fmla="*/ 11930164 w 12192000"/>
              <a:gd name="connsiteY854" fmla="*/ 2041945 h 4267200"/>
              <a:gd name="connsiteX855" fmla="*/ 11561767 w 12192000"/>
              <a:gd name="connsiteY855" fmla="*/ 1984479 h 4267200"/>
              <a:gd name="connsiteX856" fmla="*/ 11987997 w 12192000"/>
              <a:gd name="connsiteY856" fmla="*/ 3153822 h 4267200"/>
              <a:gd name="connsiteX857" fmla="*/ 11926558 w 12192000"/>
              <a:gd name="connsiteY857" fmla="*/ 3203134 h 4267200"/>
              <a:gd name="connsiteX858" fmla="*/ 11440430 w 12192000"/>
              <a:gd name="connsiteY858" fmla="*/ 1973028 h 4267200"/>
              <a:gd name="connsiteX859" fmla="*/ 11446754 w 12192000"/>
              <a:gd name="connsiteY859" fmla="*/ 1959605 h 4267200"/>
              <a:gd name="connsiteX860" fmla="*/ 11050651 w 12192000"/>
              <a:gd name="connsiteY860" fmla="*/ 1850495 h 4267200"/>
              <a:gd name="connsiteX861" fmla="*/ 10389960 w 12192000"/>
              <a:gd name="connsiteY861" fmla="*/ 1586232 h 4267200"/>
              <a:gd name="connsiteX862" fmla="*/ 10500699 w 12192000"/>
              <a:gd name="connsiteY862" fmla="*/ 1913175 h 4267200"/>
              <a:gd name="connsiteX863" fmla="*/ 10507814 w 12192000"/>
              <a:gd name="connsiteY863" fmla="*/ 1920694 h 4267200"/>
              <a:gd name="connsiteX864" fmla="*/ 10518908 w 12192000"/>
              <a:gd name="connsiteY864" fmla="*/ 1911226 h 4267200"/>
              <a:gd name="connsiteX865" fmla="*/ 11258935 w 12192000"/>
              <a:gd name="connsiteY865" fmla="*/ 2442781 h 4267200"/>
              <a:gd name="connsiteX866" fmla="*/ 11211663 w 12192000"/>
              <a:gd name="connsiteY866" fmla="*/ 2510325 h 4267200"/>
              <a:gd name="connsiteX867" fmla="*/ 10571295 w 12192000"/>
              <a:gd name="connsiteY867" fmla="*/ 2105302 h 4267200"/>
              <a:gd name="connsiteX868" fmla="*/ 10435737 w 12192000"/>
              <a:gd name="connsiteY868" fmla="*/ 2805672 h 4267200"/>
              <a:gd name="connsiteX869" fmla="*/ 10206831 w 12192000"/>
              <a:gd name="connsiteY869" fmla="*/ 3151701 h 4267200"/>
              <a:gd name="connsiteX870" fmla="*/ 10196482 w 12192000"/>
              <a:gd name="connsiteY870" fmla="*/ 3135084 h 4267200"/>
              <a:gd name="connsiteX871" fmla="*/ 10381882 w 12192000"/>
              <a:gd name="connsiteY871" fmla="*/ 2155807 h 4267200"/>
              <a:gd name="connsiteX872" fmla="*/ 10439260 w 12192000"/>
              <a:gd name="connsiteY872" fmla="*/ 1962486 h 4267200"/>
              <a:gd name="connsiteX873" fmla="*/ 10439409 w 12192000"/>
              <a:gd name="connsiteY873" fmla="*/ 1960615 h 4267200"/>
              <a:gd name="connsiteX874" fmla="*/ 10439915 w 12192000"/>
              <a:gd name="connsiteY874" fmla="*/ 1951821 h 4267200"/>
              <a:gd name="connsiteX875" fmla="*/ 10314241 w 12192000"/>
              <a:gd name="connsiteY875" fmla="*/ 1556749 h 4267200"/>
              <a:gd name="connsiteX876" fmla="*/ 10315061 w 12192000"/>
              <a:gd name="connsiteY876" fmla="*/ 1548729 h 4267200"/>
              <a:gd name="connsiteX877" fmla="*/ 9526158 w 12192000"/>
              <a:gd name="connsiteY877" fmla="*/ 1071804 h 4267200"/>
              <a:gd name="connsiteX878" fmla="*/ 9758689 w 12192000"/>
              <a:gd name="connsiteY878" fmla="*/ 1585512 h 4267200"/>
              <a:gd name="connsiteX879" fmla="*/ 9941392 w 12192000"/>
              <a:gd name="connsiteY879" fmla="*/ 2432858 h 4267200"/>
              <a:gd name="connsiteX880" fmla="*/ 9887724 w 12192000"/>
              <a:gd name="connsiteY880" fmla="*/ 2495762 h 4267200"/>
              <a:gd name="connsiteX881" fmla="*/ 9587446 w 12192000"/>
              <a:gd name="connsiteY881" fmla="*/ 1872898 h 4267200"/>
              <a:gd name="connsiteX882" fmla="*/ 9462810 w 12192000"/>
              <a:gd name="connsiteY882" fmla="*/ 1288346 h 4267200"/>
              <a:gd name="connsiteX883" fmla="*/ 9318575 w 12192000"/>
              <a:gd name="connsiteY883" fmla="*/ 1540820 h 4267200"/>
              <a:gd name="connsiteX884" fmla="*/ 9191090 w 12192000"/>
              <a:gd name="connsiteY884" fmla="*/ 1688355 h 4267200"/>
              <a:gd name="connsiteX885" fmla="*/ 9177757 w 12192000"/>
              <a:gd name="connsiteY885" fmla="*/ 1683354 h 4267200"/>
              <a:gd name="connsiteX886" fmla="*/ 9274865 w 12192000"/>
              <a:gd name="connsiteY886" fmla="*/ 1336896 h 4267200"/>
              <a:gd name="connsiteX887" fmla="*/ 9478649 w 12192000"/>
              <a:gd name="connsiteY887" fmla="*/ 1173376 h 4267200"/>
              <a:gd name="connsiteX888" fmla="*/ 9482281 w 12192000"/>
              <a:gd name="connsiteY888" fmla="*/ 1167830 h 4267200"/>
              <a:gd name="connsiteX889" fmla="*/ 9438637 w 12192000"/>
              <a:gd name="connsiteY889" fmla="*/ 1015438 h 4267200"/>
              <a:gd name="connsiteX890" fmla="*/ 9439458 w 12192000"/>
              <a:gd name="connsiteY890" fmla="*/ 1007420 h 4267200"/>
              <a:gd name="connsiteX891" fmla="*/ 9197105 w 12192000"/>
              <a:gd name="connsiteY891" fmla="*/ 808882 h 4267200"/>
              <a:gd name="connsiteX892" fmla="*/ 8973607 w 12192000"/>
              <a:gd name="connsiteY892" fmla="*/ 597733 h 4267200"/>
              <a:gd name="connsiteX893" fmla="*/ 8967512 w 12192000"/>
              <a:gd name="connsiteY893" fmla="*/ 1795211 h 4267200"/>
              <a:gd name="connsiteX894" fmla="*/ 8912526 w 12192000"/>
              <a:gd name="connsiteY894" fmla="*/ 1841464 h 4267200"/>
              <a:gd name="connsiteX895" fmla="*/ 8893391 w 12192000"/>
              <a:gd name="connsiteY895" fmla="*/ 572788 h 4267200"/>
              <a:gd name="connsiteX896" fmla="*/ 8902990 w 12192000"/>
              <a:gd name="connsiteY896" fmla="*/ 560750 h 4267200"/>
              <a:gd name="connsiteX897" fmla="*/ 8919102 w 12192000"/>
              <a:gd name="connsiteY897" fmla="*/ 542471 h 4267200"/>
              <a:gd name="connsiteX898" fmla="*/ 8661728 w 12192000"/>
              <a:gd name="connsiteY898" fmla="*/ 250903 h 4267200"/>
              <a:gd name="connsiteX899" fmla="*/ 8357758 w 12192000"/>
              <a:gd name="connsiteY899" fmla="*/ 0 h 4267200"/>
              <a:gd name="connsiteX900" fmla="*/ 8405492 w 12192000"/>
              <a:gd name="connsiteY900" fmla="*/ 0 h 4267200"/>
              <a:gd name="connsiteX901" fmla="*/ 8392083 w 12192000"/>
              <a:gd name="connsiteY901" fmla="*/ 30495 h 4267200"/>
              <a:gd name="connsiteX902" fmla="*/ 8339888 w 12192000"/>
              <a:gd name="connsiteY902" fmla="*/ 306259 h 4267200"/>
              <a:gd name="connsiteX903" fmla="*/ 8473847 w 12192000"/>
              <a:gd name="connsiteY903" fmla="*/ 727373 h 4267200"/>
              <a:gd name="connsiteX904" fmla="*/ 8454081 w 12192000"/>
              <a:gd name="connsiteY904" fmla="*/ 1611960 h 4267200"/>
              <a:gd name="connsiteX905" fmla="*/ 8396000 w 12192000"/>
              <a:gd name="connsiteY905" fmla="*/ 1663986 h 4267200"/>
              <a:gd name="connsiteX906" fmla="*/ 8238881 w 12192000"/>
              <a:gd name="connsiteY906" fmla="*/ 368438 h 4267200"/>
              <a:gd name="connsiteX907" fmla="*/ 7668140 w 12192000"/>
              <a:gd name="connsiteY907" fmla="*/ 942511 h 4267200"/>
              <a:gd name="connsiteX908" fmla="*/ 7637853 w 12192000"/>
              <a:gd name="connsiteY908" fmla="*/ 942567 h 4267200"/>
              <a:gd name="connsiteX909" fmla="*/ 7909649 w 12192000"/>
              <a:gd name="connsiteY909" fmla="*/ 489150 h 4267200"/>
              <a:gd name="connsiteX910" fmla="*/ 8256182 w 12192000"/>
              <a:gd name="connsiteY910" fmla="*/ 301724 h 4267200"/>
              <a:gd name="connsiteX911" fmla="*/ 8255912 w 12192000"/>
              <a:gd name="connsiteY911" fmla="*/ 276498 h 4267200"/>
              <a:gd name="connsiteX912" fmla="*/ 8315225 w 12192000"/>
              <a:gd name="connsiteY912" fmla="*/ 89075 h 4267200"/>
              <a:gd name="connsiteX913" fmla="*/ 7497388 w 12192000"/>
              <a:gd name="connsiteY913" fmla="*/ 0 h 4267200"/>
              <a:gd name="connsiteX914" fmla="*/ 7560921 w 12192000"/>
              <a:gd name="connsiteY914" fmla="*/ 0 h 4267200"/>
              <a:gd name="connsiteX915" fmla="*/ 7546742 w 12192000"/>
              <a:gd name="connsiteY915" fmla="*/ 68966 h 4267200"/>
              <a:gd name="connsiteX916" fmla="*/ 7488853 w 12192000"/>
              <a:gd name="connsiteY916" fmla="*/ 535687 h 4267200"/>
              <a:gd name="connsiteX917" fmla="*/ 7529509 w 12192000"/>
              <a:gd name="connsiteY917" fmla="*/ 380358 h 4267200"/>
              <a:gd name="connsiteX918" fmla="*/ 7585939 w 12192000"/>
              <a:gd name="connsiteY918" fmla="*/ 184712 h 4267200"/>
              <a:gd name="connsiteX919" fmla="*/ 7621792 w 12192000"/>
              <a:gd name="connsiteY919" fmla="*/ 87864 h 4267200"/>
              <a:gd name="connsiteX920" fmla="*/ 7654204 w 12192000"/>
              <a:gd name="connsiteY920" fmla="*/ 0 h 4267200"/>
              <a:gd name="connsiteX921" fmla="*/ 7683986 w 12192000"/>
              <a:gd name="connsiteY921" fmla="*/ 0 h 4267200"/>
              <a:gd name="connsiteX922" fmla="*/ 7647914 w 12192000"/>
              <a:gd name="connsiteY922" fmla="*/ 97640 h 4267200"/>
              <a:gd name="connsiteX923" fmla="*/ 7612524 w 12192000"/>
              <a:gd name="connsiteY923" fmla="*/ 193392 h 4267200"/>
              <a:gd name="connsiteX924" fmla="*/ 7557013 w 12192000"/>
              <a:gd name="connsiteY924" fmla="*/ 386853 h 4267200"/>
              <a:gd name="connsiteX925" fmla="*/ 7517286 w 12192000"/>
              <a:gd name="connsiteY925" fmla="*/ 539999 h 4267200"/>
              <a:gd name="connsiteX926" fmla="*/ 7704204 w 12192000"/>
              <a:gd name="connsiteY926" fmla="*/ 152292 h 4267200"/>
              <a:gd name="connsiteX927" fmla="*/ 7756975 w 12192000"/>
              <a:gd name="connsiteY927" fmla="*/ 0 h 4267200"/>
              <a:gd name="connsiteX928" fmla="*/ 7837329 w 12192000"/>
              <a:gd name="connsiteY928" fmla="*/ 0 h 4267200"/>
              <a:gd name="connsiteX929" fmla="*/ 7821760 w 12192000"/>
              <a:gd name="connsiteY929" fmla="*/ 65656 h 4267200"/>
              <a:gd name="connsiteX930" fmla="*/ 7488925 w 12192000"/>
              <a:gd name="connsiteY930" fmla="*/ 763628 h 4267200"/>
              <a:gd name="connsiteX931" fmla="*/ 7419999 w 12192000"/>
              <a:gd name="connsiteY931" fmla="*/ 774360 h 4267200"/>
              <a:gd name="connsiteX932" fmla="*/ 7487820 w 12192000"/>
              <a:gd name="connsiteY932" fmla="*/ 37416 h 4267200"/>
              <a:gd name="connsiteX933" fmla="*/ 3882765 w 12192000"/>
              <a:gd name="connsiteY933" fmla="*/ 0 h 4267200"/>
              <a:gd name="connsiteX934" fmla="*/ 3995099 w 12192000"/>
              <a:gd name="connsiteY934" fmla="*/ 0 h 4267200"/>
              <a:gd name="connsiteX935" fmla="*/ 4163818 w 12192000"/>
              <a:gd name="connsiteY935" fmla="*/ 234104 h 4267200"/>
              <a:gd name="connsiteX936" fmla="*/ 4172099 w 12192000"/>
              <a:gd name="connsiteY936" fmla="*/ 234207 h 4267200"/>
              <a:gd name="connsiteX937" fmla="*/ 4784282 w 12192000"/>
              <a:gd name="connsiteY937" fmla="*/ 276561 h 4267200"/>
              <a:gd name="connsiteX938" fmla="*/ 4801687 w 12192000"/>
              <a:gd name="connsiteY938" fmla="*/ 267764 h 4267200"/>
              <a:gd name="connsiteX939" fmla="*/ 6082788 w 12192000"/>
              <a:gd name="connsiteY939" fmla="*/ 64119 h 4267200"/>
              <a:gd name="connsiteX940" fmla="*/ 6099442 w 12192000"/>
              <a:gd name="connsiteY940" fmla="*/ 82568 h 4267200"/>
              <a:gd name="connsiteX941" fmla="*/ 4804137 w 12192000"/>
              <a:gd name="connsiteY941" fmla="*/ 320931 h 4267200"/>
              <a:gd name="connsiteX942" fmla="*/ 4227047 w 12192000"/>
              <a:gd name="connsiteY942" fmla="*/ 313415 h 4267200"/>
              <a:gd name="connsiteX943" fmla="*/ 4346041 w 12192000"/>
              <a:gd name="connsiteY943" fmla="*/ 456086 h 4267200"/>
              <a:gd name="connsiteX944" fmla="*/ 4870967 w 12192000"/>
              <a:gd name="connsiteY944" fmla="*/ 963061 h 4267200"/>
              <a:gd name="connsiteX945" fmla="*/ 4889647 w 12192000"/>
              <a:gd name="connsiteY945" fmla="*/ 957147 h 4267200"/>
              <a:gd name="connsiteX946" fmla="*/ 5422504 w 12192000"/>
              <a:gd name="connsiteY946" fmla="*/ 805191 h 4267200"/>
              <a:gd name="connsiteX947" fmla="*/ 6087656 w 12192000"/>
              <a:gd name="connsiteY947" fmla="*/ 826703 h 4267200"/>
              <a:gd name="connsiteX948" fmla="*/ 6058717 w 12192000"/>
              <a:gd name="connsiteY948" fmla="*/ 865992 h 4267200"/>
              <a:gd name="connsiteX949" fmla="*/ 4974153 w 12192000"/>
              <a:gd name="connsiteY949" fmla="*/ 1045456 h 4267200"/>
              <a:gd name="connsiteX950" fmla="*/ 5627835 w 12192000"/>
              <a:gd name="connsiteY950" fmla="*/ 1472077 h 4267200"/>
              <a:gd name="connsiteX951" fmla="*/ 5629817 w 12192000"/>
              <a:gd name="connsiteY951" fmla="*/ 1471412 h 4267200"/>
              <a:gd name="connsiteX952" fmla="*/ 5634124 w 12192000"/>
              <a:gd name="connsiteY952" fmla="*/ 1470572 h 4267200"/>
              <a:gd name="connsiteX953" fmla="*/ 5755832 w 12192000"/>
              <a:gd name="connsiteY953" fmla="*/ 1383886 h 4267200"/>
              <a:gd name="connsiteX954" fmla="*/ 6014186 w 12192000"/>
              <a:gd name="connsiteY954" fmla="*/ 1279799 h 4267200"/>
              <a:gd name="connsiteX955" fmla="*/ 6901619 w 12192000"/>
              <a:gd name="connsiteY955" fmla="*/ 1047874 h 4267200"/>
              <a:gd name="connsiteX956" fmla="*/ 6931566 w 12192000"/>
              <a:gd name="connsiteY956" fmla="*/ 1062034 h 4267200"/>
              <a:gd name="connsiteX957" fmla="*/ 5790982 w 12192000"/>
              <a:gd name="connsiteY957" fmla="*/ 1561380 h 4267200"/>
              <a:gd name="connsiteX958" fmla="*/ 6188971 w 12192000"/>
              <a:gd name="connsiteY958" fmla="*/ 1755168 h 4267200"/>
              <a:gd name="connsiteX959" fmla="*/ 6202446 w 12192000"/>
              <a:gd name="connsiteY959" fmla="*/ 1752268 h 4267200"/>
              <a:gd name="connsiteX960" fmla="*/ 7179560 w 12192000"/>
              <a:gd name="connsiteY960" fmla="*/ 1467551 h 4267200"/>
              <a:gd name="connsiteX961" fmla="*/ 7158730 w 12192000"/>
              <a:gd name="connsiteY961" fmla="*/ 1507835 h 4267200"/>
              <a:gd name="connsiteX962" fmla="*/ 6326959 w 12192000"/>
              <a:gd name="connsiteY962" fmla="*/ 1817686 h 4267200"/>
              <a:gd name="connsiteX963" fmla="*/ 6537433 w 12192000"/>
              <a:gd name="connsiteY963" fmla="*/ 1907790 h 4267200"/>
              <a:gd name="connsiteX964" fmla="*/ 6550221 w 12192000"/>
              <a:gd name="connsiteY964" fmla="*/ 1910729 h 4267200"/>
              <a:gd name="connsiteX965" fmla="*/ 6964438 w 12192000"/>
              <a:gd name="connsiteY965" fmla="*/ 2209505 h 4267200"/>
              <a:gd name="connsiteX966" fmla="*/ 7367862 w 12192000"/>
              <a:gd name="connsiteY966" fmla="*/ 2806833 h 4267200"/>
              <a:gd name="connsiteX967" fmla="*/ 7364329 w 12192000"/>
              <a:gd name="connsiteY967" fmla="*/ 2826907 h 4267200"/>
              <a:gd name="connsiteX968" fmla="*/ 7290545 w 12192000"/>
              <a:gd name="connsiteY968" fmla="*/ 2850663 h 4267200"/>
              <a:gd name="connsiteX969" fmla="*/ 6472036 w 12192000"/>
              <a:gd name="connsiteY969" fmla="*/ 1959003 h 4267200"/>
              <a:gd name="connsiteX970" fmla="*/ 5792897 w 12192000"/>
              <a:gd name="connsiteY970" fmla="*/ 1647747 h 4267200"/>
              <a:gd name="connsiteX971" fmla="*/ 5842751 w 12192000"/>
              <a:gd name="connsiteY971" fmla="*/ 1816112 h 4267200"/>
              <a:gd name="connsiteX972" fmla="*/ 5847424 w 12192000"/>
              <a:gd name="connsiteY972" fmla="*/ 1815776 h 4267200"/>
              <a:gd name="connsiteX973" fmla="*/ 6399821 w 12192000"/>
              <a:gd name="connsiteY973" fmla="*/ 2344799 h 4267200"/>
              <a:gd name="connsiteX974" fmla="*/ 6323232 w 12192000"/>
              <a:gd name="connsiteY974" fmla="*/ 2389634 h 4267200"/>
              <a:gd name="connsiteX975" fmla="*/ 5942958 w 12192000"/>
              <a:gd name="connsiteY975" fmla="*/ 2077708 h 4267200"/>
              <a:gd name="connsiteX976" fmla="*/ 5921559 w 12192000"/>
              <a:gd name="connsiteY976" fmla="*/ 2378596 h 4267200"/>
              <a:gd name="connsiteX977" fmla="*/ 5817651 w 12192000"/>
              <a:gd name="connsiteY977" fmla="*/ 3023919 h 4267200"/>
              <a:gd name="connsiteX978" fmla="*/ 5729634 w 12192000"/>
              <a:gd name="connsiteY978" fmla="*/ 3051849 h 4267200"/>
              <a:gd name="connsiteX979" fmla="*/ 5611018 w 12192000"/>
              <a:gd name="connsiteY979" fmla="*/ 2316769 h 4267200"/>
              <a:gd name="connsiteX980" fmla="*/ 5687608 w 12192000"/>
              <a:gd name="connsiteY980" fmla="*/ 2039972 h 4267200"/>
              <a:gd name="connsiteX981" fmla="*/ 5657554 w 12192000"/>
              <a:gd name="connsiteY981" fmla="*/ 1576445 h 4267200"/>
              <a:gd name="connsiteX982" fmla="*/ 5150475 w 12192000"/>
              <a:gd name="connsiteY982" fmla="*/ 1274012 h 4267200"/>
              <a:gd name="connsiteX983" fmla="*/ 5349142 w 12192000"/>
              <a:gd name="connsiteY983" fmla="*/ 2204405 h 4267200"/>
              <a:gd name="connsiteX984" fmla="*/ 5262214 w 12192000"/>
              <a:gd name="connsiteY984" fmla="*/ 2233836 h 4267200"/>
              <a:gd name="connsiteX985" fmla="*/ 4981539 w 12192000"/>
              <a:gd name="connsiteY985" fmla="*/ 1542201 h 4267200"/>
              <a:gd name="connsiteX986" fmla="*/ 4958461 w 12192000"/>
              <a:gd name="connsiteY986" fmla="*/ 1136957 h 4267200"/>
              <a:gd name="connsiteX987" fmla="*/ 4655015 w 12192000"/>
              <a:gd name="connsiteY987" fmla="*/ 891426 h 4267200"/>
              <a:gd name="connsiteX988" fmla="*/ 4348002 w 12192000"/>
              <a:gd name="connsiteY988" fmla="*/ 2205895 h 4267200"/>
              <a:gd name="connsiteX989" fmla="*/ 4262250 w 12192000"/>
              <a:gd name="connsiteY989" fmla="*/ 2219972 h 4267200"/>
              <a:gd name="connsiteX990" fmla="*/ 4550611 w 12192000"/>
              <a:gd name="connsiteY990" fmla="*/ 817540 h 4267200"/>
              <a:gd name="connsiteX991" fmla="*/ 4564418 w 12192000"/>
              <a:gd name="connsiteY991" fmla="*/ 808293 h 4267200"/>
              <a:gd name="connsiteX992" fmla="*/ 4266388 w 12192000"/>
              <a:gd name="connsiteY992" fmla="*/ 500083 h 4267200"/>
              <a:gd name="connsiteX993" fmla="*/ 4032842 w 12192000"/>
              <a:gd name="connsiteY993" fmla="*/ 211809 h 4267200"/>
              <a:gd name="connsiteX994" fmla="*/ 3721337 w 12192000"/>
              <a:gd name="connsiteY994" fmla="*/ 0 h 4267200"/>
              <a:gd name="connsiteX995" fmla="*/ 3797544 w 12192000"/>
              <a:gd name="connsiteY995" fmla="*/ 0 h 4267200"/>
              <a:gd name="connsiteX996" fmla="*/ 3775734 w 12192000"/>
              <a:gd name="connsiteY996" fmla="*/ 95131 h 4267200"/>
              <a:gd name="connsiteX997" fmla="*/ 3724807 w 12192000"/>
              <a:gd name="connsiteY997" fmla="*/ 272257 h 4267200"/>
              <a:gd name="connsiteX998" fmla="*/ 3726844 w 12192000"/>
              <a:gd name="connsiteY998" fmla="*/ 282988 h 4267200"/>
              <a:gd name="connsiteX999" fmla="*/ 3742664 w 12192000"/>
              <a:gd name="connsiteY999" fmla="*/ 279918 h 4267200"/>
              <a:gd name="connsiteX1000" fmla="*/ 4103910 w 12192000"/>
              <a:gd name="connsiteY1000" fmla="*/ 1161917 h 4267200"/>
              <a:gd name="connsiteX1001" fmla="*/ 4020269 w 12192000"/>
              <a:gd name="connsiteY1001" fmla="*/ 1200406 h 4267200"/>
              <a:gd name="connsiteX1002" fmla="*/ 3674882 w 12192000"/>
              <a:gd name="connsiteY1002" fmla="*/ 488524 h 4267200"/>
              <a:gd name="connsiteX1003" fmla="*/ 3132682 w 12192000"/>
              <a:gd name="connsiteY1003" fmla="*/ 1072284 h 4267200"/>
              <a:gd name="connsiteX1004" fmla="*/ 2716346 w 12192000"/>
              <a:gd name="connsiteY1004" fmla="*/ 1276376 h 4267200"/>
              <a:gd name="connsiteX1005" fmla="*/ 2716772 w 12192000"/>
              <a:gd name="connsiteY1005" fmla="*/ 1255462 h 4267200"/>
              <a:gd name="connsiteX1006" fmla="*/ 3471096 w 12192000"/>
              <a:gd name="connsiteY1006" fmla="*/ 437072 h 4267200"/>
              <a:gd name="connsiteX1007" fmla="*/ 3639057 w 12192000"/>
              <a:gd name="connsiteY1007" fmla="*/ 286334 h 4267200"/>
              <a:gd name="connsiteX1008" fmla="*/ 3640309 w 12192000"/>
              <a:gd name="connsiteY1008" fmla="*/ 284664 h 4267200"/>
              <a:gd name="connsiteX1009" fmla="*/ 3646022 w 12192000"/>
              <a:gd name="connsiteY1009" fmla="*/ 276711 h 4267200"/>
              <a:gd name="connsiteX1010" fmla="*/ 3707943 w 12192000"/>
              <a:gd name="connsiteY1010" fmla="*/ 65958 h 4267200"/>
              <a:gd name="connsiteX1011" fmla="*/ 2867960 w 12192000"/>
              <a:gd name="connsiteY1011" fmla="*/ 0 h 4267200"/>
              <a:gd name="connsiteX1012" fmla="*/ 2926351 w 12192000"/>
              <a:gd name="connsiteY1012" fmla="*/ 0 h 4267200"/>
              <a:gd name="connsiteX1013" fmla="*/ 2902823 w 12192000"/>
              <a:gd name="connsiteY1013" fmla="*/ 262929 h 4267200"/>
              <a:gd name="connsiteX1014" fmla="*/ 2940663 w 12192000"/>
              <a:gd name="connsiteY1014" fmla="*/ 140884 h 4267200"/>
              <a:gd name="connsiteX1015" fmla="*/ 2947039 w 12192000"/>
              <a:gd name="connsiteY1015" fmla="*/ 122524 h 4267200"/>
              <a:gd name="connsiteX1016" fmla="*/ 2984316 w 12192000"/>
              <a:gd name="connsiteY1016" fmla="*/ 0 h 4267200"/>
              <a:gd name="connsiteX1017" fmla="*/ 3016114 w 12192000"/>
              <a:gd name="connsiteY1017" fmla="*/ 0 h 4267200"/>
              <a:gd name="connsiteX1018" fmla="*/ 2979949 w 12192000"/>
              <a:gd name="connsiteY1018" fmla="*/ 119274 h 4267200"/>
              <a:gd name="connsiteX1019" fmla="*/ 3023879 w 12192000"/>
              <a:gd name="connsiteY1019" fmla="*/ 0 h 4267200"/>
              <a:gd name="connsiteX1020" fmla="*/ 3105400 w 12192000"/>
              <a:gd name="connsiteY1020" fmla="*/ 0 h 4267200"/>
              <a:gd name="connsiteX1021" fmla="*/ 3094669 w 12192000"/>
              <a:gd name="connsiteY1021" fmla="*/ 30308 h 4267200"/>
              <a:gd name="connsiteX1022" fmla="*/ 2901945 w 12192000"/>
              <a:gd name="connsiteY1022" fmla="*/ 466538 h 4267200"/>
              <a:gd name="connsiteX1023" fmla="*/ 2815209 w 12192000"/>
              <a:gd name="connsiteY1023" fmla="*/ 497361 h 4267200"/>
              <a:gd name="connsiteX1024" fmla="*/ 2844845 w 12192000"/>
              <a:gd name="connsiteY1024" fmla="*/ 127638 h 4267200"/>
              <a:gd name="connsiteX1025" fmla="*/ 1057230 w 12192000"/>
              <a:gd name="connsiteY1025" fmla="*/ 0 h 4267200"/>
              <a:gd name="connsiteX1026" fmla="*/ 1111003 w 12192000"/>
              <a:gd name="connsiteY1026" fmla="*/ 0 h 4267200"/>
              <a:gd name="connsiteX1027" fmla="*/ 1125553 w 12192000"/>
              <a:gd name="connsiteY1027" fmla="*/ 52588 h 4267200"/>
              <a:gd name="connsiteX1028" fmla="*/ 1304276 w 12192000"/>
              <a:gd name="connsiteY1028" fmla="*/ 476275 h 4267200"/>
              <a:gd name="connsiteX1029" fmla="*/ 1492066 w 12192000"/>
              <a:gd name="connsiteY1029" fmla="*/ 886333 h 4267200"/>
              <a:gd name="connsiteX1030" fmla="*/ 1423698 w 12192000"/>
              <a:gd name="connsiteY1030" fmla="*/ 710817 h 4267200"/>
              <a:gd name="connsiteX1031" fmla="*/ 1357609 w 12192000"/>
              <a:gd name="connsiteY1031" fmla="*/ 532892 h 4267200"/>
              <a:gd name="connsiteX1032" fmla="*/ 1309550 w 12192000"/>
              <a:gd name="connsiteY1032" fmla="*/ 374031 h 4267200"/>
              <a:gd name="connsiteX1033" fmla="*/ 1193673 w 12192000"/>
              <a:gd name="connsiteY1033" fmla="*/ 49533 h 4267200"/>
              <a:gd name="connsiteX1034" fmla="*/ 1164391 w 12192000"/>
              <a:gd name="connsiteY1034" fmla="*/ 0 h 4267200"/>
              <a:gd name="connsiteX1035" fmla="*/ 1200666 w 12192000"/>
              <a:gd name="connsiteY1035" fmla="*/ 0 h 4267200"/>
              <a:gd name="connsiteX1036" fmla="*/ 1223408 w 12192000"/>
              <a:gd name="connsiteY1036" fmla="*/ 38996 h 4267200"/>
              <a:gd name="connsiteX1037" fmla="*/ 1339635 w 12192000"/>
              <a:gd name="connsiteY1037" fmla="*/ 365517 h 4267200"/>
              <a:gd name="connsiteX1038" fmla="*/ 1387469 w 12192000"/>
              <a:gd name="connsiteY1038" fmla="*/ 523079 h 4267200"/>
              <a:gd name="connsiteX1039" fmla="*/ 1452685 w 12192000"/>
              <a:gd name="connsiteY1039" fmla="*/ 699806 h 4267200"/>
              <a:gd name="connsiteX1040" fmla="*/ 1492092 w 12192000"/>
              <a:gd name="connsiteY1040" fmla="*/ 800424 h 4267200"/>
              <a:gd name="connsiteX1041" fmla="*/ 1455302 w 12192000"/>
              <a:gd name="connsiteY1041" fmla="*/ 632913 h 4267200"/>
              <a:gd name="connsiteX1042" fmla="*/ 1222336 w 12192000"/>
              <a:gd name="connsiteY1042" fmla="*/ 9480 h 4267200"/>
              <a:gd name="connsiteX1043" fmla="*/ 1214634 w 12192000"/>
              <a:gd name="connsiteY1043" fmla="*/ 0 h 4267200"/>
              <a:gd name="connsiteX1044" fmla="*/ 1289827 w 12192000"/>
              <a:gd name="connsiteY1044" fmla="*/ 0 h 4267200"/>
              <a:gd name="connsiteX1045" fmla="*/ 1321076 w 12192000"/>
              <a:gd name="connsiteY1045" fmla="*/ 59722 h 4267200"/>
              <a:gd name="connsiteX1046" fmla="*/ 1512579 w 12192000"/>
              <a:gd name="connsiteY1046" fmla="*/ 626441 h 4267200"/>
              <a:gd name="connsiteX1047" fmla="*/ 1506076 w 12192000"/>
              <a:gd name="connsiteY1047" fmla="*/ 1089289 h 4267200"/>
              <a:gd name="connsiteX1048" fmla="*/ 1486346 w 12192000"/>
              <a:gd name="connsiteY1048" fmla="*/ 1079919 h 4267200"/>
              <a:gd name="connsiteX1049" fmla="*/ 1070511 w 12192000"/>
              <a:gd name="connsiteY1049" fmla="*/ 48609 h 4267200"/>
              <a:gd name="connsiteX1050" fmla="*/ 43151 w 12192000"/>
              <a:gd name="connsiteY1050" fmla="*/ 0 h 4267200"/>
              <a:gd name="connsiteX1051" fmla="*/ 95283 w 12192000"/>
              <a:gd name="connsiteY1051" fmla="*/ 0 h 4267200"/>
              <a:gd name="connsiteX1052" fmla="*/ 300708 w 12192000"/>
              <a:gd name="connsiteY1052" fmla="*/ 154571 h 4267200"/>
              <a:gd name="connsiteX1053" fmla="*/ 530414 w 12192000"/>
              <a:gd name="connsiteY1053" fmla="*/ 354673 h 4267200"/>
              <a:gd name="connsiteX1054" fmla="*/ 333785 w 12192000"/>
              <a:gd name="connsiteY1054" fmla="*/ 161564 h 4267200"/>
              <a:gd name="connsiteX1055" fmla="*/ 147005 w 12192000"/>
              <a:gd name="connsiteY1055" fmla="*/ 0 h 4267200"/>
              <a:gd name="connsiteX1056" fmla="*/ 272509 w 12192000"/>
              <a:gd name="connsiteY1056" fmla="*/ 0 h 4267200"/>
              <a:gd name="connsiteX1057" fmla="*/ 326276 w 12192000"/>
              <a:gd name="connsiteY1057" fmla="*/ 45847 h 4267200"/>
              <a:gd name="connsiteX1058" fmla="*/ 823759 w 12192000"/>
              <a:gd name="connsiteY1058" fmla="*/ 574145 h 4267200"/>
              <a:gd name="connsiteX1059" fmla="*/ 811254 w 12192000"/>
              <a:gd name="connsiteY1059" fmla="*/ 665546 h 4267200"/>
              <a:gd name="connsiteX1060" fmla="*/ 154042 w 12192000"/>
              <a:gd name="connsiteY1060" fmla="*/ 261522 h 4267200"/>
              <a:gd name="connsiteX1061" fmla="*/ 13550 w 12192000"/>
              <a:gd name="connsiteY1061" fmla="*/ 158423 h 4267200"/>
              <a:gd name="connsiteX1062" fmla="*/ 0 w 12192000"/>
              <a:gd name="connsiteY1062" fmla="*/ 146618 h 4267200"/>
              <a:gd name="connsiteX1063" fmla="*/ 0 w 12192000"/>
              <a:gd name="connsiteY1063" fmla="*/ 59161 h 4267200"/>
              <a:gd name="connsiteX1064" fmla="*/ 45427 w 12192000"/>
              <a:gd name="connsiteY1064" fmla="*/ 101078 h 4267200"/>
              <a:gd name="connsiteX1065" fmla="*/ 630103 w 12192000"/>
              <a:gd name="connsiteY1065" fmla="*/ 485885 h 4267200"/>
              <a:gd name="connsiteX1066" fmla="*/ 532040 w 12192000"/>
              <a:gd name="connsiteY1066" fmla="*/ 399359 h 4267200"/>
              <a:gd name="connsiteX1067" fmla="*/ 517618 w 12192000"/>
              <a:gd name="connsiteY1067" fmla="*/ 385726 h 4267200"/>
              <a:gd name="connsiteX1068" fmla="*/ 285074 w 12192000"/>
              <a:gd name="connsiteY1068" fmla="*/ 182755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Lst>
            <a:rect l="l" t="t" r="r" b="b"/>
            <a:pathLst>
              <a:path w="12192000" h="4267200">
                <a:moveTo>
                  <a:pt x="2537169" y="4125568"/>
                </a:moveTo>
                <a:cubicBezTo>
                  <a:pt x="2788218" y="4126068"/>
                  <a:pt x="3025872" y="4161336"/>
                  <a:pt x="3246267" y="4262961"/>
                </a:cubicBezTo>
                <a:lnTo>
                  <a:pt x="3253970" y="4267200"/>
                </a:lnTo>
                <a:lnTo>
                  <a:pt x="3071791" y="4267200"/>
                </a:lnTo>
                <a:lnTo>
                  <a:pt x="2975095" y="4243356"/>
                </a:lnTo>
                <a:cubicBezTo>
                  <a:pt x="2862058" y="4220032"/>
                  <a:pt x="2745568" y="4209031"/>
                  <a:pt x="2626982" y="4206450"/>
                </a:cubicBezTo>
                <a:cubicBezTo>
                  <a:pt x="2581807" y="4205467"/>
                  <a:pt x="2536327" y="4205706"/>
                  <a:pt x="2490617" y="4206951"/>
                </a:cubicBezTo>
                <a:cubicBezTo>
                  <a:pt x="2601507" y="4219748"/>
                  <a:pt x="2711611" y="4236309"/>
                  <a:pt x="2819869" y="4252936"/>
                </a:cubicBezTo>
                <a:lnTo>
                  <a:pt x="2900997" y="4267200"/>
                </a:lnTo>
                <a:lnTo>
                  <a:pt x="2705858" y="4267200"/>
                </a:lnTo>
                <a:lnTo>
                  <a:pt x="2561467" y="4246270"/>
                </a:lnTo>
                <a:cubicBezTo>
                  <a:pt x="2476258" y="4235123"/>
                  <a:pt x="2390533" y="4225627"/>
                  <a:pt x="2305292" y="4219492"/>
                </a:cubicBezTo>
                <a:lnTo>
                  <a:pt x="2409349" y="4267200"/>
                </a:lnTo>
                <a:lnTo>
                  <a:pt x="2266705" y="4267200"/>
                </a:lnTo>
                <a:lnTo>
                  <a:pt x="2183576" y="4227150"/>
                </a:lnTo>
                <a:cubicBezTo>
                  <a:pt x="2170260" y="4220226"/>
                  <a:pt x="2115765" y="4150220"/>
                  <a:pt x="2151029" y="4146947"/>
                </a:cubicBezTo>
                <a:cubicBezTo>
                  <a:pt x="2282770" y="4133761"/>
                  <a:pt x="2411644" y="4125319"/>
                  <a:pt x="2537169" y="4125568"/>
                </a:cubicBezTo>
                <a:close/>
                <a:moveTo>
                  <a:pt x="9258094" y="3958602"/>
                </a:moveTo>
                <a:cubicBezTo>
                  <a:pt x="9013678" y="4006086"/>
                  <a:pt x="8768731" y="4060051"/>
                  <a:pt x="8526712" y="4119804"/>
                </a:cubicBezTo>
                <a:cubicBezTo>
                  <a:pt x="8781748" y="4123003"/>
                  <a:pt x="9026494" y="4069940"/>
                  <a:pt x="9258094" y="395860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635889" y="3709494"/>
                </a:moveTo>
                <a:lnTo>
                  <a:pt x="1634800" y="3731111"/>
                </a:lnTo>
                <a:cubicBezTo>
                  <a:pt x="1634800" y="3731111"/>
                  <a:pt x="1635342" y="3716795"/>
                  <a:pt x="1635889" y="3709494"/>
                </a:cubicBezTo>
                <a:close/>
                <a:moveTo>
                  <a:pt x="3174829" y="3620110"/>
                </a:moveTo>
                <a:cubicBezTo>
                  <a:pt x="3177710" y="3619202"/>
                  <a:pt x="3182308" y="3620648"/>
                  <a:pt x="3189263" y="3625726"/>
                </a:cubicBezTo>
                <a:cubicBezTo>
                  <a:pt x="3348177" y="3744655"/>
                  <a:pt x="3463235" y="3908187"/>
                  <a:pt x="3560912" y="4079863"/>
                </a:cubicBezTo>
                <a:cubicBezTo>
                  <a:pt x="3582321" y="4117314"/>
                  <a:pt x="3599153" y="4153173"/>
                  <a:pt x="3611854" y="4188366"/>
                </a:cubicBezTo>
                <a:lnTo>
                  <a:pt x="3631583" y="4267200"/>
                </a:lnTo>
                <a:lnTo>
                  <a:pt x="3575699" y="4267200"/>
                </a:lnTo>
                <a:lnTo>
                  <a:pt x="3575567" y="4263588"/>
                </a:lnTo>
                <a:cubicBezTo>
                  <a:pt x="3563792" y="4170010"/>
                  <a:pt x="3527316" y="4081090"/>
                  <a:pt x="3467355" y="3988130"/>
                </a:cubicBezTo>
                <a:cubicBezTo>
                  <a:pt x="3420192" y="3915029"/>
                  <a:pt x="3371016" y="3849934"/>
                  <a:pt x="3310753" y="3787140"/>
                </a:cubicBezTo>
                <a:cubicBezTo>
                  <a:pt x="3303466" y="3779509"/>
                  <a:pt x="3297626" y="3773227"/>
                  <a:pt x="3291335" y="3767420"/>
                </a:cubicBezTo>
                <a:cubicBezTo>
                  <a:pt x="3324815" y="3824296"/>
                  <a:pt x="3358740" y="3880691"/>
                  <a:pt x="3390805" y="3937163"/>
                </a:cubicBezTo>
                <a:cubicBezTo>
                  <a:pt x="3450145" y="4040978"/>
                  <a:pt x="3506325" y="4144397"/>
                  <a:pt x="3545740" y="4251102"/>
                </a:cubicBezTo>
                <a:lnTo>
                  <a:pt x="3550709" y="4267200"/>
                </a:lnTo>
                <a:lnTo>
                  <a:pt x="3513586" y="4267200"/>
                </a:lnTo>
                <a:lnTo>
                  <a:pt x="3470728" y="4152456"/>
                </a:lnTo>
                <a:cubicBezTo>
                  <a:pt x="3439124" y="4085665"/>
                  <a:pt x="3402484" y="4019598"/>
                  <a:pt x="3364433" y="3953121"/>
                </a:cubicBezTo>
                <a:lnTo>
                  <a:pt x="3316479" y="3872136"/>
                </a:lnTo>
                <a:lnTo>
                  <a:pt x="3504482" y="4267200"/>
                </a:lnTo>
                <a:lnTo>
                  <a:pt x="3467547" y="4267200"/>
                </a:lnTo>
                <a:lnTo>
                  <a:pt x="3177952" y="3657386"/>
                </a:lnTo>
                <a:cubicBezTo>
                  <a:pt x="3172991" y="3646754"/>
                  <a:pt x="3166185" y="3622836"/>
                  <a:pt x="3174829" y="3620110"/>
                </a:cubicBezTo>
                <a:close/>
                <a:moveTo>
                  <a:pt x="11279315" y="3618448"/>
                </a:moveTo>
                <a:cubicBezTo>
                  <a:pt x="11299830" y="3614620"/>
                  <a:pt x="11318737" y="3618623"/>
                  <a:pt x="11317765" y="3638405"/>
                </a:cubicBezTo>
                <a:cubicBezTo>
                  <a:pt x="11309587" y="3820966"/>
                  <a:pt x="11315203" y="4012597"/>
                  <a:pt x="11304886" y="4200582"/>
                </a:cubicBezTo>
                <a:lnTo>
                  <a:pt x="11298904" y="4267200"/>
                </a:lnTo>
                <a:lnTo>
                  <a:pt x="11213088" y="4267200"/>
                </a:lnTo>
                <a:lnTo>
                  <a:pt x="11219157" y="4210725"/>
                </a:lnTo>
                <a:cubicBezTo>
                  <a:pt x="11223807" y="4119600"/>
                  <a:pt x="11224640" y="4027718"/>
                  <a:pt x="11225213" y="3936722"/>
                </a:cubicBezTo>
                <a:cubicBezTo>
                  <a:pt x="11207028" y="4022695"/>
                  <a:pt x="11194593" y="4110355"/>
                  <a:pt x="11182914" y="4196771"/>
                </a:cubicBezTo>
                <a:lnTo>
                  <a:pt x="11172266" y="4267200"/>
                </a:lnTo>
                <a:lnTo>
                  <a:pt x="11140975" y="4267200"/>
                </a:lnTo>
                <a:lnTo>
                  <a:pt x="11152239" y="4192628"/>
                </a:lnTo>
                <a:cubicBezTo>
                  <a:pt x="11165272" y="4096160"/>
                  <a:pt x="11178361" y="3997344"/>
                  <a:pt x="11201005" y="3900089"/>
                </a:cubicBezTo>
                <a:cubicBezTo>
                  <a:pt x="11166930" y="3979173"/>
                  <a:pt x="11134730" y="4058831"/>
                  <a:pt x="11105754" y="4139192"/>
                </a:cubicBezTo>
                <a:lnTo>
                  <a:pt x="11065821" y="4267200"/>
                </a:lnTo>
                <a:lnTo>
                  <a:pt x="10978133" y="4267200"/>
                </a:lnTo>
                <a:lnTo>
                  <a:pt x="11088889" y="3963916"/>
                </a:lnTo>
                <a:cubicBezTo>
                  <a:pt x="11133459" y="3856779"/>
                  <a:pt x="11181967" y="3750740"/>
                  <a:pt x="11231212" y="3645474"/>
                </a:cubicBezTo>
                <a:cubicBezTo>
                  <a:pt x="11236675" y="3633934"/>
                  <a:pt x="11258799" y="3622276"/>
                  <a:pt x="11279315" y="3618448"/>
                </a:cubicBezTo>
                <a:close/>
                <a:moveTo>
                  <a:pt x="10296877" y="3526602"/>
                </a:moveTo>
                <a:cubicBezTo>
                  <a:pt x="10305089" y="3527517"/>
                  <a:pt x="10311503" y="3531079"/>
                  <a:pt x="10314210" y="3538353"/>
                </a:cubicBezTo>
                <a:cubicBezTo>
                  <a:pt x="10361472" y="3659113"/>
                  <a:pt x="10407318" y="3780392"/>
                  <a:pt x="10450858" y="3902477"/>
                </a:cubicBezTo>
                <a:lnTo>
                  <a:pt x="10572255" y="4267200"/>
                </a:lnTo>
                <a:lnTo>
                  <a:pt x="10477642" y="4267200"/>
                </a:lnTo>
                <a:lnTo>
                  <a:pt x="10436479" y="4144570"/>
                </a:lnTo>
                <a:cubicBezTo>
                  <a:pt x="10386976" y="3995354"/>
                  <a:pt x="10333255" y="3848072"/>
                  <a:pt x="10277529" y="3701307"/>
                </a:cubicBezTo>
                <a:cubicBezTo>
                  <a:pt x="10277467" y="3703640"/>
                  <a:pt x="10276853" y="3706334"/>
                  <a:pt x="10276797" y="3708672"/>
                </a:cubicBezTo>
                <a:cubicBezTo>
                  <a:pt x="10284209" y="3854149"/>
                  <a:pt x="10331835" y="3999199"/>
                  <a:pt x="10385906" y="4147031"/>
                </a:cubicBezTo>
                <a:lnTo>
                  <a:pt x="10431445" y="4267200"/>
                </a:lnTo>
                <a:lnTo>
                  <a:pt x="10398237" y="4267200"/>
                </a:lnTo>
                <a:lnTo>
                  <a:pt x="10356661" y="4157302"/>
                </a:lnTo>
                <a:cubicBezTo>
                  <a:pt x="10321871" y="4061517"/>
                  <a:pt x="10289232" y="3966669"/>
                  <a:pt x="10268559" y="3871054"/>
                </a:cubicBezTo>
                <a:cubicBezTo>
                  <a:pt x="10272790" y="3985997"/>
                  <a:pt x="10299544" y="4094770"/>
                  <a:pt x="10340065" y="4201637"/>
                </a:cubicBezTo>
                <a:lnTo>
                  <a:pt x="10368861" y="4267200"/>
                </a:lnTo>
                <a:lnTo>
                  <a:pt x="10267862" y="4267200"/>
                </a:lnTo>
                <a:lnTo>
                  <a:pt x="10236210" y="4185635"/>
                </a:lnTo>
                <a:cubicBezTo>
                  <a:pt x="10169925" y="3991261"/>
                  <a:pt x="10150284" y="3789583"/>
                  <a:pt x="10225980" y="3561061"/>
                </a:cubicBezTo>
                <a:cubicBezTo>
                  <a:pt x="10231424" y="3544935"/>
                  <a:pt x="10272241" y="3523857"/>
                  <a:pt x="10296877" y="3526602"/>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19140" y="4267200"/>
                </a:lnTo>
                <a:lnTo>
                  <a:pt x="4641222" y="4267200"/>
                </a:lnTo>
                <a:lnTo>
                  <a:pt x="4599968" y="4207074"/>
                </a:lnTo>
                <a:cubicBezTo>
                  <a:pt x="4478590" y="4057581"/>
                  <a:pt x="4278987" y="3946713"/>
                  <a:pt x="4136093" y="3858466"/>
                </a:cubicBezTo>
                <a:cubicBezTo>
                  <a:pt x="3985171" y="3764831"/>
                  <a:pt x="3831168" y="3687155"/>
                  <a:pt x="3670252" y="3622798"/>
                </a:cubicBez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48555" y="4189447"/>
                  <a:pt x="4498141" y="4221114"/>
                  <a:pt x="4546299" y="4254934"/>
                </a:cubicBezTo>
                <a:lnTo>
                  <a:pt x="4561743" y="4267200"/>
                </a:lnTo>
                <a:lnTo>
                  <a:pt x="4509274" y="4267200"/>
                </a:lnTo>
                <a:lnTo>
                  <a:pt x="4383389" y="4184369"/>
                </a:ln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ubicBezTo>
                  <a:pt x="3768399" y="3765347"/>
                  <a:pt x="3873410" y="3884450"/>
                  <a:pt x="3989938" y="3991685"/>
                </a:cubicBezTo>
                <a:cubicBezTo>
                  <a:pt x="4106468" y="4098916"/>
                  <a:pt x="4234512" y="4194281"/>
                  <a:pt x="4393907" y="4261258"/>
                </a:cubicBezTo>
                <a:lnTo>
                  <a:pt x="4408201" y="4267200"/>
                </a:lnTo>
                <a:lnTo>
                  <a:pt x="4250346" y="4267200"/>
                </a:lnTo>
                <a:lnTo>
                  <a:pt x="4245269" y="4265040"/>
                </a:lnTo>
                <a:cubicBezTo>
                  <a:pt x="4167858" y="4230709"/>
                  <a:pt x="4095232" y="4193560"/>
                  <a:pt x="4036318" y="4147013"/>
                </a:cubicBezTo>
                <a:cubicBezTo>
                  <a:pt x="3810777" y="3969273"/>
                  <a:pt x="3654591" y="3720297"/>
                  <a:pt x="3432098" y="3537312"/>
                </a:cubicBezTo>
                <a:cubicBezTo>
                  <a:pt x="3408505" y="3517876"/>
                  <a:pt x="3395188" y="3461306"/>
                  <a:pt x="3429186" y="3458784"/>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591522" y="3395900"/>
                  <a:pt x="5656650" y="3795361"/>
                  <a:pt x="5567647" y="4190286"/>
                </a:cubicBezTo>
                <a:lnTo>
                  <a:pt x="5545854" y="4267200"/>
                </a:lnTo>
                <a:lnTo>
                  <a:pt x="5391871" y="4267200"/>
                </a:lnTo>
                <a:lnTo>
                  <a:pt x="5318171" y="4175818"/>
                </a:lnTo>
                <a:cubicBezTo>
                  <a:pt x="5204859" y="4048423"/>
                  <a:pt x="5075331" y="3936412"/>
                  <a:pt x="4943646" y="3822916"/>
                </a:cubicBezTo>
                <a:cubicBezTo>
                  <a:pt x="4828850" y="3724110"/>
                  <a:pt x="4714058" y="3625311"/>
                  <a:pt x="4594837" y="3532274"/>
                </a:cubicBez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55961" y="4107518"/>
                  <a:pt x="5200834" y="4148352"/>
                  <a:pt x="5246890" y="4187633"/>
                </a:cubicBezTo>
                <a:lnTo>
                  <a:pt x="5347266" y="4267200"/>
                </a:lnTo>
                <a:lnTo>
                  <a:pt x="5164092" y="4267200"/>
                </a:lnTo>
                <a:lnTo>
                  <a:pt x="5108945" y="4232176"/>
                </a:lnTo>
                <a:cubicBezTo>
                  <a:pt x="4772838" y="3999708"/>
                  <a:pt x="4490756" y="358196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lnTo>
                  <a:pt x="10028060" y="4267200"/>
                </a:lnTo>
                <a:lnTo>
                  <a:pt x="9651813" y="4267200"/>
                </a:lnTo>
                <a:lnTo>
                  <a:pt x="9814527" y="4248048"/>
                </a:lnTo>
                <a:cubicBezTo>
                  <a:pt x="9748431" y="4225943"/>
                  <a:pt x="9681848" y="4217991"/>
                  <a:pt x="9615182" y="4220499"/>
                </a:cubicBezTo>
                <a:cubicBezTo>
                  <a:pt x="9565183" y="4222381"/>
                  <a:pt x="9515136" y="4230147"/>
                  <a:pt x="9465210" y="4242240"/>
                </a:cubicBezTo>
                <a:lnTo>
                  <a:pt x="9387108" y="4267200"/>
                </a:lnTo>
                <a:lnTo>
                  <a:pt x="9268441" y="4267200"/>
                </a:lnTo>
                <a:lnTo>
                  <a:pt x="9307676" y="4251276"/>
                </a:lnTo>
                <a:cubicBezTo>
                  <a:pt x="9459842" y="4196603"/>
                  <a:pt x="9613869" y="4164948"/>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473491" y="3921431"/>
                  <a:pt x="1402113" y="4025542"/>
                  <a:pt x="1325720" y="4125411"/>
                </a:cubicBezTo>
                <a:lnTo>
                  <a:pt x="1206279" y="4267200"/>
                </a:lnTo>
                <a:lnTo>
                  <a:pt x="1115040" y="4267200"/>
                </a:lnTo>
                <a:lnTo>
                  <a:pt x="1258195" y="4099624"/>
                </a:lnTo>
                <a:cubicBezTo>
                  <a:pt x="1315987" y="4027073"/>
                  <a:pt x="1371166" y="3952247"/>
                  <a:pt x="1423113" y="3874565"/>
                </a:cubicBezTo>
                <a:lnTo>
                  <a:pt x="1260565" y="4031982"/>
                </a:lnTo>
                <a:cubicBezTo>
                  <a:pt x="1197929" y="4092559"/>
                  <a:pt x="1134310" y="4154329"/>
                  <a:pt x="1073327" y="4218727"/>
                </a:cubicBezTo>
                <a:lnTo>
                  <a:pt x="1032294" y="4267200"/>
                </a:lnTo>
                <a:lnTo>
                  <a:pt x="993830" y="4267200"/>
                </a:lnTo>
                <a:lnTo>
                  <a:pt x="1051860" y="4198693"/>
                </a:lnTo>
                <a:cubicBezTo>
                  <a:pt x="1113440" y="4133732"/>
                  <a:pt x="1177549" y="4071540"/>
                  <a:pt x="1240607" y="4010401"/>
                </a:cubicBezTo>
                <a:lnTo>
                  <a:pt x="1310106" y="3943217"/>
                </a:lnTo>
                <a:cubicBezTo>
                  <a:pt x="1174685" y="4033303"/>
                  <a:pt x="1054913" y="4139624"/>
                  <a:pt x="952103" y="4265972"/>
                </a:cubicBezTo>
                <a:lnTo>
                  <a:pt x="951207" y="4267200"/>
                </a:lnTo>
                <a:lnTo>
                  <a:pt x="862760" y="4267200"/>
                </a:lnTo>
                <a:lnTo>
                  <a:pt x="909145" y="4199225"/>
                </a:lnTo>
                <a:cubicBezTo>
                  <a:pt x="998789" y="4086824"/>
                  <a:pt x="1101084" y="3991246"/>
                  <a:pt x="1214067" y="3908561"/>
                </a:cubicBezTo>
                <a:cubicBezTo>
                  <a:pt x="1023317" y="3973399"/>
                  <a:pt x="824392" y="4020568"/>
                  <a:pt x="640967" y="4105601"/>
                </a:cubicBezTo>
                <a:cubicBezTo>
                  <a:pt x="549674" y="4147907"/>
                  <a:pt x="460581" y="4194508"/>
                  <a:pt x="372807" y="4243651"/>
                </a:cubicBezTo>
                <a:lnTo>
                  <a:pt x="332830" y="4267200"/>
                </a:lnTo>
                <a:lnTo>
                  <a:pt x="168301" y="4267200"/>
                </a:lnTo>
                <a:lnTo>
                  <a:pt x="278002" y="4201399"/>
                </a:lnTo>
                <a:cubicBezTo>
                  <a:pt x="359885" y="4153808"/>
                  <a:pt x="442683" y="4107866"/>
                  <a:pt x="527241" y="4065078"/>
                </a:cubicBezTo>
                <a:cubicBezTo>
                  <a:pt x="838255" y="3908281"/>
                  <a:pt x="1212318" y="3863093"/>
                  <a:pt x="1510397" y="3684705"/>
                </a:cubicBezTo>
                <a:cubicBezTo>
                  <a:pt x="1390337" y="3729510"/>
                  <a:pt x="1267181" y="3766747"/>
                  <a:pt x="1146550" y="3802012"/>
                </a:cubicBezTo>
                <a:cubicBezTo>
                  <a:pt x="997862" y="3845736"/>
                  <a:pt x="843568" y="3890871"/>
                  <a:pt x="698834" y="3952272"/>
                </a:cubicBezTo>
                <a:cubicBezTo>
                  <a:pt x="519814" y="4027898"/>
                  <a:pt x="352828" y="4127506"/>
                  <a:pt x="192528" y="4236299"/>
                </a:cubicBezTo>
                <a:lnTo>
                  <a:pt x="148586" y="4267200"/>
                </a:lnTo>
                <a:lnTo>
                  <a:pt x="98116" y="4267200"/>
                </a:lnTo>
                <a:lnTo>
                  <a:pt x="169669" y="4216852"/>
                </a:lnTo>
                <a:cubicBezTo>
                  <a:pt x="333361" y="4105506"/>
                  <a:pt x="504130" y="4002947"/>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ubicBezTo>
                  <a:pt x="1247578" y="3654578"/>
                  <a:pt x="1180153" y="3656293"/>
                  <a:pt x="1109304" y="3669030"/>
                </a:cubicBezTo>
                <a:cubicBezTo>
                  <a:pt x="794692" y="3725281"/>
                  <a:pt x="516258" y="3901624"/>
                  <a:pt x="258951" y="4111994"/>
                </a:cubicBezTo>
                <a:lnTo>
                  <a:pt x="80807" y="4267200"/>
                </a:lnTo>
                <a:lnTo>
                  <a:pt x="0" y="4267200"/>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8"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cubicBezTo>
                  <a:pt x="5227195" y="227945"/>
                  <a:pt x="5244285" y="227765"/>
                  <a:pt x="5261015" y="227087"/>
                </a:cubicBez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0" name="Rectangle 19">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201"/>
            <a:ext cx="11277600" cy="5943598"/>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2AD61ED2-D86D-B5D1-BF3E-B9C9C257F54E}"/>
              </a:ext>
            </a:extLst>
          </p:cNvPr>
          <p:cNvSpPr>
            <a:spLocks noGrp="1"/>
          </p:cNvSpPr>
          <p:nvPr>
            <p:ph type="title"/>
          </p:nvPr>
        </p:nvSpPr>
        <p:spPr>
          <a:xfrm>
            <a:off x="1143000" y="990599"/>
            <a:ext cx="9906000" cy="685800"/>
          </a:xfrm>
        </p:spPr>
        <p:txBody>
          <a:bodyPr anchor="t">
            <a:normAutofit/>
          </a:bodyPr>
          <a:lstStyle/>
          <a:p>
            <a:pPr algn="ctr"/>
            <a:r>
              <a:rPr lang="en-GB" sz="4000" b="1" dirty="0"/>
              <a:t>Transitioning to Positive Self-Talk</a:t>
            </a:r>
            <a:endParaRPr lang="en-US" sz="4000" b="1" dirty="0"/>
          </a:p>
        </p:txBody>
      </p:sp>
      <p:graphicFrame>
        <p:nvGraphicFramePr>
          <p:cNvPr id="21" name="Content Placeholder 2">
            <a:extLst>
              <a:ext uri="{FF2B5EF4-FFF2-40B4-BE49-F238E27FC236}">
                <a16:creationId xmlns:a16="http://schemas.microsoft.com/office/drawing/2014/main" id="{8B3D3BB9-D930-AE4A-99DB-DC3BAE04A5A4}"/>
              </a:ext>
            </a:extLst>
          </p:cNvPr>
          <p:cNvGraphicFramePr>
            <a:graphicFrameLocks noGrp="1"/>
          </p:cNvGraphicFramePr>
          <p:nvPr>
            <p:ph idx="1"/>
            <p:extLst>
              <p:ext uri="{D42A27DB-BD31-4B8C-83A1-F6EECF244321}">
                <p14:modId xmlns:p14="http://schemas.microsoft.com/office/powerpoint/2010/main" val="2230525225"/>
              </p:ext>
            </p:extLst>
          </p:nvPr>
        </p:nvGraphicFramePr>
        <p:xfrm>
          <a:off x="685800" y="2137228"/>
          <a:ext cx="10820400" cy="3733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A logo with a person in the middle&#10;&#10;Description automatically generated">
            <a:extLst>
              <a:ext uri="{FF2B5EF4-FFF2-40B4-BE49-F238E27FC236}">
                <a16:creationId xmlns:a16="http://schemas.microsoft.com/office/drawing/2014/main" id="{B2DEAF1E-2553-35D6-334D-50577134C69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210797" y="0"/>
            <a:ext cx="1981200" cy="687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9689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1"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Color Cover">
            <a:extLst>
              <a:ext uri="{FF2B5EF4-FFF2-40B4-BE49-F238E27FC236}">
                <a16:creationId xmlns:a16="http://schemas.microsoft.com/office/drawing/2014/main" id="{8B2B1708-8CE4-4A20-94F5-55118AE2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6" name="Group 55">
            <a:extLst>
              <a:ext uri="{FF2B5EF4-FFF2-40B4-BE49-F238E27FC236}">
                <a16:creationId xmlns:a16="http://schemas.microsoft.com/office/drawing/2014/main" id="{EC2D6DD8-FAD6-401D-9DE6-71DD04C980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57" name="Color">
              <a:extLst>
                <a:ext uri="{FF2B5EF4-FFF2-40B4-BE49-F238E27FC236}">
                  <a16:creationId xmlns:a16="http://schemas.microsoft.com/office/drawing/2014/main" id="{1BAD33E9-3181-4B0F-B82D-384777D819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Color">
              <a:extLst>
                <a:ext uri="{FF2B5EF4-FFF2-40B4-BE49-F238E27FC236}">
                  <a16:creationId xmlns:a16="http://schemas.microsoft.com/office/drawing/2014/main" id="{CF64871D-491F-4731-8BF2-391FF2F067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61" name="Freeform: Shape 60">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2" name="Freeform: Shape 61">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3" name="Freeform: Shape 62">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4" name="Freeform: Shape 63">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5" name="Freeform: Shape 64">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6" name="Freeform: Shape 65">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7" name="Freeform: Shape 66">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pic>
        <p:nvPicPr>
          <p:cNvPr id="10" name="Picture 9" descr="A drawing of a light bulb and a question mark&#10;&#10;Description automatically generated">
            <a:extLst>
              <a:ext uri="{FF2B5EF4-FFF2-40B4-BE49-F238E27FC236}">
                <a16:creationId xmlns:a16="http://schemas.microsoft.com/office/drawing/2014/main" id="{E080D0E1-9152-06CA-941E-5327F001C8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1103" y="671883"/>
            <a:ext cx="9803081" cy="5514233"/>
          </a:xfrm>
          <a:prstGeom prst="rect">
            <a:avLst/>
          </a:prstGeom>
        </p:spPr>
      </p:pic>
      <p:sp>
        <p:nvSpPr>
          <p:cNvPr id="11" name="TextBox 10">
            <a:extLst>
              <a:ext uri="{FF2B5EF4-FFF2-40B4-BE49-F238E27FC236}">
                <a16:creationId xmlns:a16="http://schemas.microsoft.com/office/drawing/2014/main" id="{EA6799C8-5463-7D83-9875-2CF2DD9CDF21}"/>
              </a:ext>
            </a:extLst>
          </p:cNvPr>
          <p:cNvSpPr txBox="1"/>
          <p:nvPr/>
        </p:nvSpPr>
        <p:spPr>
          <a:xfrm>
            <a:off x="6550089" y="5600170"/>
            <a:ext cx="4718571" cy="830997"/>
          </a:xfrm>
          <a:prstGeom prst="rect">
            <a:avLst/>
          </a:prstGeom>
          <a:solidFill>
            <a:srgbClr val="54997D"/>
          </a:solidFill>
          <a:ln>
            <a:solidFill>
              <a:srgbClr val="54997D"/>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4800" b="1" dirty="0">
                <a:solidFill>
                  <a:schemeClr val="bg1"/>
                </a:solidFill>
              </a:rPr>
              <a:t>Pair Activity</a:t>
            </a:r>
            <a:endParaRPr lang="en-US" sz="4800" b="1" dirty="0">
              <a:solidFill>
                <a:schemeClr val="bg1"/>
              </a:solidFill>
            </a:endParaRPr>
          </a:p>
        </p:txBody>
      </p:sp>
      <p:pic>
        <p:nvPicPr>
          <p:cNvPr id="2" name="Picture 1" descr="A logo with a person in the middle&#10;&#10;Description automatically generated">
            <a:extLst>
              <a:ext uri="{FF2B5EF4-FFF2-40B4-BE49-F238E27FC236}">
                <a16:creationId xmlns:a16="http://schemas.microsoft.com/office/drawing/2014/main" id="{32B508F7-817C-4779-FF0A-D13C6DF6AB4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10797" y="0"/>
            <a:ext cx="1981200" cy="687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4312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8DF67618-B87B-4195-8E24-3B126F79F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64960379-9FF9-400A-A8A8-F5AB633FD3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2C491629-AE25-486B-9B22-2CE4EE8F7E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218159" cy="6858000"/>
            <a:chOff x="651279" y="598259"/>
            <a:chExt cx="10889442" cy="5680742"/>
          </a:xfrm>
        </p:grpSpPr>
        <p:sp>
          <p:nvSpPr>
            <p:cNvPr id="14" name="Color">
              <a:extLst>
                <a:ext uri="{FF2B5EF4-FFF2-40B4-BE49-F238E27FC236}">
                  <a16:creationId xmlns:a16="http://schemas.microsoft.com/office/drawing/2014/main" id="{590EB173-7DC2-4BE8-BC08-19BC09DBD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0731E2C9-2CF0-48B4-9CEA-35B2199AF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C1EA799F-EDE3-A5AC-7896-E18B4A205F1D}"/>
              </a:ext>
            </a:extLst>
          </p:cNvPr>
          <p:cNvSpPr>
            <a:spLocks noGrp="1"/>
          </p:cNvSpPr>
          <p:nvPr>
            <p:ph type="title"/>
          </p:nvPr>
        </p:nvSpPr>
        <p:spPr>
          <a:xfrm>
            <a:off x="786385" y="841248"/>
            <a:ext cx="5129600" cy="5340097"/>
          </a:xfrm>
        </p:spPr>
        <p:txBody>
          <a:bodyPr anchor="ctr">
            <a:normAutofit/>
          </a:bodyPr>
          <a:lstStyle/>
          <a:p>
            <a:pPr algn="ctr"/>
            <a:r>
              <a:rPr lang="en-GB" sz="4800" dirty="0">
                <a:solidFill>
                  <a:schemeClr val="bg1"/>
                </a:solidFill>
              </a:rPr>
              <a:t>Embracing YOUR Uniqueness </a:t>
            </a:r>
            <a:endParaRPr lang="en-US" sz="4800" dirty="0">
              <a:solidFill>
                <a:schemeClr val="bg1"/>
              </a:solidFill>
            </a:endParaRPr>
          </a:p>
        </p:txBody>
      </p:sp>
      <p:graphicFrame>
        <p:nvGraphicFramePr>
          <p:cNvPr id="4" name="Content Placeholder 3">
            <a:extLst>
              <a:ext uri="{FF2B5EF4-FFF2-40B4-BE49-F238E27FC236}">
                <a16:creationId xmlns:a16="http://schemas.microsoft.com/office/drawing/2014/main" id="{7D4A584F-9354-D76E-5EE9-A66446AA8E52}"/>
              </a:ext>
            </a:extLst>
          </p:cNvPr>
          <p:cNvGraphicFramePr>
            <a:graphicFrameLocks noGrp="1"/>
          </p:cNvGraphicFramePr>
          <p:nvPr>
            <p:ph idx="1"/>
            <p:extLst>
              <p:ext uri="{D42A27DB-BD31-4B8C-83A1-F6EECF244321}">
                <p14:modId xmlns:p14="http://schemas.microsoft.com/office/powerpoint/2010/main" val="2445979052"/>
              </p:ext>
            </p:extLst>
          </p:nvPr>
        </p:nvGraphicFramePr>
        <p:xfrm>
          <a:off x="6525628" y="529388"/>
          <a:ext cx="4828172" cy="56519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A logo with a person in the middle&#10;&#10;Description automatically generated">
            <a:extLst>
              <a:ext uri="{FF2B5EF4-FFF2-40B4-BE49-F238E27FC236}">
                <a16:creationId xmlns:a16="http://schemas.microsoft.com/office/drawing/2014/main" id="{7EDED952-4C2B-F190-9DF6-D9C55C36ED0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210797" y="0"/>
            <a:ext cx="1981200" cy="687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5587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BDE20-8AD8-A7D5-F347-5D410BD16019}"/>
              </a:ext>
            </a:extLst>
          </p:cNvPr>
          <p:cNvSpPr>
            <a:spLocks noGrp="1"/>
          </p:cNvSpPr>
          <p:nvPr>
            <p:ph type="title"/>
          </p:nvPr>
        </p:nvSpPr>
        <p:spPr>
          <a:xfrm>
            <a:off x="2810647" y="5623580"/>
            <a:ext cx="6926703" cy="804161"/>
          </a:xfrm>
        </p:spPr>
        <p:txBody>
          <a:bodyPr vert="horz" lIns="91440" tIns="45720" rIns="91440" bIns="45720" rtlCol="0" anchor="ctr">
            <a:normAutofit/>
          </a:bodyPr>
          <a:lstStyle/>
          <a:p>
            <a:r>
              <a:rPr lang="en-US" sz="3200" dirty="0"/>
              <a:t>Embracing the Uniqueness of OTHERS</a:t>
            </a:r>
          </a:p>
        </p:txBody>
      </p:sp>
      <p:pic>
        <p:nvPicPr>
          <p:cNvPr id="5" name="Content Placeholder 4" descr="A group of people posing for a photo&#10;&#10;Description automatically generated">
            <a:extLst>
              <a:ext uri="{FF2B5EF4-FFF2-40B4-BE49-F238E27FC236}">
                <a16:creationId xmlns:a16="http://schemas.microsoft.com/office/drawing/2014/main" id="{894520BD-4E8C-DC7C-5E83-B5E22CF42D85}"/>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8478" b="14533"/>
          <a:stretch/>
        </p:blipFill>
        <p:spPr>
          <a:xfrm>
            <a:off x="20" y="10"/>
            <a:ext cx="12191980" cy="5279933"/>
          </a:xfrm>
          <a:prstGeom prst="rect">
            <a:avLst/>
          </a:prstGeom>
        </p:spPr>
      </p:pic>
      <p:grpSp>
        <p:nvGrpSpPr>
          <p:cNvPr id="10" name="Group 9">
            <a:extLst>
              <a:ext uri="{FF2B5EF4-FFF2-40B4-BE49-F238E27FC236}">
                <a16:creationId xmlns:a16="http://schemas.microsoft.com/office/drawing/2014/main" id="{0E76F6F3-F5F0-B26D-1B63-73AD0299B7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5193518"/>
            <a:ext cx="12207200" cy="123363"/>
            <a:chOff x="-5025" y="6737718"/>
            <a:chExt cx="12207200" cy="123363"/>
          </a:xfrm>
        </p:grpSpPr>
        <p:sp>
          <p:nvSpPr>
            <p:cNvPr id="11" name="Rectangle 10">
              <a:extLst>
                <a:ext uri="{FF2B5EF4-FFF2-40B4-BE49-F238E27FC236}">
                  <a16:creationId xmlns:a16="http://schemas.microsoft.com/office/drawing/2014/main" id="{ABC84BA2-BCC1-89D4-5592-8B2364E6B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9C4FA24-7C12-A16B-31C2-891750171B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descr="A logo with a person in the middle&#10;&#10;Description automatically generated">
            <a:extLst>
              <a:ext uri="{FF2B5EF4-FFF2-40B4-BE49-F238E27FC236}">
                <a16:creationId xmlns:a16="http://schemas.microsoft.com/office/drawing/2014/main" id="{6FE541CE-D539-5CFA-9905-21E7120A5CF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10797" y="0"/>
            <a:ext cx="1981200" cy="687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1751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erson's legs and feet in a puddle of water&#10;&#10;Description automatically generated">
            <a:extLst>
              <a:ext uri="{FF2B5EF4-FFF2-40B4-BE49-F238E27FC236}">
                <a16:creationId xmlns:a16="http://schemas.microsoft.com/office/drawing/2014/main" id="{114A6D16-BC2B-0F4A-367F-429F4DAE0757}"/>
              </a:ext>
            </a:extLst>
          </p:cNvPr>
          <p:cNvPicPr>
            <a:picLocks noChangeAspect="1"/>
          </p:cNvPicPr>
          <p:nvPr/>
        </p:nvPicPr>
        <p:blipFill rotWithShape="1">
          <a:blip r:embed="rId3">
            <a:extLst>
              <a:ext uri="{28A0092B-C50C-407E-A947-70E740481C1C}">
                <a14:useLocalDpi xmlns:a14="http://schemas.microsoft.com/office/drawing/2010/main" val="0"/>
              </a:ext>
            </a:extLst>
          </a:blip>
          <a:srcRect r="289" b="1"/>
          <a:stretch/>
        </p:blipFill>
        <p:spPr>
          <a:xfrm>
            <a:off x="-3447" y="-1"/>
            <a:ext cx="12195447" cy="6879745"/>
          </a:xfrm>
          <a:prstGeom prst="rect">
            <a:avLst/>
          </a:prstGeom>
        </p:spPr>
      </p:pic>
      <p:sp>
        <p:nvSpPr>
          <p:cNvPr id="32" name="Rectangle 31">
            <a:extLst>
              <a:ext uri="{FF2B5EF4-FFF2-40B4-BE49-F238E27FC236}">
                <a16:creationId xmlns:a16="http://schemas.microsoft.com/office/drawing/2014/main" id="{4D60F200-5EB0-B223-2439-C96C67F0F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589414" y="-733991"/>
            <a:ext cx="3020876" cy="12206596"/>
          </a:xfrm>
          <a:prstGeom prst="rect">
            <a:avLst/>
          </a:prstGeom>
          <a:gradFill flip="none" rotWithShape="1">
            <a:gsLst>
              <a:gs pos="21000">
                <a:srgbClr val="000000">
                  <a:alpha val="62000"/>
                </a:srgbClr>
              </a:gs>
              <a:gs pos="100000">
                <a:srgbClr val="000000">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6567EA8-C72D-4B9B-D23F-6B2E9F9C9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446" y="0"/>
            <a:ext cx="2843402" cy="6879745"/>
          </a:xfrm>
          <a:prstGeom prst="rect">
            <a:avLst/>
          </a:prstGeom>
          <a:gradFill flip="none" rotWithShape="1">
            <a:gsLst>
              <a:gs pos="5000">
                <a:schemeClr val="accent2"/>
              </a:gs>
              <a:gs pos="49000">
                <a:schemeClr val="accent5">
                  <a:lumMod val="60000"/>
                  <a:lumOff val="40000"/>
                  <a:alpha val="0"/>
                </a:schemeClr>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FEFBFA78-9360-1E01-5448-6D5AE0A32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038704" y="21736"/>
            <a:ext cx="3152862" cy="6858008"/>
          </a:xfrm>
          <a:prstGeom prst="rect">
            <a:avLst/>
          </a:prstGeom>
          <a:gradFill flip="none" rotWithShape="1">
            <a:gsLst>
              <a:gs pos="5000">
                <a:schemeClr val="accent5">
                  <a:alpha val="48000"/>
                </a:schemeClr>
              </a:gs>
              <a:gs pos="42000">
                <a:schemeClr val="accent5">
                  <a:alpha val="0"/>
                </a:schemeClr>
              </a:gs>
            </a:gsLst>
            <a:lin ang="1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1740453C-744F-DB3A-47EC-15EACE1DC1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447" y="5288433"/>
            <a:ext cx="12199706" cy="1591311"/>
          </a:xfrm>
          <a:prstGeom prst="rect">
            <a:avLst/>
          </a:prstGeom>
          <a:gradFill flip="none" rotWithShape="1">
            <a:gsLst>
              <a:gs pos="0">
                <a:schemeClr val="accent2"/>
              </a:gs>
              <a:gs pos="49000">
                <a:schemeClr val="accent2">
                  <a:alpha val="0"/>
                </a:schemeClr>
              </a:gs>
            </a:gsLst>
            <a:lin ang="588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40" name="Rectangle 39">
            <a:extLst>
              <a:ext uri="{FF2B5EF4-FFF2-40B4-BE49-F238E27FC236}">
                <a16:creationId xmlns:a16="http://schemas.microsoft.com/office/drawing/2014/main" id="{B6924B03-77BD-EAE3-2854-43363FF8E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84596" y="2224929"/>
            <a:ext cx="3866773" cy="5442859"/>
          </a:xfrm>
          <a:prstGeom prst="rect">
            <a:avLst/>
          </a:prstGeom>
          <a:gradFill flip="none" rotWithShape="1">
            <a:gsLst>
              <a:gs pos="0">
                <a:schemeClr val="accent5"/>
              </a:gs>
              <a:gs pos="54000">
                <a:schemeClr val="accent5">
                  <a:lumMod val="60000"/>
                  <a:lumOff val="40000"/>
                  <a:alpha val="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26D842-70AE-B56F-8A4F-6950BFA00905}"/>
              </a:ext>
            </a:extLst>
          </p:cNvPr>
          <p:cNvSpPr>
            <a:spLocks noGrp="1"/>
          </p:cNvSpPr>
          <p:nvPr>
            <p:ph type="title"/>
          </p:nvPr>
        </p:nvSpPr>
        <p:spPr>
          <a:xfrm>
            <a:off x="859028" y="4121944"/>
            <a:ext cx="7927785" cy="1620665"/>
          </a:xfrm>
        </p:spPr>
        <p:txBody>
          <a:bodyPr vert="horz" lIns="91440" tIns="45720" rIns="91440" bIns="45720" rtlCol="0" anchor="b">
            <a:normAutofit/>
          </a:bodyPr>
          <a:lstStyle/>
          <a:p>
            <a:r>
              <a:rPr lang="en-US" sz="4000">
                <a:solidFill>
                  <a:srgbClr val="FFFFFF"/>
                </a:solidFill>
              </a:rPr>
              <a:t>Reflection </a:t>
            </a:r>
          </a:p>
        </p:txBody>
      </p:sp>
      <p:pic>
        <p:nvPicPr>
          <p:cNvPr id="3" name="Picture 2" descr="A logo with a person in the middle&#10;&#10;Description automatically generated">
            <a:extLst>
              <a:ext uri="{FF2B5EF4-FFF2-40B4-BE49-F238E27FC236}">
                <a16:creationId xmlns:a16="http://schemas.microsoft.com/office/drawing/2014/main" id="{23B9C690-D2FF-18FF-E401-EDB746D15C0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10797" y="0"/>
            <a:ext cx="1981200" cy="687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11341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F3AB23201A38C4A8F7AAD9F2A325F0A" ma:contentTypeVersion="13" ma:contentTypeDescription="Create a new document." ma:contentTypeScope="" ma:versionID="0f9bb933567494aaa2a6b81286c406b8">
  <xsd:schema xmlns:xsd="http://www.w3.org/2001/XMLSchema" xmlns:xs="http://www.w3.org/2001/XMLSchema" xmlns:p="http://schemas.microsoft.com/office/2006/metadata/properties" xmlns:ns2="3caab635-9527-4657-a12f-8c668acf6cb5" xmlns:ns3="b9f929ee-2ccc-426b-9fd2-932361bc865d" targetNamespace="http://schemas.microsoft.com/office/2006/metadata/properties" ma:root="true" ma:fieldsID="1d11c5b60a53f6d9f3b6cd84ce6302db" ns2:_="" ns3:_="">
    <xsd:import namespace="3caab635-9527-4657-a12f-8c668acf6cb5"/>
    <xsd:import namespace="b9f929ee-2ccc-426b-9fd2-932361bc865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aab635-9527-4657-a12f-8c668acf6c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f9b47f4-9a27-4745-b6d6-fd1148aa395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f929ee-2ccc-426b-9fd2-932361bc865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b1a63e0-24cb-4c15-a6aa-5e8a397866bf}" ma:internalName="TaxCatchAll" ma:showField="CatchAllData" ma:web="b9f929ee-2ccc-426b-9fd2-932361bc86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7958E9-3995-4316-8AD4-45E6927397D3}">
  <ds:schemaRefs>
    <ds:schemaRef ds:uri="http://schemas.microsoft.com/sharepoint/v3/contenttype/forms"/>
  </ds:schemaRefs>
</ds:datastoreItem>
</file>

<file path=customXml/itemProps2.xml><?xml version="1.0" encoding="utf-8"?>
<ds:datastoreItem xmlns:ds="http://schemas.openxmlformats.org/officeDocument/2006/customXml" ds:itemID="{9C2EEC7F-F4EF-4964-B8A1-EE883A10AA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aab635-9527-4657-a12f-8c668acf6cb5"/>
    <ds:schemaRef ds:uri="b9f929ee-2ccc-426b-9fd2-932361bc86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144</TotalTime>
  <Words>1331</Words>
  <Application>Microsoft Office PowerPoint</Application>
  <PresentationFormat>Widescreen</PresentationFormat>
  <Paragraphs>93</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Aptos</vt:lpstr>
      <vt:lpstr>Aptos Display</vt:lpstr>
      <vt:lpstr>Arial</vt:lpstr>
      <vt:lpstr>Calibri</vt:lpstr>
      <vt:lpstr>Roboto</vt:lpstr>
      <vt:lpstr>Office Theme</vt:lpstr>
      <vt:lpstr>PowerPoint Presentation</vt:lpstr>
      <vt:lpstr>Watch:  5 Signs Your Inner Voice Is Cruel (What To Do) https://www.youtube.com/watch?v=EcD5hq8yazU    (4 min 26 sec) </vt:lpstr>
      <vt:lpstr>Transitioning to Positive Self-Talk</vt:lpstr>
      <vt:lpstr>PowerPoint Presentation</vt:lpstr>
      <vt:lpstr>Embracing YOUR Uniqueness </vt:lpstr>
      <vt:lpstr>Embracing the Uniqueness of OTHERS</vt:lpstr>
      <vt:lpstr>Reflection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Hp Unit</dc:creator>
  <cp:lastModifiedBy>Megan Botes</cp:lastModifiedBy>
  <cp:revision>1</cp:revision>
  <dcterms:created xsi:type="dcterms:W3CDTF">2024-06-12T08:39:13Z</dcterms:created>
  <dcterms:modified xsi:type="dcterms:W3CDTF">2024-07-25T06:49:59Z</dcterms:modified>
</cp:coreProperties>
</file>