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12"/>
  </p:notesMasterIdLst>
  <p:sldIdLst>
    <p:sldId id="256" r:id="rId4"/>
    <p:sldId id="257" r:id="rId5"/>
    <p:sldId id="258" r:id="rId6"/>
    <p:sldId id="259" r:id="rId7"/>
    <p:sldId id="260" r:id="rId8"/>
    <p:sldId id="261" r:id="rId9"/>
    <p:sldId id="262" r:id="rId10"/>
    <p:sldId id="264"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7" roundtripDataSignature="AMtx7mhrTY8obxFTfaaMCafhhMjn58iF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2832C-57D0-4D40-8F80-E011C82D606F}" v="8" dt="2024-08-05T12:47:36.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48" autoAdjust="0"/>
  </p:normalViewPr>
  <p:slideViewPr>
    <p:cSldViewPr snapToGrid="0">
      <p:cViewPr varScale="1">
        <p:scale>
          <a:sx n="51" d="100"/>
          <a:sy n="51" d="100"/>
        </p:scale>
        <p:origin x="1800" y="48"/>
      </p:cViewPr>
      <p:guideLst/>
    </p:cSldViewPr>
  </p:slideViewPr>
  <p:notesTextViewPr>
    <p:cViewPr>
      <p:scale>
        <a:sx n="1" d="1"/>
        <a:sy n="1" d="1"/>
      </p:scale>
      <p:origin x="0" y="-27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notesMaster" Target="notesMasters/notesMaster1.xml"/><Relationship Id="rId17" Type="http://customschemas.google.com/relationships/presentationmetadata" Target="metadata"/><Relationship Id="rId2" Type="http://schemas.openxmlformats.org/officeDocument/2006/relationships/customXml" Target="../customXml/item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p Unit" userId="86ec350514542ee1" providerId="LiveId" clId="{E90812B5-B688-4A9B-BAA5-9779512EE6E0}"/>
    <pc:docChg chg="undo custSel addSld delSld modSld">
      <pc:chgData name="Hp Unit" userId="86ec350514542ee1" providerId="LiveId" clId="{E90812B5-B688-4A9B-BAA5-9779512EE6E0}" dt="2024-07-29T10:22:31.412" v="332"/>
      <pc:docMkLst>
        <pc:docMk/>
      </pc:docMkLst>
      <pc:sldChg chg="addSp modSp modNotesTx">
        <pc:chgData name="Hp Unit" userId="86ec350514542ee1" providerId="LiveId" clId="{E90812B5-B688-4A9B-BAA5-9779512EE6E0}" dt="2024-07-29T10:21:45.580" v="321"/>
        <pc:sldMkLst>
          <pc:docMk/>
          <pc:sldMk cId="0" sldId="256"/>
        </pc:sldMkLst>
        <pc:picChg chg="add mod">
          <ac:chgData name="Hp Unit" userId="86ec350514542ee1" providerId="LiveId" clId="{E90812B5-B688-4A9B-BAA5-9779512EE6E0}" dt="2024-07-29T10:21:45.580" v="321"/>
          <ac:picMkLst>
            <pc:docMk/>
            <pc:sldMk cId="0" sldId="256"/>
            <ac:picMk id="2" creationId="{294E8DE3-0942-602A-7B58-7056E8001422}"/>
          </ac:picMkLst>
        </pc:picChg>
      </pc:sldChg>
      <pc:sldChg chg="addSp modSp modAnim modNotesTx">
        <pc:chgData name="Hp Unit" userId="86ec350514542ee1" providerId="LiveId" clId="{E90812B5-B688-4A9B-BAA5-9779512EE6E0}" dt="2024-07-29T10:21:48.054" v="322"/>
        <pc:sldMkLst>
          <pc:docMk/>
          <pc:sldMk cId="0" sldId="257"/>
        </pc:sldMkLst>
        <pc:spChg chg="mod">
          <ac:chgData name="Hp Unit" userId="86ec350514542ee1" providerId="LiveId" clId="{E90812B5-B688-4A9B-BAA5-9779512EE6E0}" dt="2024-07-29T10:02:10.679" v="106" actId="20577"/>
          <ac:spMkLst>
            <pc:docMk/>
            <pc:sldMk cId="0" sldId="257"/>
            <ac:spMk id="92" creationId="{00000000-0000-0000-0000-000000000000}"/>
          </ac:spMkLst>
        </pc:spChg>
        <pc:spChg chg="mod">
          <ac:chgData name="Hp Unit" userId="86ec350514542ee1" providerId="LiveId" clId="{E90812B5-B688-4A9B-BAA5-9779512EE6E0}" dt="2024-07-29T10:02:34.073" v="125" actId="20577"/>
          <ac:spMkLst>
            <pc:docMk/>
            <pc:sldMk cId="0" sldId="257"/>
            <ac:spMk id="93" creationId="{00000000-0000-0000-0000-000000000000}"/>
          </ac:spMkLst>
        </pc:spChg>
        <pc:picChg chg="add mod">
          <ac:chgData name="Hp Unit" userId="86ec350514542ee1" providerId="LiveId" clId="{E90812B5-B688-4A9B-BAA5-9779512EE6E0}" dt="2024-07-29T10:21:48.054" v="322"/>
          <ac:picMkLst>
            <pc:docMk/>
            <pc:sldMk cId="0" sldId="257"/>
            <ac:picMk id="2" creationId="{C9E039DE-3523-85F6-5711-A06F55DBFCDE}"/>
          </ac:picMkLst>
        </pc:picChg>
      </pc:sldChg>
      <pc:sldChg chg="addSp modSp modNotesTx">
        <pc:chgData name="Hp Unit" userId="86ec350514542ee1" providerId="LiveId" clId="{E90812B5-B688-4A9B-BAA5-9779512EE6E0}" dt="2024-07-29T10:21:49.818" v="323"/>
        <pc:sldMkLst>
          <pc:docMk/>
          <pc:sldMk cId="0" sldId="258"/>
        </pc:sldMkLst>
        <pc:picChg chg="add mod">
          <ac:chgData name="Hp Unit" userId="86ec350514542ee1" providerId="LiveId" clId="{E90812B5-B688-4A9B-BAA5-9779512EE6E0}" dt="2024-07-29T10:21:49.818" v="323"/>
          <ac:picMkLst>
            <pc:docMk/>
            <pc:sldMk cId="0" sldId="258"/>
            <ac:picMk id="2" creationId="{0739A00E-C8A1-B98C-6977-88A693288218}"/>
          </ac:picMkLst>
        </pc:picChg>
      </pc:sldChg>
      <pc:sldChg chg="addSp delSp modSp mod modNotesTx">
        <pc:chgData name="Hp Unit" userId="86ec350514542ee1" providerId="LiveId" clId="{E90812B5-B688-4A9B-BAA5-9779512EE6E0}" dt="2024-07-29T10:21:52.043" v="324"/>
        <pc:sldMkLst>
          <pc:docMk/>
          <pc:sldMk cId="0" sldId="259"/>
        </pc:sldMkLst>
        <pc:spChg chg="add mod">
          <ac:chgData name="Hp Unit" userId="86ec350514542ee1" providerId="LiveId" clId="{E90812B5-B688-4A9B-BAA5-9779512EE6E0}" dt="2024-07-29T10:15:26.363" v="273" actId="207"/>
          <ac:spMkLst>
            <pc:docMk/>
            <pc:sldMk cId="0" sldId="259"/>
            <ac:spMk id="3" creationId="{820ED917-AC6E-F24A-AA4A-2433481AFC71}"/>
          </ac:spMkLst>
        </pc:spChg>
        <pc:spChg chg="del">
          <ac:chgData name="Hp Unit" userId="86ec350514542ee1" providerId="LiveId" clId="{E90812B5-B688-4A9B-BAA5-9779512EE6E0}" dt="2024-07-29T10:06:13.530" v="141" actId="478"/>
          <ac:spMkLst>
            <pc:docMk/>
            <pc:sldMk cId="0" sldId="259"/>
            <ac:spMk id="112" creationId="{00000000-0000-0000-0000-000000000000}"/>
          </ac:spMkLst>
        </pc:spChg>
        <pc:spChg chg="del">
          <ac:chgData name="Hp Unit" userId="86ec350514542ee1" providerId="LiveId" clId="{E90812B5-B688-4A9B-BAA5-9779512EE6E0}" dt="2024-07-29T10:06:16.643" v="142" actId="478"/>
          <ac:spMkLst>
            <pc:docMk/>
            <pc:sldMk cId="0" sldId="259"/>
            <ac:spMk id="113" creationId="{00000000-0000-0000-0000-000000000000}"/>
          </ac:spMkLst>
        </pc:spChg>
        <pc:spChg chg="mod">
          <ac:chgData name="Hp Unit" userId="86ec350514542ee1" providerId="LiveId" clId="{E90812B5-B688-4A9B-BAA5-9779512EE6E0}" dt="2024-07-29T10:15:37.456" v="277" actId="1076"/>
          <ac:spMkLst>
            <pc:docMk/>
            <pc:sldMk cId="0" sldId="259"/>
            <ac:spMk id="120" creationId="{00000000-0000-0000-0000-000000000000}"/>
          </ac:spMkLst>
        </pc:spChg>
        <pc:picChg chg="add mod">
          <ac:chgData name="Hp Unit" userId="86ec350514542ee1" providerId="LiveId" clId="{E90812B5-B688-4A9B-BAA5-9779512EE6E0}" dt="2024-07-29T10:21:52.043" v="324"/>
          <ac:picMkLst>
            <pc:docMk/>
            <pc:sldMk cId="0" sldId="259"/>
            <ac:picMk id="4" creationId="{F9FBCC1C-AD5E-B6EC-9E0A-733249CF5569}"/>
          </ac:picMkLst>
        </pc:picChg>
        <pc:picChg chg="mod">
          <ac:chgData name="Hp Unit" userId="86ec350514542ee1" providerId="LiveId" clId="{E90812B5-B688-4A9B-BAA5-9779512EE6E0}" dt="2024-07-29T10:15:12.254" v="269" actId="1076"/>
          <ac:picMkLst>
            <pc:docMk/>
            <pc:sldMk cId="0" sldId="259"/>
            <ac:picMk id="114" creationId="{00000000-0000-0000-0000-000000000000}"/>
          </ac:picMkLst>
        </pc:picChg>
      </pc:sldChg>
      <pc:sldChg chg="addSp delSp modSp mod modNotesTx">
        <pc:chgData name="Hp Unit" userId="86ec350514542ee1" providerId="LiveId" clId="{E90812B5-B688-4A9B-BAA5-9779512EE6E0}" dt="2024-07-29T10:21:54.622" v="325"/>
        <pc:sldMkLst>
          <pc:docMk/>
          <pc:sldMk cId="0" sldId="260"/>
        </pc:sldMkLst>
        <pc:spChg chg="add mod">
          <ac:chgData name="Hp Unit" userId="86ec350514542ee1" providerId="LiveId" clId="{E90812B5-B688-4A9B-BAA5-9779512EE6E0}" dt="2024-07-29T10:15:51.419" v="280"/>
          <ac:spMkLst>
            <pc:docMk/>
            <pc:sldMk cId="0" sldId="260"/>
            <ac:spMk id="2" creationId="{3B5F8AE8-B178-97B3-E21D-5C372F01CB45}"/>
          </ac:spMkLst>
        </pc:spChg>
        <pc:spChg chg="del">
          <ac:chgData name="Hp Unit" userId="86ec350514542ee1" providerId="LiveId" clId="{E90812B5-B688-4A9B-BAA5-9779512EE6E0}" dt="2024-07-29T10:15:50.626" v="279" actId="478"/>
          <ac:spMkLst>
            <pc:docMk/>
            <pc:sldMk cId="0" sldId="260"/>
            <ac:spMk id="129" creationId="{00000000-0000-0000-0000-000000000000}"/>
          </ac:spMkLst>
        </pc:spChg>
        <pc:spChg chg="mod">
          <ac:chgData name="Hp Unit" userId="86ec350514542ee1" providerId="LiveId" clId="{E90812B5-B688-4A9B-BAA5-9779512EE6E0}" dt="2024-07-29T10:15:58.671" v="282" actId="1076"/>
          <ac:spMkLst>
            <pc:docMk/>
            <pc:sldMk cId="0" sldId="260"/>
            <ac:spMk id="133" creationId="{00000000-0000-0000-0000-000000000000}"/>
          </ac:spMkLst>
        </pc:spChg>
        <pc:picChg chg="add mod">
          <ac:chgData name="Hp Unit" userId="86ec350514542ee1" providerId="LiveId" clId="{E90812B5-B688-4A9B-BAA5-9779512EE6E0}" dt="2024-07-29T10:21:54.622" v="325"/>
          <ac:picMkLst>
            <pc:docMk/>
            <pc:sldMk cId="0" sldId="260"/>
            <ac:picMk id="3" creationId="{D7CE8B0D-7CB0-64D2-8125-2266B40FA7D8}"/>
          </ac:picMkLst>
        </pc:picChg>
        <pc:picChg chg="mod">
          <ac:chgData name="Hp Unit" userId="86ec350514542ee1" providerId="LiveId" clId="{E90812B5-B688-4A9B-BAA5-9779512EE6E0}" dt="2024-07-29T10:16:03.390" v="283" actId="1076"/>
          <ac:picMkLst>
            <pc:docMk/>
            <pc:sldMk cId="0" sldId="260"/>
            <ac:picMk id="134" creationId="{00000000-0000-0000-0000-000000000000}"/>
          </ac:picMkLst>
        </pc:picChg>
      </pc:sldChg>
      <pc:sldChg chg="addSp delSp modSp mod modNotesTx">
        <pc:chgData name="Hp Unit" userId="86ec350514542ee1" providerId="LiveId" clId="{E90812B5-B688-4A9B-BAA5-9779512EE6E0}" dt="2024-07-29T10:21:58.905" v="326"/>
        <pc:sldMkLst>
          <pc:docMk/>
          <pc:sldMk cId="0" sldId="261"/>
        </pc:sldMkLst>
        <pc:spChg chg="add mod">
          <ac:chgData name="Hp Unit" userId="86ec350514542ee1" providerId="LiveId" clId="{E90812B5-B688-4A9B-BAA5-9779512EE6E0}" dt="2024-07-29T10:19:07.402" v="300" actId="1076"/>
          <ac:spMkLst>
            <pc:docMk/>
            <pc:sldMk cId="0" sldId="261"/>
            <ac:spMk id="4" creationId="{0F1391D9-CE95-F7E4-45C2-C8FF0DE97188}"/>
          </ac:spMkLst>
        </pc:spChg>
        <pc:picChg chg="add ord">
          <ac:chgData name="Hp Unit" userId="86ec350514542ee1" providerId="LiveId" clId="{E90812B5-B688-4A9B-BAA5-9779512EE6E0}" dt="2024-07-29T10:17:31.399" v="287" actId="171"/>
          <ac:picMkLst>
            <pc:docMk/>
            <pc:sldMk cId="0" sldId="261"/>
            <ac:picMk id="3" creationId="{E0AEF87C-F1AB-ED42-EE4A-834DF2E5E129}"/>
          </ac:picMkLst>
        </pc:picChg>
        <pc:picChg chg="add mod">
          <ac:chgData name="Hp Unit" userId="86ec350514542ee1" providerId="LiveId" clId="{E90812B5-B688-4A9B-BAA5-9779512EE6E0}" dt="2024-07-29T10:21:58.905" v="326"/>
          <ac:picMkLst>
            <pc:docMk/>
            <pc:sldMk cId="0" sldId="261"/>
            <ac:picMk id="5" creationId="{36645CD8-8806-7D48-AEB3-B0822B395FCC}"/>
          </ac:picMkLst>
        </pc:picChg>
        <pc:picChg chg="del">
          <ac:chgData name="Hp Unit" userId="86ec350514542ee1" providerId="LiveId" clId="{E90812B5-B688-4A9B-BAA5-9779512EE6E0}" dt="2024-07-29T10:17:16.037" v="284" actId="478"/>
          <ac:picMkLst>
            <pc:docMk/>
            <pc:sldMk cId="0" sldId="261"/>
            <ac:picMk id="146" creationId="{00000000-0000-0000-0000-000000000000}"/>
          </ac:picMkLst>
        </pc:picChg>
      </pc:sldChg>
      <pc:sldChg chg="addSp delSp modSp mod modNotesTx">
        <pc:chgData name="Hp Unit" userId="86ec350514542ee1" providerId="LiveId" clId="{E90812B5-B688-4A9B-BAA5-9779512EE6E0}" dt="2024-07-29T10:22:27.138" v="331" actId="1076"/>
        <pc:sldMkLst>
          <pc:docMk/>
          <pc:sldMk cId="0" sldId="262"/>
        </pc:sldMkLst>
        <pc:spChg chg="add mod">
          <ac:chgData name="Hp Unit" userId="86ec350514542ee1" providerId="LiveId" clId="{E90812B5-B688-4A9B-BAA5-9779512EE6E0}" dt="2024-07-29T10:19:58.159" v="307" actId="20577"/>
          <ac:spMkLst>
            <pc:docMk/>
            <pc:sldMk cId="0" sldId="262"/>
            <ac:spMk id="3" creationId="{7D544AE4-7BA7-9EF5-78C9-2D4BFB8E4336}"/>
          </ac:spMkLst>
        </pc:spChg>
        <pc:spChg chg="del">
          <ac:chgData name="Hp Unit" userId="86ec350514542ee1" providerId="LiveId" clId="{E90812B5-B688-4A9B-BAA5-9779512EE6E0}" dt="2024-07-29T10:19:39.082" v="303" actId="478"/>
          <ac:spMkLst>
            <pc:docMk/>
            <pc:sldMk cId="0" sldId="262"/>
            <ac:spMk id="152" creationId="{00000000-0000-0000-0000-000000000000}"/>
          </ac:spMkLst>
        </pc:spChg>
        <pc:spChg chg="del">
          <ac:chgData name="Hp Unit" userId="86ec350514542ee1" providerId="LiveId" clId="{E90812B5-B688-4A9B-BAA5-9779512EE6E0}" dt="2024-07-29T10:19:40.942" v="304" actId="478"/>
          <ac:spMkLst>
            <pc:docMk/>
            <pc:sldMk cId="0" sldId="262"/>
            <ac:spMk id="153" creationId="{00000000-0000-0000-0000-000000000000}"/>
          </ac:spMkLst>
        </pc:spChg>
        <pc:picChg chg="add mod">
          <ac:chgData name="Hp Unit" userId="86ec350514542ee1" providerId="LiveId" clId="{E90812B5-B688-4A9B-BAA5-9779512EE6E0}" dt="2024-07-29T10:22:03.953" v="327"/>
          <ac:picMkLst>
            <pc:docMk/>
            <pc:sldMk cId="0" sldId="262"/>
            <ac:picMk id="4" creationId="{C714F03F-F7FA-3F9C-61C7-0B4E8F95BB20}"/>
          </ac:picMkLst>
        </pc:picChg>
        <pc:picChg chg="mod">
          <ac:chgData name="Hp Unit" userId="86ec350514542ee1" providerId="LiveId" clId="{E90812B5-B688-4A9B-BAA5-9779512EE6E0}" dt="2024-07-29T10:22:19.794" v="330" actId="1076"/>
          <ac:picMkLst>
            <pc:docMk/>
            <pc:sldMk cId="0" sldId="262"/>
            <ac:picMk id="156" creationId="{00000000-0000-0000-0000-000000000000}"/>
          </ac:picMkLst>
        </pc:picChg>
        <pc:picChg chg="mod">
          <ac:chgData name="Hp Unit" userId="86ec350514542ee1" providerId="LiveId" clId="{E90812B5-B688-4A9B-BAA5-9779512EE6E0}" dt="2024-07-29T10:22:10.529" v="328" actId="1076"/>
          <ac:picMkLst>
            <pc:docMk/>
            <pc:sldMk cId="0" sldId="262"/>
            <ac:picMk id="157" creationId="{00000000-0000-0000-0000-000000000000}"/>
          </ac:picMkLst>
        </pc:picChg>
        <pc:picChg chg="mod">
          <ac:chgData name="Hp Unit" userId="86ec350514542ee1" providerId="LiveId" clId="{E90812B5-B688-4A9B-BAA5-9779512EE6E0}" dt="2024-07-29T10:22:27.138" v="331" actId="1076"/>
          <ac:picMkLst>
            <pc:docMk/>
            <pc:sldMk cId="0" sldId="262"/>
            <ac:picMk id="158" creationId="{00000000-0000-0000-0000-000000000000}"/>
          </ac:picMkLst>
        </pc:picChg>
      </pc:sldChg>
      <pc:sldChg chg="del modNotesTx">
        <pc:chgData name="Hp Unit" userId="86ec350514542ee1" providerId="LiveId" clId="{E90812B5-B688-4A9B-BAA5-9779512EE6E0}" dt="2024-07-29T10:21:18.908" v="320" actId="47"/>
        <pc:sldMkLst>
          <pc:docMk/>
          <pc:sldMk cId="0" sldId="263"/>
        </pc:sldMkLst>
      </pc:sldChg>
      <pc:sldChg chg="addSp delSp modSp add mod">
        <pc:chgData name="Hp Unit" userId="86ec350514542ee1" providerId="LiveId" clId="{E90812B5-B688-4A9B-BAA5-9779512EE6E0}" dt="2024-07-29T10:22:31.412" v="332"/>
        <pc:sldMkLst>
          <pc:docMk/>
          <pc:sldMk cId="1951308072" sldId="264"/>
        </pc:sldMkLst>
        <pc:spChg chg="del">
          <ac:chgData name="Hp Unit" userId="86ec350514542ee1" providerId="LiveId" clId="{E90812B5-B688-4A9B-BAA5-9779512EE6E0}" dt="2024-07-29T10:20:32.738" v="314" actId="478"/>
          <ac:spMkLst>
            <pc:docMk/>
            <pc:sldMk cId="1951308072" sldId="264"/>
            <ac:spMk id="3" creationId="{7D544AE4-7BA7-9EF5-78C9-2D4BFB8E4336}"/>
          </ac:spMkLst>
        </pc:spChg>
        <pc:spChg chg="add mod ord">
          <ac:chgData name="Hp Unit" userId="86ec350514542ee1" providerId="LiveId" clId="{E90812B5-B688-4A9B-BAA5-9779512EE6E0}" dt="2024-07-29T10:21:12.619" v="319" actId="208"/>
          <ac:spMkLst>
            <pc:docMk/>
            <pc:sldMk cId="1951308072" sldId="264"/>
            <ac:spMk id="4" creationId="{2AF82414-94A7-6F63-181C-D1ED17FDCA59}"/>
          </ac:spMkLst>
        </pc:spChg>
        <pc:spChg chg="del">
          <ac:chgData name="Hp Unit" userId="86ec350514542ee1" providerId="LiveId" clId="{E90812B5-B688-4A9B-BAA5-9779512EE6E0}" dt="2024-07-29T10:20:26.270" v="310" actId="478"/>
          <ac:spMkLst>
            <pc:docMk/>
            <pc:sldMk cId="1951308072" sldId="264"/>
            <ac:spMk id="154" creationId="{00000000-0000-0000-0000-000000000000}"/>
          </ac:spMkLst>
        </pc:spChg>
        <pc:picChg chg="add mod">
          <ac:chgData name="Hp Unit" userId="86ec350514542ee1" providerId="LiveId" clId="{E90812B5-B688-4A9B-BAA5-9779512EE6E0}" dt="2024-07-29T10:20:38.416" v="315"/>
          <ac:picMkLst>
            <pc:docMk/>
            <pc:sldMk cId="1951308072" sldId="264"/>
            <ac:picMk id="2" creationId="{36491386-F9F6-EE86-817A-527589EA3CFE}"/>
          </ac:picMkLst>
        </pc:picChg>
        <pc:picChg chg="add mod">
          <ac:chgData name="Hp Unit" userId="86ec350514542ee1" providerId="LiveId" clId="{E90812B5-B688-4A9B-BAA5-9779512EE6E0}" dt="2024-07-29T10:22:31.412" v="332"/>
          <ac:picMkLst>
            <pc:docMk/>
            <pc:sldMk cId="1951308072" sldId="264"/>
            <ac:picMk id="5" creationId="{548199FD-C1A6-CFEC-4967-2262AF550A27}"/>
          </ac:picMkLst>
        </pc:picChg>
        <pc:picChg chg="del">
          <ac:chgData name="Hp Unit" userId="86ec350514542ee1" providerId="LiveId" clId="{E90812B5-B688-4A9B-BAA5-9779512EE6E0}" dt="2024-07-29T10:20:24.394" v="309" actId="478"/>
          <ac:picMkLst>
            <pc:docMk/>
            <pc:sldMk cId="1951308072" sldId="264"/>
            <ac:picMk id="155" creationId="{00000000-0000-0000-0000-000000000000}"/>
          </ac:picMkLst>
        </pc:picChg>
        <pc:picChg chg="del">
          <ac:chgData name="Hp Unit" userId="86ec350514542ee1" providerId="LiveId" clId="{E90812B5-B688-4A9B-BAA5-9779512EE6E0}" dt="2024-07-29T10:20:27.472" v="311" actId="478"/>
          <ac:picMkLst>
            <pc:docMk/>
            <pc:sldMk cId="1951308072" sldId="264"/>
            <ac:picMk id="156" creationId="{00000000-0000-0000-0000-000000000000}"/>
          </ac:picMkLst>
        </pc:picChg>
        <pc:picChg chg="del">
          <ac:chgData name="Hp Unit" userId="86ec350514542ee1" providerId="LiveId" clId="{E90812B5-B688-4A9B-BAA5-9779512EE6E0}" dt="2024-07-29T10:20:28.623" v="312" actId="478"/>
          <ac:picMkLst>
            <pc:docMk/>
            <pc:sldMk cId="1951308072" sldId="264"/>
            <ac:picMk id="157" creationId="{00000000-0000-0000-0000-000000000000}"/>
          </ac:picMkLst>
        </pc:picChg>
        <pc:picChg chg="del">
          <ac:chgData name="Hp Unit" userId="86ec350514542ee1" providerId="LiveId" clId="{E90812B5-B688-4A9B-BAA5-9779512EE6E0}" dt="2024-07-29T10:20:30.015" v="313" actId="478"/>
          <ac:picMkLst>
            <pc:docMk/>
            <pc:sldMk cId="1951308072" sldId="264"/>
            <ac:picMk id="158" creationId="{00000000-0000-0000-0000-000000000000}"/>
          </ac:picMkLst>
        </pc:picChg>
      </pc:sldChg>
    </pc:docChg>
  </pc:docChgLst>
  <pc:docChgLst>
    <pc:chgData name="Carsten Gertz" userId="e3cbeb03-db0a-4cde-9fa9-2c8f79ea6629" providerId="ADAL" clId="{047FECEF-CC9E-492A-9581-551B95F46FE8}"/>
    <pc:docChg chg="modSld">
      <pc:chgData name="Carsten Gertz" userId="e3cbeb03-db0a-4cde-9fa9-2c8f79ea6629" providerId="ADAL" clId="{047FECEF-CC9E-492A-9581-551B95F46FE8}" dt="2024-08-05T06:21:03.687" v="0" actId="20577"/>
      <pc:docMkLst>
        <pc:docMk/>
      </pc:docMkLst>
      <pc:sldChg chg="modSp mod">
        <pc:chgData name="Carsten Gertz" userId="e3cbeb03-db0a-4cde-9fa9-2c8f79ea6629" providerId="ADAL" clId="{047FECEF-CC9E-492A-9581-551B95F46FE8}" dt="2024-08-05T06:21:03.687" v="0" actId="20577"/>
        <pc:sldMkLst>
          <pc:docMk/>
          <pc:sldMk cId="0" sldId="262"/>
        </pc:sldMkLst>
        <pc:spChg chg="mod">
          <ac:chgData name="Carsten Gertz" userId="e3cbeb03-db0a-4cde-9fa9-2c8f79ea6629" providerId="ADAL" clId="{047FECEF-CC9E-492A-9581-551B95F46FE8}" dt="2024-08-05T06:21:03.687" v="0" actId="20577"/>
          <ac:spMkLst>
            <pc:docMk/>
            <pc:sldMk cId="0" sldId="262"/>
            <ac:spMk id="3" creationId="{7D544AE4-7BA7-9EF5-78C9-2D4BFB8E4336}"/>
          </ac:spMkLst>
        </pc:spChg>
      </pc:sldChg>
    </pc:docChg>
  </pc:docChgLst>
  <pc:docChgLst>
    <pc:chgData name="Megan Botes" userId="70568131-745a-489b-b4fe-9e78c579dd6d" providerId="ADAL" clId="{84B2832C-57D0-4D40-8F80-E011C82D606F}"/>
    <pc:docChg chg="modSld">
      <pc:chgData name="Megan Botes" userId="70568131-745a-489b-b4fe-9e78c579dd6d" providerId="ADAL" clId="{84B2832C-57D0-4D40-8F80-E011C82D606F}" dt="2024-08-05T12:55:03.756" v="24"/>
      <pc:docMkLst>
        <pc:docMk/>
      </pc:docMkLst>
      <pc:sldChg chg="modNotesTx">
        <pc:chgData name="Megan Botes" userId="70568131-745a-489b-b4fe-9e78c579dd6d" providerId="ADAL" clId="{84B2832C-57D0-4D40-8F80-E011C82D606F}" dt="2024-08-05T12:53:21.767" v="10"/>
        <pc:sldMkLst>
          <pc:docMk/>
          <pc:sldMk cId="0" sldId="256"/>
        </pc:sldMkLst>
      </pc:sldChg>
      <pc:sldChg chg="modSp modNotesTx">
        <pc:chgData name="Megan Botes" userId="70568131-745a-489b-b4fe-9e78c579dd6d" providerId="ADAL" clId="{84B2832C-57D0-4D40-8F80-E011C82D606F}" dt="2024-08-05T12:53:34.784" v="13"/>
        <pc:sldMkLst>
          <pc:docMk/>
          <pc:sldMk cId="0" sldId="257"/>
        </pc:sldMkLst>
        <pc:spChg chg="mod">
          <ac:chgData name="Megan Botes" userId="70568131-745a-489b-b4fe-9e78c579dd6d" providerId="ADAL" clId="{84B2832C-57D0-4D40-8F80-E011C82D606F}" dt="2024-08-05T12:47:36.433" v="7" actId="20577"/>
          <ac:spMkLst>
            <pc:docMk/>
            <pc:sldMk cId="0" sldId="257"/>
            <ac:spMk id="92" creationId="{00000000-0000-0000-0000-000000000000}"/>
          </ac:spMkLst>
        </pc:spChg>
      </pc:sldChg>
      <pc:sldChg chg="modNotesTx">
        <pc:chgData name="Megan Botes" userId="70568131-745a-489b-b4fe-9e78c579dd6d" providerId="ADAL" clId="{84B2832C-57D0-4D40-8F80-E011C82D606F}" dt="2024-08-05T12:53:48.172" v="15"/>
        <pc:sldMkLst>
          <pc:docMk/>
          <pc:sldMk cId="0" sldId="258"/>
        </pc:sldMkLst>
      </pc:sldChg>
      <pc:sldChg chg="modNotesTx">
        <pc:chgData name="Megan Botes" userId="70568131-745a-489b-b4fe-9e78c579dd6d" providerId="ADAL" clId="{84B2832C-57D0-4D40-8F80-E011C82D606F}" dt="2024-08-05T12:54:16.779" v="17"/>
        <pc:sldMkLst>
          <pc:docMk/>
          <pc:sldMk cId="0" sldId="259"/>
        </pc:sldMkLst>
      </pc:sldChg>
      <pc:sldChg chg="modNotesTx">
        <pc:chgData name="Megan Botes" userId="70568131-745a-489b-b4fe-9e78c579dd6d" providerId="ADAL" clId="{84B2832C-57D0-4D40-8F80-E011C82D606F}" dt="2024-08-05T12:54:25.991" v="19"/>
        <pc:sldMkLst>
          <pc:docMk/>
          <pc:sldMk cId="0" sldId="260"/>
        </pc:sldMkLst>
      </pc:sldChg>
      <pc:sldChg chg="modNotesTx">
        <pc:chgData name="Megan Botes" userId="70568131-745a-489b-b4fe-9e78c579dd6d" providerId="ADAL" clId="{84B2832C-57D0-4D40-8F80-E011C82D606F}" dt="2024-08-05T12:54:37.195" v="20"/>
        <pc:sldMkLst>
          <pc:docMk/>
          <pc:sldMk cId="0" sldId="261"/>
        </pc:sldMkLst>
      </pc:sldChg>
      <pc:sldChg chg="modNotesTx">
        <pc:chgData name="Megan Botes" userId="70568131-745a-489b-b4fe-9e78c579dd6d" providerId="ADAL" clId="{84B2832C-57D0-4D40-8F80-E011C82D606F}" dt="2024-08-05T12:54:51.244" v="22"/>
        <pc:sldMkLst>
          <pc:docMk/>
          <pc:sldMk cId="0" sldId="262"/>
        </pc:sldMkLst>
      </pc:sldChg>
      <pc:sldChg chg="modNotesTx">
        <pc:chgData name="Megan Botes" userId="70568131-745a-489b-b4fe-9e78c579dd6d" providerId="ADAL" clId="{84B2832C-57D0-4D40-8F80-E011C82D606F}" dt="2024-08-05T12:55:03.756" v="24"/>
        <pc:sldMkLst>
          <pc:docMk/>
          <pc:sldMk cId="1951308072"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16brQSvq1V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ZA" sz="1100" dirty="0"/>
              <a:t>Introduction (3 min)</a:t>
            </a:r>
          </a:p>
          <a:p>
            <a:pPr marL="0" lvl="0" indent="0" algn="l" rtl="0">
              <a:lnSpc>
                <a:spcPct val="100000"/>
              </a:lnSpc>
              <a:spcBef>
                <a:spcPts val="0"/>
              </a:spcBef>
              <a:spcAft>
                <a:spcPts val="0"/>
              </a:spcAft>
              <a:buSzPts val="1400"/>
              <a:buNone/>
            </a:pPr>
            <a:endParaRPr lang="en-ZA" sz="1100" dirty="0"/>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Welcome Gr9's to this next series of exciting lessons on sexual behaviour and sexual health. Before we get stuck into the content, I want you to think about your health for a minute. Turn to a partner in your group and answer these two questions: (Allow 2 min)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How would a person take care of their physical health?</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What methods would a counsellor use to support a person's mental health?</a:t>
            </a:r>
            <a:endParaRPr lang="en-US" sz="1200" dirty="0">
              <a:effectLst/>
              <a:latin typeface="Times New Roman" panose="02020603050405020304" pitchFamily="18" charset="0"/>
              <a:ea typeface="Times New Roman" panose="02020603050405020304" pitchFamily="18" charset="0"/>
            </a:endParaRPr>
          </a:p>
          <a:p>
            <a:pPr marL="457200" algn="just">
              <a:lnSpc>
                <a:spcPct val="115000"/>
              </a:lnSpc>
            </a:pP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Maybe you said that looking after your physical health could be something like exercising or eating healthy because it’s about the health of your body. Some of you might have said that the counsellor might help you with your mental health by helping you cope with your thought processes and how you feel about yourself.</a:t>
            </a:r>
            <a:endParaRPr lang="en-US" sz="1200" dirty="0">
              <a:effectLst/>
              <a:latin typeface="Times New Roman" panose="02020603050405020304" pitchFamily="18" charset="0"/>
              <a:ea typeface="Times New Roman" panose="02020603050405020304" pitchFamily="18" charset="0"/>
            </a:endParaRPr>
          </a:p>
          <a:p>
            <a:pPr marL="457200"/>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So, now what could we possibly mean by the term </a:t>
            </a:r>
            <a:r>
              <a:rPr lang="en-ZA" sz="1200" i="1" dirty="0">
                <a:solidFill>
                  <a:srgbClr val="000000"/>
                </a:solidFill>
                <a:effectLst/>
                <a:latin typeface="Calibri" panose="020F0502020204030204" pitchFamily="34" charset="0"/>
                <a:ea typeface="Calibri" panose="020F0502020204030204" pitchFamily="34" charset="0"/>
              </a:rPr>
              <a:t>“Sexual Health?”</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Let’s have some fun. We’re going to play a game called “Assumptions Kill”. Firstly, I need a volunteer who will stand in the front and be our accountant to count the class votes. (Select a leaner to stand in the front with a piece of paper and pen to record results.)</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What we want to do is find out if the class believes the statements are true or false. It’s important to remember that we’ll be counting the votes as a class and not looking at individual responses.</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So, this is how it will work: I will make a statement, for example: “Girls with long hair are more feminine than girls with short hair”. Then I count to three. If you feel this assumption is true then you stand up and if you believe it is false, you remain seated.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Our class accountant will keep a tally of the class votes as to how many voted true and how many voted false. Remember, make your own decision, don’t look around to see what others are choosing.</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Are you ready to start?</a:t>
            </a:r>
            <a:endParaRPr lang="en-US" sz="12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endParaRPr sz="1100"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a:t>Game (7 min)</a:t>
            </a:r>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r>
              <a:rPr lang="en-ZA" sz="1800" b="1" dirty="0">
                <a:solidFill>
                  <a:srgbClr val="FF0000"/>
                </a:solidFill>
                <a:effectLst/>
                <a:latin typeface="Calibri" panose="020F0502020204030204" pitchFamily="34" charset="0"/>
                <a:ea typeface="Calibri" panose="020F0502020204030204" pitchFamily="34" charset="0"/>
              </a:rPr>
              <a:t>Note to teacher:</a:t>
            </a:r>
            <a:r>
              <a:rPr lang="en-ZA" sz="1800" dirty="0">
                <a:solidFill>
                  <a:srgbClr val="FF0000"/>
                </a:solidFill>
                <a:effectLst/>
                <a:latin typeface="Calibri" panose="020F0502020204030204" pitchFamily="34" charset="0"/>
                <a:ea typeface="Calibri" panose="020F0502020204030204" pitchFamily="34" charset="0"/>
              </a:rPr>
              <a:t> This slide includes animations on the questions. This allows you to click for each question to appear.</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We will be looking at assumptions on sexual health. (Click on the slide)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Do you believe that the following statements are true or false? (Click on the slide)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Sexual health is only about the health of your sex life. (Allow time to count the votes then  click on the slide)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How a person feels about the shape of their body is sexual health. (Allow time to count the votes then click on the slide)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Sexual health includes any infection(s) caught from having sex with someone and needs to be treated by a doctor. (Allow time to count the votes then click on the slide)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Sexual health includes your relationship with your boyfriend/girlfriend and how you feel about kissing. (Allow time to count the votes then click on the slide)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Sexual health includes coping with the impact of a teenage pregnancy. (Allow time to count the votes then click on the slide)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lgn="just">
              <a:lnSpc>
                <a:spcPct val="115000"/>
              </a:lnSpc>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Well done class! Allow the "accountant" to provide the outcome of the votes for each question.</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Can you see that we all have different ideas of what constitutes sexual health? To summarise: </a:t>
            </a:r>
            <a:r>
              <a:rPr lang="en-ZA" sz="1800" i="1" dirty="0">
                <a:solidFill>
                  <a:srgbClr val="000000"/>
                </a:solidFill>
                <a:effectLst/>
                <a:latin typeface="Calibri" panose="020F0502020204030204" pitchFamily="34" charset="0"/>
                <a:ea typeface="Calibri" panose="020F0502020204030204" pitchFamily="34" charset="0"/>
              </a:rPr>
              <a:t>Sexual health</a:t>
            </a:r>
            <a:r>
              <a:rPr lang="en-ZA" sz="1800" dirty="0">
                <a:solidFill>
                  <a:srgbClr val="000000"/>
                </a:solidFill>
                <a:effectLst/>
                <a:latin typeface="Calibri" panose="020F0502020204030204" pitchFamily="34" charset="0"/>
                <a:ea typeface="Calibri" panose="020F0502020204030204" pitchFamily="34" charset="0"/>
              </a:rPr>
              <a:t> involves your physical body, your self-image, the quality of your relationships with others and your morals and values. All these factors influence our choices around our sexual behaviour. </a:t>
            </a:r>
            <a:endParaRPr lang="en-US" sz="1800" dirty="0">
              <a:effectLst/>
              <a:latin typeface="Times New Roman" panose="02020603050405020304" pitchFamily="18" charset="0"/>
              <a:ea typeface="Times New Roman" panose="02020603050405020304" pitchFamily="18" charset="0"/>
            </a:endParaRPr>
          </a:p>
          <a:p>
            <a:pPr marL="450215" algn="just">
              <a:lnSpc>
                <a:spcPct val="115000"/>
              </a:lnSpc>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Grade 9 is a special year because, in many ways, you begin to resemble an adult more closely. Some of you have increased in height quite a bit since last year. You know your bodies are changing and puberty is no longer something scary that’s going to happen. Remember puberty starts between ages 10-12 and ends around the age of 19.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effectLst/>
                <a:latin typeface="Calibri" panose="020F0502020204030204" pitchFamily="34" charset="0"/>
                <a:ea typeface="Times New Roman" panose="02020603050405020304" pitchFamily="18" charset="0"/>
              </a:rPr>
              <a:t>This is a unique stage of human development and an important time for laying the foundations of good health. </a:t>
            </a:r>
            <a:r>
              <a:rPr lang="en-ZA" sz="1800" dirty="0">
                <a:solidFill>
                  <a:srgbClr val="000000"/>
                </a:solidFill>
                <a:effectLst/>
                <a:latin typeface="Calibri" panose="020F0502020204030204" pitchFamily="34" charset="0"/>
                <a:ea typeface="Calibri" panose="020F0502020204030204" pitchFamily="34" charset="0"/>
              </a:rPr>
              <a:t>You are a young adult now and some of you might find that you are experiencing feelings of attraction toward someone else.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Remember that </a:t>
            </a:r>
            <a:r>
              <a:rPr lang="en-ZA" sz="1800" b="1" dirty="0">
                <a:solidFill>
                  <a:srgbClr val="000000"/>
                </a:solidFill>
                <a:effectLst/>
                <a:latin typeface="Calibri" panose="020F0502020204030204" pitchFamily="34" charset="0"/>
                <a:ea typeface="Calibri" panose="020F0502020204030204" pitchFamily="34" charset="0"/>
              </a:rPr>
              <a:t>all choices have consequences</a:t>
            </a:r>
            <a:r>
              <a:rPr lang="en-ZA" sz="1800" dirty="0">
                <a:solidFill>
                  <a:srgbClr val="000000"/>
                </a:solidFill>
                <a:effectLst/>
                <a:latin typeface="Calibri" panose="020F0502020204030204" pitchFamily="34" charset="0"/>
                <a:ea typeface="Calibri" panose="020F0502020204030204" pitchFamily="34" charset="0"/>
              </a:rPr>
              <a:t>. They could have a positive impact when making a healthy choice or a negative impact when making an unhealthy choice, for instance, choosing to drink alcohol with friends can lower your inhibitions, leading you to engage in physical activities with someone that you might not do when sober. Then you’ll have to deal with the embarrassment and possible pregnancy from that choice.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b="1" dirty="0">
                <a:solidFill>
                  <a:srgbClr val="000000"/>
                </a:solidFill>
                <a:effectLst/>
                <a:latin typeface="Calibri" panose="020F0502020204030204" pitchFamily="34" charset="0"/>
                <a:ea typeface="Calibri" panose="020F0502020204030204" pitchFamily="34" charset="0"/>
              </a:rPr>
              <a:t>You need to develop standards for yourself</a:t>
            </a:r>
            <a:r>
              <a:rPr lang="en-ZA" sz="1800" dirty="0">
                <a:solidFill>
                  <a:srgbClr val="000000"/>
                </a:solidFill>
                <a:effectLst/>
                <a:latin typeface="Calibri" panose="020F0502020204030204" pitchFamily="34" charset="0"/>
                <a:ea typeface="Calibri" panose="020F0502020204030204" pitchFamily="34" charset="0"/>
              </a:rPr>
              <a:t>, by which you will live your life, that protect your physical, emotional and sexual health. These standards are influenced by your physical health, self-image, quality of the relationships you have with others and your values.</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87" name="Google Shape;8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dirty="0"/>
              <a:t>Teaching (5 min)</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SzPts val="1200"/>
              <a:buFont typeface="Symbol" panose="05050102010706020507" pitchFamily="18" charset="2"/>
              <a:buChar char=""/>
            </a:pPr>
            <a:r>
              <a:rPr lang="en-ZA" sz="1800" b="1" i="1" dirty="0">
                <a:solidFill>
                  <a:srgbClr val="000000"/>
                </a:solidFill>
                <a:effectLst/>
                <a:latin typeface="Calibri" panose="020F0502020204030204" pitchFamily="34" charset="0"/>
                <a:ea typeface="Calibri" panose="020F0502020204030204" pitchFamily="34" charset="0"/>
              </a:rPr>
              <a:t>Risk factors</a:t>
            </a:r>
            <a:r>
              <a:rPr lang="en-ZA" sz="1800" dirty="0">
                <a:solidFill>
                  <a:srgbClr val="000000"/>
                </a:solidFill>
                <a:effectLst/>
                <a:latin typeface="Calibri" panose="020F0502020204030204" pitchFamily="34" charset="0"/>
                <a:ea typeface="Calibri" panose="020F0502020204030204" pitchFamily="34" charset="0"/>
              </a:rPr>
              <a:t> are the things that impact you to make poor choices about your sexual behaviour. These choices could place you at risk and lead to unhealthy sexual behaviour.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Can any of you give an example of a poor choice in terms of sexual behaviour and the consequence of that choice? (Allow time for the class to respond.)</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u="sng" dirty="0">
                <a:solidFill>
                  <a:srgbClr val="000000"/>
                </a:solidFill>
                <a:effectLst/>
                <a:latin typeface="Calibri" panose="020F0502020204030204" pitchFamily="34" charset="0"/>
                <a:ea typeface="Calibri" panose="020F0502020204030204" pitchFamily="34" charset="0"/>
              </a:rPr>
              <a:t>Here are some common beliefs of teenagers:</a:t>
            </a:r>
            <a:endParaRPr lang="en-US" sz="1800" dirty="0">
              <a:effectLst/>
              <a:latin typeface="Times New Roman" panose="02020603050405020304" pitchFamily="18" charset="0"/>
              <a:ea typeface="Times New Roman" panose="02020603050405020304" pitchFamily="18" charset="0"/>
            </a:endParaRPr>
          </a:p>
          <a:p>
            <a:pPr marL="342900" lvl="0" indent="-342900" algn="just" fontAlgn="base">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Believing that nothing bad will happen to you even if you take risks, such as having sex without contraception and assuming that pregnancy won't occur.</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fontAlgn="base">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Feeling the need to do something to be accepted by your peers, like boys believing they must have sex with a girl to be considered "cool."</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fontAlgn="base">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Believing you have no control or say over what happens to you, such as feeling so insecure that you can't refuse unhealthy sexual attention.</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fontAlgn="base">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Living in poverty often feels like you have no choice, leading to survival-driven decisions.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fontAlgn="base">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The use of drugs and alcohol inhibits your ability to make wise decisions. </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450215"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Turn to a member in your group and briefly discuss what advice you would give the young girl on the slide.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The girl's dilemma: "I feel so alone. My boyfriend said that unless I have sex with him this weekend, he’s going to leave me. I don’t know what to do." (Allow 1 min for discussion.)</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Well done Grade 9’s! I can hear some of you had some good advice.</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98" name="Google Shape;9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dirty="0"/>
              <a:t>Individual Activity (4 min)</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Maybe you are fortunate enough to have parents who openly discuss healthy sexual behaviour habits with you. This could include things like having certain moral standards about your body that you would not compromise on. It could also mean that you believe in </a:t>
            </a:r>
            <a:r>
              <a:rPr lang="en-ZA" sz="1800" i="1" dirty="0">
                <a:solidFill>
                  <a:srgbClr val="000000"/>
                </a:solidFill>
                <a:effectLst/>
                <a:latin typeface="Calibri" panose="020F0502020204030204" pitchFamily="34" charset="0"/>
                <a:ea typeface="Calibri" panose="020F0502020204030204" pitchFamily="34" charset="0"/>
              </a:rPr>
              <a:t>abstinence</a:t>
            </a:r>
            <a:r>
              <a:rPr lang="en-ZA" sz="1800" dirty="0">
                <a:solidFill>
                  <a:srgbClr val="000000"/>
                </a:solidFill>
                <a:effectLst/>
                <a:latin typeface="Calibri" panose="020F0502020204030204" pitchFamily="34" charset="0"/>
                <a:ea typeface="Calibri" panose="020F0502020204030204" pitchFamily="34" charset="0"/>
              </a:rPr>
              <a:t> which means not having sex until you are older and more mature. Some young adults have not had the same privileges. Maybe they don’t have mothers and fathers and come from a community of extreme poverty where they have made unhealthy sexual choices out of necessity to survive. </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Let’s look at this image on the slide. On your worksheet, complete </a:t>
            </a:r>
            <a:r>
              <a:rPr lang="en-ZA" sz="1800" b="1" i="1" dirty="0">
                <a:solidFill>
                  <a:srgbClr val="000000"/>
                </a:solidFill>
                <a:effectLst/>
                <a:latin typeface="Calibri" panose="020F0502020204030204" pitchFamily="34" charset="0"/>
                <a:ea typeface="Calibri" panose="020F0502020204030204" pitchFamily="34" charset="0"/>
              </a:rPr>
              <a:t>Activity 1</a:t>
            </a:r>
            <a:r>
              <a:rPr lang="en-ZA" sz="1800" dirty="0">
                <a:solidFill>
                  <a:srgbClr val="000000"/>
                </a:solidFill>
                <a:effectLst/>
                <a:latin typeface="Calibri" panose="020F0502020204030204" pitchFamily="34" charset="0"/>
                <a:ea typeface="Calibri" panose="020F0502020204030204" pitchFamily="34" charset="0"/>
              </a:rPr>
              <a:t> (</a:t>
            </a:r>
            <a:r>
              <a:rPr lang="en-ZA" sz="1800" b="1" i="1" u="sng" dirty="0">
                <a:solidFill>
                  <a:srgbClr val="000000"/>
                </a:solidFill>
                <a:effectLst/>
                <a:latin typeface="Calibri" panose="020F0502020204030204" pitchFamily="34" charset="0"/>
                <a:ea typeface="Calibri" panose="020F0502020204030204" pitchFamily="34" charset="0"/>
              </a:rPr>
              <a:t>Lesson 1 – Worksheet</a:t>
            </a:r>
            <a:r>
              <a:rPr lang="en-ZA" sz="1800" dirty="0">
                <a:solidFill>
                  <a:srgbClr val="000000"/>
                </a:solidFill>
                <a:effectLst/>
                <a:latin typeface="Calibri" panose="020F0502020204030204" pitchFamily="34" charset="0"/>
                <a:ea typeface="Calibri" panose="020F0502020204030204" pitchFamily="34" charset="0"/>
              </a:rPr>
              <a:t>). Identify unhealthy habits (use your imagination) and describe the negative and unwanted sexual experiences that could result from them. You’ll need to write quickly because you will only have 3 minutes.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Feedback: Let’s see, what did you find?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The girl is drinking alcohol which means she is not going to make wise decisions and might end up having sex.</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The girl might be using drugs, which can make her feel invincible and believe that she won’t become pregnant or contract an </a:t>
            </a:r>
            <a:r>
              <a:rPr lang="en-ZA" sz="1800" dirty="0" err="1">
                <a:solidFill>
                  <a:srgbClr val="000000"/>
                </a:solidFill>
                <a:effectLst/>
                <a:latin typeface="Calibri" panose="020F0502020204030204" pitchFamily="34" charset="0"/>
                <a:ea typeface="Calibri" panose="020F0502020204030204" pitchFamily="34" charset="0"/>
                <a:cs typeface="Courier New" panose="02070309020205020404" pitchFamily="49" charset="0"/>
              </a:rPr>
              <a:t>STI</a:t>
            </a: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 even if she has sex.</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She might not know anyone there, and if everyone ends up drunk, the worst-case scenario could be that she gets raped.</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There could be a date rape drug in her drink that paralyses her and she can’t stop anything bad from happening.</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I hope you can see that unhealthy sexual behaviour like this could cause a person to end up in a situation they would later regret.</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Times New Roman" panose="02020603050405020304" pitchFamily="18" charset="0"/>
              </a:rPr>
              <a:t>Here are a few examples of unhealthy sexual behaviour</a:t>
            </a:r>
            <a:r>
              <a:rPr lang="en-ZA" sz="1800" dirty="0">
                <a:solidFill>
                  <a:srgbClr val="000000"/>
                </a:solidFill>
                <a:effectLst/>
                <a:latin typeface="Calibri" panose="020F0502020204030204" pitchFamily="34" charset="0"/>
                <a:ea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having sex at a young age</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having sex without a condom or having unprotected sex with more than one person.</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having a high-risk partner (one who has multiple sex partners or other risk factors).</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This is dangerous as a person can be infected with a sexually transmitted infection (</a:t>
            </a:r>
            <a:r>
              <a:rPr lang="en-ZA" sz="1800" dirty="0" err="1">
                <a:solidFill>
                  <a:srgbClr val="000000"/>
                </a:solidFill>
                <a:effectLst/>
                <a:latin typeface="Calibri" panose="020F0502020204030204" pitchFamily="34" charset="0"/>
                <a:ea typeface="Calibri" panose="020F0502020204030204" pitchFamily="34" charset="0"/>
              </a:rPr>
              <a:t>STI</a:t>
            </a:r>
            <a:r>
              <a:rPr lang="en-ZA" sz="1800" dirty="0">
                <a:solidFill>
                  <a:srgbClr val="000000"/>
                </a:solidFill>
                <a:effectLst/>
                <a:latin typeface="Calibri" panose="020F0502020204030204" pitchFamily="34" charset="0"/>
                <a:ea typeface="Calibri" panose="020F0502020204030204" pitchFamily="34" charset="0"/>
              </a:rPr>
              <a:t>) or even get HIV.</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dirty="0"/>
              <a:t>Individual Activity (4min)</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As we saw in the previous slide, unhealthy or risky sexual behaviour can lead to serious and unwanted consequences. You’ve already identified some of those consequences in your first activity. Write the following in </a:t>
            </a:r>
            <a:r>
              <a:rPr lang="en-ZA" sz="1800" b="1" i="1" dirty="0">
                <a:solidFill>
                  <a:srgbClr val="000000"/>
                </a:solidFill>
                <a:effectLst/>
                <a:latin typeface="Calibri" panose="020F0502020204030204" pitchFamily="34" charset="0"/>
                <a:ea typeface="Calibri" panose="020F0502020204030204" pitchFamily="34" charset="0"/>
              </a:rPr>
              <a:t>Activity 2</a:t>
            </a:r>
            <a:r>
              <a:rPr lang="en-ZA" sz="1800" dirty="0">
                <a:solidFill>
                  <a:srgbClr val="000000"/>
                </a:solidFill>
                <a:effectLst/>
                <a:latin typeface="Calibri" panose="020F0502020204030204" pitchFamily="34" charset="0"/>
                <a:ea typeface="Calibri" panose="020F0502020204030204" pitchFamily="34" charset="0"/>
              </a:rPr>
              <a:t> (</a:t>
            </a:r>
            <a:r>
              <a:rPr lang="en-ZA" sz="1800" b="1" i="1" u="sng" dirty="0">
                <a:solidFill>
                  <a:srgbClr val="000000"/>
                </a:solidFill>
                <a:effectLst/>
                <a:latin typeface="Calibri" panose="020F0502020204030204" pitchFamily="34" charset="0"/>
                <a:ea typeface="Calibri" panose="020F0502020204030204" pitchFamily="34" charset="0"/>
              </a:rPr>
              <a:t>Lesson 1 – Worksheet</a:t>
            </a:r>
            <a:r>
              <a:rPr lang="en-ZA" sz="1800" dirty="0">
                <a:solidFill>
                  <a:srgbClr val="000000"/>
                </a:solidFill>
                <a:effectLst/>
                <a:latin typeface="Calibri" panose="020F0502020204030204" pitchFamily="34" charset="0"/>
                <a:ea typeface="Calibri" panose="020F0502020204030204" pitchFamily="34" charset="0"/>
              </a:rPr>
              <a:t>), as we go through them:</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We could summarise the consequences of risky sexual behaviours as: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rPr>
              <a:t>Teenage pregnancy</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rPr>
              <a:t>Sexually transmitted infections (</a:t>
            </a:r>
            <a:r>
              <a:rPr lang="en-ZA" sz="1800" dirty="0" err="1">
                <a:solidFill>
                  <a:srgbClr val="000000"/>
                </a:solidFill>
                <a:effectLst/>
                <a:latin typeface="Calibri" panose="020F0502020204030204" pitchFamily="34" charset="0"/>
                <a:ea typeface="Calibri" panose="020F0502020204030204" pitchFamily="34" charset="0"/>
              </a:rPr>
              <a:t>STIs</a:t>
            </a:r>
            <a:r>
              <a:rPr lang="en-ZA" sz="1800" dirty="0">
                <a:solidFill>
                  <a:srgbClr val="000000"/>
                </a:solidFill>
                <a:effectLst/>
                <a:latin typeface="Calibri" panose="020F0502020204030204" pitchFamily="34" charset="0"/>
                <a:ea typeface="Calibri" panose="020F0502020204030204" pitchFamily="34" charset="0"/>
              </a:rPr>
              <a:t>)</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rPr>
              <a:t>HIV and AIDS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rPr>
              <a:t>Low self-esteem</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Courier New" panose="02070309020205020404" pitchFamily="49" charset="0"/>
              <a:buChar char="o"/>
            </a:pPr>
            <a:r>
              <a:rPr lang="en-ZA" sz="1800" dirty="0">
                <a:solidFill>
                  <a:srgbClr val="000000"/>
                </a:solidFill>
                <a:effectLst/>
                <a:latin typeface="Calibri" panose="020F0502020204030204" pitchFamily="34" charset="0"/>
                <a:ea typeface="Calibri" panose="020F0502020204030204" pitchFamily="34" charset="0"/>
              </a:rPr>
              <a:t>Emotional scars</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We’re going to look at each of these points in a little more detail in the next lesson. Today we’re just going to look at teenage pregnancy. I know many of you might be wondering why we keep discussing teen pregnancy. You might be tired of hearing about it and believe that it could never happen to you or one of your friends. The sad reality is that statistics show us that it happens to so many young girls who honestly believed they would never fall pregnant as a teenager.  We will look at these statistics later on in the lesson. It’s better to know all the facts so you know how to prevent teen pregnancy before it happens.</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24" name="Google Shape;1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a:t>Watch Video (5 min)</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Let’s start by looking at teen pregnancy in South Africa. Can you find the answers to these three questions while watching the clip:</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How did peer pressure impact the choices that were made to have sex?</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Why are teenagers afraid to tell their parents about the pregnancy?</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lvl="0" indent="-342900" algn="just">
              <a:lnSpc>
                <a:spcPct val="115000"/>
              </a:lnSpc>
              <a:buSzPts val="1000"/>
              <a:buFont typeface="Courier New" panose="02070309020205020404" pitchFamily="49" charset="0"/>
              <a:buChar char="o"/>
              <a:tabLst>
                <a:tab pos="4770755" algn="l"/>
              </a:tabLst>
            </a:pPr>
            <a:r>
              <a:rPr lang="en-ZA" sz="1800" dirty="0">
                <a:solidFill>
                  <a:srgbClr val="000000"/>
                </a:solidFill>
                <a:effectLst/>
                <a:latin typeface="Calibri" panose="020F0502020204030204" pitchFamily="34" charset="0"/>
                <a:ea typeface="Calibri" panose="020F0502020204030204" pitchFamily="34" charset="0"/>
                <a:cs typeface="Courier New" panose="02070309020205020404" pitchFamily="49" charset="0"/>
              </a:rPr>
              <a:t>What factors contribute to young girls in poverty becoming pregnant?</a:t>
            </a:r>
            <a:endParaRPr lang="en-US" sz="1800" dirty="0">
              <a:effectLst/>
              <a:latin typeface="Courier New" panose="02070309020205020404" pitchFamily="49" charset="0"/>
              <a:ea typeface="Courier New" panose="02070309020205020404" pitchFamily="49" charset="0"/>
              <a:cs typeface="Courier New" panose="02070309020205020404" pitchFamily="49" charset="0"/>
            </a:endParaRPr>
          </a:p>
          <a:p>
            <a:pPr algn="just">
              <a:lnSpc>
                <a:spcPct val="115000"/>
              </a:lnSpc>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SzPts val="1200"/>
              <a:buFont typeface="Symbol" panose="05050102010706020507" pitchFamily="18" charset="2"/>
              <a:buChar char=""/>
            </a:pPr>
            <a:r>
              <a:rPr lang="en-ZA" sz="1800" dirty="0">
                <a:solidFill>
                  <a:srgbClr val="000000"/>
                </a:solidFill>
                <a:effectLst/>
                <a:latin typeface="Calibri" panose="020F0502020204030204" pitchFamily="34" charset="0"/>
                <a:ea typeface="Calibri" panose="020F0502020204030204" pitchFamily="34" charset="0"/>
              </a:rPr>
              <a:t>Watch: </a:t>
            </a:r>
            <a:r>
              <a:rPr lang="en-ZA" sz="1800" b="1" i="1" dirty="0">
                <a:solidFill>
                  <a:srgbClr val="000000"/>
                </a:solidFill>
                <a:effectLst/>
                <a:latin typeface="Calibri" panose="020F0502020204030204" pitchFamily="34" charset="0"/>
                <a:ea typeface="Calibri" panose="020F0502020204030204" pitchFamily="34" charset="0"/>
              </a:rPr>
              <a:t>Teenage Pregnancy | Impact on education, health, and mental well-being explored</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tabLst>
                <a:tab pos="4770755" algn="l"/>
              </a:tabLst>
            </a:pPr>
            <a:r>
              <a:rPr lang="en-ZA" sz="1800" u="sng" dirty="0">
                <a:solidFill>
                  <a:srgbClr val="0000FF"/>
                </a:solidFill>
                <a:effectLst/>
                <a:latin typeface="Calibri" panose="020F0502020204030204" pitchFamily="34" charset="0"/>
                <a:ea typeface="Calibri" panose="020F0502020204030204" pitchFamily="34" charset="0"/>
                <a:hlinkClick r:id="rId3"/>
              </a:rPr>
              <a:t>https://www.youtube.com/watch?v=16brQSvq1Vg</a:t>
            </a:r>
            <a:r>
              <a:rPr lang="en-ZA" sz="1800" dirty="0">
                <a:solidFill>
                  <a:srgbClr val="000000"/>
                </a:solidFill>
                <a:effectLst/>
                <a:latin typeface="Calibri" panose="020F0502020204030204" pitchFamily="34" charset="0"/>
                <a:ea typeface="Calibri" panose="020F0502020204030204" pitchFamily="34" charset="0"/>
              </a:rPr>
              <a:t> (3 min 07 sec)</a:t>
            </a:r>
            <a:endParaRPr lang="en-US" sz="1800" dirty="0">
              <a:effectLst/>
              <a:latin typeface="Times New Roman" panose="02020603050405020304" pitchFamily="18" charset="0"/>
              <a:ea typeface="Times New Roman" panose="02020603050405020304" pitchFamily="18" charset="0"/>
            </a:endParaRPr>
          </a:p>
          <a:p>
            <a:br>
              <a:rPr lang="en-ZA" sz="1800" dirty="0">
                <a:solidFill>
                  <a:srgbClr val="000000"/>
                </a:solidFill>
                <a:effectLst/>
                <a:latin typeface="Calibri" panose="020F0502020204030204" pitchFamily="34" charset="0"/>
                <a:ea typeface="Calibri" panose="020F0502020204030204" pitchFamily="34" charset="0"/>
              </a:rPr>
            </a:b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It is sad that this is one of many stories in South Africa of young girls who have fallen pregnant. We have seen that some girls avoid using contraception out of fear. Remember the term </a:t>
            </a:r>
            <a:r>
              <a:rPr lang="en-ZA" sz="1800" i="1" dirty="0">
                <a:solidFill>
                  <a:srgbClr val="000000"/>
                </a:solidFill>
                <a:effectLst/>
                <a:latin typeface="Calibri" panose="020F0502020204030204" pitchFamily="34" charset="0"/>
                <a:ea typeface="Calibri" panose="020F0502020204030204" pitchFamily="34" charset="0"/>
              </a:rPr>
              <a:t>contraception</a:t>
            </a:r>
            <a:r>
              <a:rPr lang="en-ZA" sz="1800" dirty="0">
                <a:solidFill>
                  <a:srgbClr val="000000"/>
                </a:solidFill>
                <a:effectLst/>
                <a:latin typeface="Calibri" panose="020F0502020204030204" pitchFamily="34" charset="0"/>
                <a:ea typeface="Calibri" panose="020F0502020204030204" pitchFamily="34" charset="0"/>
              </a:rPr>
              <a:t> refers to using methods to prevent pregnancy. </a:t>
            </a:r>
            <a:r>
              <a:rPr lang="en-ZA" sz="1800" dirty="0">
                <a:solidFill>
                  <a:srgbClr val="000000"/>
                </a:solidFill>
                <a:effectLst/>
                <a:latin typeface="Calibri" panose="020F0502020204030204" pitchFamily="34" charset="0"/>
                <a:ea typeface="Times New Roman" panose="02020603050405020304" pitchFamily="18" charset="0"/>
              </a:rPr>
              <a:t>This could include a female going on a contraceptive pill, using a condom or using a contraceptive injection or a male wearing a condom while having sex</a:t>
            </a: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It’s important to note that these methods do not guarantee a 100%  chance of not falling pregnant. The most effective contraceptive is still abstinence.</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Times New Roman" panose="02020603050405020304" pitchFamily="18" charset="0"/>
              </a:rPr>
              <a:t>Grade 9s, there is a myth or assumption that no one believes in abstinence. I know some of you think it is old-fashioned, but </a:t>
            </a:r>
            <a:r>
              <a:rPr lang="en-ZA" sz="1800" dirty="0">
                <a:solidFill>
                  <a:srgbClr val="262931"/>
                </a:solidFill>
                <a:effectLst/>
                <a:latin typeface="Calibri" panose="020F0502020204030204" pitchFamily="34" charset="0"/>
                <a:ea typeface="Times New Roman" panose="02020603050405020304" pitchFamily="18" charset="0"/>
              </a:rPr>
              <a:t>abstinence can be a way to avoid the risks that come with sex, like pregnancy and </a:t>
            </a:r>
            <a:r>
              <a:rPr lang="en-ZA" sz="1800" dirty="0" err="1">
                <a:solidFill>
                  <a:srgbClr val="262931"/>
                </a:solidFill>
                <a:effectLst/>
                <a:latin typeface="Calibri" panose="020F0502020204030204" pitchFamily="34" charset="0"/>
                <a:ea typeface="Times New Roman" panose="02020603050405020304" pitchFamily="18" charset="0"/>
              </a:rPr>
              <a:t>STIs</a:t>
            </a:r>
            <a:r>
              <a:rPr lang="en-ZA" sz="1800" dirty="0">
                <a:solidFill>
                  <a:srgbClr val="262931"/>
                </a:solidFill>
                <a:effectLst/>
                <a:latin typeface="Calibri" panose="020F0502020204030204" pitchFamily="34" charset="0"/>
                <a:ea typeface="Times New Roman" panose="02020603050405020304" pitchFamily="18" charset="0"/>
              </a:rPr>
              <a:t> until you’re ready to prevent and/or handle them. </a:t>
            </a:r>
            <a:r>
              <a:rPr lang="en-ZA" sz="1800" dirty="0">
                <a:solidFill>
                  <a:srgbClr val="000000"/>
                </a:solidFill>
                <a:effectLst/>
                <a:latin typeface="Calibri" panose="020F0502020204030204" pitchFamily="34" charset="0"/>
                <a:ea typeface="Times New Roman" panose="02020603050405020304" pitchFamily="18" charset="0"/>
              </a:rPr>
              <a:t>In our next lesson, we’ll focus more on sexually transmitted infections (</a:t>
            </a:r>
            <a:r>
              <a:rPr lang="en-ZA" sz="1800" dirty="0" err="1">
                <a:solidFill>
                  <a:srgbClr val="000000"/>
                </a:solidFill>
                <a:effectLst/>
                <a:latin typeface="Calibri" panose="020F0502020204030204" pitchFamily="34" charset="0"/>
                <a:ea typeface="Times New Roman" panose="02020603050405020304" pitchFamily="18" charset="0"/>
              </a:rPr>
              <a:t>STIs</a:t>
            </a:r>
            <a:r>
              <a:rPr lang="en-ZA" sz="1800" dirty="0">
                <a:solidFill>
                  <a:srgbClr val="000000"/>
                </a:solidFill>
                <a:effectLst/>
                <a:latin typeface="Calibri" panose="020F0502020204030204" pitchFamily="34" charset="0"/>
                <a:ea typeface="Times New Roman" panose="02020603050405020304" pitchFamily="18" charset="0"/>
              </a:rPr>
              <a:t>). It's important to understand that many </a:t>
            </a:r>
            <a:r>
              <a:rPr lang="en-ZA" sz="1800" dirty="0" err="1">
                <a:solidFill>
                  <a:srgbClr val="000000"/>
                </a:solidFill>
                <a:effectLst/>
                <a:latin typeface="Calibri" panose="020F0502020204030204" pitchFamily="34" charset="0"/>
                <a:ea typeface="Times New Roman" panose="02020603050405020304" pitchFamily="18" charset="0"/>
              </a:rPr>
              <a:t>STIs</a:t>
            </a:r>
            <a:r>
              <a:rPr lang="en-ZA" sz="1800" dirty="0">
                <a:solidFill>
                  <a:srgbClr val="000000"/>
                </a:solidFill>
                <a:effectLst/>
                <a:latin typeface="Calibri" panose="020F0502020204030204" pitchFamily="34" charset="0"/>
                <a:ea typeface="Times New Roman" panose="02020603050405020304" pitchFamily="18" charset="0"/>
              </a:rPr>
              <a:t> can remain with you for life, and some can cause significant discomfort or emotional distress. If you want to be 100% certain you don’t contract any </a:t>
            </a:r>
            <a:r>
              <a:rPr lang="en-ZA" sz="1800" dirty="0" err="1">
                <a:solidFill>
                  <a:srgbClr val="000000"/>
                </a:solidFill>
                <a:effectLst/>
                <a:latin typeface="Calibri" panose="020F0502020204030204" pitchFamily="34" charset="0"/>
                <a:ea typeface="Times New Roman" panose="02020603050405020304" pitchFamily="18" charset="0"/>
              </a:rPr>
              <a:t>STI</a:t>
            </a:r>
            <a:r>
              <a:rPr lang="en-ZA" sz="1800" dirty="0">
                <a:solidFill>
                  <a:srgbClr val="000000"/>
                </a:solidFill>
                <a:effectLst/>
                <a:latin typeface="Calibri" panose="020F0502020204030204" pitchFamily="34" charset="0"/>
                <a:ea typeface="Times New Roman" panose="02020603050405020304" pitchFamily="18" charset="0"/>
              </a:rPr>
              <a:t>, the only method is to practice abstinence.</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effectLst/>
                <a:latin typeface="Calibri" panose="020F0502020204030204" pitchFamily="34" charset="0"/>
                <a:ea typeface="Times New Roman" panose="02020603050405020304" pitchFamily="18" charset="0"/>
              </a:rPr>
              <a:t>Abstinence can also help you focus on other things in your life that are important to you, like friends, school, sports, activities, having fun, and planning for your future – that is your goals/dreams.</a:t>
            </a:r>
            <a:endParaRPr lang="en-US" sz="1800" dirty="0">
              <a:effectLst/>
              <a:latin typeface="Times New Roman" panose="02020603050405020304" pitchFamily="18" charset="0"/>
              <a:ea typeface="Times New Roman" panose="02020603050405020304" pitchFamily="18" charset="0"/>
            </a:endParaRPr>
          </a:p>
          <a:p>
            <a:pPr marL="457200" algn="just">
              <a:lnSpc>
                <a:spcPct val="115000"/>
              </a:lnSpc>
              <a:tabLst>
                <a:tab pos="4770755" algn="l"/>
              </a:tabLst>
            </a:pPr>
            <a:r>
              <a:rPr lang="en-ZA"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800" dirty="0">
                <a:solidFill>
                  <a:srgbClr val="000000"/>
                </a:solidFill>
                <a:effectLst/>
                <a:latin typeface="Calibri" panose="020F0502020204030204" pitchFamily="34" charset="0"/>
                <a:ea typeface="Calibri" panose="020F0502020204030204" pitchFamily="34" charset="0"/>
              </a:rPr>
              <a:t>We saw in this clip that the peer pressure from friends resulted in the young teen making decisions that resulted in her getting pregnant. She wanted to be seen as “cool” by her friends. It was difficult for her to tell her parents about her pregnancy because she did not want to disappoint them. It is disheartening to learn that many young girls in poverty exchange sex for money. These are unfortunate realities faced in South Africa today.</a:t>
            </a:r>
            <a:endParaRPr lang="en-US" sz="18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dirty="0"/>
              <a:t>Group Discussion (6 min + 3 min feedback to class)</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SzPts val="1200"/>
              <a:buFont typeface="Symbol" panose="05050102010706020507" pitchFamily="18" charset="2"/>
              <a:buChar char=""/>
              <a:tabLst>
                <a:tab pos="4770755" algn="l"/>
              </a:tabLst>
            </a:pPr>
            <a:r>
              <a:rPr lang="en-ZA" sz="1200" dirty="0">
                <a:effectLst/>
                <a:latin typeface="Calibri" panose="020F0502020204030204" pitchFamily="34" charset="0"/>
                <a:ea typeface="Arial" panose="020B0604020202020204" pitchFamily="34" charset="0"/>
              </a:rPr>
              <a:t>L</a:t>
            </a:r>
            <a:r>
              <a:rPr lang="en-ZA" sz="1200" dirty="0">
                <a:effectLst/>
                <a:latin typeface="Calibri" panose="020F0502020204030204" pitchFamily="34" charset="0"/>
                <a:ea typeface="Calibri" panose="020F0502020204030204" pitchFamily="34" charset="0"/>
              </a:rPr>
              <a:t>ooking </a:t>
            </a:r>
            <a:r>
              <a:rPr lang="en-ZA" sz="1200" dirty="0">
                <a:solidFill>
                  <a:srgbClr val="000000"/>
                </a:solidFill>
                <a:effectLst/>
                <a:latin typeface="Calibri" panose="020F0502020204030204" pitchFamily="34" charset="0"/>
                <a:ea typeface="Calibri" panose="020F0502020204030204" pitchFamily="34" charset="0"/>
              </a:rPr>
              <a:t>at these statistics (on the slide), we can see that there has been a massive increase in teenage pregnancies between 2015 and 2023. In your groups discuss the questions in </a:t>
            </a:r>
            <a:r>
              <a:rPr lang="en-ZA" sz="1200" b="1" i="1" dirty="0">
                <a:solidFill>
                  <a:srgbClr val="000000"/>
                </a:solidFill>
                <a:effectLst/>
                <a:latin typeface="Calibri" panose="020F0502020204030204" pitchFamily="34" charset="0"/>
                <a:ea typeface="Calibri" panose="020F0502020204030204" pitchFamily="34" charset="0"/>
              </a:rPr>
              <a:t>Activity 3</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1 – Worksheet</a:t>
            </a:r>
            <a:r>
              <a:rPr lang="en-ZA" sz="1200" dirty="0">
                <a:solidFill>
                  <a:srgbClr val="000000"/>
                </a:solidFill>
                <a:effectLst/>
                <a:latin typeface="Calibri" panose="020F0502020204030204" pitchFamily="34" charset="0"/>
                <a:ea typeface="Calibri" panose="020F0502020204030204" pitchFamily="34" charset="0"/>
              </a:rPr>
              <a:t>). As a group write your answers onto your worksheet and provide a spokesperson to give feedback to the class.</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tabLst>
                <a:tab pos="4770755" algn="l"/>
              </a:tabLst>
            </a:pPr>
            <a:r>
              <a:rPr lang="en-ZA" sz="1200" dirty="0">
                <a:solidFill>
                  <a:srgbClr val="000000"/>
                </a:solidFill>
                <a:effectLst/>
                <a:latin typeface="Calibri" panose="020F0502020204030204" pitchFamily="34" charset="0"/>
                <a:ea typeface="Calibri" panose="020F0502020204030204" pitchFamily="34" charset="0"/>
              </a:rPr>
              <a:t>Give THREE reasons for the increase in teen pregnancy since 2015.</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tabLst>
                <a:tab pos="4770755" algn="l"/>
              </a:tabLst>
            </a:pPr>
            <a:r>
              <a:rPr lang="en-ZA" sz="1200" dirty="0">
                <a:solidFill>
                  <a:srgbClr val="000000"/>
                </a:solidFill>
                <a:effectLst/>
                <a:latin typeface="Calibri" panose="020F0502020204030204" pitchFamily="34" charset="0"/>
                <a:ea typeface="Calibri" panose="020F0502020204030204" pitchFamily="34" charset="0"/>
              </a:rPr>
              <a:t>Discuss THREE reasons why many teen moms drop out of school after their baby is born.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tabLst>
                <a:tab pos="4770755" algn="l"/>
              </a:tabLst>
            </a:pPr>
            <a:r>
              <a:rPr lang="en-ZA" sz="1200" dirty="0">
                <a:solidFill>
                  <a:srgbClr val="000000"/>
                </a:solidFill>
                <a:effectLst/>
                <a:latin typeface="Calibri" panose="020F0502020204030204" pitchFamily="34" charset="0"/>
                <a:ea typeface="Calibri" panose="020F0502020204030204" pitchFamily="34" charset="0"/>
              </a:rPr>
              <a:t>Suggest TWO ways schools could support teen moms in finishing their school education.</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200"/>
              <a:buFont typeface="Symbol" panose="05050102010706020507" pitchFamily="18" charset="2"/>
              <a:buChar char=""/>
              <a:tabLst>
                <a:tab pos="4770755" algn="l"/>
              </a:tabLst>
            </a:pPr>
            <a:r>
              <a:rPr lang="en-ZA" sz="1200" dirty="0">
                <a:solidFill>
                  <a:srgbClr val="000000"/>
                </a:solidFill>
                <a:effectLst/>
                <a:latin typeface="Calibri" panose="020F0502020204030204" pitchFamily="34" charset="0"/>
                <a:ea typeface="Calibri" panose="020F0502020204030204" pitchFamily="34" charset="0"/>
              </a:rPr>
              <a:t>Allow a couple of minutes at the end of the activity for groups to provide feedback. Possible answers are available in </a:t>
            </a:r>
            <a:r>
              <a:rPr lang="en-ZA" sz="1200" b="1" i="1" u="sng" dirty="0">
                <a:solidFill>
                  <a:srgbClr val="000000"/>
                </a:solidFill>
                <a:effectLst/>
                <a:latin typeface="Calibri" panose="020F0502020204030204" pitchFamily="34" charset="0"/>
                <a:ea typeface="Calibri" panose="020F0502020204030204" pitchFamily="34" charset="0"/>
              </a:rPr>
              <a:t>Lesson 1 – Worksheet MEMO</a:t>
            </a:r>
            <a:r>
              <a:rPr lang="en-ZA"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ZA" dirty="0"/>
              <a:t>Group Discussion (6 min + 3 min feedback to class)</a:t>
            </a:r>
            <a:endParaRPr dirty="0"/>
          </a:p>
          <a:p>
            <a:pPr marL="457200" marR="0" lvl="0" indent="-228600" algn="l" rtl="0">
              <a:lnSpc>
                <a:spcPct val="100000"/>
              </a:lnSpc>
              <a:spcBef>
                <a:spcPts val="0"/>
              </a:spcBef>
              <a:spcAft>
                <a:spcPts val="0"/>
              </a:spcAft>
              <a:buClr>
                <a:srgbClr val="000000"/>
              </a:buClr>
              <a:buSzPts val="1400"/>
              <a:buFont typeface="Arial"/>
              <a:buNone/>
            </a:pPr>
            <a:endParaRPr lang="en-GB" dirty="0"/>
          </a:p>
          <a:p>
            <a:pPr marL="342900" lvl="0" indent="-342900" algn="just">
              <a:lnSpc>
                <a:spcPct val="115000"/>
              </a:lnSpc>
              <a:buFont typeface="Symbol" panose="05050102010706020507" pitchFamily="18" charset="2"/>
              <a:buChar char=""/>
            </a:pPr>
            <a:r>
              <a:rPr lang="en-ZA" sz="1200" b="1" dirty="0">
                <a:solidFill>
                  <a:srgbClr val="FF0000"/>
                </a:solidFill>
                <a:effectLst/>
                <a:latin typeface="Calibri" panose="020F0502020204030204" pitchFamily="34" charset="0"/>
                <a:ea typeface="Calibri" panose="020F0502020204030204" pitchFamily="34" charset="0"/>
              </a:rPr>
              <a:t>Note to teacher</a:t>
            </a:r>
            <a:r>
              <a:rPr lang="en-ZA" sz="1200" dirty="0">
                <a:solidFill>
                  <a:srgbClr val="FF0000"/>
                </a:solidFill>
                <a:effectLst/>
                <a:latin typeface="Calibri" panose="020F0502020204030204" pitchFamily="34" charset="0"/>
                <a:ea typeface="Calibri" panose="020F0502020204030204" pitchFamily="34" charset="0"/>
              </a:rPr>
              <a:t>: The aim of this activity is to create an opportunity for learners to ask questions without feeling intimidated and also reflect on their response to the content covered in this lesson. Hand out the </a:t>
            </a:r>
            <a:r>
              <a:rPr lang="en-ZA" sz="1200" b="1" i="1" u="sng" dirty="0">
                <a:solidFill>
                  <a:srgbClr val="FF0000"/>
                </a:solidFill>
                <a:effectLst/>
                <a:latin typeface="Calibri" panose="020F0502020204030204" pitchFamily="34" charset="0"/>
                <a:ea typeface="Calibri" panose="020F0502020204030204" pitchFamily="34" charset="0"/>
              </a:rPr>
              <a:t>Lesson 1 – Exit Ticket</a:t>
            </a:r>
            <a:r>
              <a:rPr lang="en-ZA" sz="1200" dirty="0">
                <a:solidFill>
                  <a:srgbClr val="FF0000"/>
                </a:solidFill>
                <a:effectLst/>
                <a:latin typeface="Calibri" panose="020F0502020204030204" pitchFamily="34" charset="0"/>
                <a:ea typeface="Calibri" panose="020F0502020204030204" pitchFamily="34" charset="0"/>
              </a:rPr>
              <a:t> to each learner. Then you will stand by the door and take them in as the learners leave the class. It should be an anonymous ticket. Use this opportunity to say goodbye to your learners and check that they are okay, as some of them might have found the content unsettling.</a:t>
            </a:r>
            <a:endParaRPr lang="en-US" sz="1200" dirty="0">
              <a:effectLst/>
              <a:latin typeface="Times New Roman" panose="02020603050405020304" pitchFamily="18" charset="0"/>
              <a:ea typeface="Times New Roman" panose="02020603050405020304" pitchFamily="18" charset="0"/>
            </a:endParaRPr>
          </a:p>
          <a:p>
            <a:br>
              <a:rPr lang="en-ZA" sz="1200" b="1" dirty="0">
                <a:effectLst/>
                <a:latin typeface="Calibri" panose="020F0502020204030204" pitchFamily="34" charset="0"/>
                <a:ea typeface="Arial" panose="020B0604020202020204" pitchFamily="34" charset="0"/>
              </a:rPr>
            </a:br>
            <a:r>
              <a:rPr lang="en-ZA" sz="1200" dirty="0">
                <a:solidFill>
                  <a:srgbClr val="FF0000"/>
                </a:solidFill>
                <a:effectLst/>
                <a:latin typeface="Calibri" panose="020F0502020204030204" pitchFamily="34" charset="0"/>
                <a:ea typeface="Calibri" panose="020F0502020204030204" pitchFamily="34" charset="0"/>
              </a:rPr>
              <a:t> </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We have covered a lot of content in today’s lesson. Sometimes we just need to stop for a moment and think about what we have learned and even what we still don’t know. When you travel on a train, you need to pay for your journey with a ticket. We’re going to do something similar in class today. I want you to write down THREE things in your </a:t>
            </a:r>
            <a:r>
              <a:rPr lang="en-ZA" sz="1200" b="1" i="1" u="sng" dirty="0">
                <a:solidFill>
                  <a:srgbClr val="000000"/>
                </a:solidFill>
                <a:effectLst/>
                <a:latin typeface="Calibri" panose="020F0502020204030204" pitchFamily="34" charset="0"/>
                <a:ea typeface="Calibri" panose="020F0502020204030204" pitchFamily="34" charset="0"/>
              </a:rPr>
              <a:t>Lesson 1 – Exit Ticket</a:t>
            </a:r>
            <a:r>
              <a:rPr lang="en-ZA" sz="1200" dirty="0">
                <a:solidFill>
                  <a:srgbClr val="000000"/>
                </a:solidFill>
                <a:effectLst/>
                <a:latin typeface="Calibri" panose="020F0502020204030204" pitchFamily="34" charset="0"/>
                <a:ea typeface="Calibri" panose="020F0502020204030204" pitchFamily="34" charset="0"/>
              </a:rPr>
              <a:t>:</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One question you would like answered about sexual health.</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One interesting or new thing you learned in this lesson.</a:t>
            </a:r>
            <a:endParaRPr lang="en-US" sz="1200" dirty="0">
              <a:effectLst/>
              <a:latin typeface="Times New Roman" panose="02020603050405020304" pitchFamily="18" charset="0"/>
              <a:ea typeface="Times New Roman" panose="02020603050405020304" pitchFamily="18" charset="0"/>
            </a:endParaRPr>
          </a:p>
          <a:p>
            <a:pPr marL="742950" lvl="1" indent="-285750" algn="just">
              <a:lnSpc>
                <a:spcPct val="115000"/>
              </a:lnSpc>
              <a:buFont typeface="Courier New" panose="02070309020205020404" pitchFamily="49" charset="0"/>
              <a:buChar char="o"/>
            </a:pPr>
            <a:r>
              <a:rPr lang="en-ZA" sz="1200" dirty="0">
                <a:solidFill>
                  <a:srgbClr val="000000"/>
                </a:solidFill>
                <a:effectLst/>
                <a:latin typeface="Calibri" panose="020F0502020204030204" pitchFamily="34" charset="0"/>
                <a:ea typeface="Calibri" panose="020F0502020204030204" pitchFamily="34" charset="0"/>
              </a:rPr>
              <a:t>Complete the sentence: I am not comfortable discussing this topic because…</a:t>
            </a:r>
            <a:endParaRPr lang="en-US" sz="12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DO NOT write your name on the ticket. You will hand me the ticket to me as you leave the classroom.</a:t>
            </a:r>
            <a:endParaRPr lang="en-US" sz="120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7741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a:spLocks noGrp="1"/>
          </p:cNvSpPr>
          <p:nvPr>
            <p:ph type="pic" idx="2"/>
          </p:nvPr>
        </p:nvSpPr>
        <p:spPr>
          <a:xfrm>
            <a:off x="5183188" y="987425"/>
            <a:ext cx="6172200" cy="4873625"/>
          </a:xfrm>
          <a:prstGeom prst="rect">
            <a:avLst/>
          </a:prstGeom>
          <a:noFill/>
          <a:ln>
            <a:noFill/>
          </a:ln>
        </p:spPr>
      </p:sp>
      <p:sp>
        <p:nvSpPr>
          <p:cNvPr id="62" name="Google Shape;6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youtube.com/watch?v=16brQSvq1Vg"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9.png"/><Relationship Id="rId7" Type="http://schemas.openxmlformats.org/officeDocument/2006/relationships/hyperlink" Target="https://www.sabcnews.com/sabcnews/infographic-adolescent-teenage-pregnancy-crisis-in-south-afric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heconquerssa.co.za/pregnancy/" TargetMode="Externa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A logo with a person in the middle&#10;&#10;Description automatically generated">
            <a:extLst>
              <a:ext uri="{FF2B5EF4-FFF2-40B4-BE49-F238E27FC236}">
                <a16:creationId xmlns:a16="http://schemas.microsoft.com/office/drawing/2014/main" id="{294E8DE3-0942-602A-7B58-7056E8001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
          <p:cNvSpPr txBox="1">
            <a:spLocks noGrp="1"/>
          </p:cNvSpPr>
          <p:nvPr>
            <p:ph type="title"/>
          </p:nvPr>
        </p:nvSpPr>
        <p:spPr>
          <a:xfrm>
            <a:off x="838200" y="545957"/>
            <a:ext cx="10515600" cy="106671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ZA" b="1">
                <a:solidFill>
                  <a:schemeClr val="lt1"/>
                </a:solidFill>
              </a:rPr>
              <a:t>TRUE or FALSE</a:t>
            </a:r>
            <a:endParaRPr/>
          </a:p>
        </p:txBody>
      </p:sp>
      <p:sp>
        <p:nvSpPr>
          <p:cNvPr id="90" name="Google Shape;90;p2"/>
          <p:cNvSpPr txBox="1">
            <a:spLocks noGrp="1"/>
          </p:cNvSpPr>
          <p:nvPr>
            <p:ph type="body" idx="1"/>
          </p:nvPr>
        </p:nvSpPr>
        <p:spPr>
          <a:xfrm>
            <a:off x="838200" y="1612671"/>
            <a:ext cx="7507778" cy="532014"/>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90000"/>
              </a:lnSpc>
              <a:spcBef>
                <a:spcPts val="1000"/>
              </a:spcBef>
              <a:spcAft>
                <a:spcPts val="0"/>
              </a:spcAft>
              <a:buClr>
                <a:srgbClr val="888888"/>
              </a:buClr>
              <a:buSzPts val="2400"/>
              <a:buNone/>
            </a:pPr>
            <a:r>
              <a:rPr lang="en-ZA">
                <a:solidFill>
                  <a:schemeClr val="lt1"/>
                </a:solidFill>
              </a:rPr>
              <a:t>1) </a:t>
            </a:r>
            <a:r>
              <a:rPr lang="en-ZA" sz="2400">
                <a:solidFill>
                  <a:schemeClr val="lt1"/>
                </a:solidFill>
              </a:rPr>
              <a:t>Sexual health is only about the health of your sex life.</a:t>
            </a:r>
            <a:r>
              <a:rPr lang="en-ZA">
                <a:solidFill>
                  <a:schemeClr val="lt1"/>
                </a:solidFill>
              </a:rPr>
              <a:t> </a:t>
            </a:r>
            <a:endParaRPr/>
          </a:p>
        </p:txBody>
      </p:sp>
      <p:sp>
        <p:nvSpPr>
          <p:cNvPr id="91" name="Google Shape;91;p2"/>
          <p:cNvSpPr txBox="1"/>
          <p:nvPr/>
        </p:nvSpPr>
        <p:spPr>
          <a:xfrm>
            <a:off x="838198" y="2345771"/>
            <a:ext cx="9253451" cy="53201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888888"/>
              </a:buClr>
              <a:buSzPts val="2400"/>
              <a:buFont typeface="Arial"/>
              <a:buNone/>
            </a:pPr>
            <a:r>
              <a:rPr lang="en-ZA" sz="2400" b="0" i="0" u="none" strike="noStrike" cap="none">
                <a:solidFill>
                  <a:schemeClr val="lt1"/>
                </a:solidFill>
                <a:latin typeface="Calibri"/>
                <a:ea typeface="Calibri"/>
                <a:cs typeface="Calibri"/>
                <a:sym typeface="Calibri"/>
              </a:rPr>
              <a:t>2) How a person feels about the shape of their body is sexual health.  </a:t>
            </a:r>
            <a:endParaRPr/>
          </a:p>
        </p:txBody>
      </p:sp>
      <p:sp>
        <p:nvSpPr>
          <p:cNvPr id="92" name="Google Shape;92;p2"/>
          <p:cNvSpPr txBox="1"/>
          <p:nvPr/>
        </p:nvSpPr>
        <p:spPr>
          <a:xfrm>
            <a:off x="838198" y="3052849"/>
            <a:ext cx="10711071" cy="75230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888888"/>
              </a:buClr>
              <a:buSzPts val="2400"/>
              <a:buFont typeface="Arial"/>
              <a:buNone/>
            </a:pPr>
            <a:r>
              <a:rPr lang="en-ZA" sz="2400" b="0" i="0" u="none" strike="noStrike" cap="none" dirty="0">
                <a:solidFill>
                  <a:schemeClr val="lt1"/>
                </a:solidFill>
                <a:latin typeface="Calibri"/>
                <a:ea typeface="Calibri"/>
                <a:cs typeface="Calibri"/>
                <a:sym typeface="Calibri"/>
              </a:rPr>
              <a:t>3) Sexual </a:t>
            </a:r>
            <a:r>
              <a:rPr lang="en-ZA" sz="2400" b="0" i="0" u="none" strike="noStrike" cap="none">
                <a:solidFill>
                  <a:schemeClr val="lt1"/>
                </a:solidFill>
                <a:latin typeface="Calibri"/>
                <a:ea typeface="Calibri"/>
                <a:cs typeface="Calibri"/>
                <a:sym typeface="Calibri"/>
              </a:rPr>
              <a:t>health includes any infection(s) </a:t>
            </a:r>
            <a:r>
              <a:rPr lang="en-ZA" sz="2400" b="0" i="0" u="none" strike="noStrike" cap="none" dirty="0">
                <a:solidFill>
                  <a:schemeClr val="lt1"/>
                </a:solidFill>
                <a:latin typeface="Calibri"/>
                <a:ea typeface="Calibri"/>
                <a:cs typeface="Calibri"/>
                <a:sym typeface="Calibri"/>
              </a:rPr>
              <a:t>caught from having sex with someone and needs to be treated by a doctor.</a:t>
            </a:r>
            <a:endParaRPr sz="2400" b="0" i="0" u="none" strike="noStrike" cap="none" dirty="0">
              <a:solidFill>
                <a:schemeClr val="lt1"/>
              </a:solidFill>
              <a:latin typeface="Calibri"/>
              <a:ea typeface="Calibri"/>
              <a:cs typeface="Calibri"/>
              <a:sym typeface="Calibri"/>
            </a:endParaRPr>
          </a:p>
        </p:txBody>
      </p:sp>
      <p:sp>
        <p:nvSpPr>
          <p:cNvPr id="93" name="Google Shape;93;p2"/>
          <p:cNvSpPr txBox="1"/>
          <p:nvPr/>
        </p:nvSpPr>
        <p:spPr>
          <a:xfrm>
            <a:off x="838198" y="3961015"/>
            <a:ext cx="10711071" cy="75230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888888"/>
              </a:buClr>
              <a:buSzPts val="2400"/>
              <a:buFont typeface="Arial"/>
              <a:buNone/>
            </a:pPr>
            <a:r>
              <a:rPr lang="en-ZA" sz="2400" b="0" i="0" u="none" strike="noStrike" cap="none" dirty="0">
                <a:solidFill>
                  <a:schemeClr val="lt1"/>
                </a:solidFill>
                <a:latin typeface="Calibri"/>
                <a:ea typeface="Calibri"/>
                <a:cs typeface="Calibri"/>
                <a:sym typeface="Calibri"/>
              </a:rPr>
              <a:t>4) Sexual health includes your relationship with your boyfriend/girlfriend and how you feel about kissing.</a:t>
            </a:r>
            <a:endParaRPr sz="2400" b="0" i="0" u="none" strike="noStrike" cap="none" dirty="0">
              <a:solidFill>
                <a:schemeClr val="lt1"/>
              </a:solidFill>
              <a:latin typeface="Calibri"/>
              <a:ea typeface="Calibri"/>
              <a:cs typeface="Calibri"/>
              <a:sym typeface="Calibri"/>
            </a:endParaRPr>
          </a:p>
        </p:txBody>
      </p:sp>
      <p:sp>
        <p:nvSpPr>
          <p:cNvPr id="94" name="Google Shape;94;p2"/>
          <p:cNvSpPr txBox="1"/>
          <p:nvPr/>
        </p:nvSpPr>
        <p:spPr>
          <a:xfrm>
            <a:off x="838198" y="4869178"/>
            <a:ext cx="10711071" cy="75230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888888"/>
              </a:buClr>
              <a:buSzPts val="2400"/>
              <a:buFont typeface="Arial"/>
              <a:buNone/>
            </a:pPr>
            <a:r>
              <a:rPr lang="en-ZA" sz="2400" b="0" i="0" u="none" strike="noStrike" cap="none">
                <a:solidFill>
                  <a:schemeClr val="lt1"/>
                </a:solidFill>
                <a:latin typeface="Calibri"/>
                <a:ea typeface="Calibri"/>
                <a:cs typeface="Calibri"/>
                <a:sym typeface="Calibri"/>
              </a:rPr>
              <a:t>5) Sexual health includes coping with the impact of a teenage pregnancy.</a:t>
            </a:r>
            <a:endParaRPr sz="2400" b="0" i="0" u="none" strike="noStrike" cap="none">
              <a:solidFill>
                <a:schemeClr val="lt1"/>
              </a:solidFill>
              <a:latin typeface="Calibri"/>
              <a:ea typeface="Calibri"/>
              <a:cs typeface="Calibri"/>
              <a:sym typeface="Calibri"/>
            </a:endParaRPr>
          </a:p>
        </p:txBody>
      </p:sp>
      <p:pic>
        <p:nvPicPr>
          <p:cNvPr id="2" name="Picture 1" descr="A logo with a person in the middle&#10;&#10;Description automatically generated">
            <a:extLst>
              <a:ext uri="{FF2B5EF4-FFF2-40B4-BE49-F238E27FC236}">
                <a16:creationId xmlns:a16="http://schemas.microsoft.com/office/drawing/2014/main" id="{C9E039DE-3523-85F6-5711-A06F55DBF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1850" y="1709739"/>
            <a:ext cx="10515600" cy="150018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01" name="Google Shape;101;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pic>
        <p:nvPicPr>
          <p:cNvPr id="102" name="Google Shape;102;p3" descr="A child with her hand on her chin&#10;&#10;Description automatically generated"/>
          <p:cNvPicPr preferRelativeResize="0"/>
          <p:nvPr/>
        </p:nvPicPr>
        <p:blipFill rotWithShape="1">
          <a:blip r:embed="rId3">
            <a:alphaModFix/>
          </a:blip>
          <a:srcRect/>
          <a:stretch/>
        </p:blipFill>
        <p:spPr>
          <a:xfrm>
            <a:off x="0" y="-52148"/>
            <a:ext cx="12320270" cy="7040154"/>
          </a:xfrm>
          <a:prstGeom prst="rect">
            <a:avLst/>
          </a:prstGeom>
          <a:noFill/>
          <a:ln>
            <a:noFill/>
          </a:ln>
        </p:spPr>
      </p:pic>
      <p:sp>
        <p:nvSpPr>
          <p:cNvPr id="103" name="Google Shape;103;p3"/>
          <p:cNvSpPr/>
          <p:nvPr/>
        </p:nvSpPr>
        <p:spPr>
          <a:xfrm>
            <a:off x="7392353" y="532052"/>
            <a:ext cx="4409440" cy="2355374"/>
          </a:xfrm>
          <a:prstGeom prst="cloud">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1800" b="0" i="0" u="none" strike="noStrike" cap="none" dirty="0">
                <a:solidFill>
                  <a:schemeClr val="dk1"/>
                </a:solidFill>
                <a:latin typeface="Arial"/>
                <a:ea typeface="Arial"/>
                <a:cs typeface="Arial"/>
                <a:sym typeface="Arial"/>
              </a:rPr>
              <a:t>I feel so alone. My boyfriend said that unless I have sex with him this weekend, he’s going to leave me. </a:t>
            </a:r>
            <a:endParaRPr dirty="0"/>
          </a:p>
          <a:p>
            <a:pPr marL="0" marR="0" lvl="0" indent="0" algn="ctr" rtl="0">
              <a:lnSpc>
                <a:spcPct val="100000"/>
              </a:lnSpc>
              <a:spcBef>
                <a:spcPts val="0"/>
              </a:spcBef>
              <a:spcAft>
                <a:spcPts val="0"/>
              </a:spcAft>
              <a:buNone/>
            </a:pPr>
            <a:r>
              <a:rPr lang="en-ZA" sz="1800" b="0" i="0" u="none" strike="noStrike" cap="none" dirty="0">
                <a:solidFill>
                  <a:schemeClr val="dk1"/>
                </a:solidFill>
                <a:latin typeface="Arial"/>
                <a:ea typeface="Arial"/>
                <a:cs typeface="Arial"/>
                <a:sym typeface="Arial"/>
              </a:rPr>
              <a:t>I don’t know what to do.</a:t>
            </a:r>
            <a:endParaRPr dirty="0"/>
          </a:p>
        </p:txBody>
      </p:sp>
      <p:sp>
        <p:nvSpPr>
          <p:cNvPr id="104" name="Google Shape;104;p3"/>
          <p:cNvSpPr/>
          <p:nvPr/>
        </p:nvSpPr>
        <p:spPr>
          <a:xfrm>
            <a:off x="6564925" y="1159245"/>
            <a:ext cx="604360" cy="532932"/>
          </a:xfrm>
          <a:prstGeom prst="ellipse">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5" name="Google Shape;105;p3"/>
          <p:cNvSpPr/>
          <p:nvPr/>
        </p:nvSpPr>
        <p:spPr>
          <a:xfrm>
            <a:off x="5222039" y="1285581"/>
            <a:ext cx="334978" cy="280261"/>
          </a:xfrm>
          <a:prstGeom prst="ellipse">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06" name="Google Shape;106;p3"/>
          <p:cNvSpPr/>
          <p:nvPr/>
        </p:nvSpPr>
        <p:spPr>
          <a:xfrm>
            <a:off x="5817982" y="1231195"/>
            <a:ext cx="485978" cy="406596"/>
          </a:xfrm>
          <a:prstGeom prst="ellipse">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 name="Picture 1" descr="A logo with a person in the middle&#10;&#10;Description automatically generated">
            <a:extLst>
              <a:ext uri="{FF2B5EF4-FFF2-40B4-BE49-F238E27FC236}">
                <a16:creationId xmlns:a16="http://schemas.microsoft.com/office/drawing/2014/main" id="{0739A00E-C8A1-B98C-6977-88A693288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4" name="Google Shape;114;p4" descr="49,400+ Teen Drinking Stock Photos, Pictures &amp; Royalty-Free Images - iStock  | Teen drinking water, Teen drinking alcohol, Teen drinking milk"/>
          <p:cNvPicPr preferRelativeResize="0"/>
          <p:nvPr/>
        </p:nvPicPr>
        <p:blipFill rotWithShape="1">
          <a:blip r:embed="rId3">
            <a:alphaModFix/>
          </a:blip>
          <a:srcRect/>
          <a:stretch/>
        </p:blipFill>
        <p:spPr>
          <a:xfrm>
            <a:off x="2008187" y="683418"/>
            <a:ext cx="8175625" cy="6131719"/>
          </a:xfrm>
          <a:prstGeom prst="rect">
            <a:avLst/>
          </a:prstGeom>
          <a:noFill/>
          <a:ln>
            <a:noFill/>
          </a:ln>
        </p:spPr>
      </p:pic>
      <p:sp>
        <p:nvSpPr>
          <p:cNvPr id="115" name="Google Shape;115;p4"/>
          <p:cNvSpPr/>
          <p:nvPr/>
        </p:nvSpPr>
        <p:spPr>
          <a:xfrm>
            <a:off x="844549" y="1149197"/>
            <a:ext cx="772969"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7500" b="1" i="0" u="none" strike="noStrike" cap="none">
                <a:solidFill>
                  <a:srgbClr val="FFFFFF"/>
                </a:solidFill>
                <a:latin typeface="Arial"/>
                <a:ea typeface="Arial"/>
                <a:cs typeface="Arial"/>
                <a:sym typeface="Arial"/>
              </a:rPr>
              <a:t>?</a:t>
            </a:r>
            <a:endParaRPr/>
          </a:p>
        </p:txBody>
      </p:sp>
      <p:sp>
        <p:nvSpPr>
          <p:cNvPr id="116" name="Google Shape;116;p4"/>
          <p:cNvSpPr/>
          <p:nvPr/>
        </p:nvSpPr>
        <p:spPr>
          <a:xfrm>
            <a:off x="4298949" y="361003"/>
            <a:ext cx="772969"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7500" b="1" i="0" u="none" strike="noStrike" cap="none">
                <a:solidFill>
                  <a:srgbClr val="FFFFFF"/>
                </a:solidFill>
                <a:latin typeface="Arial"/>
                <a:ea typeface="Arial"/>
                <a:cs typeface="Arial"/>
                <a:sym typeface="Arial"/>
              </a:rPr>
              <a:t>?</a:t>
            </a:r>
            <a:endParaRPr/>
          </a:p>
        </p:txBody>
      </p:sp>
      <p:sp>
        <p:nvSpPr>
          <p:cNvPr id="117" name="Google Shape;117;p4"/>
          <p:cNvSpPr/>
          <p:nvPr/>
        </p:nvSpPr>
        <p:spPr>
          <a:xfrm>
            <a:off x="7372349" y="1682750"/>
            <a:ext cx="772969"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7500" b="1" i="0" u="none" strike="noStrike" cap="none">
                <a:solidFill>
                  <a:srgbClr val="FFFFFF"/>
                </a:solidFill>
                <a:latin typeface="Arial"/>
                <a:ea typeface="Arial"/>
                <a:cs typeface="Arial"/>
                <a:sym typeface="Arial"/>
              </a:rPr>
              <a:t>?</a:t>
            </a:r>
            <a:endParaRPr/>
          </a:p>
        </p:txBody>
      </p:sp>
      <p:sp>
        <p:nvSpPr>
          <p:cNvPr id="118" name="Google Shape;118;p4"/>
          <p:cNvSpPr/>
          <p:nvPr/>
        </p:nvSpPr>
        <p:spPr>
          <a:xfrm>
            <a:off x="10769815" y="2502782"/>
            <a:ext cx="772969"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7500" b="1" i="0" u="none" strike="noStrike" cap="none">
                <a:solidFill>
                  <a:srgbClr val="FFFFFF"/>
                </a:solidFill>
                <a:latin typeface="Arial"/>
                <a:ea typeface="Arial"/>
                <a:cs typeface="Arial"/>
                <a:sym typeface="Arial"/>
              </a:rPr>
              <a:t>?</a:t>
            </a:r>
            <a:endParaRPr/>
          </a:p>
        </p:txBody>
      </p:sp>
      <p:sp>
        <p:nvSpPr>
          <p:cNvPr id="119" name="Google Shape;119;p4"/>
          <p:cNvSpPr/>
          <p:nvPr/>
        </p:nvSpPr>
        <p:spPr>
          <a:xfrm>
            <a:off x="787399" y="4018449"/>
            <a:ext cx="772969"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7500" b="1" i="0" u="none" strike="noStrike" cap="none">
                <a:solidFill>
                  <a:srgbClr val="FFFFFF"/>
                </a:solidFill>
                <a:latin typeface="Arial"/>
                <a:ea typeface="Arial"/>
                <a:cs typeface="Arial"/>
                <a:sym typeface="Arial"/>
              </a:rPr>
              <a:t>?</a:t>
            </a:r>
            <a:endParaRPr/>
          </a:p>
        </p:txBody>
      </p:sp>
      <p:sp>
        <p:nvSpPr>
          <p:cNvPr id="120" name="Google Shape;120;p4"/>
          <p:cNvSpPr/>
          <p:nvPr/>
        </p:nvSpPr>
        <p:spPr>
          <a:xfrm rot="-5400000">
            <a:off x="-1595430" y="3036605"/>
            <a:ext cx="4098619"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4500" b="1" i="0" u="none" strike="noStrike" cap="none" dirty="0">
                <a:solidFill>
                  <a:srgbClr val="FFFFFF"/>
                </a:solidFill>
                <a:latin typeface="Arial"/>
                <a:ea typeface="Arial"/>
                <a:cs typeface="Arial"/>
                <a:sym typeface="Arial"/>
              </a:rPr>
              <a:t>Risk Factors</a:t>
            </a:r>
            <a:endParaRPr dirty="0"/>
          </a:p>
        </p:txBody>
      </p:sp>
      <p:sp>
        <p:nvSpPr>
          <p:cNvPr id="3" name="TextBox 2">
            <a:extLst>
              <a:ext uri="{FF2B5EF4-FFF2-40B4-BE49-F238E27FC236}">
                <a16:creationId xmlns:a16="http://schemas.microsoft.com/office/drawing/2014/main" id="{820ED917-AC6E-F24A-AA4A-2433481AFC71}"/>
              </a:ext>
            </a:extLst>
          </p:cNvPr>
          <p:cNvSpPr txBox="1"/>
          <p:nvPr/>
        </p:nvSpPr>
        <p:spPr>
          <a:xfrm>
            <a:off x="2268510" y="6488263"/>
            <a:ext cx="7915302" cy="307777"/>
          </a:xfrm>
          <a:prstGeom prst="rect">
            <a:avLst/>
          </a:prstGeom>
          <a:noFill/>
        </p:spPr>
        <p:txBody>
          <a:bodyPr wrap="square">
            <a:spAutoFit/>
          </a:bodyPr>
          <a:lstStyle/>
          <a:p>
            <a:pPr algn="r"/>
            <a:r>
              <a:rPr lang="en-US" dirty="0">
                <a:solidFill>
                  <a:schemeClr val="bg1"/>
                </a:solidFill>
              </a:rPr>
              <a:t>[Source: https://www.brightfutures.org/development/adolescence/substance-abuse.html]</a:t>
            </a:r>
          </a:p>
        </p:txBody>
      </p:sp>
      <p:pic>
        <p:nvPicPr>
          <p:cNvPr id="4" name="Picture 3" descr="A logo with a person in the middle&#10;&#10;Description automatically generated">
            <a:extLst>
              <a:ext uri="{FF2B5EF4-FFF2-40B4-BE49-F238E27FC236}">
                <a16:creationId xmlns:a16="http://schemas.microsoft.com/office/drawing/2014/main" id="{F9FBCC1C-AD5E-B6EC-9E0A-733249CF5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p:nvPr/>
        </p:nvSpPr>
        <p:spPr>
          <a:xfrm>
            <a:off x="8707277" y="317704"/>
            <a:ext cx="2700600" cy="27006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7" name="Google Shape;127;p5"/>
          <p:cNvSpPr/>
          <p:nvPr/>
        </p:nvSpPr>
        <p:spPr>
          <a:xfrm>
            <a:off x="4685001" y="317704"/>
            <a:ext cx="2700600" cy="27006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8" name="Google Shape;128;p5"/>
          <p:cNvSpPr/>
          <p:nvPr/>
        </p:nvSpPr>
        <p:spPr>
          <a:xfrm>
            <a:off x="2520460" y="3511805"/>
            <a:ext cx="2700600" cy="27006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30" name="Google Shape;130;p5" descr="A red sign with white ribbon&#10;&#10;Description automatically generated"/>
          <p:cNvPicPr preferRelativeResize="0"/>
          <p:nvPr/>
        </p:nvPicPr>
        <p:blipFill rotWithShape="1">
          <a:blip r:embed="rId3">
            <a:alphaModFix/>
          </a:blip>
          <a:srcRect/>
          <a:stretch/>
        </p:blipFill>
        <p:spPr>
          <a:xfrm>
            <a:off x="5079099" y="645595"/>
            <a:ext cx="1912403" cy="1845301"/>
          </a:xfrm>
          <a:prstGeom prst="rect">
            <a:avLst/>
          </a:prstGeom>
          <a:noFill/>
          <a:ln>
            <a:noFill/>
          </a:ln>
        </p:spPr>
      </p:pic>
      <p:pic>
        <p:nvPicPr>
          <p:cNvPr id="131" name="Google Shape;131;p5" descr="A group of people with different symbols&#10;&#10;Description automatically generated"/>
          <p:cNvPicPr preferRelativeResize="0"/>
          <p:nvPr/>
        </p:nvPicPr>
        <p:blipFill rotWithShape="1">
          <a:blip r:embed="rId4">
            <a:alphaModFix/>
          </a:blip>
          <a:srcRect/>
          <a:stretch/>
        </p:blipFill>
        <p:spPr>
          <a:xfrm>
            <a:off x="8843949" y="513491"/>
            <a:ext cx="2328672" cy="2246964"/>
          </a:xfrm>
          <a:prstGeom prst="rect">
            <a:avLst/>
          </a:prstGeom>
          <a:noFill/>
          <a:ln>
            <a:noFill/>
          </a:ln>
        </p:spPr>
      </p:pic>
      <p:pic>
        <p:nvPicPr>
          <p:cNvPr id="132" name="Google Shape;132;p5" descr="A group of colorful rectangular signs with text&#10;&#10;Description automatically generated"/>
          <p:cNvPicPr preferRelativeResize="0"/>
          <p:nvPr/>
        </p:nvPicPr>
        <p:blipFill rotWithShape="1">
          <a:blip r:embed="rId5">
            <a:alphaModFix/>
          </a:blip>
          <a:srcRect/>
          <a:stretch/>
        </p:blipFill>
        <p:spPr>
          <a:xfrm>
            <a:off x="2737073" y="3952685"/>
            <a:ext cx="2213155" cy="2135500"/>
          </a:xfrm>
          <a:prstGeom prst="rect">
            <a:avLst/>
          </a:prstGeom>
          <a:noFill/>
          <a:ln>
            <a:noFill/>
          </a:ln>
        </p:spPr>
      </p:pic>
      <p:sp>
        <p:nvSpPr>
          <p:cNvPr id="133" name="Google Shape;133;p5"/>
          <p:cNvSpPr/>
          <p:nvPr/>
        </p:nvSpPr>
        <p:spPr>
          <a:xfrm>
            <a:off x="817651" y="259370"/>
            <a:ext cx="2700600" cy="27006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34" name="Google Shape;134;p5" descr="A cartoon of a person carrying a backpack&#10;&#10;Description automatically generated"/>
          <p:cNvPicPr preferRelativeResize="0"/>
          <p:nvPr/>
        </p:nvPicPr>
        <p:blipFill rotWithShape="1">
          <a:blip r:embed="rId6">
            <a:alphaModFix/>
          </a:blip>
          <a:srcRect/>
          <a:stretch/>
        </p:blipFill>
        <p:spPr>
          <a:xfrm>
            <a:off x="784123" y="317704"/>
            <a:ext cx="2592033" cy="2501085"/>
          </a:xfrm>
          <a:prstGeom prst="rect">
            <a:avLst/>
          </a:prstGeom>
          <a:noFill/>
          <a:ln>
            <a:noFill/>
          </a:ln>
        </p:spPr>
      </p:pic>
      <p:sp>
        <p:nvSpPr>
          <p:cNvPr id="135" name="Google Shape;135;p5"/>
          <p:cNvSpPr/>
          <p:nvPr/>
        </p:nvSpPr>
        <p:spPr>
          <a:xfrm>
            <a:off x="7385601" y="3511805"/>
            <a:ext cx="2700600" cy="27006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36" name="Google Shape;136;p5" descr="A red heart with a band aid on it&#10;&#10;Description automatically generated"/>
          <p:cNvPicPr preferRelativeResize="0"/>
          <p:nvPr/>
        </p:nvPicPr>
        <p:blipFill rotWithShape="1">
          <a:blip r:embed="rId7">
            <a:alphaModFix/>
          </a:blip>
          <a:srcRect/>
          <a:stretch/>
        </p:blipFill>
        <p:spPr>
          <a:xfrm>
            <a:off x="7601591" y="3869880"/>
            <a:ext cx="2268620" cy="2189019"/>
          </a:xfrm>
          <a:prstGeom prst="rect">
            <a:avLst/>
          </a:prstGeom>
          <a:noFill/>
          <a:ln>
            <a:noFill/>
          </a:ln>
        </p:spPr>
      </p:pic>
      <p:sp>
        <p:nvSpPr>
          <p:cNvPr id="2" name="Google Shape;120;p4">
            <a:extLst>
              <a:ext uri="{FF2B5EF4-FFF2-40B4-BE49-F238E27FC236}">
                <a16:creationId xmlns:a16="http://schemas.microsoft.com/office/drawing/2014/main" id="{3B5F8AE8-B178-97B3-E21D-5C372F01CB45}"/>
              </a:ext>
            </a:extLst>
          </p:cNvPr>
          <p:cNvSpPr/>
          <p:nvPr/>
        </p:nvSpPr>
        <p:spPr>
          <a:xfrm rot="-5400000">
            <a:off x="-1595430" y="3036605"/>
            <a:ext cx="4098619"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4500" b="1" i="0" u="none" strike="noStrike" cap="none" dirty="0">
                <a:solidFill>
                  <a:srgbClr val="FFFFFF"/>
                </a:solidFill>
                <a:latin typeface="Arial"/>
                <a:ea typeface="Arial"/>
                <a:cs typeface="Arial"/>
                <a:sym typeface="Arial"/>
              </a:rPr>
              <a:t>Risk Factors</a:t>
            </a:r>
            <a:endParaRPr dirty="0"/>
          </a:p>
        </p:txBody>
      </p:sp>
      <p:pic>
        <p:nvPicPr>
          <p:cNvPr id="3" name="Picture 2" descr="A logo with a person in the middle&#10;&#10;Description automatically generated">
            <a:extLst>
              <a:ext uri="{FF2B5EF4-FFF2-40B4-BE49-F238E27FC236}">
                <a16:creationId xmlns:a16="http://schemas.microsoft.com/office/drawing/2014/main" id="{D7CE8B0D-7CB0-64D2-8125-2266B40FA7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143" name="Google Shape;143;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rgbClr val="888888"/>
              </a:buClr>
              <a:buSzPts val="2400"/>
              <a:buNone/>
            </a:pPr>
            <a:endParaRPr/>
          </a:p>
        </p:txBody>
      </p:sp>
      <p:pic>
        <p:nvPicPr>
          <p:cNvPr id="3" name="Picture 2">
            <a:extLst>
              <a:ext uri="{FF2B5EF4-FFF2-40B4-BE49-F238E27FC236}">
                <a16:creationId xmlns:a16="http://schemas.microsoft.com/office/drawing/2014/main" id="{E0AEF87C-F1AB-ED42-EE4A-834DF2E5E129}"/>
              </a:ext>
            </a:extLst>
          </p:cNvPr>
          <p:cNvPicPr>
            <a:picLocks noChangeAspect="1"/>
          </p:cNvPicPr>
          <p:nvPr/>
        </p:nvPicPr>
        <p:blipFill>
          <a:blip r:embed="rId3"/>
          <a:stretch>
            <a:fillRect/>
          </a:stretch>
        </p:blipFill>
        <p:spPr>
          <a:xfrm>
            <a:off x="0" y="1390"/>
            <a:ext cx="12192000" cy="6855220"/>
          </a:xfrm>
          <a:prstGeom prst="rect">
            <a:avLst/>
          </a:prstGeom>
        </p:spPr>
      </p:pic>
      <p:sp>
        <p:nvSpPr>
          <p:cNvPr id="144" name="Google Shape;144;p6"/>
          <p:cNvSpPr/>
          <p:nvPr/>
        </p:nvSpPr>
        <p:spPr>
          <a:xfrm>
            <a:off x="160756" y="112226"/>
            <a:ext cx="699203" cy="699203"/>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45" name="Google Shape;145;p6" descr="A cartoon of a person carrying a backpack&#10;&#10;Description automatically generated"/>
          <p:cNvPicPr preferRelativeResize="0"/>
          <p:nvPr/>
        </p:nvPicPr>
        <p:blipFill rotWithShape="1">
          <a:blip r:embed="rId4">
            <a:alphaModFix/>
          </a:blip>
          <a:srcRect/>
          <a:stretch/>
        </p:blipFill>
        <p:spPr>
          <a:xfrm>
            <a:off x="160756" y="120803"/>
            <a:ext cx="671094" cy="647547"/>
          </a:xfrm>
          <a:prstGeom prst="rect">
            <a:avLst/>
          </a:prstGeom>
          <a:noFill/>
          <a:ln>
            <a:noFill/>
          </a:ln>
        </p:spPr>
      </p:pic>
      <p:sp>
        <p:nvSpPr>
          <p:cNvPr id="4" name="TextBox 3">
            <a:extLst>
              <a:ext uri="{FF2B5EF4-FFF2-40B4-BE49-F238E27FC236}">
                <a16:creationId xmlns:a16="http://schemas.microsoft.com/office/drawing/2014/main" id="{0F1391D9-CE95-F7E4-45C2-C8FF0DE97188}"/>
              </a:ext>
            </a:extLst>
          </p:cNvPr>
          <p:cNvSpPr txBox="1"/>
          <p:nvPr/>
        </p:nvSpPr>
        <p:spPr>
          <a:xfrm>
            <a:off x="-6350" y="5855324"/>
            <a:ext cx="12192000" cy="830997"/>
          </a:xfrm>
          <a:prstGeom prst="rect">
            <a:avLst/>
          </a:prstGeom>
          <a:solidFill>
            <a:schemeClr val="accent1">
              <a:lumMod val="75000"/>
            </a:schemeClr>
          </a:solidFill>
        </p:spPr>
        <p:txBody>
          <a:bodyPr wrap="square" rtlCol="0">
            <a:spAutoFit/>
          </a:bodyPr>
          <a:lstStyle/>
          <a:p>
            <a:pPr indent="-1270" algn="ctr"/>
            <a:r>
              <a:rPr lang="en-ZA" sz="2400" dirty="0">
                <a:solidFill>
                  <a:schemeClr val="bg1"/>
                </a:solidFill>
                <a:effectLst/>
                <a:latin typeface="Calibri" panose="020F0502020204030204" pitchFamily="34" charset="0"/>
                <a:ea typeface="Calibri" panose="020F0502020204030204" pitchFamily="34" charset="0"/>
              </a:rPr>
              <a:t>Watch: </a:t>
            </a:r>
            <a:r>
              <a:rPr lang="en-ZA" sz="2400" b="1" i="1" dirty="0">
                <a:solidFill>
                  <a:schemeClr val="bg1"/>
                </a:solidFill>
                <a:effectLst/>
                <a:latin typeface="Calibri" panose="020F0502020204030204" pitchFamily="34" charset="0"/>
                <a:ea typeface="Calibri" panose="020F0502020204030204" pitchFamily="34" charset="0"/>
              </a:rPr>
              <a:t>Teenage Pregnancy | Impact on education, health, and mental well-being explored</a:t>
            </a:r>
            <a:endParaRPr lang="en-US" sz="2400" dirty="0">
              <a:solidFill>
                <a:schemeClr val="bg1"/>
              </a:solidFill>
              <a:effectLst/>
              <a:latin typeface="Times New Roman" panose="02020603050405020304" pitchFamily="18" charset="0"/>
              <a:ea typeface="Times New Roman" panose="02020603050405020304" pitchFamily="18" charset="0"/>
            </a:endParaRPr>
          </a:p>
          <a:p>
            <a:pPr indent="-1270" algn="ctr"/>
            <a:r>
              <a:rPr lang="en-ZA" sz="2400" u="sng" dirty="0">
                <a:solidFill>
                  <a:schemeClr val="accent4">
                    <a:lumMod val="60000"/>
                    <a:lumOff val="40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https://www.youtube.com/watch?v=16brQSvq1Vg</a:t>
            </a:r>
            <a:r>
              <a:rPr lang="en-ZA" sz="2400" dirty="0">
                <a:solidFill>
                  <a:schemeClr val="accent4">
                    <a:lumMod val="60000"/>
                    <a:lumOff val="40000"/>
                  </a:schemeClr>
                </a:solidFill>
                <a:effectLst/>
                <a:latin typeface="Calibri" panose="020F0502020204030204" pitchFamily="34" charset="0"/>
                <a:ea typeface="Calibri" panose="020F0502020204030204" pitchFamily="34" charset="0"/>
              </a:rPr>
              <a:t> </a:t>
            </a:r>
            <a:r>
              <a:rPr lang="en-ZA" sz="2400" dirty="0">
                <a:solidFill>
                  <a:schemeClr val="bg1"/>
                </a:solidFill>
                <a:effectLst/>
                <a:latin typeface="Calibri" panose="020F0502020204030204" pitchFamily="34" charset="0"/>
                <a:ea typeface="Calibri" panose="020F0502020204030204" pitchFamily="34" charset="0"/>
              </a:rPr>
              <a:t>(3 min 07 sec)</a:t>
            </a:r>
            <a:endParaRPr lang="en-US" sz="2400" dirty="0">
              <a:solidFill>
                <a:schemeClr val="bg1"/>
              </a:solidFill>
              <a:effectLst/>
              <a:latin typeface="Times New Roman" panose="02020603050405020304" pitchFamily="18" charset="0"/>
              <a:ea typeface="Times New Roman" panose="02020603050405020304" pitchFamily="18" charset="0"/>
            </a:endParaRPr>
          </a:p>
        </p:txBody>
      </p:sp>
      <p:pic>
        <p:nvPicPr>
          <p:cNvPr id="5" name="Picture 4" descr="A logo with a person in the middle&#10;&#10;Description automatically generated">
            <a:extLst>
              <a:ext uri="{FF2B5EF4-FFF2-40B4-BE49-F238E27FC236}">
                <a16:creationId xmlns:a16="http://schemas.microsoft.com/office/drawing/2014/main" id="{36645CD8-8806-7D48-AEB3-B0822B395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4" name="Google Shape;154;p7"/>
          <p:cNvSpPr/>
          <p:nvPr/>
        </p:nvSpPr>
        <p:spPr>
          <a:xfrm>
            <a:off x="160756" y="112226"/>
            <a:ext cx="699203" cy="699203"/>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55" name="Google Shape;155;p7" descr="A cartoon of a person carrying a backpack&#10;&#10;Description automatically generated"/>
          <p:cNvPicPr preferRelativeResize="0"/>
          <p:nvPr/>
        </p:nvPicPr>
        <p:blipFill rotWithShape="1">
          <a:blip r:embed="rId3">
            <a:alphaModFix/>
          </a:blip>
          <a:srcRect/>
          <a:stretch/>
        </p:blipFill>
        <p:spPr>
          <a:xfrm>
            <a:off x="160756" y="120803"/>
            <a:ext cx="671094" cy="647547"/>
          </a:xfrm>
          <a:prstGeom prst="rect">
            <a:avLst/>
          </a:prstGeom>
          <a:noFill/>
          <a:ln>
            <a:noFill/>
          </a:ln>
        </p:spPr>
      </p:pic>
      <p:pic>
        <p:nvPicPr>
          <p:cNvPr id="156" name="Google Shape;156;p7" descr="A graphic of a child's birth&#10;&#10;Description automatically generated with medium confidence"/>
          <p:cNvPicPr preferRelativeResize="0"/>
          <p:nvPr/>
        </p:nvPicPr>
        <p:blipFill rotWithShape="1">
          <a:blip r:embed="rId4">
            <a:alphaModFix/>
          </a:blip>
          <a:srcRect b="38960"/>
          <a:stretch/>
        </p:blipFill>
        <p:spPr>
          <a:xfrm>
            <a:off x="952892" y="725101"/>
            <a:ext cx="5299286" cy="1983920"/>
          </a:xfrm>
          <a:prstGeom prst="rect">
            <a:avLst/>
          </a:prstGeom>
          <a:noFill/>
          <a:ln>
            <a:noFill/>
          </a:ln>
        </p:spPr>
      </p:pic>
      <p:pic>
        <p:nvPicPr>
          <p:cNvPr id="157" name="Google Shape;157;p7" descr="A graphic of a child's birth&#10;&#10;Description automatically generated with medium confidence"/>
          <p:cNvPicPr preferRelativeResize="0"/>
          <p:nvPr/>
        </p:nvPicPr>
        <p:blipFill rotWithShape="1">
          <a:blip r:embed="rId4">
            <a:alphaModFix/>
          </a:blip>
          <a:srcRect t="58938" r="23615"/>
          <a:stretch/>
        </p:blipFill>
        <p:spPr>
          <a:xfrm>
            <a:off x="1341058" y="2926151"/>
            <a:ext cx="9822241" cy="3238392"/>
          </a:xfrm>
          <a:prstGeom prst="rect">
            <a:avLst/>
          </a:prstGeom>
          <a:noFill/>
          <a:ln>
            <a:noFill/>
          </a:ln>
        </p:spPr>
      </p:pic>
      <p:pic>
        <p:nvPicPr>
          <p:cNvPr id="158" name="Google Shape;158;p7" descr="A close-up of a number&#10;&#10;Description automatically generated"/>
          <p:cNvPicPr preferRelativeResize="0"/>
          <p:nvPr/>
        </p:nvPicPr>
        <p:blipFill rotWithShape="1">
          <a:blip r:embed="rId5">
            <a:alphaModFix/>
          </a:blip>
          <a:srcRect/>
          <a:stretch/>
        </p:blipFill>
        <p:spPr>
          <a:xfrm>
            <a:off x="6552076" y="725101"/>
            <a:ext cx="5097867" cy="1983920"/>
          </a:xfrm>
          <a:prstGeom prst="rect">
            <a:avLst/>
          </a:prstGeom>
          <a:noFill/>
          <a:ln>
            <a:noFill/>
          </a:ln>
        </p:spPr>
      </p:pic>
      <p:sp>
        <p:nvSpPr>
          <p:cNvPr id="3" name="TextBox 2">
            <a:extLst>
              <a:ext uri="{FF2B5EF4-FFF2-40B4-BE49-F238E27FC236}">
                <a16:creationId xmlns:a16="http://schemas.microsoft.com/office/drawing/2014/main" id="{7D544AE4-7BA7-9EF5-78C9-2D4BFB8E4336}"/>
              </a:ext>
            </a:extLst>
          </p:cNvPr>
          <p:cNvSpPr txBox="1"/>
          <p:nvPr/>
        </p:nvSpPr>
        <p:spPr>
          <a:xfrm>
            <a:off x="1929099" y="6334780"/>
            <a:ext cx="8646160" cy="523220"/>
          </a:xfrm>
          <a:prstGeom prst="rect">
            <a:avLst/>
          </a:prstGeom>
          <a:solidFill>
            <a:schemeClr val="bg1"/>
          </a:solidFill>
        </p:spPr>
        <p:txBody>
          <a:bodyPr wrap="square">
            <a:spAutoFit/>
          </a:bodyPr>
          <a:lstStyle/>
          <a:p>
            <a:r>
              <a:rPr lang="en-US" i="1" dirty="0">
                <a:latin typeface="Calibri" panose="020F0502020204030204" pitchFamily="34" charset="0"/>
                <a:ea typeface="Calibri" panose="020F0502020204030204" pitchFamily="34" charset="0"/>
                <a:cs typeface="Calibri" panose="020F0502020204030204" pitchFamily="34" charset="0"/>
              </a:rPr>
              <a:t>Adapted from: </a:t>
            </a:r>
            <a:r>
              <a:rPr lang="en-US" i="1" dirty="0">
                <a:latin typeface="Calibri" panose="020F0502020204030204" pitchFamily="34" charset="0"/>
                <a:ea typeface="Calibri" panose="020F0502020204030204" pitchFamily="34" charset="0"/>
                <a:cs typeface="Calibri" panose="020F0502020204030204" pitchFamily="34" charset="0"/>
                <a:hlinkClick r:id="rId6"/>
              </a:rPr>
              <a:t>https://sheconquerssa.co.za/pregnancy/</a:t>
            </a:r>
            <a:r>
              <a:rPr lang="en-US" i="1" dirty="0">
                <a:latin typeface="Calibri" panose="020F0502020204030204" pitchFamily="34" charset="0"/>
                <a:ea typeface="Calibri" panose="020F0502020204030204" pitchFamily="34" charset="0"/>
                <a:cs typeface="Calibri" panose="020F0502020204030204" pitchFamily="34" charset="0"/>
              </a:rPr>
              <a:t> &amp; </a:t>
            </a:r>
            <a:r>
              <a:rPr lang="en-ZA"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a:rPr>
              <a:t>https://www.sabcnews.com/sabcnews/infographic-adolescent-teenage-pregnancy-crisis-in-south-africa/</a:t>
            </a:r>
            <a:r>
              <a:rPr lang="en-GB" i="1" dirty="0">
                <a:latin typeface="Calibri" panose="020F0502020204030204" pitchFamily="34" charset="0"/>
                <a:ea typeface="Calibri" panose="020F0502020204030204" pitchFamily="34" charset="0"/>
                <a:cs typeface="Calibri" panose="020F0502020204030204" pitchFamily="34" charset="0"/>
              </a:rPr>
              <a:t> Accessed on: 29 July 2024] </a:t>
            </a:r>
            <a:endParaRPr lang="en-US" i="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logo with a person in the middle&#10;&#10;Description automatically generated">
            <a:extLst>
              <a:ext uri="{FF2B5EF4-FFF2-40B4-BE49-F238E27FC236}">
                <a16:creationId xmlns:a16="http://schemas.microsoft.com/office/drawing/2014/main" id="{C714F03F-F7FA-3F9C-61C7-0B4E8F95BB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4" name="Rectangle 3">
            <a:extLst>
              <a:ext uri="{FF2B5EF4-FFF2-40B4-BE49-F238E27FC236}">
                <a16:creationId xmlns:a16="http://schemas.microsoft.com/office/drawing/2014/main" id="{2AF82414-94A7-6F63-181C-D1ED17FDCA59}"/>
              </a:ext>
            </a:extLst>
          </p:cNvPr>
          <p:cNvSpPr/>
          <p:nvPr/>
        </p:nvSpPr>
        <p:spPr>
          <a:xfrm>
            <a:off x="0" y="0"/>
            <a:ext cx="12192000" cy="5156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64;p13" descr="Five Key Components Of Exit Tickets | by dem plates | Medium">
            <a:extLst>
              <a:ext uri="{FF2B5EF4-FFF2-40B4-BE49-F238E27FC236}">
                <a16:creationId xmlns:a16="http://schemas.microsoft.com/office/drawing/2014/main" id="{36491386-F9F6-EE86-817A-527589EA3CFE}"/>
              </a:ext>
            </a:extLst>
          </p:cNvPr>
          <p:cNvPicPr preferRelativeResize="0"/>
          <p:nvPr/>
        </p:nvPicPr>
        <p:blipFill rotWithShape="1">
          <a:blip r:embed="rId3">
            <a:alphaModFix/>
          </a:blip>
          <a:srcRect/>
          <a:stretch/>
        </p:blipFill>
        <p:spPr>
          <a:xfrm>
            <a:off x="2422760" y="564571"/>
            <a:ext cx="7346480" cy="3730337"/>
          </a:xfrm>
          <a:prstGeom prst="rect">
            <a:avLst/>
          </a:prstGeom>
          <a:noFill/>
          <a:ln>
            <a:noFill/>
          </a:ln>
        </p:spPr>
      </p:pic>
      <p:pic>
        <p:nvPicPr>
          <p:cNvPr id="5" name="Picture 4" descr="A logo with a person in the middle&#10;&#10;Description automatically generated">
            <a:extLst>
              <a:ext uri="{FF2B5EF4-FFF2-40B4-BE49-F238E27FC236}">
                <a16:creationId xmlns:a16="http://schemas.microsoft.com/office/drawing/2014/main" id="{548199FD-C1A6-CFEC-4967-2262AF550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9876" y="0"/>
            <a:ext cx="158212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30807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0f9bb933567494aaa2a6b81286c406b8">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1d11c5b60a53f6d9f3b6cd84ce6302db"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202FC2-9958-4DF1-9E1D-6CC78100CD84}">
  <ds:schemaRefs>
    <ds:schemaRef ds:uri="http://schemas.microsoft.com/sharepoint/v3/contenttype/forms"/>
  </ds:schemaRefs>
</ds:datastoreItem>
</file>

<file path=customXml/itemProps2.xml><?xml version="1.0" encoding="utf-8"?>
<ds:datastoreItem xmlns:ds="http://schemas.openxmlformats.org/officeDocument/2006/customXml" ds:itemID="{0FB73AF8-E61F-415F-A15F-2CCFC5C0A5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75</TotalTime>
  <Words>2794</Words>
  <Application>Microsoft Office PowerPoint</Application>
  <PresentationFormat>Widescreen</PresentationFormat>
  <Paragraphs>137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Courier New</vt:lpstr>
      <vt:lpstr>Calibri</vt:lpstr>
      <vt:lpstr>Arial</vt:lpstr>
      <vt:lpstr>Times New Roman</vt:lpstr>
      <vt:lpstr>Symbol</vt:lpstr>
      <vt:lpstr>Office Theme</vt:lpstr>
      <vt:lpstr>PowerPoint Presentation</vt:lpstr>
      <vt:lpstr>TRUE or FALSE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2024-08-05T12:55:05Z</dcterms:modified>
</cp:coreProperties>
</file>