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14"/>
  </p:notesMasterIdLst>
  <p:sldIdLst>
    <p:sldId id="256" r:id="rId4"/>
    <p:sldId id="257" r:id="rId5"/>
    <p:sldId id="258" r:id="rId6"/>
    <p:sldId id="266" r:id="rId7"/>
    <p:sldId id="267" r:id="rId8"/>
    <p:sldId id="261" r:id="rId9"/>
    <p:sldId id="268" r:id="rId10"/>
    <p:sldId id="269" r:id="rId11"/>
    <p:sldId id="264" r:id="rId12"/>
    <p:sldId id="265"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jqEpfP9W4qbn2NW8WQlO8yHANJr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C9DC1A-52D9-4FDE-8577-C407C8B34899}" v="1" dt="2024-10-14T06:49:16.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182" autoAdjust="0"/>
  </p:normalViewPr>
  <p:slideViewPr>
    <p:cSldViewPr snapToGrid="0">
      <p:cViewPr varScale="1">
        <p:scale>
          <a:sx n="35" d="100"/>
          <a:sy n="35" d="100"/>
        </p:scale>
        <p:origin x="241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25" Type="http://schemas.microsoft.com/office/2015/10/relationships/revisionInfo" Target="revisionInfo.xml"/><Relationship Id="rId2" Type="http://schemas.openxmlformats.org/officeDocument/2006/relationships/customXml" Target="../customXml/item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23" Type="http://schemas.openxmlformats.org/officeDocument/2006/relationships/tableStyles" Target="tableStyles.xml"/><Relationship Id="rId10" Type="http://schemas.openxmlformats.org/officeDocument/2006/relationships/slide" Target="slides/slide7.xml"/><Relationship Id="rId19"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430516F4-3E8B-4C3A-9B90-23D1991C364F}"/>
    <pc:docChg chg="undo custSel modSld">
      <pc:chgData name="Megan Botes" userId="70568131-745a-489b-b4fe-9e78c579dd6d" providerId="ADAL" clId="{430516F4-3E8B-4C3A-9B90-23D1991C364F}" dt="2024-08-19T06:03:54.332" v="18" actId="962"/>
      <pc:docMkLst>
        <pc:docMk/>
      </pc:docMkLst>
      <pc:sldChg chg="addSp delSp modSp mod">
        <pc:chgData name="Megan Botes" userId="70568131-745a-489b-b4fe-9e78c579dd6d" providerId="ADAL" clId="{430516F4-3E8B-4C3A-9B90-23D1991C364F}" dt="2024-08-19T06:03:54.332" v="18" actId="962"/>
        <pc:sldMkLst>
          <pc:docMk/>
          <pc:sldMk cId="0" sldId="256"/>
        </pc:sldMkLst>
        <pc:picChg chg="add del mod">
          <ac:chgData name="Megan Botes" userId="70568131-745a-489b-b4fe-9e78c579dd6d" providerId="ADAL" clId="{430516F4-3E8B-4C3A-9B90-23D1991C364F}" dt="2024-08-19T05:57:42.150" v="14" actId="478"/>
          <ac:picMkLst>
            <pc:docMk/>
            <pc:sldMk cId="0" sldId="256"/>
            <ac:picMk id="4" creationId="{95201CA2-D1AB-5B88-4CDA-6B7440A80F89}"/>
          </ac:picMkLst>
        </pc:picChg>
        <pc:picChg chg="add mod ord">
          <ac:chgData name="Megan Botes" userId="70568131-745a-489b-b4fe-9e78c579dd6d" providerId="ADAL" clId="{430516F4-3E8B-4C3A-9B90-23D1991C364F}" dt="2024-08-19T06:03:54.332" v="18" actId="962"/>
          <ac:picMkLst>
            <pc:docMk/>
            <pc:sldMk cId="0" sldId="256"/>
            <ac:picMk id="6" creationId="{E8467B9C-B25B-5325-F6B2-7C06216F5F1F}"/>
          </ac:picMkLst>
        </pc:picChg>
      </pc:sldChg>
      <pc:sldChg chg="addSp delSp modSp mod setBg setClrOvrMap">
        <pc:chgData name="Megan Botes" userId="70568131-745a-489b-b4fe-9e78c579dd6d" providerId="ADAL" clId="{430516F4-3E8B-4C3A-9B90-23D1991C364F}" dt="2024-08-15T06:56:24.671" v="8" actId="26606"/>
        <pc:sldMkLst>
          <pc:docMk/>
          <pc:sldMk cId="0" sldId="264"/>
        </pc:sldMkLst>
        <pc:spChg chg="mod">
          <ac:chgData name="Megan Botes" userId="70568131-745a-489b-b4fe-9e78c579dd6d" providerId="ADAL" clId="{430516F4-3E8B-4C3A-9B90-23D1991C364F}" dt="2024-08-15T06:56:24.671" v="8" actId="26606"/>
          <ac:spMkLst>
            <pc:docMk/>
            <pc:sldMk cId="0" sldId="264"/>
            <ac:spMk id="4" creationId="{CDA6F4C6-C875-2D94-767F-CDC71BC1EBE1}"/>
          </ac:spMkLst>
        </pc:spChg>
        <pc:spChg chg="add del">
          <ac:chgData name="Megan Botes" userId="70568131-745a-489b-b4fe-9e78c579dd6d" providerId="ADAL" clId="{430516F4-3E8B-4C3A-9B90-23D1991C364F}" dt="2024-08-15T06:56:24.671" v="8" actId="26606"/>
          <ac:spMkLst>
            <pc:docMk/>
            <pc:sldMk cId="0" sldId="264"/>
            <ac:spMk id="20" creationId="{71B2258F-86CA-4D4D-8270-BC05FCDEBFB3}"/>
          </ac:spMkLst>
        </pc:spChg>
        <pc:spChg chg="add del">
          <ac:chgData name="Megan Botes" userId="70568131-745a-489b-b4fe-9e78c579dd6d" providerId="ADAL" clId="{430516F4-3E8B-4C3A-9B90-23D1991C364F}" dt="2024-08-15T06:56:24.660" v="7" actId="26606"/>
          <ac:spMkLst>
            <pc:docMk/>
            <pc:sldMk cId="0" sldId="264"/>
            <ac:spMk id="25" creationId="{71B2258F-86CA-4D4D-8270-BC05FCDEBFB3}"/>
          </ac:spMkLst>
        </pc:spChg>
        <pc:spChg chg="add">
          <ac:chgData name="Megan Botes" userId="70568131-745a-489b-b4fe-9e78c579dd6d" providerId="ADAL" clId="{430516F4-3E8B-4C3A-9B90-23D1991C364F}" dt="2024-08-15T06:56:24.671" v="8" actId="26606"/>
          <ac:spMkLst>
            <pc:docMk/>
            <pc:sldMk cId="0" sldId="264"/>
            <ac:spMk id="27" creationId="{007891EC-4501-44ED-A8C8-B11B6DB767AB}"/>
          </ac:spMkLst>
        </pc:spChg>
        <pc:spChg chg="add">
          <ac:chgData name="Megan Botes" userId="70568131-745a-489b-b4fe-9e78c579dd6d" providerId="ADAL" clId="{430516F4-3E8B-4C3A-9B90-23D1991C364F}" dt="2024-08-15T06:56:24.671" v="8" actId="26606"/>
          <ac:spMkLst>
            <pc:docMk/>
            <pc:sldMk cId="0" sldId="264"/>
            <ac:spMk id="28" creationId="{C1DD1A8A-57D5-4A81-AD04-532B043C5611}"/>
          </ac:spMkLst>
        </pc:spChg>
        <pc:picChg chg="del mod">
          <ac:chgData name="Megan Botes" userId="70568131-745a-489b-b4fe-9e78c579dd6d" providerId="ADAL" clId="{430516F4-3E8B-4C3A-9B90-23D1991C364F}" dt="2024-08-15T06:55:30.273" v="1" actId="478"/>
          <ac:picMkLst>
            <pc:docMk/>
            <pc:sldMk cId="0" sldId="264"/>
            <ac:picMk id="3" creationId="{EB5914CE-C2E8-B87E-F92E-E9163A4F37BF}"/>
          </ac:picMkLst>
        </pc:picChg>
        <pc:picChg chg="add mod ord">
          <ac:chgData name="Megan Botes" userId="70568131-745a-489b-b4fe-9e78c579dd6d" providerId="ADAL" clId="{430516F4-3E8B-4C3A-9B90-23D1991C364F}" dt="2024-08-15T06:56:24.671" v="8" actId="26606"/>
          <ac:picMkLst>
            <pc:docMk/>
            <pc:sldMk cId="0" sldId="264"/>
            <ac:picMk id="6" creationId="{9483E831-1D56-EE11-6923-BF94582C1511}"/>
          </ac:picMkLst>
        </pc:picChg>
      </pc:sldChg>
    </pc:docChg>
  </pc:docChgLst>
  <pc:docChgLst>
    <pc:chgData name="Hp Unit" userId="86ec350514542ee1" providerId="LiveId" clId="{EAB4D0F4-7F8A-4957-BBFE-3602D63E0B83}"/>
    <pc:docChg chg="undo custSel addSld delSld modSld">
      <pc:chgData name="Hp Unit" userId="86ec350514542ee1" providerId="LiveId" clId="{EAB4D0F4-7F8A-4957-BBFE-3602D63E0B83}" dt="2024-10-07T09:48:42.010" v="573"/>
      <pc:docMkLst>
        <pc:docMk/>
      </pc:docMkLst>
      <pc:sldChg chg="addSp delSp modSp mod modNotesTx">
        <pc:chgData name="Hp Unit" userId="86ec350514542ee1" providerId="LiveId" clId="{EAB4D0F4-7F8A-4957-BBFE-3602D63E0B83}" dt="2024-10-07T09:46:22.019" v="548"/>
        <pc:sldMkLst>
          <pc:docMk/>
          <pc:sldMk cId="0" sldId="256"/>
        </pc:sldMkLst>
        <pc:picChg chg="add mod ord">
          <ac:chgData name="Hp Unit" userId="86ec350514542ee1" providerId="LiveId" clId="{EAB4D0F4-7F8A-4957-BBFE-3602D63E0B83}" dt="2024-10-04T10:51:40.292" v="4" actId="171"/>
          <ac:picMkLst>
            <pc:docMk/>
            <pc:sldMk cId="0" sldId="256"/>
            <ac:picMk id="4" creationId="{7E9D9C67-D771-A93E-40F7-B5E8F2F0853E}"/>
          </ac:picMkLst>
        </pc:picChg>
        <pc:picChg chg="del">
          <ac:chgData name="Hp Unit" userId="86ec350514542ee1" providerId="LiveId" clId="{EAB4D0F4-7F8A-4957-BBFE-3602D63E0B83}" dt="2024-10-04T10:51:11.296" v="0" actId="478"/>
          <ac:picMkLst>
            <pc:docMk/>
            <pc:sldMk cId="0" sldId="256"/>
            <ac:picMk id="6" creationId="{E8467B9C-B25B-5325-F6B2-7C06216F5F1F}"/>
          </ac:picMkLst>
        </pc:picChg>
      </pc:sldChg>
      <pc:sldChg chg="addSp delSp modSp mod modNotesTx">
        <pc:chgData name="Hp Unit" userId="86ec350514542ee1" providerId="LiveId" clId="{EAB4D0F4-7F8A-4957-BBFE-3602D63E0B83}" dt="2024-10-07T09:46:52.491" v="550" actId="15"/>
        <pc:sldMkLst>
          <pc:docMk/>
          <pc:sldMk cId="0" sldId="257"/>
        </pc:sldMkLst>
        <pc:picChg chg="add mod">
          <ac:chgData name="Hp Unit" userId="86ec350514542ee1" providerId="LiveId" clId="{EAB4D0F4-7F8A-4957-BBFE-3602D63E0B83}" dt="2024-10-04T10:52:24.942" v="10" actId="14100"/>
          <ac:picMkLst>
            <pc:docMk/>
            <pc:sldMk cId="0" sldId="257"/>
            <ac:picMk id="3" creationId="{57079A61-CC43-B089-F9B2-A358D87BA24E}"/>
          </ac:picMkLst>
        </pc:picChg>
        <pc:picChg chg="del">
          <ac:chgData name="Hp Unit" userId="86ec350514542ee1" providerId="LiveId" clId="{EAB4D0F4-7F8A-4957-BBFE-3602D63E0B83}" dt="2024-10-04T10:52:07.761" v="5" actId="478"/>
          <ac:picMkLst>
            <pc:docMk/>
            <pc:sldMk cId="0" sldId="257"/>
            <ac:picMk id="5" creationId="{F0A9791B-2AC7-1501-22DE-2A99650CB7C8}"/>
          </ac:picMkLst>
        </pc:picChg>
      </pc:sldChg>
      <pc:sldChg chg="modSp mod modNotesTx">
        <pc:chgData name="Hp Unit" userId="86ec350514542ee1" providerId="LiveId" clId="{EAB4D0F4-7F8A-4957-BBFE-3602D63E0B83}" dt="2024-10-07T09:47:01.024" v="551"/>
        <pc:sldMkLst>
          <pc:docMk/>
          <pc:sldMk cId="0" sldId="258"/>
        </pc:sldMkLst>
        <pc:spChg chg="mod">
          <ac:chgData name="Hp Unit" userId="86ec350514542ee1" providerId="LiveId" clId="{EAB4D0F4-7F8A-4957-BBFE-3602D63E0B83}" dt="2024-10-04T10:53:44.160" v="60" actId="20577"/>
          <ac:spMkLst>
            <pc:docMk/>
            <pc:sldMk cId="0" sldId="258"/>
            <ac:spMk id="99" creationId="{00000000-0000-0000-0000-000000000000}"/>
          </ac:spMkLst>
        </pc:spChg>
      </pc:sldChg>
      <pc:sldChg chg="modSp mod modAnim modNotesTx">
        <pc:chgData name="Hp Unit" userId="86ec350514542ee1" providerId="LiveId" clId="{EAB4D0F4-7F8A-4957-BBFE-3602D63E0B83}" dt="2024-10-07T09:47:47.716" v="566"/>
        <pc:sldMkLst>
          <pc:docMk/>
          <pc:sldMk cId="0" sldId="261"/>
        </pc:sldMkLst>
        <pc:spChg chg="mod">
          <ac:chgData name="Hp Unit" userId="86ec350514542ee1" providerId="LiveId" clId="{EAB4D0F4-7F8A-4957-BBFE-3602D63E0B83}" dt="2024-10-04T11:11:54.517" v="179" actId="20577"/>
          <ac:spMkLst>
            <pc:docMk/>
            <pc:sldMk cId="0" sldId="261"/>
            <ac:spMk id="135" creationId="{00000000-0000-0000-0000-000000000000}"/>
          </ac:spMkLst>
        </pc:spChg>
        <pc:spChg chg="mod">
          <ac:chgData name="Hp Unit" userId="86ec350514542ee1" providerId="LiveId" clId="{EAB4D0F4-7F8A-4957-BBFE-3602D63E0B83}" dt="2024-10-04T11:13:24.438" v="196" actId="14100"/>
          <ac:spMkLst>
            <pc:docMk/>
            <pc:sldMk cId="0" sldId="261"/>
            <ac:spMk id="136" creationId="{00000000-0000-0000-0000-000000000000}"/>
          </ac:spMkLst>
        </pc:spChg>
        <pc:spChg chg="mod">
          <ac:chgData name="Hp Unit" userId="86ec350514542ee1" providerId="LiveId" clId="{EAB4D0F4-7F8A-4957-BBFE-3602D63E0B83}" dt="2024-10-04T11:13:05.735" v="194" actId="6549"/>
          <ac:spMkLst>
            <pc:docMk/>
            <pc:sldMk cId="0" sldId="261"/>
            <ac:spMk id="139" creationId="{00000000-0000-0000-0000-000000000000}"/>
          </ac:spMkLst>
        </pc:spChg>
        <pc:spChg chg="mod">
          <ac:chgData name="Hp Unit" userId="86ec350514542ee1" providerId="LiveId" clId="{EAB4D0F4-7F8A-4957-BBFE-3602D63E0B83}" dt="2024-10-04T11:13:40.493" v="201" actId="20577"/>
          <ac:spMkLst>
            <pc:docMk/>
            <pc:sldMk cId="0" sldId="261"/>
            <ac:spMk id="142" creationId="{00000000-0000-0000-0000-000000000000}"/>
          </ac:spMkLst>
        </pc:spChg>
        <pc:spChg chg="mod">
          <ac:chgData name="Hp Unit" userId="86ec350514542ee1" providerId="LiveId" clId="{EAB4D0F4-7F8A-4957-BBFE-3602D63E0B83}" dt="2024-10-04T11:13:57.092" v="207" actId="14100"/>
          <ac:spMkLst>
            <pc:docMk/>
            <pc:sldMk cId="0" sldId="261"/>
            <ac:spMk id="143" creationId="{00000000-0000-0000-0000-000000000000}"/>
          </ac:spMkLst>
        </pc:spChg>
      </pc:sldChg>
      <pc:sldChg chg="modSp mod modNotesTx">
        <pc:chgData name="Hp Unit" userId="86ec350514542ee1" providerId="LiveId" clId="{EAB4D0F4-7F8A-4957-BBFE-3602D63E0B83}" dt="2024-10-07T09:48:30.893" v="572"/>
        <pc:sldMkLst>
          <pc:docMk/>
          <pc:sldMk cId="0" sldId="264"/>
        </pc:sldMkLst>
        <pc:spChg chg="mod">
          <ac:chgData name="Hp Unit" userId="86ec350514542ee1" providerId="LiveId" clId="{EAB4D0F4-7F8A-4957-BBFE-3602D63E0B83}" dt="2024-10-04T11:28:50.714" v="392" actId="20577"/>
          <ac:spMkLst>
            <pc:docMk/>
            <pc:sldMk cId="0" sldId="264"/>
            <ac:spMk id="4" creationId="{CDA6F4C6-C875-2D94-767F-CDC71BC1EBE1}"/>
          </ac:spMkLst>
        </pc:spChg>
      </pc:sldChg>
      <pc:sldChg chg="modSp mod modNotesTx">
        <pc:chgData name="Hp Unit" userId="86ec350514542ee1" providerId="LiveId" clId="{EAB4D0F4-7F8A-4957-BBFE-3602D63E0B83}" dt="2024-10-07T09:48:42.010" v="573"/>
        <pc:sldMkLst>
          <pc:docMk/>
          <pc:sldMk cId="0" sldId="265"/>
        </pc:sldMkLst>
        <pc:spChg chg="mod">
          <ac:chgData name="Hp Unit" userId="86ec350514542ee1" providerId="LiveId" clId="{EAB4D0F4-7F8A-4957-BBFE-3602D63E0B83}" dt="2024-10-04T11:29:04.860" v="412" actId="20577"/>
          <ac:spMkLst>
            <pc:docMk/>
            <pc:sldMk cId="0" sldId="265"/>
            <ac:spMk id="4" creationId="{E6995532-BD83-34E2-83A0-4EDD5A399DA3}"/>
          </ac:spMkLst>
        </pc:spChg>
      </pc:sldChg>
      <pc:sldChg chg="addSp delSp modSp mod delAnim modAnim modNotesTx">
        <pc:chgData name="Hp Unit" userId="86ec350514542ee1" providerId="LiveId" clId="{EAB4D0F4-7F8A-4957-BBFE-3602D63E0B83}" dt="2024-10-07T09:47:18.329" v="559"/>
        <pc:sldMkLst>
          <pc:docMk/>
          <pc:sldMk cId="1814581874" sldId="266"/>
        </pc:sldMkLst>
        <pc:spChg chg="mod">
          <ac:chgData name="Hp Unit" userId="86ec350514542ee1" providerId="LiveId" clId="{EAB4D0F4-7F8A-4957-BBFE-3602D63E0B83}" dt="2024-10-04T11:16:46.519" v="273" actId="403"/>
          <ac:spMkLst>
            <pc:docMk/>
            <pc:sldMk cId="1814581874" sldId="266"/>
            <ac:spMk id="2" creationId="{4A9DC9C6-3FCA-386F-2974-763B64195AAB}"/>
          </ac:spMkLst>
        </pc:spChg>
        <pc:spChg chg="mod">
          <ac:chgData name="Hp Unit" userId="86ec350514542ee1" providerId="LiveId" clId="{EAB4D0F4-7F8A-4957-BBFE-3602D63E0B83}" dt="2024-10-04T11:16:29.733" v="269" actId="113"/>
          <ac:spMkLst>
            <pc:docMk/>
            <pc:sldMk cId="1814581874" sldId="266"/>
            <ac:spMk id="3" creationId="{92AD7AA6-AC43-40B1-C819-DBD22B45F915}"/>
          </ac:spMkLst>
        </pc:spChg>
        <pc:spChg chg="mod">
          <ac:chgData name="Hp Unit" userId="86ec350514542ee1" providerId="LiveId" clId="{EAB4D0F4-7F8A-4957-BBFE-3602D63E0B83}" dt="2024-10-04T10:57:38.350" v="126" actId="20577"/>
          <ac:spMkLst>
            <pc:docMk/>
            <pc:sldMk cId="1814581874" sldId="266"/>
            <ac:spMk id="7" creationId="{5C2FEF8A-0709-C1BD-78A4-A83F4799D0B4}"/>
          </ac:spMkLst>
        </pc:spChg>
        <pc:picChg chg="del">
          <ac:chgData name="Hp Unit" userId="86ec350514542ee1" providerId="LiveId" clId="{EAB4D0F4-7F8A-4957-BBFE-3602D63E0B83}" dt="2024-10-04T11:10:54.907" v="127" actId="478"/>
          <ac:picMkLst>
            <pc:docMk/>
            <pc:sldMk cId="1814581874" sldId="266"/>
            <ac:picMk id="4" creationId="{9B0FFE51-2CD7-63C5-BD83-588BB211238F}"/>
          </ac:picMkLst>
        </pc:picChg>
        <pc:picChg chg="add mod modCrop">
          <ac:chgData name="Hp Unit" userId="86ec350514542ee1" providerId="LiveId" clId="{EAB4D0F4-7F8A-4957-BBFE-3602D63E0B83}" dt="2024-10-04T11:11:30.174" v="135" actId="1076"/>
          <ac:picMkLst>
            <pc:docMk/>
            <pc:sldMk cId="1814581874" sldId="266"/>
            <ac:picMk id="6" creationId="{F2899375-71D7-BF5E-C24A-41BD1D23069B}"/>
          </ac:picMkLst>
        </pc:picChg>
      </pc:sldChg>
      <pc:sldChg chg="modSp mod modAnim modNotesTx">
        <pc:chgData name="Hp Unit" userId="86ec350514542ee1" providerId="LiveId" clId="{EAB4D0F4-7F8A-4957-BBFE-3602D63E0B83}" dt="2024-10-07T09:47:35.456" v="565" actId="20577"/>
        <pc:sldMkLst>
          <pc:docMk/>
          <pc:sldMk cId="2919121406" sldId="267"/>
        </pc:sldMkLst>
        <pc:spChg chg="mod">
          <ac:chgData name="Hp Unit" userId="86ec350514542ee1" providerId="LiveId" clId="{EAB4D0F4-7F8A-4957-BBFE-3602D63E0B83}" dt="2024-10-04T11:17:09.089" v="287" actId="120"/>
          <ac:spMkLst>
            <pc:docMk/>
            <pc:sldMk cId="2919121406" sldId="267"/>
            <ac:spMk id="2" creationId="{4A9DC9C6-3FCA-386F-2974-763B64195AAB}"/>
          </ac:spMkLst>
        </pc:spChg>
        <pc:spChg chg="mod">
          <ac:chgData name="Hp Unit" userId="86ec350514542ee1" providerId="LiveId" clId="{EAB4D0F4-7F8A-4957-BBFE-3602D63E0B83}" dt="2024-10-04T11:17:30.028" v="302" actId="207"/>
          <ac:spMkLst>
            <pc:docMk/>
            <pc:sldMk cId="2919121406" sldId="267"/>
            <ac:spMk id="3" creationId="{92AD7AA6-AC43-40B1-C819-DBD22B45F915}"/>
          </ac:spMkLst>
        </pc:spChg>
        <pc:spChg chg="mod">
          <ac:chgData name="Hp Unit" userId="86ec350514542ee1" providerId="LiveId" clId="{EAB4D0F4-7F8A-4957-BBFE-3602D63E0B83}" dt="2024-10-04T10:57:31.442" v="124" actId="20577"/>
          <ac:spMkLst>
            <pc:docMk/>
            <pc:sldMk cId="2919121406" sldId="267"/>
            <ac:spMk id="7" creationId="{0F5717E9-806E-EE39-F4FA-06F2EED4BA21}"/>
          </ac:spMkLst>
        </pc:spChg>
      </pc:sldChg>
      <pc:sldChg chg="addSp delSp modSp add del mod delAnim modAnim modNotesTx">
        <pc:chgData name="Hp Unit" userId="86ec350514542ee1" providerId="LiveId" clId="{EAB4D0F4-7F8A-4957-BBFE-3602D63E0B83}" dt="2024-10-07T09:48:08.410" v="568"/>
        <pc:sldMkLst>
          <pc:docMk/>
          <pc:sldMk cId="3909345590" sldId="268"/>
        </pc:sldMkLst>
        <pc:spChg chg="mod">
          <ac:chgData name="Hp Unit" userId="86ec350514542ee1" providerId="LiveId" clId="{EAB4D0F4-7F8A-4957-BBFE-3602D63E0B83}" dt="2024-10-04T11:17:44.927" v="306" actId="404"/>
          <ac:spMkLst>
            <pc:docMk/>
            <pc:sldMk cId="3909345590" sldId="268"/>
            <ac:spMk id="2" creationId="{4A9DC9C6-3FCA-386F-2974-763B64195AAB}"/>
          </ac:spMkLst>
        </pc:spChg>
        <pc:spChg chg="mod">
          <ac:chgData name="Hp Unit" userId="86ec350514542ee1" providerId="LiveId" clId="{EAB4D0F4-7F8A-4957-BBFE-3602D63E0B83}" dt="2024-10-04T11:18:15.389" v="313" actId="207"/>
          <ac:spMkLst>
            <pc:docMk/>
            <pc:sldMk cId="3909345590" sldId="268"/>
            <ac:spMk id="3" creationId="{92AD7AA6-AC43-40B1-C819-DBD22B45F915}"/>
          </ac:spMkLst>
        </pc:spChg>
        <pc:spChg chg="mod">
          <ac:chgData name="Hp Unit" userId="86ec350514542ee1" providerId="LiveId" clId="{EAB4D0F4-7F8A-4957-BBFE-3602D63E0B83}" dt="2024-10-04T11:18:36.435" v="332" actId="20577"/>
          <ac:spMkLst>
            <pc:docMk/>
            <pc:sldMk cId="3909345590" sldId="268"/>
            <ac:spMk id="7" creationId="{0F5717E9-806E-EE39-F4FA-06F2EED4BA21}"/>
          </ac:spMkLst>
        </pc:spChg>
        <pc:picChg chg="del">
          <ac:chgData name="Hp Unit" userId="86ec350514542ee1" providerId="LiveId" clId="{EAB4D0F4-7F8A-4957-BBFE-3602D63E0B83}" dt="2024-10-04T11:26:12.234" v="333" actId="478"/>
          <ac:picMkLst>
            <pc:docMk/>
            <pc:sldMk cId="3909345590" sldId="268"/>
            <ac:picMk id="4" creationId="{D6978330-CDF7-646D-6AA8-DC489B9C6B53}"/>
          </ac:picMkLst>
        </pc:picChg>
        <pc:picChg chg="add mod modCrop">
          <ac:chgData name="Hp Unit" userId="86ec350514542ee1" providerId="LiveId" clId="{EAB4D0F4-7F8A-4957-BBFE-3602D63E0B83}" dt="2024-10-04T11:27:02.365" v="342" actId="1076"/>
          <ac:picMkLst>
            <pc:docMk/>
            <pc:sldMk cId="3909345590" sldId="268"/>
            <ac:picMk id="8" creationId="{BA3780BE-CB27-6411-1AD8-79E62BEDC4E1}"/>
          </ac:picMkLst>
        </pc:picChg>
      </pc:sldChg>
      <pc:sldChg chg="modSp mod modAnim modNotesTx">
        <pc:chgData name="Hp Unit" userId="86ec350514542ee1" providerId="LiveId" clId="{EAB4D0F4-7F8A-4957-BBFE-3602D63E0B83}" dt="2024-10-07T09:48:21.370" v="570"/>
        <pc:sldMkLst>
          <pc:docMk/>
          <pc:sldMk cId="4131833594" sldId="269"/>
        </pc:sldMkLst>
        <pc:spChg chg="mod">
          <ac:chgData name="Hp Unit" userId="86ec350514542ee1" providerId="LiveId" clId="{EAB4D0F4-7F8A-4957-BBFE-3602D63E0B83}" dt="2024-10-04T11:28:15.016" v="365" actId="20577"/>
          <ac:spMkLst>
            <pc:docMk/>
            <pc:sldMk cId="4131833594" sldId="269"/>
            <ac:spMk id="2" creationId="{4A9DC9C6-3FCA-386F-2974-763B64195AAB}"/>
          </ac:spMkLst>
        </pc:spChg>
        <pc:spChg chg="mod">
          <ac:chgData name="Hp Unit" userId="86ec350514542ee1" providerId="LiveId" clId="{EAB4D0F4-7F8A-4957-BBFE-3602D63E0B83}" dt="2024-10-04T11:28:33.744" v="368" actId="207"/>
          <ac:spMkLst>
            <pc:docMk/>
            <pc:sldMk cId="4131833594" sldId="269"/>
            <ac:spMk id="3" creationId="{92AD7AA6-AC43-40B1-C819-DBD22B45F915}"/>
          </ac:spMkLst>
        </pc:spChg>
      </pc:sldChg>
    </pc:docChg>
  </pc:docChgLst>
  <pc:docChgLst>
    <pc:chgData name="Hp Unit" userId="86ec350514542ee1" providerId="LiveId" clId="{8039BE6B-8D84-487D-8543-1F98E8BB628F}"/>
    <pc:docChg chg="undo custSel addSld delSld modSld sldOrd">
      <pc:chgData name="Hp Unit" userId="86ec350514542ee1" providerId="LiveId" clId="{8039BE6B-8D84-487D-8543-1F98E8BB628F}" dt="2024-08-12T12:49:32.491" v="750" actId="114"/>
      <pc:docMkLst>
        <pc:docMk/>
      </pc:docMkLst>
      <pc:sldChg chg="addSp modSp modNotesTx">
        <pc:chgData name="Hp Unit" userId="86ec350514542ee1" providerId="LiveId" clId="{8039BE6B-8D84-487D-8543-1F98E8BB628F}" dt="2024-08-12T12:45:11.220" v="717"/>
        <pc:sldMkLst>
          <pc:docMk/>
          <pc:sldMk cId="0" sldId="256"/>
        </pc:sldMkLst>
        <pc:picChg chg="add mod">
          <ac:chgData name="Hp Unit" userId="86ec350514542ee1" providerId="LiveId" clId="{8039BE6B-8D84-487D-8543-1F98E8BB628F}" dt="2024-08-12T12:45:11.220" v="717"/>
          <ac:picMkLst>
            <pc:docMk/>
            <pc:sldMk cId="0" sldId="256"/>
            <ac:picMk id="2" creationId="{6B58DDEC-1A44-80F1-F656-CE6CDE548C39}"/>
          </ac:picMkLst>
        </pc:picChg>
      </pc:sldChg>
      <pc:sldChg chg="addSp delSp modSp mod setBg modNotesTx">
        <pc:chgData name="Hp Unit" userId="86ec350514542ee1" providerId="LiveId" clId="{8039BE6B-8D84-487D-8543-1F98E8BB628F}" dt="2024-08-12T12:45:12.634" v="718"/>
        <pc:sldMkLst>
          <pc:docMk/>
          <pc:sldMk cId="0" sldId="257"/>
        </pc:sldMkLst>
        <pc:spChg chg="add del">
          <ac:chgData name="Hp Unit" userId="86ec350514542ee1" providerId="LiveId" clId="{8039BE6B-8D84-487D-8543-1F98E8BB628F}" dt="2024-08-12T12:01:33.565" v="257" actId="26606"/>
          <ac:spMkLst>
            <pc:docMk/>
            <pc:sldMk cId="0" sldId="257"/>
            <ac:spMk id="9" creationId="{0E91F5CA-B392-444C-88E3-BF5BAAEBDEB0}"/>
          </ac:spMkLst>
        </pc:spChg>
        <pc:spChg chg="add del">
          <ac:chgData name="Hp Unit" userId="86ec350514542ee1" providerId="LiveId" clId="{8039BE6B-8D84-487D-8543-1F98E8BB628F}" dt="2024-08-12T12:01:33.565" v="257" actId="26606"/>
          <ac:spMkLst>
            <pc:docMk/>
            <pc:sldMk cId="0" sldId="257"/>
            <ac:spMk id="11" creationId="{DFCA2118-59A2-4310-A4B2-F2CBA821E842}"/>
          </ac:spMkLst>
        </pc:spChg>
        <pc:spChg chg="del">
          <ac:chgData name="Hp Unit" userId="86ec350514542ee1" providerId="LiveId" clId="{8039BE6B-8D84-487D-8543-1F98E8BB628F}" dt="2024-08-12T11:59:52.802" v="244" actId="478"/>
          <ac:spMkLst>
            <pc:docMk/>
            <pc:sldMk cId="0" sldId="257"/>
            <ac:spMk id="89" creationId="{00000000-0000-0000-0000-000000000000}"/>
          </ac:spMkLst>
        </pc:spChg>
        <pc:grpChg chg="add del">
          <ac:chgData name="Hp Unit" userId="86ec350514542ee1" providerId="LiveId" clId="{8039BE6B-8D84-487D-8543-1F98E8BB628F}" dt="2024-08-12T12:01:25.083" v="256" actId="26606"/>
          <ac:grpSpMkLst>
            <pc:docMk/>
            <pc:sldMk cId="0" sldId="257"/>
            <ac:grpSpMk id="13" creationId="{6E61B563-A4B2-5783-81AF-A2A053D74769}"/>
          </ac:grpSpMkLst>
        </pc:grpChg>
        <pc:grpChg chg="add">
          <ac:chgData name="Hp Unit" userId="86ec350514542ee1" providerId="LiveId" clId="{8039BE6B-8D84-487D-8543-1F98E8BB628F}" dt="2024-08-12T12:01:33.565" v="257" actId="26606"/>
          <ac:grpSpMkLst>
            <pc:docMk/>
            <pc:sldMk cId="0" sldId="257"/>
            <ac:grpSpMk id="14" creationId="{D19F7815-3AA2-7679-26F4-A63338C8BD5B}"/>
          </ac:grpSpMkLst>
        </pc:grpChg>
        <pc:picChg chg="add del">
          <ac:chgData name="Hp Unit" userId="86ec350514542ee1" providerId="LiveId" clId="{8039BE6B-8D84-487D-8543-1F98E8BB628F}" dt="2024-08-12T11:59:37.921" v="242" actId="21"/>
          <ac:picMkLst>
            <pc:docMk/>
            <pc:sldMk cId="0" sldId="257"/>
            <ac:picMk id="3" creationId="{BAFADC22-7EB9-FC1F-C066-31FBF492D00B}"/>
          </ac:picMkLst>
        </pc:picChg>
        <pc:picChg chg="add del mod">
          <ac:chgData name="Hp Unit" userId="86ec350514542ee1" providerId="LiveId" clId="{8039BE6B-8D84-487D-8543-1F98E8BB628F}" dt="2024-08-12T12:00:54.984" v="250" actId="21"/>
          <ac:picMkLst>
            <pc:docMk/>
            <pc:sldMk cId="0" sldId="257"/>
            <ac:picMk id="4" creationId="{BAFADC22-7EB9-FC1F-C066-31FBF492D00B}"/>
          </ac:picMkLst>
        </pc:picChg>
        <pc:picChg chg="add mod">
          <ac:chgData name="Hp Unit" userId="86ec350514542ee1" providerId="LiveId" clId="{8039BE6B-8D84-487D-8543-1F98E8BB628F}" dt="2024-08-12T12:01:33.565" v="257" actId="26606"/>
          <ac:picMkLst>
            <pc:docMk/>
            <pc:sldMk cId="0" sldId="257"/>
            <ac:picMk id="5" creationId="{F0A9791B-2AC7-1501-22DE-2A99650CB7C8}"/>
          </ac:picMkLst>
        </pc:picChg>
        <pc:picChg chg="add mod">
          <ac:chgData name="Hp Unit" userId="86ec350514542ee1" providerId="LiveId" clId="{8039BE6B-8D84-487D-8543-1F98E8BB628F}" dt="2024-08-12T12:45:12.634" v="718"/>
          <ac:picMkLst>
            <pc:docMk/>
            <pc:sldMk cId="0" sldId="257"/>
            <ac:picMk id="6" creationId="{A48A2D00-890A-A412-6B3A-801137F11FE7}"/>
          </ac:picMkLst>
        </pc:picChg>
        <pc:picChg chg="del">
          <ac:chgData name="Hp Unit" userId="86ec350514542ee1" providerId="LiveId" clId="{8039BE6B-8D84-487D-8543-1F98E8BB628F}" dt="2024-08-12T11:58:40.333" v="238" actId="478"/>
          <ac:picMkLst>
            <pc:docMk/>
            <pc:sldMk cId="0" sldId="257"/>
            <ac:picMk id="90" creationId="{00000000-0000-0000-0000-000000000000}"/>
          </ac:picMkLst>
        </pc:picChg>
        <pc:cxnChg chg="add del">
          <ac:chgData name="Hp Unit" userId="86ec350514542ee1" providerId="LiveId" clId="{8039BE6B-8D84-487D-8543-1F98E8BB628F}" dt="2024-08-12T12:00:33.028" v="248" actId="26606"/>
          <ac:cxnSpMkLst>
            <pc:docMk/>
            <pc:sldMk cId="0" sldId="257"/>
            <ac:cxnSpMk id="16" creationId="{7667AA61-5C27-F30F-D229-06CBE5709F33}"/>
          </ac:cxnSpMkLst>
        </pc:cxnChg>
      </pc:sldChg>
      <pc:sldChg chg="addSp modSp modNotesTx">
        <pc:chgData name="Hp Unit" userId="86ec350514542ee1" providerId="LiveId" clId="{8039BE6B-8D84-487D-8543-1F98E8BB628F}" dt="2024-08-12T12:45:14.069" v="719"/>
        <pc:sldMkLst>
          <pc:docMk/>
          <pc:sldMk cId="0" sldId="258"/>
        </pc:sldMkLst>
        <pc:spChg chg="mod">
          <ac:chgData name="Hp Unit" userId="86ec350514542ee1" providerId="LiveId" clId="{8039BE6B-8D84-487D-8543-1F98E8BB628F}" dt="2024-08-12T11:59:00.056" v="240"/>
          <ac:spMkLst>
            <pc:docMk/>
            <pc:sldMk cId="0" sldId="258"/>
            <ac:spMk id="97" creationId="{00000000-0000-0000-0000-000000000000}"/>
          </ac:spMkLst>
        </pc:spChg>
        <pc:picChg chg="add mod">
          <ac:chgData name="Hp Unit" userId="86ec350514542ee1" providerId="LiveId" clId="{8039BE6B-8D84-487D-8543-1F98E8BB628F}" dt="2024-08-12T12:45:14.069" v="719"/>
          <ac:picMkLst>
            <pc:docMk/>
            <pc:sldMk cId="0" sldId="258"/>
            <ac:picMk id="2" creationId="{81E9F6D0-1713-D66D-BFDE-EF5D50CEDB39}"/>
          </ac:picMkLst>
        </pc:picChg>
      </pc:sldChg>
      <pc:sldChg chg="delSp modSp del mod delAnim modAnim modNotesTx">
        <pc:chgData name="Hp Unit" userId="86ec350514542ee1" providerId="LiveId" clId="{8039BE6B-8D84-487D-8543-1F98E8BB628F}" dt="2024-08-12T12:15:03.988" v="476" actId="47"/>
        <pc:sldMkLst>
          <pc:docMk/>
          <pc:sldMk cId="0" sldId="259"/>
        </pc:sldMkLst>
        <pc:spChg chg="mod">
          <ac:chgData name="Hp Unit" userId="86ec350514542ee1" providerId="LiveId" clId="{8039BE6B-8D84-487D-8543-1F98E8BB628F}" dt="2024-08-12T12:02:32.395" v="263" actId="114"/>
          <ac:spMkLst>
            <pc:docMk/>
            <pc:sldMk cId="0" sldId="259"/>
            <ac:spMk id="108" creationId="{00000000-0000-0000-0000-000000000000}"/>
          </ac:spMkLst>
        </pc:spChg>
        <pc:spChg chg="mod">
          <ac:chgData name="Hp Unit" userId="86ec350514542ee1" providerId="LiveId" clId="{8039BE6B-8D84-487D-8543-1F98E8BB628F}" dt="2024-08-12T12:03:34.403" v="272" actId="20577"/>
          <ac:spMkLst>
            <pc:docMk/>
            <pc:sldMk cId="0" sldId="259"/>
            <ac:spMk id="109" creationId="{00000000-0000-0000-0000-000000000000}"/>
          </ac:spMkLst>
        </pc:spChg>
        <pc:spChg chg="del mod">
          <ac:chgData name="Hp Unit" userId="86ec350514542ee1" providerId="LiveId" clId="{8039BE6B-8D84-487D-8543-1F98E8BB628F}" dt="2024-08-12T12:07:57.895" v="294" actId="478"/>
          <ac:spMkLst>
            <pc:docMk/>
            <pc:sldMk cId="0" sldId="259"/>
            <ac:spMk id="114" creationId="{00000000-0000-0000-0000-000000000000}"/>
          </ac:spMkLst>
        </pc:spChg>
        <pc:spChg chg="mod">
          <ac:chgData name="Hp Unit" userId="86ec350514542ee1" providerId="LiveId" clId="{8039BE6B-8D84-487D-8543-1F98E8BB628F}" dt="2024-08-12T12:08:33.357" v="302" actId="1076"/>
          <ac:spMkLst>
            <pc:docMk/>
            <pc:sldMk cId="0" sldId="259"/>
            <ac:spMk id="115" creationId="{00000000-0000-0000-0000-000000000000}"/>
          </ac:spMkLst>
        </pc:spChg>
        <pc:spChg chg="mod">
          <ac:chgData name="Hp Unit" userId="86ec350514542ee1" providerId="LiveId" clId="{8039BE6B-8D84-487D-8543-1F98E8BB628F}" dt="2024-08-12T12:05:04.608" v="291" actId="1076"/>
          <ac:spMkLst>
            <pc:docMk/>
            <pc:sldMk cId="0" sldId="259"/>
            <ac:spMk id="116" creationId="{00000000-0000-0000-0000-000000000000}"/>
          </ac:spMkLst>
        </pc:spChg>
        <pc:picChg chg="del">
          <ac:chgData name="Hp Unit" userId="86ec350514542ee1" providerId="LiveId" clId="{8039BE6B-8D84-487D-8543-1F98E8BB628F}" dt="2024-08-12T12:01:52.858" v="259" actId="478"/>
          <ac:picMkLst>
            <pc:docMk/>
            <pc:sldMk cId="0" sldId="259"/>
            <ac:picMk id="110" creationId="{00000000-0000-0000-0000-000000000000}"/>
          </ac:picMkLst>
        </pc:picChg>
        <pc:picChg chg="del mod">
          <ac:chgData name="Hp Unit" userId="86ec350514542ee1" providerId="LiveId" clId="{8039BE6B-8D84-487D-8543-1F98E8BB628F}" dt="2024-08-12T12:07:53.922" v="293" actId="478"/>
          <ac:picMkLst>
            <pc:docMk/>
            <pc:sldMk cId="0" sldId="259"/>
            <ac:picMk id="112" creationId="{00000000-0000-0000-0000-000000000000}"/>
          </ac:picMkLst>
        </pc:picChg>
        <pc:picChg chg="mod">
          <ac:chgData name="Hp Unit" userId="86ec350514542ee1" providerId="LiveId" clId="{8039BE6B-8D84-487D-8543-1F98E8BB628F}" dt="2024-08-12T12:08:38.804" v="303" actId="1076"/>
          <ac:picMkLst>
            <pc:docMk/>
            <pc:sldMk cId="0" sldId="259"/>
            <ac:picMk id="113" creationId="{00000000-0000-0000-0000-000000000000}"/>
          </ac:picMkLst>
        </pc:picChg>
      </pc:sldChg>
      <pc:sldChg chg="delSp del mod modNotesTx">
        <pc:chgData name="Hp Unit" userId="86ec350514542ee1" providerId="LiveId" clId="{8039BE6B-8D84-487D-8543-1F98E8BB628F}" dt="2024-08-12T12:22:28.891" v="556" actId="47"/>
        <pc:sldMkLst>
          <pc:docMk/>
          <pc:sldMk cId="0" sldId="260"/>
        </pc:sldMkLst>
        <pc:picChg chg="del">
          <ac:chgData name="Hp Unit" userId="86ec350514542ee1" providerId="LiveId" clId="{8039BE6B-8D84-487D-8543-1F98E8BB628F}" dt="2024-08-12T12:17:08.199" v="493" actId="21"/>
          <ac:picMkLst>
            <pc:docMk/>
            <pc:sldMk cId="0" sldId="260"/>
            <ac:picMk id="124" creationId="{00000000-0000-0000-0000-000000000000}"/>
          </ac:picMkLst>
        </pc:picChg>
      </pc:sldChg>
      <pc:sldChg chg="addSp modSp mod modNotesTx">
        <pc:chgData name="Hp Unit" userId="86ec350514542ee1" providerId="LiveId" clId="{8039BE6B-8D84-487D-8543-1F98E8BB628F}" dt="2024-08-12T12:45:20.039" v="722"/>
        <pc:sldMkLst>
          <pc:docMk/>
          <pc:sldMk cId="0" sldId="261"/>
        </pc:sldMkLst>
        <pc:spChg chg="mod">
          <ac:chgData name="Hp Unit" userId="86ec350514542ee1" providerId="LiveId" clId="{8039BE6B-8D84-487D-8543-1F98E8BB628F}" dt="2024-08-12T12:25:07.794" v="565" actId="1076"/>
          <ac:spMkLst>
            <pc:docMk/>
            <pc:sldMk cId="0" sldId="261"/>
            <ac:spMk id="135" creationId="{00000000-0000-0000-0000-000000000000}"/>
          </ac:spMkLst>
        </pc:spChg>
        <pc:spChg chg="mod">
          <ac:chgData name="Hp Unit" userId="86ec350514542ee1" providerId="LiveId" clId="{8039BE6B-8D84-487D-8543-1F98E8BB628F}" dt="2024-08-12T12:25:13.427" v="566" actId="20577"/>
          <ac:spMkLst>
            <pc:docMk/>
            <pc:sldMk cId="0" sldId="261"/>
            <ac:spMk id="136" creationId="{00000000-0000-0000-0000-000000000000}"/>
          </ac:spMkLst>
        </pc:spChg>
        <pc:spChg chg="mod">
          <ac:chgData name="Hp Unit" userId="86ec350514542ee1" providerId="LiveId" clId="{8039BE6B-8D84-487D-8543-1F98E8BB628F}" dt="2024-08-12T12:25:16.233" v="567" actId="20577"/>
          <ac:spMkLst>
            <pc:docMk/>
            <pc:sldMk cId="0" sldId="261"/>
            <ac:spMk id="139" creationId="{00000000-0000-0000-0000-000000000000}"/>
          </ac:spMkLst>
        </pc:spChg>
        <pc:spChg chg="mod">
          <ac:chgData name="Hp Unit" userId="86ec350514542ee1" providerId="LiveId" clId="{8039BE6B-8D84-487D-8543-1F98E8BB628F}" dt="2024-08-12T12:25:18.652" v="568" actId="20577"/>
          <ac:spMkLst>
            <pc:docMk/>
            <pc:sldMk cId="0" sldId="261"/>
            <ac:spMk id="142" creationId="{00000000-0000-0000-0000-000000000000}"/>
          </ac:spMkLst>
        </pc:spChg>
        <pc:spChg chg="mod">
          <ac:chgData name="Hp Unit" userId="86ec350514542ee1" providerId="LiveId" clId="{8039BE6B-8D84-487D-8543-1F98E8BB628F}" dt="2024-08-12T12:25:20.763" v="569" actId="20577"/>
          <ac:spMkLst>
            <pc:docMk/>
            <pc:sldMk cId="0" sldId="261"/>
            <ac:spMk id="143" creationId="{00000000-0000-0000-0000-000000000000}"/>
          </ac:spMkLst>
        </pc:spChg>
        <pc:picChg chg="add mod">
          <ac:chgData name="Hp Unit" userId="86ec350514542ee1" providerId="LiveId" clId="{8039BE6B-8D84-487D-8543-1F98E8BB628F}" dt="2024-08-12T12:45:20.039" v="722"/>
          <ac:picMkLst>
            <pc:docMk/>
            <pc:sldMk cId="0" sldId="261"/>
            <ac:picMk id="2" creationId="{B76DC50E-B76B-BD86-0749-79671A6E3543}"/>
          </ac:picMkLst>
        </pc:picChg>
        <pc:picChg chg="mod">
          <ac:chgData name="Hp Unit" userId="86ec350514542ee1" providerId="LiveId" clId="{8039BE6B-8D84-487D-8543-1F98E8BB628F}" dt="2024-08-12T12:25:04.750" v="564" actId="1076"/>
          <ac:picMkLst>
            <pc:docMk/>
            <pc:sldMk cId="0" sldId="261"/>
            <ac:picMk id="137" creationId="{00000000-0000-0000-0000-000000000000}"/>
          </ac:picMkLst>
        </pc:picChg>
        <pc:picChg chg="mod">
          <ac:chgData name="Hp Unit" userId="86ec350514542ee1" providerId="LiveId" clId="{8039BE6B-8D84-487D-8543-1F98E8BB628F}" dt="2024-08-12T12:25:04.750" v="564" actId="1076"/>
          <ac:picMkLst>
            <pc:docMk/>
            <pc:sldMk cId="0" sldId="261"/>
            <ac:picMk id="138" creationId="{00000000-0000-0000-0000-000000000000}"/>
          </ac:picMkLst>
        </pc:picChg>
        <pc:picChg chg="mod">
          <ac:chgData name="Hp Unit" userId="86ec350514542ee1" providerId="LiveId" clId="{8039BE6B-8D84-487D-8543-1F98E8BB628F}" dt="2024-08-12T12:25:04.750" v="564" actId="1076"/>
          <ac:picMkLst>
            <pc:docMk/>
            <pc:sldMk cId="0" sldId="261"/>
            <ac:picMk id="140" creationId="{00000000-0000-0000-0000-000000000000}"/>
          </ac:picMkLst>
        </pc:picChg>
        <pc:picChg chg="mod">
          <ac:chgData name="Hp Unit" userId="86ec350514542ee1" providerId="LiveId" clId="{8039BE6B-8D84-487D-8543-1F98E8BB628F}" dt="2024-08-12T12:25:04.750" v="564" actId="1076"/>
          <ac:picMkLst>
            <pc:docMk/>
            <pc:sldMk cId="0" sldId="261"/>
            <ac:picMk id="141" creationId="{00000000-0000-0000-0000-000000000000}"/>
          </ac:picMkLst>
        </pc:picChg>
      </pc:sldChg>
      <pc:sldChg chg="del modNotesTx">
        <pc:chgData name="Hp Unit" userId="86ec350514542ee1" providerId="LiveId" clId="{8039BE6B-8D84-487D-8543-1F98E8BB628F}" dt="2024-08-12T12:28:34.867" v="600" actId="47"/>
        <pc:sldMkLst>
          <pc:docMk/>
          <pc:sldMk cId="0" sldId="262"/>
        </pc:sldMkLst>
      </pc:sldChg>
      <pc:sldChg chg="del modNotesTx">
        <pc:chgData name="Hp Unit" userId="86ec350514542ee1" providerId="LiveId" clId="{8039BE6B-8D84-487D-8543-1F98E8BB628F}" dt="2024-08-12T12:32:29.685" v="620" actId="47"/>
        <pc:sldMkLst>
          <pc:docMk/>
          <pc:sldMk cId="0" sldId="263"/>
        </pc:sldMkLst>
      </pc:sldChg>
      <pc:sldChg chg="addSp delSp modSp mod setBg setClrOvrMap modNotesTx">
        <pc:chgData name="Hp Unit" userId="86ec350514542ee1" providerId="LiveId" clId="{8039BE6B-8D84-487D-8543-1F98E8BB628F}" dt="2024-08-12T12:45:24.601" v="725"/>
        <pc:sldMkLst>
          <pc:docMk/>
          <pc:sldMk cId="0" sldId="264"/>
        </pc:sldMkLst>
        <pc:spChg chg="add mod">
          <ac:chgData name="Hp Unit" userId="86ec350514542ee1" providerId="LiveId" clId="{8039BE6B-8D84-487D-8543-1F98E8BB628F}" dt="2024-08-12T12:42:54.774" v="697" actId="20577"/>
          <ac:spMkLst>
            <pc:docMk/>
            <pc:sldMk cId="0" sldId="264"/>
            <ac:spMk id="4" creationId="{CDA6F4C6-C875-2D94-767F-CDC71BC1EBE1}"/>
          </ac:spMkLst>
        </pc:spChg>
        <pc:spChg chg="add del">
          <ac:chgData name="Hp Unit" userId="86ec350514542ee1" providerId="LiveId" clId="{8039BE6B-8D84-487D-8543-1F98E8BB628F}" dt="2024-08-12T12:37:51.479" v="649" actId="26606"/>
          <ac:spMkLst>
            <pc:docMk/>
            <pc:sldMk cId="0" sldId="264"/>
            <ac:spMk id="8" creationId="{32E62931-8EB4-42BB-BAAB-D8757BE66D8E}"/>
          </ac:spMkLst>
        </pc:spChg>
        <pc:spChg chg="add del">
          <ac:chgData name="Hp Unit" userId="86ec350514542ee1" providerId="LiveId" clId="{8039BE6B-8D84-487D-8543-1F98E8BB628F}" dt="2024-08-12T12:42:34.108" v="678" actId="26606"/>
          <ac:spMkLst>
            <pc:docMk/>
            <pc:sldMk cId="0" sldId="264"/>
            <ac:spMk id="13" creationId="{C1DD1A8A-57D5-4A81-AD04-532B043C5611}"/>
          </ac:spMkLst>
        </pc:spChg>
        <pc:spChg chg="add del">
          <ac:chgData name="Hp Unit" userId="86ec350514542ee1" providerId="LiveId" clId="{8039BE6B-8D84-487D-8543-1F98E8BB628F}" dt="2024-08-12T12:42:34.108" v="678" actId="26606"/>
          <ac:spMkLst>
            <pc:docMk/>
            <pc:sldMk cId="0" sldId="264"/>
            <ac:spMk id="15" creationId="{007891EC-4501-44ED-A8C8-B11B6DB767AB}"/>
          </ac:spMkLst>
        </pc:spChg>
        <pc:spChg chg="add">
          <ac:chgData name="Hp Unit" userId="86ec350514542ee1" providerId="LiveId" clId="{8039BE6B-8D84-487D-8543-1F98E8BB628F}" dt="2024-08-12T12:42:34.108" v="678" actId="26606"/>
          <ac:spMkLst>
            <pc:docMk/>
            <pc:sldMk cId="0" sldId="264"/>
            <ac:spMk id="20" creationId="{71B2258F-86CA-4D4D-8270-BC05FCDEBFB3}"/>
          </ac:spMkLst>
        </pc:spChg>
        <pc:picChg chg="add mod modCrop">
          <ac:chgData name="Hp Unit" userId="86ec350514542ee1" providerId="LiveId" clId="{8039BE6B-8D84-487D-8543-1F98E8BB628F}" dt="2024-08-12T12:42:34.108" v="678" actId="26606"/>
          <ac:picMkLst>
            <pc:docMk/>
            <pc:sldMk cId="0" sldId="264"/>
            <ac:picMk id="3" creationId="{EB5914CE-C2E8-B87E-F92E-E9163A4F37BF}"/>
          </ac:picMkLst>
        </pc:picChg>
        <pc:picChg chg="add mod">
          <ac:chgData name="Hp Unit" userId="86ec350514542ee1" providerId="LiveId" clId="{8039BE6B-8D84-487D-8543-1F98E8BB628F}" dt="2024-08-12T12:45:24.601" v="725"/>
          <ac:picMkLst>
            <pc:docMk/>
            <pc:sldMk cId="0" sldId="264"/>
            <ac:picMk id="5" creationId="{0EC7D488-80D0-75B7-FAA7-011A94C9B920}"/>
          </ac:picMkLst>
        </pc:picChg>
        <pc:picChg chg="del">
          <ac:chgData name="Hp Unit" userId="86ec350514542ee1" providerId="LiveId" clId="{8039BE6B-8D84-487D-8543-1F98E8BB628F}" dt="2024-08-12T12:33:31.280" v="624" actId="478"/>
          <ac:picMkLst>
            <pc:docMk/>
            <pc:sldMk cId="0" sldId="264"/>
            <ac:picMk id="178" creationId="{00000000-0000-0000-0000-000000000000}"/>
          </ac:picMkLst>
        </pc:picChg>
      </pc:sldChg>
      <pc:sldChg chg="addSp delSp modSp mod setBg modNotesTx">
        <pc:chgData name="Hp Unit" userId="86ec350514542ee1" providerId="LiveId" clId="{8039BE6B-8D84-487D-8543-1F98E8BB628F}" dt="2024-08-12T12:45:27.262" v="726"/>
        <pc:sldMkLst>
          <pc:docMk/>
          <pc:sldMk cId="0" sldId="265"/>
        </pc:sldMkLst>
        <pc:spChg chg="add mod">
          <ac:chgData name="Hp Unit" userId="86ec350514542ee1" providerId="LiveId" clId="{8039BE6B-8D84-487D-8543-1F98E8BB628F}" dt="2024-08-12T12:42:25.186" v="677" actId="26606"/>
          <ac:spMkLst>
            <pc:docMk/>
            <pc:sldMk cId="0" sldId="265"/>
            <ac:spMk id="4" creationId="{E6995532-BD83-34E2-83A0-4EDD5A399DA3}"/>
          </ac:spMkLst>
        </pc:spChg>
        <pc:spChg chg="add">
          <ac:chgData name="Hp Unit" userId="86ec350514542ee1" providerId="LiveId" clId="{8039BE6B-8D84-487D-8543-1F98E8BB628F}" dt="2024-08-12T12:42:25.186" v="677" actId="26606"/>
          <ac:spMkLst>
            <pc:docMk/>
            <pc:sldMk cId="0" sldId="265"/>
            <ac:spMk id="9" creationId="{37C89E4B-3C9F-44B9-8B86-D9E3D112D8EC}"/>
          </ac:spMkLst>
        </pc:spChg>
        <pc:spChg chg="del">
          <ac:chgData name="Hp Unit" userId="86ec350514542ee1" providerId="LiveId" clId="{8039BE6B-8D84-487D-8543-1F98E8BB628F}" dt="2024-08-12T12:38:41.323" v="650" actId="478"/>
          <ac:spMkLst>
            <pc:docMk/>
            <pc:sldMk cId="0" sldId="265"/>
            <ac:spMk id="185" creationId="{00000000-0000-0000-0000-000000000000}"/>
          </ac:spMkLst>
        </pc:spChg>
        <pc:spChg chg="add del">
          <ac:chgData name="Hp Unit" userId="86ec350514542ee1" providerId="LiveId" clId="{8039BE6B-8D84-487D-8543-1F98E8BB628F}" dt="2024-08-12T12:41:31.692" v="654" actId="26606"/>
          <ac:spMkLst>
            <pc:docMk/>
            <pc:sldMk cId="0" sldId="265"/>
            <ac:spMk id="189" creationId="{32BC26D8-82FB-445E-AA49-62A77D7C1EE0}"/>
          </ac:spMkLst>
        </pc:spChg>
        <pc:spChg chg="add del">
          <ac:chgData name="Hp Unit" userId="86ec350514542ee1" providerId="LiveId" clId="{8039BE6B-8D84-487D-8543-1F98E8BB628F}" dt="2024-08-12T12:41:31.692" v="654" actId="26606"/>
          <ac:spMkLst>
            <pc:docMk/>
            <pc:sldMk cId="0" sldId="265"/>
            <ac:spMk id="191" creationId="{CB44330D-EA18-4254-AA95-EB49948539B8}"/>
          </ac:spMkLst>
        </pc:spChg>
        <pc:spChg chg="add del">
          <ac:chgData name="Hp Unit" userId="86ec350514542ee1" providerId="LiveId" clId="{8039BE6B-8D84-487D-8543-1F98E8BB628F}" dt="2024-08-12T12:41:30.725" v="653" actId="26606"/>
          <ac:spMkLst>
            <pc:docMk/>
            <pc:sldMk cId="0" sldId="265"/>
            <ac:spMk id="196" creationId="{22F15A2D-2324-487D-A02A-BF46C5C580EB}"/>
          </ac:spMkLst>
        </pc:spChg>
        <pc:spChg chg="add del">
          <ac:chgData name="Hp Unit" userId="86ec350514542ee1" providerId="LiveId" clId="{8039BE6B-8D84-487D-8543-1F98E8BB628F}" dt="2024-08-12T12:41:30.725" v="653" actId="26606"/>
          <ac:spMkLst>
            <pc:docMk/>
            <pc:sldMk cId="0" sldId="265"/>
            <ac:spMk id="198" creationId="{17A7F34E-D418-47E2-9F86-2C45BBC31210}"/>
          </ac:spMkLst>
        </pc:spChg>
        <pc:spChg chg="add del">
          <ac:chgData name="Hp Unit" userId="86ec350514542ee1" providerId="LiveId" clId="{8039BE6B-8D84-487D-8543-1F98E8BB628F}" dt="2024-08-12T12:41:30.725" v="653" actId="26606"/>
          <ac:spMkLst>
            <pc:docMk/>
            <pc:sldMk cId="0" sldId="265"/>
            <ac:spMk id="200" creationId="{2AEAFA59-923A-4F54-8B49-44C970BCC323}"/>
          </ac:spMkLst>
        </pc:spChg>
        <pc:picChg chg="add mod modCrop">
          <ac:chgData name="Hp Unit" userId="86ec350514542ee1" providerId="LiveId" clId="{8039BE6B-8D84-487D-8543-1F98E8BB628F}" dt="2024-08-12T12:42:25.186" v="677" actId="26606"/>
          <ac:picMkLst>
            <pc:docMk/>
            <pc:sldMk cId="0" sldId="265"/>
            <ac:picMk id="3" creationId="{FEA11E8B-EB92-953A-9499-ED689359BFB5}"/>
          </ac:picMkLst>
        </pc:picChg>
        <pc:picChg chg="add mod">
          <ac:chgData name="Hp Unit" userId="86ec350514542ee1" providerId="LiveId" clId="{8039BE6B-8D84-487D-8543-1F98E8BB628F}" dt="2024-08-12T12:45:27.262" v="726"/>
          <ac:picMkLst>
            <pc:docMk/>
            <pc:sldMk cId="0" sldId="265"/>
            <ac:picMk id="5" creationId="{25EDDA73-2A0F-79CB-2E39-1E730E93DB95}"/>
          </ac:picMkLst>
        </pc:picChg>
        <pc:picChg chg="del mod">
          <ac:chgData name="Hp Unit" userId="86ec350514542ee1" providerId="LiveId" clId="{8039BE6B-8D84-487D-8543-1F98E8BB628F}" dt="2024-08-12T12:41:33.203" v="655" actId="478"/>
          <ac:picMkLst>
            <pc:docMk/>
            <pc:sldMk cId="0" sldId="265"/>
            <ac:picMk id="184" creationId="{00000000-0000-0000-0000-000000000000}"/>
          </ac:picMkLst>
        </pc:picChg>
        <pc:cxnChg chg="add">
          <ac:chgData name="Hp Unit" userId="86ec350514542ee1" providerId="LiveId" clId="{8039BE6B-8D84-487D-8543-1F98E8BB628F}" dt="2024-08-12T12:42:25.186" v="677" actId="26606"/>
          <ac:cxnSpMkLst>
            <pc:docMk/>
            <pc:sldMk cId="0" sldId="265"/>
            <ac:cxnSpMk id="11" creationId="{AA2EAA10-076F-46BD-8F0F-B9A2FB77A85C}"/>
          </ac:cxnSpMkLst>
        </pc:cxnChg>
        <pc:cxnChg chg="add">
          <ac:chgData name="Hp Unit" userId="86ec350514542ee1" providerId="LiveId" clId="{8039BE6B-8D84-487D-8543-1F98E8BB628F}" dt="2024-08-12T12:42:25.186" v="677" actId="26606"/>
          <ac:cxnSpMkLst>
            <pc:docMk/>
            <pc:sldMk cId="0" sldId="265"/>
            <ac:cxnSpMk id="13" creationId="{D891E407-403B-4764-86C9-33A56D3BCAA3}"/>
          </ac:cxnSpMkLst>
        </pc:cxnChg>
      </pc:sldChg>
      <pc:sldChg chg="addSp delSp modSp new mod setBg modAnim modNotesTx">
        <pc:chgData name="Hp Unit" userId="86ec350514542ee1" providerId="LiveId" clId="{8039BE6B-8D84-487D-8543-1F98E8BB628F}" dt="2024-08-12T12:49:22.466" v="748" actId="114"/>
        <pc:sldMkLst>
          <pc:docMk/>
          <pc:sldMk cId="1814581874" sldId="266"/>
        </pc:sldMkLst>
        <pc:spChg chg="mod">
          <ac:chgData name="Hp Unit" userId="86ec350514542ee1" providerId="LiveId" clId="{8039BE6B-8D84-487D-8543-1F98E8BB628F}" dt="2024-08-12T12:12:46.427" v="459" actId="207"/>
          <ac:spMkLst>
            <pc:docMk/>
            <pc:sldMk cId="1814581874" sldId="266"/>
            <ac:spMk id="2" creationId="{4A9DC9C6-3FCA-386F-2974-763B64195AAB}"/>
          </ac:spMkLst>
        </pc:spChg>
        <pc:spChg chg="mod">
          <ac:chgData name="Hp Unit" userId="86ec350514542ee1" providerId="LiveId" clId="{8039BE6B-8D84-487D-8543-1F98E8BB628F}" dt="2024-08-12T12:13:00.730" v="462" actId="113"/>
          <ac:spMkLst>
            <pc:docMk/>
            <pc:sldMk cId="1814581874" sldId="266"/>
            <ac:spMk id="3" creationId="{92AD7AA6-AC43-40B1-C819-DBD22B45F915}"/>
          </ac:spMkLst>
        </pc:spChg>
        <pc:spChg chg="add del mod">
          <ac:chgData name="Hp Unit" userId="86ec350514542ee1" providerId="LiveId" clId="{8039BE6B-8D84-487D-8543-1F98E8BB628F}" dt="2024-08-12T12:14:40.732" v="474" actId="478"/>
          <ac:spMkLst>
            <pc:docMk/>
            <pc:sldMk cId="1814581874" sldId="266"/>
            <ac:spMk id="6" creationId="{2B185CDB-B576-6F3F-EC6E-383647CF2F90}"/>
          </ac:spMkLst>
        </pc:spChg>
        <pc:spChg chg="add mod">
          <ac:chgData name="Hp Unit" userId="86ec350514542ee1" providerId="LiveId" clId="{8039BE6B-8D84-487D-8543-1F98E8BB628F}" dt="2024-08-12T12:49:22.466" v="748" actId="114"/>
          <ac:spMkLst>
            <pc:docMk/>
            <pc:sldMk cId="1814581874" sldId="266"/>
            <ac:spMk id="7" creationId="{5C2FEF8A-0709-C1BD-78A4-A83F4799D0B4}"/>
          </ac:spMkLst>
        </pc:spChg>
        <pc:spChg chg="add">
          <ac:chgData name="Hp Unit" userId="86ec350514542ee1" providerId="LiveId" clId="{8039BE6B-8D84-487D-8543-1F98E8BB628F}" dt="2024-08-12T12:11:54.120" v="451" actId="26606"/>
          <ac:spMkLst>
            <pc:docMk/>
            <pc:sldMk cId="1814581874" sldId="266"/>
            <ac:spMk id="16" creationId="{5AA03EDC-7067-4DFF-B672-541D016AAAB8}"/>
          </ac:spMkLst>
        </pc:spChg>
        <pc:spChg chg="add">
          <ac:chgData name="Hp Unit" userId="86ec350514542ee1" providerId="LiveId" clId="{8039BE6B-8D84-487D-8543-1F98E8BB628F}" dt="2024-08-12T12:11:54.120" v="451" actId="26606"/>
          <ac:spMkLst>
            <pc:docMk/>
            <pc:sldMk cId="1814581874" sldId="266"/>
            <ac:spMk id="18" creationId="{0EBF3E39-B0BE-496A-8604-9007470FFA3A}"/>
          </ac:spMkLst>
        </pc:spChg>
        <pc:grpChg chg="add del">
          <ac:chgData name="Hp Unit" userId="86ec350514542ee1" providerId="LiveId" clId="{8039BE6B-8D84-487D-8543-1F98E8BB628F}" dt="2024-08-12T12:11:54.120" v="451" actId="26606"/>
          <ac:grpSpMkLst>
            <pc:docMk/>
            <pc:sldMk cId="1814581874" sldId="266"/>
            <ac:grpSpMk id="9" creationId="{6258F736-B256-8039-9DC6-F4E49A5C5AD5}"/>
          </ac:grpSpMkLst>
        </pc:grpChg>
        <pc:picChg chg="add mod">
          <ac:chgData name="Hp Unit" userId="86ec350514542ee1" providerId="LiveId" clId="{8039BE6B-8D84-487D-8543-1F98E8BB628F}" dt="2024-08-12T12:11:54.120" v="451" actId="26606"/>
          <ac:picMkLst>
            <pc:docMk/>
            <pc:sldMk cId="1814581874" sldId="266"/>
            <ac:picMk id="4" creationId="{9B0FFE51-2CD7-63C5-BD83-588BB211238F}"/>
          </ac:picMkLst>
        </pc:picChg>
        <pc:picChg chg="add del mod">
          <ac:chgData name="Hp Unit" userId="86ec350514542ee1" providerId="LiveId" clId="{8039BE6B-8D84-487D-8543-1F98E8BB628F}" dt="2024-08-12T12:14:36.971" v="473" actId="478"/>
          <ac:picMkLst>
            <pc:docMk/>
            <pc:sldMk cId="1814581874" sldId="266"/>
            <ac:picMk id="5" creationId="{7D7F0316-14CA-1DE0-11DE-6A086FAAC6DD}"/>
          </ac:picMkLst>
        </pc:picChg>
        <pc:picChg chg="add mod">
          <ac:chgData name="Hp Unit" userId="86ec350514542ee1" providerId="LiveId" clId="{8039BE6B-8D84-487D-8543-1F98E8BB628F}" dt="2024-08-12T12:45:16.427" v="720"/>
          <ac:picMkLst>
            <pc:docMk/>
            <pc:sldMk cId="1814581874" sldId="266"/>
            <ac:picMk id="8" creationId="{0CA962DD-78EB-8D46-35B2-42C4B28674AE}"/>
          </ac:picMkLst>
        </pc:picChg>
      </pc:sldChg>
      <pc:sldChg chg="addSp modSp new del">
        <pc:chgData name="Hp Unit" userId="86ec350514542ee1" providerId="LiveId" clId="{8039BE6B-8D84-487D-8543-1F98E8BB628F}" dt="2024-08-12T12:01:36.781" v="258" actId="47"/>
        <pc:sldMkLst>
          <pc:docMk/>
          <pc:sldMk cId="3776771820" sldId="266"/>
        </pc:sldMkLst>
        <pc:picChg chg="add mod">
          <ac:chgData name="Hp Unit" userId="86ec350514542ee1" providerId="LiveId" clId="{8039BE6B-8D84-487D-8543-1F98E8BB628F}" dt="2024-08-12T12:00:58.067" v="251"/>
          <ac:picMkLst>
            <pc:docMk/>
            <pc:sldMk cId="3776771820" sldId="266"/>
            <ac:picMk id="4" creationId="{BAFADC22-7EB9-FC1F-C066-31FBF492D00B}"/>
          </ac:picMkLst>
        </pc:picChg>
      </pc:sldChg>
      <pc:sldChg chg="addSp delSp modSp add mod delAnim modAnim modNotesTx">
        <pc:chgData name="Hp Unit" userId="86ec350514542ee1" providerId="LiveId" clId="{8039BE6B-8D84-487D-8543-1F98E8BB628F}" dt="2024-08-12T12:49:28.076" v="749" actId="114"/>
        <pc:sldMkLst>
          <pc:docMk/>
          <pc:sldMk cId="2919121406" sldId="267"/>
        </pc:sldMkLst>
        <pc:spChg chg="mod">
          <ac:chgData name="Hp Unit" userId="86ec350514542ee1" providerId="LiveId" clId="{8039BE6B-8D84-487D-8543-1F98E8BB628F}" dt="2024-08-12T12:17:03.079" v="492" actId="20577"/>
          <ac:spMkLst>
            <pc:docMk/>
            <pc:sldMk cId="2919121406" sldId="267"/>
            <ac:spMk id="3" creationId="{92AD7AA6-AC43-40B1-C819-DBD22B45F915}"/>
          </ac:spMkLst>
        </pc:spChg>
        <pc:spChg chg="add mod">
          <ac:chgData name="Hp Unit" userId="86ec350514542ee1" providerId="LiveId" clId="{8039BE6B-8D84-487D-8543-1F98E8BB628F}" dt="2024-08-12T12:49:28.076" v="749" actId="114"/>
          <ac:spMkLst>
            <pc:docMk/>
            <pc:sldMk cId="2919121406" sldId="267"/>
            <ac:spMk id="7" creationId="{0F5717E9-806E-EE39-F4FA-06F2EED4BA21}"/>
          </ac:spMkLst>
        </pc:spChg>
        <pc:picChg chg="del">
          <ac:chgData name="Hp Unit" userId="86ec350514542ee1" providerId="LiveId" clId="{8039BE6B-8D84-487D-8543-1F98E8BB628F}" dt="2024-08-12T12:15:17.079" v="478" actId="478"/>
          <ac:picMkLst>
            <pc:docMk/>
            <pc:sldMk cId="2919121406" sldId="267"/>
            <ac:picMk id="4" creationId="{9B0FFE51-2CD7-63C5-BD83-588BB211238F}"/>
          </ac:picMkLst>
        </pc:picChg>
        <pc:picChg chg="add del mod">
          <ac:chgData name="Hp Unit" userId="86ec350514542ee1" providerId="LiveId" clId="{8039BE6B-8D84-487D-8543-1F98E8BB628F}" dt="2024-08-12T12:17:10.941" v="494" actId="478"/>
          <ac:picMkLst>
            <pc:docMk/>
            <pc:sldMk cId="2919121406" sldId="267"/>
            <ac:picMk id="5" creationId="{61893448-51F0-1301-12DD-A97BBE449486}"/>
          </ac:picMkLst>
        </pc:picChg>
        <pc:picChg chg="add mod">
          <ac:chgData name="Hp Unit" userId="86ec350514542ee1" providerId="LiveId" clId="{8039BE6B-8D84-487D-8543-1F98E8BB628F}" dt="2024-08-12T12:45:18.567" v="721"/>
          <ac:picMkLst>
            <pc:docMk/>
            <pc:sldMk cId="2919121406" sldId="267"/>
            <ac:picMk id="8" creationId="{8B47CFDC-78A3-0B46-F67B-CD5F06FCE43B}"/>
          </ac:picMkLst>
        </pc:picChg>
        <pc:picChg chg="add del mod">
          <ac:chgData name="Hp Unit" userId="86ec350514542ee1" providerId="LiveId" clId="{8039BE6B-8D84-487D-8543-1F98E8BB628F}" dt="2024-08-12T12:21:11.129" v="500" actId="478"/>
          <ac:picMkLst>
            <pc:docMk/>
            <pc:sldMk cId="2919121406" sldId="267"/>
            <ac:picMk id="124" creationId="{00000000-0000-0000-0000-000000000000}"/>
          </ac:picMkLst>
        </pc:picChg>
        <pc:picChg chg="add mod">
          <ac:chgData name="Hp Unit" userId="86ec350514542ee1" providerId="LiveId" clId="{8039BE6B-8D84-487D-8543-1F98E8BB628F}" dt="2024-08-12T12:21:13.082" v="501" actId="1076"/>
          <ac:picMkLst>
            <pc:docMk/>
            <pc:sldMk cId="2919121406" sldId="267"/>
            <ac:picMk id="1026" creationId="{E2CBA7D7-1CE7-2F4C-9A97-DD9EE330C89C}"/>
          </ac:picMkLst>
        </pc:picChg>
      </pc:sldChg>
      <pc:sldChg chg="addSp delSp modSp add mod ord modAnim modNotesTx">
        <pc:chgData name="Hp Unit" userId="86ec350514542ee1" providerId="LiveId" clId="{8039BE6B-8D84-487D-8543-1F98E8BB628F}" dt="2024-08-12T12:49:32.491" v="750" actId="114"/>
        <pc:sldMkLst>
          <pc:docMk/>
          <pc:sldMk cId="3909345590" sldId="268"/>
        </pc:sldMkLst>
        <pc:spChg chg="mod">
          <ac:chgData name="Hp Unit" userId="86ec350514542ee1" providerId="LiveId" clId="{8039BE6B-8D84-487D-8543-1F98E8BB628F}" dt="2024-08-12T12:25:57.319" v="580"/>
          <ac:spMkLst>
            <pc:docMk/>
            <pc:sldMk cId="3909345590" sldId="268"/>
            <ac:spMk id="3" creationId="{92AD7AA6-AC43-40B1-C819-DBD22B45F915}"/>
          </ac:spMkLst>
        </pc:spChg>
        <pc:spChg chg="mod">
          <ac:chgData name="Hp Unit" userId="86ec350514542ee1" providerId="LiveId" clId="{8039BE6B-8D84-487D-8543-1F98E8BB628F}" dt="2024-08-12T12:49:32.491" v="750" actId="114"/>
          <ac:spMkLst>
            <pc:docMk/>
            <pc:sldMk cId="3909345590" sldId="268"/>
            <ac:spMk id="7" creationId="{0F5717E9-806E-EE39-F4FA-06F2EED4BA21}"/>
          </ac:spMkLst>
        </pc:spChg>
        <pc:picChg chg="add mod">
          <ac:chgData name="Hp Unit" userId="86ec350514542ee1" providerId="LiveId" clId="{8039BE6B-8D84-487D-8543-1F98E8BB628F}" dt="2024-08-12T12:26:15.163" v="584" actId="1076"/>
          <ac:picMkLst>
            <pc:docMk/>
            <pc:sldMk cId="3909345590" sldId="268"/>
            <ac:picMk id="4" creationId="{D6978330-CDF7-646D-6AA8-DC489B9C6B53}"/>
          </ac:picMkLst>
        </pc:picChg>
        <pc:picChg chg="add mod">
          <ac:chgData name="Hp Unit" userId="86ec350514542ee1" providerId="LiveId" clId="{8039BE6B-8D84-487D-8543-1F98E8BB628F}" dt="2024-08-12T12:45:21.438" v="723"/>
          <ac:picMkLst>
            <pc:docMk/>
            <pc:sldMk cId="3909345590" sldId="268"/>
            <ac:picMk id="5" creationId="{6088E0F0-F57A-CB1D-A70A-29E3C006E9C2}"/>
          </ac:picMkLst>
        </pc:picChg>
        <pc:picChg chg="del">
          <ac:chgData name="Hp Unit" userId="86ec350514542ee1" providerId="LiveId" clId="{8039BE6B-8D84-487D-8543-1F98E8BB628F}" dt="2024-08-12T12:25:59.429" v="581" actId="478"/>
          <ac:picMkLst>
            <pc:docMk/>
            <pc:sldMk cId="3909345590" sldId="268"/>
            <ac:picMk id="1026" creationId="{E2CBA7D7-1CE7-2F4C-9A97-DD9EE330C89C}"/>
          </ac:picMkLst>
        </pc:picChg>
      </pc:sldChg>
      <pc:sldChg chg="addSp delSp modSp add mod delAnim modAnim">
        <pc:chgData name="Hp Unit" userId="86ec350514542ee1" providerId="LiveId" clId="{8039BE6B-8D84-487D-8543-1F98E8BB628F}" dt="2024-08-12T12:45:23.260" v="724"/>
        <pc:sldMkLst>
          <pc:docMk/>
          <pc:sldMk cId="4131833594" sldId="269"/>
        </pc:sldMkLst>
        <pc:spChg chg="mod">
          <ac:chgData name="Hp Unit" userId="86ec350514542ee1" providerId="LiveId" clId="{8039BE6B-8D84-487D-8543-1F98E8BB628F}" dt="2024-08-12T12:29:52.497" v="611" actId="20577"/>
          <ac:spMkLst>
            <pc:docMk/>
            <pc:sldMk cId="4131833594" sldId="269"/>
            <ac:spMk id="3" creationId="{92AD7AA6-AC43-40B1-C819-DBD22B45F915}"/>
          </ac:spMkLst>
        </pc:spChg>
        <pc:spChg chg="del">
          <ac:chgData name="Hp Unit" userId="86ec350514542ee1" providerId="LiveId" clId="{8039BE6B-8D84-487D-8543-1F98E8BB628F}" dt="2024-08-12T12:32:03.546" v="613" actId="478"/>
          <ac:spMkLst>
            <pc:docMk/>
            <pc:sldMk cId="4131833594" sldId="269"/>
            <ac:spMk id="7" creationId="{0F5717E9-806E-EE39-F4FA-06F2EED4BA21}"/>
          </ac:spMkLst>
        </pc:spChg>
        <pc:picChg chg="del">
          <ac:chgData name="Hp Unit" userId="86ec350514542ee1" providerId="LiveId" clId="{8039BE6B-8D84-487D-8543-1F98E8BB628F}" dt="2024-08-12T12:32:01.137" v="612" actId="478"/>
          <ac:picMkLst>
            <pc:docMk/>
            <pc:sldMk cId="4131833594" sldId="269"/>
            <ac:picMk id="4" creationId="{D6978330-CDF7-646D-6AA8-DC489B9C6B53}"/>
          </ac:picMkLst>
        </pc:picChg>
        <pc:picChg chg="add mod">
          <ac:chgData name="Hp Unit" userId="86ec350514542ee1" providerId="LiveId" clId="{8039BE6B-8D84-487D-8543-1F98E8BB628F}" dt="2024-08-12T12:32:22.066" v="619" actId="1076"/>
          <ac:picMkLst>
            <pc:docMk/>
            <pc:sldMk cId="4131833594" sldId="269"/>
            <ac:picMk id="6" creationId="{5CDCDC78-BFA7-A46D-453B-276845B1D660}"/>
          </ac:picMkLst>
        </pc:picChg>
        <pc:picChg chg="add mod">
          <ac:chgData name="Hp Unit" userId="86ec350514542ee1" providerId="LiveId" clId="{8039BE6B-8D84-487D-8543-1F98E8BB628F}" dt="2024-08-12T12:45:23.260" v="724"/>
          <ac:picMkLst>
            <pc:docMk/>
            <pc:sldMk cId="4131833594" sldId="269"/>
            <ac:picMk id="8" creationId="{1A7A2927-F13C-0C99-4A3D-25AADC9D6B24}"/>
          </ac:picMkLst>
        </pc:picChg>
      </pc:sldChg>
    </pc:docChg>
  </pc:docChgLst>
  <pc:docChgLst>
    <pc:chgData name="Megan Botes" userId="70568131-745a-489b-b4fe-9e78c579dd6d" providerId="ADAL" clId="{DCC9DC1A-52D9-4FDE-8577-C407C8B34899}"/>
    <pc:docChg chg="undo custSel modSld">
      <pc:chgData name="Megan Botes" userId="70568131-745a-489b-b4fe-9e78c579dd6d" providerId="ADAL" clId="{DCC9DC1A-52D9-4FDE-8577-C407C8B34899}" dt="2024-10-14T06:50:13.409" v="10"/>
      <pc:docMkLst>
        <pc:docMk/>
      </pc:docMkLst>
      <pc:sldChg chg="addSp modSp mod modNotesTx">
        <pc:chgData name="Megan Botes" userId="70568131-745a-489b-b4fe-9e78c579dd6d" providerId="ADAL" clId="{DCC9DC1A-52D9-4FDE-8577-C407C8B34899}" dt="2024-10-14T06:50:13.409" v="10"/>
        <pc:sldMkLst>
          <pc:docMk/>
          <pc:sldMk cId="0" sldId="265"/>
        </pc:sldMkLst>
        <pc:spChg chg="add mod">
          <ac:chgData name="Megan Botes" userId="70568131-745a-489b-b4fe-9e78c579dd6d" providerId="ADAL" clId="{DCC9DC1A-52D9-4FDE-8577-C407C8B34899}" dt="2024-10-14T06:49:34.863" v="3"/>
          <ac:spMkLst>
            <pc:docMk/>
            <pc:sldMk cId="0" sldId="265"/>
            <ac:spMk id="2" creationId="{118F8DB6-52D4-CAE4-8996-85761C31C2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100" dirty="0" err="1"/>
              <a:t>Inleiding</a:t>
            </a:r>
            <a:r>
              <a:rPr lang="en-GB" sz="1100" dirty="0"/>
              <a:t> (3 min)</a:t>
            </a:r>
            <a:endParaRPr dirty="0"/>
          </a:p>
          <a:p>
            <a:pPr marL="0" marR="0" lvl="0" indent="0" algn="l" rtl="0">
              <a:lnSpc>
                <a:spcPct val="100000"/>
              </a:lnSpc>
              <a:spcBef>
                <a:spcPts val="0"/>
              </a:spcBef>
              <a:spcAft>
                <a:spcPts val="0"/>
              </a:spcAft>
              <a:buClr>
                <a:srgbClr val="000000"/>
              </a:buClr>
              <a:buSzPts val="1400"/>
              <a:buFont typeface="Arial"/>
              <a:buNone/>
            </a:pPr>
            <a:endParaRPr sz="11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af-ZA" sz="1800" dirty="0">
                <a:solidFill>
                  <a:srgbClr val="000000"/>
                </a:solidFill>
                <a:effectLst/>
                <a:latin typeface="Calibri" panose="020F0502020204030204" pitchFamily="34" charset="0"/>
                <a:ea typeface="Calibri" panose="020F0502020204030204" pitchFamily="34" charset="0"/>
              </a:rPr>
              <a:t>Welkom terug Graad 8's! In die vorige drie lesse het ons gekyk na hoe die verskillende faktore in ons lewens ons selfkonsep beïnvloed. </a:t>
            </a:r>
            <a:r>
              <a:rPr lang="af-ZA" sz="1800" dirty="0">
                <a:solidFill>
                  <a:srgbClr val="000000"/>
                </a:solidFill>
                <a:effectLst/>
                <a:latin typeface="Calibri" panose="020F0502020204030204" pitchFamily="34" charset="0"/>
                <a:ea typeface="Times New Roman" panose="02020603050405020304" pitchFamily="18" charset="0"/>
              </a:rPr>
              <a:t>Onthou, jou selfkonsep gaan oor hoe jy oor jouself voel en wat jy oor jouself glo. Draai na 'n persoon in jou groep en deel met hulle jou selfkonsep in een sin. In die volgende drie lesse gaan ons kyk na ons seksualiteit. Seksualiteit hou ook verband met ons selfkonsep. Jy is dalk 'n bietjie skaam, bang of baie ongemaklik om hierdie onderwerp te bespreek, maar dit is 'n kwessie (wat soms nie by die huis bespreek word nie) wat ons moet aanspreek. Ons gaan vandag begin deur 'n paar groepnorme/</a:t>
            </a:r>
            <a:r>
              <a:rPr lang="af-ZA" sz="1800" dirty="0" err="1">
                <a:solidFill>
                  <a:srgbClr val="000000"/>
                </a:solidFill>
                <a:effectLst/>
                <a:latin typeface="Calibri" panose="020F0502020204030204" pitchFamily="34" charset="0"/>
                <a:ea typeface="Times New Roman" panose="02020603050405020304" pitchFamily="18" charset="0"/>
              </a:rPr>
              <a:t>klasreëls</a:t>
            </a:r>
            <a:r>
              <a:rPr lang="af-ZA" sz="1800" dirty="0">
                <a:solidFill>
                  <a:srgbClr val="000000"/>
                </a:solidFill>
                <a:effectLst/>
                <a:latin typeface="Calibri" panose="020F0502020204030204" pitchFamily="34" charset="0"/>
                <a:ea typeface="Times New Roman" panose="02020603050405020304" pitchFamily="18" charset="0"/>
              </a:rPr>
              <a:t> op te stel vir ons besprekings in die volgende drie lesse.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sz="1100" dirty="0"/>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Refleksie</a:t>
            </a:r>
            <a:r>
              <a:rPr lang="en-GB" dirty="0"/>
              <a:t> (5 min)</a:t>
            </a:r>
            <a:endParaRPr dirty="0"/>
          </a:p>
          <a:p>
            <a:pPr marL="0" lvl="0" indent="0" algn="l" rtl="0">
              <a:lnSpc>
                <a:spcPct val="100000"/>
              </a:lnSpc>
              <a:spcBef>
                <a:spcPts val="0"/>
              </a:spcBef>
              <a:spcAft>
                <a:spcPts val="0"/>
              </a:spcAft>
              <a:buSzPts val="1400"/>
              <a:buNone/>
            </a:pPr>
            <a:endParaRPr dirty="0"/>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Ons het baie inhoud in vandag se les gedek. Soms moet ons net 'n oomblik stilstaan en nadink oor wat ons geleer het sowel as oor dit wat ons nog nie weet nie. Wanneer jy op 'n trein reis, het jy 'n kaartjie nodig om die trein te betree of daarvan af te klim. Ons gaan vandag iets soortgelyks in die klas doen. </a:t>
            </a:r>
            <a:r>
              <a:rPr lang="af-ZA" sz="1800">
                <a:solidFill>
                  <a:srgbClr val="000000"/>
                </a:solidFill>
                <a:effectLst/>
                <a:highlight>
                  <a:srgbClr val="FFFF00"/>
                </a:highlight>
                <a:latin typeface="Calibri" panose="020F0502020204030204" pitchFamily="34" charset="0"/>
                <a:ea typeface="Calibri" panose="020F0502020204030204" pitchFamily="34" charset="0"/>
              </a:rPr>
              <a:t>Ek wil hê jy moet TWEE dinge in jou </a:t>
            </a:r>
            <a:r>
              <a:rPr lang="af-ZA" sz="1800" b="1" i="1" u="sng">
                <a:solidFill>
                  <a:srgbClr val="000000"/>
                </a:solidFill>
                <a:effectLst/>
                <a:highlight>
                  <a:srgbClr val="FFFF00"/>
                </a:highlight>
                <a:latin typeface="Calibri" panose="020F0502020204030204" pitchFamily="34" charset="0"/>
                <a:ea typeface="Calibri" panose="020F0502020204030204" pitchFamily="34" charset="0"/>
              </a:rPr>
              <a:t>Les 1 – Uitgangskaartjie</a:t>
            </a:r>
            <a:r>
              <a:rPr lang="af-ZA" sz="1800">
                <a:solidFill>
                  <a:srgbClr val="000000"/>
                </a:solidFill>
                <a:effectLst/>
                <a:highlight>
                  <a:srgbClr val="FFFF00"/>
                </a:highlight>
                <a:latin typeface="Calibri" panose="020F0502020204030204" pitchFamily="34" charset="0"/>
                <a:ea typeface="Calibri" panose="020F0502020204030204" pitchFamily="34" charset="0"/>
              </a:rPr>
              <a:t> (of op die A5-grootte papier) neerskryf:</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Skryf EEN vraag, met betrekking tot seksualiteit, waaroor jy graag nog meer wil weet, neer.</a:t>
            </a:r>
            <a:endParaRPr lang="en-US"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af-ZA" sz="1200" dirty="0">
                <a:effectLst/>
                <a:latin typeface="Calibri" panose="020F0502020204030204" pitchFamily="34" charset="0"/>
                <a:ea typeface="Calibri" panose="020F0502020204030204" pitchFamily="34" charset="0"/>
              </a:rPr>
              <a:t>Skryf EEN interessante of nuwe feit neer wat jy in hierdie les geleer het.</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MOENIE jou naam op die kaartjie skryf nie. Jy sal die kaartjie vir my ingee soos jy die klaskamer verlaat.</a:t>
            </a:r>
            <a:endParaRPr lang="en-US" sz="12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sz="1100" dirty="0">
              <a:solidFill>
                <a:srgbClr val="595959"/>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82" name="Google Shape;18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Clr>
                <a:srgbClr val="000000"/>
              </a:buClr>
              <a:buSzPts val="1400"/>
              <a:buFont typeface="Calibri"/>
              <a:buNone/>
            </a:pPr>
            <a:r>
              <a:rPr lang="en-GB" sz="1200" dirty="0" err="1"/>
              <a:t>Inleiding</a:t>
            </a:r>
            <a:r>
              <a:rPr lang="en-GB" sz="1200" dirty="0"/>
              <a:t> (3 min)</a:t>
            </a:r>
            <a:endParaRPr sz="1200" dirty="0"/>
          </a:p>
          <a:p>
            <a:pPr marL="228600" marR="0" lvl="0" indent="0" algn="l" rtl="0">
              <a:lnSpc>
                <a:spcPct val="100000"/>
              </a:lnSpc>
              <a:spcBef>
                <a:spcPts val="0"/>
              </a:spcBef>
              <a:spcAft>
                <a:spcPts val="0"/>
              </a:spcAft>
              <a:buClr>
                <a:srgbClr val="000000"/>
              </a:buClr>
              <a:buSzPts val="1400"/>
              <a:buFont typeface="Calibri"/>
              <a:buNone/>
            </a:pPr>
            <a:endParaRPr sz="1800" dirty="0">
              <a:latin typeface="Calibri"/>
              <a:ea typeface="Calibri"/>
              <a:cs typeface="Calibri"/>
              <a:sym typeface="Calibri"/>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Hier is die eerste VIER reëls/groepnorme wat ons oor die volgende drie lesse gaan nakom sodat ons nie ongemaklik voel nie.</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af-ZA" sz="1800" b="1" dirty="0">
                <a:solidFill>
                  <a:srgbClr val="000000"/>
                </a:solidFill>
                <a:effectLst/>
                <a:latin typeface="Calibri" panose="020F0502020204030204" pitchFamily="34" charset="0"/>
                <a:ea typeface="Calibri" panose="020F0502020204030204" pitchFamily="34" charset="0"/>
              </a:rPr>
              <a:t>Vertroulikheid</a:t>
            </a:r>
            <a:r>
              <a:rPr lang="af-ZA" sz="1800" dirty="0">
                <a:solidFill>
                  <a:srgbClr val="000000"/>
                </a:solidFill>
                <a:effectLst/>
                <a:latin typeface="Calibri" panose="020F0502020204030204" pitchFamily="34" charset="0"/>
                <a:ea typeface="Calibri" panose="020F0502020204030204" pitchFamily="34" charset="0"/>
              </a:rPr>
              <a:t> – Wat ons in ons groep deel, bly in ons groep.</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af-ZA" sz="1800" b="1" dirty="0">
                <a:solidFill>
                  <a:srgbClr val="000000"/>
                </a:solidFill>
                <a:effectLst/>
                <a:latin typeface="Calibri" panose="020F0502020204030204" pitchFamily="34" charset="0"/>
                <a:ea typeface="Calibri" panose="020F0502020204030204" pitchFamily="34" charset="0"/>
              </a:rPr>
              <a:t>Reg om 'n vraag te laat oorstaan</a:t>
            </a:r>
            <a:r>
              <a:rPr lang="af-ZA" sz="1800" dirty="0">
                <a:solidFill>
                  <a:srgbClr val="000000"/>
                </a:solidFill>
                <a:effectLst/>
                <a:latin typeface="Calibri" panose="020F0502020204030204" pitchFamily="34" charset="0"/>
                <a:ea typeface="Calibri" panose="020F0502020204030204" pitchFamily="34" charset="0"/>
              </a:rPr>
              <a:t> – As ek nie gemaklik voel met 'n vraag nie, kan ek die vraag een keer per les laat oorstaan.</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af-ZA" sz="1800" b="1" dirty="0">
                <a:solidFill>
                  <a:srgbClr val="000000"/>
                </a:solidFill>
                <a:effectLst/>
                <a:latin typeface="Calibri" panose="020F0502020204030204" pitchFamily="34" charset="0"/>
                <a:ea typeface="Calibri" panose="020F0502020204030204" pitchFamily="34" charset="0"/>
              </a:rPr>
              <a:t>Anonimiteit</a:t>
            </a:r>
            <a:r>
              <a:rPr lang="af-ZA" sz="1800" dirty="0">
                <a:solidFill>
                  <a:srgbClr val="000000"/>
                </a:solidFill>
                <a:effectLst/>
                <a:latin typeface="Calibri" panose="020F0502020204030204" pitchFamily="34" charset="0"/>
                <a:ea typeface="Calibri" panose="020F0502020204030204" pitchFamily="34" charset="0"/>
              </a:rPr>
              <a:t> – As ons 'n storie deel, sal ons frases soos "Iemand wat ek ken" of "'n Vriend van my" gebruik. Ons sal NIE name gebruik NIE."</a:t>
            </a:r>
            <a:endParaRPr lang="en-US" sz="1800" dirty="0">
              <a:effectLst/>
              <a:latin typeface="Times New Roman" panose="02020603050405020304" pitchFamily="18" charset="0"/>
              <a:ea typeface="Times New Roman" panose="02020603050405020304" pitchFamily="18" charset="0"/>
            </a:endParaRPr>
          </a:p>
          <a:p>
            <a:pPr marL="800100" lvl="1" indent="-342900" algn="just">
              <a:lnSpc>
                <a:spcPct val="115000"/>
              </a:lnSpc>
              <a:buFont typeface="Courier New" panose="02070309020205020404" pitchFamily="49" charset="0"/>
              <a:buChar char="o"/>
            </a:pPr>
            <a:r>
              <a:rPr lang="af-ZA" sz="1800" b="1" dirty="0">
                <a:solidFill>
                  <a:srgbClr val="000000"/>
                </a:solidFill>
                <a:effectLst/>
                <a:latin typeface="Calibri" panose="020F0502020204030204" pitchFamily="34" charset="0"/>
                <a:ea typeface="Calibri" panose="020F0502020204030204" pitchFamily="34" charset="0"/>
              </a:rPr>
              <a:t>Respek</a:t>
            </a:r>
            <a:r>
              <a:rPr lang="af-ZA" sz="1800" dirty="0">
                <a:solidFill>
                  <a:srgbClr val="000000"/>
                </a:solidFill>
                <a:effectLst/>
                <a:latin typeface="Calibri" panose="020F0502020204030204" pitchFamily="34" charset="0"/>
                <a:ea typeface="Calibri" panose="020F0502020204030204" pitchFamily="34" charset="0"/>
              </a:rPr>
              <a:t> – Ons respekteer mekaar! Elkeen het die reg op sy eie mening.</a:t>
            </a:r>
            <a:endParaRPr lang="en-US" sz="1800" dirty="0">
              <a:effectLst/>
              <a:latin typeface="Times New Roman" panose="02020603050405020304" pitchFamily="18" charset="0"/>
              <a:ea typeface="Times New Roman" panose="02020603050405020304" pitchFamily="18" charset="0"/>
            </a:endParaRPr>
          </a:p>
          <a:p>
            <a:pPr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In julle groepe, gaan julle nog DRIE reëls/</a:t>
            </a:r>
            <a:r>
              <a:rPr lang="af-ZA" sz="1800" i="1" dirty="0">
                <a:solidFill>
                  <a:srgbClr val="000000"/>
                </a:solidFill>
                <a:effectLst/>
                <a:latin typeface="Calibri" panose="020F0502020204030204" pitchFamily="34" charset="0"/>
                <a:ea typeface="Calibri" panose="020F0502020204030204" pitchFamily="34" charset="0"/>
              </a:rPr>
              <a:t>Groepnorme</a:t>
            </a:r>
            <a:r>
              <a:rPr lang="af-ZA" sz="1800" dirty="0">
                <a:solidFill>
                  <a:srgbClr val="000000"/>
                </a:solidFill>
                <a:effectLst/>
                <a:latin typeface="Calibri" panose="020F0502020204030204" pitchFamily="34" charset="0"/>
                <a:ea typeface="Calibri" panose="020F0502020204030204" pitchFamily="34" charset="0"/>
              </a:rPr>
              <a:t> in </a:t>
            </a:r>
            <a:r>
              <a:rPr lang="af-ZA" sz="1800" b="1" i="1" dirty="0">
                <a:solidFill>
                  <a:srgbClr val="000000"/>
                </a:solidFill>
                <a:effectLst/>
                <a:latin typeface="Calibri" panose="020F0502020204030204" pitchFamily="34" charset="0"/>
                <a:ea typeface="Calibri" panose="020F0502020204030204" pitchFamily="34" charset="0"/>
              </a:rPr>
              <a:t>Aktiwiteit 1</a:t>
            </a:r>
            <a:r>
              <a:rPr lang="af-ZA" sz="1800" dirty="0">
                <a:solidFill>
                  <a:srgbClr val="000000"/>
                </a:solidFill>
                <a:effectLst/>
                <a:latin typeface="Calibri" panose="020F0502020204030204" pitchFamily="34" charset="0"/>
                <a:ea typeface="Calibri" panose="020F0502020204030204" pitchFamily="34" charset="0"/>
              </a:rPr>
              <a:t> (</a:t>
            </a:r>
            <a:r>
              <a:rPr lang="af-ZA" sz="1800" b="1" i="1" u="sng" dirty="0">
                <a:solidFill>
                  <a:srgbClr val="000000"/>
                </a:solidFill>
                <a:effectLst/>
                <a:latin typeface="Calibri" panose="020F0502020204030204" pitchFamily="34" charset="0"/>
                <a:ea typeface="Calibri" panose="020F0502020204030204" pitchFamily="34" charset="0"/>
              </a:rPr>
              <a:t>Les 1 – Werkkaart</a:t>
            </a:r>
            <a:r>
              <a:rPr lang="af-ZA" sz="1800" dirty="0">
                <a:solidFill>
                  <a:srgbClr val="000000"/>
                </a:solidFill>
                <a:effectLst/>
                <a:latin typeface="Calibri" panose="020F0502020204030204" pitchFamily="34" charset="0"/>
                <a:ea typeface="Calibri" panose="020F0502020204030204" pitchFamily="34" charset="0"/>
              </a:rPr>
              <a:t>) byvoeg. Julle gaan vir die volgende drie lesse in dieselfde groepe werk. Die reëls wat julle nou stel, sal slegs op julle groep van toepassing wees. (Laat 3 minute toe vir leerders om hul reëls te bespreek en neer te skryf.)</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Onthou dat </a:t>
            </a:r>
            <a:r>
              <a:rPr lang="af-ZA" sz="1800" dirty="0">
                <a:solidFill>
                  <a:srgbClr val="000000"/>
                </a:solidFill>
                <a:effectLst/>
                <a:latin typeface="Calibri" panose="020F0502020204030204" pitchFamily="34" charset="0"/>
                <a:ea typeface="Times New Roman" panose="02020603050405020304" pitchFamily="18" charset="0"/>
              </a:rPr>
              <a:t>sommige van ons meer vrae oor die inhoud/'n konsep kan hê terwyl ander reeds die antwoorde sal ken. Ongeag ons verskillende vlakke van kennis, </a:t>
            </a:r>
            <a:r>
              <a:rPr lang="af-ZA" sz="1800" dirty="0">
                <a:solidFill>
                  <a:srgbClr val="000000"/>
                </a:solidFill>
                <a:effectLst/>
                <a:latin typeface="Calibri" panose="020F0502020204030204" pitchFamily="34" charset="0"/>
                <a:ea typeface="Calibri" panose="020F0502020204030204" pitchFamily="34" charset="0"/>
              </a:rPr>
              <a:t>gaan ons </a:t>
            </a:r>
            <a:r>
              <a:rPr lang="af-ZA" sz="1800" dirty="0" err="1">
                <a:solidFill>
                  <a:srgbClr val="000000"/>
                </a:solidFill>
                <a:effectLst/>
                <a:latin typeface="Calibri" panose="020F0502020204030204" pitchFamily="34" charset="0"/>
                <a:ea typeface="Calibri" panose="020F0502020204030204" pitchFamily="34" charset="0"/>
              </a:rPr>
              <a:t>sáám</a:t>
            </a:r>
            <a:r>
              <a:rPr lang="af-ZA" sz="1800" dirty="0">
                <a:solidFill>
                  <a:srgbClr val="000000"/>
                </a:solidFill>
                <a:effectLst/>
                <a:latin typeface="Calibri" panose="020F0502020204030204" pitchFamily="34" charset="0"/>
                <a:ea typeface="Calibri" panose="020F0502020204030204" pitchFamily="34" charset="0"/>
              </a:rPr>
              <a:t> leer. Om vrae te hê is altyd goed. As jy skaam voel oor jou vrae, is jy welkom om 'n anonieme nota in die "posbus" te plaas of 'n e-pos na </a:t>
            </a:r>
            <a:r>
              <a:rPr lang="af-ZA" sz="1800" dirty="0">
                <a:solidFill>
                  <a:srgbClr val="FF0000"/>
                </a:solidFill>
                <a:effectLst/>
                <a:latin typeface="Calibri" panose="020F0502020204030204" pitchFamily="34" charset="0"/>
                <a:ea typeface="Calibri" panose="020F0502020204030204" pitchFamily="34" charset="0"/>
              </a:rPr>
              <a:t>[voeg e-posadres hier in] </a:t>
            </a:r>
            <a:r>
              <a:rPr lang="af-ZA" sz="1800" dirty="0">
                <a:solidFill>
                  <a:srgbClr val="000000"/>
                </a:solidFill>
                <a:effectLst/>
                <a:latin typeface="Calibri" panose="020F0502020204030204" pitchFamily="34" charset="0"/>
                <a:ea typeface="Calibri" panose="020F0502020204030204" pitchFamily="34" charset="0"/>
              </a:rPr>
              <a:t>te stuur .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Reg, kom ons begin!</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228600" marR="0" lvl="0" indent="0" algn="l" rtl="0">
              <a:lnSpc>
                <a:spcPct val="100000"/>
              </a:lnSpc>
              <a:spcBef>
                <a:spcPts val="0"/>
              </a:spcBef>
              <a:spcAft>
                <a:spcPts val="0"/>
              </a:spcAft>
              <a:buClr>
                <a:srgbClr val="000000"/>
              </a:buClr>
              <a:buSzPts val="1400"/>
              <a:buFont typeface="Calibri"/>
              <a:buNone/>
            </a:pPr>
            <a:endParaRPr sz="1200" dirty="0"/>
          </a:p>
          <a:p>
            <a:pPr marL="457200" marR="0" lvl="0" indent="-139700" algn="l" rtl="0">
              <a:lnSpc>
                <a:spcPct val="100000"/>
              </a:lnSpc>
              <a:spcBef>
                <a:spcPts val="0"/>
              </a:spcBef>
              <a:spcAft>
                <a:spcPts val="0"/>
              </a:spcAft>
              <a:buClr>
                <a:srgbClr val="000000"/>
              </a:buClr>
              <a:buSzPts val="1400"/>
              <a:buFont typeface="Arial"/>
              <a:buNone/>
            </a:pPr>
            <a:endParaRPr sz="1200" dirty="0"/>
          </a:p>
          <a:p>
            <a:pPr marL="457200" marR="0" lvl="0" indent="-139700" algn="l" rtl="0">
              <a:lnSpc>
                <a:spcPct val="100000"/>
              </a:lnSpc>
              <a:spcBef>
                <a:spcPts val="0"/>
              </a:spcBef>
              <a:spcAft>
                <a:spcPts val="0"/>
              </a:spcAft>
              <a:buClr>
                <a:srgbClr val="000000"/>
              </a:buClr>
              <a:buSzPts val="1400"/>
              <a:buFont typeface="Arial"/>
              <a:buNone/>
            </a:pPr>
            <a:endParaRPr sz="1200"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87" name="Google Shape;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dirty="0" err="1"/>
              <a:t>Onderrig</a:t>
            </a:r>
            <a:r>
              <a:rPr lang="en-GB" dirty="0"/>
              <a:t> (2 min)</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Graad 8 is inderdaad 'n spesiale jaar. Julle is nie meer in die laerskool nie en bevind julle nou tussen 'n diverse groep leerders, van wie sommiges selfs soos volwassenes kan lyk. Die meeste van julle sou die afgelope jaar veranderinge in julle eie liggame opmerk, en julle is reeds bewus van die gevolge van puberteit. Met al hierdie veranderinge is dit normaal om vrae en onsekerhede oor jou eie </a:t>
            </a:r>
            <a:r>
              <a:rPr lang="af-ZA" sz="1800" b="1" dirty="0">
                <a:solidFill>
                  <a:srgbClr val="000000"/>
                </a:solidFill>
                <a:effectLst/>
                <a:latin typeface="Calibri" panose="020F0502020204030204" pitchFamily="34" charset="0"/>
                <a:ea typeface="Calibri" panose="020F0502020204030204" pitchFamily="34" charset="0"/>
              </a:rPr>
              <a:t>seksualiteit</a:t>
            </a:r>
            <a:r>
              <a:rPr lang="af-ZA" sz="1800" dirty="0">
                <a:solidFill>
                  <a:srgbClr val="000000"/>
                </a:solidFill>
                <a:effectLst/>
                <a:latin typeface="Calibri" panose="020F0502020204030204" pitchFamily="34" charset="0"/>
                <a:ea typeface="Calibri" panose="020F0502020204030204" pitchFamily="34" charset="0"/>
              </a:rPr>
              <a:t> te hê. Ons het hierdie woord al dikwels in die media of in gesprekke tussen ouer leerders of volwassenes gehoor. Maar weet jy wat seksualiteit regtig beteken?</a:t>
            </a:r>
            <a:r>
              <a:rPr lang="af-ZA" sz="1800" b="1"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Draai na die persoon langs jou en probeer om in een sin 'n definisie vir seksualiteit te gee. (Laat 1 minuut toe.)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Welgedaan! Kan julle sien hoe ingewikkeld dit is om 'n term te definieer wat na verskeie dinge verwys? Miskien het sommige van julle gesê dat seksualiteit te doen het met 'n persoon se gevoelens rondom seksuele omgang (seks met iemand). Dit is korrek, maar dit is nie die enigste aspek daarvan nie.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Ons gaan hierdie definisie saam ontleed sodat jy kan verstaan wat "seksualiteit" beteken en waarom dit belangrik is om begrip vir jou eie seksualiteit te hê.</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94" name="Google Shape;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Onderrig</a:t>
            </a:r>
            <a:r>
              <a:rPr lang="en-GB" dirty="0"/>
              <a:t> (3 min)</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rPr>
              <a:t> Hierdie skyfie bevat </a:t>
            </a:r>
            <a:r>
              <a:rPr lang="af-ZA" sz="1800" dirty="0" err="1">
                <a:solidFill>
                  <a:srgbClr val="FF0000"/>
                </a:solidFill>
                <a:effectLst/>
                <a:latin typeface="Calibri" panose="020F0502020204030204" pitchFamily="34" charset="0"/>
                <a:ea typeface="Calibri" panose="020F0502020204030204" pitchFamily="34" charset="0"/>
              </a:rPr>
              <a:t>animasies</a:t>
            </a:r>
            <a:r>
              <a:rPr lang="af-ZA" sz="1800" dirty="0">
                <a:solidFill>
                  <a:srgbClr val="FF0000"/>
                </a:solidFill>
                <a:effectLst/>
                <a:latin typeface="Calibri" panose="020F0502020204030204" pitchFamily="34" charset="0"/>
                <a:ea typeface="Calibri" panose="020F0502020204030204" pitchFamily="34" charset="0"/>
              </a:rPr>
              <a:t>. Sien aantekeninge hieronder oor wanneer om te klik.</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Die Wêreldgesondheidsorganisasie definieer</a:t>
            </a:r>
            <a:r>
              <a:rPr lang="af-ZA" sz="1800" i="1" dirty="0">
                <a:solidFill>
                  <a:srgbClr val="000000"/>
                </a:solidFill>
                <a:effectLst/>
                <a:latin typeface="Calibri" panose="020F0502020204030204" pitchFamily="34" charset="0"/>
                <a:ea typeface="Calibri" panose="020F0502020204030204" pitchFamily="34" charset="0"/>
              </a:rPr>
              <a:t> seksualiteit </a:t>
            </a:r>
            <a:r>
              <a:rPr lang="af-ZA" sz="1800" dirty="0">
                <a:solidFill>
                  <a:srgbClr val="000000"/>
                </a:solidFill>
                <a:effectLst/>
                <a:latin typeface="Calibri" panose="020F0502020204030204" pitchFamily="34" charset="0"/>
                <a:ea typeface="Calibri" panose="020F0502020204030204" pitchFamily="34" charset="0"/>
              </a:rPr>
              <a:t>as: "'n Sentrale aspek van menswees. Deur die lewe sluit dit geslag, </a:t>
            </a:r>
            <a:r>
              <a:rPr lang="af-ZA" sz="1800" dirty="0" err="1">
                <a:solidFill>
                  <a:srgbClr val="000000"/>
                </a:solidFill>
                <a:effectLst/>
                <a:latin typeface="Calibri" panose="020F0502020204030204" pitchFamily="34" charset="0"/>
                <a:ea typeface="Calibri" panose="020F0502020204030204" pitchFamily="34" charset="0"/>
              </a:rPr>
              <a:t>geslagsidentiteite</a:t>
            </a:r>
            <a:r>
              <a:rPr lang="af-ZA" sz="1800" dirty="0">
                <a:solidFill>
                  <a:srgbClr val="000000"/>
                </a:solidFill>
                <a:effectLst/>
                <a:latin typeface="Calibri" panose="020F0502020204030204" pitchFamily="34" charset="0"/>
                <a:ea typeface="Calibri" panose="020F0502020204030204" pitchFamily="34" charset="0"/>
              </a:rPr>
              <a:t> en -rolle, seksuele oriëntasie, erotiek, plesier, intimiteit en voortplanting in. Seksualiteit word in gedagtes, fantasieë, begeertes, oortuigings, houdings, waardes, gedrag, praktyke, rolle en verhoudings ervaar en uitgedruk. Alhoewel seksualiteit al hierdie dimensies kan insluit, word nie almal altyd ervaar of uitgedruk nie. Seksualiteit word beïnvloed deur die interaksie van biologiese, sielkundige, sosiale, ekonomiese, politieke, kulturele, wetlike, historiese, godsdienstige en geestelike faktore."</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Sjoe, dit is omtrent 'n definisie! Ons gaan nie elke aspek van die WGO se definisie bespreek nie, maar ons gaan dit in VIER hoofpunte verdeel sodat dit vir jou sin maak. </a:t>
            </a:r>
            <a:endParaRPr lang="en-US" sz="1800" dirty="0">
              <a:effectLst/>
              <a:latin typeface="Times New Roman" panose="02020603050405020304" pitchFamily="18" charset="0"/>
              <a:ea typeface="Times New Roman" panose="02020603050405020304" pitchFamily="18" charset="0"/>
            </a:endParaRPr>
          </a:p>
          <a:p>
            <a:pPr marL="457200">
              <a:lnSpc>
                <a:spcPct val="115000"/>
              </a:lnSpc>
            </a:pPr>
            <a:r>
              <a:rPr lang="af-ZA" sz="1800" b="1" i="1"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solidFill>
                  <a:srgbClr val="000000"/>
                </a:solidFill>
                <a:effectLst/>
                <a:latin typeface="Calibri" panose="020F0502020204030204" pitchFamily="34" charset="0"/>
                <a:ea typeface="Calibri" panose="020F0502020204030204" pitchFamily="34" charset="0"/>
              </a:rPr>
              <a:t>Seksualiteit: </a:t>
            </a:r>
            <a:r>
              <a:rPr lang="af-ZA" sz="1800" i="1" dirty="0">
                <a:solidFill>
                  <a:srgbClr val="000000"/>
                </a:solidFill>
                <a:effectLst/>
                <a:latin typeface="Calibri" panose="020F0502020204030204" pitchFamily="34" charset="0"/>
                <a:ea typeface="Calibri" panose="020F0502020204030204" pitchFamily="34" charset="0"/>
              </a:rPr>
              <a:t>(Klik)</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solidFill>
                  <a:srgbClr val="000000"/>
                </a:solidFill>
                <a:effectLst/>
                <a:highlight>
                  <a:srgbClr val="FFFF00"/>
                </a:highlight>
                <a:latin typeface="Calibri" panose="020F0502020204030204" pitchFamily="34" charset="0"/>
                <a:ea typeface="Calibri" panose="020F0502020204030204" pitchFamily="34" charset="0"/>
              </a:rPr>
              <a:t>1) word deur ons fisiese liggame beïnvloed</a:t>
            </a:r>
            <a:r>
              <a:rPr lang="af-ZA" sz="1800" i="1" dirty="0">
                <a:solidFill>
                  <a:srgbClr val="000000"/>
                </a:solidFill>
                <a:effectLst/>
                <a:highlight>
                  <a:srgbClr val="FFFF00"/>
                </a:highlight>
                <a:latin typeface="Calibri" panose="020F0502020204030204" pitchFamily="34" charset="0"/>
                <a:ea typeface="Calibri" panose="020F0502020204030204" pitchFamily="34" charset="0"/>
              </a:rPr>
              <a:t> (Klik)</a:t>
            </a:r>
            <a:r>
              <a:rPr lang="af-ZA" sz="1800" b="1" i="1" dirty="0">
                <a:solidFill>
                  <a:srgbClr val="000000"/>
                </a:solidFill>
                <a:effectLst/>
                <a:highlight>
                  <a:srgbClr val="FFFF00"/>
                </a:highlight>
                <a:latin typeface="Calibri" panose="020F0502020204030204" pitchFamily="34" charset="0"/>
                <a:ea typeface="Calibri" panose="020F0502020204030204" pitchFamily="34" charset="0"/>
              </a:rPr>
              <a:t> en sluit in of ons onsself as aantreklik beskou of nie.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Maak jou oë vir 'n minuut toe. Op jou linkerhand, tel hoeveel fisiese eienskappe jy het waarvan jy hou. (Laat 1 minuut toe.) Moet dit nie hardop sê nie. Tel nou op jou regterhand hoeveel fisiese eienskappe jy het waarvan jy hou nie. (Laat 1 minuut toe.)</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Hoeveel van julle het dit makliker gevind om positiewe eienskappe as negatiewe eienskappe te identifiseer? </a:t>
            </a:r>
            <a:r>
              <a:rPr lang="af-ZA" sz="1800" dirty="0">
                <a:effectLst/>
                <a:highlight>
                  <a:srgbClr val="FFFF00"/>
                </a:highlight>
                <a:latin typeface="Calibri" panose="020F0502020204030204" pitchFamily="34" charset="0"/>
                <a:ea typeface="Calibri" panose="020F0502020204030204" pitchFamily="34" charset="0"/>
              </a:rPr>
              <a:t>Ons is geneig om te fokus op liggaamlike eienskappe waarmee ons ontevrede is eerder as op op dié wat ons wel waardeer. Jou liggaamsbeeld het 'n direkte invloed op jou selfkonsep en hoe jy jou eie seksualiteit verstaan en interpreteer.</a:t>
            </a:r>
            <a:endParaRPr lang="en-US" sz="1800" dirty="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91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Onderrig</a:t>
            </a:r>
            <a:r>
              <a:rPr lang="en-GB" dirty="0"/>
              <a:t> &amp; </a:t>
            </a:r>
            <a:r>
              <a:rPr lang="en-GB" dirty="0" err="1"/>
              <a:t>Groepaktiwiteit</a:t>
            </a:r>
            <a:r>
              <a:rPr lang="en-GB" dirty="0"/>
              <a:t> (6 min)</a:t>
            </a:r>
          </a:p>
          <a:p>
            <a:endParaRPr lang="en-US"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rPr>
              <a:t> Hierdie skyfie bevat </a:t>
            </a:r>
            <a:r>
              <a:rPr lang="af-ZA" sz="1800" dirty="0" err="1">
                <a:solidFill>
                  <a:srgbClr val="FF0000"/>
                </a:solidFill>
                <a:effectLst/>
                <a:latin typeface="Calibri" panose="020F0502020204030204" pitchFamily="34" charset="0"/>
                <a:ea typeface="Calibri" panose="020F0502020204030204" pitchFamily="34" charset="0"/>
              </a:rPr>
              <a:t>animasies</a:t>
            </a:r>
            <a:r>
              <a:rPr lang="af-ZA" sz="1800" dirty="0">
                <a:solidFill>
                  <a:srgbClr val="FF0000"/>
                </a:solidFill>
                <a:effectLst/>
                <a:latin typeface="Calibri" panose="020F0502020204030204" pitchFamily="34" charset="0"/>
                <a:ea typeface="Calibri" panose="020F0502020204030204" pitchFamily="34" charset="0"/>
              </a:rPr>
              <a:t>. Sien aantekeninge hieronder oor wanneer om te klik. Wees sensitief wanneer die kwessie van seksuele oriëntasie bespreek word. Sommige leerders sal sukkel om oor seksuele oriëntasie te praat. Herinner die leerders daaraan dat dit 'n </a:t>
            </a:r>
            <a:r>
              <a:rPr lang="af-ZA" sz="1800" b="1" dirty="0">
                <a:solidFill>
                  <a:srgbClr val="FF0000"/>
                </a:solidFill>
                <a:effectLst/>
                <a:latin typeface="Calibri" panose="020F0502020204030204" pitchFamily="34" charset="0"/>
                <a:ea typeface="Calibri" panose="020F0502020204030204" pitchFamily="34" charset="0"/>
              </a:rPr>
              <a:t>leeraktiwiteit </a:t>
            </a:r>
            <a:r>
              <a:rPr lang="af-ZA" sz="1800" dirty="0">
                <a:solidFill>
                  <a:srgbClr val="FF0000"/>
                </a:solidFill>
                <a:effectLst/>
                <a:latin typeface="Calibri" panose="020F0502020204030204" pitchFamily="34" charset="0"/>
                <a:ea typeface="Calibri" panose="020F0502020204030204" pitchFamily="34" charset="0"/>
              </a:rPr>
              <a:t>is.</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solidFill>
                  <a:srgbClr val="000000"/>
                </a:solidFill>
                <a:effectLst/>
                <a:latin typeface="Calibri" panose="020F0502020204030204" pitchFamily="34" charset="0"/>
                <a:ea typeface="Calibri" panose="020F0502020204030204" pitchFamily="34" charset="0"/>
              </a:rPr>
              <a:t>Seksualiteit: </a:t>
            </a:r>
            <a:r>
              <a:rPr lang="af-ZA" sz="1800" i="1" dirty="0">
                <a:solidFill>
                  <a:srgbClr val="000000"/>
                </a:solidFill>
                <a:effectLst/>
                <a:latin typeface="Calibri" panose="020F0502020204030204" pitchFamily="34" charset="0"/>
                <a:ea typeface="Calibri" panose="020F0502020204030204" pitchFamily="34" charset="0"/>
              </a:rPr>
              <a:t>(Klik)</a:t>
            </a:r>
            <a:endParaRPr lang="en-US" sz="1800" dirty="0">
              <a:effectLst/>
              <a:latin typeface="Times New Roman" panose="02020603050405020304" pitchFamily="18" charset="0"/>
              <a:ea typeface="Times New Roman" panose="02020603050405020304" pitchFamily="18" charset="0"/>
            </a:endParaRPr>
          </a:p>
          <a:p>
            <a:pPr marL="457200"/>
            <a:r>
              <a:rPr lang="af-ZA" sz="1800" b="1" i="1"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solidFill>
                  <a:srgbClr val="000000"/>
                </a:solidFill>
                <a:effectLst/>
                <a:highlight>
                  <a:srgbClr val="FFFF00"/>
                </a:highlight>
                <a:latin typeface="Calibri" panose="020F0502020204030204" pitchFamily="34" charset="0"/>
                <a:ea typeface="Calibri" panose="020F0502020204030204" pitchFamily="34" charset="0"/>
              </a:rPr>
              <a:t>2) is nie net fisiese aangetrokkenheid of intimiteit nie, maar ook hoe ons met mense van dieselfde of teenoorgestelde geslag omgaan.</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highlight>
                  <a:srgbClr val="FFFF00"/>
                </a:highlight>
                <a:latin typeface="Calibri" panose="020F0502020204030204" pitchFamily="34" charset="0"/>
                <a:ea typeface="Calibri" panose="020F0502020204030204" pitchFamily="34" charset="0"/>
              </a:rPr>
              <a:t>Seksuele oriëntasie word deesdae meer openlik bespreek as in die verlede. Daar is spesifieke terme vir verskillende soorte fisiese aangetrokkenheid of seksuele oriëntasie.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latin typeface="Calibri" panose="020F0502020204030204" pitchFamily="34" charset="0"/>
                <a:ea typeface="Calibri" panose="020F0502020204030204" pitchFamily="34" charset="0"/>
              </a:rPr>
              <a:t>As 'n groep sal julle nou vyf minute hê om </a:t>
            </a:r>
            <a:r>
              <a:rPr lang="af-ZA" sz="1800" b="1" i="1" dirty="0">
                <a:solidFill>
                  <a:srgbClr val="000000"/>
                </a:solidFill>
                <a:effectLst/>
                <a:latin typeface="Calibri" panose="020F0502020204030204" pitchFamily="34" charset="0"/>
                <a:ea typeface="Calibri" panose="020F0502020204030204" pitchFamily="34" charset="0"/>
              </a:rPr>
              <a:t>Aktiwiteit 2</a:t>
            </a:r>
            <a:r>
              <a:rPr lang="af-ZA" sz="1800" dirty="0">
                <a:solidFill>
                  <a:srgbClr val="000000"/>
                </a:solidFill>
                <a:effectLst/>
                <a:latin typeface="Calibri" panose="020F0502020204030204" pitchFamily="34" charset="0"/>
                <a:ea typeface="Calibri" panose="020F0502020204030204" pitchFamily="34" charset="0"/>
              </a:rPr>
              <a:t> (</a:t>
            </a:r>
            <a:r>
              <a:rPr lang="af-ZA" sz="1800" b="1" i="1" u="sng" dirty="0">
                <a:solidFill>
                  <a:srgbClr val="000000"/>
                </a:solidFill>
                <a:effectLst/>
                <a:latin typeface="Calibri" panose="020F0502020204030204" pitchFamily="34" charset="0"/>
                <a:ea typeface="Calibri" panose="020F0502020204030204" pitchFamily="34" charset="0"/>
              </a:rPr>
              <a:t>Les 1 – Werkkaart</a:t>
            </a:r>
            <a:r>
              <a:rPr lang="af-ZA" sz="1800" dirty="0">
                <a:solidFill>
                  <a:srgbClr val="000000"/>
                </a:solidFill>
                <a:effectLst/>
                <a:latin typeface="Calibri" panose="020F0502020204030204" pitchFamily="34" charset="0"/>
                <a:ea typeface="Calibri" panose="020F0502020204030204" pitchFamily="34" charset="0"/>
              </a:rPr>
              <a:t>) te voltooi. Skryf die antwoorde op jou individuele werkkaart neer.</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Nota aan onderwyser: </a:t>
            </a:r>
            <a:r>
              <a:rPr lang="af-ZA" sz="1800" dirty="0">
                <a:solidFill>
                  <a:srgbClr val="FF0000"/>
                </a:solidFill>
                <a:effectLst/>
                <a:latin typeface="Calibri" panose="020F0502020204030204" pitchFamily="34" charset="0"/>
                <a:ea typeface="Calibri" panose="020F0502020204030204" pitchFamily="34" charset="0"/>
              </a:rPr>
              <a:t>Hierdie aktiwiteit dek slegs 'n paar van die vele seksuele oriëntasies. Dit is belangrik om te erken dat daar talle seksuele oriëntasies is.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92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dirty="0" err="1"/>
              <a:t>Onderrig</a:t>
            </a:r>
            <a:r>
              <a:rPr lang="en-GB" dirty="0"/>
              <a:t> (1 min)</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342900" lvl="0" indent="-342900" algn="just">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Welgedaan almal. Kom ons kyk nou of jou antwoorde korrek is. (Klik)</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highlight>
                  <a:srgbClr val="FFFF00"/>
                </a:highlight>
                <a:latin typeface="Calibri" panose="020F0502020204030204" pitchFamily="34" charset="0"/>
                <a:ea typeface="Calibri" panose="020F0502020204030204" pitchFamily="34" charset="0"/>
              </a:rPr>
              <a:t>Heteroseksueel: Aangetrokkenheid tussen 'n man en 'n vrou. (Klik)</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highlight>
                  <a:srgbClr val="FFFF00"/>
                </a:highlight>
                <a:latin typeface="Calibri" panose="020F0502020204030204" pitchFamily="34" charset="0"/>
                <a:ea typeface="Calibri" panose="020F0502020204030204" pitchFamily="34" charset="0"/>
              </a:rPr>
              <a:t>Lesbies: Aangetrokkenheid tussen twee vroue. (Klik)</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highlight>
                  <a:srgbClr val="FFFF00"/>
                </a:highlight>
                <a:latin typeface="Calibri" panose="020F0502020204030204" pitchFamily="34" charset="0"/>
                <a:ea typeface="Calibri" panose="020F0502020204030204" pitchFamily="34" charset="0"/>
              </a:rPr>
              <a:t>Gay: Aangetrokkenheid tussen twee mans. (Klik)</a:t>
            </a:r>
            <a:endParaRPr lang="en-US" sz="1200" dirty="0">
              <a:solidFill>
                <a:srgbClr val="000000"/>
              </a:solidFill>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af-ZA" sz="1200" dirty="0">
                <a:solidFill>
                  <a:srgbClr val="000000"/>
                </a:solidFill>
                <a:effectLst/>
                <a:highlight>
                  <a:srgbClr val="FFFF00"/>
                </a:highlight>
                <a:latin typeface="Calibri" panose="020F0502020204030204" pitchFamily="34" charset="0"/>
                <a:ea typeface="Calibri" panose="020F0502020204030204" pitchFamily="34" charset="0"/>
              </a:rPr>
              <a:t>Biseksueel: Aangetrokkenheid tot beide mans en vroue</a:t>
            </a:r>
            <a:r>
              <a:rPr lang="af-ZA" sz="1200" dirty="0">
                <a:solidFill>
                  <a:srgbClr val="000000"/>
                </a:solidFill>
                <a:effectLst/>
                <a:latin typeface="Calibri" panose="020F0502020204030204" pitchFamily="34" charset="0"/>
                <a:ea typeface="Calibri" panose="020F0502020204030204" pitchFamily="34" charset="0"/>
              </a:rPr>
              <a:t>.</a:t>
            </a:r>
            <a:endParaRPr lang="en-US" sz="1200" dirty="0">
              <a:solidFill>
                <a:srgbClr val="000000"/>
              </a:solidFill>
              <a:effectLst/>
              <a:latin typeface="Times New Roman" panose="02020603050405020304" pitchFamily="18" charset="0"/>
              <a:ea typeface="Times New Roman" panose="02020603050405020304" pitchFamily="18" charset="0"/>
            </a:endParaRPr>
          </a:p>
          <a:p>
            <a:pPr marL="450215" algn="just">
              <a:lnSpc>
                <a:spcPct val="115000"/>
              </a:lnSpc>
            </a:pPr>
            <a:r>
              <a:rPr lang="af-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af-ZA" sz="1200" dirty="0">
                <a:solidFill>
                  <a:srgbClr val="000000"/>
                </a:solidFill>
                <a:effectLst/>
                <a:latin typeface="Calibri" panose="020F0502020204030204" pitchFamily="34" charset="0"/>
                <a:ea typeface="Calibri" panose="020F0502020204030204" pitchFamily="34" charset="0"/>
              </a:rPr>
              <a:t>Ons gaan nie in hierdie les 'n breedvoerige bespreking oor seksuele oriëntasie voer nie. Ons sal in graad 9 in meer detail na hierdie onderwerp terugkeer. Vandag is dit egter belangrik om te erken dat mense van ALLE seksuele oriëntasies verdien om met respek en waardigheid behandel te word.</a:t>
            </a:r>
            <a:endParaRPr lang="en-US"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33" name="Google Shape;1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Onderrig</a:t>
            </a:r>
            <a:r>
              <a:rPr lang="en-GB" dirty="0"/>
              <a:t> (2 min)</a:t>
            </a:r>
          </a:p>
          <a:p>
            <a:endParaRPr lang="en-US" dirty="0"/>
          </a:p>
          <a:p>
            <a:pPr marL="342900" lvl="0" indent="-342900" algn="just">
              <a:lnSpc>
                <a:spcPct val="115000"/>
              </a:lnSpc>
              <a:buFont typeface="Symbol" panose="05050102010706020507" pitchFamily="18" charset="2"/>
              <a:buChar char=""/>
            </a:pPr>
            <a:r>
              <a:rPr lang="af-ZA" sz="1800" b="1" dirty="0">
                <a:solidFill>
                  <a:srgbClr val="FF0000"/>
                </a:solidFill>
                <a:effectLst/>
                <a:latin typeface="Calibri" panose="020F0502020204030204" pitchFamily="34" charset="0"/>
                <a:ea typeface="Calibri" panose="020F0502020204030204" pitchFamily="34" charset="0"/>
              </a:rPr>
              <a:t>Nota aan onderwyser:</a:t>
            </a:r>
            <a:r>
              <a:rPr lang="af-ZA" sz="1800" dirty="0">
                <a:solidFill>
                  <a:srgbClr val="FF0000"/>
                </a:solidFill>
                <a:effectLst/>
                <a:latin typeface="Calibri" panose="020F0502020204030204" pitchFamily="34" charset="0"/>
                <a:ea typeface="Calibri" panose="020F0502020204030204" pitchFamily="34" charset="0"/>
              </a:rPr>
              <a:t> Hierdie skyfie bevat </a:t>
            </a:r>
            <a:r>
              <a:rPr lang="af-ZA" sz="1800" dirty="0" err="1">
                <a:solidFill>
                  <a:srgbClr val="FF0000"/>
                </a:solidFill>
                <a:effectLst/>
                <a:latin typeface="Calibri" panose="020F0502020204030204" pitchFamily="34" charset="0"/>
                <a:ea typeface="Calibri" panose="020F0502020204030204" pitchFamily="34" charset="0"/>
              </a:rPr>
              <a:t>animasies</a:t>
            </a:r>
            <a:r>
              <a:rPr lang="af-ZA" sz="1800" dirty="0">
                <a:solidFill>
                  <a:srgbClr val="FF0000"/>
                </a:solidFill>
                <a:effectLst/>
                <a:latin typeface="Calibri" panose="020F0502020204030204" pitchFamily="34" charset="0"/>
                <a:ea typeface="Calibri" panose="020F0502020204030204" pitchFamily="34" charset="0"/>
              </a:rPr>
              <a:t>. Sien aantekeninge hieronder oor wanneer om te klik.</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solidFill>
                  <a:srgbClr val="000000"/>
                </a:solidFill>
                <a:effectLst/>
                <a:latin typeface="Calibri" panose="020F0502020204030204" pitchFamily="34" charset="0"/>
                <a:ea typeface="Calibri" panose="020F0502020204030204" pitchFamily="34" charset="0"/>
              </a:rPr>
              <a:t>Seksualiteit: </a:t>
            </a:r>
            <a:r>
              <a:rPr lang="af-ZA" sz="1800" dirty="0">
                <a:solidFill>
                  <a:srgbClr val="000000"/>
                </a:solidFill>
                <a:effectLst/>
                <a:latin typeface="Calibri" panose="020F0502020204030204" pitchFamily="34" charset="0"/>
                <a:ea typeface="Calibri" panose="020F0502020204030204" pitchFamily="34" charset="0"/>
              </a:rPr>
              <a:t>(Klik)</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solidFill>
                  <a:srgbClr val="000000"/>
                </a:solidFill>
                <a:effectLst/>
                <a:highlight>
                  <a:srgbClr val="FFFF00"/>
                </a:highlight>
                <a:latin typeface="Calibri" panose="020F0502020204030204" pitchFamily="34" charset="0"/>
                <a:ea typeface="Calibri" panose="020F0502020204030204" pitchFamily="34" charset="0"/>
              </a:rPr>
              <a:t>3) behels ons gedagtes en gevoelens wat seksueel van aard is. Dit kan ons begeertes, houdings en selfs ons oortuigings bepaal.</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highlight>
                  <a:srgbClr val="FFFF00"/>
                </a:highlight>
                <a:latin typeface="Calibri" panose="020F0502020204030204" pitchFamily="34" charset="0"/>
                <a:ea typeface="Calibri" panose="020F0502020204030204" pitchFamily="34" charset="0"/>
              </a:rPr>
              <a:t>Soms voel 'n persoon onseker oor hul liggaam en het 'n swak selfbeeld. Om hierdie gevoelens teen te werk, kan hulle seksueel betrokke raak by iemand anders. Dit laat hul meer aantreklik voel of hul kry bevestiging dat iemand van hulle hou. Op jou ouderdom is dit normaal om seksueel aangetrokke te wees tot iemand, maar dit is gevaarlik om seksueel aktief te raak indien jy nog nie daarvoor gereed is nie.</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b="1" i="1" dirty="0">
                <a:solidFill>
                  <a:srgbClr val="000000"/>
                </a:solidFill>
                <a:effectLst/>
                <a:highlight>
                  <a:srgbClr val="FFFF00"/>
                </a:highligh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solidFill>
                  <a:srgbClr val="000000"/>
                </a:solidFill>
                <a:effectLst/>
                <a:highlight>
                  <a:srgbClr val="FFFF00"/>
                </a:highlight>
                <a:latin typeface="Calibri" panose="020F0502020204030204" pitchFamily="34" charset="0"/>
                <a:ea typeface="Calibri" panose="020F0502020204030204" pitchFamily="34" charset="0"/>
              </a:rPr>
              <a:t>Dit is belangrik om eers jou eie seksualiteit te verstaan, jou liggaam te ken en te weet hoe jy daaroor voel. Jy het die reg om te kies wanneer jy in 'n seksuele verhouding  betrokke wil raak. 'n Gesonde houding ten opsigte van seksualiteit behels dat jy jouself waardeer en jou liggaam respekteer.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41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Onderrig</a:t>
            </a:r>
            <a:r>
              <a:rPr lang="en-GB" dirty="0"/>
              <a:t> (2 min)</a:t>
            </a:r>
          </a:p>
          <a:p>
            <a:endParaRPr lang="en-US" dirty="0"/>
          </a:p>
          <a:p>
            <a:pPr marL="342900" lvl="0" indent="-342900" algn="just">
              <a:lnSpc>
                <a:spcPct val="115000"/>
              </a:lnSpc>
              <a:buFont typeface="Symbol" panose="05050102010706020507" pitchFamily="18" charset="2"/>
              <a:buChar char=""/>
            </a:pPr>
            <a:r>
              <a:rPr lang="af-ZA" sz="1800" b="1" dirty="0">
                <a:solidFill>
                  <a:srgbClr val="000000"/>
                </a:solidFill>
                <a:effectLst/>
                <a:latin typeface="Calibri" panose="020F0502020204030204" pitchFamily="34" charset="0"/>
                <a:ea typeface="Calibri" panose="020F0502020204030204" pitchFamily="34" charset="0"/>
              </a:rPr>
              <a:t>Nota </a:t>
            </a:r>
            <a:r>
              <a:rPr lang="af-ZA" sz="1800" b="1" dirty="0">
                <a:solidFill>
                  <a:srgbClr val="FF0000"/>
                </a:solidFill>
                <a:effectLst/>
                <a:latin typeface="Calibri" panose="020F0502020204030204" pitchFamily="34" charset="0"/>
                <a:ea typeface="Calibri" panose="020F0502020204030204" pitchFamily="34" charset="0"/>
              </a:rPr>
              <a:t>aan onderwyser:</a:t>
            </a:r>
            <a:r>
              <a:rPr lang="af-ZA" sz="1800" dirty="0">
                <a:solidFill>
                  <a:srgbClr val="FF0000"/>
                </a:solidFill>
                <a:effectLst/>
                <a:latin typeface="Calibri" panose="020F0502020204030204" pitchFamily="34" charset="0"/>
                <a:ea typeface="Calibri" panose="020F0502020204030204" pitchFamily="34" charset="0"/>
              </a:rPr>
              <a:t> Hierdie skyfie bevat </a:t>
            </a:r>
            <a:r>
              <a:rPr lang="af-ZA" sz="1800" dirty="0" err="1">
                <a:solidFill>
                  <a:srgbClr val="FF0000"/>
                </a:solidFill>
                <a:effectLst/>
                <a:latin typeface="Calibri" panose="020F0502020204030204" pitchFamily="34" charset="0"/>
                <a:ea typeface="Calibri" panose="020F0502020204030204" pitchFamily="34" charset="0"/>
              </a:rPr>
              <a:t>animasies</a:t>
            </a:r>
            <a:r>
              <a:rPr lang="af-ZA" sz="1800" dirty="0">
                <a:solidFill>
                  <a:srgbClr val="FF0000"/>
                </a:solidFill>
                <a:effectLst/>
                <a:latin typeface="Calibri" panose="020F0502020204030204" pitchFamily="34" charset="0"/>
                <a:ea typeface="Calibri" panose="020F0502020204030204" pitchFamily="34" charset="0"/>
              </a:rPr>
              <a:t>. Sien aantekeninge hieronder oor wanneer om te klik.</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effectLst/>
                <a:latin typeface="Calibri" panose="020F0502020204030204" pitchFamily="34" charset="0"/>
                <a:ea typeface="Calibri" panose="020F0502020204030204" pitchFamily="34" charset="0"/>
              </a:rPr>
              <a:t>Seksualiteit: </a:t>
            </a:r>
            <a:r>
              <a:rPr lang="af-ZA" sz="1800" dirty="0">
                <a:effectLst/>
                <a:latin typeface="Calibri" panose="020F0502020204030204" pitchFamily="34" charset="0"/>
                <a:ea typeface="Calibri" panose="020F0502020204030204" pitchFamily="34" charset="0"/>
              </a:rPr>
              <a:t>(Klik)</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b="1" i="1" dirty="0">
                <a:solidFill>
                  <a:srgbClr val="000000"/>
                </a:solidFill>
                <a:effectLst/>
                <a:highlight>
                  <a:srgbClr val="FFFF00"/>
                </a:highlight>
                <a:latin typeface="Calibri" panose="020F0502020204030204" pitchFamily="34" charset="0"/>
                <a:ea typeface="Calibri" panose="020F0502020204030204" pitchFamily="34" charset="0"/>
              </a:rPr>
              <a:t>4) sluit 'n gesonde houding teenoor seks in. Dit is noodsaaklik om betekenisvolle en respekvolle verhoudings met ander te hê.</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pPr>
            <a:r>
              <a:rPr lang="af-ZA" sz="1800" dirty="0">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Dit bring ons by die laaste punt in ons definisie van seksualiteit. Ons het begin deur te noem dat seksuele intimiteit deel van seksualiteit is, maar hopelik kan jy nou sien dat seksualiteit oor veel meer gaan as net die daad van seksuele omgang.</a:t>
            </a:r>
            <a:endParaRPr lang="en-US" sz="1800" dirty="0">
              <a:effectLst/>
              <a:latin typeface="Times New Roman" panose="02020603050405020304" pitchFamily="18" charset="0"/>
              <a:ea typeface="Times New Roman" panose="02020603050405020304" pitchFamily="18" charset="0"/>
            </a:endParaRPr>
          </a:p>
          <a:p>
            <a:pPr marL="457200">
              <a:lnSpc>
                <a:spcPct val="115000"/>
              </a:lnSpc>
            </a:pPr>
            <a:r>
              <a:rPr lang="af-ZA" sz="1800" dirty="0">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af-ZA" sz="1800" dirty="0">
                <a:effectLst/>
                <a:latin typeface="Calibri" panose="020F0502020204030204" pitchFamily="34" charset="0"/>
                <a:ea typeface="Calibri" panose="020F0502020204030204" pitchFamily="34" charset="0"/>
              </a:rPr>
              <a:t>Kom ons kyk hoe goed jy begryp het wat ons tot dusver in hierdie les behandel het. Draai na 'n persoon in jou groep en verduidelik die verskil tussen seks en seksualiteit. (Laat 2 minute toe.)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046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ZA" dirty="0" err="1"/>
              <a:t>Individuele</a:t>
            </a:r>
            <a:r>
              <a:rPr lang="en-ZA" dirty="0"/>
              <a:t> </a:t>
            </a:r>
            <a:r>
              <a:rPr lang="en-ZA" dirty="0" err="1"/>
              <a:t>Aktiwiteit</a:t>
            </a:r>
            <a:r>
              <a:rPr lang="en-ZA" dirty="0"/>
              <a:t> (6 min)</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af-ZA" sz="1800" dirty="0">
                <a:effectLst/>
                <a:latin typeface="Calibri" panose="020F0502020204030204" pitchFamily="34" charset="0"/>
                <a:ea typeface="Calibri" panose="020F0502020204030204" pitchFamily="34" charset="0"/>
              </a:rPr>
              <a:t>Die doel van vandag se les was om te verstaan wat die term seksualiteit beteken sodat jy jou eie seksualiteit sowel as jou persoonlike gevoelens oor seksualiteit kan verstaan. Ons het heelwat inhoud in vandag se les gedek. Jy sal nou tyd hê om </a:t>
            </a:r>
            <a:r>
              <a:rPr lang="af-ZA" sz="1800" b="1" i="1" dirty="0">
                <a:effectLst/>
                <a:latin typeface="Calibri" panose="020F0502020204030204" pitchFamily="34" charset="0"/>
                <a:ea typeface="Calibri" panose="020F0502020204030204" pitchFamily="34" charset="0"/>
              </a:rPr>
              <a:t>Aktiwiteit 3</a:t>
            </a:r>
            <a:r>
              <a:rPr lang="af-ZA" sz="1800" dirty="0">
                <a:effectLst/>
                <a:latin typeface="Calibri" panose="020F0502020204030204" pitchFamily="34" charset="0"/>
                <a:ea typeface="Calibri" panose="020F0502020204030204" pitchFamily="34" charset="0"/>
              </a:rPr>
              <a:t> (</a:t>
            </a:r>
            <a:r>
              <a:rPr lang="af-ZA" sz="1800" b="1" i="1" u="sng" dirty="0">
                <a:effectLst/>
                <a:latin typeface="Calibri" panose="020F0502020204030204" pitchFamily="34" charset="0"/>
                <a:ea typeface="Calibri" panose="020F0502020204030204" pitchFamily="34" charset="0"/>
              </a:rPr>
              <a:t>Les 1 – Werkkaart</a:t>
            </a:r>
            <a:r>
              <a:rPr lang="af-ZA" sz="1800" dirty="0">
                <a:effectLst/>
                <a:latin typeface="Calibri" panose="020F0502020204030204" pitchFamily="34" charset="0"/>
                <a:ea typeface="Calibri" panose="020F0502020204030204" pitchFamily="34" charset="0"/>
              </a:rPr>
              <a:t>) te voltooi.</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76" name="Google Shape;1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https://repositorio.ufmg.br/bitstrea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https://www.theatlantic.com/magazine/archive/2019/09/sex-appeal/59470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discover.hubpages.com/religion-philosophy/Love-The-First-Act-of-the-Wil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 name="Picture 3" descr="A group of people posing for a photo&#10;&#10;Description automatically generated">
            <a:extLst>
              <a:ext uri="{FF2B5EF4-FFF2-40B4-BE49-F238E27FC236}">
                <a16:creationId xmlns:a16="http://schemas.microsoft.com/office/drawing/2014/main" id="{7E9D9C67-D771-A93E-40F7-B5E8F2F0853E}"/>
              </a:ext>
            </a:extLst>
          </p:cNvPr>
          <p:cNvPicPr>
            <a:picLocks noChangeAspect="1"/>
          </p:cNvPicPr>
          <p:nvPr/>
        </p:nvPicPr>
        <p:blipFill>
          <a:blip r:embed="rId4"/>
          <a:stretch>
            <a:fillRect/>
          </a:stretch>
        </p:blipFill>
        <p:spPr>
          <a:xfrm>
            <a:off x="0" y="0"/>
            <a:ext cx="12192000" cy="6858000"/>
          </a:xfrm>
          <a:prstGeom prst="rect">
            <a:avLst/>
          </a:prstGeom>
        </p:spPr>
      </p:pic>
      <p:pic>
        <p:nvPicPr>
          <p:cNvPr id="2" name="Picture 1" descr="A logo with a person in the middle&#10;&#10;Description automatically generated">
            <a:extLst>
              <a:ext uri="{FF2B5EF4-FFF2-40B4-BE49-F238E27FC236}">
                <a16:creationId xmlns:a16="http://schemas.microsoft.com/office/drawing/2014/main" id="{6B58DDEC-1A44-80F1-F656-CE6CDE548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3"/>
        <p:cNvGrpSpPr/>
        <p:nvPr/>
      </p:nvGrpSpPr>
      <p:grpSpPr>
        <a:xfrm>
          <a:off x="0" y="0"/>
          <a:ext cx="0" cy="0"/>
          <a:chOff x="0" y="0"/>
          <a:chExt cx="0" cy="0"/>
        </a:xfrm>
      </p:grpSpPr>
      <p:pic>
        <p:nvPicPr>
          <p:cNvPr id="3" name="Picture 2" descr="A green sign with a person running on the exit&#10;&#10;Description automatically generated">
            <a:extLst>
              <a:ext uri="{FF2B5EF4-FFF2-40B4-BE49-F238E27FC236}">
                <a16:creationId xmlns:a16="http://schemas.microsoft.com/office/drawing/2014/main" id="{FEA11E8B-EB92-953A-9499-ED689359BFB5}"/>
              </a:ext>
            </a:extLst>
          </p:cNvPr>
          <p:cNvPicPr>
            <a:picLocks noChangeAspect="1"/>
          </p:cNvPicPr>
          <p:nvPr/>
        </p:nvPicPr>
        <p:blipFill rotWithShape="1">
          <a:blip r:embed="rId3"/>
          <a:srcRect t="22204" b="21546"/>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6995532-BD83-34E2-83A0-4EDD5A399DA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kern="1200" dirty="0" err="1">
                <a:solidFill>
                  <a:schemeClr val="tx1">
                    <a:lumMod val="85000"/>
                    <a:lumOff val="15000"/>
                  </a:schemeClr>
                </a:solidFill>
                <a:latin typeface="+mj-lt"/>
                <a:ea typeface="+mj-ea"/>
                <a:cs typeface="+mj-cs"/>
              </a:rPr>
              <a:t>Uitgangskaartjie</a:t>
            </a:r>
            <a:endParaRPr lang="en-US" sz="3600" kern="1200" dirty="0">
              <a:solidFill>
                <a:schemeClr val="tx1">
                  <a:lumMod val="85000"/>
                  <a:lumOff val="15000"/>
                </a:schemeClr>
              </a:solidFill>
              <a:latin typeface="+mj-lt"/>
              <a:ea typeface="+mj-ea"/>
              <a:cs typeface="+mj-cs"/>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logo with a person in the middle&#10;&#10;Description automatically generated">
            <a:extLst>
              <a:ext uri="{FF2B5EF4-FFF2-40B4-BE49-F238E27FC236}">
                <a16:creationId xmlns:a16="http://schemas.microsoft.com/office/drawing/2014/main" id="{25EDDA73-2A0F-79CB-2E39-1E730E93D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118F8DB6-52D4-CAE4-8996-85761C31C2A3}"/>
              </a:ext>
            </a:extLst>
          </p:cNvPr>
          <p:cNvSpPr/>
          <p:nvPr/>
        </p:nvSpPr>
        <p:spPr>
          <a:xfrm>
            <a:off x="727075" y="1229360"/>
            <a:ext cx="3387725" cy="3088636"/>
          </a:xfrm>
          <a:prstGeom prst="roundRect">
            <a:avLst/>
          </a:prstGeom>
          <a:solidFill>
            <a:srgbClr val="A9D18E"/>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1" indent="-285750">
              <a:lnSpc>
                <a:spcPct val="115000"/>
              </a:lnSpc>
              <a:buFont typeface="Arial" panose="020B0604020202020204" pitchFamily="34" charset="0"/>
              <a:buChar char="•"/>
            </a:pPr>
            <a:r>
              <a:rPr lang="nl-NL" sz="2000" dirty="0">
                <a:solidFill>
                  <a:schemeClr val="tx1"/>
                </a:solidFill>
                <a:effectLst/>
                <a:latin typeface="Calibri" panose="020F0502020204030204" pitchFamily="34" charset="0"/>
                <a:ea typeface="Calibri" panose="020F0502020204030204" pitchFamily="34" charset="0"/>
              </a:rPr>
              <a:t>Skryf EEN vraag, met betrekking tot seksualiteit, waaroor jy graag nog meer wil weet, neer.</a:t>
            </a:r>
          </a:p>
          <a:p>
            <a:pPr marL="285750" lvl="1" indent="-285750">
              <a:lnSpc>
                <a:spcPct val="115000"/>
              </a:lnSpc>
              <a:buFont typeface="Arial" panose="020B0604020202020204" pitchFamily="34" charset="0"/>
              <a:buChar char="•"/>
            </a:pPr>
            <a:r>
              <a:rPr lang="nl-NL" sz="2000" dirty="0">
                <a:solidFill>
                  <a:schemeClr val="tx1"/>
                </a:solidFill>
                <a:effectLst/>
                <a:latin typeface="Calibri" panose="020F0502020204030204" pitchFamily="34" charset="0"/>
                <a:ea typeface="Calibri" panose="020F0502020204030204" pitchFamily="34" charset="0"/>
              </a:rPr>
              <a:t>Skryf EEN interessante of nuwe feit neer wat jy in hierdie les geleer het.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grpSp>
        <p:nvGrpSpPr>
          <p:cNvPr id="14" name="Group 13">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15" name="Rectangle 14">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6" name="Picture 5" descr="A logo with a person in the middle&#10;&#10;Description automatically generated">
            <a:extLst>
              <a:ext uri="{FF2B5EF4-FFF2-40B4-BE49-F238E27FC236}">
                <a16:creationId xmlns:a16="http://schemas.microsoft.com/office/drawing/2014/main" id="{A48A2D00-890A-A412-6B3A-801137F11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7079A61-CC43-B089-F9B2-A358D87BA24E}"/>
              </a:ext>
            </a:extLst>
          </p:cNvPr>
          <p:cNvPicPr>
            <a:picLocks noChangeAspect="1"/>
          </p:cNvPicPr>
          <p:nvPr/>
        </p:nvPicPr>
        <p:blipFill>
          <a:blip r:embed="rId4"/>
          <a:stretch>
            <a:fillRect/>
          </a:stretch>
        </p:blipFill>
        <p:spPr>
          <a:xfrm>
            <a:off x="1513840" y="552539"/>
            <a:ext cx="9405148" cy="40326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831850" y="1709739"/>
            <a:ext cx="10515600" cy="150018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97" name="Google Shape;97;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888888"/>
              </a:buClr>
              <a:buSzPts val="2400"/>
              <a:buNone/>
            </a:pPr>
            <a:endParaRPr/>
          </a:p>
        </p:txBody>
      </p:sp>
      <p:pic>
        <p:nvPicPr>
          <p:cNvPr id="98" name="Google Shape;98;p3" descr="A child with her hand on her chin&#10;&#10;Description automatically generated"/>
          <p:cNvPicPr preferRelativeResize="0"/>
          <p:nvPr/>
        </p:nvPicPr>
        <p:blipFill rotWithShape="1">
          <a:blip r:embed="rId3">
            <a:alphaModFix/>
          </a:blip>
          <a:srcRect/>
          <a:stretch/>
        </p:blipFill>
        <p:spPr>
          <a:xfrm>
            <a:off x="0" y="-52148"/>
            <a:ext cx="12320270" cy="7040154"/>
          </a:xfrm>
          <a:prstGeom prst="rect">
            <a:avLst/>
          </a:prstGeom>
          <a:noFill/>
          <a:ln>
            <a:noFill/>
          </a:ln>
        </p:spPr>
      </p:pic>
      <p:sp>
        <p:nvSpPr>
          <p:cNvPr id="99" name="Google Shape;99;p3"/>
          <p:cNvSpPr/>
          <p:nvPr/>
        </p:nvSpPr>
        <p:spPr>
          <a:xfrm>
            <a:off x="7392353" y="532052"/>
            <a:ext cx="4409440" cy="2355374"/>
          </a:xfrm>
          <a:prstGeom prst="cloud">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r>
              <a:rPr lang="nl-NL" sz="1800" dirty="0">
                <a:solidFill>
                  <a:schemeClr val="dk1"/>
                </a:solidFill>
              </a:rPr>
              <a:t>Ek wil nie grootword nie! Ek hou nie van hoe my liggaam verander nie. Hierdie gevoelens maak my bang!</a:t>
            </a:r>
            <a:endParaRPr dirty="0"/>
          </a:p>
        </p:txBody>
      </p:sp>
      <p:sp>
        <p:nvSpPr>
          <p:cNvPr id="100" name="Google Shape;100;p3"/>
          <p:cNvSpPr/>
          <p:nvPr/>
        </p:nvSpPr>
        <p:spPr>
          <a:xfrm>
            <a:off x="6564925" y="1159245"/>
            <a:ext cx="604360" cy="532932"/>
          </a:xfrm>
          <a:prstGeom prst="ellipse">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1" name="Google Shape;101;p3"/>
          <p:cNvSpPr/>
          <p:nvPr/>
        </p:nvSpPr>
        <p:spPr>
          <a:xfrm>
            <a:off x="5222039" y="1285581"/>
            <a:ext cx="334978" cy="280261"/>
          </a:xfrm>
          <a:prstGeom prst="ellipse">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2" name="Google Shape;102;p3"/>
          <p:cNvSpPr/>
          <p:nvPr/>
        </p:nvSpPr>
        <p:spPr>
          <a:xfrm>
            <a:off x="5817982" y="1231195"/>
            <a:ext cx="485978" cy="406596"/>
          </a:xfrm>
          <a:prstGeom prst="ellipse">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 name="Picture 1" descr="A logo with a person in the middle&#10;&#10;Description automatically generated">
            <a:extLst>
              <a:ext uri="{FF2B5EF4-FFF2-40B4-BE49-F238E27FC236}">
                <a16:creationId xmlns:a16="http://schemas.microsoft.com/office/drawing/2014/main" id="{81E9F6D0-1713-D66D-BFDE-EF5D50CED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DC9C6-3FCA-386F-2974-763B64195AAB}"/>
              </a:ext>
            </a:extLst>
          </p:cNvPr>
          <p:cNvSpPr>
            <a:spLocks noGrp="1"/>
          </p:cNvSpPr>
          <p:nvPr>
            <p:ph type="title"/>
          </p:nvPr>
        </p:nvSpPr>
        <p:spPr>
          <a:xfrm>
            <a:off x="871442" y="685800"/>
            <a:ext cx="4353116" cy="1474666"/>
          </a:xfrm>
        </p:spPr>
        <p:txBody>
          <a:bodyPr anchor="b">
            <a:normAutofit/>
          </a:bodyPr>
          <a:lstStyle/>
          <a:p>
            <a:r>
              <a:rPr lang="en-GB" sz="4800" b="1" dirty="0" err="1">
                <a:solidFill>
                  <a:schemeClr val="tx1"/>
                </a:solidFill>
              </a:rPr>
              <a:t>Seksualiteit</a:t>
            </a:r>
            <a:r>
              <a:rPr lang="en-GB" sz="4800" b="1" dirty="0">
                <a:solidFill>
                  <a:schemeClr val="tx1"/>
                </a:solidFill>
              </a:rPr>
              <a:t> ...</a:t>
            </a:r>
            <a:endParaRPr lang="en-US" sz="5400" b="1" dirty="0">
              <a:solidFill>
                <a:schemeClr val="tx1"/>
              </a:solidFill>
            </a:endParaRPr>
          </a:p>
        </p:txBody>
      </p:sp>
      <p:sp>
        <p:nvSpPr>
          <p:cNvPr id="3" name="Text Placeholder 2">
            <a:extLst>
              <a:ext uri="{FF2B5EF4-FFF2-40B4-BE49-F238E27FC236}">
                <a16:creationId xmlns:a16="http://schemas.microsoft.com/office/drawing/2014/main" id="{92AD7AA6-AC43-40B1-C819-DBD22B45F915}"/>
              </a:ext>
            </a:extLst>
          </p:cNvPr>
          <p:cNvSpPr>
            <a:spLocks noGrp="1"/>
          </p:cNvSpPr>
          <p:nvPr>
            <p:ph type="body" idx="1"/>
          </p:nvPr>
        </p:nvSpPr>
        <p:spPr>
          <a:xfrm>
            <a:off x="871442" y="2447337"/>
            <a:ext cx="4353116" cy="3770434"/>
          </a:xfrm>
        </p:spPr>
        <p:txBody>
          <a:bodyPr anchor="t">
            <a:normAutofit/>
          </a:bodyPr>
          <a:lstStyle/>
          <a:p>
            <a:r>
              <a:rPr lang="nl-NL" dirty="0">
                <a:solidFill>
                  <a:schemeClr val="tx1"/>
                </a:solidFill>
              </a:rPr>
              <a:t>word deur ons fisiese liggame beïnvloed.
</a:t>
            </a:r>
            <a:r>
              <a:rPr lang="nl-NL" b="1" dirty="0">
                <a:solidFill>
                  <a:schemeClr val="accent2"/>
                </a:solidFill>
              </a:rPr>
              <a:t>Sluit in of ons onsself as aantreklik beskou of nie.</a:t>
            </a:r>
            <a:endParaRPr lang="en-US" b="1" dirty="0">
              <a:solidFill>
                <a:schemeClr val="accent2"/>
              </a:solidFill>
            </a:endParaRPr>
          </a:p>
        </p:txBody>
      </p:sp>
      <p:sp>
        <p:nvSpPr>
          <p:cNvPr id="7" name="TextBox 6">
            <a:extLst>
              <a:ext uri="{FF2B5EF4-FFF2-40B4-BE49-F238E27FC236}">
                <a16:creationId xmlns:a16="http://schemas.microsoft.com/office/drawing/2014/main" id="{5C2FEF8A-0709-C1BD-78A4-A83F4799D0B4}"/>
              </a:ext>
            </a:extLst>
          </p:cNvPr>
          <p:cNvSpPr txBox="1"/>
          <p:nvPr/>
        </p:nvSpPr>
        <p:spPr>
          <a:xfrm>
            <a:off x="6042194" y="6167765"/>
            <a:ext cx="6094070" cy="523220"/>
          </a:xfrm>
          <a:prstGeom prst="rect">
            <a:avLst/>
          </a:prstGeom>
          <a:noFill/>
        </p:spPr>
        <p:txBody>
          <a:bodyPr wrap="square">
            <a:spAutoFit/>
          </a:bodyPr>
          <a:lstStyle/>
          <a:p>
            <a:pPr algn="r"/>
            <a:r>
              <a:rPr lang="en-US" i="1" dirty="0">
                <a:solidFill>
                  <a:schemeClr val="bg1">
                    <a:lumMod val="65000"/>
                  </a:schemeClr>
                </a:solidFill>
              </a:rPr>
              <a:t>[</a:t>
            </a:r>
            <a:r>
              <a:rPr lang="en-US" i="1" dirty="0" err="1">
                <a:solidFill>
                  <a:schemeClr val="bg1">
                    <a:lumMod val="65000"/>
                  </a:schemeClr>
                </a:solidFill>
              </a:rPr>
              <a:t>Bron</a:t>
            </a:r>
            <a:r>
              <a:rPr lang="en-US" i="1" dirty="0">
                <a:solidFill>
                  <a:schemeClr val="bg1">
                    <a:lumMod val="65000"/>
                  </a:schemeClr>
                </a:solidFill>
              </a:rPr>
              <a:t>: </a:t>
            </a:r>
            <a:r>
              <a:rPr lang="en-US" i="1" dirty="0">
                <a:solidFill>
                  <a:schemeClr val="bg1">
                    <a:lumMod val="65000"/>
                  </a:schemeClr>
                </a:solidFill>
                <a:hlinkClick r:id="rId3">
                  <a:extLst>
                    <a:ext uri="{A12FA001-AC4F-418D-AE19-62706E023703}">
                      <ahyp:hlinkClr xmlns:ahyp="http://schemas.microsoft.com/office/drawing/2018/hyperlinkcolor" val="tx"/>
                    </a:ext>
                  </a:extLst>
                </a:hlinkClick>
              </a:rPr>
              <a:t>https://repositorio.ufmg.br/bitstream</a:t>
            </a:r>
            <a:r>
              <a:rPr lang="en-US" i="1" dirty="0">
                <a:solidFill>
                  <a:schemeClr val="bg1">
                    <a:lumMod val="65000"/>
                  </a:schemeClr>
                </a:solidFill>
              </a:rPr>
              <a:t> </a:t>
            </a:r>
          </a:p>
          <a:p>
            <a:pPr algn="r"/>
            <a:r>
              <a:rPr lang="en-US" i="1" dirty="0">
                <a:solidFill>
                  <a:schemeClr val="bg1">
                    <a:lumMod val="65000"/>
                  </a:schemeClr>
                </a:solidFill>
              </a:rPr>
              <a:t>Toegangsdatum:12 Augustus 2024]</a:t>
            </a:r>
          </a:p>
        </p:txBody>
      </p:sp>
      <p:pic>
        <p:nvPicPr>
          <p:cNvPr id="8" name="Picture 7" descr="A logo with a person in the middle&#10;&#10;Description automatically generated">
            <a:extLst>
              <a:ext uri="{FF2B5EF4-FFF2-40B4-BE49-F238E27FC236}">
                <a16:creationId xmlns:a16="http://schemas.microsoft.com/office/drawing/2014/main" id="{0CA962DD-78EB-8D46-35B2-42C4B2867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tanding in front of a mirror&#10;&#10;Description automatically generated">
            <a:extLst>
              <a:ext uri="{FF2B5EF4-FFF2-40B4-BE49-F238E27FC236}">
                <a16:creationId xmlns:a16="http://schemas.microsoft.com/office/drawing/2014/main" id="{F2899375-71D7-BF5E-C24A-41BD1D23069B}"/>
              </a:ext>
            </a:extLst>
          </p:cNvPr>
          <p:cNvPicPr>
            <a:picLocks noChangeAspect="1"/>
          </p:cNvPicPr>
          <p:nvPr/>
        </p:nvPicPr>
        <p:blipFill>
          <a:blip r:embed="rId5"/>
          <a:srcRect t="16858" b="16628"/>
          <a:stretch/>
        </p:blipFill>
        <p:spPr>
          <a:xfrm>
            <a:off x="6348788" y="1424298"/>
            <a:ext cx="5506722" cy="3662709"/>
          </a:xfrm>
          <a:prstGeom prst="rect">
            <a:avLst/>
          </a:prstGeom>
        </p:spPr>
      </p:pic>
    </p:spTree>
    <p:extLst>
      <p:ext uri="{BB962C8B-B14F-4D97-AF65-F5344CB8AC3E}">
        <p14:creationId xmlns:p14="http://schemas.microsoft.com/office/powerpoint/2010/main" val="18145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DC9C6-3FCA-386F-2974-763B64195AAB}"/>
              </a:ext>
            </a:extLst>
          </p:cNvPr>
          <p:cNvSpPr>
            <a:spLocks noGrp="1"/>
          </p:cNvSpPr>
          <p:nvPr>
            <p:ph type="title"/>
          </p:nvPr>
        </p:nvSpPr>
        <p:spPr>
          <a:xfrm>
            <a:off x="871442" y="685800"/>
            <a:ext cx="4353116" cy="1474666"/>
          </a:xfrm>
        </p:spPr>
        <p:txBody>
          <a:bodyPr anchor="b">
            <a:normAutofit/>
          </a:bodyPr>
          <a:lstStyle/>
          <a:p>
            <a:r>
              <a:rPr lang="en-GB" sz="4800" b="1" dirty="0" err="1">
                <a:solidFill>
                  <a:schemeClr val="tx1"/>
                </a:solidFill>
              </a:rPr>
              <a:t>Seksualiteit</a:t>
            </a:r>
            <a:r>
              <a:rPr lang="en-GB" sz="4800" b="1" dirty="0">
                <a:solidFill>
                  <a:schemeClr val="tx1"/>
                </a:solidFill>
              </a:rPr>
              <a:t> ...</a:t>
            </a:r>
            <a:endParaRPr lang="en-US" sz="4800" b="1" dirty="0">
              <a:solidFill>
                <a:schemeClr val="tx1"/>
              </a:solidFill>
            </a:endParaRPr>
          </a:p>
        </p:txBody>
      </p:sp>
      <p:sp>
        <p:nvSpPr>
          <p:cNvPr id="3" name="Text Placeholder 2">
            <a:extLst>
              <a:ext uri="{FF2B5EF4-FFF2-40B4-BE49-F238E27FC236}">
                <a16:creationId xmlns:a16="http://schemas.microsoft.com/office/drawing/2014/main" id="{92AD7AA6-AC43-40B1-C819-DBD22B45F915}"/>
              </a:ext>
            </a:extLst>
          </p:cNvPr>
          <p:cNvSpPr>
            <a:spLocks noGrp="1"/>
          </p:cNvSpPr>
          <p:nvPr>
            <p:ph type="body" idx="1"/>
          </p:nvPr>
        </p:nvSpPr>
        <p:spPr>
          <a:xfrm>
            <a:off x="871442" y="2447337"/>
            <a:ext cx="4353116" cy="3770434"/>
          </a:xfrm>
        </p:spPr>
        <p:txBody>
          <a:bodyPr anchor="t">
            <a:normAutofit/>
          </a:bodyPr>
          <a:lstStyle/>
          <a:p>
            <a:r>
              <a:rPr lang="nl-NL" dirty="0">
                <a:solidFill>
                  <a:schemeClr val="tx1"/>
                </a:solidFill>
              </a:rPr>
              <a:t>is nie net fisiese aangetrokkenheid nie,
</a:t>
            </a:r>
            <a:r>
              <a:rPr lang="nl-NL" b="1" dirty="0">
                <a:solidFill>
                  <a:schemeClr val="accent2"/>
                </a:solidFill>
              </a:rPr>
              <a:t>maar ook h</a:t>
            </a:r>
            <a:r>
              <a:rPr lang="af-ZA" b="1" dirty="0" err="1">
                <a:solidFill>
                  <a:schemeClr val="accent2"/>
                </a:solidFill>
              </a:rPr>
              <a:t>oe</a:t>
            </a:r>
            <a:r>
              <a:rPr lang="af-ZA" b="1" dirty="0">
                <a:solidFill>
                  <a:schemeClr val="accent2"/>
                </a:solidFill>
              </a:rPr>
              <a:t> ons met mense van dieselfde of teenoorgestelde geslag omgaan.</a:t>
            </a:r>
            <a:endParaRPr lang="en-US" b="1" dirty="0">
              <a:solidFill>
                <a:schemeClr val="accent2"/>
              </a:solidFill>
            </a:endParaRPr>
          </a:p>
          <a:p>
            <a:endParaRPr lang="en-GB" b="1" dirty="0">
              <a:solidFill>
                <a:schemeClr val="accent2"/>
              </a:solidFill>
            </a:endParaRPr>
          </a:p>
        </p:txBody>
      </p:sp>
      <p:pic>
        <p:nvPicPr>
          <p:cNvPr id="1026" name="Picture 2">
            <a:extLst>
              <a:ext uri="{FF2B5EF4-FFF2-40B4-BE49-F238E27FC236}">
                <a16:creationId xmlns:a16="http://schemas.microsoft.com/office/drawing/2014/main" id="{E2CBA7D7-1CE7-2F4C-9A97-DD9EE330C8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13" r="27483"/>
          <a:stretch/>
        </p:blipFill>
        <p:spPr bwMode="auto">
          <a:xfrm>
            <a:off x="6857900" y="857250"/>
            <a:ext cx="4462658"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5717E9-806E-EE39-F4FA-06F2EED4BA21}"/>
              </a:ext>
            </a:extLst>
          </p:cNvPr>
          <p:cNvSpPr txBox="1"/>
          <p:nvPr/>
        </p:nvSpPr>
        <p:spPr>
          <a:xfrm>
            <a:off x="6042194" y="6167765"/>
            <a:ext cx="6094070" cy="523220"/>
          </a:xfrm>
          <a:prstGeom prst="rect">
            <a:avLst/>
          </a:prstGeom>
          <a:noFill/>
        </p:spPr>
        <p:txBody>
          <a:bodyPr wrap="square">
            <a:spAutoFit/>
          </a:bodyPr>
          <a:lstStyle/>
          <a:p>
            <a:pPr algn="r"/>
            <a:r>
              <a:rPr lang="en-US" i="1" dirty="0">
                <a:solidFill>
                  <a:schemeClr val="bg1">
                    <a:lumMod val="65000"/>
                  </a:schemeClr>
                </a:solidFill>
              </a:rPr>
              <a:t>[</a:t>
            </a:r>
            <a:r>
              <a:rPr lang="en-US" i="1" dirty="0" err="1">
                <a:solidFill>
                  <a:schemeClr val="bg1">
                    <a:lumMod val="65000"/>
                  </a:schemeClr>
                </a:solidFill>
              </a:rPr>
              <a:t>Bron</a:t>
            </a:r>
            <a:r>
              <a:rPr lang="en-US" i="1" dirty="0">
                <a:solidFill>
                  <a:schemeClr val="bg1">
                    <a:lumMod val="65000"/>
                  </a:schemeClr>
                </a:solidFill>
              </a:rPr>
              <a:t>: </a:t>
            </a:r>
            <a:r>
              <a:rPr lang="en-US" i="1" dirty="0">
                <a:solidFill>
                  <a:schemeClr val="bg1">
                    <a:lumMod val="65000"/>
                  </a:schemeClr>
                </a:solidFill>
                <a:hlinkClick r:id="rId4">
                  <a:extLst>
                    <a:ext uri="{A12FA001-AC4F-418D-AE19-62706E023703}">
                      <ahyp:hlinkClr xmlns:ahyp="http://schemas.microsoft.com/office/drawing/2018/hyperlinkcolor" val="tx"/>
                    </a:ext>
                  </a:extLst>
                </a:hlinkClick>
              </a:rPr>
              <a:t>https://www.theatlantic.com/magazine/archive/2019/09/sex-appeal/594709/</a:t>
            </a:r>
            <a:r>
              <a:rPr lang="en-US" i="1" dirty="0">
                <a:solidFill>
                  <a:schemeClr val="bg1">
                    <a:lumMod val="65000"/>
                  </a:schemeClr>
                </a:solidFill>
              </a:rPr>
              <a:t> Toegangsdatum: 12 Augustus 2024]</a:t>
            </a:r>
          </a:p>
        </p:txBody>
      </p:sp>
      <p:pic>
        <p:nvPicPr>
          <p:cNvPr id="8" name="Picture 7" descr="A logo with a person in the middle&#10;&#10;Description automatically generated">
            <a:extLst>
              <a:ext uri="{FF2B5EF4-FFF2-40B4-BE49-F238E27FC236}">
                <a16:creationId xmlns:a16="http://schemas.microsoft.com/office/drawing/2014/main" id="{8B47CFDC-78A3-0B46-F67B-CD5F06FCE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12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716104" y="752502"/>
            <a:ext cx="10515600" cy="5592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48148"/>
              <a:buFont typeface="Calibri"/>
              <a:buNone/>
            </a:pPr>
            <a:r>
              <a:rPr lang="en-ZA" sz="4500" dirty="0" err="1"/>
              <a:t>Kom</a:t>
            </a:r>
            <a:r>
              <a:rPr lang="en-ZA" sz="4500" dirty="0"/>
              <a:t> </a:t>
            </a:r>
            <a:r>
              <a:rPr lang="en-ZA" sz="4500" dirty="0" err="1"/>
              <a:t>ons</a:t>
            </a:r>
            <a:r>
              <a:rPr lang="en-ZA" sz="4500" dirty="0"/>
              <a:t> </a:t>
            </a:r>
            <a:r>
              <a:rPr lang="en-ZA" sz="4500" dirty="0" err="1"/>
              <a:t>kyk</a:t>
            </a:r>
            <a:r>
              <a:rPr lang="en-ZA" sz="4500" dirty="0"/>
              <a:t> of </a:t>
            </a:r>
            <a:r>
              <a:rPr lang="en-ZA" sz="4500" dirty="0" err="1"/>
              <a:t>jou</a:t>
            </a:r>
            <a:r>
              <a:rPr lang="en-ZA" sz="4500" dirty="0"/>
              <a:t> </a:t>
            </a:r>
            <a:r>
              <a:rPr lang="en-ZA" sz="4500" dirty="0" err="1"/>
              <a:t>antwoorde</a:t>
            </a:r>
            <a:r>
              <a:rPr lang="en-ZA" sz="4500" dirty="0"/>
              <a:t> </a:t>
            </a:r>
            <a:r>
              <a:rPr lang="en-ZA" sz="4500" dirty="0" err="1"/>
              <a:t>korrek</a:t>
            </a:r>
            <a:r>
              <a:rPr lang="en-ZA" sz="4500" dirty="0"/>
              <a:t> is…</a:t>
            </a:r>
            <a:endParaRPr dirty="0"/>
          </a:p>
        </p:txBody>
      </p:sp>
      <p:sp>
        <p:nvSpPr>
          <p:cNvPr id="136" name="Google Shape;136;p6"/>
          <p:cNvSpPr txBox="1">
            <a:spLocks noGrp="1"/>
          </p:cNvSpPr>
          <p:nvPr>
            <p:ph type="body" idx="1"/>
          </p:nvPr>
        </p:nvSpPr>
        <p:spPr>
          <a:xfrm>
            <a:off x="2032906" y="1811128"/>
            <a:ext cx="9905093" cy="984023"/>
          </a:xfrm>
          <a:prstGeom prst="rect">
            <a:avLst/>
          </a:prstGeom>
          <a:noFill/>
          <a:ln>
            <a:noFill/>
          </a:ln>
        </p:spPr>
        <p:txBody>
          <a:bodyPr spcFirstLastPara="1" wrap="square" lIns="91425" tIns="45700" rIns="91425" bIns="45700" anchor="t" anchorCtr="0">
            <a:noAutofit/>
          </a:bodyPr>
          <a:lstStyle/>
          <a:p>
            <a:pPr lvl="0"/>
            <a:r>
              <a:rPr lang="af-ZA" sz="3000" dirty="0">
                <a:solidFill>
                  <a:schemeClr val="tx1"/>
                </a:solidFill>
              </a:rPr>
              <a:t>Heteroseksueel: Aangetrokkenheid tussen 'n man en 'n vrou.</a:t>
            </a:r>
            <a:endParaRPr lang="en-US" sz="3000" dirty="0">
              <a:solidFill>
                <a:schemeClr val="tx1"/>
              </a:solidFill>
            </a:endParaRPr>
          </a:p>
        </p:txBody>
      </p:sp>
      <p:pic>
        <p:nvPicPr>
          <p:cNvPr id="137" name="Google Shape;137;p6" descr="A white symbol on a green background&#10;&#10;Description automatically generated"/>
          <p:cNvPicPr preferRelativeResize="0"/>
          <p:nvPr/>
        </p:nvPicPr>
        <p:blipFill rotWithShape="1">
          <a:blip r:embed="rId3">
            <a:alphaModFix/>
          </a:blip>
          <a:srcRect/>
          <a:stretch/>
        </p:blipFill>
        <p:spPr>
          <a:xfrm>
            <a:off x="831850" y="1647978"/>
            <a:ext cx="903843" cy="984023"/>
          </a:xfrm>
          <a:prstGeom prst="rect">
            <a:avLst/>
          </a:prstGeom>
          <a:noFill/>
          <a:ln>
            <a:noFill/>
          </a:ln>
        </p:spPr>
      </p:pic>
      <p:pic>
        <p:nvPicPr>
          <p:cNvPr id="138" name="Google Shape;138;p6" descr="A white symbol on a green background&#10;&#10;Description automatically generated"/>
          <p:cNvPicPr preferRelativeResize="0"/>
          <p:nvPr/>
        </p:nvPicPr>
        <p:blipFill rotWithShape="1">
          <a:blip r:embed="rId4">
            <a:alphaModFix/>
          </a:blip>
          <a:srcRect/>
          <a:stretch/>
        </p:blipFill>
        <p:spPr>
          <a:xfrm>
            <a:off x="831850" y="2847718"/>
            <a:ext cx="903844" cy="984023"/>
          </a:xfrm>
          <a:prstGeom prst="rect">
            <a:avLst/>
          </a:prstGeom>
          <a:noFill/>
          <a:ln>
            <a:noFill/>
          </a:ln>
        </p:spPr>
      </p:pic>
      <p:sp>
        <p:nvSpPr>
          <p:cNvPr id="139" name="Google Shape;139;p6"/>
          <p:cNvSpPr txBox="1"/>
          <p:nvPr/>
        </p:nvSpPr>
        <p:spPr>
          <a:xfrm>
            <a:off x="2032907" y="2936988"/>
            <a:ext cx="8987064" cy="984023"/>
          </a:xfrm>
          <a:prstGeom prst="rect">
            <a:avLst/>
          </a:prstGeom>
          <a:noFill/>
          <a:ln>
            <a:noFill/>
          </a:ln>
        </p:spPr>
        <p:txBody>
          <a:bodyPr spcFirstLastPara="1" wrap="square" lIns="91425" tIns="45700" rIns="91425" bIns="45700" anchor="t" anchorCtr="0">
            <a:noAutofit/>
          </a:bodyPr>
          <a:lstStyle/>
          <a:p>
            <a:pPr marL="457200" lvl="0" indent="-228600">
              <a:lnSpc>
                <a:spcPct val="90000"/>
              </a:lnSpc>
              <a:spcBef>
                <a:spcPts val="1000"/>
              </a:spcBef>
              <a:buClr>
                <a:srgbClr val="888888"/>
              </a:buClr>
              <a:buSzPts val="2400"/>
            </a:pPr>
            <a:r>
              <a:rPr lang="nl-NL" sz="3000" dirty="0">
                <a:latin typeface="Calibri"/>
                <a:ea typeface="Calibri"/>
                <a:cs typeface="Calibri"/>
                <a:sym typeface="Calibri"/>
              </a:rPr>
              <a:t>Lesbies: Aangetrokkenheid tussen twee vroue.</a:t>
            </a:r>
            <a:endParaRPr sz="3000" b="0" i="0" u="none" strike="noStrike" cap="none" dirty="0">
              <a:solidFill>
                <a:srgbClr val="888888"/>
              </a:solidFill>
              <a:latin typeface="Calibri"/>
              <a:ea typeface="Calibri"/>
              <a:cs typeface="Calibri"/>
              <a:sym typeface="Calibri"/>
            </a:endParaRPr>
          </a:p>
        </p:txBody>
      </p:sp>
      <p:pic>
        <p:nvPicPr>
          <p:cNvPr id="140" name="Google Shape;140;p6" descr="A white symbol on a green background&#10;&#10;Description automatically generated"/>
          <p:cNvPicPr preferRelativeResize="0"/>
          <p:nvPr/>
        </p:nvPicPr>
        <p:blipFill rotWithShape="1">
          <a:blip r:embed="rId5">
            <a:alphaModFix/>
          </a:blip>
          <a:srcRect/>
          <a:stretch/>
        </p:blipFill>
        <p:spPr>
          <a:xfrm>
            <a:off x="831851" y="4034214"/>
            <a:ext cx="903844" cy="984023"/>
          </a:xfrm>
          <a:prstGeom prst="rect">
            <a:avLst/>
          </a:prstGeom>
          <a:noFill/>
          <a:ln>
            <a:noFill/>
          </a:ln>
        </p:spPr>
      </p:pic>
      <p:pic>
        <p:nvPicPr>
          <p:cNvPr id="141" name="Google Shape;141;p6" descr="A sign with a symbol&#10;&#10;Description automatically generated"/>
          <p:cNvPicPr preferRelativeResize="0"/>
          <p:nvPr/>
        </p:nvPicPr>
        <p:blipFill rotWithShape="1">
          <a:blip r:embed="rId6">
            <a:alphaModFix/>
          </a:blip>
          <a:srcRect/>
          <a:stretch/>
        </p:blipFill>
        <p:spPr>
          <a:xfrm>
            <a:off x="831850" y="5220711"/>
            <a:ext cx="903843" cy="984022"/>
          </a:xfrm>
          <a:prstGeom prst="rect">
            <a:avLst/>
          </a:prstGeom>
          <a:noFill/>
          <a:ln>
            <a:noFill/>
          </a:ln>
        </p:spPr>
      </p:pic>
      <p:sp>
        <p:nvSpPr>
          <p:cNvPr id="142" name="Google Shape;142;p6"/>
          <p:cNvSpPr txBox="1"/>
          <p:nvPr/>
        </p:nvSpPr>
        <p:spPr>
          <a:xfrm>
            <a:off x="2032907" y="4034214"/>
            <a:ext cx="8987064" cy="984023"/>
          </a:xfrm>
          <a:prstGeom prst="rect">
            <a:avLst/>
          </a:prstGeom>
          <a:noFill/>
          <a:ln>
            <a:noFill/>
          </a:ln>
        </p:spPr>
        <p:txBody>
          <a:bodyPr spcFirstLastPara="1" wrap="square" lIns="91425" tIns="45700" rIns="91425" bIns="45700" anchor="t" anchorCtr="0">
            <a:noAutofit/>
          </a:bodyPr>
          <a:lstStyle/>
          <a:p>
            <a:pPr marL="457200" lvl="0" indent="-228600">
              <a:lnSpc>
                <a:spcPct val="90000"/>
              </a:lnSpc>
              <a:spcBef>
                <a:spcPts val="1000"/>
              </a:spcBef>
              <a:buClr>
                <a:srgbClr val="888888"/>
              </a:buClr>
              <a:buSzPts val="2400"/>
            </a:pPr>
            <a:r>
              <a:rPr lang="nl-NL" sz="3000" dirty="0">
                <a:latin typeface="Calibri"/>
                <a:ea typeface="Calibri"/>
                <a:cs typeface="Calibri"/>
                <a:sym typeface="Calibri"/>
              </a:rPr>
              <a:t>Gay: Aangetrokkenheid tussen twee mans.</a:t>
            </a:r>
            <a:endParaRPr sz="3000" b="0" i="0" u="none" strike="noStrike" cap="none" dirty="0">
              <a:solidFill>
                <a:srgbClr val="888888"/>
              </a:solidFill>
              <a:latin typeface="Calibri"/>
              <a:ea typeface="Calibri"/>
              <a:cs typeface="Calibri"/>
              <a:sym typeface="Calibri"/>
            </a:endParaRPr>
          </a:p>
        </p:txBody>
      </p:sp>
      <p:sp>
        <p:nvSpPr>
          <p:cNvPr id="143" name="Google Shape;143;p6"/>
          <p:cNvSpPr txBox="1"/>
          <p:nvPr/>
        </p:nvSpPr>
        <p:spPr>
          <a:xfrm>
            <a:off x="2032907" y="5220711"/>
            <a:ext cx="9905092" cy="984023"/>
          </a:xfrm>
          <a:prstGeom prst="rect">
            <a:avLst/>
          </a:prstGeom>
          <a:noFill/>
          <a:ln>
            <a:noFill/>
          </a:ln>
        </p:spPr>
        <p:txBody>
          <a:bodyPr spcFirstLastPara="1" wrap="square" lIns="91425" tIns="45700" rIns="91425" bIns="45700" anchor="t" anchorCtr="0">
            <a:noAutofit/>
          </a:bodyPr>
          <a:lstStyle/>
          <a:p>
            <a:pPr marL="457200" lvl="0" indent="-228600">
              <a:lnSpc>
                <a:spcPct val="90000"/>
              </a:lnSpc>
              <a:spcBef>
                <a:spcPts val="1000"/>
              </a:spcBef>
              <a:buClr>
                <a:srgbClr val="888888"/>
              </a:buClr>
              <a:buSzPts val="2400"/>
            </a:pPr>
            <a:r>
              <a:rPr lang="nl-NL" sz="3000" dirty="0">
                <a:latin typeface="Calibri"/>
                <a:ea typeface="Calibri"/>
                <a:cs typeface="Calibri"/>
                <a:sym typeface="Calibri"/>
              </a:rPr>
              <a:t>Biseksueel: Aangetrokkenheid tot beide mans en vroue.</a:t>
            </a:r>
            <a:endParaRPr sz="3000" b="0" i="0" u="none" strike="noStrike" cap="none" dirty="0">
              <a:solidFill>
                <a:srgbClr val="888888"/>
              </a:solidFill>
              <a:latin typeface="Calibri"/>
              <a:ea typeface="Calibri"/>
              <a:cs typeface="Calibri"/>
              <a:sym typeface="Calibri"/>
            </a:endParaRPr>
          </a:p>
        </p:txBody>
      </p:sp>
      <p:sp>
        <p:nvSpPr>
          <p:cNvPr id="144" name="Google Shape;144;p6" descr="A white symbol on a green background&#10;&#10;Description automatically generated"/>
          <p:cNvSpPr/>
          <p:nvPr/>
        </p:nvSpPr>
        <p:spPr>
          <a:xfrm>
            <a:off x="0" y="0"/>
            <a:ext cx="381000" cy="406400"/>
          </a:xfrm>
          <a:prstGeom prst="rect">
            <a:avLst/>
          </a:prstGeom>
          <a:noFill/>
          <a:ln>
            <a:noFill/>
          </a:ln>
        </p:spPr>
        <p:txBody>
          <a:bodyPr/>
          <a:lstStyle/>
          <a:p>
            <a:endParaRPr lang="en-US"/>
          </a:p>
        </p:txBody>
      </p:sp>
      <p:sp>
        <p:nvSpPr>
          <p:cNvPr id="145" name="Google Shape;145;p6" descr="A white symbol on a green background&#10;&#10;Description automatically generated"/>
          <p:cNvSpPr/>
          <p:nvPr/>
        </p:nvSpPr>
        <p:spPr>
          <a:xfrm>
            <a:off x="0" y="0"/>
            <a:ext cx="368300" cy="393700"/>
          </a:xfrm>
          <a:prstGeom prst="rect">
            <a:avLst/>
          </a:prstGeom>
          <a:noFill/>
          <a:ln>
            <a:noFill/>
          </a:ln>
        </p:spPr>
        <p:txBody>
          <a:bodyPr/>
          <a:lstStyle/>
          <a:p>
            <a:endParaRPr lang="en-US"/>
          </a:p>
        </p:txBody>
      </p:sp>
      <p:sp>
        <p:nvSpPr>
          <p:cNvPr id="146" name="Google Shape;146;p6"/>
          <p:cNvSpPr/>
          <p:nvPr/>
        </p:nvSpPr>
        <p:spPr>
          <a:xfrm>
            <a:off x="0" y="0"/>
            <a:ext cx="355600" cy="381000"/>
          </a:xfrm>
          <a:prstGeom prst="rect">
            <a:avLst/>
          </a:prstGeom>
          <a:noFill/>
          <a:ln>
            <a:noFill/>
          </a:ln>
        </p:spPr>
        <p:txBody>
          <a:bodyPr/>
          <a:lstStyle/>
          <a:p>
            <a:endParaRPr lang="en-US"/>
          </a:p>
        </p:txBody>
      </p:sp>
      <p:sp>
        <p:nvSpPr>
          <p:cNvPr id="147" name="Google Shape;147;p6" descr="A sign with a symbol&#10;&#10;Description automatically generated"/>
          <p:cNvSpPr/>
          <p:nvPr/>
        </p:nvSpPr>
        <p:spPr>
          <a:xfrm>
            <a:off x="0" y="0"/>
            <a:ext cx="355600" cy="381000"/>
          </a:xfrm>
          <a:prstGeom prst="rect">
            <a:avLst/>
          </a:prstGeom>
          <a:noFill/>
          <a:ln>
            <a:noFill/>
          </a:ln>
        </p:spPr>
        <p:txBody>
          <a:bodyPr/>
          <a:lstStyle/>
          <a:p>
            <a:endParaRPr lang="en-US"/>
          </a:p>
        </p:txBody>
      </p:sp>
      <p:pic>
        <p:nvPicPr>
          <p:cNvPr id="2" name="Picture 1" descr="A logo with a person in the middle&#10;&#10;Description automatically generated">
            <a:extLst>
              <a:ext uri="{FF2B5EF4-FFF2-40B4-BE49-F238E27FC236}">
                <a16:creationId xmlns:a16="http://schemas.microsoft.com/office/drawing/2014/main" id="{B76DC50E-B76B-BD86-0749-79671A6E35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p:tgtEl>
                                          <p:spTgt spid="13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6">
                                            <p:txEl>
                                              <p:pRg st="0" end="0"/>
                                            </p:txEl>
                                          </p:spTgt>
                                        </p:tgtEl>
                                        <p:attrNameLst>
                                          <p:attrName>style.visibility</p:attrName>
                                        </p:attrNameLst>
                                      </p:cBhvr>
                                      <p:to>
                                        <p:strVal val="visible"/>
                                      </p:to>
                                    </p:set>
                                    <p:anim calcmode="lin" valueType="num">
                                      <p:cBhvr additive="base">
                                        <p:cTn id="10" dur="500"/>
                                        <p:tgtEl>
                                          <p:spTgt spid="1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anim calcmode="lin" valueType="num">
                                      <p:cBhvr additive="base">
                                        <p:cTn id="15" dur="500"/>
                                        <p:tgtEl>
                                          <p:spTgt spid="13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anim calcmode="lin" valueType="num">
                                      <p:cBhvr additive="base">
                                        <p:cTn id="18" dur="500"/>
                                        <p:tgtEl>
                                          <p:spTgt spid="13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0"/>
                                        </p:tgtEl>
                                        <p:attrNameLst>
                                          <p:attrName>style.visibility</p:attrName>
                                        </p:attrNameLst>
                                      </p:cBhvr>
                                      <p:to>
                                        <p:strVal val="visible"/>
                                      </p:to>
                                    </p:set>
                                    <p:anim calcmode="lin" valueType="num">
                                      <p:cBhvr additive="base">
                                        <p:cTn id="23" dur="500"/>
                                        <p:tgtEl>
                                          <p:spTgt spid="140"/>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2"/>
                                        </p:tgtEl>
                                        <p:attrNameLst>
                                          <p:attrName>style.visibility</p:attrName>
                                        </p:attrNameLst>
                                      </p:cBhvr>
                                      <p:to>
                                        <p:strVal val="visible"/>
                                      </p:to>
                                    </p:set>
                                    <p:anim calcmode="lin" valueType="num">
                                      <p:cBhvr additive="base">
                                        <p:cTn id="26" dur="500"/>
                                        <p:tgtEl>
                                          <p:spTgt spid="1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1"/>
                                        </p:tgtEl>
                                        <p:attrNameLst>
                                          <p:attrName>style.visibility</p:attrName>
                                        </p:attrNameLst>
                                      </p:cBhvr>
                                      <p:to>
                                        <p:strVal val="visible"/>
                                      </p:to>
                                    </p:set>
                                    <p:anim calcmode="lin" valueType="num">
                                      <p:cBhvr additive="base">
                                        <p:cTn id="31" dur="500"/>
                                        <p:tgtEl>
                                          <p:spTgt spid="141"/>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3"/>
                                        </p:tgtEl>
                                        <p:attrNameLst>
                                          <p:attrName>style.visibility</p:attrName>
                                        </p:attrNameLst>
                                      </p:cBhvr>
                                      <p:to>
                                        <p:strVal val="visible"/>
                                      </p:to>
                                    </p:set>
                                    <p:anim calcmode="lin" valueType="num">
                                      <p:cBhvr additive="base">
                                        <p:cTn id="34" dur="500"/>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DC9C6-3FCA-386F-2974-763B64195AAB}"/>
              </a:ext>
            </a:extLst>
          </p:cNvPr>
          <p:cNvSpPr>
            <a:spLocks noGrp="1"/>
          </p:cNvSpPr>
          <p:nvPr>
            <p:ph type="title"/>
          </p:nvPr>
        </p:nvSpPr>
        <p:spPr>
          <a:xfrm>
            <a:off x="871442" y="685800"/>
            <a:ext cx="4353116" cy="1474666"/>
          </a:xfrm>
        </p:spPr>
        <p:txBody>
          <a:bodyPr anchor="b">
            <a:normAutofit/>
          </a:bodyPr>
          <a:lstStyle/>
          <a:p>
            <a:pPr algn="ctr"/>
            <a:r>
              <a:rPr lang="en-GB" sz="4800" b="1" dirty="0" err="1">
                <a:solidFill>
                  <a:schemeClr val="tx1"/>
                </a:solidFill>
              </a:rPr>
              <a:t>Seksualiteit</a:t>
            </a:r>
            <a:r>
              <a:rPr lang="en-GB" sz="4800" b="1" dirty="0">
                <a:solidFill>
                  <a:schemeClr val="tx1"/>
                </a:solidFill>
              </a:rPr>
              <a:t> ...</a:t>
            </a:r>
            <a:endParaRPr lang="en-US" sz="4800" b="1" dirty="0">
              <a:solidFill>
                <a:schemeClr val="tx1"/>
              </a:solidFill>
            </a:endParaRPr>
          </a:p>
        </p:txBody>
      </p:sp>
      <p:sp>
        <p:nvSpPr>
          <p:cNvPr id="3" name="Text Placeholder 2">
            <a:extLst>
              <a:ext uri="{FF2B5EF4-FFF2-40B4-BE49-F238E27FC236}">
                <a16:creationId xmlns:a16="http://schemas.microsoft.com/office/drawing/2014/main" id="{92AD7AA6-AC43-40B1-C819-DBD22B45F915}"/>
              </a:ext>
            </a:extLst>
          </p:cNvPr>
          <p:cNvSpPr>
            <a:spLocks noGrp="1"/>
          </p:cNvSpPr>
          <p:nvPr>
            <p:ph type="body" idx="1"/>
          </p:nvPr>
        </p:nvSpPr>
        <p:spPr>
          <a:xfrm>
            <a:off x="871442" y="2447337"/>
            <a:ext cx="4353116" cy="3770434"/>
          </a:xfrm>
        </p:spPr>
        <p:txBody>
          <a:bodyPr anchor="t">
            <a:normAutofit/>
          </a:bodyPr>
          <a:lstStyle/>
          <a:p>
            <a:r>
              <a:rPr lang="af-ZA" dirty="0"/>
              <a:t>behels ons gedagtes en gevoelens.</a:t>
            </a:r>
          </a:p>
          <a:p>
            <a:pPr lvl="0"/>
            <a:r>
              <a:rPr lang="af-ZA" b="1" dirty="0">
                <a:solidFill>
                  <a:schemeClr val="accent2"/>
                </a:solidFill>
              </a:rPr>
              <a:t>Dit kan ons begeertes, houdings en selfs ons oortuigings bepaal.</a:t>
            </a:r>
            <a:endParaRPr lang="en-US" b="1" dirty="0">
              <a:solidFill>
                <a:schemeClr val="accent2"/>
              </a:solidFill>
            </a:endParaRPr>
          </a:p>
        </p:txBody>
      </p:sp>
      <p:sp>
        <p:nvSpPr>
          <p:cNvPr id="7" name="TextBox 6">
            <a:extLst>
              <a:ext uri="{FF2B5EF4-FFF2-40B4-BE49-F238E27FC236}">
                <a16:creationId xmlns:a16="http://schemas.microsoft.com/office/drawing/2014/main" id="{0F5717E9-806E-EE39-F4FA-06F2EED4BA21}"/>
              </a:ext>
            </a:extLst>
          </p:cNvPr>
          <p:cNvSpPr txBox="1"/>
          <p:nvPr/>
        </p:nvSpPr>
        <p:spPr>
          <a:xfrm>
            <a:off x="6096000" y="6192351"/>
            <a:ext cx="5904053" cy="523220"/>
          </a:xfrm>
          <a:prstGeom prst="rect">
            <a:avLst/>
          </a:prstGeom>
          <a:noFill/>
        </p:spPr>
        <p:txBody>
          <a:bodyPr wrap="square">
            <a:spAutoFit/>
          </a:bodyPr>
          <a:lstStyle/>
          <a:p>
            <a:pPr algn="r"/>
            <a:r>
              <a:rPr lang="en-US" i="1" dirty="0">
                <a:solidFill>
                  <a:schemeClr val="bg1">
                    <a:lumMod val="65000"/>
                  </a:schemeClr>
                </a:solidFill>
              </a:rPr>
              <a:t>[</a:t>
            </a:r>
            <a:r>
              <a:rPr lang="en-US" i="1" dirty="0" err="1">
                <a:solidFill>
                  <a:schemeClr val="bg1">
                    <a:lumMod val="65000"/>
                  </a:schemeClr>
                </a:solidFill>
              </a:rPr>
              <a:t>Bron</a:t>
            </a:r>
            <a:r>
              <a:rPr lang="en-US" i="1" dirty="0">
                <a:solidFill>
                  <a:schemeClr val="bg1">
                    <a:lumMod val="65000"/>
                  </a:schemeClr>
                </a:solidFill>
              </a:rPr>
              <a:t>: </a:t>
            </a:r>
            <a:r>
              <a:rPr lang="en-US" i="1" dirty="0">
                <a:solidFill>
                  <a:schemeClr val="bg1">
                    <a:lumMod val="65000"/>
                  </a:schemeClr>
                </a:solidFill>
                <a:hlinkClick r:id="rId3">
                  <a:extLst>
                    <a:ext uri="{A12FA001-AC4F-418D-AE19-62706E023703}">
                      <ahyp:hlinkClr xmlns:ahyp="http://schemas.microsoft.com/office/drawing/2018/hyperlinkcolor" val="tx"/>
                    </a:ext>
                  </a:extLst>
                </a:hlinkClick>
              </a:rPr>
              <a:t>https://discover.hubpages.com/religion-philosophy/Love-The-First-Act-of-the-Will</a:t>
            </a:r>
            <a:r>
              <a:rPr lang="en-US" i="1" dirty="0">
                <a:solidFill>
                  <a:schemeClr val="bg1">
                    <a:lumMod val="65000"/>
                  </a:schemeClr>
                </a:solidFill>
              </a:rPr>
              <a:t> Toegangsdatum: 12 Augustus 2024]</a:t>
            </a:r>
          </a:p>
        </p:txBody>
      </p:sp>
      <p:pic>
        <p:nvPicPr>
          <p:cNvPr id="5" name="Picture 4" descr="A logo with a person in the middle&#10;&#10;Description automatically generated">
            <a:extLst>
              <a:ext uri="{FF2B5EF4-FFF2-40B4-BE49-F238E27FC236}">
                <a16:creationId xmlns:a16="http://schemas.microsoft.com/office/drawing/2014/main" id="{6088E0F0-F57A-CB1D-A70A-29E3C006E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holding a watch&#10;&#10;Description automatically generated">
            <a:extLst>
              <a:ext uri="{FF2B5EF4-FFF2-40B4-BE49-F238E27FC236}">
                <a16:creationId xmlns:a16="http://schemas.microsoft.com/office/drawing/2014/main" id="{BA3780BE-CB27-6411-1AD8-79E62BEDC4E1}"/>
              </a:ext>
            </a:extLst>
          </p:cNvPr>
          <p:cNvPicPr>
            <a:picLocks noChangeAspect="1"/>
          </p:cNvPicPr>
          <p:nvPr/>
        </p:nvPicPr>
        <p:blipFill>
          <a:blip r:embed="rId5"/>
          <a:srcRect t="15785" b="16475"/>
          <a:stretch/>
        </p:blipFill>
        <p:spPr>
          <a:xfrm>
            <a:off x="6356296" y="1542393"/>
            <a:ext cx="5570185" cy="3773213"/>
          </a:xfrm>
          <a:prstGeom prst="rect">
            <a:avLst/>
          </a:prstGeom>
        </p:spPr>
      </p:pic>
    </p:spTree>
    <p:extLst>
      <p:ext uri="{BB962C8B-B14F-4D97-AF65-F5344CB8AC3E}">
        <p14:creationId xmlns:p14="http://schemas.microsoft.com/office/powerpoint/2010/main" val="390934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DC9C6-3FCA-386F-2974-763B64195AAB}"/>
              </a:ext>
            </a:extLst>
          </p:cNvPr>
          <p:cNvSpPr>
            <a:spLocks noGrp="1"/>
          </p:cNvSpPr>
          <p:nvPr>
            <p:ph type="title"/>
          </p:nvPr>
        </p:nvSpPr>
        <p:spPr>
          <a:xfrm>
            <a:off x="871442" y="685800"/>
            <a:ext cx="4353116" cy="1474666"/>
          </a:xfrm>
        </p:spPr>
        <p:txBody>
          <a:bodyPr anchor="b">
            <a:normAutofit/>
          </a:bodyPr>
          <a:lstStyle/>
          <a:p>
            <a:pPr algn="ctr"/>
            <a:r>
              <a:rPr lang="en-GB" sz="5400" b="1" dirty="0" err="1">
                <a:solidFill>
                  <a:schemeClr val="tx1"/>
                </a:solidFill>
              </a:rPr>
              <a:t>Seksualiteit</a:t>
            </a:r>
            <a:r>
              <a:rPr lang="en-GB" sz="5400" b="1" dirty="0">
                <a:solidFill>
                  <a:schemeClr val="tx1"/>
                </a:solidFill>
              </a:rPr>
              <a:t> …</a:t>
            </a:r>
            <a:endParaRPr lang="en-US" sz="5400" b="1" dirty="0">
              <a:solidFill>
                <a:schemeClr val="tx1"/>
              </a:solidFill>
            </a:endParaRPr>
          </a:p>
        </p:txBody>
      </p:sp>
      <p:sp>
        <p:nvSpPr>
          <p:cNvPr id="3" name="Text Placeholder 2">
            <a:extLst>
              <a:ext uri="{FF2B5EF4-FFF2-40B4-BE49-F238E27FC236}">
                <a16:creationId xmlns:a16="http://schemas.microsoft.com/office/drawing/2014/main" id="{92AD7AA6-AC43-40B1-C819-DBD22B45F915}"/>
              </a:ext>
            </a:extLst>
          </p:cNvPr>
          <p:cNvSpPr>
            <a:spLocks noGrp="1"/>
          </p:cNvSpPr>
          <p:nvPr>
            <p:ph type="body" idx="1"/>
          </p:nvPr>
        </p:nvSpPr>
        <p:spPr>
          <a:xfrm>
            <a:off x="871442" y="2447337"/>
            <a:ext cx="4353116" cy="3770434"/>
          </a:xfrm>
        </p:spPr>
        <p:txBody>
          <a:bodyPr anchor="t">
            <a:normAutofit/>
          </a:bodyPr>
          <a:lstStyle/>
          <a:p>
            <a:r>
              <a:rPr lang="af-ZA" dirty="0"/>
              <a:t>sluit 'n gesonde houding teenoor seks in.</a:t>
            </a:r>
          </a:p>
          <a:p>
            <a:r>
              <a:rPr lang="af-ZA" b="1" dirty="0">
                <a:solidFill>
                  <a:schemeClr val="accent2"/>
                </a:solidFill>
              </a:rPr>
              <a:t>Dit is noodsaaklik om betekenisvolle en respekvolle verhoudings met ander te hê.</a:t>
            </a:r>
            <a:endParaRPr lang="en-GB" b="1" dirty="0">
              <a:solidFill>
                <a:schemeClr val="accent2"/>
              </a:solidFill>
            </a:endParaRPr>
          </a:p>
        </p:txBody>
      </p:sp>
      <p:pic>
        <p:nvPicPr>
          <p:cNvPr id="6" name="Picture 5" descr="A group of hearts on a rope&#10;&#10;Description automatically generated">
            <a:extLst>
              <a:ext uri="{FF2B5EF4-FFF2-40B4-BE49-F238E27FC236}">
                <a16:creationId xmlns:a16="http://schemas.microsoft.com/office/drawing/2014/main" id="{5CDCDC78-BFA7-A46D-453B-276845B1D660}"/>
              </a:ext>
            </a:extLst>
          </p:cNvPr>
          <p:cNvPicPr>
            <a:picLocks noChangeAspect="1"/>
          </p:cNvPicPr>
          <p:nvPr/>
        </p:nvPicPr>
        <p:blipFill>
          <a:blip r:embed="rId3"/>
          <a:stretch>
            <a:fillRect/>
          </a:stretch>
        </p:blipFill>
        <p:spPr>
          <a:xfrm>
            <a:off x="6455779" y="740779"/>
            <a:ext cx="5376441" cy="5376441"/>
          </a:xfrm>
          <a:prstGeom prst="rect">
            <a:avLst/>
          </a:prstGeom>
        </p:spPr>
      </p:pic>
      <p:pic>
        <p:nvPicPr>
          <p:cNvPr id="8" name="Picture 7" descr="A logo with a person in the middle&#10;&#10;Description automatically generated">
            <a:extLst>
              <a:ext uri="{FF2B5EF4-FFF2-40B4-BE49-F238E27FC236}">
                <a16:creationId xmlns:a16="http://schemas.microsoft.com/office/drawing/2014/main" id="{1A7A2927-F13C-0C99-4A3D-25AADC9D6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8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7"/>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looking at the camera&#10;&#10;Description automatically generated">
            <a:extLst>
              <a:ext uri="{FF2B5EF4-FFF2-40B4-BE49-F238E27FC236}">
                <a16:creationId xmlns:a16="http://schemas.microsoft.com/office/drawing/2014/main" id="{9483E831-1D56-EE11-6923-BF94582C1511}"/>
              </a:ext>
            </a:extLst>
          </p:cNvPr>
          <p:cNvPicPr>
            <a:picLocks noChangeAspect="1"/>
          </p:cNvPicPr>
          <p:nvPr/>
        </p:nvPicPr>
        <p:blipFill>
          <a:blip r:embed="rId3"/>
          <a:srcRect/>
          <a:stretch/>
        </p:blipFill>
        <p:spPr>
          <a:xfrm>
            <a:off x="-3047" y="10"/>
            <a:ext cx="12191999" cy="6857990"/>
          </a:xfrm>
          <a:prstGeom prst="rect">
            <a:avLst/>
          </a:prstGeom>
        </p:spPr>
      </p:pic>
      <p:sp>
        <p:nvSpPr>
          <p:cNvPr id="27" name="Rectangle 2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A6F4C6-C875-2D94-767F-CDC71BC1EBE1}"/>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kern="1200" dirty="0" err="1">
                <a:solidFill>
                  <a:srgbClr val="FFFFFF"/>
                </a:solidFill>
                <a:latin typeface="+mj-lt"/>
                <a:ea typeface="+mj-ea"/>
                <a:cs typeface="+mj-cs"/>
              </a:rPr>
              <a:t>Individuele</a:t>
            </a:r>
            <a:r>
              <a:rPr lang="en-US" sz="5200" kern="1200" dirty="0">
                <a:solidFill>
                  <a:srgbClr val="FFFFFF"/>
                </a:solidFill>
                <a:latin typeface="+mj-lt"/>
                <a:ea typeface="+mj-ea"/>
                <a:cs typeface="+mj-cs"/>
              </a:rPr>
              <a:t> </a:t>
            </a:r>
            <a:r>
              <a:rPr lang="en-US" sz="5200" kern="1200" dirty="0" err="1">
                <a:solidFill>
                  <a:srgbClr val="FFFFFF"/>
                </a:solidFill>
                <a:latin typeface="+mj-lt"/>
                <a:ea typeface="+mj-ea"/>
                <a:cs typeface="+mj-cs"/>
              </a:rPr>
              <a:t>Aktiwiteit</a:t>
            </a:r>
            <a:endParaRPr lang="en-US" sz="5200" kern="1200" dirty="0">
              <a:solidFill>
                <a:srgbClr val="FFFFFF"/>
              </a:solidFill>
              <a:latin typeface="+mj-lt"/>
              <a:ea typeface="+mj-ea"/>
              <a:cs typeface="+mj-cs"/>
            </a:endParaRPr>
          </a:p>
        </p:txBody>
      </p:sp>
      <p:pic>
        <p:nvPicPr>
          <p:cNvPr id="5" name="Picture 4" descr="A logo with a person in the middle&#10;&#10;Description automatically generated">
            <a:extLst>
              <a:ext uri="{FF2B5EF4-FFF2-40B4-BE49-F238E27FC236}">
                <a16:creationId xmlns:a16="http://schemas.microsoft.com/office/drawing/2014/main" id="{0EC7D488-80D0-75B7-FAA7-011A94C9B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4E67B5-9CA2-4712-A4BD-571006A31DC6}">
  <ds:schemaRefs>
    <ds:schemaRef ds:uri="3caab635-9527-4657-a12f-8c668acf6cb5"/>
    <ds:schemaRef ds:uri="b9f929ee-2ccc-426b-9fd2-932361bc8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D149BB-4F42-46BE-8157-7126BA7180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Template>
  <TotalTime>43</TotalTime>
  <Words>2049</Words>
  <Application>Microsoft Office PowerPoint</Application>
  <PresentationFormat>Widescreen</PresentationFormat>
  <Paragraphs>115</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Symbol</vt:lpstr>
      <vt:lpstr>Arial</vt:lpstr>
      <vt:lpstr>Courier New</vt:lpstr>
      <vt:lpstr>Calibri</vt:lpstr>
      <vt:lpstr>Times New Roman</vt:lpstr>
      <vt:lpstr>Office Theme</vt:lpstr>
      <vt:lpstr>PowerPoint Presentation</vt:lpstr>
      <vt:lpstr>PowerPoint Presentation</vt:lpstr>
      <vt:lpstr>PowerPoint Presentation</vt:lpstr>
      <vt:lpstr>Seksualiteit ...</vt:lpstr>
      <vt:lpstr>Seksualiteit ...</vt:lpstr>
      <vt:lpstr>Kom ons kyk of jou antwoorde korrek is…</vt:lpstr>
      <vt:lpstr>Seksualiteit ...</vt:lpstr>
      <vt:lpstr>Seksualiteit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Megan Botes</cp:lastModifiedBy>
  <cp:revision>1</cp:revision>
  <dcterms:created xsi:type="dcterms:W3CDTF">2021-02-27T11:19:06Z</dcterms:created>
  <dcterms:modified xsi:type="dcterms:W3CDTF">2024-10-14T06:50:15Z</dcterms:modified>
</cp:coreProperties>
</file>