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3"/>
  </p:sldMasterIdLst>
  <p:notesMasterIdLst>
    <p:notesMasterId r:id="rId9"/>
  </p:notesMasterIdLst>
  <p:sldIdLst>
    <p:sldId id="256" r:id="rId4"/>
    <p:sldId id="263" r:id="rId5"/>
    <p:sldId id="264" r:id="rId6"/>
    <p:sldId id="265" r:id="rId7"/>
    <p:sldId id="262" r:id="rId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3" roundtripDataSignature="AMtx7mja/dI4EY2Mj+t1AlSWHHiUAKOq0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A8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2DF009-12FA-4A12-A262-F7DA0E53E95C}" v="2" dt="2025-01-08T20:46:17.3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03" autoAdjust="0"/>
    <p:restoredTop sz="50327" autoAdjust="0"/>
  </p:normalViewPr>
  <p:slideViewPr>
    <p:cSldViewPr snapToGrid="0">
      <p:cViewPr varScale="1">
        <p:scale>
          <a:sx n="38" d="100"/>
          <a:sy n="38" d="100"/>
        </p:scale>
        <p:origin x="1392" y="38"/>
      </p:cViewPr>
      <p:guideLst/>
    </p:cSldViewPr>
  </p:slideViewPr>
  <p:notesTextViewPr>
    <p:cViewPr>
      <p:scale>
        <a:sx n="85" d="100"/>
        <a:sy n="8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customschemas.google.com/relationships/presentationmetadata" Target="metadata"/><Relationship Id="rId18" Type="http://schemas.microsoft.com/office/2016/11/relationships/changesInfo" Target="changesInfos/changesInfo1.xml"/><Relationship Id="rId3" Type="http://schemas.openxmlformats.org/officeDocument/2006/relationships/slideMaster" Target="slideMasters/slideMaster1.xml"/><Relationship Id="rId7" Type="http://schemas.openxmlformats.org/officeDocument/2006/relationships/slide" Target="slides/slide4.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5" Type="http://schemas.openxmlformats.org/officeDocument/2006/relationships/slide" Target="slides/slide2.xml"/><Relationship Id="rId15" Type="http://schemas.openxmlformats.org/officeDocument/2006/relationships/viewProps" Target="viewProps.xml"/><Relationship Id="rId19"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notesMaster" Target="notesMasters/notesMaster1.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a Hufkie" userId="29391a07-4890-4ff5-83d8-bad57ec8345b" providerId="ADAL" clId="{482DF009-12FA-4A12-A262-F7DA0E53E95C}"/>
    <pc:docChg chg="undo custSel modSld">
      <pc:chgData name="Andrea Hufkie" userId="29391a07-4890-4ff5-83d8-bad57ec8345b" providerId="ADAL" clId="{482DF009-12FA-4A12-A262-F7DA0E53E95C}" dt="2025-01-08T20:46:17.377" v="4"/>
      <pc:docMkLst>
        <pc:docMk/>
      </pc:docMkLst>
      <pc:sldChg chg="addSp delSp mod setBg">
        <pc:chgData name="Andrea Hufkie" userId="29391a07-4890-4ff5-83d8-bad57ec8345b" providerId="ADAL" clId="{482DF009-12FA-4A12-A262-F7DA0E53E95C}" dt="2025-01-08T20:46:17.377" v="4"/>
        <pc:sldMkLst>
          <pc:docMk/>
          <pc:sldMk cId="0" sldId="256"/>
        </pc:sldMkLst>
        <pc:picChg chg="add del">
          <ac:chgData name="Andrea Hufkie" userId="29391a07-4890-4ff5-83d8-bad57ec8345b" providerId="ADAL" clId="{482DF009-12FA-4A12-A262-F7DA0E53E95C}" dt="2025-01-08T20:46:05.127" v="2" actId="478"/>
          <ac:picMkLst>
            <pc:docMk/>
            <pc:sldMk cId="0" sldId="256"/>
            <ac:picMk id="4" creationId="{2A1CA058-522A-4AED-30EE-8BA26BAEE137}"/>
          </ac:picMkLst>
        </pc:picChg>
      </pc:sldChg>
    </pc:docChg>
  </pc:docChgLst>
  <pc:docChgLst>
    <pc:chgData name="Hp Unit" userId="86ec350514542ee1" providerId="LiveId" clId="{96DA5120-2858-48D9-97EA-167B71CFC18A}"/>
    <pc:docChg chg="undo custSel modSld">
      <pc:chgData name="Hp Unit" userId="86ec350514542ee1" providerId="LiveId" clId="{96DA5120-2858-48D9-97EA-167B71CFC18A}" dt="2024-07-30T11:09:56.380" v="141" actId="20577"/>
      <pc:docMkLst>
        <pc:docMk/>
      </pc:docMkLst>
      <pc:sldChg chg="addSp modSp modNotesTx">
        <pc:chgData name="Hp Unit" userId="86ec350514542ee1" providerId="LiveId" clId="{96DA5120-2858-48D9-97EA-167B71CFC18A}" dt="2024-07-30T11:01:17.262" v="10" actId="20577"/>
        <pc:sldMkLst>
          <pc:docMk/>
          <pc:sldMk cId="0" sldId="256"/>
        </pc:sldMkLst>
      </pc:sldChg>
      <pc:sldChg chg="addSp modSp modNotesTx">
        <pc:chgData name="Hp Unit" userId="86ec350514542ee1" providerId="LiveId" clId="{96DA5120-2858-48D9-97EA-167B71CFC18A}" dt="2024-07-30T11:08:39.934" v="132" actId="732"/>
        <pc:sldMkLst>
          <pc:docMk/>
          <pc:sldMk cId="0" sldId="262"/>
        </pc:sldMkLst>
      </pc:sldChg>
      <pc:sldChg chg="addSp modSp modNotesTx">
        <pc:chgData name="Hp Unit" userId="86ec350514542ee1" providerId="LiveId" clId="{96DA5120-2858-48D9-97EA-167B71CFC18A}" dt="2024-07-30T11:08:24.094" v="127"/>
        <pc:sldMkLst>
          <pc:docMk/>
          <pc:sldMk cId="3249322171" sldId="263"/>
        </pc:sldMkLst>
      </pc:sldChg>
      <pc:sldChg chg="addSp delSp modSp mod modNotesTx">
        <pc:chgData name="Hp Unit" userId="86ec350514542ee1" providerId="LiveId" clId="{96DA5120-2858-48D9-97EA-167B71CFC18A}" dt="2024-07-30T11:09:56.380" v="141" actId="20577"/>
        <pc:sldMkLst>
          <pc:docMk/>
          <pc:sldMk cId="3191587925" sldId="264"/>
        </pc:sldMkLst>
      </pc:sldChg>
      <pc:sldChg chg="addSp delSp modSp mod modNotesTx">
        <pc:chgData name="Hp Unit" userId="86ec350514542ee1" providerId="LiveId" clId="{96DA5120-2858-48D9-97EA-167B71CFC18A}" dt="2024-07-30T11:08:27.928" v="129"/>
        <pc:sldMkLst>
          <pc:docMk/>
          <pc:sldMk cId="1880192523" sldId="265"/>
        </pc:sldMkLst>
      </pc:sldChg>
    </pc:docChg>
  </pc:docChgLst>
  <pc:docChgLst>
    <pc:chgData name="Hp Unit" userId="86ec350514542ee1" providerId="LiveId" clId="{D0ED7B03-1ECC-4A84-81B6-45204B3EF940}"/>
    <pc:docChg chg="custSel modSld">
      <pc:chgData name="Hp Unit" userId="86ec350514542ee1" providerId="LiveId" clId="{D0ED7B03-1ECC-4A84-81B6-45204B3EF940}" dt="2024-08-12T07:36:21.615" v="302"/>
      <pc:docMkLst>
        <pc:docMk/>
      </pc:docMkLst>
      <pc:sldChg chg="addSp modSp mod modNotesTx">
        <pc:chgData name="Hp Unit" userId="86ec350514542ee1" providerId="LiveId" clId="{D0ED7B03-1ECC-4A84-81B6-45204B3EF940}" dt="2024-08-12T07:35:38.623" v="292"/>
        <pc:sldMkLst>
          <pc:docMk/>
          <pc:sldMk cId="0" sldId="256"/>
        </pc:sldMkLst>
      </pc:sldChg>
      <pc:sldChg chg="addSp delSp modSp mod modNotesTx">
        <pc:chgData name="Hp Unit" userId="86ec350514542ee1" providerId="LiveId" clId="{D0ED7B03-1ECC-4A84-81B6-45204B3EF940}" dt="2024-08-12T07:36:21.615" v="302"/>
        <pc:sldMkLst>
          <pc:docMk/>
          <pc:sldMk cId="0" sldId="262"/>
        </pc:sldMkLst>
      </pc:sldChg>
      <pc:sldChg chg="addSp modSp mod modNotesTx">
        <pc:chgData name="Hp Unit" userId="86ec350514542ee1" providerId="LiveId" clId="{D0ED7B03-1ECC-4A84-81B6-45204B3EF940}" dt="2024-08-12T07:35:49.596" v="294"/>
        <pc:sldMkLst>
          <pc:docMk/>
          <pc:sldMk cId="3249322171" sldId="263"/>
        </pc:sldMkLst>
      </pc:sldChg>
      <pc:sldChg chg="addSp modSp mod modNotesTx">
        <pc:chgData name="Hp Unit" userId="86ec350514542ee1" providerId="LiveId" clId="{D0ED7B03-1ECC-4A84-81B6-45204B3EF940}" dt="2024-08-12T07:36:01.341" v="297"/>
        <pc:sldMkLst>
          <pc:docMk/>
          <pc:sldMk cId="3191587925" sldId="264"/>
        </pc:sldMkLst>
      </pc:sldChg>
      <pc:sldChg chg="modSp mod modNotesTx">
        <pc:chgData name="Hp Unit" userId="86ec350514542ee1" providerId="LiveId" clId="{D0ED7B03-1ECC-4A84-81B6-45204B3EF940}" dt="2024-08-12T07:36:12.215" v="299"/>
        <pc:sldMkLst>
          <pc:docMk/>
          <pc:sldMk cId="1880192523" sldId="26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Lwk-iLZsk-4&amp;t=27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ZA" dirty="0" err="1"/>
              <a:t>Inleidingsverfrisser</a:t>
            </a:r>
            <a:r>
              <a:rPr lang="en-ZA" dirty="0"/>
              <a:t> (8 min)</a:t>
            </a:r>
          </a:p>
          <a:p>
            <a:pPr marL="0" lvl="0" indent="0" algn="l" rtl="0">
              <a:lnSpc>
                <a:spcPct val="100000"/>
              </a:lnSpc>
              <a:spcBef>
                <a:spcPts val="0"/>
              </a:spcBef>
              <a:spcAft>
                <a:spcPts val="0"/>
              </a:spcAft>
              <a:buSzPts val="1400"/>
              <a:buNone/>
            </a:pPr>
            <a:endParaRPr lang="en-ZA" dirty="0"/>
          </a:p>
          <a:p>
            <a:pPr marL="342900" lvl="0" indent="-342900" algn="just">
              <a:lnSpc>
                <a:spcPct val="115000"/>
              </a:lnSpc>
              <a:buClr>
                <a:srgbClr val="000000"/>
              </a:buClr>
              <a:buFont typeface="Symbol" panose="05050102010706020507" pitchFamily="18" charset="2"/>
              <a:buChar char=""/>
            </a:pPr>
            <a:r>
              <a:rPr lang="af-ZA" sz="1800" b="1" dirty="0">
                <a:solidFill>
                  <a:srgbClr val="FF0000"/>
                </a:solidFill>
                <a:effectLst/>
                <a:latin typeface="Calibri" panose="020F0502020204030204" pitchFamily="34" charset="0"/>
                <a:ea typeface="Calibri" panose="020F0502020204030204" pitchFamily="34" charset="0"/>
              </a:rPr>
              <a:t>Nota aan onderwyser:</a:t>
            </a:r>
            <a:r>
              <a:rPr lang="af-ZA" sz="1800" dirty="0">
                <a:solidFill>
                  <a:srgbClr val="FF0000"/>
                </a:solidFill>
                <a:effectLst/>
                <a:latin typeface="Calibri" panose="020F0502020204030204" pitchFamily="34" charset="0"/>
                <a:ea typeface="Calibri" panose="020F0502020204030204" pitchFamily="34" charset="0"/>
              </a:rPr>
              <a:t> Daar is TWEE opsies vir hoe u hierdie les kan begin. </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Clr>
                <a:srgbClr val="000000"/>
              </a:buClr>
              <a:buFont typeface="Symbol" panose="05050102010706020507" pitchFamily="18" charset="2"/>
              <a:buChar char=""/>
            </a:pPr>
            <a:r>
              <a:rPr lang="af-ZA" sz="1800" b="1" dirty="0">
                <a:solidFill>
                  <a:srgbClr val="FF0000"/>
                </a:solidFill>
                <a:effectLst/>
                <a:latin typeface="Calibri" panose="020F0502020204030204" pitchFamily="34" charset="0"/>
                <a:ea typeface="Calibri" panose="020F0502020204030204" pitchFamily="34" charset="0"/>
              </a:rPr>
              <a:t>Opsie 1</a:t>
            </a:r>
            <a:r>
              <a:rPr lang="af-ZA" sz="1800" dirty="0">
                <a:solidFill>
                  <a:srgbClr val="FF0000"/>
                </a:solidFill>
                <a:effectLst/>
                <a:latin typeface="Calibri" panose="020F0502020204030204" pitchFamily="34" charset="0"/>
                <a:ea typeface="Calibri" panose="020F0502020204030204" pitchFamily="34" charset="0"/>
              </a:rPr>
              <a:t>: Hersien </a:t>
            </a:r>
            <a:r>
              <a:rPr lang="af-ZA" sz="1800" dirty="0" err="1">
                <a:solidFill>
                  <a:srgbClr val="FF0000"/>
                </a:solidFill>
                <a:effectLst/>
                <a:latin typeface="Calibri" panose="020F0502020204030204" pitchFamily="34" charset="0"/>
                <a:ea typeface="Calibri" panose="020F0502020204030204" pitchFamily="34" charset="0"/>
              </a:rPr>
              <a:t>ván</a:t>
            </a:r>
            <a:r>
              <a:rPr lang="af-ZA" sz="1800" dirty="0">
                <a:solidFill>
                  <a:srgbClr val="FF0000"/>
                </a:solidFill>
                <a:effectLst/>
                <a:latin typeface="Calibri" panose="020F0502020204030204" pitchFamily="34" charset="0"/>
                <a:ea typeface="Calibri" panose="020F0502020204030204" pitchFamily="34" charset="0"/>
              </a:rPr>
              <a:t> die </a:t>
            </a:r>
            <a:r>
              <a:rPr lang="af-ZA" sz="1800" dirty="0" err="1">
                <a:solidFill>
                  <a:srgbClr val="FF0000"/>
                </a:solidFill>
                <a:effectLst/>
                <a:latin typeface="Calibri" panose="020F0502020204030204" pitchFamily="34" charset="0"/>
                <a:ea typeface="Calibri" panose="020F0502020204030204" pitchFamily="34" charset="0"/>
              </a:rPr>
              <a:t>uitgangskaartjievrae</a:t>
            </a:r>
            <a:r>
              <a:rPr lang="af-ZA" sz="1800" dirty="0">
                <a:solidFill>
                  <a:srgbClr val="FF0000"/>
                </a:solidFill>
                <a:effectLst/>
                <a:latin typeface="Calibri" panose="020F0502020204030204" pitchFamily="34" charset="0"/>
                <a:ea typeface="Calibri" panose="020F0502020204030204" pitchFamily="34" charset="0"/>
              </a:rPr>
              <a:t> wat aan die einde van </a:t>
            </a:r>
            <a:r>
              <a:rPr lang="af-ZA" sz="1800" b="1" dirty="0">
                <a:solidFill>
                  <a:srgbClr val="FF0000"/>
                </a:solidFill>
                <a:effectLst/>
                <a:latin typeface="Calibri" panose="020F0502020204030204" pitchFamily="34" charset="0"/>
                <a:ea typeface="Calibri" panose="020F0502020204030204" pitchFamily="34" charset="0"/>
              </a:rPr>
              <a:t>Les 1</a:t>
            </a:r>
            <a:r>
              <a:rPr lang="af-ZA" sz="1800" dirty="0">
                <a:solidFill>
                  <a:srgbClr val="FF0000"/>
                </a:solidFill>
                <a:effectLst/>
                <a:latin typeface="Calibri" panose="020F0502020204030204" pitchFamily="34" charset="0"/>
                <a:ea typeface="Calibri" panose="020F0502020204030204" pitchFamily="34" charset="0"/>
              </a:rPr>
              <a:t> versamel is. Beantwoord die vrae of gee vir elke groep 'n vraag om te beantwoord. Maak seker dat u voorbereid is om op hierdie vrae te reageer voordat die les begin.</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Clr>
                <a:srgbClr val="000000"/>
              </a:buClr>
              <a:buFont typeface="Symbol" panose="05050102010706020507" pitchFamily="18" charset="2"/>
              <a:buChar char=""/>
            </a:pPr>
            <a:r>
              <a:rPr lang="af-ZA" sz="1800" b="1" dirty="0">
                <a:solidFill>
                  <a:srgbClr val="FF0000"/>
                </a:solidFill>
                <a:effectLst/>
                <a:latin typeface="Calibri" panose="020F0502020204030204" pitchFamily="34" charset="0"/>
                <a:ea typeface="Calibri" panose="020F0502020204030204" pitchFamily="34" charset="0"/>
              </a:rPr>
              <a:t>Opsie 2:</a:t>
            </a:r>
            <a:r>
              <a:rPr lang="af-ZA" sz="1800" dirty="0">
                <a:solidFill>
                  <a:srgbClr val="FF0000"/>
                </a:solidFill>
                <a:effectLst/>
                <a:latin typeface="Calibri" panose="020F0502020204030204" pitchFamily="34" charset="0"/>
                <a:ea typeface="Calibri" panose="020F0502020204030204" pitchFamily="34" charset="0"/>
              </a:rPr>
              <a:t> Gebruik die aktiwiteit wat hieronder beskryf word, waar leerders aan 'n </a:t>
            </a:r>
            <a:r>
              <a:rPr lang="af-ZA" sz="1800" dirty="0" err="1">
                <a:solidFill>
                  <a:srgbClr val="FF0000"/>
                </a:solidFill>
                <a:effectLst/>
                <a:latin typeface="Calibri" panose="020F0502020204030204" pitchFamily="34" charset="0"/>
                <a:ea typeface="Calibri" panose="020F0502020204030204" pitchFamily="34" charset="0"/>
              </a:rPr>
              <a:t>meervoudigekeuse</a:t>
            </a:r>
            <a:r>
              <a:rPr lang="af-ZA" sz="1800" dirty="0">
                <a:solidFill>
                  <a:srgbClr val="FF0000"/>
                </a:solidFill>
                <a:effectLst/>
                <a:latin typeface="Calibri" panose="020F0502020204030204" pitchFamily="34" charset="0"/>
                <a:ea typeface="Calibri" panose="020F0502020204030204" pitchFamily="34" charset="0"/>
              </a:rPr>
              <a:t>-vasvra in </a:t>
            </a:r>
            <a:r>
              <a:rPr lang="af-ZA" sz="1800" dirty="0" err="1">
                <a:solidFill>
                  <a:srgbClr val="FF0000"/>
                </a:solidFill>
                <a:effectLst/>
                <a:latin typeface="Calibri" panose="020F0502020204030204" pitchFamily="34" charset="0"/>
                <a:ea typeface="Calibri" panose="020F0502020204030204" pitchFamily="34" charset="0"/>
              </a:rPr>
              <a:t>groepformaat</a:t>
            </a:r>
            <a:r>
              <a:rPr lang="af-ZA" sz="1800" dirty="0">
                <a:solidFill>
                  <a:srgbClr val="FF0000"/>
                </a:solidFill>
                <a:effectLst/>
                <a:latin typeface="Calibri" panose="020F0502020204030204" pitchFamily="34" charset="0"/>
                <a:ea typeface="Calibri" panose="020F0502020204030204" pitchFamily="34" charset="0"/>
              </a:rPr>
              <a:t> deelneem. As u hierdie opsie kies, oorweeg dit om 'n klein </a:t>
            </a:r>
            <a:r>
              <a:rPr lang="af-ZA" sz="1800" dirty="0" err="1">
                <a:solidFill>
                  <a:srgbClr val="FF0000"/>
                </a:solidFill>
                <a:effectLst/>
                <a:latin typeface="Calibri" panose="020F0502020204030204" pitchFamily="34" charset="0"/>
                <a:ea typeface="Calibri" panose="020F0502020204030204" pitchFamily="34" charset="0"/>
              </a:rPr>
              <a:t>groepprys</a:t>
            </a:r>
            <a:r>
              <a:rPr lang="af-ZA" sz="1800" dirty="0">
                <a:solidFill>
                  <a:srgbClr val="FF0000"/>
                </a:solidFill>
                <a:effectLst/>
                <a:latin typeface="Calibri" panose="020F0502020204030204" pitchFamily="34" charset="0"/>
                <a:ea typeface="Calibri" panose="020F0502020204030204" pitchFamily="34" charset="0"/>
              </a:rPr>
              <a:t> (soos 'n sak appels of lekkers) te hê om deelname te motiveer. Verdere besonderhede word hieronder verskaf.</a:t>
            </a:r>
            <a:endParaRPr lang="en-US" sz="1800" dirty="0">
              <a:effectLst/>
              <a:latin typeface="Times New Roman" panose="02020603050405020304" pitchFamily="18" charset="0"/>
              <a:ea typeface="Times New Roman" panose="02020603050405020304" pitchFamily="18" charset="0"/>
            </a:endParaRPr>
          </a:p>
          <a:p>
            <a:pPr marL="457200"/>
            <a:r>
              <a:rPr lang="af-ZA" sz="1800" dirty="0">
                <a:solidFill>
                  <a:srgbClr val="595959"/>
                </a:solidFill>
                <a:effectLst/>
                <a:latin typeface="Calibri" panose="020F050202020403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Clr>
                <a:srgbClr val="000000"/>
              </a:buClr>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rPr>
              <a:t>Welkom Graad 9's, by die laaste les in ons reeks oor seksuele gesondheid en seksuele gedrag. Oor die afgelope twee lesse het ons almal baie geleer. Die doel van hierdie lesse was om jou toe te rus om ingeligte besluite te neem. Kom ons kyk hoe goed jy kan onthou!</a:t>
            </a:r>
            <a:endParaRPr lang="en-US" sz="1800" dirty="0">
              <a:effectLst/>
              <a:latin typeface="Times New Roman" panose="02020603050405020304" pitchFamily="18" charset="0"/>
              <a:ea typeface="Times New Roman" panose="02020603050405020304" pitchFamily="18" charset="0"/>
            </a:endParaRPr>
          </a:p>
          <a:p>
            <a:pPr marL="457200"/>
            <a:r>
              <a:rPr lang="af-ZA" sz="1800" dirty="0">
                <a:solidFill>
                  <a:srgbClr val="000000"/>
                </a:solidFill>
                <a:effectLst/>
                <a:latin typeface="Calibri" panose="020F050202020403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Clr>
                <a:srgbClr val="000000"/>
              </a:buClr>
              <a:buFont typeface="Symbol" panose="05050102010706020507" pitchFamily="18" charset="2"/>
              <a:buChar char=""/>
            </a:pPr>
            <a:r>
              <a:rPr lang="af-ZA" sz="1800" b="1" dirty="0">
                <a:solidFill>
                  <a:srgbClr val="000000"/>
                </a:solidFill>
                <a:effectLst/>
                <a:latin typeface="Calibri" panose="020F0502020204030204" pitchFamily="34" charset="0"/>
                <a:ea typeface="Calibri" panose="020F0502020204030204" pitchFamily="34" charset="0"/>
              </a:rPr>
              <a:t>Opsie 2 Instruksies</a:t>
            </a:r>
            <a:r>
              <a:rPr lang="af-ZA" sz="1800" dirty="0">
                <a:solidFill>
                  <a:srgbClr val="000000"/>
                </a:solidFill>
                <a:effectLst/>
                <a:latin typeface="Calibri" panose="020F0502020204030204" pitchFamily="34" charset="0"/>
                <a:ea typeface="Calibri" panose="020F0502020204030204" pitchFamily="34" charset="0"/>
              </a:rPr>
              <a:t>: </a:t>
            </a:r>
            <a:r>
              <a:rPr lang="en-ZA" sz="1800" dirty="0">
                <a:solidFill>
                  <a:srgbClr val="000000"/>
                </a:solidFill>
                <a:effectLst/>
                <a:latin typeface="Calibri" panose="020F0502020204030204" pitchFamily="34" charset="0"/>
                <a:ea typeface="Calibri" panose="020F0502020204030204" pitchFamily="34" charset="0"/>
              </a:rPr>
              <a:t>In </a:t>
            </a:r>
            <a:r>
              <a:rPr lang="en-ZA" sz="1800" dirty="0" err="1">
                <a:solidFill>
                  <a:srgbClr val="000000"/>
                </a:solidFill>
                <a:effectLst/>
                <a:latin typeface="Calibri" panose="020F0502020204030204" pitchFamily="34" charset="0"/>
                <a:ea typeface="Calibri" panose="020F0502020204030204" pitchFamily="34" charset="0"/>
              </a:rPr>
              <a:t>julle</a:t>
            </a:r>
            <a:r>
              <a:rPr lang="en-ZA" sz="1800" dirty="0">
                <a:solidFill>
                  <a:srgbClr val="000000"/>
                </a:solidFill>
                <a:effectLst/>
                <a:latin typeface="Calibri" panose="020F0502020204030204" pitchFamily="34" charset="0"/>
                <a:ea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rPr>
              <a:t>groepe</a:t>
            </a:r>
            <a:r>
              <a:rPr lang="en-ZA" sz="1800" dirty="0">
                <a:solidFill>
                  <a:srgbClr val="000000"/>
                </a:solidFill>
                <a:effectLst/>
                <a:latin typeface="Calibri" panose="020F0502020204030204" pitchFamily="34" charset="0"/>
                <a:ea typeface="Calibri" panose="020F0502020204030204" pitchFamily="34" charset="0"/>
              </a:rPr>
              <a:t> van VIER </a:t>
            </a:r>
            <a:r>
              <a:rPr lang="en-ZA" sz="1800" dirty="0" err="1">
                <a:solidFill>
                  <a:srgbClr val="000000"/>
                </a:solidFill>
                <a:effectLst/>
                <a:latin typeface="Calibri" panose="020F0502020204030204" pitchFamily="34" charset="0"/>
                <a:ea typeface="Calibri" panose="020F0502020204030204" pitchFamily="34" charset="0"/>
              </a:rPr>
              <a:t>moet</a:t>
            </a:r>
            <a:r>
              <a:rPr lang="en-ZA" sz="1800" dirty="0">
                <a:solidFill>
                  <a:srgbClr val="000000"/>
                </a:solidFill>
                <a:effectLst/>
                <a:latin typeface="Calibri" panose="020F0502020204030204" pitchFamily="34" charset="0"/>
                <a:ea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rPr>
              <a:t>elke</a:t>
            </a:r>
            <a:r>
              <a:rPr lang="en-ZA" sz="1800" dirty="0">
                <a:solidFill>
                  <a:srgbClr val="000000"/>
                </a:solidFill>
                <a:effectLst/>
                <a:latin typeface="Calibri" panose="020F0502020204030204" pitchFamily="34" charset="0"/>
                <a:ea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rPr>
              <a:t>persoon</a:t>
            </a:r>
            <a:r>
              <a:rPr lang="en-ZA" sz="1800" dirty="0">
                <a:solidFill>
                  <a:srgbClr val="000000"/>
                </a:solidFill>
                <a:effectLst/>
                <a:latin typeface="Calibri" panose="020F0502020204030204" pitchFamily="34" charset="0"/>
                <a:ea typeface="Calibri" panose="020F0502020204030204" pitchFamily="34" charset="0"/>
              </a:rPr>
              <a:t> 'n </a:t>
            </a:r>
            <a:r>
              <a:rPr lang="en-ZA" sz="1800" dirty="0" err="1">
                <a:solidFill>
                  <a:srgbClr val="000000"/>
                </a:solidFill>
                <a:effectLst/>
                <a:latin typeface="Calibri" panose="020F0502020204030204" pitchFamily="34" charset="0"/>
                <a:ea typeface="Calibri" panose="020F0502020204030204" pitchFamily="34" charset="0"/>
              </a:rPr>
              <a:t>nommer</a:t>
            </a:r>
            <a:r>
              <a:rPr lang="en-ZA" sz="1800" dirty="0">
                <a:solidFill>
                  <a:srgbClr val="000000"/>
                </a:solidFill>
                <a:effectLst/>
                <a:latin typeface="Calibri" panose="020F0502020204030204" pitchFamily="34" charset="0"/>
                <a:ea typeface="Calibri" panose="020F0502020204030204" pitchFamily="34" charset="0"/>
              </a:rPr>
              <a:t> van 1 tot 4 </a:t>
            </a:r>
            <a:r>
              <a:rPr lang="en-ZA" sz="1800" dirty="0" err="1">
                <a:solidFill>
                  <a:srgbClr val="000000"/>
                </a:solidFill>
                <a:effectLst/>
                <a:latin typeface="Calibri" panose="020F0502020204030204" pitchFamily="34" charset="0"/>
                <a:ea typeface="Calibri" panose="020F0502020204030204" pitchFamily="34" charset="0"/>
              </a:rPr>
              <a:t>kies</a:t>
            </a:r>
            <a:r>
              <a:rPr lang="en-ZA" sz="1800" dirty="0">
                <a:solidFill>
                  <a:srgbClr val="000000"/>
                </a:solidFill>
                <a:effectLst/>
                <a:latin typeface="Calibri" panose="020F0502020204030204" pitchFamily="34" charset="0"/>
                <a:ea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rPr>
              <a:t>Skryf</a:t>
            </a:r>
            <a:r>
              <a:rPr lang="en-ZA" sz="1800" dirty="0">
                <a:solidFill>
                  <a:srgbClr val="000000"/>
                </a:solidFill>
                <a:effectLst/>
                <a:latin typeface="Calibri" panose="020F0502020204030204" pitchFamily="34" charset="0"/>
                <a:ea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rPr>
              <a:t>dit</a:t>
            </a:r>
            <a:r>
              <a:rPr lang="en-ZA" sz="1800" dirty="0">
                <a:solidFill>
                  <a:srgbClr val="000000"/>
                </a:solidFill>
                <a:effectLst/>
                <a:latin typeface="Calibri" panose="020F0502020204030204" pitchFamily="34" charset="0"/>
                <a:ea typeface="Calibri" panose="020F0502020204030204" pitchFamily="34" charset="0"/>
              </a:rPr>
              <a:t> op 'n </a:t>
            </a:r>
            <a:r>
              <a:rPr lang="en-ZA" sz="1800" dirty="0" err="1">
                <a:solidFill>
                  <a:srgbClr val="000000"/>
                </a:solidFill>
                <a:effectLst/>
                <a:latin typeface="Calibri" panose="020F0502020204030204" pitchFamily="34" charset="0"/>
                <a:ea typeface="Calibri" panose="020F0502020204030204" pitchFamily="34" charset="0"/>
              </a:rPr>
              <a:t>vel</a:t>
            </a:r>
            <a:r>
              <a:rPr lang="en-ZA" sz="1800" dirty="0">
                <a:solidFill>
                  <a:srgbClr val="000000"/>
                </a:solidFill>
                <a:effectLst/>
                <a:latin typeface="Calibri" panose="020F0502020204030204" pitchFamily="34" charset="0"/>
                <a:ea typeface="Calibri" panose="020F0502020204030204" pitchFamily="34" charset="0"/>
              </a:rPr>
              <a:t> papier </a:t>
            </a:r>
            <a:r>
              <a:rPr lang="en-ZA" sz="1800" dirty="0" err="1">
                <a:solidFill>
                  <a:srgbClr val="000000"/>
                </a:solidFill>
                <a:effectLst/>
                <a:latin typeface="Calibri" panose="020F0502020204030204" pitchFamily="34" charset="0"/>
                <a:ea typeface="Calibri" panose="020F0502020204030204" pitchFamily="34" charset="0"/>
              </a:rPr>
              <a:t>neer</a:t>
            </a:r>
            <a:r>
              <a:rPr lang="en-ZA" sz="1800" dirty="0">
                <a:solidFill>
                  <a:srgbClr val="000000"/>
                </a:solidFill>
                <a:effectLst/>
                <a:latin typeface="Calibri" panose="020F0502020204030204" pitchFamily="34" charset="0"/>
                <a:ea typeface="Calibri" panose="020F0502020204030204" pitchFamily="34" charset="0"/>
              </a:rPr>
              <a:t>. Elke </a:t>
            </a:r>
            <a:r>
              <a:rPr lang="en-ZA" sz="1800" dirty="0" err="1">
                <a:solidFill>
                  <a:srgbClr val="000000"/>
                </a:solidFill>
                <a:effectLst/>
                <a:latin typeface="Calibri" panose="020F0502020204030204" pitchFamily="34" charset="0"/>
                <a:ea typeface="Calibri" panose="020F0502020204030204" pitchFamily="34" charset="0"/>
              </a:rPr>
              <a:t>groep</a:t>
            </a:r>
            <a:r>
              <a:rPr lang="en-ZA" sz="1800" dirty="0">
                <a:solidFill>
                  <a:srgbClr val="000000"/>
                </a:solidFill>
                <a:effectLst/>
                <a:latin typeface="Calibri" panose="020F0502020204030204" pitchFamily="34" charset="0"/>
                <a:ea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rPr>
              <a:t>kry</a:t>
            </a:r>
            <a:r>
              <a:rPr lang="en-ZA" sz="1800" dirty="0">
                <a:solidFill>
                  <a:srgbClr val="000000"/>
                </a:solidFill>
                <a:effectLst/>
                <a:latin typeface="Calibri" panose="020F0502020204030204" pitchFamily="34" charset="0"/>
                <a:ea typeface="Calibri" panose="020F0502020204030204" pitchFamily="34" charset="0"/>
              </a:rPr>
              <a:t> vier </a:t>
            </a:r>
            <a:r>
              <a:rPr lang="en-ZA" sz="1800" dirty="0" err="1">
                <a:solidFill>
                  <a:srgbClr val="000000"/>
                </a:solidFill>
                <a:effectLst/>
                <a:latin typeface="Calibri" panose="020F0502020204030204" pitchFamily="34" charset="0"/>
                <a:ea typeface="Calibri" panose="020F0502020204030204" pitchFamily="34" charset="0"/>
              </a:rPr>
              <a:t>kaarte</a:t>
            </a:r>
            <a:r>
              <a:rPr lang="en-ZA" sz="1800" dirty="0">
                <a:solidFill>
                  <a:srgbClr val="000000"/>
                </a:solidFill>
                <a:effectLst/>
                <a:latin typeface="Calibri" panose="020F0502020204030204" pitchFamily="34" charset="0"/>
                <a:ea typeface="Calibri" panose="020F0502020204030204" pitchFamily="34" charset="0"/>
              </a:rPr>
              <a:t> met </a:t>
            </a:r>
            <a:r>
              <a:rPr lang="en-ZA" sz="1800" dirty="0" err="1">
                <a:solidFill>
                  <a:srgbClr val="000000"/>
                </a:solidFill>
                <a:effectLst/>
                <a:latin typeface="Calibri" panose="020F0502020204030204" pitchFamily="34" charset="0"/>
                <a:ea typeface="Calibri" panose="020F0502020204030204" pitchFamily="34" charset="0"/>
              </a:rPr>
              <a:t>verskillende</a:t>
            </a:r>
            <a:r>
              <a:rPr lang="en-ZA" sz="1800" dirty="0">
                <a:solidFill>
                  <a:srgbClr val="000000"/>
                </a:solidFill>
                <a:effectLst/>
                <a:latin typeface="Calibri" panose="020F0502020204030204" pitchFamily="34" charset="0"/>
                <a:ea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rPr>
              <a:t>meerkeuse-antwoorde</a:t>
            </a:r>
            <a:r>
              <a:rPr lang="en-ZA" sz="1800" dirty="0">
                <a:solidFill>
                  <a:srgbClr val="000000"/>
                </a:solidFill>
                <a:effectLst/>
                <a:latin typeface="Calibri" panose="020F0502020204030204" pitchFamily="34" charset="0"/>
                <a:ea typeface="Calibri" panose="020F0502020204030204" pitchFamily="34" charset="0"/>
              </a:rPr>
              <a:t> (A-D). Ons </a:t>
            </a:r>
            <a:r>
              <a:rPr lang="en-ZA" sz="1800" dirty="0" err="1">
                <a:solidFill>
                  <a:srgbClr val="000000"/>
                </a:solidFill>
                <a:effectLst/>
                <a:latin typeface="Calibri" panose="020F0502020204030204" pitchFamily="34" charset="0"/>
                <a:ea typeface="Calibri" panose="020F0502020204030204" pitchFamily="34" charset="0"/>
              </a:rPr>
              <a:t>gaan</a:t>
            </a:r>
            <a:r>
              <a:rPr lang="en-ZA" sz="1800" dirty="0">
                <a:solidFill>
                  <a:srgbClr val="000000"/>
                </a:solidFill>
                <a:effectLst/>
                <a:latin typeface="Calibri" panose="020F0502020204030204" pitchFamily="34" charset="0"/>
                <a:ea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rPr>
              <a:t>een</a:t>
            </a:r>
            <a:r>
              <a:rPr lang="en-ZA" sz="1800" dirty="0">
                <a:solidFill>
                  <a:srgbClr val="000000"/>
                </a:solidFill>
                <a:effectLst/>
                <a:latin typeface="Calibri" panose="020F0502020204030204" pitchFamily="34" charset="0"/>
                <a:ea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rPr>
              <a:t>vraag</a:t>
            </a:r>
            <a:r>
              <a:rPr lang="en-ZA" sz="1800" dirty="0">
                <a:solidFill>
                  <a:srgbClr val="000000"/>
                </a:solidFill>
                <a:effectLst/>
                <a:latin typeface="Calibri" panose="020F0502020204030204" pitchFamily="34" charset="0"/>
                <a:ea typeface="Calibri" panose="020F0502020204030204" pitchFamily="34" charset="0"/>
              </a:rPr>
              <a:t> op 'n slag </a:t>
            </a:r>
            <a:r>
              <a:rPr lang="en-ZA" sz="1800" dirty="0" err="1">
                <a:solidFill>
                  <a:srgbClr val="000000"/>
                </a:solidFill>
                <a:effectLst/>
                <a:latin typeface="Calibri" panose="020F0502020204030204" pitchFamily="34" charset="0"/>
                <a:ea typeface="Calibri" panose="020F0502020204030204" pitchFamily="34" charset="0"/>
              </a:rPr>
              <a:t>beantwoord</a:t>
            </a:r>
            <a:r>
              <a:rPr lang="en-ZA" sz="1800" dirty="0">
                <a:solidFill>
                  <a:srgbClr val="000000"/>
                </a:solidFill>
                <a:effectLst/>
                <a:latin typeface="Calibri" panose="020F0502020204030204" pitchFamily="34" charset="0"/>
                <a:ea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rPr>
              <a:t>en</a:t>
            </a:r>
            <a:r>
              <a:rPr lang="en-ZA" sz="1800" dirty="0">
                <a:solidFill>
                  <a:srgbClr val="000000"/>
                </a:solidFill>
                <a:effectLst/>
                <a:latin typeface="Calibri" panose="020F0502020204030204" pitchFamily="34" charset="0"/>
                <a:ea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rPr>
              <a:t>elke</a:t>
            </a:r>
            <a:r>
              <a:rPr lang="en-ZA" sz="1800" dirty="0">
                <a:solidFill>
                  <a:srgbClr val="000000"/>
                </a:solidFill>
                <a:effectLst/>
                <a:latin typeface="Calibri" panose="020F0502020204030204" pitchFamily="34" charset="0"/>
                <a:ea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rPr>
              <a:t>groep</a:t>
            </a:r>
            <a:r>
              <a:rPr lang="en-ZA" sz="1800" dirty="0">
                <a:solidFill>
                  <a:srgbClr val="000000"/>
                </a:solidFill>
                <a:effectLst/>
                <a:latin typeface="Calibri" panose="020F0502020204030204" pitchFamily="34" charset="0"/>
                <a:ea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rPr>
              <a:t>sal</a:t>
            </a:r>
            <a:r>
              <a:rPr lang="en-ZA" sz="1800" dirty="0">
                <a:solidFill>
                  <a:srgbClr val="000000"/>
                </a:solidFill>
                <a:effectLst/>
                <a:latin typeface="Calibri" panose="020F0502020204030204" pitchFamily="34" charset="0"/>
                <a:ea typeface="Calibri" panose="020F0502020204030204" pitchFamily="34" charset="0"/>
              </a:rPr>
              <a:t> teen die </a:t>
            </a:r>
            <a:r>
              <a:rPr lang="en-ZA" sz="1800" dirty="0" err="1">
                <a:solidFill>
                  <a:srgbClr val="000000"/>
                </a:solidFill>
                <a:effectLst/>
                <a:latin typeface="Calibri" panose="020F0502020204030204" pitchFamily="34" charset="0"/>
                <a:ea typeface="Calibri" panose="020F0502020204030204" pitchFamily="34" charset="0"/>
              </a:rPr>
              <a:t>ander</a:t>
            </a:r>
            <a:r>
              <a:rPr lang="en-ZA" sz="1800" dirty="0">
                <a:solidFill>
                  <a:srgbClr val="000000"/>
                </a:solidFill>
                <a:effectLst/>
                <a:latin typeface="Calibri" panose="020F0502020204030204" pitchFamily="34" charset="0"/>
                <a:ea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rPr>
              <a:t>groepe</a:t>
            </a:r>
            <a:r>
              <a:rPr lang="en-ZA" sz="1800" dirty="0">
                <a:solidFill>
                  <a:srgbClr val="000000"/>
                </a:solidFill>
                <a:effectLst/>
                <a:latin typeface="Calibri" panose="020F0502020204030204" pitchFamily="34" charset="0"/>
                <a:ea typeface="Calibri" panose="020F0502020204030204" pitchFamily="34" charset="0"/>
              </a:rPr>
              <a:t> in die </a:t>
            </a:r>
            <a:r>
              <a:rPr lang="en-ZA" sz="1800" dirty="0" err="1">
                <a:solidFill>
                  <a:srgbClr val="000000"/>
                </a:solidFill>
                <a:effectLst/>
                <a:latin typeface="Calibri" panose="020F0502020204030204" pitchFamily="34" charset="0"/>
                <a:ea typeface="Calibri" panose="020F0502020204030204" pitchFamily="34" charset="0"/>
              </a:rPr>
              <a:t>klas</a:t>
            </a:r>
            <a:r>
              <a:rPr lang="en-ZA" sz="1800" dirty="0">
                <a:solidFill>
                  <a:srgbClr val="000000"/>
                </a:solidFill>
                <a:effectLst/>
                <a:latin typeface="Calibri" panose="020F0502020204030204" pitchFamily="34" charset="0"/>
                <a:ea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rPr>
              <a:t>meeding</a:t>
            </a:r>
            <a:r>
              <a:rPr lang="en-ZA" sz="1800" dirty="0">
                <a:solidFill>
                  <a:srgbClr val="000000"/>
                </a:solidFill>
                <a:effectLst/>
                <a:latin typeface="Calibri" panose="020F0502020204030204" pitchFamily="34" charset="0"/>
                <a:ea typeface="Calibri" panose="020F0502020204030204" pitchFamily="34" charset="0"/>
              </a:rPr>
              <a:t>.</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Clr>
                <a:srgbClr val="000000"/>
              </a:buClr>
              <a:buFont typeface="Symbol" panose="05050102010706020507" pitchFamily="18" charset="2"/>
              <a:buChar char=""/>
            </a:pPr>
            <a:r>
              <a:rPr lang="en-ZA" sz="1800" dirty="0">
                <a:solidFill>
                  <a:srgbClr val="000000"/>
                </a:solidFill>
                <a:effectLst/>
                <a:latin typeface="Calibri" panose="020F0502020204030204" pitchFamily="34" charset="0"/>
                <a:ea typeface="Calibri" panose="020F0502020204030204" pitchFamily="34" charset="0"/>
              </a:rPr>
              <a:t>Ek </a:t>
            </a:r>
            <a:r>
              <a:rPr lang="en-ZA" sz="1800" dirty="0" err="1">
                <a:solidFill>
                  <a:srgbClr val="000000"/>
                </a:solidFill>
                <a:effectLst/>
                <a:latin typeface="Calibri" panose="020F0502020204030204" pitchFamily="34" charset="0"/>
                <a:ea typeface="Calibri" panose="020F0502020204030204" pitchFamily="34" charset="0"/>
              </a:rPr>
              <a:t>sal</a:t>
            </a:r>
            <a:r>
              <a:rPr lang="en-ZA" sz="1800" dirty="0">
                <a:solidFill>
                  <a:srgbClr val="000000"/>
                </a:solidFill>
                <a:effectLst/>
                <a:latin typeface="Calibri" panose="020F0502020204030204" pitchFamily="34" charset="0"/>
                <a:ea typeface="Calibri" panose="020F0502020204030204" pitchFamily="34" charset="0"/>
              </a:rPr>
              <a:t> dan die </a:t>
            </a:r>
            <a:r>
              <a:rPr lang="en-ZA" sz="1800" dirty="0" err="1">
                <a:solidFill>
                  <a:srgbClr val="000000"/>
                </a:solidFill>
                <a:effectLst/>
                <a:latin typeface="Calibri" panose="020F0502020204030204" pitchFamily="34" charset="0"/>
                <a:ea typeface="Calibri" panose="020F0502020204030204" pitchFamily="34" charset="0"/>
              </a:rPr>
              <a:t>nommer</a:t>
            </a:r>
            <a:r>
              <a:rPr lang="en-ZA" sz="1800" dirty="0">
                <a:solidFill>
                  <a:srgbClr val="000000"/>
                </a:solidFill>
                <a:effectLst/>
                <a:latin typeface="Calibri" panose="020F0502020204030204" pitchFamily="34" charset="0"/>
                <a:ea typeface="Calibri" panose="020F0502020204030204" pitchFamily="34" charset="0"/>
              </a:rPr>
              <a:t> 1's in </a:t>
            </a:r>
            <a:r>
              <a:rPr lang="en-ZA" sz="1800" dirty="0" err="1">
                <a:solidFill>
                  <a:srgbClr val="000000"/>
                </a:solidFill>
                <a:effectLst/>
                <a:latin typeface="Calibri" panose="020F0502020204030204" pitchFamily="34" charset="0"/>
                <a:ea typeface="Calibri" panose="020F0502020204030204" pitchFamily="34" charset="0"/>
              </a:rPr>
              <a:t>elke</a:t>
            </a:r>
            <a:r>
              <a:rPr lang="en-ZA" sz="1800" dirty="0">
                <a:solidFill>
                  <a:srgbClr val="000000"/>
                </a:solidFill>
                <a:effectLst/>
                <a:latin typeface="Calibri" panose="020F0502020204030204" pitchFamily="34" charset="0"/>
                <a:ea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rPr>
              <a:t>groep</a:t>
            </a:r>
            <a:r>
              <a:rPr lang="en-ZA" sz="1800" dirty="0">
                <a:solidFill>
                  <a:srgbClr val="000000"/>
                </a:solidFill>
                <a:effectLst/>
                <a:latin typeface="Calibri" panose="020F0502020204030204" pitchFamily="34" charset="0"/>
                <a:ea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rPr>
              <a:t>vra</a:t>
            </a:r>
            <a:r>
              <a:rPr lang="en-ZA" sz="1800" dirty="0">
                <a:solidFill>
                  <a:srgbClr val="000000"/>
                </a:solidFill>
                <a:effectLst/>
                <a:latin typeface="Calibri" panose="020F0502020204030204" pitchFamily="34" charset="0"/>
                <a:ea typeface="Calibri" panose="020F0502020204030204" pitchFamily="34" charset="0"/>
              </a:rPr>
              <a:t> om op </a:t>
            </a:r>
            <a:r>
              <a:rPr lang="en-ZA" sz="1800" dirty="0" err="1">
                <a:solidFill>
                  <a:srgbClr val="000000"/>
                </a:solidFill>
                <a:effectLst/>
                <a:latin typeface="Calibri" panose="020F0502020204030204" pitchFamily="34" charset="0"/>
                <a:ea typeface="Calibri" panose="020F0502020204030204" pitchFamily="34" charset="0"/>
              </a:rPr>
              <a:t>te</a:t>
            </a:r>
            <a:r>
              <a:rPr lang="en-ZA" sz="1800" dirty="0">
                <a:solidFill>
                  <a:srgbClr val="000000"/>
                </a:solidFill>
                <a:effectLst/>
                <a:latin typeface="Calibri" panose="020F0502020204030204" pitchFamily="34" charset="0"/>
                <a:ea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rPr>
              <a:t>staan</a:t>
            </a:r>
            <a:r>
              <a:rPr lang="en-ZA" sz="1800" dirty="0">
                <a:solidFill>
                  <a:srgbClr val="000000"/>
                </a:solidFill>
                <a:effectLst/>
                <a:latin typeface="Calibri" panose="020F0502020204030204" pitchFamily="34" charset="0"/>
                <a:ea typeface="Calibri" panose="020F0502020204030204" pitchFamily="34" charset="0"/>
              </a:rPr>
              <a:t>. Ek </a:t>
            </a:r>
            <a:r>
              <a:rPr lang="en-ZA" sz="1800" dirty="0" err="1">
                <a:solidFill>
                  <a:srgbClr val="000000"/>
                </a:solidFill>
                <a:effectLst/>
                <a:latin typeface="Calibri" panose="020F0502020204030204" pitchFamily="34" charset="0"/>
                <a:ea typeface="Calibri" panose="020F0502020204030204" pitchFamily="34" charset="0"/>
              </a:rPr>
              <a:t>sal</a:t>
            </a:r>
            <a:r>
              <a:rPr lang="en-ZA" sz="1800" dirty="0">
                <a:solidFill>
                  <a:srgbClr val="000000"/>
                </a:solidFill>
                <a:effectLst/>
                <a:latin typeface="Calibri" panose="020F0502020204030204" pitchFamily="34" charset="0"/>
                <a:ea typeface="Calibri" panose="020F0502020204030204" pitchFamily="34" charset="0"/>
              </a:rPr>
              <a:t> die </a:t>
            </a:r>
            <a:r>
              <a:rPr lang="en-ZA" sz="1800" dirty="0" err="1">
                <a:solidFill>
                  <a:srgbClr val="000000"/>
                </a:solidFill>
                <a:effectLst/>
                <a:latin typeface="Calibri" panose="020F0502020204030204" pitchFamily="34" charset="0"/>
                <a:ea typeface="Calibri" panose="020F0502020204030204" pitchFamily="34" charset="0"/>
              </a:rPr>
              <a:t>vraag</a:t>
            </a:r>
            <a:r>
              <a:rPr lang="en-ZA" sz="1800" dirty="0">
                <a:solidFill>
                  <a:srgbClr val="000000"/>
                </a:solidFill>
                <a:effectLst/>
                <a:latin typeface="Calibri" panose="020F0502020204030204" pitchFamily="34" charset="0"/>
                <a:ea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rPr>
              <a:t>en</a:t>
            </a:r>
            <a:r>
              <a:rPr lang="en-ZA" sz="1800" dirty="0">
                <a:solidFill>
                  <a:srgbClr val="000000"/>
                </a:solidFill>
                <a:effectLst/>
                <a:latin typeface="Calibri" panose="020F0502020204030204" pitchFamily="34" charset="0"/>
                <a:ea typeface="Calibri" panose="020F0502020204030204" pitchFamily="34" charset="0"/>
              </a:rPr>
              <a:t> die </a:t>
            </a:r>
            <a:r>
              <a:rPr lang="en-ZA" sz="1800" dirty="0" err="1">
                <a:solidFill>
                  <a:srgbClr val="000000"/>
                </a:solidFill>
                <a:effectLst/>
                <a:latin typeface="Calibri" panose="020F0502020204030204" pitchFamily="34" charset="0"/>
                <a:ea typeface="Calibri" panose="020F0502020204030204" pitchFamily="34" charset="0"/>
              </a:rPr>
              <a:t>moontlike</a:t>
            </a:r>
            <a:r>
              <a:rPr lang="en-ZA" sz="1800" dirty="0">
                <a:solidFill>
                  <a:srgbClr val="000000"/>
                </a:solidFill>
                <a:effectLst/>
                <a:latin typeface="Calibri" panose="020F0502020204030204" pitchFamily="34" charset="0"/>
                <a:ea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rPr>
              <a:t>antwoorde</a:t>
            </a:r>
            <a:r>
              <a:rPr lang="en-ZA" sz="1800" dirty="0">
                <a:solidFill>
                  <a:srgbClr val="000000"/>
                </a:solidFill>
                <a:effectLst/>
                <a:latin typeface="Calibri" panose="020F0502020204030204" pitchFamily="34" charset="0"/>
                <a:ea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rPr>
              <a:t>slegs</a:t>
            </a:r>
            <a:r>
              <a:rPr lang="en-ZA" sz="1800" dirty="0">
                <a:solidFill>
                  <a:srgbClr val="000000"/>
                </a:solidFill>
                <a:effectLst/>
                <a:latin typeface="Calibri" panose="020F0502020204030204" pitchFamily="34" charset="0"/>
                <a:ea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rPr>
              <a:t>EEN</a:t>
            </a:r>
            <a:r>
              <a:rPr lang="en-ZA" sz="1800" dirty="0">
                <a:solidFill>
                  <a:srgbClr val="000000"/>
                </a:solidFill>
                <a:effectLst/>
                <a:latin typeface="Calibri" panose="020F0502020204030204" pitchFamily="34" charset="0"/>
                <a:ea typeface="Calibri" panose="020F0502020204030204" pitchFamily="34" charset="0"/>
              </a:rPr>
              <a:t> KEER lees. Die </a:t>
            </a:r>
            <a:r>
              <a:rPr lang="en-ZA" sz="1800" dirty="0" err="1">
                <a:solidFill>
                  <a:srgbClr val="000000"/>
                </a:solidFill>
                <a:effectLst/>
                <a:latin typeface="Calibri" panose="020F0502020204030204" pitchFamily="34" charset="0"/>
                <a:ea typeface="Calibri" panose="020F0502020204030204" pitchFamily="34" charset="0"/>
              </a:rPr>
              <a:t>nommer</a:t>
            </a:r>
            <a:r>
              <a:rPr lang="en-ZA" sz="1800" dirty="0">
                <a:solidFill>
                  <a:srgbClr val="000000"/>
                </a:solidFill>
                <a:effectLst/>
                <a:latin typeface="Calibri" panose="020F0502020204030204" pitchFamily="34" charset="0"/>
                <a:ea typeface="Calibri" panose="020F0502020204030204" pitchFamily="34" charset="0"/>
              </a:rPr>
              <a:t> 1's </a:t>
            </a:r>
            <a:r>
              <a:rPr lang="en-ZA" sz="1800" dirty="0" err="1">
                <a:solidFill>
                  <a:srgbClr val="000000"/>
                </a:solidFill>
                <a:effectLst/>
                <a:latin typeface="Calibri" panose="020F0502020204030204" pitchFamily="34" charset="0"/>
                <a:ea typeface="Calibri" panose="020F0502020204030204" pitchFamily="34" charset="0"/>
              </a:rPr>
              <a:t>kry</a:t>
            </a:r>
            <a:r>
              <a:rPr lang="en-ZA" sz="1800" dirty="0">
                <a:solidFill>
                  <a:srgbClr val="000000"/>
                </a:solidFill>
                <a:effectLst/>
                <a:latin typeface="Calibri" panose="020F0502020204030204" pitchFamily="34" charset="0"/>
                <a:ea typeface="Calibri" panose="020F0502020204030204" pitchFamily="34" charset="0"/>
              </a:rPr>
              <a:t> 'n </a:t>
            </a:r>
            <a:r>
              <a:rPr lang="en-ZA" sz="1800" dirty="0" err="1">
                <a:solidFill>
                  <a:srgbClr val="000000"/>
                </a:solidFill>
                <a:effectLst/>
                <a:latin typeface="Calibri" panose="020F0502020204030204" pitchFamily="34" charset="0"/>
                <a:ea typeface="Calibri" panose="020F0502020204030204" pitchFamily="34" charset="0"/>
              </a:rPr>
              <a:t>paar</a:t>
            </a:r>
            <a:r>
              <a:rPr lang="en-ZA" sz="1800" dirty="0">
                <a:solidFill>
                  <a:srgbClr val="000000"/>
                </a:solidFill>
                <a:effectLst/>
                <a:latin typeface="Calibri" panose="020F0502020204030204" pitchFamily="34" charset="0"/>
                <a:ea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rPr>
              <a:t>sekondes</a:t>
            </a:r>
            <a:r>
              <a:rPr lang="en-ZA" sz="1800" dirty="0">
                <a:solidFill>
                  <a:srgbClr val="000000"/>
                </a:solidFill>
                <a:effectLst/>
                <a:latin typeface="Calibri" panose="020F0502020204030204" pitchFamily="34" charset="0"/>
                <a:ea typeface="Calibri" panose="020F0502020204030204" pitchFamily="34" charset="0"/>
              </a:rPr>
              <a:t> om </a:t>
            </a:r>
            <a:r>
              <a:rPr lang="en-ZA" sz="1800" dirty="0" err="1">
                <a:solidFill>
                  <a:srgbClr val="000000"/>
                </a:solidFill>
                <a:effectLst/>
                <a:latin typeface="Calibri" panose="020F0502020204030204" pitchFamily="34" charset="0"/>
                <a:ea typeface="Calibri" panose="020F0502020204030204" pitchFamily="34" charset="0"/>
              </a:rPr>
              <a:t>hul</a:t>
            </a:r>
            <a:r>
              <a:rPr lang="en-ZA" sz="1800" dirty="0">
                <a:solidFill>
                  <a:srgbClr val="000000"/>
                </a:solidFill>
                <a:effectLst/>
                <a:latin typeface="Calibri" panose="020F0502020204030204" pitchFamily="34" charset="0"/>
                <a:ea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rPr>
              <a:t>antwoord</a:t>
            </a:r>
            <a:r>
              <a:rPr lang="en-ZA" sz="1800" dirty="0">
                <a:solidFill>
                  <a:srgbClr val="000000"/>
                </a:solidFill>
                <a:effectLst/>
                <a:latin typeface="Calibri" panose="020F0502020204030204" pitchFamily="34" charset="0"/>
                <a:ea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rPr>
              <a:t>uit</a:t>
            </a:r>
            <a:r>
              <a:rPr lang="en-ZA" sz="1800" dirty="0">
                <a:solidFill>
                  <a:srgbClr val="000000"/>
                </a:solidFill>
                <a:effectLst/>
                <a:latin typeface="Calibri" panose="020F0502020204030204" pitchFamily="34" charset="0"/>
                <a:ea typeface="Calibri" panose="020F0502020204030204" pitchFamily="34" charset="0"/>
              </a:rPr>
              <a:t> die </a:t>
            </a:r>
            <a:r>
              <a:rPr lang="en-ZA" sz="1800" dirty="0" err="1">
                <a:solidFill>
                  <a:srgbClr val="000000"/>
                </a:solidFill>
                <a:effectLst/>
                <a:latin typeface="Calibri" panose="020F0502020204030204" pitchFamily="34" charset="0"/>
                <a:ea typeface="Calibri" panose="020F0502020204030204" pitchFamily="34" charset="0"/>
              </a:rPr>
              <a:t>meervoudigekeuse-opsies</a:t>
            </a:r>
            <a:r>
              <a:rPr lang="en-ZA" sz="1800" dirty="0">
                <a:solidFill>
                  <a:srgbClr val="000000"/>
                </a:solidFill>
                <a:effectLst/>
                <a:latin typeface="Calibri" panose="020F0502020204030204" pitchFamily="34" charset="0"/>
                <a:ea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rPr>
              <a:t>te</a:t>
            </a:r>
            <a:r>
              <a:rPr lang="en-ZA" sz="1800" dirty="0">
                <a:solidFill>
                  <a:srgbClr val="000000"/>
                </a:solidFill>
                <a:effectLst/>
                <a:latin typeface="Calibri" panose="020F0502020204030204" pitchFamily="34" charset="0"/>
                <a:ea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rPr>
              <a:t>kies</a:t>
            </a:r>
            <a:r>
              <a:rPr lang="en-ZA" sz="1800" dirty="0">
                <a:solidFill>
                  <a:srgbClr val="000000"/>
                </a:solidFill>
                <a:effectLst/>
                <a:latin typeface="Calibri" panose="020F0502020204030204" pitchFamily="34" charset="0"/>
                <a:ea typeface="Calibri" panose="020F0502020204030204" pitchFamily="34" charset="0"/>
              </a:rPr>
              <a:t>. Ek </a:t>
            </a:r>
            <a:r>
              <a:rPr lang="en-ZA" sz="1800" dirty="0" err="1">
                <a:solidFill>
                  <a:srgbClr val="000000"/>
                </a:solidFill>
                <a:effectLst/>
                <a:latin typeface="Calibri" panose="020F0502020204030204" pitchFamily="34" charset="0"/>
                <a:ea typeface="Calibri" panose="020F0502020204030204" pitchFamily="34" charset="0"/>
              </a:rPr>
              <a:t>gaan</a:t>
            </a:r>
            <a:r>
              <a:rPr lang="en-ZA" sz="1800" dirty="0">
                <a:solidFill>
                  <a:srgbClr val="000000"/>
                </a:solidFill>
                <a:effectLst/>
                <a:latin typeface="Calibri" panose="020F0502020204030204" pitchFamily="34" charset="0"/>
                <a:ea typeface="Calibri" panose="020F0502020204030204" pitchFamily="34" charset="0"/>
              </a:rPr>
              <a:t> tot </a:t>
            </a:r>
            <a:r>
              <a:rPr lang="en-ZA" sz="1800" dirty="0" err="1">
                <a:solidFill>
                  <a:srgbClr val="000000"/>
                </a:solidFill>
                <a:effectLst/>
                <a:latin typeface="Calibri" panose="020F0502020204030204" pitchFamily="34" charset="0"/>
                <a:ea typeface="Calibri" panose="020F0502020204030204" pitchFamily="34" charset="0"/>
              </a:rPr>
              <a:t>drie</a:t>
            </a:r>
            <a:r>
              <a:rPr lang="en-ZA" sz="1800" dirty="0">
                <a:solidFill>
                  <a:srgbClr val="000000"/>
                </a:solidFill>
                <a:effectLst/>
                <a:latin typeface="Calibri" panose="020F0502020204030204" pitchFamily="34" charset="0"/>
                <a:ea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rPr>
              <a:t>tel</a:t>
            </a:r>
            <a:r>
              <a:rPr lang="en-ZA" sz="1800" dirty="0">
                <a:solidFill>
                  <a:srgbClr val="000000"/>
                </a:solidFill>
                <a:effectLst/>
                <a:latin typeface="Calibri" panose="020F0502020204030204" pitchFamily="34" charset="0"/>
                <a:ea typeface="Calibri" panose="020F0502020204030204" pitchFamily="34" charset="0"/>
              </a:rPr>
              <a:t>, dan </a:t>
            </a:r>
            <a:r>
              <a:rPr lang="en-ZA" sz="1800" dirty="0" err="1">
                <a:solidFill>
                  <a:srgbClr val="000000"/>
                </a:solidFill>
                <a:effectLst/>
                <a:latin typeface="Calibri" panose="020F0502020204030204" pitchFamily="34" charset="0"/>
                <a:ea typeface="Calibri" panose="020F0502020204030204" pitchFamily="34" charset="0"/>
              </a:rPr>
              <a:t>moet</a:t>
            </a:r>
            <a:r>
              <a:rPr lang="en-ZA" sz="1800" dirty="0">
                <a:solidFill>
                  <a:srgbClr val="000000"/>
                </a:solidFill>
                <a:effectLst/>
                <a:latin typeface="Calibri" panose="020F0502020204030204" pitchFamily="34" charset="0"/>
                <a:ea typeface="Calibri" panose="020F0502020204030204" pitchFamily="34" charset="0"/>
              </a:rPr>
              <a:t> al die </a:t>
            </a:r>
            <a:r>
              <a:rPr lang="en-ZA" sz="1800" dirty="0" err="1">
                <a:solidFill>
                  <a:srgbClr val="000000"/>
                </a:solidFill>
                <a:effectLst/>
                <a:latin typeface="Calibri" panose="020F0502020204030204" pitchFamily="34" charset="0"/>
                <a:ea typeface="Calibri" panose="020F0502020204030204" pitchFamily="34" charset="0"/>
              </a:rPr>
              <a:t>nommer</a:t>
            </a:r>
            <a:r>
              <a:rPr lang="en-ZA" sz="1800" dirty="0">
                <a:solidFill>
                  <a:srgbClr val="000000"/>
                </a:solidFill>
                <a:effectLst/>
                <a:latin typeface="Calibri" panose="020F0502020204030204" pitchFamily="34" charset="0"/>
                <a:ea typeface="Calibri" panose="020F0502020204030204" pitchFamily="34" charset="0"/>
              </a:rPr>
              <a:t> 1's die </a:t>
            </a:r>
            <a:r>
              <a:rPr lang="en-ZA" sz="1800" dirty="0" err="1">
                <a:solidFill>
                  <a:srgbClr val="000000"/>
                </a:solidFill>
                <a:effectLst/>
                <a:latin typeface="Calibri" panose="020F0502020204030204" pitchFamily="34" charset="0"/>
                <a:ea typeface="Calibri" panose="020F0502020204030204" pitchFamily="34" charset="0"/>
              </a:rPr>
              <a:t>kaart</a:t>
            </a:r>
            <a:r>
              <a:rPr lang="en-ZA" sz="1800" dirty="0">
                <a:solidFill>
                  <a:srgbClr val="000000"/>
                </a:solidFill>
                <a:effectLst/>
                <a:latin typeface="Calibri" panose="020F0502020204030204" pitchFamily="34" charset="0"/>
                <a:ea typeface="Calibri" panose="020F0502020204030204" pitchFamily="34" charset="0"/>
              </a:rPr>
              <a:t> (A-D) </a:t>
            </a:r>
            <a:r>
              <a:rPr lang="en-ZA" sz="1800" dirty="0" err="1">
                <a:solidFill>
                  <a:srgbClr val="000000"/>
                </a:solidFill>
                <a:effectLst/>
                <a:latin typeface="Calibri" panose="020F0502020204030204" pitchFamily="34" charset="0"/>
                <a:ea typeface="Calibri" panose="020F0502020204030204" pitchFamily="34" charset="0"/>
              </a:rPr>
              <a:t>oplig</a:t>
            </a:r>
            <a:r>
              <a:rPr lang="en-ZA" sz="1800" dirty="0">
                <a:solidFill>
                  <a:srgbClr val="000000"/>
                </a:solidFill>
                <a:effectLst/>
                <a:latin typeface="Calibri" panose="020F0502020204030204" pitchFamily="34" charset="0"/>
                <a:ea typeface="Calibri" panose="020F0502020204030204" pitchFamily="34" charset="0"/>
              </a:rPr>
              <a:t> wat </a:t>
            </a:r>
            <a:r>
              <a:rPr lang="en-ZA" sz="1800" dirty="0" err="1">
                <a:solidFill>
                  <a:srgbClr val="000000"/>
                </a:solidFill>
                <a:effectLst/>
                <a:latin typeface="Calibri" panose="020F0502020204030204" pitchFamily="34" charset="0"/>
                <a:ea typeface="Calibri" panose="020F0502020204030204" pitchFamily="34" charset="0"/>
              </a:rPr>
              <a:t>hulle</a:t>
            </a:r>
            <a:r>
              <a:rPr lang="en-ZA" sz="1800" dirty="0">
                <a:solidFill>
                  <a:srgbClr val="000000"/>
                </a:solidFill>
                <a:effectLst/>
                <a:latin typeface="Calibri" panose="020F0502020204030204" pitchFamily="34" charset="0"/>
                <a:ea typeface="Calibri" panose="020F0502020204030204" pitchFamily="34" charset="0"/>
              </a:rPr>
              <a:t> dink die </a:t>
            </a:r>
            <a:r>
              <a:rPr lang="en-ZA" sz="1800" dirty="0" err="1">
                <a:solidFill>
                  <a:srgbClr val="000000"/>
                </a:solidFill>
                <a:effectLst/>
                <a:latin typeface="Calibri" panose="020F0502020204030204" pitchFamily="34" charset="0"/>
                <a:ea typeface="Calibri" panose="020F0502020204030204" pitchFamily="34" charset="0"/>
              </a:rPr>
              <a:t>korrekte</a:t>
            </a:r>
            <a:r>
              <a:rPr lang="en-ZA" sz="1800" dirty="0">
                <a:solidFill>
                  <a:srgbClr val="000000"/>
                </a:solidFill>
                <a:effectLst/>
                <a:latin typeface="Calibri" panose="020F0502020204030204" pitchFamily="34" charset="0"/>
                <a:ea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rPr>
              <a:t>antwoord</a:t>
            </a:r>
            <a:r>
              <a:rPr lang="en-ZA" sz="1800" dirty="0">
                <a:solidFill>
                  <a:srgbClr val="000000"/>
                </a:solidFill>
                <a:effectLst/>
                <a:latin typeface="Calibri" panose="020F0502020204030204" pitchFamily="34" charset="0"/>
                <a:ea typeface="Calibri" panose="020F0502020204030204" pitchFamily="34" charset="0"/>
              </a:rPr>
              <a:t> is. Elke </a:t>
            </a:r>
            <a:r>
              <a:rPr lang="en-ZA" sz="1800" dirty="0" err="1">
                <a:solidFill>
                  <a:srgbClr val="000000"/>
                </a:solidFill>
                <a:effectLst/>
                <a:latin typeface="Calibri" panose="020F0502020204030204" pitchFamily="34" charset="0"/>
                <a:ea typeface="Calibri" panose="020F0502020204030204" pitchFamily="34" charset="0"/>
              </a:rPr>
              <a:t>groep</a:t>
            </a:r>
            <a:r>
              <a:rPr lang="en-ZA" sz="1800" dirty="0">
                <a:solidFill>
                  <a:srgbClr val="000000"/>
                </a:solidFill>
                <a:effectLst/>
                <a:latin typeface="Calibri" panose="020F0502020204030204" pitchFamily="34" charset="0"/>
                <a:ea typeface="Calibri" panose="020F0502020204030204" pitchFamily="34" charset="0"/>
              </a:rPr>
              <a:t> met die </a:t>
            </a:r>
            <a:r>
              <a:rPr lang="en-ZA" sz="1800" dirty="0" err="1">
                <a:solidFill>
                  <a:srgbClr val="000000"/>
                </a:solidFill>
                <a:effectLst/>
                <a:latin typeface="Calibri" panose="020F0502020204030204" pitchFamily="34" charset="0"/>
                <a:ea typeface="Calibri" panose="020F0502020204030204" pitchFamily="34" charset="0"/>
              </a:rPr>
              <a:t>korrekte</a:t>
            </a:r>
            <a:r>
              <a:rPr lang="en-ZA" sz="1800" dirty="0">
                <a:solidFill>
                  <a:srgbClr val="000000"/>
                </a:solidFill>
                <a:effectLst/>
                <a:latin typeface="Calibri" panose="020F0502020204030204" pitchFamily="34" charset="0"/>
                <a:ea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rPr>
              <a:t>antwoord</a:t>
            </a:r>
            <a:r>
              <a:rPr lang="en-ZA" sz="1800" dirty="0">
                <a:solidFill>
                  <a:srgbClr val="000000"/>
                </a:solidFill>
                <a:effectLst/>
                <a:latin typeface="Calibri" panose="020F0502020204030204" pitchFamily="34" charset="0"/>
                <a:ea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rPr>
              <a:t>kry</a:t>
            </a:r>
            <a:r>
              <a:rPr lang="en-ZA" sz="1800" dirty="0">
                <a:solidFill>
                  <a:srgbClr val="000000"/>
                </a:solidFill>
                <a:effectLst/>
                <a:latin typeface="Calibri" panose="020F0502020204030204" pitchFamily="34" charset="0"/>
                <a:ea typeface="Calibri" panose="020F0502020204030204" pitchFamily="34" charset="0"/>
              </a:rPr>
              <a:t> 1 punt. As </a:t>
            </a:r>
            <a:r>
              <a:rPr lang="en-ZA" sz="1800" dirty="0" err="1">
                <a:solidFill>
                  <a:srgbClr val="000000"/>
                </a:solidFill>
                <a:effectLst/>
                <a:latin typeface="Calibri" panose="020F0502020204030204" pitchFamily="34" charset="0"/>
                <a:ea typeface="Calibri" panose="020F0502020204030204" pitchFamily="34" charset="0"/>
              </a:rPr>
              <a:t>slegs</a:t>
            </a:r>
            <a:r>
              <a:rPr lang="en-ZA" sz="1800" dirty="0">
                <a:solidFill>
                  <a:srgbClr val="000000"/>
                </a:solidFill>
                <a:effectLst/>
                <a:latin typeface="Calibri" panose="020F0502020204030204" pitchFamily="34" charset="0"/>
                <a:ea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rPr>
              <a:t>een</a:t>
            </a:r>
            <a:r>
              <a:rPr lang="en-ZA" sz="1800" dirty="0">
                <a:solidFill>
                  <a:srgbClr val="000000"/>
                </a:solidFill>
                <a:effectLst/>
                <a:latin typeface="Calibri" panose="020F0502020204030204" pitchFamily="34" charset="0"/>
                <a:ea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rPr>
              <a:t>groep</a:t>
            </a:r>
            <a:r>
              <a:rPr lang="en-ZA" sz="1800" dirty="0">
                <a:solidFill>
                  <a:srgbClr val="000000"/>
                </a:solidFill>
                <a:effectLst/>
                <a:latin typeface="Calibri" panose="020F0502020204030204" pitchFamily="34" charset="0"/>
                <a:ea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rPr>
              <a:t>korrek</a:t>
            </a:r>
            <a:r>
              <a:rPr lang="en-ZA" sz="1800" dirty="0">
                <a:solidFill>
                  <a:srgbClr val="000000"/>
                </a:solidFill>
                <a:effectLst/>
                <a:latin typeface="Calibri" panose="020F0502020204030204" pitchFamily="34" charset="0"/>
                <a:ea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rPr>
              <a:t>antwoord</a:t>
            </a:r>
            <a:r>
              <a:rPr lang="en-ZA" sz="1800" dirty="0">
                <a:solidFill>
                  <a:srgbClr val="000000"/>
                </a:solidFill>
                <a:effectLst/>
                <a:latin typeface="Calibri" panose="020F0502020204030204" pitchFamily="34" charset="0"/>
                <a:ea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rPr>
              <a:t>kry</a:t>
            </a:r>
            <a:r>
              <a:rPr lang="en-ZA" sz="1800" dirty="0">
                <a:solidFill>
                  <a:srgbClr val="000000"/>
                </a:solidFill>
                <a:effectLst/>
                <a:latin typeface="Calibri" panose="020F0502020204030204" pitchFamily="34" charset="0"/>
                <a:ea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rPr>
              <a:t>hulle</a:t>
            </a:r>
            <a:r>
              <a:rPr lang="en-ZA" sz="1800" dirty="0">
                <a:solidFill>
                  <a:srgbClr val="000000"/>
                </a:solidFill>
                <a:effectLst/>
                <a:latin typeface="Calibri" panose="020F0502020204030204" pitchFamily="34" charset="0"/>
                <a:ea typeface="Calibri" panose="020F0502020204030204" pitchFamily="34" charset="0"/>
              </a:rPr>
              <a:t> 2 </a:t>
            </a:r>
            <a:r>
              <a:rPr lang="en-ZA" sz="1800" dirty="0" err="1">
                <a:solidFill>
                  <a:srgbClr val="000000"/>
                </a:solidFill>
                <a:effectLst/>
                <a:latin typeface="Calibri" panose="020F0502020204030204" pitchFamily="34" charset="0"/>
                <a:ea typeface="Calibri" panose="020F0502020204030204" pitchFamily="34" charset="0"/>
              </a:rPr>
              <a:t>punte</a:t>
            </a:r>
            <a:r>
              <a:rPr lang="en-ZA" sz="1800" dirty="0">
                <a:solidFill>
                  <a:srgbClr val="000000"/>
                </a:solidFill>
                <a:effectLst/>
                <a:latin typeface="Calibri" panose="020F0502020204030204" pitchFamily="34" charset="0"/>
                <a:ea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rPr>
              <a:t>Onthou</a:t>
            </a:r>
            <a:r>
              <a:rPr lang="en-ZA" sz="1800" dirty="0">
                <a:solidFill>
                  <a:srgbClr val="000000"/>
                </a:solidFill>
                <a:effectLst/>
                <a:latin typeface="Calibri" panose="020F0502020204030204" pitchFamily="34" charset="0"/>
                <a:ea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rPr>
              <a:t>asseblief</a:t>
            </a:r>
            <a:r>
              <a:rPr lang="en-ZA" sz="1800" dirty="0">
                <a:solidFill>
                  <a:srgbClr val="000000"/>
                </a:solidFill>
                <a:effectLst/>
                <a:latin typeface="Calibri" panose="020F0502020204030204" pitchFamily="34" charset="0"/>
                <a:ea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rPr>
              <a:t>dat</a:t>
            </a:r>
            <a:r>
              <a:rPr lang="en-ZA" sz="1800" dirty="0">
                <a:solidFill>
                  <a:srgbClr val="000000"/>
                </a:solidFill>
                <a:effectLst/>
                <a:latin typeface="Calibri" panose="020F0502020204030204" pitchFamily="34" charset="0"/>
                <a:ea typeface="Calibri" panose="020F0502020204030204" pitchFamily="34" charset="0"/>
              </a:rPr>
              <a:t> die </a:t>
            </a:r>
            <a:r>
              <a:rPr lang="en-ZA" sz="1800" dirty="0" err="1">
                <a:solidFill>
                  <a:srgbClr val="000000"/>
                </a:solidFill>
                <a:effectLst/>
                <a:latin typeface="Calibri" panose="020F0502020204030204" pitchFamily="34" charset="0"/>
                <a:ea typeface="Calibri" panose="020F0502020204030204" pitchFamily="34" charset="0"/>
              </a:rPr>
              <a:t>ander</a:t>
            </a:r>
            <a:r>
              <a:rPr lang="en-ZA" sz="1800" dirty="0">
                <a:solidFill>
                  <a:srgbClr val="000000"/>
                </a:solidFill>
                <a:effectLst/>
                <a:latin typeface="Calibri" panose="020F0502020204030204" pitchFamily="34" charset="0"/>
                <a:ea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rPr>
              <a:t>groepslede</a:t>
            </a:r>
            <a:r>
              <a:rPr lang="en-ZA" sz="1800" dirty="0">
                <a:solidFill>
                  <a:srgbClr val="000000"/>
                </a:solidFill>
                <a:effectLst/>
                <a:latin typeface="Calibri" panose="020F0502020204030204" pitchFamily="34" charset="0"/>
                <a:ea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rPr>
              <a:t>NIE</a:t>
            </a:r>
            <a:r>
              <a:rPr lang="en-ZA" sz="1800" dirty="0">
                <a:solidFill>
                  <a:srgbClr val="000000"/>
                </a:solidFill>
                <a:effectLst/>
                <a:latin typeface="Calibri" panose="020F0502020204030204" pitchFamily="34" charset="0"/>
                <a:ea typeface="Calibri" panose="020F0502020204030204" pitchFamily="34" charset="0"/>
              </a:rPr>
              <a:t> die </a:t>
            </a:r>
            <a:r>
              <a:rPr lang="en-ZA" sz="1800" dirty="0" err="1">
                <a:solidFill>
                  <a:srgbClr val="000000"/>
                </a:solidFill>
                <a:effectLst/>
                <a:latin typeface="Calibri" panose="020F0502020204030204" pitchFamily="34" charset="0"/>
                <a:ea typeface="Calibri" panose="020F0502020204030204" pitchFamily="34" charset="0"/>
              </a:rPr>
              <a:t>persoon</a:t>
            </a:r>
            <a:r>
              <a:rPr lang="en-ZA" sz="1800" dirty="0">
                <a:solidFill>
                  <a:srgbClr val="000000"/>
                </a:solidFill>
                <a:effectLst/>
                <a:latin typeface="Calibri" panose="020F0502020204030204" pitchFamily="34" charset="0"/>
                <a:ea typeface="Calibri" panose="020F0502020204030204" pitchFamily="34" charset="0"/>
              </a:rPr>
              <a:t> wat </a:t>
            </a:r>
            <a:r>
              <a:rPr lang="en-ZA" sz="1800" dirty="0" err="1">
                <a:solidFill>
                  <a:srgbClr val="000000"/>
                </a:solidFill>
                <a:effectLst/>
                <a:latin typeface="Calibri" panose="020F0502020204030204" pitchFamily="34" charset="0"/>
                <a:ea typeface="Calibri" panose="020F0502020204030204" pitchFamily="34" charset="0"/>
              </a:rPr>
              <a:t>moet</a:t>
            </a:r>
            <a:r>
              <a:rPr lang="en-ZA" sz="1800" dirty="0">
                <a:solidFill>
                  <a:srgbClr val="000000"/>
                </a:solidFill>
                <a:effectLst/>
                <a:latin typeface="Calibri" panose="020F0502020204030204" pitchFamily="34" charset="0"/>
                <a:ea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rPr>
              <a:t>antwoord</a:t>
            </a:r>
            <a:r>
              <a:rPr lang="en-ZA" sz="1800" dirty="0">
                <a:solidFill>
                  <a:srgbClr val="000000"/>
                </a:solidFill>
                <a:effectLst/>
                <a:latin typeface="Calibri" panose="020F0502020204030204" pitchFamily="34" charset="0"/>
                <a:ea typeface="Calibri" panose="020F0502020204030204" pitchFamily="34" charset="0"/>
              </a:rPr>
              <a:t>, mag help </a:t>
            </a:r>
            <a:r>
              <a:rPr lang="en-ZA" sz="1800" dirty="0" err="1">
                <a:solidFill>
                  <a:srgbClr val="000000"/>
                </a:solidFill>
                <a:effectLst/>
                <a:latin typeface="Calibri" panose="020F0502020204030204" pitchFamily="34" charset="0"/>
                <a:ea typeface="Calibri" panose="020F0502020204030204" pitchFamily="34" charset="0"/>
              </a:rPr>
              <a:t>nie</a:t>
            </a:r>
            <a:r>
              <a:rPr lang="en-ZA" sz="1800" dirty="0">
                <a:solidFill>
                  <a:srgbClr val="000000"/>
                </a:solidFill>
                <a:effectLst/>
                <a:latin typeface="Calibri" panose="020F050202020403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Clr>
                <a:srgbClr val="000000"/>
              </a:buClr>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rPr>
              <a:t>Kom ons kyk hoe dit gaan. Al die nommer 1's, maak gereed...</a:t>
            </a:r>
            <a:endParaRPr lang="en-US" sz="1800" dirty="0">
              <a:effectLst/>
              <a:latin typeface="Times New Roman" panose="02020603050405020304" pitchFamily="18" charset="0"/>
              <a:ea typeface="Times New Roman" panose="02020603050405020304" pitchFamily="18" charset="0"/>
            </a:endParaRPr>
          </a:p>
          <a:p>
            <a:pPr algn="just">
              <a:lnSpc>
                <a:spcPct val="115000"/>
              </a:lnSpc>
            </a:pPr>
            <a:r>
              <a:rPr lang="af-ZA" sz="1800" dirty="0">
                <a:solidFill>
                  <a:srgbClr val="000000"/>
                </a:solidFill>
                <a:effectLst/>
                <a:latin typeface="Calibri" panose="020F050202020403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pPr marL="457200" algn="just">
              <a:lnSpc>
                <a:spcPct val="115000"/>
              </a:lnSpc>
            </a:pPr>
            <a:r>
              <a:rPr lang="af-ZA" sz="1800" dirty="0">
                <a:solidFill>
                  <a:srgbClr val="000000"/>
                </a:solidFill>
                <a:effectLst/>
                <a:latin typeface="Calibri" panose="020F0502020204030204" pitchFamily="34" charset="0"/>
                <a:ea typeface="Calibri" panose="020F0502020204030204" pitchFamily="34" charset="0"/>
              </a:rPr>
              <a:t>V1: Ongesonde seksuele gedrag beteken ...</a:t>
            </a:r>
            <a:endParaRPr lang="en-US" sz="1800" dirty="0">
              <a:effectLst/>
              <a:latin typeface="Times New Roman" panose="02020603050405020304" pitchFamily="18" charset="0"/>
              <a:ea typeface="Times New Roman" panose="02020603050405020304" pitchFamily="18" charset="0"/>
            </a:endParaRPr>
          </a:p>
          <a:p>
            <a:pPr marL="450215" algn="just">
              <a:lnSpc>
                <a:spcPct val="115000"/>
              </a:lnSpc>
            </a:pPr>
            <a:r>
              <a:rPr lang="af-ZA" sz="1800" b="1" dirty="0">
                <a:solidFill>
                  <a:srgbClr val="000000"/>
                </a:solidFill>
                <a:effectLst/>
                <a:latin typeface="Calibri" panose="020F0502020204030204" pitchFamily="34" charset="0"/>
                <a:ea typeface="Calibri" panose="020F0502020204030204" pitchFamily="34" charset="0"/>
              </a:rPr>
              <a:t>A. om op 'n te jong ouderdom seks te hê.</a:t>
            </a:r>
            <a:endParaRPr lang="en-US" sz="1800" dirty="0">
              <a:effectLst/>
              <a:latin typeface="Times New Roman" panose="02020603050405020304" pitchFamily="18" charset="0"/>
              <a:ea typeface="Times New Roman" panose="02020603050405020304" pitchFamily="18" charset="0"/>
            </a:endParaRPr>
          </a:p>
          <a:p>
            <a:pPr marL="450215" algn="just">
              <a:lnSpc>
                <a:spcPct val="115000"/>
              </a:lnSpc>
            </a:pPr>
            <a:r>
              <a:rPr lang="af-ZA" sz="1800" dirty="0">
                <a:solidFill>
                  <a:srgbClr val="000000"/>
                </a:solidFill>
                <a:effectLst/>
                <a:latin typeface="Calibri" panose="020F0502020204030204" pitchFamily="34" charset="0"/>
                <a:ea typeface="Calibri" panose="020F0502020204030204" pitchFamily="34" charset="0"/>
              </a:rPr>
              <a:t>B. om beskermde seks te hê.</a:t>
            </a:r>
            <a:endParaRPr lang="en-US" sz="1800" dirty="0">
              <a:effectLst/>
              <a:latin typeface="Times New Roman" panose="02020603050405020304" pitchFamily="18" charset="0"/>
              <a:ea typeface="Times New Roman" panose="02020603050405020304" pitchFamily="18" charset="0"/>
            </a:endParaRPr>
          </a:p>
          <a:p>
            <a:pPr marL="450215" algn="just">
              <a:lnSpc>
                <a:spcPct val="115000"/>
              </a:lnSpc>
            </a:pPr>
            <a:r>
              <a:rPr lang="af-ZA" sz="1800" dirty="0">
                <a:solidFill>
                  <a:srgbClr val="000000"/>
                </a:solidFill>
                <a:effectLst/>
                <a:latin typeface="Calibri" panose="020F0502020204030204" pitchFamily="34" charset="0"/>
                <a:ea typeface="Calibri" panose="020F0502020204030204" pitchFamily="34" charset="0"/>
              </a:rPr>
              <a:t>C. om seksuele onthouding te beoefen.</a:t>
            </a:r>
            <a:endParaRPr lang="en-US" sz="1800" dirty="0">
              <a:effectLst/>
              <a:latin typeface="Times New Roman" panose="02020603050405020304" pitchFamily="18" charset="0"/>
              <a:ea typeface="Times New Roman" panose="02020603050405020304" pitchFamily="18" charset="0"/>
            </a:endParaRPr>
          </a:p>
          <a:p>
            <a:pPr marL="450215" algn="just">
              <a:lnSpc>
                <a:spcPct val="115000"/>
              </a:lnSpc>
            </a:pPr>
            <a:r>
              <a:rPr lang="af-ZA" sz="1800" dirty="0">
                <a:solidFill>
                  <a:srgbClr val="000000"/>
                </a:solidFill>
                <a:effectLst/>
                <a:latin typeface="Calibri" panose="020F0502020204030204" pitchFamily="34" charset="0"/>
                <a:ea typeface="Calibri" panose="020F0502020204030204" pitchFamily="34" charset="0"/>
              </a:rPr>
              <a:t>D. om getrou te wees aan een seksmaat.</a:t>
            </a:r>
            <a:endParaRPr lang="en-US" sz="1800" dirty="0">
              <a:effectLst/>
              <a:latin typeface="Times New Roman" panose="02020603050405020304" pitchFamily="18" charset="0"/>
              <a:ea typeface="Times New Roman" panose="02020603050405020304" pitchFamily="18" charset="0"/>
            </a:endParaRPr>
          </a:p>
          <a:p>
            <a:pPr marL="450215" algn="just">
              <a:lnSpc>
                <a:spcPct val="115000"/>
              </a:lnSpc>
            </a:pPr>
            <a:r>
              <a:rPr lang="af-ZA" sz="1800" dirty="0">
                <a:solidFill>
                  <a:srgbClr val="000000"/>
                </a:solidFill>
                <a:effectLst/>
                <a:latin typeface="Calibri" panose="020F050202020403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pPr marL="450215" algn="just">
              <a:lnSpc>
                <a:spcPct val="115000"/>
              </a:lnSpc>
            </a:pPr>
            <a:r>
              <a:rPr lang="af-ZA" sz="1800" dirty="0">
                <a:solidFill>
                  <a:srgbClr val="000000"/>
                </a:solidFill>
                <a:effectLst/>
                <a:latin typeface="Calibri" panose="020F0502020204030204" pitchFamily="34" charset="0"/>
                <a:ea typeface="Calibri" panose="020F0502020204030204" pitchFamily="34" charset="0"/>
              </a:rPr>
              <a:t>V2: 'n Risikofaktor vir tienerswangerskap is:</a:t>
            </a:r>
            <a:endParaRPr lang="en-US" sz="1800" dirty="0">
              <a:effectLst/>
              <a:latin typeface="Times New Roman" panose="02020603050405020304" pitchFamily="18" charset="0"/>
              <a:ea typeface="Times New Roman" panose="02020603050405020304" pitchFamily="18" charset="0"/>
            </a:endParaRPr>
          </a:p>
          <a:p>
            <a:pPr marL="450215" algn="just">
              <a:lnSpc>
                <a:spcPct val="115000"/>
              </a:lnSpc>
            </a:pPr>
            <a:r>
              <a:rPr lang="af-ZA" sz="1800" dirty="0">
                <a:solidFill>
                  <a:srgbClr val="000000"/>
                </a:solidFill>
                <a:effectLst/>
                <a:latin typeface="Calibri" panose="020F0502020204030204" pitchFamily="34" charset="0"/>
                <a:ea typeface="Calibri" panose="020F0502020204030204" pitchFamily="34" charset="0"/>
              </a:rPr>
              <a:t>A. Beskermende ouers</a:t>
            </a:r>
            <a:endParaRPr lang="en-US" sz="1800" dirty="0">
              <a:effectLst/>
              <a:latin typeface="Times New Roman" panose="02020603050405020304" pitchFamily="18" charset="0"/>
              <a:ea typeface="Times New Roman" panose="02020603050405020304" pitchFamily="18" charset="0"/>
            </a:endParaRPr>
          </a:p>
          <a:p>
            <a:pPr marL="450215" algn="just">
              <a:lnSpc>
                <a:spcPct val="115000"/>
              </a:lnSpc>
            </a:pPr>
            <a:r>
              <a:rPr lang="af-ZA" sz="1800" dirty="0">
                <a:solidFill>
                  <a:srgbClr val="000000"/>
                </a:solidFill>
                <a:effectLst/>
                <a:latin typeface="Calibri" panose="020F0502020204030204" pitchFamily="34" charset="0"/>
                <a:ea typeface="Calibri" panose="020F0502020204030204" pitchFamily="34" charset="0"/>
              </a:rPr>
              <a:t>B. Duidelike doelwitte vir die toekoms</a:t>
            </a:r>
            <a:endParaRPr lang="en-US" sz="1800" dirty="0">
              <a:effectLst/>
              <a:latin typeface="Times New Roman" panose="02020603050405020304" pitchFamily="18" charset="0"/>
              <a:ea typeface="Times New Roman" panose="02020603050405020304" pitchFamily="18" charset="0"/>
            </a:endParaRPr>
          </a:p>
          <a:p>
            <a:pPr marL="450215" algn="just">
              <a:lnSpc>
                <a:spcPct val="115000"/>
              </a:lnSpc>
            </a:pPr>
            <a:r>
              <a:rPr lang="af-ZA" sz="1800" dirty="0">
                <a:solidFill>
                  <a:srgbClr val="000000"/>
                </a:solidFill>
                <a:effectLst/>
                <a:latin typeface="Calibri" panose="020F0502020204030204" pitchFamily="34" charset="0"/>
                <a:ea typeface="Calibri" panose="020F0502020204030204" pitchFamily="34" charset="0"/>
              </a:rPr>
              <a:t>C. Sterk godsdienstige oortuigings</a:t>
            </a:r>
            <a:endParaRPr lang="en-US" sz="1800" dirty="0">
              <a:effectLst/>
              <a:latin typeface="Times New Roman" panose="02020603050405020304" pitchFamily="18" charset="0"/>
              <a:ea typeface="Times New Roman" panose="02020603050405020304" pitchFamily="18" charset="0"/>
            </a:endParaRPr>
          </a:p>
          <a:p>
            <a:pPr marL="450215" algn="just">
              <a:lnSpc>
                <a:spcPct val="115000"/>
              </a:lnSpc>
            </a:pPr>
            <a:r>
              <a:rPr lang="af-ZA" sz="1800" b="1" dirty="0">
                <a:solidFill>
                  <a:srgbClr val="000000"/>
                </a:solidFill>
                <a:effectLst/>
                <a:latin typeface="Calibri" panose="020F0502020204030204" pitchFamily="34" charset="0"/>
                <a:ea typeface="Calibri" panose="020F0502020204030204" pitchFamily="34" charset="0"/>
              </a:rPr>
              <a:t>D. Alkohol- en dwelmgebruik</a:t>
            </a:r>
            <a:endParaRPr lang="en-US" sz="1800" dirty="0">
              <a:effectLst/>
              <a:latin typeface="Times New Roman" panose="02020603050405020304" pitchFamily="18" charset="0"/>
              <a:ea typeface="Times New Roman" panose="02020603050405020304" pitchFamily="18" charset="0"/>
            </a:endParaRPr>
          </a:p>
          <a:p>
            <a:pPr marL="450215" algn="just">
              <a:lnSpc>
                <a:spcPct val="115000"/>
              </a:lnSpc>
            </a:pPr>
            <a:r>
              <a:rPr lang="af-ZA" sz="1800" dirty="0">
                <a:solidFill>
                  <a:srgbClr val="000000"/>
                </a:solidFill>
                <a:effectLst/>
                <a:latin typeface="Calibri" panose="020F050202020403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pPr marL="450215" algn="just">
              <a:lnSpc>
                <a:spcPct val="115000"/>
              </a:lnSpc>
            </a:pPr>
            <a:r>
              <a:rPr lang="af-ZA" sz="1800" dirty="0">
                <a:solidFill>
                  <a:srgbClr val="000000"/>
                </a:solidFill>
                <a:effectLst/>
                <a:latin typeface="Calibri" panose="020F0502020204030204" pitchFamily="34" charset="0"/>
                <a:ea typeface="Calibri" panose="020F0502020204030204" pitchFamily="34" charset="0"/>
              </a:rPr>
              <a:t>V3: </a:t>
            </a:r>
            <a:r>
              <a:rPr lang="af-ZA" sz="1800" dirty="0" err="1">
                <a:solidFill>
                  <a:srgbClr val="000000"/>
                </a:solidFill>
                <a:effectLst/>
                <a:latin typeface="Calibri" panose="020F0502020204030204" pitchFamily="34" charset="0"/>
                <a:ea typeface="Calibri" panose="020F0502020204030204" pitchFamily="34" charset="0"/>
              </a:rPr>
              <a:t>Gemeenskapsnorme</a:t>
            </a:r>
            <a:r>
              <a:rPr lang="af-ZA" sz="1800" dirty="0">
                <a:solidFill>
                  <a:srgbClr val="000000"/>
                </a:solidFill>
                <a:effectLst/>
                <a:latin typeface="Calibri" panose="020F0502020204030204" pitchFamily="34" charset="0"/>
                <a:ea typeface="Calibri" panose="020F0502020204030204" pitchFamily="34" charset="0"/>
              </a:rPr>
              <a:t> is ...</a:t>
            </a:r>
            <a:endParaRPr lang="en-US" sz="1800" dirty="0">
              <a:effectLst/>
              <a:latin typeface="Times New Roman" panose="02020603050405020304" pitchFamily="18" charset="0"/>
              <a:ea typeface="Times New Roman" panose="02020603050405020304" pitchFamily="18" charset="0"/>
            </a:endParaRPr>
          </a:p>
          <a:p>
            <a:pPr marL="450215" algn="just">
              <a:lnSpc>
                <a:spcPct val="115000"/>
              </a:lnSpc>
            </a:pPr>
            <a:r>
              <a:rPr lang="af-ZA" sz="1800" b="1" dirty="0">
                <a:solidFill>
                  <a:srgbClr val="000000"/>
                </a:solidFill>
                <a:effectLst/>
                <a:latin typeface="Calibri" panose="020F0502020204030204" pitchFamily="34" charset="0"/>
                <a:ea typeface="Calibri" panose="020F0502020204030204" pitchFamily="34" charset="0"/>
              </a:rPr>
              <a:t>A. reëls en regulasies deur die samelewing afgedwing word</a:t>
            </a:r>
            <a:endParaRPr lang="en-US" sz="1800" dirty="0">
              <a:effectLst/>
              <a:latin typeface="Times New Roman" panose="02020603050405020304" pitchFamily="18" charset="0"/>
              <a:ea typeface="Times New Roman" panose="02020603050405020304" pitchFamily="18" charset="0"/>
            </a:endParaRPr>
          </a:p>
          <a:p>
            <a:pPr marL="450215" algn="just">
              <a:lnSpc>
                <a:spcPct val="115000"/>
              </a:lnSpc>
            </a:pPr>
            <a:r>
              <a:rPr lang="af-ZA" sz="1800" dirty="0">
                <a:solidFill>
                  <a:srgbClr val="000000"/>
                </a:solidFill>
                <a:effectLst/>
                <a:latin typeface="Calibri" panose="020F0502020204030204" pitchFamily="34" charset="0"/>
                <a:ea typeface="Calibri" panose="020F0502020204030204" pitchFamily="34" charset="0"/>
              </a:rPr>
              <a:t>B. gesinswaardes wat deur ouers in plek gestel word.</a:t>
            </a:r>
            <a:endParaRPr lang="en-US" sz="1800" dirty="0">
              <a:effectLst/>
              <a:latin typeface="Times New Roman" panose="02020603050405020304" pitchFamily="18" charset="0"/>
              <a:ea typeface="Times New Roman" panose="02020603050405020304" pitchFamily="18" charset="0"/>
            </a:endParaRPr>
          </a:p>
          <a:p>
            <a:pPr marL="450215" algn="just">
              <a:lnSpc>
                <a:spcPct val="115000"/>
              </a:lnSpc>
            </a:pPr>
            <a:r>
              <a:rPr lang="af-ZA" sz="1800" dirty="0">
                <a:solidFill>
                  <a:srgbClr val="000000"/>
                </a:solidFill>
                <a:effectLst/>
                <a:latin typeface="Calibri" panose="020F0502020204030204" pitchFamily="34" charset="0"/>
                <a:ea typeface="Calibri" panose="020F0502020204030204" pitchFamily="34" charset="0"/>
              </a:rPr>
              <a:t>C. skoolreëls wat deur die samelewing geformuleer word.</a:t>
            </a:r>
            <a:endParaRPr lang="en-US" sz="1800" dirty="0">
              <a:effectLst/>
              <a:latin typeface="Times New Roman" panose="02020603050405020304" pitchFamily="18" charset="0"/>
              <a:ea typeface="Times New Roman" panose="02020603050405020304" pitchFamily="18" charset="0"/>
            </a:endParaRPr>
          </a:p>
          <a:p>
            <a:pPr marL="450215" algn="just">
              <a:lnSpc>
                <a:spcPct val="115000"/>
              </a:lnSpc>
            </a:pPr>
            <a:r>
              <a:rPr lang="af-ZA" sz="1800" dirty="0">
                <a:solidFill>
                  <a:srgbClr val="000000"/>
                </a:solidFill>
                <a:effectLst/>
                <a:latin typeface="Calibri" panose="020F0502020204030204" pitchFamily="34" charset="0"/>
                <a:ea typeface="Calibri" panose="020F0502020204030204" pitchFamily="34" charset="0"/>
              </a:rPr>
              <a:t>D. reëls en regulasies wat deur die regering afgedwing word.</a:t>
            </a:r>
            <a:endParaRPr lang="en-US" sz="1800" dirty="0">
              <a:effectLst/>
              <a:latin typeface="Times New Roman" panose="02020603050405020304" pitchFamily="18" charset="0"/>
              <a:ea typeface="Times New Roman" panose="02020603050405020304" pitchFamily="18" charset="0"/>
            </a:endParaRPr>
          </a:p>
          <a:p>
            <a:pPr algn="just">
              <a:lnSpc>
                <a:spcPct val="115000"/>
              </a:lnSpc>
            </a:pPr>
            <a:r>
              <a:rPr lang="af-ZA" sz="1800" dirty="0">
                <a:solidFill>
                  <a:srgbClr val="000000"/>
                </a:solidFill>
                <a:effectLst/>
                <a:latin typeface="Calibri" panose="020F050202020403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pPr marL="450215" algn="just">
              <a:lnSpc>
                <a:spcPct val="115000"/>
              </a:lnSpc>
            </a:pPr>
            <a:r>
              <a:rPr lang="af-ZA" sz="1800" dirty="0">
                <a:solidFill>
                  <a:srgbClr val="000000"/>
                </a:solidFill>
                <a:effectLst/>
                <a:latin typeface="Calibri" panose="020F0502020204030204" pitchFamily="34" charset="0"/>
                <a:ea typeface="Calibri" panose="020F0502020204030204" pitchFamily="34" charset="0"/>
              </a:rPr>
              <a:t>V4: Watter van die volgende is NIE 'n metode van MIV-oordrag NIE?</a:t>
            </a:r>
            <a:endParaRPr lang="en-US" sz="1800" dirty="0">
              <a:effectLst/>
              <a:latin typeface="Times New Roman" panose="02020603050405020304" pitchFamily="18" charset="0"/>
              <a:ea typeface="Times New Roman" panose="02020603050405020304" pitchFamily="18" charset="0"/>
            </a:endParaRPr>
          </a:p>
          <a:p>
            <a:pPr marL="450215" algn="just">
              <a:lnSpc>
                <a:spcPct val="115000"/>
              </a:lnSpc>
            </a:pPr>
            <a:r>
              <a:rPr lang="af-ZA" sz="1800" dirty="0">
                <a:solidFill>
                  <a:srgbClr val="000000"/>
                </a:solidFill>
                <a:effectLst/>
                <a:latin typeface="Calibri" panose="020F0502020204030204" pitchFamily="34" charset="0"/>
                <a:ea typeface="Calibri" panose="020F0502020204030204" pitchFamily="34" charset="0"/>
              </a:rPr>
              <a:t>A. Van moeder tot kind deur borsmelk. </a:t>
            </a:r>
            <a:endParaRPr lang="en-US" sz="1800" dirty="0">
              <a:effectLst/>
              <a:latin typeface="Times New Roman" panose="02020603050405020304" pitchFamily="18" charset="0"/>
              <a:ea typeface="Times New Roman" panose="02020603050405020304" pitchFamily="18" charset="0"/>
            </a:endParaRPr>
          </a:p>
          <a:p>
            <a:pPr marL="450215" algn="just">
              <a:lnSpc>
                <a:spcPct val="115000"/>
              </a:lnSpc>
            </a:pPr>
            <a:r>
              <a:rPr lang="af-ZA" sz="1800" b="1" dirty="0">
                <a:solidFill>
                  <a:srgbClr val="000000"/>
                </a:solidFill>
                <a:effectLst/>
                <a:latin typeface="Calibri" panose="020F0502020204030204" pitchFamily="34" charset="0"/>
                <a:ea typeface="Calibri" panose="020F0502020204030204" pitchFamily="34" charset="0"/>
              </a:rPr>
              <a:t>B. Om deur 'n muskiet gebyt te word. </a:t>
            </a:r>
            <a:endParaRPr lang="en-US" sz="1800" dirty="0">
              <a:effectLst/>
              <a:latin typeface="Times New Roman" panose="02020603050405020304" pitchFamily="18" charset="0"/>
              <a:ea typeface="Times New Roman" panose="02020603050405020304" pitchFamily="18" charset="0"/>
            </a:endParaRPr>
          </a:p>
          <a:p>
            <a:pPr marL="450215" algn="just">
              <a:lnSpc>
                <a:spcPct val="115000"/>
              </a:lnSpc>
            </a:pPr>
            <a:r>
              <a:rPr lang="af-ZA" sz="1800" dirty="0">
                <a:solidFill>
                  <a:srgbClr val="000000"/>
                </a:solidFill>
                <a:effectLst/>
                <a:latin typeface="Calibri" panose="020F0502020204030204" pitchFamily="34" charset="0"/>
                <a:ea typeface="Calibri" panose="020F0502020204030204" pitchFamily="34" charset="0"/>
              </a:rPr>
              <a:t>C. Om 'n 'n naald te deel. </a:t>
            </a:r>
            <a:endParaRPr lang="en-US" sz="1800" dirty="0">
              <a:effectLst/>
              <a:latin typeface="Times New Roman" panose="02020603050405020304" pitchFamily="18" charset="0"/>
              <a:ea typeface="Times New Roman" panose="02020603050405020304" pitchFamily="18" charset="0"/>
            </a:endParaRPr>
          </a:p>
          <a:p>
            <a:pPr marL="450215" algn="just">
              <a:lnSpc>
                <a:spcPct val="115000"/>
              </a:lnSpc>
            </a:pPr>
            <a:r>
              <a:rPr lang="af-ZA" sz="1800" dirty="0">
                <a:solidFill>
                  <a:srgbClr val="000000"/>
                </a:solidFill>
                <a:effectLst/>
                <a:latin typeface="Calibri" panose="020F0502020204030204" pitchFamily="34" charset="0"/>
                <a:ea typeface="Calibri" panose="020F0502020204030204" pitchFamily="34" charset="0"/>
              </a:rPr>
              <a:t>D. Om onbeskermde seks hê.</a:t>
            </a:r>
            <a:endParaRPr lang="en-US" sz="1800" dirty="0">
              <a:effectLst/>
              <a:latin typeface="Times New Roman" panose="02020603050405020304" pitchFamily="18" charset="0"/>
              <a:ea typeface="Times New Roman" panose="02020603050405020304" pitchFamily="18" charset="0"/>
            </a:endParaRPr>
          </a:p>
          <a:p>
            <a:pPr marL="450215" algn="just">
              <a:lnSpc>
                <a:spcPct val="115000"/>
              </a:lnSpc>
            </a:pPr>
            <a:r>
              <a:rPr lang="af-ZA" sz="1800" dirty="0">
                <a:solidFill>
                  <a:srgbClr val="000000"/>
                </a:solidFill>
                <a:effectLst/>
                <a:latin typeface="Calibri" panose="020F050202020403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Clr>
                <a:srgbClr val="000000"/>
              </a:buClr>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rPr>
              <a:t>Welgedaan aan die </a:t>
            </a:r>
            <a:r>
              <a:rPr lang="af-ZA" sz="1800" dirty="0" err="1">
                <a:solidFill>
                  <a:srgbClr val="000000"/>
                </a:solidFill>
                <a:effectLst/>
                <a:latin typeface="Calibri" panose="020F0502020204030204" pitchFamily="34" charset="0"/>
                <a:ea typeface="Calibri" panose="020F0502020204030204" pitchFamily="34" charset="0"/>
              </a:rPr>
              <a:t>wengroep</a:t>
            </a:r>
            <a:r>
              <a:rPr lang="af-ZA" sz="1800" dirty="0">
                <a:solidFill>
                  <a:srgbClr val="000000"/>
                </a:solidFill>
                <a:effectLst/>
                <a:latin typeface="Calibri" panose="020F050202020403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Clr>
                <a:srgbClr val="000000"/>
              </a:buClr>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rPr>
              <a:t>In die afgelope paar lesse het ons die risiko's verbonde aan riskante gedrag en die gevolge van 'n ongesonde leefstyl ondersoek. Teen hierdie tyd herken jy dalk 'n paar gewoontes wat jy graag wil verander. Hoe beplan jy om daardie veranderinge aan te bring?</a:t>
            </a:r>
            <a:endParaRPr lang="en-US" sz="1800" dirty="0">
              <a:effectLst/>
              <a:latin typeface="Times New Roman" panose="02020603050405020304" pitchFamily="18" charset="0"/>
              <a:ea typeface="Times New Roman" panose="02020603050405020304" pitchFamily="18" charset="0"/>
            </a:endParaRPr>
          </a:p>
          <a:p>
            <a:pPr marL="0" lvl="0" indent="0" algn="l" rtl="0">
              <a:lnSpc>
                <a:spcPct val="100000"/>
              </a:lnSpc>
              <a:spcBef>
                <a:spcPts val="0"/>
              </a:spcBef>
              <a:spcAft>
                <a:spcPts val="0"/>
              </a:spcAft>
              <a:buSzPts val="1400"/>
              <a:buNone/>
            </a:pPr>
            <a:endParaRPr lang="en-ZA" dirty="0"/>
          </a:p>
          <a:p>
            <a:pPr marL="0" lvl="0" indent="0" algn="l" rtl="0">
              <a:lnSpc>
                <a:spcPct val="100000"/>
              </a:lnSpc>
              <a:spcBef>
                <a:spcPts val="0"/>
              </a:spcBef>
              <a:spcAft>
                <a:spcPts val="0"/>
              </a:spcAft>
              <a:buSzPts val="1400"/>
              <a:buNone/>
            </a:pPr>
            <a:endParaRPr lang="en-ZA" dirty="0"/>
          </a:p>
          <a:p>
            <a:pPr marL="0" lvl="0" indent="0" algn="l" rtl="0">
              <a:lnSpc>
                <a:spcPct val="100000"/>
              </a:lnSpc>
              <a:spcBef>
                <a:spcPts val="0"/>
              </a:spcBef>
              <a:spcAft>
                <a:spcPts val="0"/>
              </a:spcAft>
              <a:buSzPts val="1400"/>
              <a:buNone/>
            </a:pPr>
            <a:endParaRPr dirty="0"/>
          </a:p>
        </p:txBody>
      </p:sp>
      <p:sp>
        <p:nvSpPr>
          <p:cNvPr id="105" name="Google Shape;10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ZA"/>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Onderrig</a:t>
            </a:r>
            <a:r>
              <a:rPr lang="en-US" dirty="0"/>
              <a:t> (8 min)</a:t>
            </a:r>
          </a:p>
          <a:p>
            <a:endParaRPr lang="en-US" dirty="0"/>
          </a:p>
          <a:p>
            <a:pPr marL="342900" lvl="0" indent="-342900" algn="just">
              <a:lnSpc>
                <a:spcPct val="115000"/>
              </a:lnSpc>
              <a:buClr>
                <a:srgbClr val="000000"/>
              </a:buClr>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rPr>
              <a:t>In vandag se les sal ons fokus op die verskillende strategieë wat jy kan gebruik om negatiewe seksuele </a:t>
            </a:r>
            <a:r>
              <a:rPr lang="af-ZA" sz="1800" dirty="0" err="1">
                <a:solidFill>
                  <a:srgbClr val="000000"/>
                </a:solidFill>
                <a:effectLst/>
                <a:latin typeface="Calibri" panose="020F0502020204030204" pitchFamily="34" charset="0"/>
                <a:ea typeface="Calibri" panose="020F0502020204030204" pitchFamily="34" charset="0"/>
              </a:rPr>
              <a:t>gesondheidsgewoontes</a:t>
            </a:r>
            <a:r>
              <a:rPr lang="af-ZA" sz="1800" dirty="0">
                <a:solidFill>
                  <a:srgbClr val="000000"/>
                </a:solidFill>
                <a:effectLst/>
                <a:latin typeface="Calibri" panose="020F0502020204030204" pitchFamily="34" charset="0"/>
                <a:ea typeface="Calibri" panose="020F0502020204030204" pitchFamily="34" charset="0"/>
              </a:rPr>
              <a:t> te verander. Om 'n negatiewe gewoonte aan te spreek, moet ons dit met 'n positiewe een vervang.</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Clr>
                <a:srgbClr val="000000"/>
              </a:buClr>
              <a:buFont typeface="Symbol" panose="05050102010706020507" pitchFamily="18" charset="2"/>
              <a:buChar char=""/>
            </a:pPr>
            <a:r>
              <a:rPr lang="af-ZA" sz="1800" b="1" i="1" dirty="0">
                <a:solidFill>
                  <a:srgbClr val="000000"/>
                </a:solidFill>
                <a:effectLst/>
                <a:latin typeface="Calibri" panose="020F0502020204030204" pitchFamily="34" charset="0"/>
                <a:ea typeface="Calibri" panose="020F0502020204030204" pitchFamily="34" charset="0"/>
              </a:rPr>
              <a:t>Onthouding</a:t>
            </a:r>
            <a:r>
              <a:rPr lang="af-ZA" sz="1800" dirty="0">
                <a:solidFill>
                  <a:srgbClr val="000000"/>
                </a:solidFill>
                <a:effectLst/>
                <a:latin typeface="Calibri" panose="020F0502020204030204" pitchFamily="34" charset="0"/>
                <a:ea typeface="Calibri" panose="020F0502020204030204" pitchFamily="34" charset="0"/>
              </a:rPr>
              <a:t> beteken om glad nie seksuele aktiwiteite te beoefen nie. Dit is die veiligste opsie. Daar is dan geen risiko om 'n seksueel-oordraagbare infeksie (</a:t>
            </a:r>
            <a:r>
              <a:rPr lang="af-ZA" sz="1800" dirty="0" err="1">
                <a:solidFill>
                  <a:srgbClr val="000000"/>
                </a:solidFill>
                <a:effectLst/>
                <a:latin typeface="Calibri" panose="020F0502020204030204" pitchFamily="34" charset="0"/>
                <a:ea typeface="Calibri" panose="020F0502020204030204" pitchFamily="34" charset="0"/>
              </a:rPr>
              <a:t>SOI</a:t>
            </a:r>
            <a:r>
              <a:rPr lang="af-ZA" sz="1800" dirty="0">
                <a:solidFill>
                  <a:srgbClr val="000000"/>
                </a:solidFill>
                <a:effectLst/>
                <a:latin typeface="Calibri" panose="020F0502020204030204" pitchFamily="34" charset="0"/>
                <a:ea typeface="Calibri" panose="020F0502020204030204" pitchFamily="34" charset="0"/>
              </a:rPr>
              <a:t>) op te doen of swanger te raak nie. Indien jy besluit om onthouding te beoefen, moet jy hierdie waarde duidelik met jou maat kommunikeer wanneer jy 'n romantiese verhouding aanknoop. 'n Persoon wat regtig vir jou omgee en jou respekteer, sal jou grense respekteer en jou nie onder druk plaas om dade, teen jou sin, te doen nie.</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Clr>
                <a:srgbClr val="000000"/>
              </a:buClr>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rPr>
              <a:t>As verdere ondersteuning, kan jy by </a:t>
            </a:r>
            <a:r>
              <a:rPr lang="af-ZA" sz="1800" dirty="0" err="1">
                <a:solidFill>
                  <a:srgbClr val="000000"/>
                </a:solidFill>
                <a:effectLst/>
                <a:latin typeface="Calibri" panose="020F0502020204030204" pitchFamily="34" charset="0"/>
                <a:ea typeface="Calibri" panose="020F0502020204030204" pitchFamily="34" charset="0"/>
              </a:rPr>
              <a:t>aanlyngroepe</a:t>
            </a:r>
            <a:r>
              <a:rPr lang="af-ZA" sz="1800" dirty="0">
                <a:solidFill>
                  <a:srgbClr val="000000"/>
                </a:solidFill>
                <a:effectLst/>
                <a:latin typeface="Calibri" panose="020F0502020204030204" pitchFamily="34" charset="0"/>
                <a:ea typeface="Calibri" panose="020F0502020204030204" pitchFamily="34" charset="0"/>
              </a:rPr>
              <a:t>, waar ander jongmense dieselfde waardes uitleef, aansluit. Deelname aan sulke groepe kan jou help om gesonder verhoudings te bou, sonder die emosionele bagasie wat met seksuele aktiwiteite gepaard kan gaan.</a:t>
            </a:r>
            <a:endParaRPr lang="en-US" sz="1800" dirty="0">
              <a:effectLst/>
              <a:latin typeface="Times New Roman" panose="02020603050405020304" pitchFamily="18" charset="0"/>
              <a:ea typeface="Times New Roman" panose="02020603050405020304" pitchFamily="18" charset="0"/>
            </a:endParaRPr>
          </a:p>
          <a:p>
            <a:pPr marL="450215" algn="just">
              <a:lnSpc>
                <a:spcPct val="115000"/>
              </a:lnSpc>
            </a:pPr>
            <a:r>
              <a:rPr lang="af-ZA" sz="1800" dirty="0">
                <a:solidFill>
                  <a:srgbClr val="000000"/>
                </a:solidFill>
                <a:effectLst/>
                <a:latin typeface="Calibri" panose="020F050202020403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lgn="just">
              <a:buClr>
                <a:srgbClr val="000000"/>
              </a:buClr>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rPr>
              <a:t>'n Effektiewe benadering om ongesonde seksuele gedrag aan te spreek, is </a:t>
            </a:r>
            <a:r>
              <a:rPr lang="af-ZA" sz="1800" b="1" dirty="0">
                <a:solidFill>
                  <a:srgbClr val="000000"/>
                </a:solidFill>
                <a:effectLst/>
                <a:latin typeface="Calibri" panose="020F0502020204030204" pitchFamily="34" charset="0"/>
                <a:ea typeface="Calibri" panose="020F0502020204030204" pitchFamily="34" charset="0"/>
              </a:rPr>
              <a:t>om jou gedrag te verander</a:t>
            </a:r>
            <a:r>
              <a:rPr lang="af-ZA" sz="1800" dirty="0">
                <a:solidFill>
                  <a:srgbClr val="000000"/>
                </a:solidFill>
                <a:effectLst/>
                <a:latin typeface="Calibri" panose="020F0502020204030204" pitchFamily="34" charset="0"/>
                <a:ea typeface="Calibri" panose="020F0502020204030204" pitchFamily="34" charset="0"/>
              </a:rPr>
              <a:t>. Dit sal vereis dat jy nie impulsiewe besluite, op grond van emosies, neem nie. Jy behoort eerder by jou eie waardes en morele kode te hou. Dit beteken om keuses te maak wat jou veiligheid waarborg.</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Clr>
                <a:srgbClr val="000000"/>
              </a:buClr>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rPr>
              <a:t>Indien jy kies om nie onthouding te beoefen nie, is dit noodsaaklik om altyd 'n kondoom te gebruik tydens seksuele aktiwiteit. Sodoende kan jy die risiko van seksueel oordraagbare infeksies (</a:t>
            </a:r>
            <a:r>
              <a:rPr lang="af-ZA" sz="1800" dirty="0" err="1">
                <a:solidFill>
                  <a:srgbClr val="000000"/>
                </a:solidFill>
                <a:effectLst/>
                <a:latin typeface="Calibri" panose="020F0502020204030204" pitchFamily="34" charset="0"/>
                <a:ea typeface="Calibri" panose="020F0502020204030204" pitchFamily="34" charset="0"/>
              </a:rPr>
              <a:t>SOI's</a:t>
            </a:r>
            <a:r>
              <a:rPr lang="af-ZA" sz="1800" dirty="0">
                <a:solidFill>
                  <a:srgbClr val="000000"/>
                </a:solidFill>
                <a:effectLst/>
                <a:latin typeface="Calibri" panose="020F0502020204030204" pitchFamily="34" charset="0"/>
                <a:ea typeface="Calibri" panose="020F0502020204030204" pitchFamily="34" charset="0"/>
              </a:rPr>
              <a:t>) en swangerskap  verminder. Wees ook getrou aan een maat om verdere risiko's te beperk. Vroue kan ook vroulike voorbehoedmiddels gebruik om swangerskap te voorkom.</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Clr>
                <a:srgbClr val="000000"/>
              </a:buClr>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rPr>
              <a:t>Onthou, dit sal nie maklik wees om hierdie </a:t>
            </a:r>
            <a:r>
              <a:rPr lang="af-ZA" sz="1800" dirty="0" err="1">
                <a:solidFill>
                  <a:srgbClr val="000000"/>
                </a:solidFill>
                <a:effectLst/>
                <a:latin typeface="Calibri" panose="020F0502020204030204" pitchFamily="34" charset="0"/>
                <a:ea typeface="Calibri" panose="020F0502020204030204" pitchFamily="34" charset="0"/>
              </a:rPr>
              <a:t>gedragsveranderinge</a:t>
            </a:r>
            <a:r>
              <a:rPr lang="af-ZA" sz="1800" dirty="0">
                <a:solidFill>
                  <a:srgbClr val="000000"/>
                </a:solidFill>
                <a:effectLst/>
                <a:latin typeface="Calibri" panose="020F0502020204030204" pitchFamily="34" charset="0"/>
                <a:ea typeface="Calibri" panose="020F0502020204030204" pitchFamily="34" charset="0"/>
              </a:rPr>
              <a:t> te implementeer nie en jy sal dalk vind dat sommige vriende jou oortuigings wil verander. Ander vriende kan weer 'n positiewe invloed op jou hê en jou ondersteun in jou pogings tot hierdie </a:t>
            </a:r>
            <a:r>
              <a:rPr lang="af-ZA" sz="1800" dirty="0" err="1">
                <a:solidFill>
                  <a:srgbClr val="000000"/>
                </a:solidFill>
                <a:effectLst/>
                <a:latin typeface="Calibri" panose="020F0502020204030204" pitchFamily="34" charset="0"/>
                <a:ea typeface="Calibri" panose="020F0502020204030204" pitchFamily="34" charset="0"/>
              </a:rPr>
              <a:t>gedragsveranderinge</a:t>
            </a:r>
            <a:r>
              <a:rPr lang="af-ZA" sz="1800" dirty="0">
                <a:solidFill>
                  <a:srgbClr val="000000"/>
                </a:solidFill>
                <a:effectLst/>
                <a:latin typeface="Calibri" panose="020F0502020204030204" pitchFamily="34" charset="0"/>
                <a:ea typeface="Calibri" panose="020F0502020204030204" pitchFamily="34" charset="0"/>
              </a:rPr>
              <a:t>. Gebruik hierdie tyd om jou vriendskappe te evalueer en te bepaal of die invloed daarvan positief of negatief is. Soek mense in jou gemeenskap of sluit by groepe aan waar jy ondersteuning kan kry vir die nuwe keuses wat jy wil maak. </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Clr>
                <a:srgbClr val="000000"/>
              </a:buClr>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rPr>
              <a:t>Dit is ook nuttig om ander vorme van genot en vervulling te vind. Jy kan deelneem aan 'n spansport of by 'n koor of kultuurvereniging aansluit. Hierdie aktiwiteite verskaf nie net genot nie, maar help jou ook om gesonde verhoudings te bou en nuwe vaardighede te ontwikkel wat nie seksueel van aard is nie.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2</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46868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Selfrefleksie-aktwiteit</a:t>
            </a:r>
            <a:r>
              <a:rPr lang="en-US" dirty="0"/>
              <a:t> (4 min)</a:t>
            </a:r>
          </a:p>
          <a:p>
            <a:endParaRPr lang="en-US" dirty="0"/>
          </a:p>
          <a:p>
            <a:pPr marL="342900" lvl="0" indent="-342900" algn="just">
              <a:lnSpc>
                <a:spcPct val="115000"/>
              </a:lnSpc>
              <a:buClr>
                <a:srgbClr val="000000"/>
              </a:buClr>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rPr>
              <a:t>Daar is tye wanneer ons weet ons het hulp nodig. Ons erken dat ons die siklus van slegte gewoontes moet breek.</a:t>
            </a:r>
            <a:endParaRPr lang="en-US" sz="1200" dirty="0">
              <a:effectLst/>
              <a:latin typeface="Times New Roman" panose="02020603050405020304" pitchFamily="18" charset="0"/>
              <a:ea typeface="Times New Roman" panose="02020603050405020304" pitchFamily="18" charset="0"/>
            </a:endParaRPr>
          </a:p>
          <a:p>
            <a:pPr marL="342900" lvl="0" indent="-342900" algn="just">
              <a:lnSpc>
                <a:spcPct val="115000"/>
              </a:lnSpc>
              <a:buClr>
                <a:srgbClr val="000000"/>
              </a:buClr>
              <a:buFont typeface="Symbol" panose="05050102010706020507" pitchFamily="18" charset="2"/>
              <a:buChar char=""/>
            </a:pPr>
            <a:r>
              <a:rPr lang="af-ZA" sz="1200" b="1" i="1" dirty="0">
                <a:solidFill>
                  <a:srgbClr val="000000"/>
                </a:solidFill>
                <a:effectLst/>
                <a:latin typeface="Calibri" panose="020F0502020204030204" pitchFamily="34" charset="0"/>
                <a:ea typeface="Calibri" panose="020F0502020204030204" pitchFamily="34" charset="0"/>
              </a:rPr>
              <a:t>Beskermende faktore</a:t>
            </a:r>
            <a:r>
              <a:rPr lang="af-ZA" sz="1200" dirty="0">
                <a:solidFill>
                  <a:srgbClr val="000000"/>
                </a:solidFill>
                <a:effectLst/>
                <a:latin typeface="Calibri" panose="020F0502020204030204" pitchFamily="34" charset="0"/>
                <a:ea typeface="Calibri" panose="020F0502020204030204" pitchFamily="34" charset="0"/>
              </a:rPr>
              <a:t> is elemente binne jouself, jou gesin of jou gemeenskap wat jou help om die uitdagings van die lewe te bestuur. Hierdie faktore kan jou ondersteun in die hantering van seksuele gedrag en ander lewenskwessies. Dit sluit die volgende in:</a:t>
            </a:r>
            <a:endParaRPr lang="en-US" sz="1200" dirty="0">
              <a:effectLst/>
              <a:latin typeface="Times New Roman" panose="02020603050405020304" pitchFamily="18" charset="0"/>
              <a:ea typeface="Times New Roman" panose="02020603050405020304" pitchFamily="18" charset="0"/>
            </a:endParaRPr>
          </a:p>
          <a:p>
            <a:pPr marL="742950" lvl="1" indent="-285750" algn="just">
              <a:lnSpc>
                <a:spcPct val="115000"/>
              </a:lnSpc>
              <a:buFont typeface="Courier New" panose="02070309020205020404" pitchFamily="49" charset="0"/>
              <a:buChar char="o"/>
            </a:pPr>
            <a:r>
              <a:rPr lang="af-ZA" sz="1200" dirty="0">
                <a:solidFill>
                  <a:srgbClr val="000000"/>
                </a:solidFill>
                <a:effectLst/>
                <a:latin typeface="Calibri" panose="020F0502020204030204" pitchFamily="34" charset="0"/>
                <a:ea typeface="Calibri" panose="020F0502020204030204" pitchFamily="34" charset="0"/>
              </a:rPr>
              <a:t>Beoefen </a:t>
            </a:r>
            <a:r>
              <a:rPr lang="af-ZA" sz="1200" dirty="0" err="1">
                <a:solidFill>
                  <a:srgbClr val="000000"/>
                </a:solidFill>
                <a:effectLst/>
                <a:latin typeface="Calibri" panose="020F0502020204030204" pitchFamily="34" charset="0"/>
                <a:ea typeface="Calibri" panose="020F0502020204030204" pitchFamily="34" charset="0"/>
              </a:rPr>
              <a:t>selfgeldende</a:t>
            </a:r>
            <a:r>
              <a:rPr lang="af-ZA" sz="1200" dirty="0">
                <a:solidFill>
                  <a:srgbClr val="000000"/>
                </a:solidFill>
                <a:effectLst/>
                <a:latin typeface="Calibri" panose="020F0502020204030204" pitchFamily="34" charset="0"/>
                <a:ea typeface="Calibri" panose="020F0502020204030204" pitchFamily="34" charset="0"/>
              </a:rPr>
              <a:t> vaardighede met selfvertroue: Glo in jou potensiaal om 'n positiewe toekoms te kan skep. Gebruik jou </a:t>
            </a:r>
            <a:r>
              <a:rPr lang="af-ZA" sz="1200" dirty="0" err="1">
                <a:solidFill>
                  <a:srgbClr val="000000"/>
                </a:solidFill>
                <a:effectLst/>
                <a:latin typeface="Calibri" panose="020F0502020204030204" pitchFamily="34" charset="0"/>
                <a:ea typeface="Calibri" panose="020F0502020204030204" pitchFamily="34" charset="0"/>
              </a:rPr>
              <a:t>onderhandelingsvaardighede</a:t>
            </a:r>
            <a:r>
              <a:rPr lang="af-ZA" sz="1200" dirty="0">
                <a:solidFill>
                  <a:srgbClr val="000000"/>
                </a:solidFill>
                <a:effectLst/>
                <a:latin typeface="Calibri" panose="020F0502020204030204" pitchFamily="34" charset="0"/>
                <a:ea typeface="Calibri" panose="020F0502020204030204" pitchFamily="34" charset="0"/>
              </a:rPr>
              <a:t> en sê met selfvertroue NEE! Hou by jou besluite en oortuigings.</a:t>
            </a:r>
            <a:endParaRPr lang="en-US" sz="1200" dirty="0">
              <a:effectLst/>
              <a:latin typeface="Times New Roman" panose="02020603050405020304" pitchFamily="18" charset="0"/>
              <a:ea typeface="Times New Roman" panose="02020603050405020304" pitchFamily="18" charset="0"/>
            </a:endParaRPr>
          </a:p>
          <a:p>
            <a:pPr marL="742950" lvl="1" indent="-285750" algn="just">
              <a:lnSpc>
                <a:spcPct val="115000"/>
              </a:lnSpc>
              <a:buFont typeface="Courier New" panose="02070309020205020404" pitchFamily="49" charset="0"/>
              <a:buChar char="o"/>
            </a:pPr>
            <a:r>
              <a:rPr lang="af-ZA" sz="1200" dirty="0">
                <a:solidFill>
                  <a:srgbClr val="000000"/>
                </a:solidFill>
                <a:effectLst/>
                <a:latin typeface="Calibri" panose="020F0502020204030204" pitchFamily="34" charset="0"/>
                <a:ea typeface="Calibri" panose="020F0502020204030204" pitchFamily="34" charset="0"/>
              </a:rPr>
              <a:t>Voer oop gesprekke oor seksuele gedrag: Moedig oop en eerlike gesprekke binne jou gesin aan oor seksuele gedrag en ander belangrike of sensitiewe onderwerpe. </a:t>
            </a:r>
            <a:endParaRPr lang="en-US" sz="1200" dirty="0">
              <a:effectLst/>
              <a:latin typeface="Times New Roman" panose="02020603050405020304" pitchFamily="18" charset="0"/>
              <a:ea typeface="Times New Roman" panose="02020603050405020304" pitchFamily="18" charset="0"/>
            </a:endParaRPr>
          </a:p>
          <a:p>
            <a:pPr marL="742950" lvl="1" indent="-285750" algn="just">
              <a:lnSpc>
                <a:spcPct val="115000"/>
              </a:lnSpc>
              <a:buFont typeface="Courier New" panose="02070309020205020404" pitchFamily="49" charset="0"/>
              <a:buChar char="o"/>
            </a:pPr>
            <a:r>
              <a:rPr lang="af-ZA" sz="1200" dirty="0">
                <a:solidFill>
                  <a:srgbClr val="000000"/>
                </a:solidFill>
                <a:effectLst/>
                <a:latin typeface="Calibri" panose="020F0502020204030204" pitchFamily="34" charset="0"/>
                <a:ea typeface="Calibri" panose="020F0502020204030204" pitchFamily="34" charset="0"/>
              </a:rPr>
              <a:t>Smee vriendskappe met ondersteunende vriende: Kies vriende wat jou besluite ondersteun en jou help om riskante seksuele gedrag te vermy. </a:t>
            </a:r>
            <a:endParaRPr lang="en-US" sz="1200" dirty="0">
              <a:effectLst/>
              <a:latin typeface="Times New Roman" panose="02020603050405020304" pitchFamily="18" charset="0"/>
              <a:ea typeface="Times New Roman" panose="02020603050405020304" pitchFamily="18" charset="0"/>
            </a:endParaRPr>
          </a:p>
          <a:p>
            <a:pPr marL="742950" lvl="1" indent="-285750" algn="just">
              <a:lnSpc>
                <a:spcPct val="115000"/>
              </a:lnSpc>
              <a:buFont typeface="Courier New" panose="02070309020205020404" pitchFamily="49" charset="0"/>
              <a:buChar char="o"/>
            </a:pPr>
            <a:r>
              <a:rPr lang="af-ZA" sz="1200" dirty="0">
                <a:solidFill>
                  <a:srgbClr val="000000"/>
                </a:solidFill>
                <a:effectLst/>
                <a:latin typeface="Calibri" panose="020F0502020204030204" pitchFamily="34" charset="0"/>
                <a:ea typeface="Calibri" panose="020F0502020204030204" pitchFamily="34" charset="0"/>
              </a:rPr>
              <a:t>Pas </a:t>
            </a:r>
            <a:r>
              <a:rPr lang="af-ZA" sz="1200" dirty="0" err="1">
                <a:solidFill>
                  <a:srgbClr val="000000"/>
                </a:solidFill>
                <a:effectLst/>
                <a:latin typeface="Calibri" panose="020F0502020204030204" pitchFamily="34" charset="0"/>
                <a:ea typeface="Calibri" panose="020F0502020204030204" pitchFamily="34" charset="0"/>
              </a:rPr>
              <a:t>besluitnemingsvaardighede</a:t>
            </a:r>
            <a:r>
              <a:rPr lang="af-ZA" sz="1200" dirty="0">
                <a:solidFill>
                  <a:srgbClr val="000000"/>
                </a:solidFill>
                <a:effectLst/>
                <a:latin typeface="Calibri" panose="020F0502020204030204" pitchFamily="34" charset="0"/>
                <a:ea typeface="Calibri" panose="020F0502020204030204" pitchFamily="34" charset="0"/>
              </a:rPr>
              <a:t> toe: Gebruik die vaardighede wat jy op skool geleer het om wyse keuses te maak en teen groepsdruk op te staan. </a:t>
            </a:r>
            <a:endParaRPr lang="en-US" sz="1200" dirty="0">
              <a:effectLst/>
              <a:latin typeface="Times New Roman" panose="02020603050405020304" pitchFamily="18" charset="0"/>
              <a:ea typeface="Times New Roman" panose="02020603050405020304" pitchFamily="18" charset="0"/>
            </a:endParaRPr>
          </a:p>
          <a:p>
            <a:pPr marL="742950" lvl="1" indent="-285750" algn="just">
              <a:lnSpc>
                <a:spcPct val="115000"/>
              </a:lnSpc>
              <a:buFont typeface="Courier New" panose="02070309020205020404" pitchFamily="49" charset="0"/>
              <a:buChar char="o"/>
            </a:pPr>
            <a:r>
              <a:rPr lang="af-ZA" sz="1200" dirty="0">
                <a:solidFill>
                  <a:srgbClr val="000000"/>
                </a:solidFill>
                <a:effectLst/>
                <a:latin typeface="Calibri" panose="020F0502020204030204" pitchFamily="34" charset="0"/>
                <a:ea typeface="Calibri" panose="020F0502020204030204" pitchFamily="34" charset="0"/>
              </a:rPr>
              <a:t>Kies positiewe rolmodelle: Vind individue in jou skool of gemeenskap met  eienskappe waarna jy streef en wat jou kan inspireer om jou volle potensiaal te verwesenlik. </a:t>
            </a:r>
            <a:endParaRPr lang="en-US" sz="1200" dirty="0">
              <a:effectLst/>
              <a:latin typeface="Times New Roman" panose="02020603050405020304" pitchFamily="18" charset="0"/>
              <a:ea typeface="Times New Roman" panose="02020603050405020304" pitchFamily="18" charset="0"/>
            </a:endParaRPr>
          </a:p>
          <a:p>
            <a:pPr marL="742950" lvl="1" indent="-285750" algn="just">
              <a:lnSpc>
                <a:spcPct val="115000"/>
              </a:lnSpc>
              <a:buFont typeface="Courier New" panose="02070309020205020404" pitchFamily="49" charset="0"/>
              <a:buChar char="o"/>
            </a:pPr>
            <a:r>
              <a:rPr lang="af-ZA" sz="1200" dirty="0">
                <a:solidFill>
                  <a:srgbClr val="000000"/>
                </a:solidFill>
                <a:effectLst/>
                <a:latin typeface="Calibri" panose="020F0502020204030204" pitchFamily="34" charset="0"/>
                <a:ea typeface="Calibri" panose="020F0502020204030204" pitchFamily="34" charset="0"/>
              </a:rPr>
              <a:t>Gebruik hulpbronne: Maak gebruik van nasionale hulplyne of webwerwe vir ondersteuning ten opsigte van tienerswangerskap, MIV en vigs, </a:t>
            </a:r>
            <a:r>
              <a:rPr lang="af-ZA" sz="1200" dirty="0" err="1">
                <a:solidFill>
                  <a:srgbClr val="000000"/>
                </a:solidFill>
                <a:effectLst/>
                <a:latin typeface="Calibri" panose="020F0502020204030204" pitchFamily="34" charset="0"/>
                <a:ea typeface="Calibri" panose="020F0502020204030204" pitchFamily="34" charset="0"/>
              </a:rPr>
              <a:t>geslagsgebaseerde</a:t>
            </a:r>
            <a:r>
              <a:rPr lang="af-ZA" sz="1200" dirty="0">
                <a:solidFill>
                  <a:srgbClr val="000000"/>
                </a:solidFill>
                <a:effectLst/>
                <a:latin typeface="Calibri" panose="020F0502020204030204" pitchFamily="34" charset="0"/>
                <a:ea typeface="Calibri" panose="020F0502020204030204" pitchFamily="34" charset="0"/>
              </a:rPr>
              <a:t> geweld en mishandeling indien plaaslike hulpbronne, soos klinieke, nie beskikbaar is nie.</a:t>
            </a:r>
            <a:endParaRPr lang="en-US" sz="1200" dirty="0">
              <a:effectLst/>
              <a:latin typeface="Times New Roman" panose="02020603050405020304" pitchFamily="18" charset="0"/>
              <a:ea typeface="Times New Roman" panose="02020603050405020304" pitchFamily="18" charset="0"/>
            </a:endParaRPr>
          </a:p>
          <a:p>
            <a:pPr marL="450215" algn="just">
              <a:lnSpc>
                <a:spcPct val="115000"/>
              </a:lnSpc>
            </a:pPr>
            <a:r>
              <a:rPr lang="af-ZA" sz="1200" dirty="0">
                <a:solidFill>
                  <a:srgbClr val="000000"/>
                </a:solidFill>
                <a:effectLst/>
                <a:latin typeface="Calibri" panose="020F0502020204030204" pitchFamily="34" charset="0"/>
                <a:ea typeface="Calibri" panose="020F0502020204030204" pitchFamily="34" charset="0"/>
              </a:rPr>
              <a:t> </a:t>
            </a:r>
            <a:endParaRPr lang="en-US" sz="1200" dirty="0">
              <a:effectLst/>
              <a:latin typeface="Times New Roman" panose="02020603050405020304" pitchFamily="18" charset="0"/>
              <a:ea typeface="Times New Roman" panose="02020603050405020304" pitchFamily="18" charset="0"/>
            </a:endParaRPr>
          </a:p>
          <a:p>
            <a:pPr marL="342900" lvl="0" indent="-342900" algn="just">
              <a:buClr>
                <a:srgbClr val="000000"/>
              </a:buClr>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rPr>
              <a:t>Deur die ondersteuning en samewerking van ander, kan jy die uitdagings van die lewe beter hanteer en jou doelwitte bereik.</a:t>
            </a:r>
            <a:endParaRPr lang="en-US" sz="1200" dirty="0">
              <a:effectLst/>
              <a:latin typeface="Times New Roman" panose="02020603050405020304" pitchFamily="18" charset="0"/>
              <a:ea typeface="Times New Roman" panose="02020603050405020304" pitchFamily="18" charset="0"/>
            </a:endParaRPr>
          </a:p>
          <a:p>
            <a:pPr marL="342900" lvl="0" indent="-342900" algn="just">
              <a:lnSpc>
                <a:spcPct val="115000"/>
              </a:lnSpc>
              <a:buClr>
                <a:srgbClr val="000000"/>
              </a:buClr>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rPr>
              <a:t>Kom ons neem 'n oomblik om na te dink oor hoe selfversekerd ons oor hierdie beskermende faktore voel. Voltooi </a:t>
            </a:r>
            <a:r>
              <a:rPr lang="af-ZA" sz="1200" b="1" i="1" dirty="0">
                <a:solidFill>
                  <a:srgbClr val="000000"/>
                </a:solidFill>
                <a:effectLst/>
                <a:latin typeface="Calibri" panose="020F0502020204030204" pitchFamily="34" charset="0"/>
                <a:ea typeface="Calibri" panose="020F0502020204030204" pitchFamily="34" charset="0"/>
              </a:rPr>
              <a:t>Aktiwiteit 1 </a:t>
            </a:r>
            <a:r>
              <a:rPr lang="af-ZA" sz="1200" dirty="0">
                <a:solidFill>
                  <a:srgbClr val="000000"/>
                </a:solidFill>
                <a:effectLst/>
                <a:latin typeface="Calibri" panose="020F0502020204030204" pitchFamily="34" charset="0"/>
                <a:ea typeface="Calibri" panose="020F0502020204030204" pitchFamily="34" charset="0"/>
              </a:rPr>
              <a:t>(</a:t>
            </a:r>
            <a:r>
              <a:rPr lang="af-ZA" sz="1200" b="1" i="1" u="sng" dirty="0">
                <a:solidFill>
                  <a:srgbClr val="000000"/>
                </a:solidFill>
                <a:effectLst/>
                <a:latin typeface="Calibri" panose="020F0502020204030204" pitchFamily="34" charset="0"/>
                <a:ea typeface="Calibri" panose="020F0502020204030204" pitchFamily="34" charset="0"/>
              </a:rPr>
              <a:t>Les 3 – Werkkaart</a:t>
            </a:r>
            <a:r>
              <a:rPr lang="af-ZA" sz="1200" dirty="0">
                <a:solidFill>
                  <a:srgbClr val="000000"/>
                </a:solidFill>
                <a:effectLst/>
                <a:latin typeface="Calibri" panose="020F0502020204030204" pitchFamily="34" charset="0"/>
                <a:ea typeface="Calibri" panose="020F0502020204030204" pitchFamily="34" charset="0"/>
              </a:rPr>
              <a:t>). </a:t>
            </a:r>
            <a:endParaRPr lang="en-US" sz="1200" dirty="0">
              <a:effectLst/>
              <a:latin typeface="Times New Roman" panose="02020603050405020304" pitchFamily="18" charset="0"/>
              <a:ea typeface="Times New Roman" panose="02020603050405020304" pitchFamily="18" charset="0"/>
            </a:endParaRPr>
          </a:p>
          <a:p>
            <a:pPr marL="342900" lvl="0" indent="-342900" algn="just">
              <a:lnSpc>
                <a:spcPct val="115000"/>
              </a:lnSpc>
              <a:buClr>
                <a:srgbClr val="000000"/>
              </a:buClr>
              <a:buFont typeface="Symbol" panose="05050102010706020507" pitchFamily="18" charset="2"/>
              <a:buChar char=""/>
            </a:pPr>
            <a:r>
              <a:rPr lang="af-ZA" sz="1200" b="1" dirty="0">
                <a:solidFill>
                  <a:srgbClr val="FF0000"/>
                </a:solidFill>
                <a:effectLst/>
                <a:latin typeface="Calibri" panose="020F0502020204030204" pitchFamily="34" charset="0"/>
                <a:ea typeface="Calibri" panose="020F0502020204030204" pitchFamily="34" charset="0"/>
              </a:rPr>
              <a:t>Nota aan onderwyser: </a:t>
            </a:r>
            <a:r>
              <a:rPr lang="en-ZA" sz="1200" dirty="0" err="1">
                <a:solidFill>
                  <a:srgbClr val="FF0000"/>
                </a:solidFill>
                <a:effectLst/>
                <a:latin typeface="Calibri" panose="020F0502020204030204" pitchFamily="34" charset="0"/>
                <a:ea typeface="Calibri" panose="020F0502020204030204" pitchFamily="34" charset="0"/>
              </a:rPr>
              <a:t>Vra</a:t>
            </a:r>
            <a:r>
              <a:rPr lang="en-ZA" sz="1200" dirty="0">
                <a:solidFill>
                  <a:srgbClr val="FF0000"/>
                </a:solidFill>
                <a:effectLst/>
                <a:latin typeface="Calibri" panose="020F0502020204030204" pitchFamily="34" charset="0"/>
                <a:ea typeface="Calibri" panose="020F0502020204030204" pitchFamily="34" charset="0"/>
              </a:rPr>
              <a:t> die </a:t>
            </a:r>
            <a:r>
              <a:rPr lang="en-ZA" sz="1200" dirty="0" err="1">
                <a:solidFill>
                  <a:srgbClr val="FF0000"/>
                </a:solidFill>
                <a:effectLst/>
                <a:latin typeface="Calibri" panose="020F0502020204030204" pitchFamily="34" charset="0"/>
                <a:ea typeface="Calibri" panose="020F0502020204030204" pitchFamily="34" charset="0"/>
              </a:rPr>
              <a:t>leerders</a:t>
            </a:r>
            <a:r>
              <a:rPr lang="en-ZA" sz="1200" dirty="0">
                <a:solidFill>
                  <a:srgbClr val="FF0000"/>
                </a:solidFill>
                <a:effectLst/>
                <a:latin typeface="Calibri" panose="020F0502020204030204" pitchFamily="34" charset="0"/>
                <a:ea typeface="Calibri" panose="020F0502020204030204" pitchFamily="34" charset="0"/>
              </a:rPr>
              <a:t> om by die huis </a:t>
            </a:r>
            <a:r>
              <a:rPr lang="en-ZA" sz="1200" dirty="0" err="1">
                <a:solidFill>
                  <a:srgbClr val="FF0000"/>
                </a:solidFill>
                <a:effectLst/>
                <a:latin typeface="Calibri" panose="020F0502020204030204" pitchFamily="34" charset="0"/>
                <a:ea typeface="Calibri" panose="020F0502020204030204" pitchFamily="34" charset="0"/>
              </a:rPr>
              <a:t>oor</a:t>
            </a:r>
            <a:r>
              <a:rPr lang="en-ZA" sz="1200" dirty="0">
                <a:solidFill>
                  <a:srgbClr val="FF0000"/>
                </a:solidFill>
                <a:effectLst/>
                <a:latin typeface="Calibri" panose="020F0502020204030204" pitchFamily="34" charset="0"/>
                <a:ea typeface="Calibri" panose="020F0502020204030204" pitchFamily="34" charset="0"/>
              </a:rPr>
              <a:t> die </a:t>
            </a:r>
            <a:r>
              <a:rPr lang="en-ZA" sz="1200" dirty="0" err="1">
                <a:solidFill>
                  <a:srgbClr val="FF0000"/>
                </a:solidFill>
                <a:effectLst/>
                <a:latin typeface="Calibri" panose="020F0502020204030204" pitchFamily="34" charset="0"/>
                <a:ea typeface="Calibri" panose="020F0502020204030204" pitchFamily="34" charset="0"/>
              </a:rPr>
              <a:t>stellings</a:t>
            </a:r>
            <a:r>
              <a:rPr lang="en-ZA" sz="1200" dirty="0">
                <a:solidFill>
                  <a:srgbClr val="FF0000"/>
                </a:solidFill>
                <a:effectLst/>
                <a:latin typeface="Calibri" panose="020F0502020204030204" pitchFamily="34" charset="0"/>
                <a:ea typeface="Calibri" panose="020F0502020204030204" pitchFamily="34" charset="0"/>
              </a:rPr>
              <a:t> van </a:t>
            </a:r>
            <a:r>
              <a:rPr lang="en-ZA" sz="1200" dirty="0" err="1">
                <a:solidFill>
                  <a:srgbClr val="FF0000"/>
                </a:solidFill>
                <a:effectLst/>
                <a:latin typeface="Calibri" panose="020F0502020204030204" pitchFamily="34" charset="0"/>
                <a:ea typeface="Calibri" panose="020F0502020204030204" pitchFamily="34" charset="0"/>
              </a:rPr>
              <a:t>hierdie</a:t>
            </a:r>
            <a:r>
              <a:rPr lang="en-ZA" sz="1200" dirty="0">
                <a:solidFill>
                  <a:srgbClr val="FF0000"/>
                </a:solidFill>
                <a:effectLst/>
                <a:latin typeface="Calibri" panose="020F0502020204030204" pitchFamily="34" charset="0"/>
                <a:ea typeface="Calibri" panose="020F0502020204030204" pitchFamily="34" charset="0"/>
              </a:rPr>
              <a:t> </a:t>
            </a:r>
            <a:r>
              <a:rPr lang="en-ZA" sz="1200" dirty="0" err="1">
                <a:solidFill>
                  <a:srgbClr val="FF0000"/>
                </a:solidFill>
                <a:effectLst/>
                <a:latin typeface="Calibri" panose="020F0502020204030204" pitchFamily="34" charset="0"/>
                <a:ea typeface="Calibri" panose="020F0502020204030204" pitchFamily="34" charset="0"/>
              </a:rPr>
              <a:t>aktiwiteit</a:t>
            </a:r>
            <a:r>
              <a:rPr lang="en-ZA" sz="1200" dirty="0">
                <a:solidFill>
                  <a:srgbClr val="FF0000"/>
                </a:solidFill>
                <a:effectLst/>
                <a:latin typeface="Calibri" panose="020F0502020204030204" pitchFamily="34" charset="0"/>
                <a:ea typeface="Calibri" panose="020F0502020204030204" pitchFamily="34" charset="0"/>
              </a:rPr>
              <a:t> </a:t>
            </a:r>
            <a:r>
              <a:rPr lang="en-ZA" sz="1200" dirty="0" err="1">
                <a:solidFill>
                  <a:srgbClr val="FF0000"/>
                </a:solidFill>
                <a:effectLst/>
                <a:latin typeface="Calibri" panose="020F0502020204030204" pitchFamily="34" charset="0"/>
                <a:ea typeface="Calibri" panose="020F0502020204030204" pitchFamily="34" charset="0"/>
              </a:rPr>
              <a:t>te</a:t>
            </a:r>
            <a:r>
              <a:rPr lang="en-ZA" sz="1200" dirty="0">
                <a:solidFill>
                  <a:srgbClr val="FF0000"/>
                </a:solidFill>
                <a:effectLst/>
                <a:latin typeface="Calibri" panose="020F0502020204030204" pitchFamily="34" charset="0"/>
                <a:ea typeface="Calibri" panose="020F0502020204030204" pitchFamily="34" charset="0"/>
              </a:rPr>
              <a:t> dink </a:t>
            </a:r>
            <a:r>
              <a:rPr lang="en-ZA" sz="1200" dirty="0" err="1">
                <a:solidFill>
                  <a:srgbClr val="FF0000"/>
                </a:solidFill>
                <a:effectLst/>
                <a:latin typeface="Calibri" panose="020F0502020204030204" pitchFamily="34" charset="0"/>
                <a:ea typeface="Calibri" panose="020F0502020204030204" pitchFamily="34" charset="0"/>
              </a:rPr>
              <a:t>en</a:t>
            </a:r>
            <a:r>
              <a:rPr lang="en-ZA" sz="1200" dirty="0">
                <a:solidFill>
                  <a:srgbClr val="FF0000"/>
                </a:solidFill>
                <a:effectLst/>
                <a:latin typeface="Calibri" panose="020F0502020204030204" pitchFamily="34" charset="0"/>
                <a:ea typeface="Calibri" panose="020F0502020204030204" pitchFamily="34" charset="0"/>
              </a:rPr>
              <a:t> </a:t>
            </a:r>
            <a:r>
              <a:rPr lang="en-ZA" sz="1200" dirty="0" err="1">
                <a:solidFill>
                  <a:srgbClr val="FF0000"/>
                </a:solidFill>
                <a:effectLst/>
                <a:latin typeface="Calibri" panose="020F0502020204030204" pitchFamily="34" charset="0"/>
                <a:ea typeface="Calibri" panose="020F0502020204030204" pitchFamily="34" charset="0"/>
              </a:rPr>
              <a:t>neer</a:t>
            </a:r>
            <a:r>
              <a:rPr lang="en-ZA" sz="1200" dirty="0">
                <a:solidFill>
                  <a:srgbClr val="FF0000"/>
                </a:solidFill>
                <a:effectLst/>
                <a:latin typeface="Calibri" panose="020F0502020204030204" pitchFamily="34" charset="0"/>
                <a:ea typeface="Calibri" panose="020F0502020204030204" pitchFamily="34" charset="0"/>
              </a:rPr>
              <a:t> </a:t>
            </a:r>
            <a:r>
              <a:rPr lang="en-ZA" sz="1200" dirty="0" err="1">
                <a:solidFill>
                  <a:srgbClr val="FF0000"/>
                </a:solidFill>
                <a:effectLst/>
                <a:latin typeface="Calibri" panose="020F0502020204030204" pitchFamily="34" charset="0"/>
                <a:ea typeface="Calibri" panose="020F0502020204030204" pitchFamily="34" charset="0"/>
              </a:rPr>
              <a:t>te</a:t>
            </a:r>
            <a:r>
              <a:rPr lang="en-ZA" sz="1200" dirty="0">
                <a:solidFill>
                  <a:srgbClr val="FF0000"/>
                </a:solidFill>
                <a:effectLst/>
                <a:latin typeface="Calibri" panose="020F0502020204030204" pitchFamily="34" charset="0"/>
                <a:ea typeface="Calibri" panose="020F0502020204030204" pitchFamily="34" charset="0"/>
              </a:rPr>
              <a:t> </a:t>
            </a:r>
            <a:r>
              <a:rPr lang="en-ZA" sz="1200" dirty="0" err="1">
                <a:solidFill>
                  <a:srgbClr val="FF0000"/>
                </a:solidFill>
                <a:effectLst/>
                <a:latin typeface="Calibri" panose="020F0502020204030204" pitchFamily="34" charset="0"/>
                <a:ea typeface="Calibri" panose="020F0502020204030204" pitchFamily="34" charset="0"/>
              </a:rPr>
              <a:t>skryf</a:t>
            </a:r>
            <a:r>
              <a:rPr lang="en-ZA" sz="1200" dirty="0">
                <a:solidFill>
                  <a:srgbClr val="FF0000"/>
                </a:solidFill>
                <a:effectLst/>
                <a:latin typeface="Calibri" panose="020F0502020204030204" pitchFamily="34" charset="0"/>
                <a:ea typeface="Calibri" panose="020F0502020204030204" pitchFamily="34" charset="0"/>
              </a:rPr>
              <a:t> </a:t>
            </a:r>
            <a:r>
              <a:rPr lang="en-ZA" sz="1200" dirty="0" err="1">
                <a:solidFill>
                  <a:srgbClr val="FF0000"/>
                </a:solidFill>
                <a:effectLst/>
                <a:latin typeface="Calibri" panose="020F0502020204030204" pitchFamily="34" charset="0"/>
                <a:ea typeface="Calibri" panose="020F0502020204030204" pitchFamily="34" charset="0"/>
              </a:rPr>
              <a:t>watter</a:t>
            </a:r>
            <a:r>
              <a:rPr lang="en-ZA" sz="1200" dirty="0">
                <a:solidFill>
                  <a:srgbClr val="FF0000"/>
                </a:solidFill>
                <a:effectLst/>
                <a:latin typeface="Calibri" panose="020F0502020204030204" pitchFamily="34" charset="0"/>
                <a:ea typeface="Calibri" panose="020F0502020204030204" pitchFamily="34" charset="0"/>
              </a:rPr>
              <a:t> </a:t>
            </a:r>
            <a:r>
              <a:rPr lang="en-ZA" sz="1200" dirty="0" err="1">
                <a:solidFill>
                  <a:srgbClr val="FF0000"/>
                </a:solidFill>
                <a:effectLst/>
                <a:latin typeface="Calibri" panose="020F0502020204030204" pitchFamily="34" charset="0"/>
                <a:ea typeface="Calibri" panose="020F0502020204030204" pitchFamily="34" charset="0"/>
              </a:rPr>
              <a:t>vaardighede</a:t>
            </a:r>
            <a:r>
              <a:rPr lang="en-ZA" sz="1200" dirty="0">
                <a:solidFill>
                  <a:srgbClr val="FF0000"/>
                </a:solidFill>
                <a:effectLst/>
                <a:latin typeface="Calibri" panose="020F0502020204030204" pitchFamily="34" charset="0"/>
                <a:ea typeface="Calibri" panose="020F0502020204030204" pitchFamily="34" charset="0"/>
              </a:rPr>
              <a:t> </a:t>
            </a:r>
            <a:r>
              <a:rPr lang="en-ZA" sz="1200" dirty="0" err="1">
                <a:solidFill>
                  <a:srgbClr val="FF0000"/>
                </a:solidFill>
                <a:effectLst/>
                <a:latin typeface="Calibri" panose="020F0502020204030204" pitchFamily="34" charset="0"/>
                <a:ea typeface="Calibri" panose="020F0502020204030204" pitchFamily="34" charset="0"/>
              </a:rPr>
              <a:t>hulle</a:t>
            </a:r>
            <a:r>
              <a:rPr lang="en-ZA" sz="1200" dirty="0">
                <a:solidFill>
                  <a:srgbClr val="FF0000"/>
                </a:solidFill>
                <a:effectLst/>
                <a:latin typeface="Calibri" panose="020F0502020204030204" pitchFamily="34" charset="0"/>
                <a:ea typeface="Calibri" panose="020F0502020204030204" pitchFamily="34" charset="0"/>
              </a:rPr>
              <a:t> </a:t>
            </a:r>
            <a:r>
              <a:rPr lang="en-ZA" sz="1200" dirty="0" err="1">
                <a:solidFill>
                  <a:srgbClr val="FF0000"/>
                </a:solidFill>
                <a:effectLst/>
                <a:latin typeface="Calibri" panose="020F0502020204030204" pitchFamily="34" charset="0"/>
                <a:ea typeface="Calibri" panose="020F0502020204030204" pitchFamily="34" charset="0"/>
              </a:rPr>
              <a:t>nodig</a:t>
            </a:r>
            <a:r>
              <a:rPr lang="en-ZA" sz="1200" dirty="0">
                <a:solidFill>
                  <a:srgbClr val="FF0000"/>
                </a:solidFill>
                <a:effectLst/>
                <a:latin typeface="Calibri" panose="020F0502020204030204" pitchFamily="34" charset="0"/>
                <a:ea typeface="Calibri" panose="020F0502020204030204" pitchFamily="34" charset="0"/>
              </a:rPr>
              <a:t> het om </a:t>
            </a:r>
            <a:r>
              <a:rPr lang="en-ZA" sz="1200" dirty="0" err="1">
                <a:solidFill>
                  <a:srgbClr val="FF0000"/>
                </a:solidFill>
                <a:effectLst/>
                <a:latin typeface="Calibri" panose="020F0502020204030204" pitchFamily="34" charset="0"/>
                <a:ea typeface="Calibri" panose="020F0502020204030204" pitchFamily="34" charset="0"/>
              </a:rPr>
              <a:t>positief</a:t>
            </a:r>
            <a:r>
              <a:rPr lang="en-ZA" sz="1200" dirty="0">
                <a:solidFill>
                  <a:srgbClr val="FF0000"/>
                </a:solidFill>
                <a:effectLst/>
                <a:latin typeface="Calibri" panose="020F0502020204030204" pitchFamily="34" charset="0"/>
                <a:ea typeface="Calibri" panose="020F0502020204030204" pitchFamily="34" charset="0"/>
              </a:rPr>
              <a:t> </a:t>
            </a:r>
            <a:r>
              <a:rPr lang="en-ZA" sz="1200" dirty="0" err="1">
                <a:solidFill>
                  <a:srgbClr val="FF0000"/>
                </a:solidFill>
                <a:effectLst/>
                <a:latin typeface="Calibri" panose="020F0502020204030204" pitchFamily="34" charset="0"/>
                <a:ea typeface="Calibri" panose="020F0502020204030204" pitchFamily="34" charset="0"/>
              </a:rPr>
              <a:t>daarop</a:t>
            </a:r>
            <a:r>
              <a:rPr lang="en-ZA" sz="1200" dirty="0">
                <a:solidFill>
                  <a:srgbClr val="FF0000"/>
                </a:solidFill>
                <a:effectLst/>
                <a:latin typeface="Calibri" panose="020F0502020204030204" pitchFamily="34" charset="0"/>
                <a:ea typeface="Calibri" panose="020F0502020204030204" pitchFamily="34" charset="0"/>
              </a:rPr>
              <a:t> </a:t>
            </a:r>
            <a:r>
              <a:rPr lang="en-ZA" sz="1200" dirty="0" err="1">
                <a:solidFill>
                  <a:srgbClr val="FF0000"/>
                </a:solidFill>
                <a:effectLst/>
                <a:latin typeface="Calibri" panose="020F0502020204030204" pitchFamily="34" charset="0"/>
                <a:ea typeface="Calibri" panose="020F0502020204030204" pitchFamily="34" charset="0"/>
              </a:rPr>
              <a:t>te</a:t>
            </a:r>
            <a:r>
              <a:rPr lang="en-ZA" sz="1200" dirty="0">
                <a:solidFill>
                  <a:srgbClr val="FF0000"/>
                </a:solidFill>
                <a:effectLst/>
                <a:latin typeface="Calibri" panose="020F0502020204030204" pitchFamily="34" charset="0"/>
                <a:ea typeface="Calibri" panose="020F0502020204030204" pitchFamily="34" charset="0"/>
              </a:rPr>
              <a:t> </a:t>
            </a:r>
            <a:r>
              <a:rPr lang="en-ZA" sz="1200" dirty="0" err="1">
                <a:solidFill>
                  <a:srgbClr val="FF0000"/>
                </a:solidFill>
                <a:effectLst/>
                <a:latin typeface="Calibri" panose="020F0502020204030204" pitchFamily="34" charset="0"/>
                <a:ea typeface="Calibri" panose="020F0502020204030204" pitchFamily="34" charset="0"/>
              </a:rPr>
              <a:t>reageer</a:t>
            </a:r>
            <a:r>
              <a:rPr lang="en-ZA" sz="1200" dirty="0">
                <a:solidFill>
                  <a:srgbClr val="FF0000"/>
                </a:solidFill>
                <a:effectLst/>
                <a:latin typeface="Calibri" panose="020F0502020204030204" pitchFamily="34" charset="0"/>
                <a:ea typeface="Calibri" panose="020F0502020204030204" pitchFamily="34" charset="0"/>
              </a:rPr>
              <a:t>.</a:t>
            </a:r>
            <a:endParaRPr lang="en-US" sz="1200" dirty="0">
              <a:effectLst/>
              <a:latin typeface="Times New Roman" panose="02020603050405020304" pitchFamily="18" charset="0"/>
              <a:ea typeface="Times New Roman" panose="02020603050405020304" pitchFamily="18" charset="0"/>
            </a:endParaRPr>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3</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6275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Kyk</a:t>
            </a:r>
            <a:r>
              <a:rPr lang="en-US" dirty="0"/>
              <a:t> Video &amp; </a:t>
            </a:r>
            <a:r>
              <a:rPr lang="en-US" dirty="0" err="1"/>
              <a:t>Onderrig</a:t>
            </a:r>
            <a:r>
              <a:rPr lang="en-US" dirty="0"/>
              <a:t> (12 min)</a:t>
            </a:r>
          </a:p>
          <a:p>
            <a:endParaRPr lang="en-US" dirty="0"/>
          </a:p>
          <a:p>
            <a:pPr marL="342900" lvl="0" indent="-342900" algn="just">
              <a:lnSpc>
                <a:spcPct val="115000"/>
              </a:lnSpc>
              <a:buClr>
                <a:srgbClr val="000000"/>
              </a:buClr>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rPr>
              <a:t>In die eerste les van hierdie reeks het ons kortliks gekyk na die impak van tienerswangerskap in ons land. Onthou jy die stories van die swanger meisies in Rustenburg? Aangesien tienerswangerskap al hoe meer voorkom, is dit belangrik dat jy met kennis toegerus word om jouself en ander te kan help. </a:t>
            </a:r>
            <a:endParaRPr lang="en-US" sz="1200" dirty="0">
              <a:effectLst/>
              <a:latin typeface="Times New Roman" panose="02020603050405020304" pitchFamily="18" charset="0"/>
              <a:ea typeface="Times New Roman" panose="02020603050405020304" pitchFamily="18" charset="0"/>
            </a:endParaRPr>
          </a:p>
          <a:p>
            <a:pPr marL="342900" lvl="0" indent="-342900" algn="just">
              <a:lnSpc>
                <a:spcPct val="115000"/>
              </a:lnSpc>
              <a:buClr>
                <a:srgbClr val="000000"/>
              </a:buClr>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rPr>
              <a:t>Welgedaan aan dié van julle wat daarin glo om nie as tiener swanger te raak nie. Julle kan daarop trots wees. Maar onthou dat ons almal geneig is om te glo dat tienerswangerskap nooit met ons sal gebeur nie. Jou houding moet eerder wees om te luister, by te dra en te leer sodat jy kan help deur in die toekoms raad te gee – sou een van jou vriende of portuurs swanger raak. Wees deel van die oplossing en nie die probleem nie!</a:t>
            </a:r>
            <a:endParaRPr lang="en-US" sz="1200" dirty="0">
              <a:effectLst/>
              <a:latin typeface="Times New Roman" panose="02020603050405020304" pitchFamily="18" charset="0"/>
              <a:ea typeface="Times New Roman" panose="02020603050405020304" pitchFamily="18" charset="0"/>
            </a:endParaRPr>
          </a:p>
          <a:p>
            <a:pPr marL="450215" algn="just">
              <a:lnSpc>
                <a:spcPct val="115000"/>
              </a:lnSpc>
            </a:pPr>
            <a:r>
              <a:rPr lang="af-ZA" sz="1200" dirty="0">
                <a:solidFill>
                  <a:srgbClr val="000000"/>
                </a:solidFill>
                <a:effectLst/>
                <a:latin typeface="Calibri" panose="020F0502020204030204" pitchFamily="34" charset="0"/>
                <a:ea typeface="Calibri" panose="020F0502020204030204" pitchFamily="34" charset="0"/>
              </a:rPr>
              <a:t> </a:t>
            </a:r>
            <a:endParaRPr lang="en-US" sz="1200" dirty="0">
              <a:effectLst/>
              <a:latin typeface="Times New Roman" panose="02020603050405020304" pitchFamily="18" charset="0"/>
              <a:ea typeface="Times New Roman" panose="02020603050405020304" pitchFamily="18" charset="0"/>
            </a:endParaRPr>
          </a:p>
          <a:p>
            <a:pPr marL="342900" lvl="0" indent="-342900" algn="just">
              <a:lnSpc>
                <a:spcPct val="115000"/>
              </a:lnSpc>
              <a:buClr>
                <a:srgbClr val="000000"/>
              </a:buClr>
              <a:buFont typeface="Symbol" panose="05050102010706020507" pitchFamily="18" charset="2"/>
              <a:buChar char=""/>
            </a:pPr>
            <a:r>
              <a:rPr lang="af-ZA" sz="1200" u="sng" dirty="0">
                <a:solidFill>
                  <a:srgbClr val="000000"/>
                </a:solidFill>
                <a:effectLst/>
                <a:latin typeface="Calibri" panose="020F0502020204030204" pitchFamily="34" charset="0"/>
                <a:ea typeface="Calibri" panose="020F0502020204030204" pitchFamily="34" charset="0"/>
              </a:rPr>
              <a:t>Die nadelige gevolge en implikasies van tienerswangerskap.</a:t>
            </a:r>
            <a:endParaRPr lang="en-US" sz="1200" dirty="0">
              <a:effectLst/>
              <a:latin typeface="Times New Roman" panose="02020603050405020304" pitchFamily="18" charset="0"/>
              <a:ea typeface="Times New Roman" panose="02020603050405020304" pitchFamily="18" charset="0"/>
            </a:endParaRPr>
          </a:p>
          <a:p>
            <a:pPr marL="342900" lvl="0" indent="-342900" algn="just">
              <a:lnSpc>
                <a:spcPct val="115000"/>
              </a:lnSpc>
              <a:spcAft>
                <a:spcPts val="1200"/>
              </a:spcAft>
              <a:buClr>
                <a:srgbClr val="000000"/>
              </a:buClr>
              <a:buFont typeface="Symbol" panose="05050102010706020507" pitchFamily="18" charset="2"/>
              <a:buChar char=""/>
            </a:pPr>
            <a:r>
              <a:rPr lang="af-ZA" sz="1200" dirty="0">
                <a:solidFill>
                  <a:srgbClr val="000000"/>
                </a:solidFill>
                <a:effectLst/>
                <a:latin typeface="Calibri" panose="020F0502020204030204" pitchFamily="34" charset="0"/>
                <a:ea typeface="Times New Roman" panose="02020603050405020304" pitchFamily="18" charset="0"/>
              </a:rPr>
              <a:t>Ouerskap tydens jou tienerjare kan groot uitdagings stel. Om 'n kind tydens jou tienerjare te hê, raak nie net jou as jong ouer nie, maar ook jou gesin en dié van die pa/ma van die kind. </a:t>
            </a:r>
            <a:endParaRPr lang="en-US" sz="1200" dirty="0">
              <a:effectLst/>
              <a:latin typeface="Times New Roman" panose="02020603050405020304" pitchFamily="18" charset="0"/>
              <a:ea typeface="Times New Roman" panose="02020603050405020304" pitchFamily="18" charset="0"/>
            </a:endParaRPr>
          </a:p>
          <a:p>
            <a:pPr marL="342900" lvl="0" indent="-342900" algn="just">
              <a:lnSpc>
                <a:spcPct val="115000"/>
              </a:lnSpc>
              <a:buClr>
                <a:srgbClr val="000000"/>
              </a:buClr>
              <a:buFont typeface="Symbol" panose="05050102010706020507" pitchFamily="18" charset="2"/>
              <a:buChar char=""/>
            </a:pPr>
            <a:r>
              <a:rPr lang="af-ZA" sz="1200" dirty="0">
                <a:solidFill>
                  <a:srgbClr val="000000"/>
                </a:solidFill>
                <a:effectLst/>
                <a:latin typeface="Calibri" panose="020F0502020204030204" pitchFamily="34" charset="0"/>
                <a:ea typeface="Times New Roman" panose="02020603050405020304" pitchFamily="18" charset="0"/>
              </a:rPr>
              <a:t>Daar is </a:t>
            </a:r>
            <a:r>
              <a:rPr lang="af-ZA" sz="1200" b="1" dirty="0">
                <a:solidFill>
                  <a:srgbClr val="000000"/>
                </a:solidFill>
                <a:effectLst/>
                <a:latin typeface="Calibri" panose="020F0502020204030204" pitchFamily="34" charset="0"/>
                <a:ea typeface="Times New Roman" panose="02020603050405020304" pitchFamily="18" charset="0"/>
              </a:rPr>
              <a:t>fisiese risiko's</a:t>
            </a:r>
            <a:r>
              <a:rPr lang="af-ZA" sz="1200" dirty="0">
                <a:solidFill>
                  <a:srgbClr val="000000"/>
                </a:solidFill>
                <a:effectLst/>
                <a:latin typeface="Calibri" panose="020F0502020204030204" pitchFamily="34" charset="0"/>
                <a:ea typeface="Times New Roman" panose="02020603050405020304" pitchFamily="18" charset="0"/>
              </a:rPr>
              <a:t> wanneer 'n jong meisie swanger is en geboorte gee. Die swangerskap kan haar beenstruktuur beskadig. Sy kan tydens die geboorte skeure opdoen. Dit kan  baie pynlik wees en dalk 'n operasie vereis.</a:t>
            </a:r>
            <a:endParaRPr lang="en-US" sz="1200" dirty="0">
              <a:effectLst/>
              <a:latin typeface="Times New Roman" panose="02020603050405020304" pitchFamily="18" charset="0"/>
              <a:ea typeface="Times New Roman" panose="02020603050405020304" pitchFamily="18" charset="0"/>
            </a:endParaRPr>
          </a:p>
          <a:p>
            <a:pPr marL="342900" lvl="0" indent="-342900" algn="just">
              <a:lnSpc>
                <a:spcPct val="115000"/>
              </a:lnSpc>
              <a:buClr>
                <a:srgbClr val="000000"/>
              </a:buClr>
              <a:buFont typeface="Symbol" panose="05050102010706020507" pitchFamily="18" charset="2"/>
              <a:buChar char=""/>
            </a:pPr>
            <a:r>
              <a:rPr lang="af-ZA" sz="1200" dirty="0">
                <a:solidFill>
                  <a:srgbClr val="000000"/>
                </a:solidFill>
                <a:effectLst/>
                <a:latin typeface="Calibri" panose="020F0502020204030204" pitchFamily="34" charset="0"/>
                <a:ea typeface="Times New Roman" panose="02020603050405020304" pitchFamily="18" charset="0"/>
              </a:rPr>
              <a:t>Beide die jong ma en pa sal </a:t>
            </a:r>
            <a:r>
              <a:rPr lang="af-ZA" sz="1200" b="1" dirty="0">
                <a:solidFill>
                  <a:srgbClr val="000000"/>
                </a:solidFill>
                <a:effectLst/>
                <a:latin typeface="Calibri" panose="020F0502020204030204" pitchFamily="34" charset="0"/>
                <a:ea typeface="Times New Roman" panose="02020603050405020304" pitchFamily="18" charset="0"/>
              </a:rPr>
              <a:t>emosioneel</a:t>
            </a:r>
            <a:r>
              <a:rPr lang="af-ZA" sz="1200" dirty="0">
                <a:solidFill>
                  <a:srgbClr val="000000"/>
                </a:solidFill>
                <a:effectLst/>
                <a:latin typeface="Calibri" panose="020F0502020204030204" pitchFamily="34" charset="0"/>
                <a:ea typeface="Times New Roman" panose="02020603050405020304" pitchFamily="18" charset="0"/>
              </a:rPr>
              <a:t> deur hierdie nuwe verantwoordelikheid beïnvloed word. Hulle mag depressief voel omdat hulle die respek van hul vriende en gemeenskapslede kan verloor. Hierdie emosionele las kan lei tot  alkohol- of dwelmmisbruik as 'n manier om van hul werklikheid te ontsnap.</a:t>
            </a:r>
            <a:endParaRPr lang="en-US" sz="1200" dirty="0">
              <a:effectLst/>
              <a:latin typeface="Times New Roman" panose="02020603050405020304" pitchFamily="18" charset="0"/>
              <a:ea typeface="Times New Roman" panose="02020603050405020304" pitchFamily="18" charset="0"/>
            </a:endParaRPr>
          </a:p>
          <a:p>
            <a:pPr marL="342900" lvl="0" indent="-342900" algn="just">
              <a:lnSpc>
                <a:spcPct val="115000"/>
              </a:lnSpc>
              <a:buClr>
                <a:srgbClr val="000000"/>
              </a:buClr>
              <a:buFont typeface="Symbol" panose="05050102010706020507" pitchFamily="18" charset="2"/>
              <a:buChar char=""/>
            </a:pPr>
            <a:r>
              <a:rPr lang="af-ZA" sz="1200" dirty="0">
                <a:solidFill>
                  <a:srgbClr val="000000"/>
                </a:solidFill>
                <a:effectLst/>
                <a:latin typeface="Calibri" panose="020F0502020204030204" pitchFamily="34" charset="0"/>
                <a:ea typeface="Times New Roman" panose="02020603050405020304" pitchFamily="18" charset="0"/>
              </a:rPr>
              <a:t>Die jong paartjie sal gekonfronteer word met die opsie om die swangerskap te beëindig deur middel van 'n </a:t>
            </a:r>
            <a:r>
              <a:rPr lang="af-ZA" sz="1200" b="1" dirty="0">
                <a:solidFill>
                  <a:srgbClr val="000000"/>
                </a:solidFill>
                <a:effectLst/>
                <a:latin typeface="Calibri" panose="020F0502020204030204" pitchFamily="34" charset="0"/>
                <a:ea typeface="Times New Roman" panose="02020603050405020304" pitchFamily="18" charset="0"/>
              </a:rPr>
              <a:t>aborsie</a:t>
            </a:r>
            <a:r>
              <a:rPr lang="af-ZA" sz="1200" dirty="0">
                <a:solidFill>
                  <a:srgbClr val="000000"/>
                </a:solidFill>
                <a:effectLst/>
                <a:latin typeface="Calibri" panose="020F0502020204030204" pitchFamily="34" charset="0"/>
                <a:ea typeface="Times New Roman" panose="02020603050405020304" pitchFamily="18" charset="0"/>
              </a:rPr>
              <a:t> of die baba te laat </a:t>
            </a:r>
            <a:r>
              <a:rPr lang="af-ZA" sz="1200" b="1" dirty="0">
                <a:solidFill>
                  <a:srgbClr val="000000"/>
                </a:solidFill>
                <a:effectLst/>
                <a:latin typeface="Calibri" panose="020F0502020204030204" pitchFamily="34" charset="0"/>
                <a:ea typeface="Times New Roman" panose="02020603050405020304" pitchFamily="18" charset="0"/>
              </a:rPr>
              <a:t>aanneem</a:t>
            </a:r>
            <a:r>
              <a:rPr lang="af-ZA" sz="1200" dirty="0">
                <a:solidFill>
                  <a:srgbClr val="000000"/>
                </a:solidFill>
                <a:effectLst/>
                <a:latin typeface="Calibri" panose="020F0502020204030204" pitchFamily="34" charset="0"/>
                <a:ea typeface="Times New Roman" panose="02020603050405020304" pitchFamily="18" charset="0"/>
              </a:rPr>
              <a:t>. Die uitkoms van hierdie keuses sal op verskillende maniere 'n lewenslange impak op elkeen hê.</a:t>
            </a:r>
            <a:endParaRPr lang="en-US" sz="1200" dirty="0">
              <a:effectLst/>
              <a:latin typeface="Times New Roman" panose="02020603050405020304" pitchFamily="18" charset="0"/>
              <a:ea typeface="Times New Roman" panose="02020603050405020304" pitchFamily="18" charset="0"/>
            </a:endParaRPr>
          </a:p>
          <a:p>
            <a:pPr marL="342900" lvl="0" indent="-342900" algn="just">
              <a:lnSpc>
                <a:spcPct val="115000"/>
              </a:lnSpc>
              <a:buClr>
                <a:srgbClr val="000000"/>
              </a:buClr>
              <a:buFont typeface="Symbol" panose="05050102010706020507" pitchFamily="18" charset="2"/>
              <a:buChar char=""/>
            </a:pPr>
            <a:r>
              <a:rPr lang="af-ZA" sz="1200" dirty="0">
                <a:solidFill>
                  <a:srgbClr val="000000"/>
                </a:solidFill>
                <a:effectLst/>
                <a:latin typeface="Calibri" panose="020F0502020204030204" pitchFamily="34" charset="0"/>
                <a:ea typeface="Times New Roman" panose="02020603050405020304" pitchFamily="18" charset="0"/>
              </a:rPr>
              <a:t>Baie jong ma's </a:t>
            </a:r>
            <a:r>
              <a:rPr lang="af-ZA" sz="1200" b="1" dirty="0">
                <a:solidFill>
                  <a:srgbClr val="000000"/>
                </a:solidFill>
                <a:effectLst/>
                <a:latin typeface="Calibri" panose="020F0502020204030204" pitchFamily="34" charset="0"/>
                <a:ea typeface="Times New Roman" panose="02020603050405020304" pitchFamily="18" charset="0"/>
              </a:rPr>
              <a:t>verlaat die skool</a:t>
            </a:r>
            <a:r>
              <a:rPr lang="af-ZA" sz="1200" dirty="0">
                <a:solidFill>
                  <a:srgbClr val="000000"/>
                </a:solidFill>
                <a:effectLst/>
                <a:latin typeface="Calibri" panose="020F0502020204030204" pitchFamily="34" charset="0"/>
                <a:ea typeface="Times New Roman" panose="02020603050405020304" pitchFamily="18" charset="0"/>
              </a:rPr>
              <a:t> wanneer die baba gebore word en sukkel om terug te keer, weens die </a:t>
            </a:r>
            <a:r>
              <a:rPr lang="af-ZA" sz="1200" dirty="0" err="1">
                <a:solidFill>
                  <a:srgbClr val="000000"/>
                </a:solidFill>
                <a:effectLst/>
                <a:latin typeface="Calibri" panose="020F0502020204030204" pitchFamily="34" charset="0"/>
                <a:ea typeface="Times New Roman" panose="02020603050405020304" pitchFamily="18" charset="0"/>
              </a:rPr>
              <a:t>ouerskapsverantwoordelikheid</a:t>
            </a:r>
            <a:r>
              <a:rPr lang="af-ZA" sz="1200" dirty="0">
                <a:solidFill>
                  <a:srgbClr val="000000"/>
                </a:solidFill>
                <a:effectLst/>
                <a:latin typeface="Calibri" panose="020F0502020204030204" pitchFamily="34" charset="0"/>
                <a:ea typeface="Times New Roman" panose="02020603050405020304" pitchFamily="18" charset="0"/>
              </a:rPr>
              <a:t>, stigmatisering en finansiële uitdagings.</a:t>
            </a:r>
            <a:endParaRPr lang="en-US" sz="1200" dirty="0">
              <a:effectLst/>
              <a:latin typeface="Times New Roman" panose="02020603050405020304" pitchFamily="18" charset="0"/>
              <a:ea typeface="Times New Roman" panose="02020603050405020304" pitchFamily="18" charset="0"/>
            </a:endParaRPr>
          </a:p>
          <a:p>
            <a:pPr marL="342900" lvl="0" indent="-342900" algn="just">
              <a:lnSpc>
                <a:spcPct val="115000"/>
              </a:lnSpc>
              <a:buClr>
                <a:srgbClr val="000000"/>
              </a:buClr>
              <a:buFont typeface="Symbol" panose="05050102010706020507" pitchFamily="18" charset="2"/>
              <a:buChar char=""/>
            </a:pPr>
            <a:r>
              <a:rPr lang="af-ZA" sz="1200" dirty="0">
                <a:solidFill>
                  <a:srgbClr val="000000"/>
                </a:solidFill>
                <a:effectLst/>
                <a:latin typeface="Calibri" panose="020F0502020204030204" pitchFamily="34" charset="0"/>
                <a:ea typeface="Times New Roman" panose="02020603050405020304" pitchFamily="18" charset="0"/>
              </a:rPr>
              <a:t>Sou 'n jong ma kies om haar kind te hou, is daar </a:t>
            </a:r>
            <a:r>
              <a:rPr lang="af-ZA" sz="1200" b="1" dirty="0">
                <a:solidFill>
                  <a:srgbClr val="000000"/>
                </a:solidFill>
                <a:effectLst/>
                <a:latin typeface="Calibri" panose="020F0502020204030204" pitchFamily="34" charset="0"/>
                <a:ea typeface="Times New Roman" panose="02020603050405020304" pitchFamily="18" charset="0"/>
              </a:rPr>
              <a:t>fisiese uitdagings wat die jong baba in die gesig staar</a:t>
            </a:r>
            <a:r>
              <a:rPr lang="af-ZA" sz="1200" dirty="0">
                <a:solidFill>
                  <a:srgbClr val="000000"/>
                </a:solidFill>
                <a:effectLst/>
                <a:latin typeface="Calibri" panose="020F0502020204030204" pitchFamily="34"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a:p>
            <a:pPr marL="742950" lvl="1" indent="-285750" algn="just">
              <a:lnSpc>
                <a:spcPct val="115000"/>
              </a:lnSpc>
              <a:buFont typeface="Courier New" panose="02070309020205020404" pitchFamily="49" charset="0"/>
              <a:buChar char="o"/>
            </a:pPr>
            <a:r>
              <a:rPr lang="af-ZA" sz="1200" dirty="0">
                <a:solidFill>
                  <a:srgbClr val="000000"/>
                </a:solidFill>
                <a:effectLst/>
                <a:latin typeface="Calibri" panose="020F0502020204030204" pitchFamily="34" charset="0"/>
                <a:ea typeface="Times New Roman" panose="02020603050405020304" pitchFamily="18" charset="0"/>
              </a:rPr>
              <a:t>Aangesien sommige </a:t>
            </a:r>
            <a:r>
              <a:rPr lang="af-ZA" sz="1200" dirty="0" err="1">
                <a:solidFill>
                  <a:srgbClr val="000000"/>
                </a:solidFill>
                <a:effectLst/>
                <a:latin typeface="Calibri" panose="020F0502020204030204" pitchFamily="34" charset="0"/>
                <a:ea typeface="Times New Roman" panose="02020603050405020304" pitchFamily="18" charset="0"/>
              </a:rPr>
              <a:t>tienermeisies</a:t>
            </a:r>
            <a:r>
              <a:rPr lang="af-ZA" sz="1200" dirty="0">
                <a:solidFill>
                  <a:srgbClr val="000000"/>
                </a:solidFill>
                <a:effectLst/>
                <a:latin typeface="Calibri" panose="020F0502020204030204" pitchFamily="34" charset="0"/>
                <a:ea typeface="Times New Roman" panose="02020603050405020304" pitchFamily="18" charset="0"/>
              </a:rPr>
              <a:t> vir so lank as moontlik die swangerskap wil wegsteek, eet hulle nie genoeg voedsame kos nie. Dit kan veroorsaak dat die baba by geboorte ondergewig is.</a:t>
            </a:r>
            <a:endParaRPr lang="en-US" sz="1200" dirty="0">
              <a:effectLst/>
              <a:latin typeface="Times New Roman" panose="02020603050405020304" pitchFamily="18" charset="0"/>
              <a:ea typeface="Times New Roman" panose="02020603050405020304" pitchFamily="18" charset="0"/>
            </a:endParaRPr>
          </a:p>
          <a:p>
            <a:pPr marL="742950" lvl="1" indent="-285750" algn="just">
              <a:lnSpc>
                <a:spcPct val="115000"/>
              </a:lnSpc>
              <a:buFont typeface="Courier New" panose="02070309020205020404" pitchFamily="49" charset="0"/>
              <a:buChar char="o"/>
            </a:pPr>
            <a:r>
              <a:rPr lang="af-ZA" sz="1200" dirty="0">
                <a:solidFill>
                  <a:srgbClr val="000000"/>
                </a:solidFill>
                <a:effectLst/>
                <a:latin typeface="Calibri" panose="020F0502020204030204" pitchFamily="34" charset="0"/>
                <a:ea typeface="Times New Roman" panose="02020603050405020304" pitchFamily="18" charset="0"/>
              </a:rPr>
              <a:t>Die baba kan gesondheidsprobleme ervaar.  </a:t>
            </a:r>
            <a:endParaRPr lang="en-US" sz="1200" dirty="0">
              <a:effectLst/>
              <a:latin typeface="Times New Roman" panose="02020603050405020304" pitchFamily="18" charset="0"/>
              <a:ea typeface="Times New Roman" panose="02020603050405020304" pitchFamily="18" charset="0"/>
            </a:endParaRPr>
          </a:p>
          <a:p>
            <a:pPr marL="742950" lvl="1" indent="-285750" algn="just">
              <a:lnSpc>
                <a:spcPct val="115000"/>
              </a:lnSpc>
              <a:buFont typeface="Courier New" panose="02070309020205020404" pitchFamily="49" charset="0"/>
              <a:buChar char="o"/>
            </a:pPr>
            <a:r>
              <a:rPr lang="af-ZA" sz="1200" dirty="0">
                <a:solidFill>
                  <a:srgbClr val="000000"/>
                </a:solidFill>
                <a:effectLst/>
                <a:latin typeface="Calibri" panose="020F0502020204030204" pitchFamily="34" charset="0"/>
                <a:ea typeface="Times New Roman" panose="02020603050405020304" pitchFamily="18" charset="0"/>
              </a:rPr>
              <a:t>Soos die kind ouer word, ervaar hulle dikwels verdere wanvoeding en soms mishandeling as gevolg van die jong paartjie/moeder se stryd om die finansiële en emosionele druk van ouerskap te hanteer. </a:t>
            </a:r>
            <a:endParaRPr lang="en-US" sz="1200" dirty="0">
              <a:effectLst/>
              <a:latin typeface="Times New Roman" panose="02020603050405020304" pitchFamily="18" charset="0"/>
              <a:ea typeface="Times New Roman" panose="02020603050405020304" pitchFamily="18" charset="0"/>
            </a:endParaRPr>
          </a:p>
          <a:p>
            <a:pPr algn="just">
              <a:lnSpc>
                <a:spcPct val="115000"/>
              </a:lnSpc>
            </a:pPr>
            <a:r>
              <a:rPr lang="af-ZA" sz="1200" dirty="0">
                <a:solidFill>
                  <a:srgbClr val="000000"/>
                </a:solidFill>
                <a:effectLst/>
                <a:latin typeface="Calibri" panose="020F050202020403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342900" lvl="0" indent="-342900" algn="just">
              <a:lnSpc>
                <a:spcPct val="115000"/>
              </a:lnSpc>
              <a:buClr>
                <a:srgbClr val="000000"/>
              </a:buClr>
              <a:buFont typeface="Symbol" panose="05050102010706020507" pitchFamily="18" charset="2"/>
              <a:buChar char=""/>
            </a:pPr>
            <a:r>
              <a:rPr lang="af-ZA" sz="1200" dirty="0">
                <a:solidFill>
                  <a:srgbClr val="000000"/>
                </a:solidFill>
                <a:effectLst/>
                <a:latin typeface="Calibri" panose="020F0502020204030204" pitchFamily="34" charset="0"/>
                <a:ea typeface="Times New Roman" panose="02020603050405020304" pitchFamily="18" charset="0"/>
              </a:rPr>
              <a:t>Ongelukkig sal baie kinders van hierdie jong tieners in armoede grootword en moontlik die siklus herhaal deur as tieners swanger te raak. Hierdie gesinne herhaal 'n </a:t>
            </a:r>
            <a:r>
              <a:rPr lang="af-ZA" sz="1200" b="1" dirty="0">
                <a:solidFill>
                  <a:srgbClr val="000000"/>
                </a:solidFill>
                <a:effectLst/>
                <a:latin typeface="Calibri" panose="020F0502020204030204" pitchFamily="34" charset="0"/>
                <a:ea typeface="Times New Roman" panose="02020603050405020304" pitchFamily="18" charset="0"/>
              </a:rPr>
              <a:t>siklus van armoede</a:t>
            </a:r>
            <a:r>
              <a:rPr lang="af-ZA" sz="1200" dirty="0">
                <a:solidFill>
                  <a:srgbClr val="000000"/>
                </a:solidFill>
                <a:effectLst/>
                <a:latin typeface="Calibri" panose="020F0502020204030204" pitchFamily="34" charset="0"/>
                <a:ea typeface="Times New Roman" panose="02020603050405020304" pitchFamily="18" charset="0"/>
              </a:rPr>
              <a:t> en </a:t>
            </a:r>
            <a:r>
              <a:rPr lang="af-ZA" sz="1200" b="1" dirty="0">
                <a:solidFill>
                  <a:srgbClr val="000000"/>
                </a:solidFill>
                <a:effectLst/>
                <a:latin typeface="Calibri" panose="020F0502020204030204" pitchFamily="34" charset="0"/>
                <a:ea typeface="Times New Roman" panose="02020603050405020304" pitchFamily="18" charset="0"/>
              </a:rPr>
              <a:t>gebrek aan opvoeding</a:t>
            </a:r>
            <a:r>
              <a:rPr lang="af-ZA" sz="1200" dirty="0">
                <a:solidFill>
                  <a:srgbClr val="000000"/>
                </a:solidFill>
                <a:effectLst/>
                <a:latin typeface="Calibri" panose="020F0502020204030204" pitchFamily="34"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a:p>
            <a:pPr marL="450215" algn="just">
              <a:lnSpc>
                <a:spcPct val="115000"/>
              </a:lnSpc>
            </a:pPr>
            <a:r>
              <a:rPr lang="af-ZA" sz="1200" dirty="0">
                <a:solidFill>
                  <a:srgbClr val="000000"/>
                </a:solidFill>
                <a:effectLst/>
                <a:latin typeface="Calibri" panose="020F0502020204030204" pitchFamily="34" charset="0"/>
                <a:ea typeface="Calibri" panose="020F0502020204030204" pitchFamily="34" charset="0"/>
              </a:rPr>
              <a:t> </a:t>
            </a:r>
            <a:endParaRPr lang="en-US" sz="1200" dirty="0">
              <a:effectLst/>
              <a:latin typeface="Times New Roman" panose="02020603050405020304" pitchFamily="18" charset="0"/>
              <a:ea typeface="Times New Roman" panose="02020603050405020304" pitchFamily="18" charset="0"/>
            </a:endParaRPr>
          </a:p>
          <a:p>
            <a:pPr marL="342900" lvl="0" indent="-342900" algn="just">
              <a:lnSpc>
                <a:spcPct val="115000"/>
              </a:lnSpc>
              <a:buClr>
                <a:srgbClr val="000000"/>
              </a:buClr>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rPr>
              <a:t>Ons gaan nou 'n video kyk oor 'n dag in die lewe van 'n </a:t>
            </a:r>
            <a:r>
              <a:rPr lang="af-ZA" sz="1200" dirty="0" err="1">
                <a:solidFill>
                  <a:srgbClr val="000000"/>
                </a:solidFill>
                <a:effectLst/>
                <a:latin typeface="Calibri" panose="020F0502020204030204" pitchFamily="34" charset="0"/>
                <a:ea typeface="Calibri" panose="020F0502020204030204" pitchFamily="34" charset="0"/>
              </a:rPr>
              <a:t>tienerma</a:t>
            </a:r>
            <a:r>
              <a:rPr lang="af-ZA" sz="1200" dirty="0">
                <a:solidFill>
                  <a:srgbClr val="000000"/>
                </a:solidFill>
                <a:effectLst/>
                <a:latin typeface="Calibri" panose="020F0502020204030204" pitchFamily="34" charset="0"/>
                <a:ea typeface="Calibri" panose="020F0502020204030204" pitchFamily="34" charset="0"/>
              </a:rPr>
              <a:t>. </a:t>
            </a:r>
            <a:endParaRPr lang="en-US" sz="1200" dirty="0">
              <a:effectLst/>
              <a:latin typeface="Times New Roman" panose="02020603050405020304" pitchFamily="18" charset="0"/>
              <a:ea typeface="Times New Roman" panose="02020603050405020304" pitchFamily="18" charset="0"/>
            </a:endParaRPr>
          </a:p>
          <a:p>
            <a:pPr marL="342900" lvl="0" indent="-342900" algn="just">
              <a:lnSpc>
                <a:spcPct val="115000"/>
              </a:lnSpc>
              <a:buClr>
                <a:srgbClr val="000000"/>
              </a:buClr>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rPr>
              <a:t>Kyk: </a:t>
            </a:r>
            <a:r>
              <a:rPr lang="en-US" sz="1200" b="1" i="1" dirty="0">
                <a:solidFill>
                  <a:srgbClr val="000000"/>
                </a:solidFill>
                <a:effectLst/>
                <a:latin typeface="Calibri" panose="020F0502020204030204" pitchFamily="34" charset="0"/>
                <a:ea typeface="Calibri" panose="020F0502020204030204" pitchFamily="34" charset="0"/>
              </a:rPr>
              <a:t>Teenage Pregnancy: A young mother's story</a:t>
            </a:r>
            <a:endParaRPr lang="en-US" sz="1200" dirty="0">
              <a:effectLst/>
              <a:latin typeface="Times New Roman" panose="02020603050405020304" pitchFamily="18" charset="0"/>
              <a:ea typeface="Times New Roman" panose="02020603050405020304" pitchFamily="18" charset="0"/>
            </a:endParaRPr>
          </a:p>
          <a:p>
            <a:pPr marL="450215" algn="just">
              <a:lnSpc>
                <a:spcPct val="115000"/>
              </a:lnSpc>
            </a:pPr>
            <a:r>
              <a:rPr lang="af-ZA" sz="1200" u="sng" dirty="0">
                <a:solidFill>
                  <a:srgbClr val="0000FF"/>
                </a:solidFill>
                <a:effectLst/>
                <a:latin typeface="Calibri" panose="020F0502020204030204" pitchFamily="34" charset="0"/>
                <a:ea typeface="Calibri" panose="020F0502020204030204" pitchFamily="34" charset="0"/>
                <a:hlinkClick r:id="rId3"/>
              </a:rPr>
              <a:t>https://www.youtube.com/watch?v=Lwk-iLZsk-4&amp;t=27s</a:t>
            </a:r>
            <a:r>
              <a:rPr lang="af-ZA" sz="1200" dirty="0">
                <a:solidFill>
                  <a:srgbClr val="000000"/>
                </a:solidFill>
                <a:effectLst/>
                <a:latin typeface="Calibri" panose="020F0502020204030204" pitchFamily="34" charset="0"/>
                <a:ea typeface="Calibri" panose="020F0502020204030204" pitchFamily="34" charset="0"/>
              </a:rPr>
              <a:t> (4 min 33 sek)</a:t>
            </a:r>
            <a:endParaRPr lang="en-US" sz="1200" dirty="0">
              <a:effectLst/>
              <a:latin typeface="Times New Roman" panose="02020603050405020304" pitchFamily="18" charset="0"/>
              <a:ea typeface="Times New Roman" panose="02020603050405020304" pitchFamily="18" charset="0"/>
            </a:endParaRPr>
          </a:p>
          <a:p>
            <a:pPr marL="450215" algn="just">
              <a:lnSpc>
                <a:spcPct val="115000"/>
              </a:lnSpc>
            </a:pPr>
            <a:r>
              <a:rPr lang="af-ZA" sz="1200" dirty="0">
                <a:solidFill>
                  <a:srgbClr val="000000"/>
                </a:solidFill>
                <a:effectLst/>
                <a:latin typeface="Calibri" panose="020F0502020204030204" pitchFamily="34" charset="0"/>
                <a:ea typeface="Calibri" panose="020F0502020204030204" pitchFamily="34" charset="0"/>
              </a:rPr>
              <a:t> </a:t>
            </a:r>
            <a:endParaRPr lang="en-US" sz="1200" dirty="0">
              <a:effectLst/>
              <a:latin typeface="Times New Roman" panose="02020603050405020304" pitchFamily="18" charset="0"/>
              <a:ea typeface="Times New Roman" panose="02020603050405020304" pitchFamily="18" charset="0"/>
            </a:endParaRPr>
          </a:p>
          <a:p>
            <a:pPr marL="342900" lvl="0" indent="-342900" algn="just">
              <a:lnSpc>
                <a:spcPct val="115000"/>
              </a:lnSpc>
              <a:buClr>
                <a:srgbClr val="000000"/>
              </a:buClr>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rPr>
              <a:t>Om as tiener 'n ouer te wees, is uiters uitdagend. Bespreek die vrae in </a:t>
            </a:r>
            <a:r>
              <a:rPr lang="af-ZA" sz="1200" b="1" i="1" dirty="0">
                <a:solidFill>
                  <a:srgbClr val="000000"/>
                </a:solidFill>
                <a:effectLst/>
                <a:latin typeface="Calibri" panose="020F0502020204030204" pitchFamily="34" charset="0"/>
                <a:ea typeface="Calibri" panose="020F0502020204030204" pitchFamily="34" charset="0"/>
              </a:rPr>
              <a:t>Aktiwiteit 2</a:t>
            </a:r>
            <a:r>
              <a:rPr lang="af-ZA" sz="1200" dirty="0">
                <a:solidFill>
                  <a:srgbClr val="000000"/>
                </a:solidFill>
                <a:effectLst/>
                <a:latin typeface="Calibri" panose="020F0502020204030204" pitchFamily="34" charset="0"/>
                <a:ea typeface="Calibri" panose="020F0502020204030204" pitchFamily="34" charset="0"/>
              </a:rPr>
              <a:t> (</a:t>
            </a:r>
            <a:r>
              <a:rPr lang="af-ZA" sz="1200" b="1" i="1" u="sng" dirty="0">
                <a:solidFill>
                  <a:srgbClr val="000000"/>
                </a:solidFill>
                <a:effectLst/>
                <a:latin typeface="Calibri" panose="020F0502020204030204" pitchFamily="34" charset="0"/>
                <a:ea typeface="Calibri" panose="020F0502020204030204" pitchFamily="34" charset="0"/>
              </a:rPr>
              <a:t>Les 3 – Werkkaart</a:t>
            </a:r>
            <a:r>
              <a:rPr lang="af-ZA" sz="1200" dirty="0">
                <a:solidFill>
                  <a:srgbClr val="000000"/>
                </a:solidFill>
                <a:effectLst/>
                <a:latin typeface="Calibri" panose="020F0502020204030204" pitchFamily="34" charset="0"/>
                <a:ea typeface="Calibri" panose="020F0502020204030204" pitchFamily="34" charset="0"/>
              </a:rPr>
              <a:t>) in julle groepe. </a:t>
            </a:r>
            <a:endParaRPr lang="en-US" sz="1200" dirty="0">
              <a:effectLst/>
              <a:latin typeface="Times New Roman" panose="02020603050405020304" pitchFamily="18" charset="0"/>
              <a:ea typeface="Times New Roman" panose="02020603050405020304" pitchFamily="18" charset="0"/>
            </a:endParaRPr>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4</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73691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ZA" dirty="0" err="1"/>
              <a:t>Refleksie</a:t>
            </a:r>
            <a:r>
              <a:rPr lang="en-ZA" dirty="0"/>
              <a:t> (8 min)</a:t>
            </a:r>
          </a:p>
          <a:p>
            <a:pPr marL="0" lvl="0" indent="0" algn="l" rtl="0">
              <a:lnSpc>
                <a:spcPct val="100000"/>
              </a:lnSpc>
              <a:spcBef>
                <a:spcPts val="0"/>
              </a:spcBef>
              <a:spcAft>
                <a:spcPts val="0"/>
              </a:spcAft>
              <a:buSzPts val="1400"/>
              <a:buNone/>
            </a:pPr>
            <a:endParaRPr lang="en-ZA" dirty="0"/>
          </a:p>
          <a:p>
            <a:pPr marL="342900" lvl="0" indent="-342900" algn="just">
              <a:lnSpc>
                <a:spcPct val="115000"/>
              </a:lnSpc>
              <a:buClr>
                <a:srgbClr val="000000"/>
              </a:buClr>
              <a:buFont typeface="Symbol" panose="05050102010706020507" pitchFamily="18" charset="2"/>
              <a:buChar char=""/>
            </a:pPr>
            <a:r>
              <a:rPr lang="af-ZA" sz="1800" b="1" dirty="0">
                <a:solidFill>
                  <a:srgbClr val="FF0000"/>
                </a:solidFill>
                <a:effectLst/>
                <a:latin typeface="Calibri" panose="020F0502020204030204" pitchFamily="34" charset="0"/>
                <a:ea typeface="Calibri" panose="020F0502020204030204" pitchFamily="34" charset="0"/>
              </a:rPr>
              <a:t>Nota aan onderwyser: </a:t>
            </a:r>
            <a:r>
              <a:rPr lang="en-ZA" sz="1800" dirty="0" err="1">
                <a:solidFill>
                  <a:srgbClr val="FF0000"/>
                </a:solidFill>
                <a:effectLst/>
                <a:latin typeface="Calibri" panose="020F0502020204030204" pitchFamily="34" charset="0"/>
                <a:ea typeface="Calibri" panose="020F0502020204030204" pitchFamily="34" charset="0"/>
              </a:rPr>
              <a:t>Hierdie</a:t>
            </a:r>
            <a:r>
              <a:rPr lang="en-ZA" sz="1800" dirty="0">
                <a:solidFill>
                  <a:srgbClr val="FF0000"/>
                </a:solidFill>
                <a:effectLst/>
                <a:latin typeface="Calibri" panose="020F0502020204030204" pitchFamily="34" charset="0"/>
                <a:ea typeface="Calibri" panose="020F0502020204030204" pitchFamily="34" charset="0"/>
              </a:rPr>
              <a:t> </a:t>
            </a:r>
            <a:r>
              <a:rPr lang="en-ZA" sz="1800" dirty="0" err="1">
                <a:solidFill>
                  <a:srgbClr val="FF0000"/>
                </a:solidFill>
                <a:effectLst/>
                <a:latin typeface="Calibri" panose="020F0502020204030204" pitchFamily="34" charset="0"/>
                <a:ea typeface="Calibri" panose="020F0502020204030204" pitchFamily="34" charset="0"/>
              </a:rPr>
              <a:t>aktiwiteit</a:t>
            </a:r>
            <a:r>
              <a:rPr lang="en-ZA" sz="1800" dirty="0">
                <a:solidFill>
                  <a:srgbClr val="FF0000"/>
                </a:solidFill>
                <a:effectLst/>
                <a:latin typeface="Calibri" panose="020F0502020204030204" pitchFamily="34" charset="0"/>
                <a:ea typeface="Calibri" panose="020F0502020204030204" pitchFamily="34" charset="0"/>
              </a:rPr>
              <a:t> skep 'n </a:t>
            </a:r>
            <a:r>
              <a:rPr lang="en-ZA" sz="1800" dirty="0" err="1">
                <a:solidFill>
                  <a:srgbClr val="FF0000"/>
                </a:solidFill>
                <a:effectLst/>
                <a:latin typeface="Calibri" panose="020F0502020204030204" pitchFamily="34" charset="0"/>
                <a:ea typeface="Calibri" panose="020F0502020204030204" pitchFamily="34" charset="0"/>
              </a:rPr>
              <a:t>ruimte</a:t>
            </a:r>
            <a:r>
              <a:rPr lang="en-ZA" sz="1800" dirty="0">
                <a:solidFill>
                  <a:srgbClr val="FF0000"/>
                </a:solidFill>
                <a:effectLst/>
                <a:latin typeface="Calibri" panose="020F0502020204030204" pitchFamily="34" charset="0"/>
                <a:ea typeface="Calibri" panose="020F0502020204030204" pitchFamily="34" charset="0"/>
              </a:rPr>
              <a:t> </a:t>
            </a:r>
            <a:r>
              <a:rPr lang="en-ZA" sz="1800" dirty="0" err="1">
                <a:solidFill>
                  <a:srgbClr val="FF0000"/>
                </a:solidFill>
                <a:effectLst/>
                <a:latin typeface="Calibri" panose="020F0502020204030204" pitchFamily="34" charset="0"/>
                <a:ea typeface="Calibri" panose="020F0502020204030204" pitchFamily="34" charset="0"/>
              </a:rPr>
              <a:t>waar</a:t>
            </a:r>
            <a:r>
              <a:rPr lang="en-ZA" sz="1800" dirty="0">
                <a:solidFill>
                  <a:srgbClr val="FF0000"/>
                </a:solidFill>
                <a:effectLst/>
                <a:latin typeface="Calibri" panose="020F0502020204030204" pitchFamily="34" charset="0"/>
                <a:ea typeface="Calibri" panose="020F0502020204030204" pitchFamily="34" charset="0"/>
              </a:rPr>
              <a:t> </a:t>
            </a:r>
            <a:r>
              <a:rPr lang="en-ZA" sz="1800" dirty="0" err="1">
                <a:solidFill>
                  <a:srgbClr val="FF0000"/>
                </a:solidFill>
                <a:effectLst/>
                <a:latin typeface="Calibri" panose="020F0502020204030204" pitchFamily="34" charset="0"/>
                <a:ea typeface="Calibri" panose="020F0502020204030204" pitchFamily="34" charset="0"/>
              </a:rPr>
              <a:t>leerders</a:t>
            </a:r>
            <a:r>
              <a:rPr lang="en-ZA" sz="1800" dirty="0">
                <a:solidFill>
                  <a:srgbClr val="FF0000"/>
                </a:solidFill>
                <a:effectLst/>
                <a:latin typeface="Calibri" panose="020F0502020204030204" pitchFamily="34" charset="0"/>
                <a:ea typeface="Calibri" panose="020F0502020204030204" pitchFamily="34" charset="0"/>
              </a:rPr>
              <a:t> </a:t>
            </a:r>
            <a:r>
              <a:rPr lang="en-ZA" sz="1800" dirty="0" err="1">
                <a:solidFill>
                  <a:srgbClr val="FF0000"/>
                </a:solidFill>
                <a:effectLst/>
                <a:latin typeface="Calibri" panose="020F0502020204030204" pitchFamily="34" charset="0"/>
                <a:ea typeface="Calibri" panose="020F0502020204030204" pitchFamily="34" charset="0"/>
              </a:rPr>
              <a:t>kan</a:t>
            </a:r>
            <a:r>
              <a:rPr lang="en-ZA" sz="1800" dirty="0">
                <a:solidFill>
                  <a:srgbClr val="FF0000"/>
                </a:solidFill>
                <a:effectLst/>
                <a:latin typeface="Calibri" panose="020F0502020204030204" pitchFamily="34" charset="0"/>
                <a:ea typeface="Calibri" panose="020F0502020204030204" pitchFamily="34" charset="0"/>
              </a:rPr>
              <a:t> </a:t>
            </a:r>
            <a:r>
              <a:rPr lang="en-ZA" sz="1800" dirty="0" err="1">
                <a:solidFill>
                  <a:srgbClr val="FF0000"/>
                </a:solidFill>
                <a:effectLst/>
                <a:latin typeface="Calibri" panose="020F0502020204030204" pitchFamily="34" charset="0"/>
                <a:ea typeface="Calibri" panose="020F0502020204030204" pitchFamily="34" charset="0"/>
              </a:rPr>
              <a:t>nadink</a:t>
            </a:r>
            <a:r>
              <a:rPr lang="en-ZA" sz="1800" dirty="0">
                <a:solidFill>
                  <a:srgbClr val="FF0000"/>
                </a:solidFill>
                <a:effectLst/>
                <a:latin typeface="Calibri" panose="020F0502020204030204" pitchFamily="34" charset="0"/>
                <a:ea typeface="Calibri" panose="020F0502020204030204" pitchFamily="34" charset="0"/>
              </a:rPr>
              <a:t> </a:t>
            </a:r>
            <a:r>
              <a:rPr lang="en-ZA" sz="1800" dirty="0" err="1">
                <a:solidFill>
                  <a:srgbClr val="FF0000"/>
                </a:solidFill>
                <a:effectLst/>
                <a:latin typeface="Calibri" panose="020F0502020204030204" pitchFamily="34" charset="0"/>
                <a:ea typeface="Calibri" panose="020F0502020204030204" pitchFamily="34" charset="0"/>
              </a:rPr>
              <a:t>oor</a:t>
            </a:r>
            <a:r>
              <a:rPr lang="en-ZA" sz="1800" dirty="0">
                <a:solidFill>
                  <a:srgbClr val="FF0000"/>
                </a:solidFill>
                <a:effectLst/>
                <a:latin typeface="Calibri" panose="020F0502020204030204" pitchFamily="34" charset="0"/>
                <a:ea typeface="Calibri" panose="020F0502020204030204" pitchFamily="34" charset="0"/>
              </a:rPr>
              <a:t> wat </a:t>
            </a:r>
            <a:r>
              <a:rPr lang="en-ZA" sz="1800" dirty="0" err="1">
                <a:solidFill>
                  <a:srgbClr val="FF0000"/>
                </a:solidFill>
                <a:effectLst/>
                <a:latin typeface="Calibri" panose="020F0502020204030204" pitchFamily="34" charset="0"/>
                <a:ea typeface="Calibri" panose="020F0502020204030204" pitchFamily="34" charset="0"/>
              </a:rPr>
              <a:t>hulle</a:t>
            </a:r>
            <a:r>
              <a:rPr lang="en-ZA" sz="1800" dirty="0">
                <a:solidFill>
                  <a:srgbClr val="FF0000"/>
                </a:solidFill>
                <a:effectLst/>
                <a:latin typeface="Calibri" panose="020F0502020204030204" pitchFamily="34" charset="0"/>
                <a:ea typeface="Calibri" panose="020F0502020204030204" pitchFamily="34" charset="0"/>
              </a:rPr>
              <a:t> </a:t>
            </a:r>
            <a:r>
              <a:rPr lang="en-ZA" sz="1800" dirty="0" err="1">
                <a:solidFill>
                  <a:srgbClr val="FF0000"/>
                </a:solidFill>
                <a:effectLst/>
                <a:latin typeface="Calibri" panose="020F0502020204030204" pitchFamily="34" charset="0"/>
                <a:ea typeface="Calibri" panose="020F0502020204030204" pitchFamily="34" charset="0"/>
              </a:rPr>
              <a:t>geleer</a:t>
            </a:r>
            <a:r>
              <a:rPr lang="en-ZA" sz="1800" dirty="0">
                <a:solidFill>
                  <a:srgbClr val="FF0000"/>
                </a:solidFill>
                <a:effectLst/>
                <a:latin typeface="Calibri" panose="020F0502020204030204" pitchFamily="34" charset="0"/>
                <a:ea typeface="Calibri" panose="020F0502020204030204" pitchFamily="34" charset="0"/>
              </a:rPr>
              <a:t> het </a:t>
            </a:r>
            <a:r>
              <a:rPr lang="en-ZA" sz="1800" dirty="0" err="1">
                <a:solidFill>
                  <a:srgbClr val="FF0000"/>
                </a:solidFill>
                <a:effectLst/>
                <a:latin typeface="Calibri" panose="020F0502020204030204" pitchFamily="34" charset="0"/>
                <a:ea typeface="Calibri" panose="020F0502020204030204" pitchFamily="34" charset="0"/>
              </a:rPr>
              <a:t>en</a:t>
            </a:r>
            <a:r>
              <a:rPr lang="en-ZA" sz="1800" dirty="0">
                <a:solidFill>
                  <a:srgbClr val="FF0000"/>
                </a:solidFill>
                <a:effectLst/>
                <a:latin typeface="Calibri" panose="020F0502020204030204" pitchFamily="34" charset="0"/>
                <a:ea typeface="Calibri" panose="020F0502020204030204" pitchFamily="34" charset="0"/>
              </a:rPr>
              <a:t> </a:t>
            </a:r>
            <a:r>
              <a:rPr lang="en-ZA" sz="1800" dirty="0" err="1">
                <a:solidFill>
                  <a:srgbClr val="FF0000"/>
                </a:solidFill>
                <a:effectLst/>
                <a:latin typeface="Calibri" panose="020F0502020204030204" pitchFamily="34" charset="0"/>
                <a:ea typeface="Calibri" panose="020F0502020204030204" pitchFamily="34" charset="0"/>
              </a:rPr>
              <a:t>watter</a:t>
            </a:r>
            <a:r>
              <a:rPr lang="en-ZA" sz="1800" dirty="0">
                <a:solidFill>
                  <a:srgbClr val="FF0000"/>
                </a:solidFill>
                <a:effectLst/>
                <a:latin typeface="Calibri" panose="020F0502020204030204" pitchFamily="34" charset="0"/>
                <a:ea typeface="Calibri" panose="020F0502020204030204" pitchFamily="34" charset="0"/>
              </a:rPr>
              <a:t> </a:t>
            </a:r>
            <a:r>
              <a:rPr lang="en-ZA" sz="1800" dirty="0" err="1">
                <a:solidFill>
                  <a:srgbClr val="FF0000"/>
                </a:solidFill>
                <a:effectLst/>
                <a:latin typeface="Calibri" panose="020F0502020204030204" pitchFamily="34" charset="0"/>
                <a:ea typeface="Calibri" panose="020F0502020204030204" pitchFamily="34" charset="0"/>
              </a:rPr>
              <a:t>impak</a:t>
            </a:r>
            <a:r>
              <a:rPr lang="en-ZA" sz="1800" dirty="0">
                <a:solidFill>
                  <a:srgbClr val="FF0000"/>
                </a:solidFill>
                <a:effectLst/>
                <a:latin typeface="Calibri" panose="020F0502020204030204" pitchFamily="34" charset="0"/>
                <a:ea typeface="Calibri" panose="020F0502020204030204" pitchFamily="34" charset="0"/>
              </a:rPr>
              <a:t> </a:t>
            </a:r>
            <a:r>
              <a:rPr lang="en-ZA" sz="1800" dirty="0" err="1">
                <a:solidFill>
                  <a:srgbClr val="FF0000"/>
                </a:solidFill>
                <a:effectLst/>
                <a:latin typeface="Calibri" panose="020F0502020204030204" pitchFamily="34" charset="0"/>
                <a:ea typeface="Calibri" panose="020F0502020204030204" pitchFamily="34" charset="0"/>
              </a:rPr>
              <a:t>dit</a:t>
            </a:r>
            <a:r>
              <a:rPr lang="en-ZA" sz="1800" dirty="0">
                <a:solidFill>
                  <a:srgbClr val="FF0000"/>
                </a:solidFill>
                <a:effectLst/>
                <a:latin typeface="Calibri" panose="020F0502020204030204" pitchFamily="34" charset="0"/>
                <a:ea typeface="Calibri" panose="020F0502020204030204" pitchFamily="34" charset="0"/>
              </a:rPr>
              <a:t> op </a:t>
            </a:r>
            <a:r>
              <a:rPr lang="en-ZA" sz="1800" dirty="0" err="1">
                <a:solidFill>
                  <a:srgbClr val="FF0000"/>
                </a:solidFill>
                <a:effectLst/>
                <a:latin typeface="Calibri" panose="020F0502020204030204" pitchFamily="34" charset="0"/>
                <a:ea typeface="Calibri" panose="020F0502020204030204" pitchFamily="34" charset="0"/>
              </a:rPr>
              <a:t>hulle</a:t>
            </a:r>
            <a:r>
              <a:rPr lang="en-ZA" sz="1800" dirty="0">
                <a:solidFill>
                  <a:srgbClr val="FF0000"/>
                </a:solidFill>
                <a:effectLst/>
                <a:latin typeface="Calibri" panose="020F0502020204030204" pitchFamily="34" charset="0"/>
                <a:ea typeface="Calibri" panose="020F0502020204030204" pitchFamily="34" charset="0"/>
              </a:rPr>
              <a:t> </a:t>
            </a:r>
            <a:r>
              <a:rPr lang="en-ZA" sz="1800" dirty="0" err="1">
                <a:solidFill>
                  <a:srgbClr val="FF0000"/>
                </a:solidFill>
                <a:effectLst/>
                <a:latin typeface="Calibri" panose="020F0502020204030204" pitchFamily="34" charset="0"/>
                <a:ea typeface="Calibri" panose="020F0502020204030204" pitchFamily="34" charset="0"/>
              </a:rPr>
              <a:t>toekoms</a:t>
            </a:r>
            <a:r>
              <a:rPr lang="en-ZA" sz="1800" dirty="0">
                <a:solidFill>
                  <a:srgbClr val="FF0000"/>
                </a:solidFill>
                <a:effectLst/>
                <a:latin typeface="Calibri" panose="020F0502020204030204" pitchFamily="34" charset="0"/>
                <a:ea typeface="Calibri" panose="020F0502020204030204" pitchFamily="34" charset="0"/>
              </a:rPr>
              <a:t> </a:t>
            </a:r>
            <a:r>
              <a:rPr lang="en-ZA" sz="1800" dirty="0" err="1">
                <a:solidFill>
                  <a:srgbClr val="FF0000"/>
                </a:solidFill>
                <a:effectLst/>
                <a:latin typeface="Calibri" panose="020F0502020204030204" pitchFamily="34" charset="0"/>
                <a:ea typeface="Calibri" panose="020F0502020204030204" pitchFamily="34" charset="0"/>
              </a:rPr>
              <a:t>kan</a:t>
            </a:r>
            <a:r>
              <a:rPr lang="en-ZA" sz="1800" dirty="0">
                <a:solidFill>
                  <a:srgbClr val="FF0000"/>
                </a:solidFill>
                <a:effectLst/>
                <a:latin typeface="Calibri" panose="020F0502020204030204" pitchFamily="34" charset="0"/>
                <a:ea typeface="Calibri" panose="020F0502020204030204" pitchFamily="34" charset="0"/>
              </a:rPr>
              <a:t> </a:t>
            </a:r>
            <a:r>
              <a:rPr lang="en-ZA" sz="1800" dirty="0" err="1">
                <a:solidFill>
                  <a:srgbClr val="FF0000"/>
                </a:solidFill>
                <a:effectLst/>
                <a:latin typeface="Calibri" panose="020F0502020204030204" pitchFamily="34" charset="0"/>
                <a:ea typeface="Calibri" panose="020F0502020204030204" pitchFamily="34" charset="0"/>
              </a:rPr>
              <a:t>hê</a:t>
            </a:r>
            <a:r>
              <a:rPr lang="en-ZA" sz="1800" dirty="0">
                <a:solidFill>
                  <a:srgbClr val="FF0000"/>
                </a:solidFill>
                <a:effectLst/>
                <a:latin typeface="Calibri" panose="020F0502020204030204" pitchFamily="34" charset="0"/>
                <a:ea typeface="Calibri" panose="020F0502020204030204" pitchFamily="34" charset="0"/>
              </a:rPr>
              <a:t>. Die </a:t>
            </a:r>
            <a:r>
              <a:rPr lang="en-ZA" sz="1800" dirty="0" err="1">
                <a:solidFill>
                  <a:srgbClr val="FF0000"/>
                </a:solidFill>
                <a:effectLst/>
                <a:latin typeface="Calibri" panose="020F0502020204030204" pitchFamily="34" charset="0"/>
                <a:ea typeface="Calibri" panose="020F0502020204030204" pitchFamily="34" charset="0"/>
              </a:rPr>
              <a:t>aktiwiteit</a:t>
            </a:r>
            <a:r>
              <a:rPr lang="en-ZA" sz="1800" dirty="0">
                <a:solidFill>
                  <a:srgbClr val="FF0000"/>
                </a:solidFill>
                <a:effectLst/>
                <a:latin typeface="Calibri" panose="020F0502020204030204" pitchFamily="34" charset="0"/>
                <a:ea typeface="Calibri" panose="020F0502020204030204" pitchFamily="34" charset="0"/>
              </a:rPr>
              <a:t> sluit </a:t>
            </a:r>
            <a:r>
              <a:rPr lang="en-ZA" sz="1800" dirty="0" err="1">
                <a:solidFill>
                  <a:srgbClr val="FF0000"/>
                </a:solidFill>
                <a:effectLst/>
                <a:latin typeface="Calibri" panose="020F0502020204030204" pitchFamily="34" charset="0"/>
                <a:ea typeface="Calibri" panose="020F0502020204030204" pitchFamily="34" charset="0"/>
              </a:rPr>
              <a:t>besprekingspunte</a:t>
            </a:r>
            <a:r>
              <a:rPr lang="en-ZA" sz="1800" dirty="0">
                <a:solidFill>
                  <a:srgbClr val="FF0000"/>
                </a:solidFill>
                <a:effectLst/>
                <a:latin typeface="Calibri" panose="020F0502020204030204" pitchFamily="34" charset="0"/>
                <a:ea typeface="Calibri" panose="020F0502020204030204" pitchFamily="34" charset="0"/>
              </a:rPr>
              <a:t> in om die </a:t>
            </a:r>
            <a:r>
              <a:rPr lang="en-ZA" sz="1800" dirty="0" err="1">
                <a:solidFill>
                  <a:srgbClr val="FF0000"/>
                </a:solidFill>
                <a:effectLst/>
                <a:latin typeface="Calibri" panose="020F0502020204030204" pitchFamily="34" charset="0"/>
                <a:ea typeface="Calibri" panose="020F0502020204030204" pitchFamily="34" charset="0"/>
              </a:rPr>
              <a:t>leerder</a:t>
            </a:r>
            <a:r>
              <a:rPr lang="en-ZA" sz="1800" dirty="0">
                <a:solidFill>
                  <a:srgbClr val="FF0000"/>
                </a:solidFill>
                <a:effectLst/>
                <a:latin typeface="Calibri" panose="020F0502020204030204" pitchFamily="34" charset="0"/>
                <a:ea typeface="Calibri" panose="020F0502020204030204" pitchFamily="34" charset="0"/>
              </a:rPr>
              <a:t> se </a:t>
            </a:r>
            <a:r>
              <a:rPr lang="en-ZA" sz="1800" dirty="0" err="1">
                <a:solidFill>
                  <a:srgbClr val="FF0000"/>
                </a:solidFill>
                <a:effectLst/>
                <a:latin typeface="Calibri" panose="020F0502020204030204" pitchFamily="34" charset="0"/>
                <a:ea typeface="Calibri" panose="020F0502020204030204" pitchFamily="34" charset="0"/>
              </a:rPr>
              <a:t>gedagtes</a:t>
            </a:r>
            <a:r>
              <a:rPr lang="en-ZA" sz="1800" dirty="0">
                <a:solidFill>
                  <a:srgbClr val="FF0000"/>
                </a:solidFill>
                <a:effectLst/>
                <a:latin typeface="Calibri" panose="020F0502020204030204" pitchFamily="34" charset="0"/>
                <a:ea typeface="Calibri" panose="020F0502020204030204" pitchFamily="34" charset="0"/>
              </a:rPr>
              <a:t> </a:t>
            </a:r>
            <a:r>
              <a:rPr lang="en-ZA" sz="1800" dirty="0" err="1">
                <a:solidFill>
                  <a:srgbClr val="FF0000"/>
                </a:solidFill>
                <a:effectLst/>
                <a:latin typeface="Calibri" panose="020F0502020204030204" pitchFamily="34" charset="0"/>
                <a:ea typeface="Calibri" panose="020F0502020204030204" pitchFamily="34" charset="0"/>
              </a:rPr>
              <a:t>te</a:t>
            </a:r>
            <a:r>
              <a:rPr lang="en-ZA" sz="1800" dirty="0">
                <a:solidFill>
                  <a:srgbClr val="FF0000"/>
                </a:solidFill>
                <a:effectLst/>
                <a:latin typeface="Calibri" panose="020F0502020204030204" pitchFamily="34" charset="0"/>
                <a:ea typeface="Calibri" panose="020F0502020204030204" pitchFamily="34" charset="0"/>
              </a:rPr>
              <a:t> lei. </a:t>
            </a:r>
            <a:r>
              <a:rPr lang="en-ZA" sz="1800" dirty="0" err="1">
                <a:solidFill>
                  <a:srgbClr val="FF0000"/>
                </a:solidFill>
                <a:effectLst/>
                <a:latin typeface="Calibri" panose="020F0502020204030204" pitchFamily="34" charset="0"/>
                <a:ea typeface="Calibri" panose="020F0502020204030204" pitchFamily="34" charset="0"/>
              </a:rPr>
              <a:t>Omdat</a:t>
            </a:r>
            <a:r>
              <a:rPr lang="en-ZA" sz="1800" dirty="0">
                <a:solidFill>
                  <a:srgbClr val="FF0000"/>
                </a:solidFill>
                <a:effectLst/>
                <a:latin typeface="Calibri" panose="020F0502020204030204" pitchFamily="34" charset="0"/>
                <a:ea typeface="Calibri" panose="020F0502020204030204" pitchFamily="34" charset="0"/>
              </a:rPr>
              <a:t> </a:t>
            </a:r>
            <a:r>
              <a:rPr lang="en-ZA" sz="1800" dirty="0" err="1">
                <a:solidFill>
                  <a:srgbClr val="FF0000"/>
                </a:solidFill>
                <a:effectLst/>
                <a:latin typeface="Calibri" panose="020F0502020204030204" pitchFamily="34" charset="0"/>
                <a:ea typeface="Calibri" panose="020F0502020204030204" pitchFamily="34" charset="0"/>
              </a:rPr>
              <a:t>dit</a:t>
            </a:r>
            <a:r>
              <a:rPr lang="en-ZA" sz="1800" dirty="0">
                <a:solidFill>
                  <a:srgbClr val="FF0000"/>
                </a:solidFill>
                <a:effectLst/>
                <a:latin typeface="Calibri" panose="020F0502020204030204" pitchFamily="34" charset="0"/>
                <a:ea typeface="Calibri" panose="020F0502020204030204" pitchFamily="34" charset="0"/>
              </a:rPr>
              <a:t> 'n private brief is, </a:t>
            </a:r>
            <a:r>
              <a:rPr lang="en-ZA" sz="1800" dirty="0" err="1">
                <a:solidFill>
                  <a:srgbClr val="FF0000"/>
                </a:solidFill>
                <a:effectLst/>
                <a:latin typeface="Calibri" panose="020F0502020204030204" pitchFamily="34" charset="0"/>
                <a:ea typeface="Calibri" panose="020F0502020204030204" pitchFamily="34" charset="0"/>
              </a:rPr>
              <a:t>kan</a:t>
            </a:r>
            <a:r>
              <a:rPr lang="en-ZA" sz="1800" dirty="0">
                <a:solidFill>
                  <a:srgbClr val="FF0000"/>
                </a:solidFill>
                <a:effectLst/>
                <a:latin typeface="Calibri" panose="020F0502020204030204" pitchFamily="34" charset="0"/>
                <a:ea typeface="Calibri" panose="020F0502020204030204" pitchFamily="34" charset="0"/>
              </a:rPr>
              <a:t> </a:t>
            </a:r>
            <a:r>
              <a:rPr lang="en-ZA" sz="1800" dirty="0" err="1">
                <a:solidFill>
                  <a:srgbClr val="FF0000"/>
                </a:solidFill>
                <a:effectLst/>
                <a:latin typeface="Calibri" panose="020F0502020204030204" pitchFamily="34" charset="0"/>
                <a:ea typeface="Calibri" panose="020F0502020204030204" pitchFamily="34" charset="0"/>
              </a:rPr>
              <a:t>leerders</a:t>
            </a:r>
            <a:r>
              <a:rPr lang="en-ZA" sz="1800" dirty="0">
                <a:solidFill>
                  <a:srgbClr val="FF0000"/>
                </a:solidFill>
                <a:effectLst/>
                <a:latin typeface="Calibri" panose="020F0502020204030204" pitchFamily="34" charset="0"/>
                <a:ea typeface="Calibri" panose="020F0502020204030204" pitchFamily="34" charset="0"/>
              </a:rPr>
              <a:t> </a:t>
            </a:r>
            <a:r>
              <a:rPr lang="en-ZA" sz="1800" dirty="0" err="1">
                <a:solidFill>
                  <a:srgbClr val="FF0000"/>
                </a:solidFill>
                <a:effectLst/>
                <a:latin typeface="Calibri" panose="020F0502020204030204" pitchFamily="34" charset="0"/>
                <a:ea typeface="Calibri" panose="020F0502020204030204" pitchFamily="34" charset="0"/>
              </a:rPr>
              <a:t>aangemoedig</a:t>
            </a:r>
            <a:r>
              <a:rPr lang="en-ZA" sz="1800" dirty="0">
                <a:solidFill>
                  <a:srgbClr val="FF0000"/>
                </a:solidFill>
                <a:effectLst/>
                <a:latin typeface="Calibri" panose="020F0502020204030204" pitchFamily="34" charset="0"/>
                <a:ea typeface="Calibri" panose="020F0502020204030204" pitchFamily="34" charset="0"/>
              </a:rPr>
              <a:t> word om </a:t>
            </a:r>
            <a:r>
              <a:rPr lang="en-ZA" sz="1800" dirty="0" err="1">
                <a:solidFill>
                  <a:srgbClr val="FF0000"/>
                </a:solidFill>
                <a:effectLst/>
                <a:latin typeface="Calibri" panose="020F0502020204030204" pitchFamily="34" charset="0"/>
                <a:ea typeface="Calibri" panose="020F0502020204030204" pitchFamily="34" charset="0"/>
              </a:rPr>
              <a:t>dit</a:t>
            </a:r>
            <a:r>
              <a:rPr lang="en-ZA" sz="1800" dirty="0">
                <a:solidFill>
                  <a:srgbClr val="FF0000"/>
                </a:solidFill>
                <a:effectLst/>
                <a:latin typeface="Calibri" panose="020F0502020204030204" pitchFamily="34" charset="0"/>
                <a:ea typeface="Calibri" panose="020F0502020204030204" pitchFamily="34" charset="0"/>
              </a:rPr>
              <a:t> op </a:t>
            </a:r>
            <a:r>
              <a:rPr lang="en-ZA" sz="1800" dirty="0" err="1">
                <a:solidFill>
                  <a:srgbClr val="FF0000"/>
                </a:solidFill>
                <a:effectLst/>
                <a:latin typeface="Calibri" panose="020F0502020204030204" pitchFamily="34" charset="0"/>
                <a:ea typeface="Calibri" panose="020F0502020204030204" pitchFamily="34" charset="0"/>
              </a:rPr>
              <a:t>te</a:t>
            </a:r>
            <a:r>
              <a:rPr lang="en-ZA" sz="1800" dirty="0">
                <a:solidFill>
                  <a:srgbClr val="FF0000"/>
                </a:solidFill>
                <a:effectLst/>
                <a:latin typeface="Calibri" panose="020F0502020204030204" pitchFamily="34" charset="0"/>
                <a:ea typeface="Calibri" panose="020F0502020204030204" pitchFamily="34" charset="0"/>
              </a:rPr>
              <a:t> </a:t>
            </a:r>
            <a:r>
              <a:rPr lang="en-ZA" sz="1800" dirty="0" err="1">
                <a:solidFill>
                  <a:srgbClr val="FF0000"/>
                </a:solidFill>
                <a:effectLst/>
                <a:latin typeface="Calibri" panose="020F0502020204030204" pitchFamily="34" charset="0"/>
                <a:ea typeface="Calibri" panose="020F0502020204030204" pitchFamily="34" charset="0"/>
              </a:rPr>
              <a:t>vou</a:t>
            </a:r>
            <a:r>
              <a:rPr lang="en-ZA" sz="1800" dirty="0">
                <a:solidFill>
                  <a:srgbClr val="FF0000"/>
                </a:solidFill>
                <a:effectLst/>
                <a:latin typeface="Calibri" panose="020F0502020204030204" pitchFamily="34" charset="0"/>
                <a:ea typeface="Calibri" panose="020F0502020204030204" pitchFamily="34" charset="0"/>
              </a:rPr>
              <a:t>, in 'n </a:t>
            </a:r>
            <a:r>
              <a:rPr lang="en-ZA" sz="1800" dirty="0" err="1">
                <a:solidFill>
                  <a:srgbClr val="FF0000"/>
                </a:solidFill>
                <a:effectLst/>
                <a:latin typeface="Calibri" panose="020F0502020204030204" pitchFamily="34" charset="0"/>
                <a:ea typeface="Calibri" panose="020F0502020204030204" pitchFamily="34" charset="0"/>
              </a:rPr>
              <a:t>koevert</a:t>
            </a:r>
            <a:r>
              <a:rPr lang="en-ZA" sz="1800" dirty="0">
                <a:solidFill>
                  <a:srgbClr val="FF0000"/>
                </a:solidFill>
                <a:effectLst/>
                <a:latin typeface="Calibri" panose="020F0502020204030204" pitchFamily="34" charset="0"/>
                <a:ea typeface="Calibri" panose="020F0502020204030204" pitchFamily="34" charset="0"/>
              </a:rPr>
              <a:t> </a:t>
            </a:r>
            <a:r>
              <a:rPr lang="en-ZA" sz="1800" dirty="0" err="1">
                <a:solidFill>
                  <a:srgbClr val="FF0000"/>
                </a:solidFill>
                <a:effectLst/>
                <a:latin typeface="Calibri" panose="020F0502020204030204" pitchFamily="34" charset="0"/>
                <a:ea typeface="Calibri" panose="020F0502020204030204" pitchFamily="34" charset="0"/>
              </a:rPr>
              <a:t>te</a:t>
            </a:r>
            <a:r>
              <a:rPr lang="en-ZA" sz="1800" dirty="0">
                <a:solidFill>
                  <a:srgbClr val="FF0000"/>
                </a:solidFill>
                <a:effectLst/>
                <a:latin typeface="Calibri" panose="020F0502020204030204" pitchFamily="34" charset="0"/>
                <a:ea typeface="Calibri" panose="020F0502020204030204" pitchFamily="34" charset="0"/>
              </a:rPr>
              <a:t> </a:t>
            </a:r>
            <a:r>
              <a:rPr lang="en-ZA" sz="1800" dirty="0" err="1">
                <a:solidFill>
                  <a:srgbClr val="FF0000"/>
                </a:solidFill>
                <a:effectLst/>
                <a:latin typeface="Calibri" panose="020F0502020204030204" pitchFamily="34" charset="0"/>
                <a:ea typeface="Calibri" panose="020F0502020204030204" pitchFamily="34" charset="0"/>
              </a:rPr>
              <a:t>plaas</a:t>
            </a:r>
            <a:r>
              <a:rPr lang="en-ZA" sz="1800" dirty="0">
                <a:solidFill>
                  <a:srgbClr val="FF0000"/>
                </a:solidFill>
                <a:effectLst/>
                <a:latin typeface="Calibri" panose="020F0502020204030204" pitchFamily="34" charset="0"/>
                <a:ea typeface="Calibri" panose="020F0502020204030204" pitchFamily="34" charset="0"/>
              </a:rPr>
              <a:t>, </a:t>
            </a:r>
            <a:r>
              <a:rPr lang="en-ZA" sz="1800" dirty="0" err="1">
                <a:solidFill>
                  <a:srgbClr val="FF0000"/>
                </a:solidFill>
                <a:effectLst/>
                <a:latin typeface="Calibri" panose="020F0502020204030204" pitchFamily="34" charset="0"/>
                <a:ea typeface="Calibri" panose="020F0502020204030204" pitchFamily="34" charset="0"/>
              </a:rPr>
              <a:t>en</a:t>
            </a:r>
            <a:r>
              <a:rPr lang="en-ZA" sz="1800" dirty="0">
                <a:solidFill>
                  <a:srgbClr val="FF0000"/>
                </a:solidFill>
                <a:effectLst/>
                <a:latin typeface="Calibri" panose="020F0502020204030204" pitchFamily="34" charset="0"/>
                <a:ea typeface="Calibri" panose="020F0502020204030204" pitchFamily="34" charset="0"/>
              </a:rPr>
              <a:t> die datum </a:t>
            </a:r>
            <a:r>
              <a:rPr lang="en-ZA" sz="1800" dirty="0" err="1">
                <a:solidFill>
                  <a:srgbClr val="FF0000"/>
                </a:solidFill>
                <a:effectLst/>
                <a:latin typeface="Calibri" panose="020F0502020204030204" pitchFamily="34" charset="0"/>
                <a:ea typeface="Calibri" panose="020F0502020204030204" pitchFamily="34" charset="0"/>
              </a:rPr>
              <a:t>aan</a:t>
            </a:r>
            <a:r>
              <a:rPr lang="en-ZA" sz="1800" dirty="0">
                <a:solidFill>
                  <a:srgbClr val="FF0000"/>
                </a:solidFill>
                <a:effectLst/>
                <a:latin typeface="Calibri" panose="020F0502020204030204" pitchFamily="34" charset="0"/>
                <a:ea typeface="Calibri" panose="020F0502020204030204" pitchFamily="34" charset="0"/>
              </a:rPr>
              <a:t> die </a:t>
            </a:r>
            <a:r>
              <a:rPr lang="en-ZA" sz="1800" dirty="0" err="1">
                <a:solidFill>
                  <a:srgbClr val="FF0000"/>
                </a:solidFill>
                <a:effectLst/>
                <a:latin typeface="Calibri" panose="020F0502020204030204" pitchFamily="34" charset="0"/>
                <a:ea typeface="Calibri" panose="020F0502020204030204" pitchFamily="34" charset="0"/>
              </a:rPr>
              <a:t>buitekant</a:t>
            </a:r>
            <a:r>
              <a:rPr lang="en-ZA" sz="1800" dirty="0">
                <a:solidFill>
                  <a:srgbClr val="FF0000"/>
                </a:solidFill>
                <a:effectLst/>
                <a:latin typeface="Calibri" panose="020F0502020204030204" pitchFamily="34" charset="0"/>
                <a:ea typeface="Calibri" panose="020F0502020204030204" pitchFamily="34" charset="0"/>
              </a:rPr>
              <a:t> </a:t>
            </a:r>
            <a:r>
              <a:rPr lang="en-ZA" sz="1800" dirty="0" err="1">
                <a:solidFill>
                  <a:srgbClr val="FF0000"/>
                </a:solidFill>
                <a:effectLst/>
                <a:latin typeface="Calibri" panose="020F0502020204030204" pitchFamily="34" charset="0"/>
                <a:ea typeface="Calibri" panose="020F0502020204030204" pitchFamily="34" charset="0"/>
              </a:rPr>
              <a:t>te</a:t>
            </a:r>
            <a:r>
              <a:rPr lang="en-ZA" sz="1800" dirty="0">
                <a:solidFill>
                  <a:srgbClr val="FF0000"/>
                </a:solidFill>
                <a:effectLst/>
                <a:latin typeface="Calibri" panose="020F0502020204030204" pitchFamily="34" charset="0"/>
                <a:ea typeface="Calibri" panose="020F0502020204030204" pitchFamily="34" charset="0"/>
              </a:rPr>
              <a:t> </a:t>
            </a:r>
            <a:r>
              <a:rPr lang="en-ZA" sz="1800" dirty="0" err="1">
                <a:solidFill>
                  <a:srgbClr val="FF0000"/>
                </a:solidFill>
                <a:effectLst/>
                <a:latin typeface="Calibri" panose="020F0502020204030204" pitchFamily="34" charset="0"/>
                <a:ea typeface="Calibri" panose="020F0502020204030204" pitchFamily="34" charset="0"/>
              </a:rPr>
              <a:t>skryf</a:t>
            </a:r>
            <a:r>
              <a:rPr lang="en-ZA" sz="1800" dirty="0">
                <a:solidFill>
                  <a:srgbClr val="FF0000"/>
                </a:solidFill>
                <a:effectLst/>
                <a:latin typeface="Calibri" panose="020F0502020204030204" pitchFamily="34" charset="0"/>
                <a:ea typeface="Calibri" panose="020F0502020204030204" pitchFamily="34" charset="0"/>
              </a:rPr>
              <a:t> </a:t>
            </a:r>
            <a:r>
              <a:rPr lang="en-ZA" sz="1800" dirty="0" err="1">
                <a:solidFill>
                  <a:srgbClr val="FF0000"/>
                </a:solidFill>
                <a:effectLst/>
                <a:latin typeface="Calibri" panose="020F0502020204030204" pitchFamily="34" charset="0"/>
                <a:ea typeface="Calibri" panose="020F0502020204030204" pitchFamily="34" charset="0"/>
              </a:rPr>
              <a:t>sodat</a:t>
            </a:r>
            <a:r>
              <a:rPr lang="en-ZA" sz="1800" dirty="0">
                <a:solidFill>
                  <a:srgbClr val="FF0000"/>
                </a:solidFill>
                <a:effectLst/>
                <a:latin typeface="Calibri" panose="020F0502020204030204" pitchFamily="34" charset="0"/>
                <a:ea typeface="Calibri" panose="020F0502020204030204" pitchFamily="34" charset="0"/>
              </a:rPr>
              <a:t> </a:t>
            </a:r>
            <a:r>
              <a:rPr lang="en-ZA" sz="1800" dirty="0" err="1">
                <a:solidFill>
                  <a:srgbClr val="FF0000"/>
                </a:solidFill>
                <a:effectLst/>
                <a:latin typeface="Calibri" panose="020F0502020204030204" pitchFamily="34" charset="0"/>
                <a:ea typeface="Calibri" panose="020F0502020204030204" pitchFamily="34" charset="0"/>
              </a:rPr>
              <a:t>hulle</a:t>
            </a:r>
            <a:r>
              <a:rPr lang="en-ZA" sz="1800" dirty="0">
                <a:solidFill>
                  <a:srgbClr val="FF0000"/>
                </a:solidFill>
                <a:effectLst/>
                <a:latin typeface="Calibri" panose="020F0502020204030204" pitchFamily="34" charset="0"/>
                <a:ea typeface="Calibri" panose="020F0502020204030204" pitchFamily="34" charset="0"/>
              </a:rPr>
              <a:t> </a:t>
            </a:r>
            <a:r>
              <a:rPr lang="en-ZA" sz="1800" dirty="0" err="1">
                <a:solidFill>
                  <a:srgbClr val="FF0000"/>
                </a:solidFill>
                <a:effectLst/>
                <a:latin typeface="Calibri" panose="020F0502020204030204" pitchFamily="34" charset="0"/>
                <a:ea typeface="Calibri" panose="020F0502020204030204" pitchFamily="34" charset="0"/>
              </a:rPr>
              <a:t>dit</a:t>
            </a:r>
            <a:r>
              <a:rPr lang="en-ZA" sz="1800" dirty="0">
                <a:solidFill>
                  <a:srgbClr val="FF0000"/>
                </a:solidFill>
                <a:effectLst/>
                <a:latin typeface="Calibri" panose="020F0502020204030204" pitchFamily="34" charset="0"/>
                <a:ea typeface="Calibri" panose="020F0502020204030204" pitchFamily="34" charset="0"/>
              </a:rPr>
              <a:t> </a:t>
            </a:r>
            <a:r>
              <a:rPr lang="en-ZA" sz="1800" dirty="0" err="1">
                <a:solidFill>
                  <a:srgbClr val="FF0000"/>
                </a:solidFill>
                <a:effectLst/>
                <a:latin typeface="Calibri" panose="020F0502020204030204" pitchFamily="34" charset="0"/>
                <a:ea typeface="Calibri" panose="020F0502020204030204" pitchFamily="34" charset="0"/>
              </a:rPr>
              <a:t>oor</a:t>
            </a:r>
            <a:r>
              <a:rPr lang="en-ZA" sz="1800" dirty="0">
                <a:solidFill>
                  <a:srgbClr val="FF0000"/>
                </a:solidFill>
                <a:effectLst/>
                <a:latin typeface="Calibri" panose="020F0502020204030204" pitchFamily="34" charset="0"/>
                <a:ea typeface="Calibri" panose="020F0502020204030204" pitchFamily="34" charset="0"/>
              </a:rPr>
              <a:t> 4 </a:t>
            </a:r>
            <a:r>
              <a:rPr lang="en-ZA" sz="1800" dirty="0" err="1">
                <a:solidFill>
                  <a:srgbClr val="FF0000"/>
                </a:solidFill>
                <a:effectLst/>
                <a:latin typeface="Calibri" panose="020F0502020204030204" pitchFamily="34" charset="0"/>
                <a:ea typeface="Calibri" panose="020F0502020204030204" pitchFamily="34" charset="0"/>
              </a:rPr>
              <a:t>jaar</a:t>
            </a:r>
            <a:r>
              <a:rPr lang="en-ZA" sz="1800" dirty="0">
                <a:solidFill>
                  <a:srgbClr val="FF0000"/>
                </a:solidFill>
                <a:effectLst/>
                <a:latin typeface="Calibri" panose="020F0502020204030204" pitchFamily="34" charset="0"/>
                <a:ea typeface="Calibri" panose="020F0502020204030204" pitchFamily="34" charset="0"/>
              </a:rPr>
              <a:t> </a:t>
            </a:r>
            <a:r>
              <a:rPr lang="en-ZA" sz="1800" dirty="0" err="1">
                <a:solidFill>
                  <a:srgbClr val="FF0000"/>
                </a:solidFill>
                <a:effectLst/>
                <a:latin typeface="Calibri" panose="020F0502020204030204" pitchFamily="34" charset="0"/>
                <a:ea typeface="Calibri" panose="020F0502020204030204" pitchFamily="34" charset="0"/>
              </a:rPr>
              <a:t>kan</a:t>
            </a:r>
            <a:r>
              <a:rPr lang="en-ZA" sz="1800" dirty="0">
                <a:solidFill>
                  <a:srgbClr val="FF0000"/>
                </a:solidFill>
                <a:effectLst/>
                <a:latin typeface="Calibri" panose="020F0502020204030204" pitchFamily="34" charset="0"/>
                <a:ea typeface="Calibri" panose="020F0502020204030204" pitchFamily="34" charset="0"/>
              </a:rPr>
              <a:t> </a:t>
            </a:r>
            <a:r>
              <a:rPr lang="en-ZA" sz="1800" dirty="0" err="1">
                <a:solidFill>
                  <a:srgbClr val="FF0000"/>
                </a:solidFill>
                <a:effectLst/>
                <a:latin typeface="Calibri" panose="020F0502020204030204" pitchFamily="34" charset="0"/>
                <a:ea typeface="Calibri" panose="020F0502020204030204" pitchFamily="34" charset="0"/>
              </a:rPr>
              <a:t>oopmaak</a:t>
            </a:r>
            <a:r>
              <a:rPr lang="en-ZA" sz="1800" dirty="0">
                <a:solidFill>
                  <a:srgbClr val="FF0000"/>
                </a:solidFill>
                <a:effectLst/>
                <a:latin typeface="Calibri" panose="020F0502020204030204" pitchFamily="34" charset="0"/>
                <a:ea typeface="Calibri" panose="020F0502020204030204" pitchFamily="34" charset="0"/>
              </a:rPr>
              <a:t>.</a:t>
            </a:r>
            <a:endParaRPr lang="en-US" sz="1800" dirty="0">
              <a:effectLst/>
              <a:latin typeface="Times New Roman" panose="02020603050405020304" pitchFamily="18" charset="0"/>
              <a:ea typeface="Times New Roman" panose="02020603050405020304" pitchFamily="18" charset="0"/>
            </a:endParaRPr>
          </a:p>
          <a:p>
            <a:pPr marL="457200" algn="just">
              <a:lnSpc>
                <a:spcPct val="115000"/>
              </a:lnSpc>
            </a:pPr>
            <a:r>
              <a:rPr lang="af-ZA" sz="1800" dirty="0">
                <a:solidFill>
                  <a:srgbClr val="FF0000"/>
                </a:solidFill>
                <a:effectLst/>
                <a:latin typeface="Calibri" panose="020F050202020403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Clr>
                <a:srgbClr val="000000"/>
              </a:buClr>
              <a:buFont typeface="Symbol" panose="05050102010706020507" pitchFamily="18" charset="2"/>
              <a:buChar char=""/>
            </a:pPr>
            <a:r>
              <a:rPr lang="en-ZA" sz="1800" dirty="0">
                <a:solidFill>
                  <a:srgbClr val="000000"/>
                </a:solidFill>
                <a:effectLst/>
                <a:latin typeface="Calibri" panose="020F0502020204030204" pitchFamily="34" charset="0"/>
                <a:ea typeface="Calibri" panose="020F0502020204030204" pitchFamily="34" charset="0"/>
              </a:rPr>
              <a:t>Ons het </a:t>
            </a:r>
            <a:r>
              <a:rPr lang="en-ZA" sz="1800" dirty="0" err="1">
                <a:solidFill>
                  <a:srgbClr val="000000"/>
                </a:solidFill>
                <a:effectLst/>
                <a:latin typeface="Calibri" panose="020F0502020204030204" pitchFamily="34" charset="0"/>
                <a:ea typeface="Calibri" panose="020F0502020204030204" pitchFamily="34" charset="0"/>
              </a:rPr>
              <a:t>baie</a:t>
            </a:r>
            <a:r>
              <a:rPr lang="en-ZA" sz="1800" dirty="0">
                <a:solidFill>
                  <a:srgbClr val="000000"/>
                </a:solidFill>
                <a:effectLst/>
                <a:latin typeface="Calibri" panose="020F0502020204030204" pitchFamily="34" charset="0"/>
                <a:ea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rPr>
              <a:t>inhoud</a:t>
            </a:r>
            <a:r>
              <a:rPr lang="en-ZA" sz="1800" dirty="0">
                <a:solidFill>
                  <a:srgbClr val="000000"/>
                </a:solidFill>
                <a:effectLst/>
                <a:latin typeface="Calibri" panose="020F0502020204030204" pitchFamily="34" charset="0"/>
                <a:ea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rPr>
              <a:t>behandel</a:t>
            </a:r>
            <a:r>
              <a:rPr lang="en-ZA" sz="1800" dirty="0">
                <a:solidFill>
                  <a:srgbClr val="000000"/>
                </a:solidFill>
                <a:effectLst/>
                <a:latin typeface="Calibri" panose="020F0502020204030204" pitchFamily="34" charset="0"/>
                <a:ea typeface="Calibri" panose="020F0502020204030204" pitchFamily="34" charset="0"/>
              </a:rPr>
              <a:t> in die </a:t>
            </a:r>
            <a:r>
              <a:rPr lang="en-ZA" sz="1800" dirty="0" err="1">
                <a:solidFill>
                  <a:srgbClr val="000000"/>
                </a:solidFill>
                <a:effectLst/>
                <a:latin typeface="Calibri" panose="020F0502020204030204" pitchFamily="34" charset="0"/>
                <a:ea typeface="Calibri" panose="020F0502020204030204" pitchFamily="34" charset="0"/>
              </a:rPr>
              <a:t>afgelope</a:t>
            </a:r>
            <a:r>
              <a:rPr lang="en-ZA" sz="1800" dirty="0">
                <a:solidFill>
                  <a:srgbClr val="000000"/>
                </a:solidFill>
                <a:effectLst/>
                <a:latin typeface="Calibri" panose="020F0502020204030204" pitchFamily="34" charset="0"/>
                <a:ea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rPr>
              <a:t>lesse</a:t>
            </a:r>
            <a:r>
              <a:rPr lang="en-ZA" sz="1800" dirty="0">
                <a:solidFill>
                  <a:srgbClr val="000000"/>
                </a:solidFill>
                <a:effectLst/>
                <a:latin typeface="Calibri" panose="020F0502020204030204" pitchFamily="34" charset="0"/>
                <a:ea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rPr>
              <a:t>oor</a:t>
            </a:r>
            <a:r>
              <a:rPr lang="en-ZA" sz="1800" dirty="0">
                <a:solidFill>
                  <a:srgbClr val="000000"/>
                </a:solidFill>
                <a:effectLst/>
                <a:latin typeface="Calibri" panose="020F0502020204030204" pitchFamily="34" charset="0"/>
                <a:ea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rPr>
              <a:t>seksuele</a:t>
            </a:r>
            <a:r>
              <a:rPr lang="en-ZA" sz="1800" dirty="0">
                <a:solidFill>
                  <a:srgbClr val="000000"/>
                </a:solidFill>
                <a:effectLst/>
                <a:latin typeface="Calibri" panose="020F0502020204030204" pitchFamily="34" charset="0"/>
                <a:ea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rPr>
              <a:t>gesondheid</a:t>
            </a:r>
            <a:r>
              <a:rPr lang="en-ZA" sz="1800" dirty="0">
                <a:solidFill>
                  <a:srgbClr val="000000"/>
                </a:solidFill>
                <a:effectLst/>
                <a:latin typeface="Calibri" panose="020F0502020204030204" pitchFamily="34" charset="0"/>
                <a:ea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rPr>
              <a:t>en</a:t>
            </a:r>
            <a:r>
              <a:rPr lang="en-ZA" sz="1800" dirty="0">
                <a:solidFill>
                  <a:srgbClr val="000000"/>
                </a:solidFill>
                <a:effectLst/>
                <a:latin typeface="Calibri" panose="020F0502020204030204" pitchFamily="34" charset="0"/>
                <a:ea typeface="Calibri" panose="020F0502020204030204" pitchFamily="34" charset="0"/>
              </a:rPr>
              <a:t> die </a:t>
            </a:r>
            <a:r>
              <a:rPr lang="en-ZA" sz="1800" dirty="0" err="1">
                <a:solidFill>
                  <a:srgbClr val="000000"/>
                </a:solidFill>
                <a:effectLst/>
                <a:latin typeface="Calibri" panose="020F0502020204030204" pitchFamily="34" charset="0"/>
                <a:ea typeface="Calibri" panose="020F0502020204030204" pitchFamily="34" charset="0"/>
              </a:rPr>
              <a:t>impak</a:t>
            </a:r>
            <a:r>
              <a:rPr lang="en-ZA" sz="1800" dirty="0">
                <a:solidFill>
                  <a:srgbClr val="000000"/>
                </a:solidFill>
                <a:effectLst/>
                <a:latin typeface="Calibri" panose="020F0502020204030204" pitchFamily="34" charset="0"/>
                <a:ea typeface="Calibri" panose="020F0502020204030204" pitchFamily="34" charset="0"/>
              </a:rPr>
              <a:t> van </a:t>
            </a:r>
            <a:r>
              <a:rPr lang="en-ZA" sz="1800" dirty="0" err="1">
                <a:solidFill>
                  <a:srgbClr val="000000"/>
                </a:solidFill>
                <a:effectLst/>
                <a:latin typeface="Calibri" panose="020F0502020204030204" pitchFamily="34" charset="0"/>
                <a:ea typeface="Calibri" panose="020F0502020204030204" pitchFamily="34" charset="0"/>
              </a:rPr>
              <a:t>ons</a:t>
            </a:r>
            <a:r>
              <a:rPr lang="en-ZA" sz="1800" dirty="0">
                <a:solidFill>
                  <a:srgbClr val="000000"/>
                </a:solidFill>
                <a:effectLst/>
                <a:latin typeface="Calibri" panose="020F0502020204030204" pitchFamily="34" charset="0"/>
                <a:ea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rPr>
              <a:t>keuses</a:t>
            </a:r>
            <a:r>
              <a:rPr lang="en-ZA" sz="1800" dirty="0">
                <a:solidFill>
                  <a:srgbClr val="000000"/>
                </a:solidFill>
                <a:effectLst/>
                <a:latin typeface="Calibri" panose="020F0502020204030204" pitchFamily="34" charset="0"/>
                <a:ea typeface="Calibri" panose="020F0502020204030204" pitchFamily="34" charset="0"/>
              </a:rPr>
              <a:t> op </a:t>
            </a:r>
            <a:r>
              <a:rPr lang="en-ZA" sz="1800" dirty="0" err="1">
                <a:solidFill>
                  <a:srgbClr val="000000"/>
                </a:solidFill>
                <a:effectLst/>
                <a:latin typeface="Calibri" panose="020F0502020204030204" pitchFamily="34" charset="0"/>
                <a:ea typeface="Calibri" panose="020F0502020204030204" pitchFamily="34" charset="0"/>
              </a:rPr>
              <a:t>ons</a:t>
            </a:r>
            <a:r>
              <a:rPr lang="en-ZA" sz="1800" dirty="0">
                <a:solidFill>
                  <a:srgbClr val="000000"/>
                </a:solidFill>
                <a:effectLst/>
                <a:latin typeface="Calibri" panose="020F0502020204030204" pitchFamily="34" charset="0"/>
                <a:ea typeface="Calibri" panose="020F0502020204030204" pitchFamily="34" charset="0"/>
              </a:rPr>
              <a:t> </a:t>
            </a:r>
            <a:r>
              <a:rPr lang="en-ZA" sz="1800" dirty="0" err="1">
                <a:solidFill>
                  <a:srgbClr val="000000"/>
                </a:solidFill>
                <a:effectLst/>
                <a:latin typeface="Calibri" panose="020F0502020204030204" pitchFamily="34" charset="0"/>
                <a:ea typeface="Calibri" panose="020F0502020204030204" pitchFamily="34" charset="0"/>
              </a:rPr>
              <a:t>toekoms</a:t>
            </a:r>
            <a:r>
              <a:rPr lang="en-ZA" sz="1800" dirty="0">
                <a:solidFill>
                  <a:srgbClr val="000000"/>
                </a:solidFill>
                <a:effectLst/>
                <a:latin typeface="Calibri" panose="020F050202020403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Clr>
                <a:srgbClr val="000000"/>
              </a:buClr>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rPr>
              <a:t>Skryf, op 'n aparte stuk papier, 'n brief aan jouself, wat jy eers in die toekoms sal lees, oor die uitdagings wat jy nou in die gesig staar en die beloftes wat jy aan jouself wil maak. Hierdie brief is privaat. Wees eerlik teenoor jouself en hou dit persoonlik. Plaas die brief dan in 'n koevert, verseël dit en dateer dit vir vier jaar in die toekoms. Bewaar dit veilig tot dan. Gebruik die volgende punte in </a:t>
            </a:r>
            <a:r>
              <a:rPr lang="af-ZA" sz="1800" b="1" i="1" dirty="0">
                <a:solidFill>
                  <a:srgbClr val="000000"/>
                </a:solidFill>
                <a:effectLst/>
                <a:latin typeface="Calibri" panose="020F0502020204030204" pitchFamily="34" charset="0"/>
                <a:ea typeface="Calibri" panose="020F0502020204030204" pitchFamily="34" charset="0"/>
              </a:rPr>
              <a:t>Aktiwiteit 3</a:t>
            </a:r>
            <a:r>
              <a:rPr lang="af-ZA" sz="1800" dirty="0">
                <a:solidFill>
                  <a:srgbClr val="000000"/>
                </a:solidFill>
                <a:effectLst/>
                <a:latin typeface="Calibri" panose="020F0502020204030204" pitchFamily="34" charset="0"/>
                <a:ea typeface="Calibri" panose="020F0502020204030204" pitchFamily="34" charset="0"/>
              </a:rPr>
              <a:t> (</a:t>
            </a:r>
            <a:r>
              <a:rPr lang="af-ZA" sz="1800" b="1" i="1" u="sng" dirty="0">
                <a:solidFill>
                  <a:srgbClr val="000000"/>
                </a:solidFill>
                <a:effectLst/>
                <a:latin typeface="Calibri" panose="020F0502020204030204" pitchFamily="34" charset="0"/>
                <a:ea typeface="Calibri" panose="020F0502020204030204" pitchFamily="34" charset="0"/>
              </a:rPr>
              <a:t>Les 3 - Werkkaart</a:t>
            </a:r>
            <a:r>
              <a:rPr lang="af-ZA" sz="1800" dirty="0">
                <a:solidFill>
                  <a:srgbClr val="000000"/>
                </a:solidFill>
                <a:effectLst/>
                <a:latin typeface="Calibri" panose="020F0502020204030204" pitchFamily="34" charset="0"/>
                <a:ea typeface="Calibri" panose="020F0502020204030204" pitchFamily="34" charset="0"/>
              </a:rPr>
              <a:t>)  as riglyne wanneer jy die brief skryf.</a:t>
            </a:r>
            <a:endParaRPr lang="en-US" sz="1800" dirty="0">
              <a:effectLst/>
              <a:latin typeface="Times New Roman" panose="02020603050405020304" pitchFamily="18" charset="0"/>
              <a:ea typeface="Times New Roman" panose="02020603050405020304" pitchFamily="18" charset="0"/>
            </a:endParaRPr>
          </a:p>
          <a:p>
            <a:pPr marL="457200"/>
            <a:r>
              <a:rPr lang="af-ZA" sz="1800" b="1" dirty="0">
                <a:solidFill>
                  <a:srgbClr val="000000"/>
                </a:solidFill>
                <a:effectLst/>
                <a:latin typeface="Calibri" panose="020F050202020403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Clr>
                <a:srgbClr val="000000"/>
              </a:buClr>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rPr>
              <a:t>Deel die </a:t>
            </a:r>
            <a:r>
              <a:rPr lang="af-ZA" sz="1800" b="1" i="1" u="sng" dirty="0" err="1">
                <a:solidFill>
                  <a:srgbClr val="000000"/>
                </a:solidFill>
                <a:effectLst/>
                <a:latin typeface="Calibri" panose="020F0502020204030204" pitchFamily="34" charset="0"/>
                <a:ea typeface="Calibri" panose="020F0502020204030204" pitchFamily="34" charset="0"/>
              </a:rPr>
              <a:t>Inhoudsopsomming</a:t>
            </a:r>
            <a:r>
              <a:rPr lang="af-ZA" sz="1800" dirty="0">
                <a:solidFill>
                  <a:srgbClr val="000000"/>
                </a:solidFill>
                <a:effectLst/>
                <a:latin typeface="Calibri" panose="020F0502020204030204" pitchFamily="34" charset="0"/>
                <a:ea typeface="Calibri" panose="020F0502020204030204" pitchFamily="34" charset="0"/>
              </a:rPr>
              <a:t> aan leerders uit voordat hulle die klas verlaat.</a:t>
            </a:r>
            <a:endParaRPr lang="en-US" sz="1800">
              <a:effectLst/>
              <a:latin typeface="Times New Roman" panose="02020603050405020304" pitchFamily="18" charset="0"/>
              <a:ea typeface="Times New Roman" panose="02020603050405020304" pitchFamily="18" charset="0"/>
            </a:endParaRPr>
          </a:p>
          <a:p>
            <a:pPr marL="0" lvl="0" indent="0" algn="l" rtl="0">
              <a:lnSpc>
                <a:spcPct val="100000"/>
              </a:lnSpc>
              <a:spcBef>
                <a:spcPts val="0"/>
              </a:spcBef>
              <a:spcAft>
                <a:spcPts val="0"/>
              </a:spcAft>
              <a:buSzPts val="1400"/>
              <a:buNone/>
            </a:pPr>
            <a:endParaRPr lang="en-ZA" dirty="0"/>
          </a:p>
          <a:p>
            <a:pPr marL="0" lvl="0" indent="0" algn="l" rtl="0">
              <a:lnSpc>
                <a:spcPct val="100000"/>
              </a:lnSpc>
              <a:spcBef>
                <a:spcPts val="0"/>
              </a:spcBef>
              <a:spcAft>
                <a:spcPts val="0"/>
              </a:spcAft>
              <a:buSzPts val="1400"/>
              <a:buNone/>
            </a:pPr>
            <a:endParaRPr lang="en-ZA" dirty="0"/>
          </a:p>
          <a:p>
            <a:pPr marL="0" lvl="0" indent="0" algn="l" rtl="0">
              <a:lnSpc>
                <a:spcPct val="100000"/>
              </a:lnSpc>
              <a:spcBef>
                <a:spcPts val="0"/>
              </a:spcBef>
              <a:spcAft>
                <a:spcPts val="0"/>
              </a:spcAft>
              <a:buSzPts val="1400"/>
              <a:buNone/>
            </a:pPr>
            <a:endParaRPr dirty="0"/>
          </a:p>
        </p:txBody>
      </p:sp>
      <p:sp>
        <p:nvSpPr>
          <p:cNvPr id="167" name="Google Shape;16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ZA"/>
              <a:t>5</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3"/>
          <p:cNvSpPr>
            <a:spLocks noGrp="1"/>
          </p:cNvSpPr>
          <p:nvPr>
            <p:ph type="pic" idx="2"/>
          </p:nvPr>
        </p:nvSpPr>
        <p:spPr>
          <a:xfrm>
            <a:off x="5183188" y="987425"/>
            <a:ext cx="6172200" cy="4873625"/>
          </a:xfrm>
          <a:prstGeom prst="rect">
            <a:avLst/>
          </a:prstGeom>
          <a:noFill/>
          <a:ln>
            <a:noFill/>
          </a:ln>
        </p:spPr>
      </p:sp>
      <p:sp>
        <p:nvSpPr>
          <p:cNvPr id="68" name="Google Shape;68;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hyperlink" Target="https://www.youtube.com/watch?v=Lwk-iLZsk-4&amp;t=27s" TargetMode="Externa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6"/>
        <p:cNvGrpSpPr/>
        <p:nvPr/>
      </p:nvGrpSpPr>
      <p:grpSpPr>
        <a:xfrm>
          <a:off x="0" y="0"/>
          <a:ext cx="0" cy="0"/>
          <a:chOff x="0" y="0"/>
          <a:chExt cx="0" cy="0"/>
        </a:xfrm>
      </p:grpSpPr>
      <p:sp>
        <p:nvSpPr>
          <p:cNvPr id="107" name="Google Shape;107;p1"/>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 name="Picture 1" descr="A logo with a person in the middle&#10;&#10;Description automatically generated">
            <a:extLst>
              <a:ext uri="{FF2B5EF4-FFF2-40B4-BE49-F238E27FC236}">
                <a16:creationId xmlns:a16="http://schemas.microsoft.com/office/drawing/2014/main" id="{5692B3E9-2CAD-5A33-D86C-812B321EA1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9876" y="0"/>
            <a:ext cx="15821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F46E6-2679-6756-3A3F-496A4D2DDB85}"/>
              </a:ext>
            </a:extLst>
          </p:cNvPr>
          <p:cNvSpPr>
            <a:spLocks noGrp="1"/>
          </p:cNvSpPr>
          <p:nvPr>
            <p:ph type="title"/>
          </p:nvPr>
        </p:nvSpPr>
        <p:spPr>
          <a:xfrm>
            <a:off x="831850" y="642062"/>
            <a:ext cx="10515600" cy="865020"/>
          </a:xfrm>
        </p:spPr>
        <p:txBody>
          <a:bodyPr>
            <a:noAutofit/>
          </a:bodyPr>
          <a:lstStyle/>
          <a:p>
            <a:pPr algn="ctr"/>
            <a:r>
              <a:rPr lang="en-US" sz="4400" dirty="0" err="1">
                <a:solidFill>
                  <a:schemeClr val="bg1"/>
                </a:solidFill>
              </a:rPr>
              <a:t>Strategieë</a:t>
            </a:r>
            <a:r>
              <a:rPr lang="en-US" sz="4400" dirty="0">
                <a:solidFill>
                  <a:schemeClr val="bg1"/>
                </a:solidFill>
              </a:rPr>
              <a:t> om </a:t>
            </a:r>
            <a:r>
              <a:rPr lang="en-US" sz="4400" dirty="0" err="1">
                <a:solidFill>
                  <a:schemeClr val="bg1"/>
                </a:solidFill>
              </a:rPr>
              <a:t>swak</a:t>
            </a:r>
            <a:r>
              <a:rPr lang="en-US" sz="4400" dirty="0">
                <a:solidFill>
                  <a:schemeClr val="bg1"/>
                </a:solidFill>
              </a:rPr>
              <a:t> </a:t>
            </a:r>
            <a:r>
              <a:rPr lang="en-US" sz="4400" dirty="0" err="1">
                <a:solidFill>
                  <a:schemeClr val="bg1"/>
                </a:solidFill>
              </a:rPr>
              <a:t>gewoontes</a:t>
            </a:r>
            <a:r>
              <a:rPr lang="en-US" sz="4400" dirty="0">
                <a:solidFill>
                  <a:schemeClr val="bg1"/>
                </a:solidFill>
              </a:rPr>
              <a:t> </a:t>
            </a:r>
            <a:r>
              <a:rPr lang="en-US" sz="4400" dirty="0" err="1">
                <a:solidFill>
                  <a:schemeClr val="bg1"/>
                </a:solidFill>
              </a:rPr>
              <a:t>te</a:t>
            </a:r>
            <a:r>
              <a:rPr lang="en-US" sz="4400" dirty="0">
                <a:solidFill>
                  <a:schemeClr val="bg1"/>
                </a:solidFill>
              </a:rPr>
              <a:t> </a:t>
            </a:r>
            <a:r>
              <a:rPr lang="en-US" sz="4400" dirty="0" err="1">
                <a:solidFill>
                  <a:schemeClr val="bg1"/>
                </a:solidFill>
              </a:rPr>
              <a:t>verander</a:t>
            </a:r>
            <a:endParaRPr lang="en-US" sz="4400" dirty="0">
              <a:solidFill>
                <a:schemeClr val="bg1"/>
              </a:solidFill>
            </a:endParaRPr>
          </a:p>
        </p:txBody>
      </p:sp>
      <p:sp>
        <p:nvSpPr>
          <p:cNvPr id="4" name="Pentagon 3">
            <a:extLst>
              <a:ext uri="{FF2B5EF4-FFF2-40B4-BE49-F238E27FC236}">
                <a16:creationId xmlns:a16="http://schemas.microsoft.com/office/drawing/2014/main" id="{48C9782A-5C1B-17F4-C2F1-9A2DC3F23174}"/>
              </a:ext>
            </a:extLst>
          </p:cNvPr>
          <p:cNvSpPr/>
          <p:nvPr/>
        </p:nvSpPr>
        <p:spPr>
          <a:xfrm>
            <a:off x="1564105" y="1828800"/>
            <a:ext cx="9023684" cy="1034716"/>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500" dirty="0" err="1"/>
              <a:t>ONTHOUDING</a:t>
            </a:r>
            <a:endParaRPr lang="en-US" sz="4500" dirty="0"/>
          </a:p>
        </p:txBody>
      </p:sp>
      <p:sp>
        <p:nvSpPr>
          <p:cNvPr id="5" name="Pentagon 4">
            <a:extLst>
              <a:ext uri="{FF2B5EF4-FFF2-40B4-BE49-F238E27FC236}">
                <a16:creationId xmlns:a16="http://schemas.microsoft.com/office/drawing/2014/main" id="{51FF0F1C-CF8B-3F1F-58B8-61050CB7077B}"/>
              </a:ext>
            </a:extLst>
          </p:cNvPr>
          <p:cNvSpPr/>
          <p:nvPr/>
        </p:nvSpPr>
        <p:spPr>
          <a:xfrm>
            <a:off x="1584158" y="3429000"/>
            <a:ext cx="9023684" cy="1034716"/>
          </a:xfrm>
          <a:prstGeom prst="homePlate">
            <a:avLst/>
          </a:prstGeom>
          <a:gradFill flip="none" rotWithShape="1">
            <a:gsLst>
              <a:gs pos="0">
                <a:schemeClr val="accent6">
                  <a:lumMod val="20000"/>
                  <a:lumOff val="80000"/>
                </a:schemeClr>
              </a:gs>
              <a:gs pos="35000">
                <a:schemeClr val="accent6">
                  <a:lumMod val="60000"/>
                  <a:lumOff val="40000"/>
                </a:schemeClr>
              </a:gs>
              <a:gs pos="100000">
                <a:schemeClr val="accent6">
                  <a:lumMod val="100000"/>
                </a:schemeClr>
              </a:gs>
            </a:gsLst>
            <a:path path="circle">
              <a:fillToRect l="50000" t="50000" r="50000" b="50000"/>
            </a:path>
            <a:tileRect/>
          </a:gradFill>
          <a:ln>
            <a:solidFill>
              <a:schemeClr val="accent6">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500" dirty="0" err="1"/>
              <a:t>VERANDERING</a:t>
            </a:r>
            <a:r>
              <a:rPr lang="en-US" sz="4500" dirty="0"/>
              <a:t> IN </a:t>
            </a:r>
            <a:r>
              <a:rPr lang="en-US" sz="4500" dirty="0" err="1"/>
              <a:t>GEDRAG</a:t>
            </a:r>
            <a:endParaRPr lang="en-US" sz="4500" dirty="0"/>
          </a:p>
        </p:txBody>
      </p:sp>
      <p:pic>
        <p:nvPicPr>
          <p:cNvPr id="3" name="Picture 2" descr="A logo with a person in the middle&#10;&#10;Description automatically generated">
            <a:extLst>
              <a:ext uri="{FF2B5EF4-FFF2-40B4-BE49-F238E27FC236}">
                <a16:creationId xmlns:a16="http://schemas.microsoft.com/office/drawing/2014/main" id="{5ED3D7EE-B450-CD5C-B252-1F31E350D6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09876" y="0"/>
            <a:ext cx="15821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F2527362-0DE1-D17D-4024-7648A5FED0EE}"/>
              </a:ext>
            </a:extLst>
          </p:cNvPr>
          <p:cNvSpPr/>
          <p:nvPr/>
        </p:nvSpPr>
        <p:spPr>
          <a:xfrm>
            <a:off x="1491917" y="6455760"/>
            <a:ext cx="9553072" cy="390208"/>
          </a:xfrm>
          <a:prstGeom prst="rect">
            <a:avLst/>
          </a:prstGeom>
          <a:solidFill>
            <a:srgbClr val="021E4F"/>
          </a:solidFill>
          <a:ln>
            <a:solidFill>
              <a:srgbClr val="021E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9322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2A8B2"/>
        </a:solidFill>
        <a:effectLst/>
      </p:bgPr>
    </p:bg>
    <p:spTree>
      <p:nvGrpSpPr>
        <p:cNvPr id="1" name=""/>
        <p:cNvGrpSpPr/>
        <p:nvPr/>
      </p:nvGrpSpPr>
      <p:grpSpPr>
        <a:xfrm>
          <a:off x="0" y="0"/>
          <a:ext cx="0" cy="0"/>
          <a:chOff x="0" y="0"/>
          <a:chExt cx="0" cy="0"/>
        </a:xfrm>
      </p:grpSpPr>
      <p:pic>
        <p:nvPicPr>
          <p:cNvPr id="1026" name="Picture 2" descr="Albert Mouse partners with Break the Cycle">
            <a:extLst>
              <a:ext uri="{FF2B5EF4-FFF2-40B4-BE49-F238E27FC236}">
                <a16:creationId xmlns:a16="http://schemas.microsoft.com/office/drawing/2014/main" id="{694C70A9-29C7-885F-A789-BB494FFBE8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3810" y="0"/>
            <a:ext cx="827087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logo with a person in the middle&#10;&#10;Description automatically generated">
            <a:extLst>
              <a:ext uri="{FF2B5EF4-FFF2-40B4-BE49-F238E27FC236}">
                <a16:creationId xmlns:a16="http://schemas.microsoft.com/office/drawing/2014/main" id="{A44A1BCA-4F77-FD10-4E50-B59728DEBB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9876" y="0"/>
            <a:ext cx="15821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57D2C19-7BBB-0E7F-F1DD-BBAE6E9C800C}"/>
              </a:ext>
            </a:extLst>
          </p:cNvPr>
          <p:cNvSpPr/>
          <p:nvPr/>
        </p:nvSpPr>
        <p:spPr>
          <a:xfrm>
            <a:off x="3474720" y="3779520"/>
            <a:ext cx="3738880" cy="1300480"/>
          </a:xfrm>
          <a:prstGeom prst="rect">
            <a:avLst/>
          </a:prstGeom>
          <a:solidFill>
            <a:srgbClr val="22A8B2"/>
          </a:solidFill>
          <a:ln>
            <a:solidFill>
              <a:srgbClr val="22A8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DC6247A-274B-E71E-36DB-8A1D5495CA88}"/>
              </a:ext>
            </a:extLst>
          </p:cNvPr>
          <p:cNvSpPr/>
          <p:nvPr/>
        </p:nvSpPr>
        <p:spPr>
          <a:xfrm>
            <a:off x="3738880" y="4673600"/>
            <a:ext cx="5120639" cy="731520"/>
          </a:xfrm>
          <a:prstGeom prst="rect">
            <a:avLst/>
          </a:prstGeom>
          <a:solidFill>
            <a:srgbClr val="22A8B2"/>
          </a:solidFill>
          <a:ln>
            <a:solidFill>
              <a:srgbClr val="22A8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D09F592-AB74-7EAB-5132-F22E65E6D9DE}"/>
              </a:ext>
            </a:extLst>
          </p:cNvPr>
          <p:cNvSpPr txBox="1"/>
          <p:nvPr/>
        </p:nvSpPr>
        <p:spPr>
          <a:xfrm>
            <a:off x="3881120" y="3921760"/>
            <a:ext cx="2966720" cy="769441"/>
          </a:xfrm>
          <a:prstGeom prst="rect">
            <a:avLst/>
          </a:prstGeom>
          <a:noFill/>
        </p:spPr>
        <p:txBody>
          <a:bodyPr wrap="square" rtlCol="0">
            <a:spAutoFit/>
          </a:bodyPr>
          <a:lstStyle/>
          <a:p>
            <a:r>
              <a:rPr lang="en-GB" sz="4400" b="1" spc="300" dirty="0" err="1"/>
              <a:t>BREEK</a:t>
            </a:r>
            <a:endParaRPr lang="en-US" sz="4400" b="1" spc="300" dirty="0"/>
          </a:p>
        </p:txBody>
      </p:sp>
      <p:sp>
        <p:nvSpPr>
          <p:cNvPr id="6" name="TextBox 5">
            <a:extLst>
              <a:ext uri="{FF2B5EF4-FFF2-40B4-BE49-F238E27FC236}">
                <a16:creationId xmlns:a16="http://schemas.microsoft.com/office/drawing/2014/main" id="{729BDFA5-106C-D492-3B83-DA32BDB987A4}"/>
              </a:ext>
            </a:extLst>
          </p:cNvPr>
          <p:cNvSpPr txBox="1"/>
          <p:nvPr/>
        </p:nvSpPr>
        <p:spPr>
          <a:xfrm>
            <a:off x="4849765" y="4673600"/>
            <a:ext cx="4118070" cy="769441"/>
          </a:xfrm>
          <a:prstGeom prst="rect">
            <a:avLst/>
          </a:prstGeom>
          <a:noFill/>
        </p:spPr>
        <p:txBody>
          <a:bodyPr wrap="square" rtlCol="0">
            <a:spAutoFit/>
          </a:bodyPr>
          <a:lstStyle/>
          <a:p>
            <a:r>
              <a:rPr lang="en-GB" sz="4400" b="1" spc="300" dirty="0"/>
              <a:t>DIE </a:t>
            </a:r>
            <a:r>
              <a:rPr lang="en-GB" sz="4400" b="1" spc="300" dirty="0" err="1"/>
              <a:t>SIKLUS</a:t>
            </a:r>
            <a:endParaRPr lang="en-US" sz="4400" b="1" spc="300" dirty="0"/>
          </a:p>
        </p:txBody>
      </p:sp>
    </p:spTree>
    <p:extLst>
      <p:ext uri="{BB962C8B-B14F-4D97-AF65-F5344CB8AC3E}">
        <p14:creationId xmlns:p14="http://schemas.microsoft.com/office/powerpoint/2010/main" val="3191587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itting on a couch&#10;&#10;Description automatically generated">
            <a:extLst>
              <a:ext uri="{FF2B5EF4-FFF2-40B4-BE49-F238E27FC236}">
                <a16:creationId xmlns:a16="http://schemas.microsoft.com/office/drawing/2014/main" id="{3CBC2F50-B703-1EBD-9E51-89236C79A16B}"/>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Cement/>
                    </a14:imgEffect>
                  </a14:imgLayer>
                </a14:imgProps>
              </a:ext>
            </a:extLst>
          </a:blip>
          <a:srcRect l="4328" t="5600" r="4306" b="10001"/>
          <a:stretch/>
        </p:blipFill>
        <p:spPr>
          <a:xfrm>
            <a:off x="-3050" y="0"/>
            <a:ext cx="12195050" cy="7040880"/>
          </a:xfrm>
          <a:prstGeom prst="rect">
            <a:avLst/>
          </a:prstGeom>
        </p:spPr>
      </p:pic>
      <p:sp>
        <p:nvSpPr>
          <p:cNvPr id="12" name="Rectangle 11">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AEE31C86-E48E-1C86-777E-526EBFA0706A}"/>
              </a:ext>
            </a:extLst>
          </p:cNvPr>
          <p:cNvSpPr>
            <a:spLocks noGrp="1"/>
          </p:cNvSpPr>
          <p:nvPr>
            <p:ph type="body" idx="1"/>
          </p:nvPr>
        </p:nvSpPr>
        <p:spPr>
          <a:xfrm>
            <a:off x="3049" y="5059679"/>
            <a:ext cx="12185902" cy="1069411"/>
          </a:xfrm>
          <a:solidFill>
            <a:schemeClr val="accent5">
              <a:lumMod val="40000"/>
              <a:lumOff val="60000"/>
            </a:schemeClr>
          </a:solidFill>
          <a:ln>
            <a:solidFill>
              <a:schemeClr val="accent5">
                <a:lumMod val="40000"/>
                <a:lumOff val="60000"/>
              </a:schemeClr>
            </a:solidFill>
          </a:ln>
        </p:spPr>
        <p:txBody>
          <a:bodyPr vert="horz" lIns="91440" tIns="45720" rIns="91440" bIns="45720" rtlCol="0" anchor="b">
            <a:normAutofit lnSpcReduction="10000"/>
          </a:bodyPr>
          <a:lstStyle/>
          <a:p>
            <a:pPr marL="0" indent="0" algn="ctr"/>
            <a:r>
              <a:rPr lang="en-GB" sz="2800" kern="1200" dirty="0" err="1">
                <a:solidFill>
                  <a:srgbClr val="FFFFFF"/>
                </a:solidFill>
                <a:latin typeface="+mn-lt"/>
                <a:ea typeface="+mn-ea"/>
                <a:cs typeface="+mn-cs"/>
              </a:rPr>
              <a:t>Kyk</a:t>
            </a:r>
            <a:r>
              <a:rPr lang="en-GB" sz="2800" kern="1200" dirty="0">
                <a:solidFill>
                  <a:srgbClr val="FFFFFF"/>
                </a:solidFill>
                <a:latin typeface="+mn-lt"/>
                <a:ea typeface="+mn-ea"/>
                <a:cs typeface="+mn-cs"/>
              </a:rPr>
              <a:t>: </a:t>
            </a:r>
            <a:r>
              <a:rPr lang="en-GB" sz="2800" i="1" kern="1200" dirty="0">
                <a:solidFill>
                  <a:srgbClr val="FFFFFF"/>
                </a:solidFill>
                <a:latin typeface="+mn-lt"/>
                <a:ea typeface="+mn-ea"/>
                <a:cs typeface="+mn-cs"/>
              </a:rPr>
              <a:t>Teenage Pregnancy: A young mother's story</a:t>
            </a:r>
          </a:p>
          <a:p>
            <a:pPr marL="0" indent="0" algn="ctr"/>
            <a:r>
              <a:rPr lang="en-GB" sz="2800" kern="1200" dirty="0">
                <a:solidFill>
                  <a:srgbClr val="FFFFFF"/>
                </a:solidFill>
                <a:latin typeface="+mn-lt"/>
                <a:ea typeface="+mn-ea"/>
                <a:cs typeface="+mn-cs"/>
                <a:hlinkClick r:id="rId5"/>
              </a:rPr>
              <a:t>https://www.youtube.com/watch?v=Lwk-iLZsk-4&amp;t=27s</a:t>
            </a:r>
            <a:r>
              <a:rPr lang="en-GB" sz="2800" kern="1200" dirty="0">
                <a:solidFill>
                  <a:srgbClr val="FFFFFF"/>
                </a:solidFill>
                <a:latin typeface="+mn-lt"/>
                <a:ea typeface="+mn-ea"/>
                <a:cs typeface="+mn-cs"/>
              </a:rPr>
              <a:t>  (4 min 33 </a:t>
            </a:r>
            <a:r>
              <a:rPr lang="en-GB" sz="2800" kern="1200" dirty="0" err="1">
                <a:solidFill>
                  <a:srgbClr val="FFFFFF"/>
                </a:solidFill>
                <a:latin typeface="+mn-lt"/>
                <a:ea typeface="+mn-ea"/>
                <a:cs typeface="+mn-cs"/>
              </a:rPr>
              <a:t>sek</a:t>
            </a:r>
            <a:r>
              <a:rPr lang="en-GB" sz="2800" kern="1200" dirty="0">
                <a:solidFill>
                  <a:srgbClr val="FFFFFF"/>
                </a:solidFill>
                <a:latin typeface="+mn-lt"/>
                <a:ea typeface="+mn-ea"/>
                <a:cs typeface="+mn-cs"/>
              </a:rPr>
              <a:t>)</a:t>
            </a:r>
          </a:p>
        </p:txBody>
      </p:sp>
      <p:sp>
        <p:nvSpPr>
          <p:cNvPr id="14" name="Rectangle 13">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ogo with a person in the middle&#10;&#10;Description automatically generated">
            <a:extLst>
              <a:ext uri="{FF2B5EF4-FFF2-40B4-BE49-F238E27FC236}">
                <a16:creationId xmlns:a16="http://schemas.microsoft.com/office/drawing/2014/main" id="{AF792615-33A2-167D-E2B5-ABA168EC68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09876" y="0"/>
            <a:ext cx="15821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0192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70" name="Google Shape;170;p13"/>
          <p:cNvSpPr/>
          <p:nvPr/>
        </p:nvSpPr>
        <p:spPr>
          <a:xfrm>
            <a:off x="477981" y="1122363"/>
            <a:ext cx="4023360" cy="1131765"/>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600"/>
              </a:spcAft>
              <a:buNone/>
            </a:pPr>
            <a:r>
              <a:rPr lang="en-ZA" sz="4800" b="1" i="0" u="none" strike="noStrike" cap="none">
                <a:solidFill>
                  <a:schemeClr val="dk1"/>
                </a:solidFill>
                <a:latin typeface="Arial"/>
                <a:ea typeface="Arial"/>
                <a:cs typeface="Arial"/>
                <a:sym typeface="Arial"/>
              </a:rPr>
              <a:t> Reflection</a:t>
            </a:r>
            <a:endParaRPr sz="4800" b="0" i="0" u="none" strike="noStrike" cap="none">
              <a:solidFill>
                <a:schemeClr val="dk1"/>
              </a:solidFill>
              <a:latin typeface="Arial"/>
              <a:ea typeface="Arial"/>
              <a:cs typeface="Arial"/>
              <a:sym typeface="Arial"/>
            </a:endParaRPr>
          </a:p>
        </p:txBody>
      </p:sp>
      <p:sp>
        <p:nvSpPr>
          <p:cNvPr id="171" name="Google Shape;171;p13"/>
          <p:cNvSpPr/>
          <p:nvPr/>
        </p:nvSpPr>
        <p:spPr>
          <a:xfrm rot="5400000">
            <a:off x="759921"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72" name="Google Shape;172;p13"/>
          <p:cNvSpPr/>
          <p:nvPr/>
        </p:nvSpPr>
        <p:spPr>
          <a:xfrm>
            <a:off x="481029" y="4546920"/>
            <a:ext cx="402336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Calibri"/>
              <a:ea typeface="Calibri"/>
              <a:cs typeface="Calibri"/>
              <a:sym typeface="Calibri"/>
            </a:endParaRPr>
          </a:p>
        </p:txBody>
      </p:sp>
      <p:pic>
        <p:nvPicPr>
          <p:cNvPr id="4" name="Picture 3" descr="A grey and white text&#10;&#10;Description automatically generated">
            <a:extLst>
              <a:ext uri="{FF2B5EF4-FFF2-40B4-BE49-F238E27FC236}">
                <a16:creationId xmlns:a16="http://schemas.microsoft.com/office/drawing/2014/main" id="{8F20C7C5-76C3-FC13-A912-73B9E48EE816}"/>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descr="A logo with a person in the middle&#10;&#10;Description automatically generated">
            <a:extLst>
              <a:ext uri="{FF2B5EF4-FFF2-40B4-BE49-F238E27FC236}">
                <a16:creationId xmlns:a16="http://schemas.microsoft.com/office/drawing/2014/main" id="{70367E5E-71A1-7703-2723-B03AF68F9D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9876" y="0"/>
            <a:ext cx="15821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F3AB23201A38C4A8F7AAD9F2A325F0A" ma:contentTypeVersion="13" ma:contentTypeDescription="Create a new document." ma:contentTypeScope="" ma:versionID="0f9bb933567494aaa2a6b81286c406b8">
  <xsd:schema xmlns:xsd="http://www.w3.org/2001/XMLSchema" xmlns:xs="http://www.w3.org/2001/XMLSchema" xmlns:p="http://schemas.microsoft.com/office/2006/metadata/properties" xmlns:ns2="3caab635-9527-4657-a12f-8c668acf6cb5" xmlns:ns3="b9f929ee-2ccc-426b-9fd2-932361bc865d" targetNamespace="http://schemas.microsoft.com/office/2006/metadata/properties" ma:root="true" ma:fieldsID="1d11c5b60a53f6d9f3b6cd84ce6302db" ns2:_="" ns3:_="">
    <xsd:import namespace="3caab635-9527-4657-a12f-8c668acf6cb5"/>
    <xsd:import namespace="b9f929ee-2ccc-426b-9fd2-932361bc865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aab635-9527-4657-a12f-8c668acf6c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f9b47f4-9a27-4745-b6d6-fd1148aa395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f929ee-2ccc-426b-9fd2-932361bc865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b1a63e0-24cb-4c15-a6aa-5e8a397866bf}" ma:internalName="TaxCatchAll" ma:showField="CatchAllData" ma:web="b9f929ee-2ccc-426b-9fd2-932361bc86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3B694B2-71B9-470C-96BF-423A6985574A}">
  <ds:schemaRefs>
    <ds:schemaRef ds:uri="http://schemas.microsoft.com/sharepoint/v3/contenttype/forms"/>
  </ds:schemaRefs>
</ds:datastoreItem>
</file>

<file path=customXml/itemProps2.xml><?xml version="1.0" encoding="utf-8"?>
<ds:datastoreItem xmlns:ds="http://schemas.openxmlformats.org/officeDocument/2006/customXml" ds:itemID="{A04BF288-D51A-47E1-80A1-113D2DC60E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aab635-9527-4657-a12f-8c668acf6cb5"/>
    <ds:schemaRef ds:uri="b9f929ee-2ccc-426b-9fd2-932361bc86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6489</TotalTime>
  <Words>2224</Words>
  <Application>Microsoft Office PowerPoint</Application>
  <PresentationFormat>Widescreen</PresentationFormat>
  <Paragraphs>108</Paragraphs>
  <Slides>5</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Arial</vt:lpstr>
      <vt:lpstr>Calibri</vt:lpstr>
      <vt:lpstr>Courier New</vt:lpstr>
      <vt:lpstr>Symbol</vt:lpstr>
      <vt:lpstr>Times New Roman</vt:lpstr>
      <vt:lpstr>Office Theme</vt:lpstr>
      <vt:lpstr>PowerPoint Presentation</vt:lpstr>
      <vt:lpstr>Strategieë om swak gewoontes te verander</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LEIGH-ANN PRINGLE</dc:creator>
  <cp:lastModifiedBy>Andrea Hufkie</cp:lastModifiedBy>
  <cp:revision>19</cp:revision>
  <dcterms:created xsi:type="dcterms:W3CDTF">2021-02-27T11:19:06Z</dcterms:created>
  <dcterms:modified xsi:type="dcterms:W3CDTF">2025-01-08T20:46:20Z</dcterms:modified>
</cp:coreProperties>
</file>