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sldIdLst>
    <p:sldId id="256" r:id="rId4"/>
    <p:sldId id="266" r:id="rId5"/>
    <p:sldId id="267" r:id="rId6"/>
    <p:sldId id="264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6" autoAdjust="0"/>
    <p:restoredTop sz="42524"/>
  </p:normalViewPr>
  <p:slideViewPr>
    <p:cSldViewPr snapToGrid="0" snapToObjects="1">
      <p:cViewPr varScale="1">
        <p:scale>
          <a:sx n="31" d="100"/>
          <a:sy n="31" d="100"/>
        </p:scale>
        <p:origin x="1882" y="3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-Ann Pringle" userId="90c27759-dcb2-4cfd-84bf-93ebcdd77db7" providerId="ADAL" clId="{2FEB9831-ECA5-EB41-9BAD-CF60EBAF1756}"/>
    <pc:docChg chg="undo custSel addSld delSld modSld">
      <pc:chgData name="Leigh-Ann Pringle" userId="90c27759-dcb2-4cfd-84bf-93ebcdd77db7" providerId="ADAL" clId="{2FEB9831-ECA5-EB41-9BAD-CF60EBAF1756}" dt="2022-12-08T05:20:06.023" v="9305" actId="20577"/>
      <pc:docMkLst>
        <pc:docMk/>
      </pc:docMkLst>
      <pc:sldChg chg="setBg modNotesTx">
        <pc:chgData name="Leigh-Ann Pringle" userId="90c27759-dcb2-4cfd-84bf-93ebcdd77db7" providerId="ADAL" clId="{2FEB9831-ECA5-EB41-9BAD-CF60EBAF1756}" dt="2022-12-06T02:49:29.940" v="5127" actId="20577"/>
        <pc:sldMkLst>
          <pc:docMk/>
          <pc:sldMk cId="1803998556" sldId="256"/>
        </pc:sldMkLst>
      </pc:sldChg>
      <pc:sldChg chg="modNotesTx">
        <pc:chgData name="Leigh-Ann Pringle" userId="90c27759-dcb2-4cfd-84bf-93ebcdd77db7" providerId="ADAL" clId="{2FEB9831-ECA5-EB41-9BAD-CF60EBAF1756}" dt="2022-12-06T03:58:06.481" v="6032" actId="20577"/>
        <pc:sldMkLst>
          <pc:docMk/>
          <pc:sldMk cId="394659431" sldId="263"/>
        </pc:sldMkLst>
      </pc:sldChg>
      <pc:sldChg chg="addSp delSp modSp mod setBg modNotesTx">
        <pc:chgData name="Leigh-Ann Pringle" userId="90c27759-dcb2-4cfd-84bf-93ebcdd77db7" providerId="ADAL" clId="{2FEB9831-ECA5-EB41-9BAD-CF60EBAF1756}" dt="2022-12-08T05:20:06.023" v="9305" actId="20577"/>
        <pc:sldMkLst>
          <pc:docMk/>
          <pc:sldMk cId="1324028363" sldId="264"/>
        </pc:sldMkLst>
        <pc:spChg chg="add del mod">
          <ac:chgData name="Leigh-Ann Pringle" userId="90c27759-dcb2-4cfd-84bf-93ebcdd77db7" providerId="ADAL" clId="{2FEB9831-ECA5-EB41-9BAD-CF60EBAF1756}" dt="2022-12-05T21:24:23.643" v="3004" actId="478"/>
          <ac:spMkLst>
            <pc:docMk/>
            <pc:sldMk cId="1324028363" sldId="264"/>
            <ac:spMk id="3" creationId="{5DABBCEA-BA41-6789-8101-435C9A04AAD0}"/>
          </ac:spMkLst>
        </pc:spChg>
        <pc:spChg chg="add mod">
          <ac:chgData name="Leigh-Ann Pringle" userId="90c27759-dcb2-4cfd-84bf-93ebcdd77db7" providerId="ADAL" clId="{2FEB9831-ECA5-EB41-9BAD-CF60EBAF1756}" dt="2022-12-06T03:30:55.062" v="5599" actId="1076"/>
          <ac:spMkLst>
            <pc:docMk/>
            <pc:sldMk cId="1324028363" sldId="264"/>
            <ac:spMk id="4" creationId="{0AF86A04-905C-41B0-5CF5-2C46ADBDEE79}"/>
          </ac:spMkLst>
        </pc:spChg>
        <pc:spChg chg="add mod">
          <ac:chgData name="Leigh-Ann Pringle" userId="90c27759-dcb2-4cfd-84bf-93ebcdd77db7" providerId="ADAL" clId="{2FEB9831-ECA5-EB41-9BAD-CF60EBAF1756}" dt="2022-12-06T03:30:34.626" v="5584" actId="20577"/>
          <ac:spMkLst>
            <pc:docMk/>
            <pc:sldMk cId="1324028363" sldId="264"/>
            <ac:spMk id="5" creationId="{A70443ED-8D14-2225-6114-43167402C5F3}"/>
          </ac:spMkLst>
        </pc:spChg>
        <pc:spChg chg="del mod">
          <ac:chgData name="Leigh-Ann Pringle" userId="90c27759-dcb2-4cfd-84bf-93ebcdd77db7" providerId="ADAL" clId="{2FEB9831-ECA5-EB41-9BAD-CF60EBAF1756}" dt="2022-12-06T03:30:06.831" v="5540" actId="478"/>
          <ac:spMkLst>
            <pc:docMk/>
            <pc:sldMk cId="1324028363" sldId="264"/>
            <ac:spMk id="6" creationId="{6D4F6746-CA26-9169-5807-4A12B9D37906}"/>
          </ac:spMkLst>
        </pc:spChg>
        <pc:spChg chg="del">
          <ac:chgData name="Leigh-Ann Pringle" userId="90c27759-dcb2-4cfd-84bf-93ebcdd77db7" providerId="ADAL" clId="{2FEB9831-ECA5-EB41-9BAD-CF60EBAF1756}" dt="2022-12-06T03:28:32.438" v="5484" actId="478"/>
          <ac:spMkLst>
            <pc:docMk/>
            <pc:sldMk cId="1324028363" sldId="264"/>
            <ac:spMk id="7" creationId="{751F1677-5B78-AA50-A2B6-F73CE057BF87}"/>
          </ac:spMkLst>
        </pc:spChg>
        <pc:spChg chg="add mod">
          <ac:chgData name="Leigh-Ann Pringle" userId="90c27759-dcb2-4cfd-84bf-93ebcdd77db7" providerId="ADAL" clId="{2FEB9831-ECA5-EB41-9BAD-CF60EBAF1756}" dt="2022-12-06T03:31:19.554" v="5645" actId="20577"/>
          <ac:spMkLst>
            <pc:docMk/>
            <pc:sldMk cId="1324028363" sldId="264"/>
            <ac:spMk id="8" creationId="{4C208D14-663E-6B74-4D32-3D87A6B8ABD8}"/>
          </ac:spMkLst>
        </pc:spChg>
        <pc:spChg chg="add mod">
          <ac:chgData name="Leigh-Ann Pringle" userId="90c27759-dcb2-4cfd-84bf-93ebcdd77db7" providerId="ADAL" clId="{2FEB9831-ECA5-EB41-9BAD-CF60EBAF1756}" dt="2022-12-06T03:34:31.092" v="5706" actId="1076"/>
          <ac:spMkLst>
            <pc:docMk/>
            <pc:sldMk cId="1324028363" sldId="264"/>
            <ac:spMk id="9" creationId="{CA7F6270-CD2A-7B40-35C4-8537465DE4DE}"/>
          </ac:spMkLst>
        </pc:spChg>
        <pc:spChg chg="add mod">
          <ac:chgData name="Leigh-Ann Pringle" userId="90c27759-dcb2-4cfd-84bf-93ebcdd77db7" providerId="ADAL" clId="{2FEB9831-ECA5-EB41-9BAD-CF60EBAF1756}" dt="2022-12-06T03:34:16.400" v="5698" actId="20577"/>
          <ac:spMkLst>
            <pc:docMk/>
            <pc:sldMk cId="1324028363" sldId="264"/>
            <ac:spMk id="10" creationId="{83ACFC9D-F449-CC83-1545-51338FF05A09}"/>
          </ac:spMkLst>
        </pc:spChg>
        <pc:picChg chg="del">
          <ac:chgData name="Leigh-Ann Pringle" userId="90c27759-dcb2-4cfd-84bf-93ebcdd77db7" providerId="ADAL" clId="{2FEB9831-ECA5-EB41-9BAD-CF60EBAF1756}" dt="2022-12-05T21:24:16.292" v="3001" actId="478"/>
          <ac:picMkLst>
            <pc:docMk/>
            <pc:sldMk cId="1324028363" sldId="264"/>
            <ac:picMk id="11" creationId="{0AA1A8C7-61BB-2CC1-7ACD-75AFB939A725}"/>
          </ac:picMkLst>
        </pc:picChg>
        <pc:picChg chg="del">
          <ac:chgData name="Leigh-Ann Pringle" userId="90c27759-dcb2-4cfd-84bf-93ebcdd77db7" providerId="ADAL" clId="{2FEB9831-ECA5-EB41-9BAD-CF60EBAF1756}" dt="2022-12-05T21:24:15.401" v="3000" actId="478"/>
          <ac:picMkLst>
            <pc:docMk/>
            <pc:sldMk cId="1324028363" sldId="264"/>
            <ac:picMk id="13" creationId="{7F83CAC3-C13E-06D0-FF04-5F2A85005EC2}"/>
          </ac:picMkLst>
        </pc:picChg>
        <pc:picChg chg="del">
          <ac:chgData name="Leigh-Ann Pringle" userId="90c27759-dcb2-4cfd-84bf-93ebcdd77db7" providerId="ADAL" clId="{2FEB9831-ECA5-EB41-9BAD-CF60EBAF1756}" dt="2022-12-05T21:24:14.445" v="2999" actId="478"/>
          <ac:picMkLst>
            <pc:docMk/>
            <pc:sldMk cId="1324028363" sldId="264"/>
            <ac:picMk id="15" creationId="{832811B0-35F6-4ABB-574E-01DBB41E1469}"/>
          </ac:picMkLst>
        </pc:picChg>
        <pc:picChg chg="del">
          <ac:chgData name="Leigh-Ann Pringle" userId="90c27759-dcb2-4cfd-84bf-93ebcdd77db7" providerId="ADAL" clId="{2FEB9831-ECA5-EB41-9BAD-CF60EBAF1756}" dt="2022-12-05T21:24:24.502" v="3005" actId="478"/>
          <ac:picMkLst>
            <pc:docMk/>
            <pc:sldMk cId="1324028363" sldId="264"/>
            <ac:picMk id="17" creationId="{5121D57B-F641-785D-5B12-6CEEB5EB3EDE}"/>
          </ac:picMkLst>
        </pc:picChg>
        <pc:picChg chg="del">
          <ac:chgData name="Leigh-Ann Pringle" userId="90c27759-dcb2-4cfd-84bf-93ebcdd77db7" providerId="ADAL" clId="{2FEB9831-ECA5-EB41-9BAD-CF60EBAF1756}" dt="2022-12-05T21:24:19.363" v="3003" actId="478"/>
          <ac:picMkLst>
            <pc:docMk/>
            <pc:sldMk cId="1324028363" sldId="264"/>
            <ac:picMk id="19" creationId="{0732B119-C5BC-DB7D-0020-61870C8C4E9E}"/>
          </ac:picMkLst>
        </pc:picChg>
        <pc:picChg chg="add mod">
          <ac:chgData name="Leigh-Ann Pringle" userId="90c27759-dcb2-4cfd-84bf-93ebcdd77db7" providerId="ADAL" clId="{2FEB9831-ECA5-EB41-9BAD-CF60EBAF1756}" dt="2022-12-06T03:32:22.347" v="5648" actId="1076"/>
          <ac:picMkLst>
            <pc:docMk/>
            <pc:sldMk cId="1324028363" sldId="264"/>
            <ac:picMk id="3074" creationId="{1CC2B59F-BF95-90A9-8DFE-724B0DCFC968}"/>
          </ac:picMkLst>
        </pc:picChg>
        <pc:picChg chg="add mod">
          <ac:chgData name="Leigh-Ann Pringle" userId="90c27759-dcb2-4cfd-84bf-93ebcdd77db7" providerId="ADAL" clId="{2FEB9831-ECA5-EB41-9BAD-CF60EBAF1756}" dt="2022-12-06T03:33:30.866" v="5654" actId="14100"/>
          <ac:picMkLst>
            <pc:docMk/>
            <pc:sldMk cId="1324028363" sldId="264"/>
            <ac:picMk id="3076" creationId="{901FDE9E-2803-FF40-3A58-1DA359DD27DD}"/>
          </ac:picMkLst>
        </pc:picChg>
      </pc:sldChg>
      <pc:sldChg chg="del">
        <pc:chgData name="Leigh-Ann Pringle" userId="90c27759-dcb2-4cfd-84bf-93ebcdd77db7" providerId="ADAL" clId="{2FEB9831-ECA5-EB41-9BAD-CF60EBAF1756}" dt="2022-12-06T03:50:44.622" v="5707" actId="2696"/>
        <pc:sldMkLst>
          <pc:docMk/>
          <pc:sldMk cId="3225381226" sldId="265"/>
        </pc:sldMkLst>
      </pc:sldChg>
      <pc:sldChg chg="addSp delSp modSp mod modNotesTx">
        <pc:chgData name="Leigh-Ann Pringle" userId="90c27759-dcb2-4cfd-84bf-93ebcdd77db7" providerId="ADAL" clId="{2FEB9831-ECA5-EB41-9BAD-CF60EBAF1756}" dt="2022-12-08T04:52:33.322" v="9303" actId="1076"/>
        <pc:sldMkLst>
          <pc:docMk/>
          <pc:sldMk cId="3603689756" sldId="266"/>
        </pc:sldMkLst>
        <pc:spChg chg="mod">
          <ac:chgData name="Leigh-Ann Pringle" userId="90c27759-dcb2-4cfd-84bf-93ebcdd77db7" providerId="ADAL" clId="{2FEB9831-ECA5-EB41-9BAD-CF60EBAF1756}" dt="2022-12-07T19:33:46.159" v="8394" actId="1076"/>
          <ac:spMkLst>
            <pc:docMk/>
            <pc:sldMk cId="3603689756" sldId="266"/>
            <ac:spMk id="2" creationId="{AFA83419-9143-C65B-58AE-FB761F988593}"/>
          </ac:spMkLst>
        </pc:spChg>
        <pc:spChg chg="add mod">
          <ac:chgData name="Leigh-Ann Pringle" userId="90c27759-dcb2-4cfd-84bf-93ebcdd77db7" providerId="ADAL" clId="{2FEB9831-ECA5-EB41-9BAD-CF60EBAF1756}" dt="2022-12-07T19:32:40.745" v="8371" actId="1076"/>
          <ac:spMkLst>
            <pc:docMk/>
            <pc:sldMk cId="3603689756" sldId="266"/>
            <ac:spMk id="3" creationId="{A9AA5F8C-49A1-8745-71A6-76E505A23651}"/>
          </ac:spMkLst>
        </pc:spChg>
        <pc:spChg chg="add mod">
          <ac:chgData name="Leigh-Ann Pringle" userId="90c27759-dcb2-4cfd-84bf-93ebcdd77db7" providerId="ADAL" clId="{2FEB9831-ECA5-EB41-9BAD-CF60EBAF1756}" dt="2022-12-07T19:33:20.447" v="8386" actId="1076"/>
          <ac:spMkLst>
            <pc:docMk/>
            <pc:sldMk cId="3603689756" sldId="266"/>
            <ac:spMk id="5" creationId="{CEFE7596-47E7-757A-39BF-7E6245B1063B}"/>
          </ac:spMkLst>
        </pc:spChg>
        <pc:spChg chg="add mod">
          <ac:chgData name="Leigh-Ann Pringle" userId="90c27759-dcb2-4cfd-84bf-93ebcdd77db7" providerId="ADAL" clId="{2FEB9831-ECA5-EB41-9BAD-CF60EBAF1756}" dt="2022-12-08T04:52:33.322" v="9303" actId="1076"/>
          <ac:spMkLst>
            <pc:docMk/>
            <pc:sldMk cId="3603689756" sldId="266"/>
            <ac:spMk id="6" creationId="{AD0327EC-EEFE-BA79-2D22-2EC7FEAF2D23}"/>
          </ac:spMkLst>
        </pc:spChg>
        <pc:spChg chg="add mod">
          <ac:chgData name="Leigh-Ann Pringle" userId="90c27759-dcb2-4cfd-84bf-93ebcdd77db7" providerId="ADAL" clId="{2FEB9831-ECA5-EB41-9BAD-CF60EBAF1756}" dt="2022-12-07T19:32:47.869" v="8375" actId="1076"/>
          <ac:spMkLst>
            <pc:docMk/>
            <pc:sldMk cId="3603689756" sldId="266"/>
            <ac:spMk id="15" creationId="{D8629450-3C4F-6B6D-31DE-2A7257CBFD27}"/>
          </ac:spMkLst>
        </pc:spChg>
        <pc:spChg chg="add mod">
          <ac:chgData name="Leigh-Ann Pringle" userId="90c27759-dcb2-4cfd-84bf-93ebcdd77db7" providerId="ADAL" clId="{2FEB9831-ECA5-EB41-9BAD-CF60EBAF1756}" dt="2022-12-07T19:33:12.700" v="8383" actId="1076"/>
          <ac:spMkLst>
            <pc:docMk/>
            <pc:sldMk cId="3603689756" sldId="266"/>
            <ac:spMk id="16" creationId="{D05B1767-8871-9237-4088-2738715E342D}"/>
          </ac:spMkLst>
        </pc:spChg>
        <pc:spChg chg="add mod">
          <ac:chgData name="Leigh-Ann Pringle" userId="90c27759-dcb2-4cfd-84bf-93ebcdd77db7" providerId="ADAL" clId="{2FEB9831-ECA5-EB41-9BAD-CF60EBAF1756}" dt="2022-12-07T19:33:49.229" v="8395" actId="1076"/>
          <ac:spMkLst>
            <pc:docMk/>
            <pc:sldMk cId="3603689756" sldId="266"/>
            <ac:spMk id="17" creationId="{ECFD7FF8-1304-4370-71CE-7EEDB0790321}"/>
          </ac:spMkLst>
        </pc:spChg>
        <pc:picChg chg="add mod">
          <ac:chgData name="Leigh-Ann Pringle" userId="90c27759-dcb2-4cfd-84bf-93ebcdd77db7" providerId="ADAL" clId="{2FEB9831-ECA5-EB41-9BAD-CF60EBAF1756}" dt="2022-12-07T19:32:50.721" v="8376" actId="1076"/>
          <ac:picMkLst>
            <pc:docMk/>
            <pc:sldMk cId="3603689756" sldId="266"/>
            <ac:picMk id="4" creationId="{1D6505E0-D2F8-2428-A8E1-A9593D035A75}"/>
          </ac:picMkLst>
        </pc:picChg>
        <pc:picChg chg="del">
          <ac:chgData name="Leigh-Ann Pringle" userId="90c27759-dcb2-4cfd-84bf-93ebcdd77db7" providerId="ADAL" clId="{2FEB9831-ECA5-EB41-9BAD-CF60EBAF1756}" dt="2022-12-05T20:52:46.900" v="1188" actId="478"/>
          <ac:picMkLst>
            <pc:docMk/>
            <pc:sldMk cId="3603689756" sldId="266"/>
            <ac:picMk id="6" creationId="{F3F5ED9F-8512-1B93-50A9-B14FB8C17904}"/>
          </ac:picMkLst>
        </pc:picChg>
        <pc:picChg chg="del">
          <ac:chgData name="Leigh-Ann Pringle" userId="90c27759-dcb2-4cfd-84bf-93ebcdd77db7" providerId="ADAL" clId="{2FEB9831-ECA5-EB41-9BAD-CF60EBAF1756}" dt="2022-12-05T20:52:43.737" v="1186" actId="478"/>
          <ac:picMkLst>
            <pc:docMk/>
            <pc:sldMk cId="3603689756" sldId="266"/>
            <ac:picMk id="8" creationId="{9322D94C-6BE8-15B2-8833-7F844B3A2899}"/>
          </ac:picMkLst>
        </pc:picChg>
        <pc:picChg chg="del">
          <ac:chgData name="Leigh-Ann Pringle" userId="90c27759-dcb2-4cfd-84bf-93ebcdd77db7" providerId="ADAL" clId="{2FEB9831-ECA5-EB41-9BAD-CF60EBAF1756}" dt="2022-12-05T20:52:50.247" v="1190" actId="478"/>
          <ac:picMkLst>
            <pc:docMk/>
            <pc:sldMk cId="3603689756" sldId="266"/>
            <ac:picMk id="11" creationId="{1BCCB56A-D781-7B85-FC00-C8FDA0E20696}"/>
          </ac:picMkLst>
        </pc:picChg>
        <pc:picChg chg="del">
          <ac:chgData name="Leigh-Ann Pringle" userId="90c27759-dcb2-4cfd-84bf-93ebcdd77db7" providerId="ADAL" clId="{2FEB9831-ECA5-EB41-9BAD-CF60EBAF1756}" dt="2022-12-05T20:52:45.370" v="1187" actId="478"/>
          <ac:picMkLst>
            <pc:docMk/>
            <pc:sldMk cId="3603689756" sldId="266"/>
            <ac:picMk id="13" creationId="{D9F2A057-D99D-58CD-5890-CEB67ADC8FF0}"/>
          </ac:picMkLst>
        </pc:picChg>
        <pc:picChg chg="del">
          <ac:chgData name="Leigh-Ann Pringle" userId="90c27759-dcb2-4cfd-84bf-93ebcdd77db7" providerId="ADAL" clId="{2FEB9831-ECA5-EB41-9BAD-CF60EBAF1756}" dt="2022-12-05T20:52:48.557" v="1189" actId="478"/>
          <ac:picMkLst>
            <pc:docMk/>
            <pc:sldMk cId="3603689756" sldId="266"/>
            <ac:picMk id="14" creationId="{088A9D66-EB45-B554-67F1-90F1AB411611}"/>
          </ac:picMkLst>
        </pc:picChg>
        <pc:picChg chg="add mod">
          <ac:chgData name="Leigh-Ann Pringle" userId="90c27759-dcb2-4cfd-84bf-93ebcdd77db7" providerId="ADAL" clId="{2FEB9831-ECA5-EB41-9BAD-CF60EBAF1756}" dt="2022-12-07T19:32:45.756" v="8374" actId="1076"/>
          <ac:picMkLst>
            <pc:docMk/>
            <pc:sldMk cId="3603689756" sldId="266"/>
            <ac:picMk id="1026" creationId="{6D867B04-A9A4-CB92-32B5-73CD364199C8}"/>
          </ac:picMkLst>
        </pc:picChg>
        <pc:picChg chg="add mod">
          <ac:chgData name="Leigh-Ann Pringle" userId="90c27759-dcb2-4cfd-84bf-93ebcdd77db7" providerId="ADAL" clId="{2FEB9831-ECA5-EB41-9BAD-CF60EBAF1756}" dt="2022-12-07T19:32:52.355" v="8377" actId="1076"/>
          <ac:picMkLst>
            <pc:docMk/>
            <pc:sldMk cId="3603689756" sldId="266"/>
            <ac:picMk id="1028" creationId="{05E31765-7689-4780-B1AE-5629D7F0D6F2}"/>
          </ac:picMkLst>
        </pc:picChg>
        <pc:cxnChg chg="add del">
          <ac:chgData name="Leigh-Ann Pringle" userId="90c27759-dcb2-4cfd-84bf-93ebcdd77db7" providerId="ADAL" clId="{2FEB9831-ECA5-EB41-9BAD-CF60EBAF1756}" dt="2022-12-05T20:55:33.622" v="1211" actId="11529"/>
          <ac:cxnSpMkLst>
            <pc:docMk/>
            <pc:sldMk cId="3603689756" sldId="266"/>
            <ac:cxnSpMk id="5" creationId="{04ACDAF8-A647-CD1F-49A2-10CCFFB68751}"/>
          </ac:cxnSpMkLst>
        </pc:cxnChg>
        <pc:cxnChg chg="add del mod">
          <ac:chgData name="Leigh-Ann Pringle" userId="90c27759-dcb2-4cfd-84bf-93ebcdd77db7" providerId="ADAL" clId="{2FEB9831-ECA5-EB41-9BAD-CF60EBAF1756}" dt="2022-12-05T20:55:58.935" v="1216" actId="478"/>
          <ac:cxnSpMkLst>
            <pc:docMk/>
            <pc:sldMk cId="3603689756" sldId="266"/>
            <ac:cxnSpMk id="9" creationId="{16AC371F-D0F8-69E1-0116-C00B43563008}"/>
          </ac:cxnSpMkLst>
        </pc:cxnChg>
      </pc:sldChg>
      <pc:sldChg chg="addSp delSp modSp mod setBg modNotesTx">
        <pc:chgData name="Leigh-Ann Pringle" userId="90c27759-dcb2-4cfd-84bf-93ebcdd77db7" providerId="ADAL" clId="{2FEB9831-ECA5-EB41-9BAD-CF60EBAF1756}" dt="2022-12-07T19:55:44.428" v="9215" actId="20577"/>
        <pc:sldMkLst>
          <pc:docMk/>
          <pc:sldMk cId="1544928730" sldId="267"/>
        </pc:sldMkLst>
        <pc:spChg chg="mod">
          <ac:chgData name="Leigh-Ann Pringle" userId="90c27759-dcb2-4cfd-84bf-93ebcdd77db7" providerId="ADAL" clId="{2FEB9831-ECA5-EB41-9BAD-CF60EBAF1756}" dt="2022-12-06T03:29:26.745" v="5522" actId="1076"/>
          <ac:spMkLst>
            <pc:docMk/>
            <pc:sldMk cId="1544928730" sldId="267"/>
            <ac:spMk id="2" creationId="{B98D8512-0194-FB8F-8B50-66E91E9FFCB3}"/>
          </ac:spMkLst>
        </pc:spChg>
        <pc:spChg chg="del mod">
          <ac:chgData name="Leigh-Ann Pringle" userId="90c27759-dcb2-4cfd-84bf-93ebcdd77db7" providerId="ADAL" clId="{2FEB9831-ECA5-EB41-9BAD-CF60EBAF1756}" dt="2022-12-05T21:17:20.675" v="2877" actId="478"/>
          <ac:spMkLst>
            <pc:docMk/>
            <pc:sldMk cId="1544928730" sldId="267"/>
            <ac:spMk id="3" creationId="{B031CBA2-BA54-A199-ED55-218F01951D6B}"/>
          </ac:spMkLst>
        </pc:spChg>
        <pc:spChg chg="add mod">
          <ac:chgData name="Leigh-Ann Pringle" userId="90c27759-dcb2-4cfd-84bf-93ebcdd77db7" providerId="ADAL" clId="{2FEB9831-ECA5-EB41-9BAD-CF60EBAF1756}" dt="2022-12-05T21:21:10.223" v="2921" actId="1076"/>
          <ac:spMkLst>
            <pc:docMk/>
            <pc:sldMk cId="1544928730" sldId="267"/>
            <ac:spMk id="4" creationId="{D4A2706B-1FDD-0FF9-3E5C-D389F01F2E79}"/>
          </ac:spMkLst>
        </pc:spChg>
        <pc:spChg chg="del">
          <ac:chgData name="Leigh-Ann Pringle" userId="90c27759-dcb2-4cfd-84bf-93ebcdd77db7" providerId="ADAL" clId="{2FEB9831-ECA5-EB41-9BAD-CF60EBAF1756}" dt="2022-12-05T21:14:26.905" v="2825" actId="478"/>
          <ac:spMkLst>
            <pc:docMk/>
            <pc:sldMk cId="1544928730" sldId="267"/>
            <ac:spMk id="5" creationId="{FE767E29-177C-F033-921A-AFF071CA4F61}"/>
          </ac:spMkLst>
        </pc:spChg>
        <pc:spChg chg="add mod">
          <ac:chgData name="Leigh-Ann Pringle" userId="90c27759-dcb2-4cfd-84bf-93ebcdd77db7" providerId="ADAL" clId="{2FEB9831-ECA5-EB41-9BAD-CF60EBAF1756}" dt="2022-12-06T03:29:30.828" v="5523" actId="1076"/>
          <ac:spMkLst>
            <pc:docMk/>
            <pc:sldMk cId="1544928730" sldId="267"/>
            <ac:spMk id="6" creationId="{805C3D88-C191-4DC4-256D-70393BA54724}"/>
          </ac:spMkLst>
        </pc:spChg>
        <pc:spChg chg="add mod">
          <ac:chgData name="Leigh-Ann Pringle" userId="90c27759-dcb2-4cfd-84bf-93ebcdd77db7" providerId="ADAL" clId="{2FEB9831-ECA5-EB41-9BAD-CF60EBAF1756}" dt="2022-12-05T21:21:59.296" v="2949" actId="20577"/>
          <ac:spMkLst>
            <pc:docMk/>
            <pc:sldMk cId="1544928730" sldId="267"/>
            <ac:spMk id="7" creationId="{16FB61FB-E142-0865-722F-E1BB5C70287D}"/>
          </ac:spMkLst>
        </pc:spChg>
        <pc:spChg chg="add mod">
          <ac:chgData name="Leigh-Ann Pringle" userId="90c27759-dcb2-4cfd-84bf-93ebcdd77db7" providerId="ADAL" clId="{2FEB9831-ECA5-EB41-9BAD-CF60EBAF1756}" dt="2022-12-06T03:29:36.757" v="5525" actId="1076"/>
          <ac:spMkLst>
            <pc:docMk/>
            <pc:sldMk cId="1544928730" sldId="267"/>
            <ac:spMk id="8" creationId="{5674AEEA-3B1E-B8D1-10AA-2DA250049764}"/>
          </ac:spMkLst>
        </pc:spChg>
        <pc:spChg chg="add mod">
          <ac:chgData name="Leigh-Ann Pringle" userId="90c27759-dcb2-4cfd-84bf-93ebcdd77db7" providerId="ADAL" clId="{2FEB9831-ECA5-EB41-9BAD-CF60EBAF1756}" dt="2022-12-05T21:22:49.210" v="2990" actId="1076"/>
          <ac:spMkLst>
            <pc:docMk/>
            <pc:sldMk cId="1544928730" sldId="267"/>
            <ac:spMk id="9" creationId="{F040AC00-C904-71ED-5E58-70A24D8BFC40}"/>
          </ac:spMkLst>
        </pc:spChg>
        <pc:spChg chg="add mod">
          <ac:chgData name="Leigh-Ann Pringle" userId="90c27759-dcb2-4cfd-84bf-93ebcdd77db7" providerId="ADAL" clId="{2FEB9831-ECA5-EB41-9BAD-CF60EBAF1756}" dt="2022-12-05T21:22:46.187" v="2989" actId="1076"/>
          <ac:spMkLst>
            <pc:docMk/>
            <pc:sldMk cId="1544928730" sldId="267"/>
            <ac:spMk id="10" creationId="{5394A8CC-4BB8-601C-4BB6-9BB1E01FD052}"/>
          </ac:spMkLst>
        </pc:spChg>
        <pc:spChg chg="add mod">
          <ac:chgData name="Leigh-Ann Pringle" userId="90c27759-dcb2-4cfd-84bf-93ebcdd77db7" providerId="ADAL" clId="{2FEB9831-ECA5-EB41-9BAD-CF60EBAF1756}" dt="2022-12-06T03:29:53.578" v="5536" actId="1076"/>
          <ac:spMkLst>
            <pc:docMk/>
            <pc:sldMk cId="1544928730" sldId="267"/>
            <ac:spMk id="11" creationId="{E8E5B25B-C01F-2ED3-CC65-71FC0D1FE015}"/>
          </ac:spMkLst>
        </pc:spChg>
        <pc:picChg chg="del">
          <ac:chgData name="Leigh-Ann Pringle" userId="90c27759-dcb2-4cfd-84bf-93ebcdd77db7" providerId="ADAL" clId="{2FEB9831-ECA5-EB41-9BAD-CF60EBAF1756}" dt="2022-12-05T21:14:22.804" v="2824" actId="478"/>
          <ac:picMkLst>
            <pc:docMk/>
            <pc:sldMk cId="1544928730" sldId="267"/>
            <ac:picMk id="1026" creationId="{D83F9EF3-B7AE-7B28-CA90-BBE22EDDE688}"/>
          </ac:picMkLst>
        </pc:picChg>
        <pc:picChg chg="add mod">
          <ac:chgData name="Leigh-Ann Pringle" userId="90c27759-dcb2-4cfd-84bf-93ebcdd77db7" providerId="ADAL" clId="{2FEB9831-ECA5-EB41-9BAD-CF60EBAF1756}" dt="2022-12-06T03:29:19.656" v="5519" actId="1076"/>
          <ac:picMkLst>
            <pc:docMk/>
            <pc:sldMk cId="1544928730" sldId="267"/>
            <ac:picMk id="2050" creationId="{3EBBBE52-8F6E-42B0-6A53-9D6B83AC64B6}"/>
          </ac:picMkLst>
        </pc:picChg>
        <pc:picChg chg="add mod">
          <ac:chgData name="Leigh-Ann Pringle" userId="90c27759-dcb2-4cfd-84bf-93ebcdd77db7" providerId="ADAL" clId="{2FEB9831-ECA5-EB41-9BAD-CF60EBAF1756}" dt="2022-12-06T03:29:23.762" v="5521" actId="1076"/>
          <ac:picMkLst>
            <pc:docMk/>
            <pc:sldMk cId="1544928730" sldId="267"/>
            <ac:picMk id="2052" creationId="{23594FF8-118A-821A-B11F-F4678DC8A7EC}"/>
          </ac:picMkLst>
        </pc:picChg>
        <pc:picChg chg="add mod">
          <ac:chgData name="Leigh-Ann Pringle" userId="90c27759-dcb2-4cfd-84bf-93ebcdd77db7" providerId="ADAL" clId="{2FEB9831-ECA5-EB41-9BAD-CF60EBAF1756}" dt="2022-12-06T03:29:21.453" v="5520" actId="1076"/>
          <ac:picMkLst>
            <pc:docMk/>
            <pc:sldMk cId="1544928730" sldId="267"/>
            <ac:picMk id="2054" creationId="{318F05DF-7CD4-DA46-AB25-3C12C76B486D}"/>
          </ac:picMkLst>
        </pc:picChg>
        <pc:picChg chg="add mod">
          <ac:chgData name="Leigh-Ann Pringle" userId="90c27759-dcb2-4cfd-84bf-93ebcdd77db7" providerId="ADAL" clId="{2FEB9831-ECA5-EB41-9BAD-CF60EBAF1756}" dt="2022-12-06T03:29:33.542" v="5524" actId="1076"/>
          <ac:picMkLst>
            <pc:docMk/>
            <pc:sldMk cId="1544928730" sldId="267"/>
            <ac:picMk id="2056" creationId="{13B08CB0-53D7-3CB9-906E-A87537C0B3AE}"/>
          </ac:picMkLst>
        </pc:picChg>
      </pc:sldChg>
      <pc:sldChg chg="addSp delSp modSp new mod setBg modNotesTx">
        <pc:chgData name="Leigh-Ann Pringle" userId="90c27759-dcb2-4cfd-84bf-93ebcdd77db7" providerId="ADAL" clId="{2FEB9831-ECA5-EB41-9BAD-CF60EBAF1756}" dt="2022-12-07T19:58:53.585" v="9280" actId="20577"/>
        <pc:sldMkLst>
          <pc:docMk/>
          <pc:sldMk cId="1796689199" sldId="268"/>
        </pc:sldMkLst>
        <pc:spChg chg="add del">
          <ac:chgData name="Leigh-Ann Pringle" userId="90c27759-dcb2-4cfd-84bf-93ebcdd77db7" providerId="ADAL" clId="{2FEB9831-ECA5-EB41-9BAD-CF60EBAF1756}" dt="2022-12-06T03:54:29.299" v="5742" actId="26606"/>
          <ac:spMkLst>
            <pc:docMk/>
            <pc:sldMk cId="1796689199" sldId="268"/>
            <ac:spMk id="2" creationId="{0A9BF9DA-ABEF-3949-5E2B-70AEA27D5E9F}"/>
          </ac:spMkLst>
        </pc:spChg>
        <pc:spChg chg="add del">
          <ac:chgData name="Leigh-Ann Pringle" userId="90c27759-dcb2-4cfd-84bf-93ebcdd77db7" providerId="ADAL" clId="{2FEB9831-ECA5-EB41-9BAD-CF60EBAF1756}" dt="2022-12-06T03:54:29.299" v="5742" actId="26606"/>
          <ac:spMkLst>
            <pc:docMk/>
            <pc:sldMk cId="1796689199" sldId="268"/>
            <ac:spMk id="3" creationId="{252B905A-7A00-1ECE-0DFE-B9C7F42502A8}"/>
          </ac:spMkLst>
        </pc:spChg>
        <pc:spChg chg="add del">
          <ac:chgData name="Leigh-Ann Pringle" userId="90c27759-dcb2-4cfd-84bf-93ebcdd77db7" providerId="ADAL" clId="{2FEB9831-ECA5-EB41-9BAD-CF60EBAF1756}" dt="2022-12-06T03:53:19.041" v="5729" actId="26606"/>
          <ac:spMkLst>
            <pc:docMk/>
            <pc:sldMk cId="1796689199" sldId="268"/>
            <ac:spMk id="4103" creationId="{42A4FC2C-047E-45A5-965D-8E1E3BF09BC6}"/>
          </ac:spMkLst>
        </pc:spChg>
        <pc:spChg chg="add">
          <ac:chgData name="Leigh-Ann Pringle" userId="90c27759-dcb2-4cfd-84bf-93ebcdd77db7" providerId="ADAL" clId="{2FEB9831-ECA5-EB41-9BAD-CF60EBAF1756}" dt="2022-12-06T03:54:29.299" v="5742" actId="26606"/>
          <ac:spMkLst>
            <pc:docMk/>
            <pc:sldMk cId="1796689199" sldId="268"/>
            <ac:spMk id="4105" creationId="{42A4FC2C-047E-45A5-965D-8E1E3BF09BC6}"/>
          </ac:spMkLst>
        </pc:spChg>
        <pc:picChg chg="add del mod">
          <ac:chgData name="Leigh-Ann Pringle" userId="90c27759-dcb2-4cfd-84bf-93ebcdd77db7" providerId="ADAL" clId="{2FEB9831-ECA5-EB41-9BAD-CF60EBAF1756}" dt="2022-12-06T03:53:25.069" v="5731"/>
          <ac:picMkLst>
            <pc:docMk/>
            <pc:sldMk cId="1796689199" sldId="268"/>
            <ac:picMk id="4098" creationId="{0B36A39C-F2FB-8FAA-DA01-6EAAAF034C8A}"/>
          </ac:picMkLst>
        </pc:picChg>
        <pc:picChg chg="add mod">
          <ac:chgData name="Leigh-Ann Pringle" userId="90c27759-dcb2-4cfd-84bf-93ebcdd77db7" providerId="ADAL" clId="{2FEB9831-ECA5-EB41-9BAD-CF60EBAF1756}" dt="2022-12-06T03:54:29.299" v="5742" actId="26606"/>
          <ac:picMkLst>
            <pc:docMk/>
            <pc:sldMk cId="1796689199" sldId="268"/>
            <ac:picMk id="4100" creationId="{893EADEA-309A-7587-62CD-8147C21D2F75}"/>
          </ac:picMkLst>
        </pc:picChg>
      </pc:sldChg>
      <pc:sldChg chg="del">
        <pc:chgData name="Leigh-Ann Pringle" userId="90c27759-dcb2-4cfd-84bf-93ebcdd77db7" providerId="ADAL" clId="{2FEB9831-ECA5-EB41-9BAD-CF60EBAF1756}" dt="2022-12-06T03:50:46.808" v="5708" actId="2696"/>
        <pc:sldMkLst>
          <pc:docMk/>
          <pc:sldMk cId="2256072769" sldId="271"/>
        </pc:sldMkLst>
      </pc:sldChg>
    </pc:docChg>
  </pc:docChgLst>
  <pc:docChgLst>
    <pc:chgData name="Leigh-Ann Pringle" userId="90c27759-dcb2-4cfd-84bf-93ebcdd77db7" providerId="ADAL" clId="{5ADA9B5E-3578-F548-8AF6-62A54D90A017}"/>
    <pc:docChg chg="custSel modSld">
      <pc:chgData name="Leigh-Ann Pringle" userId="90c27759-dcb2-4cfd-84bf-93ebcdd77db7" providerId="ADAL" clId="{5ADA9B5E-3578-F548-8AF6-62A54D90A017}" dt="2022-12-04T11:05:12.309" v="3330"/>
      <pc:docMkLst>
        <pc:docMk/>
      </pc:docMkLst>
      <pc:sldChg chg="modNotesTx">
        <pc:chgData name="Leigh-Ann Pringle" userId="90c27759-dcb2-4cfd-84bf-93ebcdd77db7" providerId="ADAL" clId="{5ADA9B5E-3578-F548-8AF6-62A54D90A017}" dt="2022-12-03T14:59:04.514" v="2264" actId="20577"/>
        <pc:sldMkLst>
          <pc:docMk/>
          <pc:sldMk cId="1803998556" sldId="256"/>
        </pc:sldMkLst>
      </pc:sldChg>
      <pc:sldChg chg="addSp delSp modSp modNotesTx">
        <pc:chgData name="Leigh-Ann Pringle" userId="90c27759-dcb2-4cfd-84bf-93ebcdd77db7" providerId="ADAL" clId="{5ADA9B5E-3578-F548-8AF6-62A54D90A017}" dt="2022-12-04T11:05:12.309" v="3330"/>
        <pc:sldMkLst>
          <pc:docMk/>
          <pc:sldMk cId="394659431" sldId="263"/>
        </pc:sldMkLst>
        <pc:picChg chg="add mod">
          <ac:chgData name="Leigh-Ann Pringle" userId="90c27759-dcb2-4cfd-84bf-93ebcdd77db7" providerId="ADAL" clId="{5ADA9B5E-3578-F548-8AF6-62A54D90A017}" dt="2022-12-04T11:05:12.309" v="3330"/>
          <ac:picMkLst>
            <pc:docMk/>
            <pc:sldMk cId="394659431" sldId="263"/>
            <ac:picMk id="3" creationId="{464333B9-DFB3-EDFC-72EF-97A33A8D44F5}"/>
          </ac:picMkLst>
        </pc:picChg>
        <pc:picChg chg="del">
          <ac:chgData name="Leigh-Ann Pringle" userId="90c27759-dcb2-4cfd-84bf-93ebcdd77db7" providerId="ADAL" clId="{5ADA9B5E-3578-F548-8AF6-62A54D90A017}" dt="2022-12-03T11:09:13.336" v="1075" actId="478"/>
          <ac:picMkLst>
            <pc:docMk/>
            <pc:sldMk cId="394659431" sldId="263"/>
            <ac:picMk id="3074" creationId="{F10417B2-55A1-4FA1-C53E-DE3EB77E0955}"/>
          </ac:picMkLst>
        </pc:picChg>
      </pc:sldChg>
      <pc:sldChg chg="modNotesTx">
        <pc:chgData name="Leigh-Ann Pringle" userId="90c27759-dcb2-4cfd-84bf-93ebcdd77db7" providerId="ADAL" clId="{5ADA9B5E-3578-F548-8AF6-62A54D90A017}" dt="2022-12-03T14:57:35.817" v="2258" actId="20577"/>
        <pc:sldMkLst>
          <pc:docMk/>
          <pc:sldMk cId="1324028363" sldId="264"/>
        </pc:sldMkLst>
      </pc:sldChg>
      <pc:sldChg chg="addSp modSp mod modNotesTx">
        <pc:chgData name="Leigh-Ann Pringle" userId="90c27759-dcb2-4cfd-84bf-93ebcdd77db7" providerId="ADAL" clId="{5ADA9B5E-3578-F548-8AF6-62A54D90A017}" dt="2022-12-03T14:57:44.104" v="2260" actId="20577"/>
        <pc:sldMkLst>
          <pc:docMk/>
          <pc:sldMk cId="3225381226" sldId="265"/>
        </pc:sldMkLst>
        <pc:picChg chg="add mod">
          <ac:chgData name="Leigh-Ann Pringle" userId="90c27759-dcb2-4cfd-84bf-93ebcdd77db7" providerId="ADAL" clId="{5ADA9B5E-3578-F548-8AF6-62A54D90A017}" dt="2022-12-03T11:02:17.851" v="273" actId="1076"/>
          <ac:picMkLst>
            <pc:docMk/>
            <pc:sldMk cId="3225381226" sldId="265"/>
            <ac:picMk id="4" creationId="{07F607D6-49D5-2AAF-AAB0-DF5C8C24F115}"/>
          </ac:picMkLst>
        </pc:picChg>
        <pc:picChg chg="add mod">
          <ac:chgData name="Leigh-Ann Pringle" userId="90c27759-dcb2-4cfd-84bf-93ebcdd77db7" providerId="ADAL" clId="{5ADA9B5E-3578-F548-8AF6-62A54D90A017}" dt="2022-12-03T11:02:15.337" v="272" actId="1076"/>
          <ac:picMkLst>
            <pc:docMk/>
            <pc:sldMk cId="3225381226" sldId="265"/>
            <ac:picMk id="6" creationId="{296EF24A-F58F-1CCC-13D2-99F55360BFF9}"/>
          </ac:picMkLst>
        </pc:picChg>
        <pc:picChg chg="add mod">
          <ac:chgData name="Leigh-Ann Pringle" userId="90c27759-dcb2-4cfd-84bf-93ebcdd77db7" providerId="ADAL" clId="{5ADA9B5E-3578-F548-8AF6-62A54D90A017}" dt="2022-12-03T11:02:10.701" v="270" actId="1076"/>
          <ac:picMkLst>
            <pc:docMk/>
            <pc:sldMk cId="3225381226" sldId="265"/>
            <ac:picMk id="8" creationId="{C6BC2295-1F26-8479-AA90-837DFAEC8C64}"/>
          </ac:picMkLst>
        </pc:picChg>
      </pc:sldChg>
      <pc:sldChg chg="addSp delSp modSp mod modNotesTx">
        <pc:chgData name="Leigh-Ann Pringle" userId="90c27759-dcb2-4cfd-84bf-93ebcdd77db7" providerId="ADAL" clId="{5ADA9B5E-3578-F548-8AF6-62A54D90A017}" dt="2022-12-03T15:14:18.088" v="3228" actId="20577"/>
        <pc:sldMkLst>
          <pc:docMk/>
          <pc:sldMk cId="2256072769" sldId="271"/>
        </pc:sldMkLst>
        <pc:spChg chg="mod">
          <ac:chgData name="Leigh-Ann Pringle" userId="90c27759-dcb2-4cfd-84bf-93ebcdd77db7" providerId="ADAL" clId="{5ADA9B5E-3578-F548-8AF6-62A54D90A017}" dt="2022-12-03T15:05:19.098" v="2447" actId="1076"/>
          <ac:spMkLst>
            <pc:docMk/>
            <pc:sldMk cId="2256072769" sldId="271"/>
            <ac:spMk id="2" creationId="{FD23A895-91D5-9752-69E0-1BF093CE66A4}"/>
          </ac:spMkLst>
        </pc:spChg>
        <pc:spChg chg="add del mod">
          <ac:chgData name="Leigh-Ann Pringle" userId="90c27759-dcb2-4cfd-84bf-93ebcdd77db7" providerId="ADAL" clId="{5ADA9B5E-3578-F548-8AF6-62A54D90A017}" dt="2022-12-03T15:02:07.520" v="2377" actId="478"/>
          <ac:spMkLst>
            <pc:docMk/>
            <pc:sldMk cId="2256072769" sldId="271"/>
            <ac:spMk id="3" creationId="{D3A0EA41-225D-280F-2C2B-0B9A2C3F8A19}"/>
          </ac:spMkLst>
        </pc:spChg>
        <pc:spChg chg="add mod">
          <ac:chgData name="Leigh-Ann Pringle" userId="90c27759-dcb2-4cfd-84bf-93ebcdd77db7" providerId="ADAL" clId="{5ADA9B5E-3578-F548-8AF6-62A54D90A017}" dt="2022-12-03T15:05:20.920" v="2448" actId="1076"/>
          <ac:spMkLst>
            <pc:docMk/>
            <pc:sldMk cId="2256072769" sldId="271"/>
            <ac:spMk id="4" creationId="{412D2C73-D897-4BB6-7B35-4DEB6FF3900E}"/>
          </ac:spMkLst>
        </pc:spChg>
        <pc:spChg chg="add mod">
          <ac:chgData name="Leigh-Ann Pringle" userId="90c27759-dcb2-4cfd-84bf-93ebcdd77db7" providerId="ADAL" clId="{5ADA9B5E-3578-F548-8AF6-62A54D90A017}" dt="2022-12-03T15:05:29.809" v="2451" actId="1076"/>
          <ac:spMkLst>
            <pc:docMk/>
            <pc:sldMk cId="2256072769" sldId="271"/>
            <ac:spMk id="5" creationId="{6B9D6135-8EAA-AAA8-0727-4D9641B7F7A4}"/>
          </ac:spMkLst>
        </pc:spChg>
        <pc:spChg chg="add del mod">
          <ac:chgData name="Leigh-Ann Pringle" userId="90c27759-dcb2-4cfd-84bf-93ebcdd77db7" providerId="ADAL" clId="{5ADA9B5E-3578-F548-8AF6-62A54D90A017}" dt="2022-12-03T15:05:37.292" v="2454" actId="478"/>
          <ac:spMkLst>
            <pc:docMk/>
            <pc:sldMk cId="2256072769" sldId="271"/>
            <ac:spMk id="6" creationId="{B33C4AC9-10C6-7063-C1C9-E2ED9B565B5E}"/>
          </ac:spMkLst>
        </pc:spChg>
        <pc:spChg chg="add del mod">
          <ac:chgData name="Leigh-Ann Pringle" userId="90c27759-dcb2-4cfd-84bf-93ebcdd77db7" providerId="ADAL" clId="{5ADA9B5E-3578-F548-8AF6-62A54D90A017}" dt="2022-12-03T15:07:09.592" v="2498" actId="478"/>
          <ac:spMkLst>
            <pc:docMk/>
            <pc:sldMk cId="2256072769" sldId="271"/>
            <ac:spMk id="7" creationId="{57279FED-1312-0E90-BE3D-963852FE71B4}"/>
          </ac:spMkLst>
        </pc:spChg>
        <pc:spChg chg="add mod">
          <ac:chgData name="Leigh-Ann Pringle" userId="90c27759-dcb2-4cfd-84bf-93ebcdd77db7" providerId="ADAL" clId="{5ADA9B5E-3578-F548-8AF6-62A54D90A017}" dt="2022-12-03T15:07:40.008" v="2506" actId="14100"/>
          <ac:spMkLst>
            <pc:docMk/>
            <pc:sldMk cId="2256072769" sldId="271"/>
            <ac:spMk id="8" creationId="{2674D631-B97B-5E56-ADC2-6F2084C33970}"/>
          </ac:spMkLst>
        </pc:spChg>
        <pc:spChg chg="add mod">
          <ac:chgData name="Leigh-Ann Pringle" userId="90c27759-dcb2-4cfd-84bf-93ebcdd77db7" providerId="ADAL" clId="{5ADA9B5E-3578-F548-8AF6-62A54D90A017}" dt="2022-12-03T15:08:10.829" v="2531" actId="20577"/>
          <ac:spMkLst>
            <pc:docMk/>
            <pc:sldMk cId="2256072769" sldId="271"/>
            <ac:spMk id="9" creationId="{AA3DFEA7-AC41-B7A1-046F-00C55D2C111D}"/>
          </ac:spMkLst>
        </pc:spChg>
        <pc:spChg chg="add mod">
          <ac:chgData name="Leigh-Ann Pringle" userId="90c27759-dcb2-4cfd-84bf-93ebcdd77db7" providerId="ADAL" clId="{5ADA9B5E-3578-F548-8AF6-62A54D90A017}" dt="2022-12-03T15:08:40.129" v="2552" actId="20577"/>
          <ac:spMkLst>
            <pc:docMk/>
            <pc:sldMk cId="2256072769" sldId="271"/>
            <ac:spMk id="10" creationId="{4ECD5EFD-A807-ABB0-3630-7CEADC7768B0}"/>
          </ac:spMkLst>
        </pc:spChg>
      </pc:sldChg>
    </pc:docChg>
  </pc:docChgLst>
  <pc:docChgLst>
    <pc:chgData name="Megan Botes" userId="70568131-745a-489b-b4fe-9e78c579dd6d" providerId="ADAL" clId="{97FEF1A6-D9DB-41C4-8DAC-8DE376C84C9E}"/>
    <pc:docChg chg="modSld">
      <pc:chgData name="Megan Botes" userId="70568131-745a-489b-b4fe-9e78c579dd6d" providerId="ADAL" clId="{97FEF1A6-D9DB-41C4-8DAC-8DE376C84C9E}" dt="2024-10-23T09:25:51.114" v="4" actId="6549"/>
      <pc:docMkLst>
        <pc:docMk/>
      </pc:docMkLst>
      <pc:sldChg chg="modNotesTx">
        <pc:chgData name="Megan Botes" userId="70568131-745a-489b-b4fe-9e78c579dd6d" providerId="ADAL" clId="{97FEF1A6-D9DB-41C4-8DAC-8DE376C84C9E}" dt="2024-10-23T09:25:51.114" v="4" actId="6549"/>
        <pc:sldMkLst>
          <pc:docMk/>
          <pc:sldMk cId="1803998556" sldId="256"/>
        </pc:sldMkLst>
      </pc:sldChg>
    </pc:docChg>
  </pc:docChgLst>
  <pc:docChgLst>
    <pc:chgData name="Megan Botes" userId="97bb162e-a458-47f7-b9fc-35c0b104cc73" providerId="ADAL" clId="{C69E0C65-9D80-4A3C-91B6-37486769DA3C}"/>
    <pc:docChg chg="undo custSel modSld">
      <pc:chgData name="Megan Botes" userId="97bb162e-a458-47f7-b9fc-35c0b104cc73" providerId="ADAL" clId="{C69E0C65-9D80-4A3C-91B6-37486769DA3C}" dt="2022-12-13T18:15:24.430" v="243" actId="20577"/>
      <pc:docMkLst>
        <pc:docMk/>
      </pc:docMkLst>
      <pc:sldChg chg="addSp modSp mod modNotesTx">
        <pc:chgData name="Megan Botes" userId="97bb162e-a458-47f7-b9fc-35c0b104cc73" providerId="ADAL" clId="{C69E0C65-9D80-4A3C-91B6-37486769DA3C}" dt="2022-12-13T18:10:30.737" v="118" actId="5793"/>
        <pc:sldMkLst>
          <pc:docMk/>
          <pc:sldMk cId="1803998556" sldId="256"/>
        </pc:sldMkLst>
        <pc:picChg chg="add mod">
          <ac:chgData name="Megan Botes" userId="97bb162e-a458-47f7-b9fc-35c0b104cc73" providerId="ADAL" clId="{C69E0C65-9D80-4A3C-91B6-37486769DA3C}" dt="2022-12-13T17:41:51.236" v="60" actId="27614"/>
          <ac:picMkLst>
            <pc:docMk/>
            <pc:sldMk cId="1803998556" sldId="256"/>
            <ac:picMk id="3" creationId="{07701AC9-2443-098D-FCAF-454E02F5B6C9}"/>
          </ac:picMkLst>
        </pc:picChg>
        <pc:picChg chg="add mod">
          <ac:chgData name="Megan Botes" userId="97bb162e-a458-47f7-b9fc-35c0b104cc73" providerId="ADAL" clId="{C69E0C65-9D80-4A3C-91B6-37486769DA3C}" dt="2022-12-13T17:41:47.856" v="58"/>
          <ac:picMkLst>
            <pc:docMk/>
            <pc:sldMk cId="1803998556" sldId="256"/>
            <ac:picMk id="4" creationId="{45B6C0B6-25ED-D41A-3789-FB5A82A429DA}"/>
          </ac:picMkLst>
        </pc:picChg>
      </pc:sldChg>
      <pc:sldChg chg="addSp delSp modSp mod setBg addAnim setClrOvrMap modNotesTx">
        <pc:chgData name="Megan Botes" userId="97bb162e-a458-47f7-b9fc-35c0b104cc73" providerId="ADAL" clId="{C69E0C65-9D80-4A3C-91B6-37486769DA3C}" dt="2022-12-13T18:15:24.430" v="243" actId="20577"/>
        <pc:sldMkLst>
          <pc:docMk/>
          <pc:sldMk cId="394659431" sldId="263"/>
        </pc:sldMkLst>
        <pc:spChg chg="mod ord">
          <ac:chgData name="Megan Botes" userId="97bb162e-a458-47f7-b9fc-35c0b104cc73" providerId="ADAL" clId="{C69E0C65-9D80-4A3C-91B6-37486769DA3C}" dt="2022-12-13T17:41:06.887" v="56" actId="20577"/>
          <ac:spMkLst>
            <pc:docMk/>
            <pc:sldMk cId="394659431" sldId="263"/>
            <ac:spMk id="2" creationId="{BFB37A70-24D5-31FE-BEDE-A6547767FD10}"/>
          </ac:spMkLst>
        </pc:spChg>
        <pc:spChg chg="add">
          <ac:chgData name="Megan Botes" userId="97bb162e-a458-47f7-b9fc-35c0b104cc73" providerId="ADAL" clId="{C69E0C65-9D80-4A3C-91B6-37486769DA3C}" dt="2022-12-13T17:38:20.107" v="46" actId="26606"/>
          <ac:spMkLst>
            <pc:docMk/>
            <pc:sldMk cId="394659431" sldId="263"/>
            <ac:spMk id="9" creationId="{71B2258F-86CA-4D4D-8270-BC05FCDEBFB3}"/>
          </ac:spMkLst>
        </pc:spChg>
        <pc:picChg chg="del">
          <ac:chgData name="Megan Botes" userId="97bb162e-a458-47f7-b9fc-35c0b104cc73" providerId="ADAL" clId="{C69E0C65-9D80-4A3C-91B6-37486769DA3C}" dt="2022-12-13T17:38:04.439" v="44" actId="478"/>
          <ac:picMkLst>
            <pc:docMk/>
            <pc:sldMk cId="394659431" sldId="263"/>
            <ac:picMk id="3" creationId="{464333B9-DFB3-EDFC-72EF-97A33A8D44F5}"/>
          </ac:picMkLst>
        </pc:picChg>
        <pc:picChg chg="add mod">
          <ac:chgData name="Megan Botes" userId="97bb162e-a458-47f7-b9fc-35c0b104cc73" providerId="ADAL" clId="{C69E0C65-9D80-4A3C-91B6-37486769DA3C}" dt="2022-12-13T17:38:15.428" v="45"/>
          <ac:picMkLst>
            <pc:docMk/>
            <pc:sldMk cId="394659431" sldId="263"/>
            <ac:picMk id="4" creationId="{F58F6680-6010-4E34-7E8C-27EEDB582050}"/>
          </ac:picMkLst>
        </pc:picChg>
        <pc:picChg chg="add mod">
          <ac:chgData name="Megan Botes" userId="97bb162e-a458-47f7-b9fc-35c0b104cc73" providerId="ADAL" clId="{C69E0C65-9D80-4A3C-91B6-37486769DA3C}" dt="2022-12-13T17:42:02.070" v="64"/>
          <ac:picMkLst>
            <pc:docMk/>
            <pc:sldMk cId="394659431" sldId="263"/>
            <ac:picMk id="5" creationId="{34D3AB43-8831-31F2-D0B5-C32E51DA6FA0}"/>
          </ac:picMkLst>
        </pc:picChg>
      </pc:sldChg>
      <pc:sldChg chg="addSp modSp mod modNotesTx">
        <pc:chgData name="Megan Botes" userId="97bb162e-a458-47f7-b9fc-35c0b104cc73" providerId="ADAL" clId="{C69E0C65-9D80-4A3C-91B6-37486769DA3C}" dt="2022-12-13T18:14:32.571" v="223" actId="5793"/>
        <pc:sldMkLst>
          <pc:docMk/>
          <pc:sldMk cId="1324028363" sldId="264"/>
        </pc:sldMkLst>
        <pc:spChg chg="mod">
          <ac:chgData name="Megan Botes" userId="97bb162e-a458-47f7-b9fc-35c0b104cc73" providerId="ADAL" clId="{C69E0C65-9D80-4A3C-91B6-37486769DA3C}" dt="2022-12-13T17:55:34.137" v="88" actId="1076"/>
          <ac:spMkLst>
            <pc:docMk/>
            <pc:sldMk cId="1324028363" sldId="264"/>
            <ac:spMk id="4" creationId="{0AF86A04-905C-41B0-5CF5-2C46ADBDEE79}"/>
          </ac:spMkLst>
        </pc:spChg>
        <pc:spChg chg="mod">
          <ac:chgData name="Megan Botes" userId="97bb162e-a458-47f7-b9fc-35c0b104cc73" providerId="ADAL" clId="{C69E0C65-9D80-4A3C-91B6-37486769DA3C}" dt="2022-12-13T17:55:20.272" v="83" actId="20577"/>
          <ac:spMkLst>
            <pc:docMk/>
            <pc:sldMk cId="1324028363" sldId="264"/>
            <ac:spMk id="5" creationId="{A70443ED-8D14-2225-6114-43167402C5F3}"/>
          </ac:spMkLst>
        </pc:spChg>
        <pc:spChg chg="mod">
          <ac:chgData name="Megan Botes" userId="97bb162e-a458-47f7-b9fc-35c0b104cc73" providerId="ADAL" clId="{C69E0C65-9D80-4A3C-91B6-37486769DA3C}" dt="2022-12-13T17:55:44.785" v="90" actId="1076"/>
          <ac:spMkLst>
            <pc:docMk/>
            <pc:sldMk cId="1324028363" sldId="264"/>
            <ac:spMk id="8" creationId="{4C208D14-663E-6B74-4D32-3D87A6B8ABD8}"/>
          </ac:spMkLst>
        </pc:spChg>
        <pc:spChg chg="mod">
          <ac:chgData name="Megan Botes" userId="97bb162e-a458-47f7-b9fc-35c0b104cc73" providerId="ADAL" clId="{C69E0C65-9D80-4A3C-91B6-37486769DA3C}" dt="2022-12-13T17:56:09.090" v="97" actId="1076"/>
          <ac:spMkLst>
            <pc:docMk/>
            <pc:sldMk cId="1324028363" sldId="264"/>
            <ac:spMk id="9" creationId="{CA7F6270-CD2A-7B40-35C4-8537465DE4DE}"/>
          </ac:spMkLst>
        </pc:spChg>
        <pc:spChg chg="mod">
          <ac:chgData name="Megan Botes" userId="97bb162e-a458-47f7-b9fc-35c0b104cc73" providerId="ADAL" clId="{C69E0C65-9D80-4A3C-91B6-37486769DA3C}" dt="2022-12-13T17:55:59.668" v="95" actId="1076"/>
          <ac:spMkLst>
            <pc:docMk/>
            <pc:sldMk cId="1324028363" sldId="264"/>
            <ac:spMk id="10" creationId="{83ACFC9D-F449-CC83-1545-51338FF05A09}"/>
          </ac:spMkLst>
        </pc:spChg>
        <pc:picChg chg="add mod">
          <ac:chgData name="Megan Botes" userId="97bb162e-a458-47f7-b9fc-35c0b104cc73" providerId="ADAL" clId="{C69E0C65-9D80-4A3C-91B6-37486769DA3C}" dt="2022-12-13T17:41:54.016" v="62"/>
          <ac:picMkLst>
            <pc:docMk/>
            <pc:sldMk cId="1324028363" sldId="264"/>
            <ac:picMk id="2" creationId="{CEEF1637-F810-C17E-C985-46980252ACE7}"/>
          </ac:picMkLst>
        </pc:picChg>
        <pc:picChg chg="mod">
          <ac:chgData name="Megan Botes" userId="97bb162e-a458-47f7-b9fc-35c0b104cc73" providerId="ADAL" clId="{C69E0C65-9D80-4A3C-91B6-37486769DA3C}" dt="2022-12-13T17:55:38.326" v="89" actId="1076"/>
          <ac:picMkLst>
            <pc:docMk/>
            <pc:sldMk cId="1324028363" sldId="264"/>
            <ac:picMk id="3074" creationId="{1CC2B59F-BF95-90A9-8DFE-724B0DCFC968}"/>
          </ac:picMkLst>
        </pc:picChg>
        <pc:picChg chg="mod">
          <ac:chgData name="Megan Botes" userId="97bb162e-a458-47f7-b9fc-35c0b104cc73" providerId="ADAL" clId="{C69E0C65-9D80-4A3C-91B6-37486769DA3C}" dt="2022-12-13T17:55:29.898" v="87" actId="1076"/>
          <ac:picMkLst>
            <pc:docMk/>
            <pc:sldMk cId="1324028363" sldId="264"/>
            <ac:picMk id="3076" creationId="{901FDE9E-2803-FF40-3A58-1DA359DD27DD}"/>
          </ac:picMkLst>
        </pc:picChg>
      </pc:sldChg>
      <pc:sldChg chg="addSp modSp mod modNotesTx">
        <pc:chgData name="Megan Botes" userId="97bb162e-a458-47f7-b9fc-35c0b104cc73" providerId="ADAL" clId="{C69E0C65-9D80-4A3C-91B6-37486769DA3C}" dt="2022-12-13T18:12:10.454" v="149" actId="20577"/>
        <pc:sldMkLst>
          <pc:docMk/>
          <pc:sldMk cId="3603689756" sldId="266"/>
        </pc:sldMkLst>
        <pc:spChg chg="mod">
          <ac:chgData name="Megan Botes" userId="97bb162e-a458-47f7-b9fc-35c0b104cc73" providerId="ADAL" clId="{C69E0C65-9D80-4A3C-91B6-37486769DA3C}" dt="2022-12-13T17:36:03.321" v="7" actId="1076"/>
          <ac:spMkLst>
            <pc:docMk/>
            <pc:sldMk cId="3603689756" sldId="266"/>
            <ac:spMk id="2" creationId="{AFA83419-9143-C65B-58AE-FB761F988593}"/>
          </ac:spMkLst>
        </pc:spChg>
        <pc:spChg chg="mod">
          <ac:chgData name="Megan Botes" userId="97bb162e-a458-47f7-b9fc-35c0b104cc73" providerId="ADAL" clId="{C69E0C65-9D80-4A3C-91B6-37486769DA3C}" dt="2022-12-13T17:37:09.033" v="27" actId="20577"/>
          <ac:spMkLst>
            <pc:docMk/>
            <pc:sldMk cId="3603689756" sldId="266"/>
            <ac:spMk id="3" creationId="{A9AA5F8C-49A1-8745-71A6-76E505A23651}"/>
          </ac:spMkLst>
        </pc:spChg>
        <pc:spChg chg="mod">
          <ac:chgData name="Megan Botes" userId="97bb162e-a458-47f7-b9fc-35c0b104cc73" providerId="ADAL" clId="{C69E0C65-9D80-4A3C-91B6-37486769DA3C}" dt="2022-12-13T17:35:46.871" v="4" actId="1076"/>
          <ac:spMkLst>
            <pc:docMk/>
            <pc:sldMk cId="3603689756" sldId="266"/>
            <ac:spMk id="5" creationId="{CEFE7596-47E7-757A-39BF-7E6245B1063B}"/>
          </ac:spMkLst>
        </pc:spChg>
        <pc:spChg chg="mod">
          <ac:chgData name="Megan Botes" userId="97bb162e-a458-47f7-b9fc-35c0b104cc73" providerId="ADAL" clId="{C69E0C65-9D80-4A3C-91B6-37486769DA3C}" dt="2022-12-13T17:35:43.743" v="3" actId="1076"/>
          <ac:spMkLst>
            <pc:docMk/>
            <pc:sldMk cId="3603689756" sldId="266"/>
            <ac:spMk id="6" creationId="{AD0327EC-EEFE-BA79-2D22-2EC7FEAF2D23}"/>
          </ac:spMkLst>
        </pc:spChg>
        <pc:spChg chg="add mod">
          <ac:chgData name="Megan Botes" userId="97bb162e-a458-47f7-b9fc-35c0b104cc73" providerId="ADAL" clId="{C69E0C65-9D80-4A3C-91B6-37486769DA3C}" dt="2022-12-13T17:43:27.955" v="65"/>
          <ac:spMkLst>
            <pc:docMk/>
            <pc:sldMk cId="3603689756" sldId="266"/>
            <ac:spMk id="8" creationId="{4976B602-74B1-8C55-3ACD-C2346DC2FAED}"/>
          </ac:spMkLst>
        </pc:spChg>
        <pc:spChg chg="mod">
          <ac:chgData name="Megan Botes" userId="97bb162e-a458-47f7-b9fc-35c0b104cc73" providerId="ADAL" clId="{C69E0C65-9D80-4A3C-91B6-37486769DA3C}" dt="2022-12-13T17:35:54.200" v="6" actId="404"/>
          <ac:spMkLst>
            <pc:docMk/>
            <pc:sldMk cId="3603689756" sldId="266"/>
            <ac:spMk id="17" creationId="{ECFD7FF8-1304-4370-71CE-7EEDB0790321}"/>
          </ac:spMkLst>
        </pc:spChg>
        <pc:picChg chg="add mod">
          <ac:chgData name="Megan Botes" userId="97bb162e-a458-47f7-b9fc-35c0b104cc73" providerId="ADAL" clId="{C69E0C65-9D80-4A3C-91B6-37486769DA3C}" dt="2022-12-13T17:41:49.806" v="59"/>
          <ac:picMkLst>
            <pc:docMk/>
            <pc:sldMk cId="3603689756" sldId="266"/>
            <ac:picMk id="7" creationId="{D35F91C1-D1A0-9CC9-5959-3AB642F160C3}"/>
          </ac:picMkLst>
        </pc:picChg>
      </pc:sldChg>
      <pc:sldChg chg="addSp delSp modSp mod modNotesTx">
        <pc:chgData name="Megan Botes" userId="97bb162e-a458-47f7-b9fc-35c0b104cc73" providerId="ADAL" clId="{C69E0C65-9D80-4A3C-91B6-37486769DA3C}" dt="2022-12-13T18:13:19.346" v="179" actId="20577"/>
        <pc:sldMkLst>
          <pc:docMk/>
          <pc:sldMk cId="1544928730" sldId="267"/>
        </pc:sldMkLst>
        <pc:spChg chg="mod">
          <ac:chgData name="Megan Botes" userId="97bb162e-a458-47f7-b9fc-35c0b104cc73" providerId="ADAL" clId="{C69E0C65-9D80-4A3C-91B6-37486769DA3C}" dt="2022-12-13T17:55:00.797" v="80" actId="20577"/>
          <ac:spMkLst>
            <pc:docMk/>
            <pc:sldMk cId="1544928730" sldId="267"/>
            <ac:spMk id="2" creationId="{B98D8512-0194-FB8F-8B50-66E91E9FFCB3}"/>
          </ac:spMkLst>
        </pc:spChg>
        <pc:spChg chg="mod">
          <ac:chgData name="Megan Botes" userId="97bb162e-a458-47f7-b9fc-35c0b104cc73" providerId="ADAL" clId="{C69E0C65-9D80-4A3C-91B6-37486769DA3C}" dt="2022-12-13T17:36:52.946" v="18"/>
          <ac:spMkLst>
            <pc:docMk/>
            <pc:sldMk cId="1544928730" sldId="267"/>
            <ac:spMk id="4" creationId="{D4A2706B-1FDD-0FF9-3E5C-D389F01F2E79}"/>
          </ac:spMkLst>
        </pc:spChg>
        <pc:spChg chg="mod">
          <ac:chgData name="Megan Botes" userId="97bb162e-a458-47f7-b9fc-35c0b104cc73" providerId="ADAL" clId="{C69E0C65-9D80-4A3C-91B6-37486769DA3C}" dt="2022-12-13T17:54:43.480" v="72" actId="27636"/>
          <ac:spMkLst>
            <pc:docMk/>
            <pc:sldMk cId="1544928730" sldId="267"/>
            <ac:spMk id="6" creationId="{805C3D88-C191-4DC4-256D-70393BA54724}"/>
          </ac:spMkLst>
        </pc:spChg>
        <pc:spChg chg="mod">
          <ac:chgData name="Megan Botes" userId="97bb162e-a458-47f7-b9fc-35c0b104cc73" providerId="ADAL" clId="{C69E0C65-9D80-4A3C-91B6-37486769DA3C}" dt="2022-12-13T17:55:09.250" v="82" actId="1076"/>
          <ac:spMkLst>
            <pc:docMk/>
            <pc:sldMk cId="1544928730" sldId="267"/>
            <ac:spMk id="7" creationId="{16FB61FB-E142-0865-722F-E1BB5C70287D}"/>
          </ac:spMkLst>
        </pc:spChg>
        <pc:spChg chg="mod">
          <ac:chgData name="Megan Botes" userId="97bb162e-a458-47f7-b9fc-35c0b104cc73" providerId="ADAL" clId="{C69E0C65-9D80-4A3C-91B6-37486769DA3C}" dt="2022-12-13T17:54:57.514" v="78" actId="20577"/>
          <ac:spMkLst>
            <pc:docMk/>
            <pc:sldMk cId="1544928730" sldId="267"/>
            <ac:spMk id="8" creationId="{5674AEEA-3B1E-B8D1-10AA-2DA250049764}"/>
          </ac:spMkLst>
        </pc:spChg>
        <pc:spChg chg="del mod">
          <ac:chgData name="Megan Botes" userId="97bb162e-a458-47f7-b9fc-35c0b104cc73" providerId="ADAL" clId="{C69E0C65-9D80-4A3C-91B6-37486769DA3C}" dt="2022-12-13T17:37:04.938" v="24"/>
          <ac:spMkLst>
            <pc:docMk/>
            <pc:sldMk cId="1544928730" sldId="267"/>
            <ac:spMk id="9" creationId="{F040AC00-C904-71ED-5E58-70A24D8BFC40}"/>
          </ac:spMkLst>
        </pc:spChg>
        <pc:spChg chg="mod">
          <ac:chgData name="Megan Botes" userId="97bb162e-a458-47f7-b9fc-35c0b104cc73" providerId="ADAL" clId="{C69E0C65-9D80-4A3C-91B6-37486769DA3C}" dt="2022-12-13T17:36:40.354" v="16"/>
          <ac:spMkLst>
            <pc:docMk/>
            <pc:sldMk cId="1544928730" sldId="267"/>
            <ac:spMk id="10" creationId="{5394A8CC-4BB8-601C-4BB6-9BB1E01FD052}"/>
          </ac:spMkLst>
        </pc:spChg>
        <pc:spChg chg="mod">
          <ac:chgData name="Megan Botes" userId="97bb162e-a458-47f7-b9fc-35c0b104cc73" providerId="ADAL" clId="{C69E0C65-9D80-4A3C-91B6-37486769DA3C}" dt="2022-12-13T17:54:52.133" v="74" actId="1076"/>
          <ac:spMkLst>
            <pc:docMk/>
            <pc:sldMk cId="1544928730" sldId="267"/>
            <ac:spMk id="11" creationId="{E8E5B25B-C01F-2ED3-CC65-71FC0D1FE015}"/>
          </ac:spMkLst>
        </pc:spChg>
        <pc:picChg chg="add mod">
          <ac:chgData name="Megan Botes" userId="97bb162e-a458-47f7-b9fc-35c0b104cc73" providerId="ADAL" clId="{C69E0C65-9D80-4A3C-91B6-37486769DA3C}" dt="2022-12-13T17:41:51.729" v="61"/>
          <ac:picMkLst>
            <pc:docMk/>
            <pc:sldMk cId="1544928730" sldId="267"/>
            <ac:picMk id="3" creationId="{A94423DD-47C0-8CDB-3809-2B8EFA971666}"/>
          </ac:picMkLst>
        </pc:picChg>
      </pc:sldChg>
      <pc:sldChg chg="addSp modSp modNotesTx">
        <pc:chgData name="Megan Botes" userId="97bb162e-a458-47f7-b9fc-35c0b104cc73" providerId="ADAL" clId="{C69E0C65-9D80-4A3C-91B6-37486769DA3C}" dt="2022-12-13T18:14:21.338" v="219" actId="20577"/>
        <pc:sldMkLst>
          <pc:docMk/>
          <pc:sldMk cId="1796689199" sldId="268"/>
        </pc:sldMkLst>
        <pc:picChg chg="add mod">
          <ac:chgData name="Megan Botes" userId="97bb162e-a458-47f7-b9fc-35c0b104cc73" providerId="ADAL" clId="{C69E0C65-9D80-4A3C-91B6-37486769DA3C}" dt="2022-12-13T17:41:55.981" v="63"/>
          <ac:picMkLst>
            <pc:docMk/>
            <pc:sldMk cId="1796689199" sldId="268"/>
            <ac:picMk id="2" creationId="{77F488E8-CD45-E617-6B14-90109FB05144}"/>
          </ac:picMkLst>
        </pc:picChg>
      </pc:sldChg>
    </pc:docChg>
  </pc:docChgLst>
  <pc:docChgLst>
    <pc:chgData name="Leigh-Ann Pringle" userId="90c27759-dcb2-4cfd-84bf-93ebcdd77db7" providerId="ADAL" clId="{9FD804BE-B054-A74B-895B-57033BEEB933}"/>
    <pc:docChg chg="custSel modSld">
      <pc:chgData name="Leigh-Ann Pringle" userId="90c27759-dcb2-4cfd-84bf-93ebcdd77db7" providerId="ADAL" clId="{9FD804BE-B054-A74B-895B-57033BEEB933}" dt="2022-12-04T13:45:14.527" v="361" actId="20577"/>
      <pc:docMkLst>
        <pc:docMk/>
      </pc:docMkLst>
      <pc:sldChg chg="modNotesTx">
        <pc:chgData name="Leigh-Ann Pringle" userId="90c27759-dcb2-4cfd-84bf-93ebcdd77db7" providerId="ADAL" clId="{9FD804BE-B054-A74B-895B-57033BEEB933}" dt="2022-12-04T13:40:51.955" v="359" actId="20577"/>
        <pc:sldMkLst>
          <pc:docMk/>
          <pc:sldMk cId="1803998556" sldId="256"/>
        </pc:sldMkLst>
      </pc:sldChg>
      <pc:sldChg chg="modNotesTx">
        <pc:chgData name="Leigh-Ann Pringle" userId="90c27759-dcb2-4cfd-84bf-93ebcdd77db7" providerId="ADAL" clId="{9FD804BE-B054-A74B-895B-57033BEEB933}" dt="2022-12-04T13:45:14.527" v="361" actId="20577"/>
        <pc:sldMkLst>
          <pc:docMk/>
          <pc:sldMk cId="225607276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E91F-75DA-2A42-B9CD-B7D7078A9F3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2D53-21CB-2C45-90B0-09CFF7E6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0" dirty="0"/>
              <a:t>Let op na die gedetailleerde notas, ten opsigte van die skyfies, in </a:t>
            </a:r>
            <a:r>
              <a:rPr lang="nl-NL" sz="1800" b="0"/>
              <a:t>die Lesvoorbereidingsdokument</a:t>
            </a:r>
            <a:r>
              <a:rPr lang="nl-NL" sz="1800" b="0" dirty="0"/>
              <a:t>.</a:t>
            </a:r>
          </a:p>
          <a:p>
            <a:endParaRPr lang="en-GB" sz="1800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2D53-21CB-2C45-90B0-09CFF7E62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F94D-0D19-E7D6-82DE-C2482124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857FF-7688-F128-BBF4-616C6B45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88B04-9363-777B-0850-08514261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5E3C-2C69-5BCE-80CD-DF814CE2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CB45-2E13-BBDF-1490-E395E910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24B0-0310-62D6-7839-9C9C3B16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E9E9A-2D0A-0B08-B89F-49F4A6E10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E01E-AEE9-6281-A9E7-534B8E42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44B0-52DD-16BC-85D0-AAC317D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3160-C23A-07A8-D41A-7497BA3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03D77-F841-09E6-95F9-22378D0AD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E8C5B-DC79-49DA-A335-5B6779C94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DCCA-A133-3A42-B064-5A5CB3B8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F615-60AC-BAE5-0448-32A29AE6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D59A0-BABE-A80F-FB69-90C293DE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DE86-2837-D00C-05A3-A51663BF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295C-80DB-3DBB-A19D-0ADCC673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9773A-3AC1-8C15-34D0-F1455559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4425B-A0ED-B8E8-5629-DEB46460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F25C1-0350-6D08-B440-21CBF5C3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2158-D1AE-499B-6679-AFADF349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C1E93-2B5C-E83B-57DE-B620368D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5A89C-F964-5AF6-AE69-E5C2EC66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EE56-2880-A8B8-A515-33C35223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0ED44-840D-8D3B-441A-383D5837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1A49-2D8D-BE59-99D2-99F9F6A7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1AC-8EF7-FA66-8824-98E422CB6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DABD-CFED-D98F-654E-C3EF0DCC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3C7BE-9ACC-4845-FDDE-443DA656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8F35C-81A2-29FD-0258-7AA384EE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CCCE-A911-A743-4EDB-8DD1D539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E02A-971E-73B0-E7FD-C181B107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6BB6-0C07-47A6-1A87-BEA69BDC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9E0F2-2D16-8F96-95B8-F685F7334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E4AC9-730D-496B-BF41-A318C896D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9A6A4-EE05-437A-97D2-0CF5CE8A5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21818-FC89-579D-6420-2860B94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A8065-F21F-188B-F6CB-54A842D4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50CA42-7673-2AED-D98B-30CFF6C4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5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0360-0C78-4B7A-0E7D-0BECBD3D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E307D-144E-53E3-09C2-524E0E84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057DA-8C26-D246-014B-C1A8B7B1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2CE98-688E-2190-2703-804850A0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12E87-F17C-1D20-4BE7-0F5F0B21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BEFD7-9EAF-D478-1205-BA8C3D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47CDF-5775-CA7E-5461-6C2B96CD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E49E-4635-DFE2-96F2-606BB85F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52BF-1277-C277-0BF7-9BA5FC31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62211-4192-ACD3-BCE6-8A358BA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ECE3B-599D-94D5-F84E-21406777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13C05-6F7B-A54A-8866-621A060F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7A9B7-3662-5904-6B77-BFD7E789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18DF-2539-4FC6-D9C4-C080CE13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B3C1-2C85-7CED-0D4D-154FB3FA5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83F1D-34E6-4B0C-AEB2-930260590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3C205-C531-63EB-4CC4-6409F545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6B2BF-6498-32BE-3FFC-3D6A2452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FBB9D-4524-819C-606A-56A0F6BA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BB31F-E8CC-767F-D169-6952C4E8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1D477-063E-C84B-7929-E3ED15D2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FFBD-459E-B2C5-BEA0-481FF9D06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3BCB-FD5C-2C48-9DDC-EAB8371B7D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503DE-4376-4A6E-86D6-A366C827D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AD9A-9B49-60CE-E0C5-C59BFC7E0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35C4-F924-5244-848E-0A891A6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7701AC9-2443-098D-FCAF-454E02F5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6C0B6-25ED-D41A-3789-FB5A82A4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9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3419-9143-C65B-58AE-FB761F98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671" y="89938"/>
            <a:ext cx="7426597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DEMOKRATIESE STRUKTURE
</a:t>
            </a:r>
          </a:p>
        </p:txBody>
      </p:sp>
      <p:pic>
        <p:nvPicPr>
          <p:cNvPr id="1026" name="Picture 2" descr="South African political parties should get ready to co-govern | THE AFRICAN">
            <a:extLst>
              <a:ext uri="{FF2B5EF4-FFF2-40B4-BE49-F238E27FC236}">
                <a16:creationId xmlns:a16="http://schemas.microsoft.com/office/drawing/2014/main" id="{6D867B04-A9A4-CB92-32B5-73CD36419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3" y="2193925"/>
            <a:ext cx="3050196" cy="20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AA5F8C-49A1-8745-71A6-76E505A23651}"/>
              </a:ext>
            </a:extLst>
          </p:cNvPr>
          <p:cNvSpPr/>
          <p:nvPr/>
        </p:nvSpPr>
        <p:spPr>
          <a:xfrm>
            <a:off x="260995" y="1270595"/>
            <a:ext cx="3568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POLITIES
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D8629450-3C4F-6B6D-31DE-2A7257CBFD27}"/>
              </a:ext>
            </a:extLst>
          </p:cNvPr>
          <p:cNvSpPr/>
          <p:nvPr/>
        </p:nvSpPr>
        <p:spPr>
          <a:xfrm rot="20026534">
            <a:off x="3467153" y="1363358"/>
            <a:ext cx="195503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05B1767-8871-9237-4088-2738715E342D}"/>
              </a:ext>
            </a:extLst>
          </p:cNvPr>
          <p:cNvSpPr/>
          <p:nvPr/>
        </p:nvSpPr>
        <p:spPr>
          <a:xfrm rot="16200000">
            <a:off x="5080332" y="1754318"/>
            <a:ext cx="132556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FD7FF8-1304-4370-71CE-7EEDB0790321}"/>
              </a:ext>
            </a:extLst>
          </p:cNvPr>
          <p:cNvSpPr/>
          <p:nvPr/>
        </p:nvSpPr>
        <p:spPr>
          <a:xfrm>
            <a:off x="7836565" y="708875"/>
            <a:ext cx="40298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PLAASLIKE</a:t>
            </a:r>
            <a:r>
              <a:rPr lang="en-GB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
</a:t>
            </a:r>
            <a:r>
              <a:rPr lang="en-GB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GEMEENSKAP</a:t>
            </a:r>
            <a:r>
              <a:rPr lang="en-GB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
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Capacity Development for communities, local structures/institutions are key  for sustainable water resources management and development - SADC  Groundwater Management Institute">
            <a:extLst>
              <a:ext uri="{FF2B5EF4-FFF2-40B4-BE49-F238E27FC236}">
                <a16:creationId xmlns:a16="http://schemas.microsoft.com/office/drawing/2014/main" id="{05E31765-7689-4780-B1AE-5629D7F0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02" y="2530850"/>
            <a:ext cx="4112937" cy="27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ith Based Organisation prays for peaceful elections | Kempton Express">
            <a:extLst>
              <a:ext uri="{FF2B5EF4-FFF2-40B4-BE49-F238E27FC236}">
                <a16:creationId xmlns:a16="http://schemas.microsoft.com/office/drawing/2014/main" id="{1D6505E0-D2F8-2428-A8E1-A9593D03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49" y="2914778"/>
            <a:ext cx="3700058" cy="27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CEFE7596-47E7-757A-39BF-7E6245B1063B}"/>
              </a:ext>
            </a:extLst>
          </p:cNvPr>
          <p:cNvSpPr/>
          <p:nvPr/>
        </p:nvSpPr>
        <p:spPr>
          <a:xfrm rot="13276307">
            <a:off x="6056627" y="1500394"/>
            <a:ext cx="195503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327EC-EEFE-BA79-2D22-2EC7FEAF2D23}"/>
              </a:ext>
            </a:extLst>
          </p:cNvPr>
          <p:cNvSpPr/>
          <p:nvPr/>
        </p:nvSpPr>
        <p:spPr>
          <a:xfrm>
            <a:off x="2934453" y="2594349"/>
            <a:ext cx="51932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GELOOF GEBASEERD
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F91C1-D1A0-9CC9-5959-3AB642F1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6B602-74B1-8C55-3ACD-C2346DC2FAED}"/>
              </a:ext>
            </a:extLst>
          </p:cNvPr>
          <p:cNvSpPr/>
          <p:nvPr/>
        </p:nvSpPr>
        <p:spPr>
          <a:xfrm>
            <a:off x="4436342" y="6327649"/>
            <a:ext cx="3828380" cy="530351"/>
          </a:xfrm>
          <a:prstGeom prst="rect">
            <a:avLst/>
          </a:prstGeom>
          <a:solidFill>
            <a:srgbClr val="EA6212"/>
          </a:solidFill>
          <a:ln>
            <a:solidFill>
              <a:srgbClr val="EA6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ysClr val="windowText" lastClr="000000"/>
                </a:solidFill>
              </a:rPr>
              <a:t>Vir</a:t>
            </a:r>
            <a:r>
              <a:rPr lang="en-GB" sz="2000" dirty="0">
                <a:solidFill>
                  <a:sysClr val="windowText" lastClr="000000"/>
                </a:solidFill>
              </a:rPr>
              <a:t> die </a:t>
            </a:r>
            <a:r>
              <a:rPr lang="en-GB" sz="2000" dirty="0" err="1">
                <a:solidFill>
                  <a:sysClr val="windowText" lastClr="000000"/>
                </a:solidFill>
              </a:rPr>
              <a:t>mense</a:t>
            </a:r>
            <a:r>
              <a:rPr lang="en-GB" sz="2000" dirty="0">
                <a:solidFill>
                  <a:sysClr val="windowText" lastClr="000000"/>
                </a:solidFill>
              </a:rPr>
              <a:t>, </a:t>
            </a:r>
            <a:r>
              <a:rPr lang="en-GB" sz="2000" dirty="0" err="1">
                <a:solidFill>
                  <a:sysClr val="windowText" lastClr="000000"/>
                </a:solidFill>
              </a:rPr>
              <a:t>deur</a:t>
            </a:r>
            <a:r>
              <a:rPr lang="en-GB" sz="2000" dirty="0">
                <a:solidFill>
                  <a:sysClr val="windowText" lastClr="000000"/>
                </a:solidFill>
              </a:rPr>
              <a:t> die </a:t>
            </a:r>
            <a:r>
              <a:rPr lang="en-GB" sz="2000" dirty="0" err="1">
                <a:solidFill>
                  <a:sysClr val="windowText" lastClr="000000"/>
                </a:solidFill>
              </a:rPr>
              <a:t>mense</a:t>
            </a:r>
            <a:r>
              <a:rPr lang="en-GB" sz="2000" dirty="0">
                <a:solidFill>
                  <a:sysClr val="windowText" lastClr="000000"/>
                </a:solidFill>
              </a:rPr>
              <a:t>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8512-0194-FB8F-8B50-66E91E9F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03" y="1038394"/>
            <a:ext cx="352681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Nasionale Regering</a:t>
            </a:r>
          </a:p>
        </p:txBody>
      </p:sp>
      <p:pic>
        <p:nvPicPr>
          <p:cNvPr id="2050" name="Picture 2" descr="Understanding South Africa's government and electoral system">
            <a:extLst>
              <a:ext uri="{FF2B5EF4-FFF2-40B4-BE49-F238E27FC236}">
                <a16:creationId xmlns:a16="http://schemas.microsoft.com/office/drawing/2014/main" id="{3EBBBE52-8F6E-42B0-6A53-9D6B83AC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3" y="2947238"/>
            <a:ext cx="3579036" cy="2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A2706B-1FDD-0FF9-3E5C-D389F01F2E79}"/>
              </a:ext>
            </a:extLst>
          </p:cNvPr>
          <p:cNvSpPr/>
          <p:nvPr/>
        </p:nvSpPr>
        <p:spPr>
          <a:xfrm>
            <a:off x="483725" y="5569545"/>
            <a:ext cx="31623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err="1">
                <a:ln/>
                <a:solidFill>
                  <a:schemeClr val="accent4"/>
                </a:solidFill>
              </a:rPr>
              <a:t>Parlement</a:t>
            </a:r>
            <a:r>
              <a:rPr lang="en-GB" sz="5400" b="1" dirty="0">
                <a:ln/>
                <a:solidFill>
                  <a:schemeClr val="accent4"/>
                </a:solidFill>
              </a:rPr>
              <a:t>
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C3D88-C191-4DC4-256D-70393BA54724}"/>
              </a:ext>
            </a:extLst>
          </p:cNvPr>
          <p:cNvSpPr txBox="1">
            <a:spLocks/>
          </p:cNvSpPr>
          <p:nvPr/>
        </p:nvSpPr>
        <p:spPr>
          <a:xfrm>
            <a:off x="4232110" y="932125"/>
            <a:ext cx="3526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Provinsiale Regering</a:t>
            </a:r>
          </a:p>
        </p:txBody>
      </p:sp>
      <p:pic>
        <p:nvPicPr>
          <p:cNvPr id="2052" name="Picture 4" descr="Limpopo get back departments">
            <a:extLst>
              <a:ext uri="{FF2B5EF4-FFF2-40B4-BE49-F238E27FC236}">
                <a16:creationId xmlns:a16="http://schemas.microsoft.com/office/drawing/2014/main" id="{23594FF8-118A-821A-B11F-F4678DC8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61" y="2381753"/>
            <a:ext cx="1815776" cy="11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vernment of Gauteng - Wikipedia">
            <a:extLst>
              <a:ext uri="{FF2B5EF4-FFF2-40B4-BE49-F238E27FC236}">
                <a16:creationId xmlns:a16="http://schemas.microsoft.com/office/drawing/2014/main" id="{318F05DF-7CD4-DA46-AB25-3C12C76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32" y="3760851"/>
            <a:ext cx="1605434" cy="18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FB61FB-E142-0865-722F-E1BB5C70287D}"/>
              </a:ext>
            </a:extLst>
          </p:cNvPr>
          <p:cNvSpPr/>
          <p:nvPr/>
        </p:nvSpPr>
        <p:spPr>
          <a:xfrm>
            <a:off x="4278146" y="5569545"/>
            <a:ext cx="314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err="1">
                <a:ln/>
                <a:solidFill>
                  <a:schemeClr val="accent4"/>
                </a:solidFill>
              </a:rPr>
              <a:t>Wetgewer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74AEEA-3B1E-B8D1-10AA-2DA250049764}"/>
              </a:ext>
            </a:extLst>
          </p:cNvPr>
          <p:cNvSpPr txBox="1">
            <a:spLocks/>
          </p:cNvSpPr>
          <p:nvPr/>
        </p:nvSpPr>
        <p:spPr>
          <a:xfrm>
            <a:off x="7859408" y="932124"/>
            <a:ext cx="3526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Plaaslike Regering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4A8CC-4BB8-601C-4BB6-9BB1E01FD052}"/>
              </a:ext>
            </a:extLst>
          </p:cNvPr>
          <p:cNvSpPr/>
          <p:nvPr/>
        </p:nvSpPr>
        <p:spPr>
          <a:xfrm>
            <a:off x="7718793" y="5586937"/>
            <a:ext cx="45327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err="1">
                <a:ln/>
                <a:solidFill>
                  <a:schemeClr val="accent4"/>
                </a:solidFill>
              </a:rPr>
              <a:t>Munisipaliteite</a:t>
            </a:r>
            <a:r>
              <a:rPr lang="en-GB" sz="5400" b="1" dirty="0">
                <a:ln/>
                <a:solidFill>
                  <a:schemeClr val="accent4"/>
                </a:solidFill>
              </a:rPr>
              <a:t>
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6" name="Picture 8" descr="List of municipalities in the Western Cape - Wikipedia">
            <a:extLst>
              <a:ext uri="{FF2B5EF4-FFF2-40B4-BE49-F238E27FC236}">
                <a16:creationId xmlns:a16="http://schemas.microsoft.com/office/drawing/2014/main" id="{13B08CB0-53D7-3CB9-906E-A87537C0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24" y="2435221"/>
            <a:ext cx="3330728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5B25B-C01F-2ED3-CC65-71FC0D1FE015}"/>
              </a:ext>
            </a:extLst>
          </p:cNvPr>
          <p:cNvSpPr/>
          <p:nvPr/>
        </p:nvSpPr>
        <p:spPr>
          <a:xfrm>
            <a:off x="4561986" y="12059"/>
            <a:ext cx="262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423DD-47C0-8CDB-3809-2B8EFA97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2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F86A04-905C-41B0-5CF5-2C46ADBDEE79}"/>
              </a:ext>
            </a:extLst>
          </p:cNvPr>
          <p:cNvSpPr txBox="1">
            <a:spLocks/>
          </p:cNvSpPr>
          <p:nvPr/>
        </p:nvSpPr>
        <p:spPr>
          <a:xfrm>
            <a:off x="1277693" y="977103"/>
            <a:ext cx="28762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Burgerlike samelewing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443ED-8D14-2225-6114-43167402C5F3}"/>
              </a:ext>
            </a:extLst>
          </p:cNvPr>
          <p:cNvSpPr/>
          <p:nvPr/>
        </p:nvSpPr>
        <p:spPr>
          <a:xfrm>
            <a:off x="2276750" y="103943"/>
            <a:ext cx="719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PLAASLIKE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GEMEENSKAP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208D14-663E-6B74-4D32-3D87A6B8ABD8}"/>
              </a:ext>
            </a:extLst>
          </p:cNvPr>
          <p:cNvSpPr txBox="1">
            <a:spLocks/>
          </p:cNvSpPr>
          <p:nvPr/>
        </p:nvSpPr>
        <p:spPr>
          <a:xfrm>
            <a:off x="7598915" y="977102"/>
            <a:ext cx="28762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VRL</a:t>
            </a:r>
          </a:p>
        </p:txBody>
      </p:sp>
      <p:pic>
        <p:nvPicPr>
          <p:cNvPr id="3074" name="Picture 2" descr="2022 RCL Elected – Union Schools">
            <a:extLst>
              <a:ext uri="{FF2B5EF4-FFF2-40B4-BE49-F238E27FC236}">
                <a16:creationId xmlns:a16="http://schemas.microsoft.com/office/drawing/2014/main" id="{1CC2B59F-BF95-90A9-8DFE-724B0DCF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39" y="2349834"/>
            <a:ext cx="4271909" cy="28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7F6270-CD2A-7B40-35C4-8537465DE4DE}"/>
              </a:ext>
            </a:extLst>
          </p:cNvPr>
          <p:cNvSpPr/>
          <p:nvPr/>
        </p:nvSpPr>
        <p:spPr>
          <a:xfrm>
            <a:off x="7553537" y="5419233"/>
            <a:ext cx="2967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err="1">
                <a:ln/>
                <a:solidFill>
                  <a:schemeClr val="accent4"/>
                </a:solidFill>
              </a:rPr>
              <a:t>Verkies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6" name="Picture 4" descr="Faith Based Organisation prays for peaceful elections | Kempton Express">
            <a:extLst>
              <a:ext uri="{FF2B5EF4-FFF2-40B4-BE49-F238E27FC236}">
                <a16:creationId xmlns:a16="http://schemas.microsoft.com/office/drawing/2014/main" id="{901FDE9E-2803-FF40-3A58-1DA359DD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01" y="2403742"/>
            <a:ext cx="3700058" cy="27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ACFC9D-F449-CC83-1545-51338FF05A09}"/>
              </a:ext>
            </a:extLst>
          </p:cNvPr>
          <p:cNvSpPr/>
          <p:nvPr/>
        </p:nvSpPr>
        <p:spPr>
          <a:xfrm>
            <a:off x="226123" y="5231816"/>
            <a:ext cx="5869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4"/>
                </a:solidFill>
              </a:rPr>
              <a:t>NRO's</a:t>
            </a:r>
            <a:r>
              <a:rPr lang="en-GB" sz="4000" b="1" dirty="0">
                <a:ln/>
                <a:solidFill>
                  <a:schemeClr val="accent4"/>
                </a:solidFill>
              </a:rPr>
              <a:t>
</a:t>
            </a:r>
            <a:r>
              <a:rPr lang="en-GB" sz="4000" b="1" dirty="0" err="1">
                <a:ln/>
                <a:solidFill>
                  <a:schemeClr val="accent4"/>
                </a:solidFill>
              </a:rPr>
              <a:t>Geloofsgebaseerde</a:t>
            </a:r>
            <a:r>
              <a:rPr lang="en-GB" sz="4000" b="1" dirty="0">
                <a:ln/>
                <a:solidFill>
                  <a:schemeClr val="accent4"/>
                </a:solidFill>
              </a:rPr>
              <a:t> </a:t>
            </a:r>
            <a:r>
              <a:rPr lang="en-GB" sz="4000" b="1" dirty="0" err="1">
                <a:ln/>
                <a:solidFill>
                  <a:schemeClr val="accent4"/>
                </a:solidFill>
              </a:rPr>
              <a:t>groepe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F1637-F810-C17E-C985-46980252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2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Behind the Scenes at Project Nord: How to Make a Poster — PROJECT NORD  JOURNAL">
            <a:extLst>
              <a:ext uri="{FF2B5EF4-FFF2-40B4-BE49-F238E27FC236}">
                <a16:creationId xmlns:a16="http://schemas.microsoft.com/office/drawing/2014/main" id="{893EADEA-309A-7587-62CD-8147C21D2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F488E8-CD45-E617-6B14-90109FB0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8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58F6680-6010-4E34-7E8C-27EEDB582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37A70-24D5-31FE-BEDE-A6547767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BESINNING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3AB43-8831-31F2-D0B5-C32E51DA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f9bb933567494aaa2a6b81286c406b8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1d11c5b60a53f6d9f3b6cd84ce6302db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E6582-BB6D-49CC-BAC7-D9A572DD6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C50F6-0725-411F-9B10-63069A278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26055</TotalTime>
  <Words>66</Words>
  <Application>Microsoft Office PowerPoint</Application>
  <PresentationFormat>Widescreen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DEMOKRATIESE STRUKTURE
</vt:lpstr>
      <vt:lpstr>Nasionale Regering</vt:lpstr>
      <vt:lpstr>PowerPoint Presentation</vt:lpstr>
      <vt:lpstr>PowerPoint Presentation</vt:lpstr>
      <vt:lpstr>BESINNING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Leigh-Ann Pringle</dc:creator>
  <cp:lastModifiedBy>Megan Botes</cp:lastModifiedBy>
  <cp:revision>5</cp:revision>
  <dcterms:created xsi:type="dcterms:W3CDTF">2022-07-24T18:05:18Z</dcterms:created>
  <dcterms:modified xsi:type="dcterms:W3CDTF">2024-10-23T09:25:51Z</dcterms:modified>
</cp:coreProperties>
</file>