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64" r:id="rId6"/>
    <p:sldId id="265" r:id="rId7"/>
    <p:sldId id="266"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F585B-2761-4C98-9299-1B0E738938DA}" v="39" dt="2022-12-05T12:26:51.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32"/>
    <p:restoredTop sz="65098" autoAdjust="0"/>
  </p:normalViewPr>
  <p:slideViewPr>
    <p:cSldViewPr snapToGrid="0" snapToObjects="1">
      <p:cViewPr varScale="1">
        <p:scale>
          <a:sx n="53" d="100"/>
          <a:sy n="53" d="100"/>
        </p:scale>
        <p:origin x="869" y="62"/>
      </p:cViewPr>
      <p:guideLst/>
    </p:cSldViewPr>
  </p:slideViewPr>
  <p:outlineViewPr>
    <p:cViewPr>
      <p:scale>
        <a:sx n="33" d="100"/>
        <a:sy n="33" d="100"/>
      </p:scale>
      <p:origin x="0" y="0"/>
    </p:cViewPr>
  </p:outlin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dre Botes" userId="ffbe4790-9369-4ba3-9a01-6e1d80d8d5ca" providerId="ADAL" clId="{6C0F585B-2761-4C98-9299-1B0E738938DA}"/>
    <pc:docChg chg="undo custSel modSld">
      <pc:chgData name="Jandre Botes" userId="ffbe4790-9369-4ba3-9a01-6e1d80d8d5ca" providerId="ADAL" clId="{6C0F585B-2761-4C98-9299-1B0E738938DA}" dt="2022-12-05T12:26:51.485" v="402"/>
      <pc:docMkLst>
        <pc:docMk/>
      </pc:docMkLst>
      <pc:sldChg chg="addSp modSp mod modNotesTx">
        <pc:chgData name="Jandre Botes" userId="ffbe4790-9369-4ba3-9a01-6e1d80d8d5ca" providerId="ADAL" clId="{6C0F585B-2761-4C98-9299-1B0E738938DA}" dt="2022-12-05T12:26:51.485" v="402"/>
        <pc:sldMkLst>
          <pc:docMk/>
          <pc:sldMk cId="1803998556" sldId="256"/>
        </pc:sldMkLst>
        <pc:spChg chg="add mod">
          <ac:chgData name="Jandre Botes" userId="ffbe4790-9369-4ba3-9a01-6e1d80d8d5ca" providerId="ADAL" clId="{6C0F585B-2761-4C98-9299-1B0E738938DA}" dt="2022-12-05T12:26:51.485" v="402"/>
          <ac:spMkLst>
            <pc:docMk/>
            <pc:sldMk cId="1803998556" sldId="256"/>
            <ac:spMk id="3" creationId="{F2EE18F3-4556-FE36-3E3D-B1BD0C742A4F}"/>
          </ac:spMkLst>
        </pc:spChg>
        <pc:picChg chg="add mod">
          <ac:chgData name="Jandre Botes" userId="ffbe4790-9369-4ba3-9a01-6e1d80d8d5ca" providerId="ADAL" clId="{6C0F585B-2761-4C98-9299-1B0E738938DA}" dt="2022-12-05T12:02:44.094" v="377" actId="1076"/>
          <ac:picMkLst>
            <pc:docMk/>
            <pc:sldMk cId="1803998556" sldId="256"/>
            <ac:picMk id="4" creationId="{B60790EC-C512-EA38-49AD-931F4CF61683}"/>
          </ac:picMkLst>
        </pc:picChg>
      </pc:sldChg>
      <pc:sldChg chg="addSp modSp mod modNotes modNotesTx">
        <pc:chgData name="Jandre Botes" userId="ffbe4790-9369-4ba3-9a01-6e1d80d8d5ca" providerId="ADAL" clId="{6C0F585B-2761-4C98-9299-1B0E738938DA}" dt="2022-12-05T12:26:51.485" v="402"/>
        <pc:sldMkLst>
          <pc:docMk/>
          <pc:sldMk cId="394659431" sldId="263"/>
        </pc:sldMkLst>
        <pc:spChg chg="add mod">
          <ac:chgData name="Jandre Botes" userId="ffbe4790-9369-4ba3-9a01-6e1d80d8d5ca" providerId="ADAL" clId="{6C0F585B-2761-4C98-9299-1B0E738938DA}" dt="2022-12-04T09:45:31.531" v="376" actId="1038"/>
          <ac:spMkLst>
            <pc:docMk/>
            <pc:sldMk cId="394659431" sldId="263"/>
            <ac:spMk id="4" creationId="{C57B68FA-D836-29F1-6DF8-2E08215774C0}"/>
          </ac:spMkLst>
        </pc:spChg>
      </pc:sldChg>
      <pc:sldChg chg="delSp modSp mod modNotesTx">
        <pc:chgData name="Jandre Botes" userId="ffbe4790-9369-4ba3-9a01-6e1d80d8d5ca" providerId="ADAL" clId="{6C0F585B-2761-4C98-9299-1B0E738938DA}" dt="2022-12-05T12:03:37.006" v="389" actId="404"/>
        <pc:sldMkLst>
          <pc:docMk/>
          <pc:sldMk cId="1324028363" sldId="264"/>
        </pc:sldMkLst>
        <pc:spChg chg="del">
          <ac:chgData name="Jandre Botes" userId="ffbe4790-9369-4ba3-9a01-6e1d80d8d5ca" providerId="ADAL" clId="{6C0F585B-2761-4C98-9299-1B0E738938DA}" dt="2022-12-02T08:39:18.151" v="88" actId="478"/>
          <ac:spMkLst>
            <pc:docMk/>
            <pc:sldMk cId="1324028363" sldId="264"/>
            <ac:spMk id="7" creationId="{71A20A75-1E3A-B17D-C208-419A7355EA9F}"/>
          </ac:spMkLst>
        </pc:spChg>
        <pc:graphicFrameChg chg="mod modGraphic">
          <ac:chgData name="Jandre Botes" userId="ffbe4790-9369-4ba3-9a01-6e1d80d8d5ca" providerId="ADAL" clId="{6C0F585B-2761-4C98-9299-1B0E738938DA}" dt="2022-12-05T12:03:37.006" v="389" actId="404"/>
          <ac:graphicFrameMkLst>
            <pc:docMk/>
            <pc:sldMk cId="1324028363" sldId="264"/>
            <ac:graphicFrameMk id="5" creationId="{1AD1C0D9-41E6-C302-C609-BD803560B134}"/>
          </ac:graphicFrameMkLst>
        </pc:graphicFrameChg>
      </pc:sldChg>
      <pc:sldChg chg="modSp mod modNotes modNotesTx">
        <pc:chgData name="Jandre Botes" userId="ffbe4790-9369-4ba3-9a01-6e1d80d8d5ca" providerId="ADAL" clId="{6C0F585B-2761-4C98-9299-1B0E738938DA}" dt="2022-12-05T12:26:51.485" v="402"/>
        <pc:sldMkLst>
          <pc:docMk/>
          <pc:sldMk cId="3225381226" sldId="265"/>
        </pc:sldMkLst>
        <pc:spChg chg="mod">
          <ac:chgData name="Jandre Botes" userId="ffbe4790-9369-4ba3-9a01-6e1d80d8d5ca" providerId="ADAL" clId="{6C0F585B-2761-4C98-9299-1B0E738938DA}" dt="2022-12-02T08:40:19.281" v="99" actId="14100"/>
          <ac:spMkLst>
            <pc:docMk/>
            <pc:sldMk cId="3225381226" sldId="265"/>
            <ac:spMk id="2" creationId="{7F1A815C-CF5F-C38F-06E1-5A5F01C988AD}"/>
          </ac:spMkLst>
        </pc:spChg>
        <pc:spChg chg="mod">
          <ac:chgData name="Jandre Botes" userId="ffbe4790-9369-4ba3-9a01-6e1d80d8d5ca" providerId="ADAL" clId="{6C0F585B-2761-4C98-9299-1B0E738938DA}" dt="2022-12-05T12:03:58.805" v="393" actId="20577"/>
          <ac:spMkLst>
            <pc:docMk/>
            <pc:sldMk cId="3225381226" sldId="265"/>
            <ac:spMk id="3" creationId="{2416F0B6-8193-0D97-2FAF-AA34C51E0609}"/>
          </ac:spMkLst>
        </pc:spChg>
        <pc:spChg chg="mod">
          <ac:chgData name="Jandre Botes" userId="ffbe4790-9369-4ba3-9a01-6e1d80d8d5ca" providerId="ADAL" clId="{6C0F585B-2761-4C98-9299-1B0E738938DA}" dt="2022-12-02T08:40:34.162" v="100" actId="20577"/>
          <ac:spMkLst>
            <pc:docMk/>
            <pc:sldMk cId="3225381226" sldId="265"/>
            <ac:spMk id="16" creationId="{3F1ACD80-6015-FD22-D401-163EAA324D6F}"/>
          </ac:spMkLst>
        </pc:spChg>
      </pc:sldChg>
      <pc:sldChg chg="addSp modSp mod modNotes modNotesTx">
        <pc:chgData name="Jandre Botes" userId="ffbe4790-9369-4ba3-9a01-6e1d80d8d5ca" providerId="ADAL" clId="{6C0F585B-2761-4C98-9299-1B0E738938DA}" dt="2022-12-05T12:26:51.485" v="402"/>
        <pc:sldMkLst>
          <pc:docMk/>
          <pc:sldMk cId="3603689756" sldId="266"/>
        </pc:sldMkLst>
        <pc:spChg chg="mod">
          <ac:chgData name="Jandre Botes" userId="ffbe4790-9369-4ba3-9a01-6e1d80d8d5ca" providerId="ADAL" clId="{6C0F585B-2761-4C98-9299-1B0E738938DA}" dt="2022-12-02T08:45:05.439" v="229" actId="27636"/>
          <ac:spMkLst>
            <pc:docMk/>
            <pc:sldMk cId="3603689756" sldId="266"/>
            <ac:spMk id="3" creationId="{5BE78DE4-D210-0F46-4608-711E98B96399}"/>
          </ac:spMkLst>
        </pc:spChg>
        <pc:spChg chg="add mod">
          <ac:chgData name="Jandre Botes" userId="ffbe4790-9369-4ba3-9a01-6e1d80d8d5ca" providerId="ADAL" clId="{6C0F585B-2761-4C98-9299-1B0E738938DA}" dt="2022-12-02T08:45:52.574" v="260" actId="403"/>
          <ac:spMkLst>
            <pc:docMk/>
            <pc:sldMk cId="3603689756" sldId="266"/>
            <ac:spMk id="4" creationId="{F494E884-79A3-2D3D-F77F-BF1D806B6B64}"/>
          </ac:spMkLst>
        </pc:spChg>
      </pc:sldChg>
      <pc:sldChg chg="modNotesTx">
        <pc:chgData name="Jandre Botes" userId="ffbe4790-9369-4ba3-9a01-6e1d80d8d5ca" providerId="ADAL" clId="{6C0F585B-2761-4C98-9299-1B0E738938DA}" dt="2022-12-02T08:48:21.339" v="319" actId="20577"/>
        <pc:sldMkLst>
          <pc:docMk/>
          <pc:sldMk cId="1544928730"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AA981-AEB5-40EB-A17E-B009AC84D7E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150D1C1-8ADF-405B-A976-AD525AA0EB95}">
      <dgm:prSet phldrT="[Text]" custT="1"/>
      <dgm:spPr/>
      <dgm:t>
        <a:bodyPr/>
        <a:lstStyle/>
        <a:p>
          <a:r>
            <a:rPr lang="en-ZA" sz="2800" dirty="0"/>
            <a:t>WAARDES</a:t>
          </a:r>
          <a:endParaRPr lang="en-US" sz="2800" dirty="0"/>
        </a:p>
      </dgm:t>
    </dgm:pt>
    <dgm:pt modelId="{B96F937B-99AF-4C36-A134-0E4625350318}" type="parTrans" cxnId="{B21AB46C-56B7-4432-B644-492AB7F200CF}">
      <dgm:prSet/>
      <dgm:spPr/>
      <dgm:t>
        <a:bodyPr/>
        <a:lstStyle/>
        <a:p>
          <a:endParaRPr lang="en-US"/>
        </a:p>
      </dgm:t>
    </dgm:pt>
    <dgm:pt modelId="{82597AA6-5986-4E43-A831-1DEF916A9BE4}" type="sibTrans" cxnId="{B21AB46C-56B7-4432-B644-492AB7F200CF}">
      <dgm:prSet/>
      <dgm:spPr/>
      <dgm:t>
        <a:bodyPr/>
        <a:lstStyle/>
        <a:p>
          <a:endParaRPr lang="en-US"/>
        </a:p>
      </dgm:t>
    </dgm:pt>
    <dgm:pt modelId="{CFF55C74-1CAE-405C-A7FB-7B1F11494EBD}">
      <dgm:prSet phldrT="[Text]" custT="1"/>
      <dgm:spPr/>
      <dgm:t>
        <a:bodyPr/>
        <a:lstStyle/>
        <a:p>
          <a:r>
            <a:rPr lang="en-ZA" sz="1400" dirty="0"/>
            <a:t>HOEKOM IS DIT BELANGRIK</a:t>
          </a:r>
          <a:endParaRPr lang="en-US" sz="1400" dirty="0"/>
        </a:p>
      </dgm:t>
    </dgm:pt>
    <dgm:pt modelId="{72369087-45E9-4481-BD97-9746424C5174}" type="parTrans" cxnId="{A1ACD142-FD92-44AB-B20D-5488247EE25C}">
      <dgm:prSet/>
      <dgm:spPr/>
      <dgm:t>
        <a:bodyPr/>
        <a:lstStyle/>
        <a:p>
          <a:endParaRPr lang="en-US"/>
        </a:p>
      </dgm:t>
    </dgm:pt>
    <dgm:pt modelId="{1F827427-9E6C-4DEE-9285-6E83003D3586}" type="sibTrans" cxnId="{A1ACD142-FD92-44AB-B20D-5488247EE25C}">
      <dgm:prSet/>
      <dgm:spPr/>
      <dgm:t>
        <a:bodyPr/>
        <a:lstStyle/>
        <a:p>
          <a:endParaRPr lang="en-US"/>
        </a:p>
      </dgm:t>
    </dgm:pt>
    <dgm:pt modelId="{CD20D88A-79A3-4B34-B724-24EA65C452E5}">
      <dgm:prSet phldrT="[Text]" custT="1"/>
      <dgm:spPr/>
      <dgm:t>
        <a:bodyPr/>
        <a:lstStyle/>
        <a:p>
          <a:r>
            <a:rPr lang="nl-NL" sz="1400" dirty="0"/>
            <a:t>ONTDEK WAT VIR JOU BELANGRIK IS</a:t>
          </a:r>
          <a:endParaRPr lang="en-US" sz="1400" dirty="0"/>
        </a:p>
      </dgm:t>
    </dgm:pt>
    <dgm:pt modelId="{69345CE9-4A58-4129-AC6D-57CD3D1F3FDD}" type="parTrans" cxnId="{5A0601E4-39FB-4CE2-A599-5324E2FDECD1}">
      <dgm:prSet/>
      <dgm:spPr/>
      <dgm:t>
        <a:bodyPr/>
        <a:lstStyle/>
        <a:p>
          <a:endParaRPr lang="en-US"/>
        </a:p>
      </dgm:t>
    </dgm:pt>
    <dgm:pt modelId="{2372F6ED-CF7B-455C-98B9-1695F4E6578A}" type="sibTrans" cxnId="{5A0601E4-39FB-4CE2-A599-5324E2FDECD1}">
      <dgm:prSet/>
      <dgm:spPr/>
      <dgm:t>
        <a:bodyPr/>
        <a:lstStyle/>
        <a:p>
          <a:endParaRPr lang="en-US"/>
        </a:p>
      </dgm:t>
    </dgm:pt>
    <dgm:pt modelId="{534C7E42-4235-4720-9FB4-E66CC687DA99}">
      <dgm:prSet phldrT="[Text]" custT="1"/>
      <dgm:spPr/>
      <dgm:t>
        <a:bodyPr/>
        <a:lstStyle/>
        <a:p>
          <a:r>
            <a:rPr lang="en-ZA" sz="1400" dirty="0"/>
            <a:t>WORD MEER SELFVERSE-KERD</a:t>
          </a:r>
          <a:endParaRPr lang="en-US" sz="1400" dirty="0"/>
        </a:p>
      </dgm:t>
    </dgm:pt>
    <dgm:pt modelId="{82A4C374-6405-4022-91E7-5B411DF070C7}" type="parTrans" cxnId="{5CB0A149-2F9E-4B5E-9457-A76AAD335EA7}">
      <dgm:prSet/>
      <dgm:spPr/>
      <dgm:t>
        <a:bodyPr/>
        <a:lstStyle/>
        <a:p>
          <a:endParaRPr lang="en-US"/>
        </a:p>
      </dgm:t>
    </dgm:pt>
    <dgm:pt modelId="{660B302A-E847-4209-9DF5-69AA94925A96}" type="sibTrans" cxnId="{5CB0A149-2F9E-4B5E-9457-A76AAD335EA7}">
      <dgm:prSet/>
      <dgm:spPr/>
      <dgm:t>
        <a:bodyPr/>
        <a:lstStyle/>
        <a:p>
          <a:endParaRPr lang="en-US"/>
        </a:p>
      </dgm:t>
    </dgm:pt>
    <dgm:pt modelId="{1DEAEA44-C38C-4F56-B58F-C874A627CB47}">
      <dgm:prSet phldrT="[Text]" custT="1"/>
      <dgm:spPr/>
      <dgm:t>
        <a:bodyPr/>
        <a:lstStyle/>
        <a:p>
          <a:r>
            <a:rPr lang="en-ZA" sz="1400" dirty="0"/>
            <a:t>AFFEKTEER DOELWITTE</a:t>
          </a:r>
          <a:endParaRPr lang="en-US" sz="1400" dirty="0"/>
        </a:p>
      </dgm:t>
    </dgm:pt>
    <dgm:pt modelId="{25CAF84A-EF67-41BD-94C7-0CB3ECE3ECBA}" type="parTrans" cxnId="{D570A694-7F12-4060-8912-A9ED20E34EC4}">
      <dgm:prSet/>
      <dgm:spPr/>
      <dgm:t>
        <a:bodyPr/>
        <a:lstStyle/>
        <a:p>
          <a:endParaRPr lang="en-US"/>
        </a:p>
      </dgm:t>
    </dgm:pt>
    <dgm:pt modelId="{51F2A79B-CACA-400B-9E67-CE19908CF7A0}" type="sibTrans" cxnId="{D570A694-7F12-4060-8912-A9ED20E34EC4}">
      <dgm:prSet/>
      <dgm:spPr/>
      <dgm:t>
        <a:bodyPr/>
        <a:lstStyle/>
        <a:p>
          <a:endParaRPr lang="en-US"/>
        </a:p>
      </dgm:t>
    </dgm:pt>
    <dgm:pt modelId="{6DE57A37-AF90-4E09-A5A4-90CD2912A0AE}" type="pres">
      <dgm:prSet presAssocID="{884AA981-AEB5-40EB-A17E-B009AC84D7E1}" presName="Name0" presStyleCnt="0">
        <dgm:presLayoutVars>
          <dgm:chMax val="1"/>
          <dgm:dir/>
          <dgm:animLvl val="ctr"/>
          <dgm:resizeHandles val="exact"/>
        </dgm:presLayoutVars>
      </dgm:prSet>
      <dgm:spPr/>
    </dgm:pt>
    <dgm:pt modelId="{3962923A-808C-4D0C-B0CF-0D050701632F}" type="pres">
      <dgm:prSet presAssocID="{5150D1C1-8ADF-405B-A976-AD525AA0EB95}" presName="centerShape" presStyleLbl="node0" presStyleIdx="0" presStyleCnt="1" custScaleX="156217" custScaleY="147020"/>
      <dgm:spPr/>
    </dgm:pt>
    <dgm:pt modelId="{4D741CCD-0B2D-4062-B6F0-6FE72C08EFCE}" type="pres">
      <dgm:prSet presAssocID="{72369087-45E9-4481-BD97-9746424C5174}" presName="parTrans" presStyleLbl="sibTrans2D1" presStyleIdx="0" presStyleCnt="4"/>
      <dgm:spPr/>
    </dgm:pt>
    <dgm:pt modelId="{4222EB85-6BEE-4FE8-9BDA-320C6DF59EFF}" type="pres">
      <dgm:prSet presAssocID="{72369087-45E9-4481-BD97-9746424C5174}" presName="connectorText" presStyleLbl="sibTrans2D1" presStyleIdx="0" presStyleCnt="4"/>
      <dgm:spPr/>
    </dgm:pt>
    <dgm:pt modelId="{FDFD8AA4-F48E-4202-8B5A-9AD98E1C74B2}" type="pres">
      <dgm:prSet presAssocID="{CFF55C74-1CAE-405C-A7FB-7B1F11494EBD}" presName="node" presStyleLbl="node1" presStyleIdx="0" presStyleCnt="4" custRadScaleRad="100150" custRadScaleInc="0">
        <dgm:presLayoutVars>
          <dgm:bulletEnabled val="1"/>
        </dgm:presLayoutVars>
      </dgm:prSet>
      <dgm:spPr/>
    </dgm:pt>
    <dgm:pt modelId="{8EB258DB-689A-4E5D-BCDA-F50B4B05BD82}" type="pres">
      <dgm:prSet presAssocID="{69345CE9-4A58-4129-AC6D-57CD3D1F3FDD}" presName="parTrans" presStyleLbl="sibTrans2D1" presStyleIdx="1" presStyleCnt="4"/>
      <dgm:spPr/>
    </dgm:pt>
    <dgm:pt modelId="{F2EED707-A689-489E-B667-81C498F88F50}" type="pres">
      <dgm:prSet presAssocID="{69345CE9-4A58-4129-AC6D-57CD3D1F3FDD}" presName="connectorText" presStyleLbl="sibTrans2D1" presStyleIdx="1" presStyleCnt="4"/>
      <dgm:spPr/>
    </dgm:pt>
    <dgm:pt modelId="{76804F0B-6D2B-4339-BF71-45A32A38E002}" type="pres">
      <dgm:prSet presAssocID="{CD20D88A-79A3-4B34-B724-24EA65C452E5}" presName="node" presStyleLbl="node1" presStyleIdx="1" presStyleCnt="4" custRadScaleRad="109604" custRadScaleInc="1239">
        <dgm:presLayoutVars>
          <dgm:bulletEnabled val="1"/>
        </dgm:presLayoutVars>
      </dgm:prSet>
      <dgm:spPr/>
    </dgm:pt>
    <dgm:pt modelId="{E5301899-BCF5-4FDF-B3A7-37D9C6B62838}" type="pres">
      <dgm:prSet presAssocID="{82A4C374-6405-4022-91E7-5B411DF070C7}" presName="parTrans" presStyleLbl="sibTrans2D1" presStyleIdx="2" presStyleCnt="4"/>
      <dgm:spPr/>
    </dgm:pt>
    <dgm:pt modelId="{4A17F644-4106-4666-95EC-A42921FA0044}" type="pres">
      <dgm:prSet presAssocID="{82A4C374-6405-4022-91E7-5B411DF070C7}" presName="connectorText" presStyleLbl="sibTrans2D1" presStyleIdx="2" presStyleCnt="4"/>
      <dgm:spPr/>
    </dgm:pt>
    <dgm:pt modelId="{068E5605-6002-4EA4-B246-5DD0CB600380}" type="pres">
      <dgm:prSet presAssocID="{534C7E42-4235-4720-9FB4-E66CC687DA99}" presName="node" presStyleLbl="node1" presStyleIdx="2" presStyleCnt="4">
        <dgm:presLayoutVars>
          <dgm:bulletEnabled val="1"/>
        </dgm:presLayoutVars>
      </dgm:prSet>
      <dgm:spPr/>
    </dgm:pt>
    <dgm:pt modelId="{C20A5797-A554-420D-B350-4D69D48DC8D2}" type="pres">
      <dgm:prSet presAssocID="{25CAF84A-EF67-41BD-94C7-0CB3ECE3ECBA}" presName="parTrans" presStyleLbl="sibTrans2D1" presStyleIdx="3" presStyleCnt="4"/>
      <dgm:spPr/>
    </dgm:pt>
    <dgm:pt modelId="{A183A26E-973F-489C-9A4C-E7A6D3F705B1}" type="pres">
      <dgm:prSet presAssocID="{25CAF84A-EF67-41BD-94C7-0CB3ECE3ECBA}" presName="connectorText" presStyleLbl="sibTrans2D1" presStyleIdx="3" presStyleCnt="4"/>
      <dgm:spPr/>
    </dgm:pt>
    <dgm:pt modelId="{26E156F6-F7BF-4EFC-A8CC-3D9A3A4670F5}" type="pres">
      <dgm:prSet presAssocID="{1DEAEA44-C38C-4F56-B58F-C874A627CB47}" presName="node" presStyleLbl="node1" presStyleIdx="3" presStyleCnt="4" custRadScaleRad="116002" custRadScaleInc="-1171">
        <dgm:presLayoutVars>
          <dgm:bulletEnabled val="1"/>
        </dgm:presLayoutVars>
      </dgm:prSet>
      <dgm:spPr/>
    </dgm:pt>
  </dgm:ptLst>
  <dgm:cxnLst>
    <dgm:cxn modelId="{67C9BB01-B6E6-4E3A-A433-B893D3E559AF}" type="presOf" srcId="{69345CE9-4A58-4129-AC6D-57CD3D1F3FDD}" destId="{F2EED707-A689-489E-B667-81C498F88F50}" srcOrd="1" destOrd="0" presId="urn:microsoft.com/office/officeart/2005/8/layout/radial5"/>
    <dgm:cxn modelId="{A1ACD142-FD92-44AB-B20D-5488247EE25C}" srcId="{5150D1C1-8ADF-405B-A976-AD525AA0EB95}" destId="{CFF55C74-1CAE-405C-A7FB-7B1F11494EBD}" srcOrd="0" destOrd="0" parTransId="{72369087-45E9-4481-BD97-9746424C5174}" sibTransId="{1F827427-9E6C-4DEE-9285-6E83003D3586}"/>
    <dgm:cxn modelId="{5CB0A149-2F9E-4B5E-9457-A76AAD335EA7}" srcId="{5150D1C1-8ADF-405B-A976-AD525AA0EB95}" destId="{534C7E42-4235-4720-9FB4-E66CC687DA99}" srcOrd="2" destOrd="0" parTransId="{82A4C374-6405-4022-91E7-5B411DF070C7}" sibTransId="{660B302A-E847-4209-9DF5-69AA94925A96}"/>
    <dgm:cxn modelId="{B21AB46C-56B7-4432-B644-492AB7F200CF}" srcId="{884AA981-AEB5-40EB-A17E-B009AC84D7E1}" destId="{5150D1C1-8ADF-405B-A976-AD525AA0EB95}" srcOrd="0" destOrd="0" parTransId="{B96F937B-99AF-4C36-A134-0E4625350318}" sibTransId="{82597AA6-5986-4E43-A831-1DEF916A9BE4}"/>
    <dgm:cxn modelId="{CFE81D50-E523-49DA-9447-E2B78EB09CDC}" type="presOf" srcId="{25CAF84A-EF67-41BD-94C7-0CB3ECE3ECBA}" destId="{C20A5797-A554-420D-B350-4D69D48DC8D2}" srcOrd="0" destOrd="0" presId="urn:microsoft.com/office/officeart/2005/8/layout/radial5"/>
    <dgm:cxn modelId="{ED6EE654-2B92-4151-A1D6-3121412F7F06}" type="presOf" srcId="{5150D1C1-8ADF-405B-A976-AD525AA0EB95}" destId="{3962923A-808C-4D0C-B0CF-0D050701632F}" srcOrd="0" destOrd="0" presId="urn:microsoft.com/office/officeart/2005/8/layout/radial5"/>
    <dgm:cxn modelId="{97E4F058-9534-481D-9A3B-1A8148828203}" type="presOf" srcId="{72369087-45E9-4481-BD97-9746424C5174}" destId="{4222EB85-6BEE-4FE8-9BDA-320C6DF59EFF}" srcOrd="1" destOrd="0" presId="urn:microsoft.com/office/officeart/2005/8/layout/radial5"/>
    <dgm:cxn modelId="{9593648C-4DFE-486D-8371-BB2FFB3CEA54}" type="presOf" srcId="{884AA981-AEB5-40EB-A17E-B009AC84D7E1}" destId="{6DE57A37-AF90-4E09-A5A4-90CD2912A0AE}" srcOrd="0" destOrd="0" presId="urn:microsoft.com/office/officeart/2005/8/layout/radial5"/>
    <dgm:cxn modelId="{848A588F-B6E3-4270-A26D-3AE1CC3D6F5B}" type="presOf" srcId="{69345CE9-4A58-4129-AC6D-57CD3D1F3FDD}" destId="{8EB258DB-689A-4E5D-BCDA-F50B4B05BD82}" srcOrd="0" destOrd="0" presId="urn:microsoft.com/office/officeart/2005/8/layout/radial5"/>
    <dgm:cxn modelId="{D570A694-7F12-4060-8912-A9ED20E34EC4}" srcId="{5150D1C1-8ADF-405B-A976-AD525AA0EB95}" destId="{1DEAEA44-C38C-4F56-B58F-C874A627CB47}" srcOrd="3" destOrd="0" parTransId="{25CAF84A-EF67-41BD-94C7-0CB3ECE3ECBA}" sibTransId="{51F2A79B-CACA-400B-9E67-CE19908CF7A0}"/>
    <dgm:cxn modelId="{6BA2989D-620E-45D2-91C4-F81D7E00877D}" type="presOf" srcId="{534C7E42-4235-4720-9FB4-E66CC687DA99}" destId="{068E5605-6002-4EA4-B246-5DD0CB600380}" srcOrd="0" destOrd="0" presId="urn:microsoft.com/office/officeart/2005/8/layout/radial5"/>
    <dgm:cxn modelId="{B570F4A4-91DF-4B4F-9A49-023B7A35D042}" type="presOf" srcId="{72369087-45E9-4481-BD97-9746424C5174}" destId="{4D741CCD-0B2D-4062-B6F0-6FE72C08EFCE}" srcOrd="0" destOrd="0" presId="urn:microsoft.com/office/officeart/2005/8/layout/radial5"/>
    <dgm:cxn modelId="{44C82EAD-435C-4F0C-8C42-EC9054BE7BE1}" type="presOf" srcId="{CFF55C74-1CAE-405C-A7FB-7B1F11494EBD}" destId="{FDFD8AA4-F48E-4202-8B5A-9AD98E1C74B2}" srcOrd="0" destOrd="0" presId="urn:microsoft.com/office/officeart/2005/8/layout/radial5"/>
    <dgm:cxn modelId="{82460EC5-DE96-4497-BEAC-DEA55DA48792}" type="presOf" srcId="{82A4C374-6405-4022-91E7-5B411DF070C7}" destId="{E5301899-BCF5-4FDF-B3A7-37D9C6B62838}" srcOrd="0" destOrd="0" presId="urn:microsoft.com/office/officeart/2005/8/layout/radial5"/>
    <dgm:cxn modelId="{C08E84D1-841E-461C-93A6-BADC059A934A}" type="presOf" srcId="{25CAF84A-EF67-41BD-94C7-0CB3ECE3ECBA}" destId="{A183A26E-973F-489C-9A4C-E7A6D3F705B1}" srcOrd="1" destOrd="0" presId="urn:microsoft.com/office/officeart/2005/8/layout/radial5"/>
    <dgm:cxn modelId="{1190EED3-EE2C-4171-9DFB-5CF8738E27B2}" type="presOf" srcId="{1DEAEA44-C38C-4F56-B58F-C874A627CB47}" destId="{26E156F6-F7BF-4EFC-A8CC-3D9A3A4670F5}" srcOrd="0" destOrd="0" presId="urn:microsoft.com/office/officeart/2005/8/layout/radial5"/>
    <dgm:cxn modelId="{060AA0D7-F613-467C-B3BB-7C2AA6B7654B}" type="presOf" srcId="{82A4C374-6405-4022-91E7-5B411DF070C7}" destId="{4A17F644-4106-4666-95EC-A42921FA0044}" srcOrd="1" destOrd="0" presId="urn:microsoft.com/office/officeart/2005/8/layout/radial5"/>
    <dgm:cxn modelId="{5A0601E4-39FB-4CE2-A599-5324E2FDECD1}" srcId="{5150D1C1-8ADF-405B-A976-AD525AA0EB95}" destId="{CD20D88A-79A3-4B34-B724-24EA65C452E5}" srcOrd="1" destOrd="0" parTransId="{69345CE9-4A58-4129-AC6D-57CD3D1F3FDD}" sibTransId="{2372F6ED-CF7B-455C-98B9-1695F4E6578A}"/>
    <dgm:cxn modelId="{91D3E8F1-B1A2-4E78-BACE-C9BB458D23C0}" type="presOf" srcId="{CD20D88A-79A3-4B34-B724-24EA65C452E5}" destId="{76804F0B-6D2B-4339-BF71-45A32A38E002}" srcOrd="0" destOrd="0" presId="urn:microsoft.com/office/officeart/2005/8/layout/radial5"/>
    <dgm:cxn modelId="{25A1533F-9EC6-47F9-A3B9-2CAAC6EC1CD8}" type="presParOf" srcId="{6DE57A37-AF90-4E09-A5A4-90CD2912A0AE}" destId="{3962923A-808C-4D0C-B0CF-0D050701632F}" srcOrd="0" destOrd="0" presId="urn:microsoft.com/office/officeart/2005/8/layout/radial5"/>
    <dgm:cxn modelId="{5FF84BF7-23A4-4B67-8942-49F8C9E0ACC7}" type="presParOf" srcId="{6DE57A37-AF90-4E09-A5A4-90CD2912A0AE}" destId="{4D741CCD-0B2D-4062-B6F0-6FE72C08EFCE}" srcOrd="1" destOrd="0" presId="urn:microsoft.com/office/officeart/2005/8/layout/radial5"/>
    <dgm:cxn modelId="{FA3A8BE1-52AA-4E66-9B13-7268E04B90A1}" type="presParOf" srcId="{4D741CCD-0B2D-4062-B6F0-6FE72C08EFCE}" destId="{4222EB85-6BEE-4FE8-9BDA-320C6DF59EFF}" srcOrd="0" destOrd="0" presId="urn:microsoft.com/office/officeart/2005/8/layout/radial5"/>
    <dgm:cxn modelId="{B60111EA-3FAC-49E9-9374-F49CB2EE8B6C}" type="presParOf" srcId="{6DE57A37-AF90-4E09-A5A4-90CD2912A0AE}" destId="{FDFD8AA4-F48E-4202-8B5A-9AD98E1C74B2}" srcOrd="2" destOrd="0" presId="urn:microsoft.com/office/officeart/2005/8/layout/radial5"/>
    <dgm:cxn modelId="{28870526-6DA6-4780-A1E1-EF7AE92F691F}" type="presParOf" srcId="{6DE57A37-AF90-4E09-A5A4-90CD2912A0AE}" destId="{8EB258DB-689A-4E5D-BCDA-F50B4B05BD82}" srcOrd="3" destOrd="0" presId="urn:microsoft.com/office/officeart/2005/8/layout/radial5"/>
    <dgm:cxn modelId="{8B1CA677-7DD6-4760-9552-275E1BB4A7C1}" type="presParOf" srcId="{8EB258DB-689A-4E5D-BCDA-F50B4B05BD82}" destId="{F2EED707-A689-489E-B667-81C498F88F50}" srcOrd="0" destOrd="0" presId="urn:microsoft.com/office/officeart/2005/8/layout/radial5"/>
    <dgm:cxn modelId="{D9FB1B24-B48D-4056-B8EC-90BC635C4877}" type="presParOf" srcId="{6DE57A37-AF90-4E09-A5A4-90CD2912A0AE}" destId="{76804F0B-6D2B-4339-BF71-45A32A38E002}" srcOrd="4" destOrd="0" presId="urn:microsoft.com/office/officeart/2005/8/layout/radial5"/>
    <dgm:cxn modelId="{22FB82F7-2E35-4F7D-A90C-96F0EACBC4B3}" type="presParOf" srcId="{6DE57A37-AF90-4E09-A5A4-90CD2912A0AE}" destId="{E5301899-BCF5-4FDF-B3A7-37D9C6B62838}" srcOrd="5" destOrd="0" presId="urn:microsoft.com/office/officeart/2005/8/layout/radial5"/>
    <dgm:cxn modelId="{BD23F621-8EFC-4C61-B16E-D676651F86DE}" type="presParOf" srcId="{E5301899-BCF5-4FDF-B3A7-37D9C6B62838}" destId="{4A17F644-4106-4666-95EC-A42921FA0044}" srcOrd="0" destOrd="0" presId="urn:microsoft.com/office/officeart/2005/8/layout/radial5"/>
    <dgm:cxn modelId="{96B77D26-864A-4F13-9BC4-153F551C7360}" type="presParOf" srcId="{6DE57A37-AF90-4E09-A5A4-90CD2912A0AE}" destId="{068E5605-6002-4EA4-B246-5DD0CB600380}" srcOrd="6" destOrd="0" presId="urn:microsoft.com/office/officeart/2005/8/layout/radial5"/>
    <dgm:cxn modelId="{07E91266-2EF0-490B-B20C-2FEA7B3FBAFC}" type="presParOf" srcId="{6DE57A37-AF90-4E09-A5A4-90CD2912A0AE}" destId="{C20A5797-A554-420D-B350-4D69D48DC8D2}" srcOrd="7" destOrd="0" presId="urn:microsoft.com/office/officeart/2005/8/layout/radial5"/>
    <dgm:cxn modelId="{C6890432-7F7E-4B89-B6A0-13EAF3FF3B5C}" type="presParOf" srcId="{C20A5797-A554-420D-B350-4D69D48DC8D2}" destId="{A183A26E-973F-489C-9A4C-E7A6D3F705B1}" srcOrd="0" destOrd="0" presId="urn:microsoft.com/office/officeart/2005/8/layout/radial5"/>
    <dgm:cxn modelId="{687A579D-9903-4CAE-8ACF-E428D3C30B35}" type="presParOf" srcId="{6DE57A37-AF90-4E09-A5A4-90CD2912A0AE}" destId="{26E156F6-F7BF-4EFC-A8CC-3D9A3A4670F5}"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923A-808C-4D0C-B0CF-0D050701632F}">
      <dsp:nvSpPr>
        <dsp:cNvPr id="0" name=""/>
        <dsp:cNvSpPr/>
      </dsp:nvSpPr>
      <dsp:spPr>
        <a:xfrm>
          <a:off x="2951124" y="1661976"/>
          <a:ext cx="2225750" cy="2094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ZA" sz="2800" kern="1200" dirty="0"/>
            <a:t>WAARDES</a:t>
          </a:r>
          <a:endParaRPr lang="en-US" sz="2800" kern="1200" dirty="0"/>
        </a:p>
      </dsp:txBody>
      <dsp:txXfrm>
        <a:off x="3277078" y="1968740"/>
        <a:ext cx="1573842" cy="1481185"/>
      </dsp:txXfrm>
    </dsp:sp>
    <dsp:sp modelId="{4D741CCD-0B2D-4062-B6F0-6FE72C08EFCE}">
      <dsp:nvSpPr>
        <dsp:cNvPr id="0" name=""/>
        <dsp:cNvSpPr/>
      </dsp:nvSpPr>
      <dsp:spPr>
        <a:xfrm rot="16200000">
          <a:off x="4001143" y="1304724"/>
          <a:ext cx="125713"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20000" y="1420466"/>
        <a:ext cx="87999" cy="290655"/>
      </dsp:txXfrm>
    </dsp:sp>
    <dsp:sp modelId="{FDFD8AA4-F48E-4202-8B5A-9AD98E1C74B2}">
      <dsp:nvSpPr>
        <dsp:cNvPr id="0" name=""/>
        <dsp:cNvSpPr/>
      </dsp:nvSpPr>
      <dsp:spPr>
        <a:xfrm>
          <a:off x="3351609" y="0"/>
          <a:ext cx="1424781" cy="14247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kern="1200" dirty="0"/>
            <a:t>HOEKOM IS DIT BELANGRIK</a:t>
          </a:r>
          <a:endParaRPr lang="en-US" sz="1400" kern="1200" dirty="0"/>
        </a:p>
      </dsp:txBody>
      <dsp:txXfrm>
        <a:off x="3560263" y="208654"/>
        <a:ext cx="1007473" cy="1007473"/>
      </dsp:txXfrm>
    </dsp:sp>
    <dsp:sp modelId="{8EB258DB-689A-4E5D-BCDA-F50B4B05BD82}">
      <dsp:nvSpPr>
        <dsp:cNvPr id="0" name=""/>
        <dsp:cNvSpPr/>
      </dsp:nvSpPr>
      <dsp:spPr>
        <a:xfrm rot="33453">
          <a:off x="5256049" y="2479649"/>
          <a:ext cx="190901"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56050" y="2576255"/>
        <a:ext cx="133631" cy="290655"/>
      </dsp:txXfrm>
    </dsp:sp>
    <dsp:sp modelId="{76804F0B-6D2B-4339-BF71-45A32A38E002}">
      <dsp:nvSpPr>
        <dsp:cNvPr id="0" name=""/>
        <dsp:cNvSpPr/>
      </dsp:nvSpPr>
      <dsp:spPr>
        <a:xfrm>
          <a:off x="5536957" y="2018209"/>
          <a:ext cx="1424781" cy="14247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ONTDEK WAT VIR JOU BELANGRIK IS</a:t>
          </a:r>
          <a:endParaRPr lang="en-US" sz="1400" kern="1200" dirty="0"/>
        </a:p>
      </dsp:txBody>
      <dsp:txXfrm>
        <a:off x="5745611" y="2226863"/>
        <a:ext cx="1007473" cy="1007473"/>
      </dsp:txXfrm>
    </dsp:sp>
    <dsp:sp modelId="{E5301899-BCF5-4FDF-B3A7-37D9C6B62838}">
      <dsp:nvSpPr>
        <dsp:cNvPr id="0" name=""/>
        <dsp:cNvSpPr/>
      </dsp:nvSpPr>
      <dsp:spPr>
        <a:xfrm rot="5400000">
          <a:off x="4001935" y="3628066"/>
          <a:ext cx="124128"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20554" y="3706332"/>
        <a:ext cx="86890" cy="290655"/>
      </dsp:txXfrm>
    </dsp:sp>
    <dsp:sp modelId="{068E5605-6002-4EA4-B246-5DD0CB600380}">
      <dsp:nvSpPr>
        <dsp:cNvPr id="0" name=""/>
        <dsp:cNvSpPr/>
      </dsp:nvSpPr>
      <dsp:spPr>
        <a:xfrm>
          <a:off x="3351609" y="3990894"/>
          <a:ext cx="1424781" cy="14247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kern="1200" dirty="0"/>
            <a:t>WORD MEER SELFVERSE-KERD</a:t>
          </a:r>
          <a:endParaRPr lang="en-US" sz="1400" kern="1200" dirty="0"/>
        </a:p>
      </dsp:txBody>
      <dsp:txXfrm>
        <a:off x="3560263" y="4199548"/>
        <a:ext cx="1007473" cy="1007473"/>
      </dsp:txXfrm>
    </dsp:sp>
    <dsp:sp modelId="{C20A5797-A554-420D-B350-4D69D48DC8D2}">
      <dsp:nvSpPr>
        <dsp:cNvPr id="0" name=""/>
        <dsp:cNvSpPr/>
      </dsp:nvSpPr>
      <dsp:spPr>
        <a:xfrm rot="10768383">
          <a:off x="2585364" y="2479531"/>
          <a:ext cx="258515"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662916" y="2576059"/>
        <a:ext cx="180961" cy="290655"/>
      </dsp:txXfrm>
    </dsp:sp>
    <dsp:sp modelId="{26E156F6-F7BF-4EFC-A8CC-3D9A3A4670F5}">
      <dsp:nvSpPr>
        <dsp:cNvPr id="0" name=""/>
        <dsp:cNvSpPr/>
      </dsp:nvSpPr>
      <dsp:spPr>
        <a:xfrm>
          <a:off x="1038682" y="2018215"/>
          <a:ext cx="1424781" cy="14247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kern="1200" dirty="0"/>
            <a:t>AFFEKTEER DOELWITTE</a:t>
          </a:r>
          <a:endParaRPr lang="en-US" sz="1400" kern="1200" dirty="0"/>
        </a:p>
      </dsp:txBody>
      <dsp:txXfrm>
        <a:off x="1247336" y="2226869"/>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Welkom terug by jou tweede les in hierdie afdeling, graad 11's. Kom ons som net vinning die laaste les op en kyk wie kan die volgende onthou:</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Noem die verskillende soorte doelwitte en gee 'n voorbeeld van elkeen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Wat beteken dit om </a:t>
            </a:r>
            <a:r>
              <a:rPr lang="af-ZA" sz="1800" b="1" i="1" dirty="0">
                <a:solidFill>
                  <a:srgbClr val="595959"/>
                </a:solidFill>
                <a:effectLst/>
                <a:latin typeface="Arial" panose="020B0604020202020204" pitchFamily="34" charset="0"/>
                <a:ea typeface="Times New Roman" panose="02020603050405020304" pitchFamily="18" charset="0"/>
              </a:rPr>
              <a:t>SMART</a:t>
            </a:r>
            <a:r>
              <a:rPr lang="af-ZA" sz="1800" b="1" dirty="0">
                <a:solidFill>
                  <a:srgbClr val="595959"/>
                </a:solidFill>
                <a:effectLst/>
                <a:latin typeface="Arial" panose="020B0604020202020204" pitchFamily="34" charset="0"/>
                <a:ea typeface="Times New Roman" panose="02020603050405020304" pitchFamily="18" charset="0"/>
              </a:rPr>
              <a:t>-doelwitte</a:t>
            </a:r>
            <a:r>
              <a:rPr lang="af-ZA" sz="1800" dirty="0">
                <a:solidFill>
                  <a:srgbClr val="595959"/>
                </a:solidFill>
                <a:effectLst/>
                <a:latin typeface="Arial" panose="020B0604020202020204" pitchFamily="34" charset="0"/>
                <a:ea typeface="Times New Roman" panose="02020603050405020304" pitchFamily="18" charset="0"/>
              </a:rPr>
              <a:t> te hê? (Verfris die leerders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se geheue as hulle onseker is. Die antwoorde is in die </a:t>
            </a:r>
            <a:r>
              <a:rPr lang="af-ZA" sz="1800" b="1" i="1" u="sng" dirty="0">
                <a:solidFill>
                  <a:srgbClr val="595959"/>
                </a:solidFill>
                <a:effectLst/>
                <a:latin typeface="Arial" panose="020B0604020202020204" pitchFamily="34" charset="0"/>
                <a:ea typeface="Times New Roman" panose="02020603050405020304" pitchFamily="18" charset="0"/>
              </a:rPr>
              <a:t>Les 1 - Werkkaart</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Times New Roman" panose="02020603050405020304" pitchFamily="18" charset="0"/>
              </a:rPr>
              <a:t>Vandag gaan ons dadelik begin om na </a:t>
            </a:r>
            <a:r>
              <a:rPr lang="af-ZA" sz="1800" b="1" dirty="0">
                <a:solidFill>
                  <a:srgbClr val="595959"/>
                </a:solidFill>
                <a:effectLst/>
                <a:latin typeface="Arial" panose="020B0604020202020204" pitchFamily="34" charset="0"/>
                <a:ea typeface="Times New Roman" panose="02020603050405020304" pitchFamily="18" charset="0"/>
              </a:rPr>
              <a:t>waardes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te kyk. Kan iemand verduidelik wat die term</a:t>
            </a:r>
            <a:r>
              <a:rPr lang="af-ZA" sz="1800" dirty="0">
                <a:effectLst/>
                <a:latin typeface="Arial" panose="020B0604020202020204" pitchFamily="34" charset="0"/>
                <a:ea typeface="Times New Roman" panose="02020603050405020304" pitchFamily="18" charset="0"/>
              </a:rPr>
              <a:t> "</a:t>
            </a:r>
            <a:r>
              <a:rPr lang="af-ZA" sz="1800" b="1" dirty="0">
                <a:solidFill>
                  <a:srgbClr val="595959"/>
                </a:solidFill>
                <a:effectLst/>
                <a:latin typeface="Arial" panose="020B0604020202020204" pitchFamily="34" charset="0"/>
                <a:ea typeface="Times New Roman" panose="02020603050405020304" pitchFamily="18" charset="0"/>
              </a:rPr>
              <a:t>waarde</a:t>
            </a:r>
            <a:r>
              <a:rPr lang="af-ZA" sz="1800" dirty="0">
                <a:solidFill>
                  <a:srgbClr val="595959"/>
                </a:solidFill>
                <a:effectLst/>
                <a:latin typeface="Arial" panose="020B0604020202020204" pitchFamily="34" charset="0"/>
                <a:ea typeface="Times New Roman" panose="02020603050405020304" pitchFamily="18" charset="0"/>
              </a:rPr>
              <a:t>" beteken en waarom dit belangrik is? (Laat leerders toe om moontlike antwoorde te verskaf)</a:t>
            </a:r>
            <a:br>
              <a:rPr lang="af-ZA" sz="1800" dirty="0">
                <a:solidFill>
                  <a:srgbClr val="595959"/>
                </a:solidFill>
                <a:effectLst/>
                <a:latin typeface="Arial" panose="020B0604020202020204" pitchFamily="34" charset="0"/>
                <a:ea typeface="Times New Roman" panose="02020603050405020304" pitchFamily="18" charset="0"/>
              </a:rPr>
            </a:br>
            <a:endParaRPr lang="en-ZA" sz="1800" b="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b="1" dirty="0">
                <a:solidFill>
                  <a:srgbClr val="595959"/>
                </a:solidFill>
                <a:effectLst/>
                <a:latin typeface="Arial" panose="020B0604020202020204" pitchFamily="34" charset="0"/>
                <a:ea typeface="Times New Roman" panose="02020603050405020304" pitchFamily="18" charset="0"/>
              </a:rPr>
              <a:t>Waardes</a:t>
            </a:r>
            <a:r>
              <a:rPr lang="af-ZA" sz="1800" dirty="0">
                <a:solidFill>
                  <a:srgbClr val="595959"/>
                </a:solidFill>
                <a:effectLst/>
                <a:latin typeface="Arial" panose="020B0604020202020204" pitchFamily="34" charset="0"/>
                <a:ea typeface="Times New Roman" panose="02020603050405020304" pitchFamily="18" charset="0"/>
              </a:rPr>
              <a:t> is die beginsels of reëls wat jy glo noodsaaklik of waardig is. Dit is waarin jy kies om te glo, is belangrik. Dit verwys nie na hoe jy jou lewe leef en wat jy as belangrik beskou.</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Het jy al ooit die tyd geneem om uit te vind watter waardes vir jou die belangrikste is?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 Baie teoretici het bewys dat om jou waardes te ken, jou help om goeie keuses te maak wat reg is vir jou.</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Jou waardes beïnvloed die soort</a:t>
            </a:r>
            <a:r>
              <a:rPr lang="af-ZA" sz="1800" dirty="0">
                <a:effectLst/>
                <a:latin typeface="Arial" panose="020B0604020202020204" pitchFamily="34" charset="0"/>
                <a:ea typeface="Times New Roman" panose="02020603050405020304" pitchFamily="18" charset="0"/>
              </a:rPr>
              <a:t> </a:t>
            </a:r>
            <a:r>
              <a:rPr lang="af-ZA" sz="1800" b="1" dirty="0">
                <a:solidFill>
                  <a:srgbClr val="595959"/>
                </a:solidFill>
                <a:effectLst/>
                <a:latin typeface="Arial" panose="020B0604020202020204" pitchFamily="34" charset="0"/>
                <a:ea typeface="Times New Roman" panose="02020603050405020304" pitchFamily="18" charset="0"/>
              </a:rPr>
              <a:t>doelwitte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wat jy</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kies en of jy daardie doelwitte sal bereik.</a:t>
            </a:r>
            <a:r>
              <a:rPr lang="af-ZA" sz="1800" b="1" dirty="0">
                <a:solidFill>
                  <a:srgbClr val="595959"/>
                </a:solidFill>
                <a:effectLst/>
                <a:latin typeface="Arial" panose="020B0604020202020204" pitchFamily="34" charset="0"/>
                <a:ea typeface="Times New Roman" panose="02020603050405020304" pitchFamily="18" charset="0"/>
              </a:rPr>
              <a:t> </a:t>
            </a:r>
          </a:p>
          <a:p>
            <a:pPr marL="0" lvl="0" indent="0">
              <a:buFont typeface="Symbol" panose="05050102010706020507" pitchFamily="18" charset="2"/>
              <a:buNone/>
            </a:pPr>
            <a:endParaRPr lang="af-ZA" sz="1800" b="1" dirty="0">
              <a:solidFill>
                <a:srgbClr val="595959"/>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Wanneer jy jou </a:t>
            </a:r>
            <a:r>
              <a:rPr lang="af-ZA" sz="1800" b="1" dirty="0">
                <a:solidFill>
                  <a:srgbClr val="595959"/>
                </a:solidFill>
                <a:effectLst/>
                <a:latin typeface="Arial" panose="020B0604020202020204" pitchFamily="34" charset="0"/>
                <a:ea typeface="Times New Roman" panose="02020603050405020304" pitchFamily="18" charset="0"/>
              </a:rPr>
              <a:t>persoonlike waardes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definieer, ontdek jy wat werklik vir jou belangrik is. 'n Goeie manier om dit te begin doen, is om terug te kyk na jou lewe - om te identifiseer wanneer jy regtig goed gevoel het, en regtig vol vertroue was dat jy goeie keuses gemaak het.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Lees deur en voltooi die vrae in </a:t>
            </a:r>
            <a:r>
              <a:rPr lang="af-ZA" sz="1800" b="1" i="1" dirty="0">
                <a:solidFill>
                  <a:srgbClr val="404040"/>
                </a:solidFill>
                <a:effectLst/>
                <a:latin typeface="Arial" panose="020B0604020202020204" pitchFamily="34" charset="0"/>
                <a:ea typeface="Times New Roman" panose="02020603050405020304" pitchFamily="18" charset="0"/>
              </a:rPr>
              <a:t>Aktiwiteit 1</a:t>
            </a:r>
            <a:r>
              <a:rPr lang="af-ZA" sz="1800" dirty="0">
                <a:solidFill>
                  <a:srgbClr val="404040"/>
                </a:solidFill>
                <a:effectLst/>
                <a:latin typeface="Arial" panose="020B0604020202020204" pitchFamily="34" charset="0"/>
                <a:ea typeface="Times New Roman" panose="02020603050405020304" pitchFamily="18" charset="0"/>
              </a:rPr>
              <a:t> in jou </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2964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In die volgende afdeling van hierdie les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gaan ons kyk na die invloed van die verskillende verhoudings in jou lewe op jou algemene welsyn.</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Rangskik jou verhoudings in </a:t>
            </a:r>
            <a:r>
              <a:rPr lang="af-ZA" sz="1800" b="1" i="1" dirty="0">
                <a:solidFill>
                  <a:srgbClr val="404040"/>
                </a:solidFill>
                <a:effectLst/>
                <a:latin typeface="Arial" panose="020B0604020202020204" pitchFamily="34" charset="0"/>
                <a:ea typeface="Times New Roman" panose="02020603050405020304" pitchFamily="18" charset="0"/>
              </a:rPr>
              <a:t>Aktiwiteit 2</a:t>
            </a:r>
            <a:r>
              <a:rPr lang="af-ZA" sz="1800" dirty="0">
                <a:solidFill>
                  <a:srgbClr val="595959"/>
                </a:solidFill>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(d.w.s. familie, vriende, ouers) gebruik</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die volgende skaal: </a:t>
            </a:r>
            <a:endParaRPr lang="en-ZA" sz="1800" b="0" dirty="0">
              <a:solidFill>
                <a:schemeClr val="tx1"/>
              </a:solidFill>
              <a:effectLst/>
              <a:latin typeface="Times New Roman" panose="02020603050405020304" pitchFamily="18" charset="0"/>
              <a:ea typeface="Times New Roman" panose="02020603050405020304" pitchFamily="18" charset="0"/>
            </a:endParaRPr>
          </a:p>
          <a:p>
            <a:pPr marL="457200" lvl="1" indent="0">
              <a:buFont typeface="Symbol" panose="05050102010706020507" pitchFamily="18" charset="2"/>
              <a:buNone/>
            </a:pPr>
            <a:r>
              <a:rPr lang="af-ZA" sz="1800" b="1" dirty="0">
                <a:solidFill>
                  <a:srgbClr val="595959"/>
                </a:solidFill>
                <a:effectLst/>
                <a:latin typeface="Arial" panose="020B0604020202020204" pitchFamily="34" charset="0"/>
                <a:ea typeface="Times New Roman" panose="02020603050405020304" pitchFamily="18" charset="0"/>
              </a:rPr>
              <a:t>1</a:t>
            </a:r>
            <a:r>
              <a:rPr lang="af-ZA" sz="1800" dirty="0">
                <a:effectLst/>
                <a:latin typeface="Arial" panose="020B0604020202020204" pitchFamily="34" charset="0"/>
                <a:ea typeface="Times New Roman" panose="02020603050405020304" pitchFamily="18" charset="0"/>
              </a:rPr>
              <a:t> - </a:t>
            </a:r>
            <a:r>
              <a:rPr lang="af-ZA" sz="1800" dirty="0">
                <a:solidFill>
                  <a:srgbClr val="595959"/>
                </a:solidFill>
                <a:effectLst/>
                <a:latin typeface="Arial" panose="020B0604020202020204" pitchFamily="34" charset="0"/>
                <a:ea typeface="Times New Roman" panose="02020603050405020304" pitchFamily="18" charset="0"/>
              </a:rPr>
              <a:t>vir fantasties,</a:t>
            </a:r>
            <a:endParaRPr lang="en-ZA" sz="1800" b="0" dirty="0">
              <a:solidFill>
                <a:schemeClr val="tx1"/>
              </a:solidFill>
              <a:effectLst/>
              <a:latin typeface="Times New Roman" panose="02020603050405020304" pitchFamily="18" charset="0"/>
              <a:ea typeface="Times New Roman" panose="02020603050405020304" pitchFamily="18" charset="0"/>
            </a:endParaRPr>
          </a:p>
          <a:p>
            <a:pPr marL="457200" lvl="1" indent="0">
              <a:buFont typeface="Symbol" panose="05050102010706020507" pitchFamily="18" charset="2"/>
              <a:buNone/>
            </a:pPr>
            <a:r>
              <a:rPr lang="af-ZA" sz="1800" b="1" dirty="0">
                <a:solidFill>
                  <a:srgbClr val="595959"/>
                </a:solidFill>
                <a:effectLst/>
                <a:latin typeface="Arial" panose="020B0604020202020204" pitchFamily="34" charset="0"/>
                <a:ea typeface="Times New Roman" panose="02020603050405020304" pitchFamily="18" charset="0"/>
              </a:rPr>
              <a:t>2</a:t>
            </a:r>
            <a:r>
              <a:rPr lang="af-ZA" sz="1800" dirty="0">
                <a:effectLst/>
                <a:latin typeface="Arial" panose="020B0604020202020204" pitchFamily="34" charset="0"/>
                <a:ea typeface="Times New Roman" panose="02020603050405020304" pitchFamily="18" charset="0"/>
              </a:rPr>
              <a:t> - </a:t>
            </a:r>
            <a:r>
              <a:rPr lang="af-ZA" sz="1800" dirty="0">
                <a:solidFill>
                  <a:srgbClr val="595959"/>
                </a:solidFill>
                <a:effectLst/>
                <a:latin typeface="Arial" panose="020B0604020202020204" pitchFamily="34" charset="0"/>
                <a:ea typeface="Times New Roman" panose="02020603050405020304" pitchFamily="18" charset="0"/>
              </a:rPr>
              <a:t>oukei,</a:t>
            </a:r>
            <a:endParaRPr lang="en-ZA" sz="1800" b="0" dirty="0">
              <a:solidFill>
                <a:schemeClr val="tx1"/>
              </a:solidFill>
              <a:effectLst/>
              <a:latin typeface="Times New Roman" panose="02020603050405020304" pitchFamily="18" charset="0"/>
              <a:ea typeface="Times New Roman" panose="02020603050405020304" pitchFamily="18" charset="0"/>
            </a:endParaRPr>
          </a:p>
          <a:p>
            <a:pPr marL="457200" lvl="1" indent="0">
              <a:buFont typeface="Symbol" panose="05050102010706020507" pitchFamily="18" charset="2"/>
              <a:buNone/>
            </a:pPr>
            <a:r>
              <a:rPr lang="af-ZA" sz="1800" b="1" dirty="0">
                <a:solidFill>
                  <a:srgbClr val="595959"/>
                </a:solidFill>
                <a:effectLst/>
                <a:latin typeface="Arial" panose="020B0604020202020204" pitchFamily="34" charset="0"/>
                <a:ea typeface="Times New Roman" panose="02020603050405020304" pitchFamily="18" charset="0"/>
              </a:rPr>
              <a:t>3 </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soms moeilikheid en </a:t>
            </a:r>
            <a:endParaRPr lang="en-ZA" sz="1800" b="0" dirty="0">
              <a:solidFill>
                <a:schemeClr val="tx1"/>
              </a:solidFill>
              <a:effectLst/>
              <a:latin typeface="Times New Roman" panose="02020603050405020304" pitchFamily="18" charset="0"/>
              <a:ea typeface="Times New Roman" panose="02020603050405020304" pitchFamily="18" charset="0"/>
            </a:endParaRPr>
          </a:p>
          <a:p>
            <a:pPr marL="457200" lvl="1" indent="0">
              <a:buFont typeface="Symbol" panose="05050102010706020507" pitchFamily="18" charset="2"/>
              <a:buNone/>
            </a:pPr>
            <a:r>
              <a:rPr lang="af-ZA" sz="1800" b="1" dirty="0">
                <a:solidFill>
                  <a:srgbClr val="595959"/>
                </a:solidFill>
                <a:effectLst/>
                <a:latin typeface="Arial" panose="020B0604020202020204" pitchFamily="34" charset="0"/>
                <a:ea typeface="Times New Roman" panose="02020603050405020304" pitchFamily="18" charset="0"/>
              </a:rPr>
              <a:t>4</a:t>
            </a:r>
            <a:r>
              <a:rPr lang="af-ZA" sz="1800" dirty="0">
                <a:solidFill>
                  <a:srgbClr val="595959"/>
                </a:solidFill>
                <a:effectLst/>
                <a:latin typeface="Arial" panose="020B0604020202020204" pitchFamily="34" charset="0"/>
                <a:ea typeface="Times New Roman" panose="02020603050405020304" pitchFamily="18" charset="0"/>
              </a:rPr>
              <a:t> -  baie argumente.</a:t>
            </a:r>
          </a:p>
          <a:p>
            <a:pPr marL="0" lvl="0" indent="0">
              <a:buFont typeface="Symbol" panose="05050102010706020507" pitchFamily="18" charset="2"/>
              <a:buNone/>
            </a:pPr>
            <a:endParaRPr lang="af-ZA" sz="1800" dirty="0">
              <a:solidFill>
                <a:srgbClr val="595959"/>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Die manier waarop jy met die mense rondom jou omgaan,</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beïnvloed jou welsyn. </a:t>
            </a:r>
            <a:r>
              <a:rPr lang="af-ZA" sz="1800" b="1" dirty="0">
                <a:solidFill>
                  <a:srgbClr val="595959"/>
                </a:solidFill>
                <a:effectLst/>
                <a:latin typeface="Arial" panose="020B0604020202020204" pitchFamily="34" charset="0"/>
                <a:ea typeface="Times New Roman" panose="02020603050405020304" pitchFamily="18" charset="0"/>
              </a:rPr>
              <a:t>Gesonde verhoudings</a:t>
            </a:r>
            <a:r>
              <a:rPr lang="af-ZA" sz="1800" dirty="0">
                <a:solidFill>
                  <a:srgbClr val="595959"/>
                </a:solidFill>
                <a:effectLst/>
                <a:latin typeface="Arial" panose="020B0604020202020204" pitchFamily="34" charset="0"/>
                <a:ea typeface="Times New Roman" panose="02020603050405020304" pitchFamily="18" charset="0"/>
              </a:rPr>
              <a:t> en </a:t>
            </a:r>
            <a:r>
              <a:rPr lang="af-ZA" sz="1800" b="1" dirty="0">
                <a:solidFill>
                  <a:srgbClr val="595959"/>
                </a:solidFill>
                <a:effectLst/>
                <a:latin typeface="Arial" panose="020B0604020202020204" pitchFamily="34" charset="0"/>
                <a:ea typeface="Times New Roman" panose="02020603050405020304" pitchFamily="18" charset="0"/>
              </a:rPr>
              <a:t>goeie kommunikasie</a:t>
            </a:r>
            <a:r>
              <a:rPr lang="af-ZA" sz="1800" dirty="0">
                <a:solidFill>
                  <a:srgbClr val="595959"/>
                </a:solidFill>
                <a:effectLst/>
                <a:latin typeface="Arial" panose="020B0604020202020204" pitchFamily="34" charset="0"/>
                <a:ea typeface="Times New Roman" panose="02020603050405020304" pitchFamily="18" charset="0"/>
              </a:rPr>
              <a:t> met ander lei tot 'n goeie welsyn. Jy sal op een dag in verskillende soorte verhoudings interaksies hê. Dink aan hoe jy "Goeiemôre!" sou sê vir jou:</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beste vriend?</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suster?</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klasonderwyser?</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skoolhoof?</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Ouer/voog?</a:t>
            </a:r>
            <a:endParaRPr lang="en-ZA" sz="1800" dirty="0">
              <a:effectLst/>
              <a:latin typeface="Times New Roman" panose="02020603050405020304" pitchFamily="18" charset="0"/>
              <a:ea typeface="Times New Roman" panose="02020603050405020304" pitchFamily="18" charset="0"/>
            </a:endParaRPr>
          </a:p>
          <a:p>
            <a:pPr marL="1257300" lvl="2" indent="-342900">
              <a:lnSpc>
                <a:spcPct val="115000"/>
              </a:lnSpc>
              <a:spcAft>
                <a:spcPts val="1000"/>
              </a:spcAft>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kêrel / meisie?</a:t>
            </a:r>
            <a:endParaRPr lang="en-ZA" sz="1800" dirty="0">
              <a:effectLst/>
              <a:latin typeface="Times New Roman" panose="02020603050405020304" pitchFamily="18" charset="0"/>
              <a:ea typeface="Times New Roman" panose="02020603050405020304" pitchFamily="18" charset="0"/>
            </a:endParaRPr>
          </a:p>
          <a:p>
            <a:endParaRPr lang="af-ZA" sz="1800" dirty="0">
              <a:solidFill>
                <a:srgbClr val="595959"/>
              </a:solidFill>
              <a:effectLst/>
              <a:latin typeface="Arial" panose="020B0604020202020204" pitchFamily="34" charset="0"/>
              <a:ea typeface="Times New Roman" panose="02020603050405020304" pitchFamily="18" charset="0"/>
            </a:endParaRPr>
          </a:p>
          <a:p>
            <a:r>
              <a:rPr lang="af-ZA" sz="1800" dirty="0">
                <a:solidFill>
                  <a:srgbClr val="595959"/>
                </a:solidFill>
                <a:effectLst/>
                <a:latin typeface="Arial" panose="020B0604020202020204" pitchFamily="34" charset="0"/>
                <a:ea typeface="Times New Roman" panose="02020603050405020304" pitchFamily="18" charset="0"/>
              </a:rPr>
              <a:t>Ek is seker jou groetvorm sal baie meer intiem en vriendelik wees met jou meisie / kêrel as met jou klasonderwyser .</a:t>
            </a:r>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320008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Die realiteit is dat namate jy ouer word, sal die verhoudings wat jy met mense het, verander.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Dink aan jou verjaarsdae toe jy grootgeword het. Toe jy drie jaar oud was, het jy nie eens die volwassenes by jou partytjie geken nie. Op tienjarige ouderdom was dit nie </a:t>
            </a:r>
            <a:r>
              <a:rPr lang="af-ZA" sz="1800" i="1" dirty="0">
                <a:solidFill>
                  <a:srgbClr val="595959"/>
                </a:solidFill>
                <a:effectLst/>
                <a:latin typeface="Arial" panose="020B0604020202020204" pitchFamily="34" charset="0"/>
                <a:ea typeface="Times New Roman" panose="02020603050405020304" pitchFamily="18" charset="0"/>
              </a:rPr>
              <a:t>cool</a:t>
            </a:r>
            <a:r>
              <a:rPr lang="af-ZA" sz="1800" dirty="0">
                <a:solidFill>
                  <a:srgbClr val="595959"/>
                </a:solidFill>
                <a:effectLst/>
                <a:latin typeface="Arial" panose="020B0604020202020204" pitchFamily="34" charset="0"/>
                <a:ea typeface="Times New Roman" panose="02020603050405020304" pitchFamily="18" charset="0"/>
              </a:rPr>
              <a:t> as jou ouers oor jou skouer loer nie, maar jy wou steeds hê hulle moes teenwoordig wees as iemand honger was of seergekry het.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Bespreek die volgende twee vrae kortliks in jul groepe:</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Hoe het jou verhouding met jou ouers op verjaarsdae verander sedert jy met hoërskool begin het?</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Dink aan die manier waarop jy nou met jou ouers praat in vergelyking met laerskooljare.</a:t>
            </a:r>
            <a:endParaRPr lang="en-ZA" sz="1800" dirty="0">
              <a:solidFill>
                <a:schemeClr val="tx1"/>
              </a:solidFill>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Hoe het jou kommunikasie verander?</a:t>
            </a:r>
            <a:endParaRPr lang="en-ZA"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Times New Roman" panose="02020603050405020304" pitchFamily="18" charset="0"/>
              </a:rPr>
              <a:t>Net soos die verhoudings wat ons met ander het, ons welsyn beïnvloed, beïnvloed ons ook die welsyn van diegene met wie ons 'n verhouding het. Ons het pas gekyk na die voorbeeld van jou ouers en die veranderende verhouding oor die jare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a:t>
            </a:r>
            <a:r>
              <a:rPr lang="af-ZA" sz="1800" dirty="0">
                <a:effectLst/>
                <a:latin typeface="Arial" panose="020B0604020202020204" pitchFamily="34" charset="0"/>
                <a:ea typeface="Times New Roman" panose="02020603050405020304" pitchFamily="18" charset="0"/>
              </a:rPr>
              <a:t> </a:t>
            </a:r>
            <a:br>
              <a:rPr lang="af-ZA" sz="1800" dirty="0">
                <a:solidFill>
                  <a:srgbClr val="595959"/>
                </a:solidFill>
                <a:effectLst/>
                <a:latin typeface="Arial" panose="020B0604020202020204" pitchFamily="34" charset="0"/>
                <a:ea typeface="Times New Roman" panose="02020603050405020304" pitchFamily="18" charset="0"/>
              </a:rPr>
            </a:b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Verwys na jou antwoord oor hoe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jy nou met jou</a:t>
            </a:r>
            <a:r>
              <a:rPr lang="af-ZA" sz="1800" dirty="0">
                <a:effectLst/>
                <a:latin typeface="Arial" panose="020B0604020202020204" pitchFamily="34" charset="0"/>
                <a:ea typeface="Times New Roman" panose="02020603050405020304" pitchFamily="18" charset="0"/>
              </a:rPr>
              <a:t> </a:t>
            </a:r>
            <a:r>
              <a:rPr lang="af-ZA" sz="1800" u="sng" dirty="0">
                <a:solidFill>
                  <a:srgbClr val="595959"/>
                </a:solidFill>
                <a:effectLst/>
                <a:latin typeface="Arial" panose="020B0604020202020204" pitchFamily="34" charset="0"/>
                <a:ea typeface="Times New Roman" panose="02020603050405020304" pitchFamily="18" charset="0"/>
              </a:rPr>
              <a:t>ouers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praat in vergelyking met toe jy klein was.</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Hoe beïnvloed jou antwoorde hul welsyn?</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Dink jy hulle voel gewaardeer deur die dinge wat jy sê?</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Dink aan jou </a:t>
            </a:r>
            <a:r>
              <a:rPr lang="af-ZA" sz="1800" u="sng" dirty="0">
                <a:solidFill>
                  <a:srgbClr val="595959"/>
                </a:solidFill>
                <a:effectLst/>
                <a:latin typeface="Arial" panose="020B0604020202020204" pitchFamily="34" charset="0"/>
                <a:ea typeface="Times New Roman" panose="02020603050405020304" pitchFamily="18" charset="0"/>
              </a:rPr>
              <a:t>vriende</a:t>
            </a:r>
            <a:r>
              <a:rPr lang="af-ZA" sz="1800" dirty="0">
                <a:solidFill>
                  <a:srgbClr val="595959"/>
                </a:solidFill>
                <a:effectLst/>
                <a:latin typeface="Arial" panose="020B0604020202020204" pitchFamily="34" charset="0"/>
                <a:ea typeface="Times New Roman" panose="02020603050405020304" pitchFamily="18" charset="0"/>
              </a:rPr>
              <a:t>, luister jy na hulle wanneer jy in gesprek is? Voeg jy waarde toe tot die vriendskap?</a:t>
            </a:r>
            <a:endParaRPr lang="en-ZA"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595959"/>
                </a:solidFill>
                <a:effectLst/>
                <a:latin typeface="Arial" panose="020B0604020202020204" pitchFamily="34" charset="0"/>
                <a:ea typeface="Times New Roman" panose="02020603050405020304" pitchFamily="18" charset="0"/>
              </a:rPr>
              <a:t>Ons het hierdie les begin deur te kyk na waardes en hoe hierdie waardes die basis vorm van wie ons glo ons is en wat ons glo belangrik is. Ons vind soms dat ons nie hou van die persoon wat ons nou is nie en graag wil verander om meer soos iemand anders te word wat ons respekteer. Daarom is dit altyd goed om </a:t>
            </a:r>
            <a:r>
              <a:rPr lang="af-ZA" sz="1800" b="1" dirty="0">
                <a:solidFill>
                  <a:srgbClr val="595959"/>
                </a:solidFill>
                <a:effectLst/>
                <a:latin typeface="Arial" panose="020B0604020202020204" pitchFamily="34" charset="0"/>
                <a:ea typeface="Times New Roman" panose="02020603050405020304" pitchFamily="18" charset="0"/>
              </a:rPr>
              <a:t>rolmodelle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te hê by wie jy kan leer.</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40385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Jy sal nou 10 min hê om </a:t>
            </a:r>
            <a:r>
              <a:rPr lang="af-ZA" sz="1800" b="1" i="1" dirty="0">
                <a:solidFill>
                  <a:srgbClr val="404040"/>
                </a:solidFill>
                <a:effectLst/>
                <a:latin typeface="Arial" panose="020B0604020202020204" pitchFamily="34" charset="0"/>
                <a:ea typeface="Times New Roman" panose="02020603050405020304" pitchFamily="18" charset="0"/>
              </a:rPr>
              <a:t>Aktiwiteit 3</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 te voltooi. Hierdie vraag is gebaseer op die ware verhaal van 'n jong seun wat omgegee het vir die mense rondom hom wat in armoede geworstel het en gekies het om iets daaraan te doen. Die organisasie is in 2005 begin toe hy net 4-jaar oud was, met die hulp van sy ouers. Jare later is hy steeds passievol daaroor om 'n verskil te maak. Werk deur die artikel en beantwoord dan die vrae wat volg.</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(Aangesien</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tyd 'n bietjie van 'n beperking in die les is, gee 8min in die klas en sê dan vir leerders om die aktiwiteit klaar te maak vir </a:t>
            </a:r>
            <a:r>
              <a:rPr lang="af-ZA" sz="1800" b="1" dirty="0">
                <a:solidFill>
                  <a:srgbClr val="595959"/>
                </a:solidFill>
                <a:effectLst/>
                <a:highlight>
                  <a:srgbClr val="FFFF00"/>
                </a:highlight>
                <a:latin typeface="Arial" panose="020B0604020202020204" pitchFamily="34" charset="0"/>
                <a:ea typeface="Times New Roman" panose="02020603050405020304" pitchFamily="18" charset="0"/>
              </a:rPr>
              <a:t>huiswerk</a:t>
            </a:r>
            <a:r>
              <a:rPr lang="af-ZA" sz="1800" dirty="0">
                <a:solidFill>
                  <a:srgbClr val="595959"/>
                </a:solidFill>
                <a:effectLst/>
                <a:latin typeface="Arial" panose="020B0604020202020204" pitchFamily="34" charset="0"/>
                <a:ea typeface="Times New Roman" panose="02020603050405020304" pitchFamily="18" charset="0"/>
              </a:rPr>
              <a:t> as hulle nie klaar is nie.</a:t>
            </a:r>
          </a:p>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Sien </a:t>
            </a:r>
            <a:r>
              <a:rPr lang="af-ZA" sz="1800" b="1" i="1" u="sng" dirty="0">
                <a:solidFill>
                  <a:srgbClr val="595959"/>
                </a:solidFill>
                <a:effectLst/>
                <a:latin typeface="Arial" panose="020B0604020202020204" pitchFamily="34" charset="0"/>
                <a:ea typeface="Times New Roman" panose="02020603050405020304" pitchFamily="18" charset="0"/>
              </a:rPr>
              <a:t>Les 2 – Werkkaart MEMO</a:t>
            </a:r>
            <a:r>
              <a:rPr lang="af-ZA" sz="1800" dirty="0">
                <a:solidFill>
                  <a:srgbClr val="595959"/>
                </a:solidFill>
                <a:effectLst/>
                <a:latin typeface="Arial" panose="020B0604020202020204" pitchFamily="34" charset="0"/>
                <a:ea typeface="Times New Roman" panose="02020603050405020304" pitchFamily="18" charset="0"/>
              </a:rPr>
              <a:t> vir antwoorde op </a:t>
            </a:r>
            <a:r>
              <a:rPr lang="af-ZA" sz="1800" b="1" i="1" dirty="0">
                <a:solidFill>
                  <a:srgbClr val="595959"/>
                </a:solidFill>
                <a:effectLst/>
                <a:latin typeface="Arial" panose="020B0604020202020204" pitchFamily="34" charset="0"/>
                <a:ea typeface="Times New Roman" panose="02020603050405020304" pitchFamily="18" charset="0"/>
              </a:rPr>
              <a:t>Aktiwiteit 3</a:t>
            </a:r>
            <a:r>
              <a:rPr lang="af-ZA" sz="1800" dirty="0">
                <a:solidFill>
                  <a:srgbClr val="595959"/>
                </a:solidFill>
                <a:effectLst/>
                <a:latin typeface="Arial" panose="020B0604020202020204" pitchFamily="34" charset="0"/>
                <a:ea typeface="Times New Roman" panose="02020603050405020304" pitchFamily="18" charset="0"/>
              </a:rPr>
              <a:t>.</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399274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dirty="0">
                <a:solidFill>
                  <a:srgbClr val="595959"/>
                </a:solidFill>
                <a:effectLst/>
                <a:latin typeface="Arial" panose="020B0604020202020204" pitchFamily="34" charset="0"/>
                <a:ea typeface="Times New Roman" panose="02020603050405020304" pitchFamily="18" charset="0"/>
              </a:rPr>
              <a:t>Ter afsluiting - ons het gedurende hierdie les na verskillende soorte verhoudings gekyk. </a:t>
            </a:r>
            <a:r>
              <a:rPr lang="af-ZA" sz="1800" dirty="0">
                <a:effectLst/>
                <a:latin typeface="Arial" panose="020B0604020202020204" pitchFamily="34" charset="0"/>
                <a:ea typeface="Times New Roman" panose="02020603050405020304" pitchFamily="18" charset="0"/>
              </a:rPr>
              <a:t> </a:t>
            </a: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Verhoudings tussen vriende, </a:t>
            </a:r>
            <a:endParaRPr lang="en-ZA"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Verhoudings tussen familielede, </a:t>
            </a:r>
            <a:endParaRPr lang="en-ZA"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Romantiese verhoudings, en</a:t>
            </a:r>
          </a:p>
          <a:p>
            <a:pPr marL="285750" lvl="0" indent="-285750">
              <a:buFontTx/>
              <a:buChar char="-"/>
            </a:pPr>
            <a:r>
              <a:rPr lang="af-ZA" sz="1800" dirty="0">
                <a:solidFill>
                  <a:srgbClr val="595959"/>
                </a:solidFill>
                <a:effectLst/>
                <a:latin typeface="Arial" panose="020B0604020202020204" pitchFamily="34" charset="0"/>
                <a:ea typeface="Times New Roman" panose="02020603050405020304" pitchFamily="18" charset="0"/>
              </a:rPr>
              <a:t>Professionele verhoudings (dié in senior posisies, voorbeeld: onderwyser). </a:t>
            </a:r>
          </a:p>
          <a:p>
            <a:pPr marL="285750" lvl="0" indent="-285750">
              <a:buFontTx/>
              <a:buChar char="-"/>
            </a:pPr>
            <a:endParaRPr lang="af-ZA" sz="1800" dirty="0">
              <a:solidFill>
                <a:srgbClr val="595959"/>
              </a:solidFill>
              <a:effectLst/>
              <a:latin typeface="Arial" panose="020B0604020202020204" pitchFamily="34" charset="0"/>
              <a:ea typeface="Times New Roman" panose="02020603050405020304" pitchFamily="18" charset="0"/>
            </a:endParaRPr>
          </a:p>
          <a:p>
            <a:pPr marL="0" lvl="0" indent="0">
              <a:buFontTx/>
              <a:buNone/>
            </a:pPr>
            <a:r>
              <a:rPr lang="af-ZA" sz="1800" dirty="0">
                <a:solidFill>
                  <a:srgbClr val="595959"/>
                </a:solidFill>
                <a:effectLst/>
                <a:latin typeface="Arial" panose="020B0604020202020204" pitchFamily="34" charset="0"/>
                <a:ea typeface="Times New Roman" panose="02020603050405020304" pitchFamily="18" charset="0"/>
              </a:rPr>
              <a:t>Ons kan ook verhoudings met ons </a:t>
            </a:r>
            <a:r>
              <a:rPr lang="af-ZA" sz="1800" i="1" dirty="0">
                <a:solidFill>
                  <a:srgbClr val="595959"/>
                </a:solidFill>
                <a:effectLst/>
                <a:latin typeface="Arial" panose="020B0604020202020204" pitchFamily="34" charset="0"/>
                <a:ea typeface="Times New Roman" panose="02020603050405020304" pitchFamily="18" charset="0"/>
              </a:rPr>
              <a:t>groter gemeenskap</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hê. Ons verwys na hierdie verhoudings as </a:t>
            </a:r>
            <a:r>
              <a:rPr lang="af-ZA" sz="1800" b="1" i="1" dirty="0">
                <a:solidFill>
                  <a:srgbClr val="595959"/>
                </a:solidFill>
                <a:effectLst/>
                <a:latin typeface="Arial" panose="020B0604020202020204" pitchFamily="34" charset="0"/>
                <a:ea typeface="Times New Roman" panose="02020603050405020304" pitchFamily="18" charset="0"/>
              </a:rPr>
              <a:t>vriendelik </a:t>
            </a:r>
            <a:r>
              <a:rPr lang="af-ZA" sz="1800" dirty="0">
                <a:solidFill>
                  <a:srgbClr val="595959"/>
                </a:solidFill>
                <a:effectLst/>
                <a:latin typeface="Arial" panose="020B0604020202020204" pitchFamily="34" charset="0"/>
                <a:ea typeface="Times New Roman" panose="02020603050405020304" pitchFamily="18" charset="0"/>
              </a:rPr>
              <a:t>of </a:t>
            </a:r>
            <a:r>
              <a:rPr lang="af-ZA" sz="1800" b="1" i="1" dirty="0">
                <a:solidFill>
                  <a:srgbClr val="595959"/>
                </a:solidFill>
                <a:effectLst/>
                <a:latin typeface="Arial" panose="020B0604020202020204" pitchFamily="34" charset="0"/>
                <a:ea typeface="Times New Roman" panose="02020603050405020304" pitchFamily="18" charset="0"/>
              </a:rPr>
              <a:t>informeel</a:t>
            </a:r>
            <a:r>
              <a:rPr lang="af-ZA" sz="1800" dirty="0">
                <a:solidFill>
                  <a:srgbClr val="595959"/>
                </a:solidFill>
                <a:effectLst/>
                <a:latin typeface="Arial" panose="020B0604020202020204" pitchFamily="34" charset="0"/>
                <a:ea typeface="Times New Roman" panose="02020603050405020304" pitchFamily="18" charset="0"/>
              </a:rPr>
              <a:t> aangesien ons</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nie heeltyd die se mense sien nie</a:t>
            </a:r>
            <a:r>
              <a:rPr lang="af-ZA" sz="1800" dirty="0">
                <a:effectLst/>
                <a:latin typeface="Arial" panose="020B0604020202020204" pitchFamily="34" charset="0"/>
                <a:ea typeface="Times New Roman" panose="02020603050405020304" pitchFamily="18" charset="0"/>
              </a:rPr>
              <a:t> </a:t>
            </a:r>
            <a:r>
              <a:rPr lang="af-ZA" sz="1800" dirty="0">
                <a:solidFill>
                  <a:srgbClr val="595959"/>
                </a:solidFill>
                <a:effectLst/>
                <a:latin typeface="Arial" panose="020B0604020202020204" pitchFamily="34" charset="0"/>
                <a:ea typeface="Times New Roman" panose="02020603050405020304" pitchFamily="18" charset="0"/>
              </a:rPr>
              <a:t>en gewoonlik is dit op 'n oppervlakkige manier. </a:t>
            </a:r>
            <a:br>
              <a:rPr lang="af-ZA" sz="1800" dirty="0">
                <a:solidFill>
                  <a:srgbClr val="595959"/>
                </a:solidFill>
                <a:effectLst/>
                <a:latin typeface="Arial" panose="020B0604020202020204" pitchFamily="34" charset="0"/>
                <a:ea typeface="Times New Roman" panose="02020603050405020304" pitchFamily="18" charset="0"/>
              </a:rPr>
            </a:br>
            <a:r>
              <a:rPr lang="af-ZA" sz="1800" dirty="0">
                <a:solidFill>
                  <a:srgbClr val="595959"/>
                </a:solidFill>
                <a:effectLst/>
                <a:latin typeface="Arial" panose="020B0604020202020204" pitchFamily="34" charset="0"/>
                <a:ea typeface="Times New Roman" panose="02020603050405020304" pitchFamily="18" charset="0"/>
              </a:rPr>
              <a:t>Voorbeeld: Jou verhouding met die plaaslike winkeleienaar.</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Tx/>
              <a:buNone/>
            </a:pPr>
            <a:r>
              <a:rPr lang="af-ZA" sz="1800" dirty="0">
                <a:solidFill>
                  <a:srgbClr val="595959"/>
                </a:solidFill>
                <a:effectLst/>
                <a:latin typeface="Arial" panose="020B0604020202020204" pitchFamily="34" charset="0"/>
                <a:ea typeface="Times New Roman" panose="02020603050405020304" pitchFamily="18" charset="0"/>
              </a:rPr>
              <a:t>Ons het gekyk na die impak wat ander op jou welsyn het en die impak wat jy op diegene rondom jou het. Beantwoord </a:t>
            </a:r>
            <a:r>
              <a:rPr lang="af-ZA" sz="1800" b="1" i="1" dirty="0">
                <a:solidFill>
                  <a:srgbClr val="404040"/>
                </a:solidFill>
                <a:effectLst/>
                <a:latin typeface="Arial" panose="020B0604020202020204" pitchFamily="34" charset="0"/>
                <a:ea typeface="Times New Roman" panose="02020603050405020304" pitchFamily="18" charset="0"/>
              </a:rPr>
              <a:t>Aktiwiteit 4</a:t>
            </a:r>
            <a:r>
              <a:rPr lang="af-ZA" sz="1800" dirty="0">
                <a:solidFill>
                  <a:srgbClr val="595959"/>
                </a:solidFill>
                <a:effectLst/>
                <a:latin typeface="Arial" panose="020B0604020202020204" pitchFamily="34" charset="0"/>
                <a:ea typeface="Times New Roman" panose="02020603050405020304" pitchFamily="18" charset="0"/>
              </a:rPr>
              <a:t> (</a:t>
            </a:r>
            <a:r>
              <a:rPr lang="af-ZA" sz="1800" b="1" i="1" u="sng" dirty="0">
                <a:solidFill>
                  <a:srgbClr val="595959"/>
                </a:solidFill>
                <a:effectLst/>
                <a:latin typeface="Arial" panose="020B0604020202020204" pitchFamily="34" charset="0"/>
                <a:ea typeface="Times New Roman" panose="02020603050405020304" pitchFamily="18" charset="0"/>
              </a:rPr>
              <a:t>Les 2 – Werkkaart</a:t>
            </a:r>
            <a:r>
              <a:rPr lang="af-ZA" sz="1800" dirty="0">
                <a:solidFill>
                  <a:srgbClr val="595959"/>
                </a:solidFill>
                <a:effectLst/>
                <a:latin typeface="Arial" panose="020B0604020202020204" pitchFamily="34" charset="0"/>
                <a:ea typeface="Times New Roman" panose="02020603050405020304" pitchFamily="18" charset="0"/>
              </a:rPr>
              <a:t>), terwyl jy oor die volgende nadink:</a:t>
            </a:r>
            <a:br>
              <a:rPr lang="af-ZA" sz="1800" dirty="0">
                <a:solidFill>
                  <a:srgbClr val="595959"/>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Noem EEN waarde wat jy graag wil hê en hoe jy dit in jou lewe wil ontwikkel.</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Watter positiewe invloed wil jy graag in jou vriendskappe hê?</a:t>
            </a:r>
            <a:endParaRPr lang="en-ZA" sz="1800" dirty="0">
              <a:effectLst/>
              <a:latin typeface="Times New Roman" panose="02020603050405020304" pitchFamily="18" charset="0"/>
              <a:ea typeface="Times New Roman" panose="02020603050405020304" pitchFamily="18" charset="0"/>
            </a:endParaRPr>
          </a:p>
          <a:p>
            <a:pPr marL="800100" lvl="1" indent="-342900">
              <a:buFont typeface="Wingdings" panose="05000000000000000000" pitchFamily="2" charset="2"/>
              <a:buChar char=""/>
            </a:pPr>
            <a:r>
              <a:rPr lang="af-ZA" sz="1800" dirty="0">
                <a:solidFill>
                  <a:srgbClr val="595959"/>
                </a:solidFill>
                <a:effectLst/>
                <a:latin typeface="Arial" panose="020B0604020202020204" pitchFamily="34" charset="0"/>
                <a:ea typeface="Times New Roman" panose="02020603050405020304" pitchFamily="18" charset="0"/>
              </a:rPr>
              <a:t>Watter raad sal jy vir jou jonger broer gee oor hoe om jou ouers as tiener te respekteer?</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br>
              <a:rPr lang="en-ZA" sz="1800" dirty="0">
                <a:solidFill>
                  <a:srgbClr val="595959"/>
                </a:solidFill>
                <a:effectLst/>
                <a:latin typeface="Arial" panose="020B0604020202020204" pitchFamily="34" charset="0"/>
                <a:ea typeface="Times New Roman" panose="02020603050405020304" pitchFamily="18" charset="0"/>
              </a:rPr>
            </a:br>
            <a:r>
              <a:rPr lang="af-ZA" sz="1800" b="1" dirty="0">
                <a:solidFill>
                  <a:srgbClr val="595959"/>
                </a:solidFill>
                <a:effectLst/>
                <a:highlight>
                  <a:srgbClr val="FFFF00"/>
                </a:highlight>
                <a:latin typeface="Arial" panose="020B0604020202020204" pitchFamily="34" charset="0"/>
                <a:ea typeface="Times New Roman" panose="02020603050405020304" pitchFamily="18" charset="0"/>
              </a:rPr>
              <a:t>Huiswerk:</a:t>
            </a:r>
            <a:endParaRPr lang="en-ZA" sz="1800" dirty="0">
              <a:effectLst/>
              <a:latin typeface="Times New Roman" panose="02020603050405020304" pitchFamily="18" charset="0"/>
              <a:ea typeface="Times New Roman" panose="02020603050405020304" pitchFamily="18" charset="0"/>
            </a:endParaRPr>
          </a:p>
          <a:p>
            <a:endParaRPr lang="en-ZA" sz="1800" b="1" dirty="0">
              <a:solidFill>
                <a:srgbClr val="595959"/>
              </a:solidFill>
              <a:effectLst/>
              <a:latin typeface="Arial" panose="020B0604020202020204" pitchFamily="34" charset="0"/>
              <a:ea typeface="Times New Roman" panose="02020603050405020304" pitchFamily="18" charset="0"/>
            </a:endParaRPr>
          </a:p>
          <a:p>
            <a:r>
              <a:rPr lang="af-ZA" sz="1800" b="1" dirty="0">
                <a:solidFill>
                  <a:srgbClr val="595959"/>
                </a:solidFill>
                <a:effectLst/>
                <a:latin typeface="Arial" panose="020B0604020202020204" pitchFamily="34" charset="0"/>
                <a:ea typeface="Times New Roman" panose="02020603050405020304" pitchFamily="18" charset="0"/>
              </a:rPr>
              <a:t>Sê vir leerders om nuusartikels na te vors en om EEN artikel skool toe te bring oor </a:t>
            </a:r>
            <a:br>
              <a:rPr lang="af-ZA" sz="1800" b="1" dirty="0">
                <a:solidFill>
                  <a:srgbClr val="595959"/>
                </a:solidFill>
                <a:effectLst/>
                <a:latin typeface="Arial" panose="020B0604020202020204" pitchFamily="34" charset="0"/>
                <a:ea typeface="Times New Roman" panose="02020603050405020304" pitchFamily="18" charset="0"/>
              </a:rPr>
            </a:br>
            <a:br>
              <a:rPr lang="af-ZA" sz="1800" b="1" dirty="0">
                <a:solidFill>
                  <a:srgbClr val="595959"/>
                </a:solidFill>
                <a:effectLst/>
                <a:latin typeface="Arial" panose="020B0604020202020204" pitchFamily="34" charset="0"/>
                <a:ea typeface="Times New Roman" panose="02020603050405020304" pitchFamily="18" charset="0"/>
              </a:rPr>
            </a:br>
            <a:r>
              <a:rPr lang="af-ZA" sz="1800" b="1" i="1" dirty="0">
                <a:solidFill>
                  <a:srgbClr val="595959"/>
                </a:solidFill>
                <a:effectLst/>
                <a:latin typeface="Arial" panose="020B0604020202020204" pitchFamily="34" charset="0"/>
                <a:ea typeface="Times New Roman" panose="02020603050405020304" pitchFamily="18" charset="0"/>
              </a:rPr>
              <a:t>                               “Hoe beïnvloed sosiale media verhoudings?"</a:t>
            </a:r>
            <a:r>
              <a:rPr lang="af-ZA" sz="1800" dirty="0">
                <a:effectLst/>
                <a:latin typeface="Arial" panose="020B0604020202020204" pitchFamily="34" charset="0"/>
                <a:ea typeface="Times New Roman" panose="02020603050405020304" pitchFamily="18" charset="0"/>
              </a:rPr>
              <a:t> </a:t>
            </a:r>
            <a:br>
              <a:rPr lang="af-ZA" sz="1800" b="1" dirty="0">
                <a:solidFill>
                  <a:srgbClr val="595959"/>
                </a:solidFill>
                <a:effectLst/>
                <a:latin typeface="Arial" panose="020B0604020202020204" pitchFamily="34" charset="0"/>
                <a:ea typeface="Times New Roman" panose="02020603050405020304" pitchFamily="18" charset="0"/>
              </a:rPr>
            </a:br>
            <a:br>
              <a:rPr lang="af-ZA" sz="1800" b="1" dirty="0">
                <a:solidFill>
                  <a:srgbClr val="595959"/>
                </a:solidFill>
                <a:effectLst/>
                <a:latin typeface="Arial" panose="020B0604020202020204" pitchFamily="34" charset="0"/>
                <a:ea typeface="Times New Roman" panose="02020603050405020304" pitchFamily="18" charset="0"/>
              </a:rPr>
            </a:br>
            <a:r>
              <a:rPr lang="af-ZA" sz="1800" b="1" dirty="0">
                <a:solidFill>
                  <a:srgbClr val="595959"/>
                </a:solidFill>
                <a:effectLst/>
                <a:latin typeface="Arial" panose="020B0604020202020204" pitchFamily="34" charset="0"/>
                <a:ea typeface="Times New Roman" panose="02020603050405020304" pitchFamily="18" charset="0"/>
              </a:rPr>
              <a:t>Hulle moet die artikel lees en seker maak dit verwys na 'n gevallestudie in die artikel.</a:t>
            </a:r>
            <a:endParaRPr lang="en-ZA" sz="1800" dirty="0">
              <a:effectLst/>
              <a:latin typeface="Times New Roman" panose="02020603050405020304" pitchFamily="18" charset="0"/>
              <a:ea typeface="Times New Roman" panose="02020603050405020304" pitchFamily="18" charset="0"/>
            </a:endParaRPr>
          </a:p>
          <a:p>
            <a:r>
              <a:rPr lang="en-US" sz="1800" b="1" dirty="0">
                <a:solidFill>
                  <a:srgbClr val="444444"/>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US" sz="1800" b="1" dirty="0">
                <a:solidFill>
                  <a:srgbClr val="444444"/>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US" sz="1800" b="1" dirty="0">
                <a:solidFill>
                  <a:srgbClr val="444444"/>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6</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12/5/2022</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12/5/2022</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19CAA-8B38-A060-C869-E317EC533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EE18F3-4556-FE36-3E3D-B1BD0C742A4F}"/>
              </a:ext>
            </a:extLst>
          </p:cNvPr>
          <p:cNvSpPr/>
          <p:nvPr/>
        </p:nvSpPr>
        <p:spPr>
          <a:xfrm>
            <a:off x="190121" y="863272"/>
            <a:ext cx="5782976" cy="289756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2800" b="1" dirty="0">
                <a:effectLst/>
                <a:latin typeface="Montserrat" panose="00000500000000000000" pitchFamily="2" charset="0"/>
                <a:ea typeface="Calibri" panose="020F0502020204030204" pitchFamily="34" charset="0"/>
                <a:cs typeface="Times New Roman" panose="02020603050405020304" pitchFamily="18" charset="0"/>
              </a:rPr>
              <a:t>GRAAD 11</a:t>
            </a:r>
            <a:endParaRPr lang="en-ZA" sz="24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400" dirty="0">
                <a:effectLst/>
                <a:latin typeface="Montserrat" panose="00000500000000000000" pitchFamily="2" charset="0"/>
                <a:ea typeface="Calibri" panose="020F0502020204030204" pitchFamily="34" charset="0"/>
                <a:cs typeface="Times New Roman" panose="02020603050405020304" pitchFamily="18" charset="0"/>
              </a:rPr>
              <a:t>SELFONTWIKKELING IN DIE SAMELEWING</a:t>
            </a:r>
          </a:p>
          <a:p>
            <a:pPr>
              <a:lnSpc>
                <a:spcPct val="107000"/>
              </a:lnSpc>
              <a:spcAft>
                <a:spcPts val="800"/>
              </a:spcAft>
            </a:pPr>
            <a:endParaRPr lang="en-ZA" sz="24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ZA" sz="2400" dirty="0" err="1">
                <a:effectLst/>
                <a:latin typeface="Montserrat" panose="00000500000000000000" pitchFamily="2" charset="0"/>
                <a:ea typeface="Calibri" panose="020F0502020204030204" pitchFamily="34" charset="0"/>
                <a:cs typeface="Times New Roman" panose="02020603050405020304" pitchFamily="18" charset="0"/>
              </a:rPr>
              <a:t>Kwartaal</a:t>
            </a:r>
            <a:r>
              <a:rPr lang="en-ZA" sz="2400" dirty="0">
                <a:effectLst/>
                <a:latin typeface="Montserrat" panose="00000500000000000000" pitchFamily="2" charset="0"/>
                <a:ea typeface="Calibri" panose="020F0502020204030204" pitchFamily="34" charset="0"/>
                <a:cs typeface="Times New Roman" panose="02020603050405020304" pitchFamily="18" charset="0"/>
              </a:rPr>
              <a:t> 1</a:t>
            </a:r>
          </a:p>
          <a:p>
            <a:pPr>
              <a:lnSpc>
                <a:spcPct val="107000"/>
              </a:lnSpc>
              <a:spcAft>
                <a:spcPts val="800"/>
              </a:spcAft>
            </a:pPr>
            <a:r>
              <a:rPr lang="en-ZA" sz="2400" dirty="0">
                <a:latin typeface="Montserrat" panose="00000500000000000000" pitchFamily="2" charset="0"/>
                <a:ea typeface="Calibri" panose="020F0502020204030204" pitchFamily="34" charset="0"/>
                <a:cs typeface="Times New Roman" panose="02020603050405020304" pitchFamily="18" charset="0"/>
              </a:rPr>
              <a:t>Les 2: </a:t>
            </a:r>
            <a:r>
              <a:rPr lang="en-ZA" sz="2400" dirty="0" err="1">
                <a:latin typeface="Montserrat" panose="00000500000000000000" pitchFamily="2" charset="0"/>
                <a:ea typeface="Calibri" panose="020F0502020204030204" pitchFamily="34" charset="0"/>
                <a:cs typeface="Times New Roman" panose="02020603050405020304" pitchFamily="18" charset="0"/>
              </a:rPr>
              <a:t>Verhoudings</a:t>
            </a:r>
            <a:r>
              <a:rPr lang="en-ZA" sz="2400" dirty="0">
                <a:latin typeface="Montserrat" panose="00000500000000000000" pitchFamily="2" charset="0"/>
                <a:ea typeface="Calibri" panose="020F0502020204030204" pitchFamily="34" charset="0"/>
                <a:cs typeface="Times New Roman" panose="02020603050405020304" pitchFamily="18" charset="0"/>
              </a:rPr>
              <a:t> </a:t>
            </a:r>
            <a:r>
              <a:rPr lang="en-ZA" sz="2400" dirty="0" err="1">
                <a:latin typeface="Montserrat" panose="00000500000000000000" pitchFamily="2" charset="0"/>
                <a:ea typeface="Calibri" panose="020F0502020204030204" pitchFamily="34" charset="0"/>
                <a:cs typeface="Times New Roman" panose="02020603050405020304" pitchFamily="18" charset="0"/>
              </a:rPr>
              <a:t>en</a:t>
            </a:r>
            <a:r>
              <a:rPr lang="en-ZA" sz="2400" dirty="0">
                <a:latin typeface="Montserrat" panose="00000500000000000000" pitchFamily="2" charset="0"/>
                <a:ea typeface="Calibri" panose="020F0502020204030204" pitchFamily="34" charset="0"/>
                <a:cs typeface="Times New Roman" panose="02020603050405020304" pitchFamily="18" charset="0"/>
              </a:rPr>
              <a:t> </a:t>
            </a:r>
            <a:r>
              <a:rPr lang="en-ZA" sz="2400" dirty="0" err="1">
                <a:latin typeface="Montserrat" panose="00000500000000000000" pitchFamily="2" charset="0"/>
                <a:ea typeface="Calibri" panose="020F0502020204030204" pitchFamily="34" charset="0"/>
                <a:cs typeface="Times New Roman" panose="02020603050405020304" pitchFamily="18" charset="0"/>
              </a:rPr>
              <a:t>welsyn</a:t>
            </a:r>
            <a:endParaRPr lang="en-ZA" sz="24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60790EC-C512-EA38-49AD-931F4CF61683}"/>
              </a:ext>
            </a:extLst>
          </p:cNvPr>
          <p:cNvPicPr>
            <a:picLocks noChangeAspect="1"/>
          </p:cNvPicPr>
          <p:nvPr/>
        </p:nvPicPr>
        <p:blipFill>
          <a:blip r:embed="rId5"/>
          <a:stretch>
            <a:fillRect/>
          </a:stretch>
        </p:blipFill>
        <p:spPr>
          <a:xfrm>
            <a:off x="0" y="5541213"/>
            <a:ext cx="4030133" cy="1316787"/>
          </a:xfrm>
          <a:prstGeom prst="rect">
            <a:avLst/>
          </a:prstGeom>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AD1C0D9-41E6-C302-C609-BD803560B134}"/>
              </a:ext>
            </a:extLst>
          </p:cNvPr>
          <p:cNvGraphicFramePr/>
          <p:nvPr>
            <p:extLst>
              <p:ext uri="{D42A27DB-BD31-4B8C-83A1-F6EECF244321}">
                <p14:modId xmlns:p14="http://schemas.microsoft.com/office/powerpoint/2010/main" val="3931382001"/>
              </p:ext>
            </p:extLst>
          </p:nvPr>
        </p:nvGraphicFramePr>
        <p:xfrm>
          <a:off x="2032000" y="41127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8ADC148-842E-B27B-A52C-87478FB7C4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02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815C-CF5F-C38F-06E1-5A5F01C988AD}"/>
              </a:ext>
            </a:extLst>
          </p:cNvPr>
          <p:cNvSpPr>
            <a:spLocks noGrp="1"/>
          </p:cNvSpPr>
          <p:nvPr>
            <p:ph type="title"/>
          </p:nvPr>
        </p:nvSpPr>
        <p:spPr>
          <a:xfrm>
            <a:off x="838200" y="365125"/>
            <a:ext cx="6770914" cy="1325563"/>
          </a:xfrm>
        </p:spPr>
        <p:txBody>
          <a:bodyPr>
            <a:normAutofit fontScale="90000"/>
          </a:bodyPr>
          <a:lstStyle/>
          <a:p>
            <a:br>
              <a:rPr lang="en-ZA" dirty="0"/>
            </a:br>
            <a:br>
              <a:rPr lang="en-ZA" dirty="0"/>
            </a:br>
            <a:r>
              <a:rPr lang="en-ZA" dirty="0" err="1"/>
              <a:t>Beoordeel</a:t>
            </a:r>
            <a:r>
              <a:rPr lang="en-ZA" dirty="0"/>
              <a:t> </a:t>
            </a:r>
            <a:r>
              <a:rPr lang="en-ZA" dirty="0" err="1"/>
              <a:t>nou</a:t>
            </a:r>
            <a:r>
              <a:rPr lang="en-ZA" dirty="0"/>
              <a:t> </a:t>
            </a:r>
            <a:r>
              <a:rPr lang="en-ZA" dirty="0" err="1"/>
              <a:t>jou</a:t>
            </a:r>
            <a:r>
              <a:rPr lang="en-ZA" dirty="0"/>
              <a:t> </a:t>
            </a:r>
            <a:r>
              <a:rPr lang="en-ZA" dirty="0" err="1"/>
              <a:t>verhoudings</a:t>
            </a:r>
            <a:r>
              <a:rPr lang="en-ZA" dirty="0"/>
              <a:t>:</a:t>
            </a:r>
            <a:br>
              <a:rPr lang="en-ZA" dirty="0"/>
            </a:br>
            <a:br>
              <a:rPr lang="en-ZA" dirty="0"/>
            </a:br>
            <a:endParaRPr lang="en-US" dirty="0"/>
          </a:p>
        </p:txBody>
      </p:sp>
      <p:sp>
        <p:nvSpPr>
          <p:cNvPr id="3" name="Content Placeholder 2">
            <a:extLst>
              <a:ext uri="{FF2B5EF4-FFF2-40B4-BE49-F238E27FC236}">
                <a16:creationId xmlns:a16="http://schemas.microsoft.com/office/drawing/2014/main" id="{2416F0B6-8193-0D97-2FAF-AA34C51E0609}"/>
              </a:ext>
            </a:extLst>
          </p:cNvPr>
          <p:cNvSpPr>
            <a:spLocks noGrp="1"/>
          </p:cNvSpPr>
          <p:nvPr>
            <p:ph idx="1"/>
          </p:nvPr>
        </p:nvSpPr>
        <p:spPr>
          <a:xfrm>
            <a:off x="8683791" y="1231560"/>
            <a:ext cx="4773706" cy="2676412"/>
          </a:xfrm>
        </p:spPr>
        <p:txBody>
          <a:bodyPr>
            <a:normAutofit/>
          </a:bodyPr>
          <a:lstStyle/>
          <a:p>
            <a:pPr marL="0" indent="0">
              <a:buNone/>
            </a:pPr>
            <a:br>
              <a:rPr lang="en-ZA" dirty="0"/>
            </a:br>
            <a:r>
              <a:rPr lang="en-ZA" sz="2800" dirty="0"/>
              <a:t>1 - </a:t>
            </a:r>
            <a:r>
              <a:rPr lang="en-ZA" dirty="0" err="1"/>
              <a:t>fantasties</a:t>
            </a:r>
            <a:r>
              <a:rPr lang="en-ZA" dirty="0"/>
              <a:t>, </a:t>
            </a:r>
            <a:endParaRPr lang="en-ZA" sz="2800" dirty="0"/>
          </a:p>
          <a:p>
            <a:pPr marL="0" indent="0">
              <a:buNone/>
            </a:pPr>
            <a:r>
              <a:rPr lang="en-ZA" sz="2800" dirty="0"/>
              <a:t>2 - </a:t>
            </a:r>
            <a:r>
              <a:rPr lang="en-ZA" sz="2800" dirty="0" err="1"/>
              <a:t>oukei</a:t>
            </a:r>
            <a:r>
              <a:rPr lang="en-ZA" sz="2800" dirty="0"/>
              <a:t>, </a:t>
            </a:r>
          </a:p>
          <a:p>
            <a:pPr marL="0" indent="0">
              <a:buNone/>
            </a:pPr>
            <a:r>
              <a:rPr lang="en-ZA" sz="2800" dirty="0"/>
              <a:t>3 - </a:t>
            </a:r>
            <a:r>
              <a:rPr lang="en-ZA" dirty="0" err="1"/>
              <a:t>soms</a:t>
            </a:r>
            <a:r>
              <a:rPr lang="en-ZA" dirty="0"/>
              <a:t> </a:t>
            </a:r>
            <a:r>
              <a:rPr lang="en-ZA" dirty="0" err="1"/>
              <a:t>moeilikheid</a:t>
            </a:r>
            <a:r>
              <a:rPr lang="en-ZA" dirty="0"/>
              <a:t> </a:t>
            </a:r>
            <a:endParaRPr lang="en-ZA" sz="2800" dirty="0"/>
          </a:p>
          <a:p>
            <a:pPr marL="0" indent="0">
              <a:buNone/>
            </a:pPr>
            <a:r>
              <a:rPr lang="en-ZA" sz="2800" dirty="0"/>
              <a:t>4 - </a:t>
            </a:r>
            <a:r>
              <a:rPr lang="en-ZA" dirty="0" err="1"/>
              <a:t>baie</a:t>
            </a:r>
            <a:r>
              <a:rPr lang="en-ZA" dirty="0"/>
              <a:t> </a:t>
            </a:r>
            <a:r>
              <a:rPr lang="en-ZA" dirty="0" err="1"/>
              <a:t>argumente</a:t>
            </a:r>
            <a:r>
              <a:rPr lang="en-ZA" dirty="0"/>
              <a:t>.</a:t>
            </a:r>
            <a:endParaRPr lang="en-ZA" sz="2800" dirty="0"/>
          </a:p>
          <a:p>
            <a:pPr marL="0" indent="0">
              <a:buNone/>
            </a:pPr>
            <a:endParaRPr lang="en-ZA" dirty="0"/>
          </a:p>
        </p:txBody>
      </p:sp>
      <p:sp>
        <p:nvSpPr>
          <p:cNvPr id="5" name="Heart 4">
            <a:extLst>
              <a:ext uri="{FF2B5EF4-FFF2-40B4-BE49-F238E27FC236}">
                <a16:creationId xmlns:a16="http://schemas.microsoft.com/office/drawing/2014/main" id="{C5594AB4-96AE-F730-C097-158BAE7472DB}"/>
              </a:ext>
            </a:extLst>
          </p:cNvPr>
          <p:cNvSpPr/>
          <p:nvPr/>
        </p:nvSpPr>
        <p:spPr>
          <a:xfrm>
            <a:off x="8074668" y="1706123"/>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a:extLst>
              <a:ext uri="{FF2B5EF4-FFF2-40B4-BE49-F238E27FC236}">
                <a16:creationId xmlns:a16="http://schemas.microsoft.com/office/drawing/2014/main" id="{EE41ACB6-F195-3013-808A-F85238C2B39A}"/>
              </a:ext>
            </a:extLst>
          </p:cNvPr>
          <p:cNvSpPr/>
          <p:nvPr/>
        </p:nvSpPr>
        <p:spPr>
          <a:xfrm>
            <a:off x="8074669" y="2224088"/>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a:extLst>
              <a:ext uri="{FF2B5EF4-FFF2-40B4-BE49-F238E27FC236}">
                <a16:creationId xmlns:a16="http://schemas.microsoft.com/office/drawing/2014/main" id="{D8BD3427-EA3C-57E5-178A-58F865ED909A}"/>
              </a:ext>
            </a:extLst>
          </p:cNvPr>
          <p:cNvSpPr/>
          <p:nvPr/>
        </p:nvSpPr>
        <p:spPr>
          <a:xfrm>
            <a:off x="7454057" y="2224088"/>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D74F3019-79DD-8D59-A084-D155E7ABBF76}"/>
              </a:ext>
            </a:extLst>
          </p:cNvPr>
          <p:cNvSpPr/>
          <p:nvPr/>
        </p:nvSpPr>
        <p:spPr>
          <a:xfrm>
            <a:off x="8088528" y="2696864"/>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a:extLst>
              <a:ext uri="{FF2B5EF4-FFF2-40B4-BE49-F238E27FC236}">
                <a16:creationId xmlns:a16="http://schemas.microsoft.com/office/drawing/2014/main" id="{11113976-792D-F4C2-D51E-777EA0B3A47C}"/>
              </a:ext>
            </a:extLst>
          </p:cNvPr>
          <p:cNvSpPr/>
          <p:nvPr/>
        </p:nvSpPr>
        <p:spPr>
          <a:xfrm>
            <a:off x="7463326" y="2696864"/>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2E63FF5F-C2F9-C10F-B91A-4FC381A20C49}"/>
              </a:ext>
            </a:extLst>
          </p:cNvPr>
          <p:cNvSpPr/>
          <p:nvPr/>
        </p:nvSpPr>
        <p:spPr>
          <a:xfrm>
            <a:off x="6838124" y="2736223"/>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F32F2A40-977A-D953-62D3-99CAB85A040F}"/>
              </a:ext>
            </a:extLst>
          </p:cNvPr>
          <p:cNvSpPr/>
          <p:nvPr/>
        </p:nvSpPr>
        <p:spPr>
          <a:xfrm>
            <a:off x="8113273" y="3194845"/>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0AC0F3B6-DE7F-68BB-46F2-FA9249A37552}"/>
              </a:ext>
            </a:extLst>
          </p:cNvPr>
          <p:cNvSpPr/>
          <p:nvPr/>
        </p:nvSpPr>
        <p:spPr>
          <a:xfrm>
            <a:off x="7481141" y="3211395"/>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a:extLst>
              <a:ext uri="{FF2B5EF4-FFF2-40B4-BE49-F238E27FC236}">
                <a16:creationId xmlns:a16="http://schemas.microsoft.com/office/drawing/2014/main" id="{0AA8781C-02BD-4696-5A4A-DAC7F142636A}"/>
              </a:ext>
            </a:extLst>
          </p:cNvPr>
          <p:cNvSpPr/>
          <p:nvPr/>
        </p:nvSpPr>
        <p:spPr>
          <a:xfrm>
            <a:off x="6819009" y="3215700"/>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A108AA8E-2A9D-53E1-7D2E-1545D5399AE0}"/>
              </a:ext>
            </a:extLst>
          </p:cNvPr>
          <p:cNvSpPr/>
          <p:nvPr/>
        </p:nvSpPr>
        <p:spPr>
          <a:xfrm>
            <a:off x="6171877" y="3178799"/>
            <a:ext cx="533527" cy="43772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1ACD80-6015-FD22-D401-163EAA324D6F}"/>
              </a:ext>
            </a:extLst>
          </p:cNvPr>
          <p:cNvSpPr txBox="1"/>
          <p:nvPr/>
        </p:nvSpPr>
        <p:spPr>
          <a:xfrm>
            <a:off x="856891" y="1809828"/>
            <a:ext cx="6521570" cy="1938992"/>
          </a:xfrm>
          <a:prstGeom prst="rect">
            <a:avLst/>
          </a:prstGeom>
          <a:noFill/>
        </p:spPr>
        <p:txBody>
          <a:bodyPr wrap="square">
            <a:spAutoFit/>
          </a:bodyPr>
          <a:lstStyle/>
          <a:p>
            <a:r>
              <a:rPr lang="en-ZA" sz="4000" dirty="0"/>
              <a:t>* </a:t>
            </a:r>
            <a:r>
              <a:rPr lang="en-ZA" sz="4000" dirty="0" err="1"/>
              <a:t>Familie</a:t>
            </a:r>
            <a:br>
              <a:rPr lang="en-ZA" sz="4000" dirty="0"/>
            </a:br>
            <a:r>
              <a:rPr lang="en-ZA" sz="4000" dirty="0"/>
              <a:t>* </a:t>
            </a:r>
            <a:r>
              <a:rPr lang="en-ZA" sz="4000" dirty="0" err="1"/>
              <a:t>Vriende</a:t>
            </a:r>
            <a:r>
              <a:rPr lang="en-ZA" sz="4000" dirty="0"/>
              <a:t>
</a:t>
            </a:r>
            <a:r>
              <a:rPr lang="en-US" sz="4000" dirty="0"/>
              <a:t>* </a:t>
            </a:r>
            <a:r>
              <a:rPr lang="en-US" sz="4000" dirty="0" err="1"/>
              <a:t>Ouers</a:t>
            </a:r>
            <a:endParaRPr lang="en-ZA" sz="4000" dirty="0"/>
          </a:p>
        </p:txBody>
      </p:sp>
      <p:pic>
        <p:nvPicPr>
          <p:cNvPr id="4" name="Picture 3">
            <a:extLst>
              <a:ext uri="{FF2B5EF4-FFF2-40B4-BE49-F238E27FC236}">
                <a16:creationId xmlns:a16="http://schemas.microsoft.com/office/drawing/2014/main" id="{25070D8D-95E9-BC3B-B429-E606367D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air of people's legs&#10;&#10;Description automatically generated with low confidence">
            <a:extLst>
              <a:ext uri="{FF2B5EF4-FFF2-40B4-BE49-F238E27FC236}">
                <a16:creationId xmlns:a16="http://schemas.microsoft.com/office/drawing/2014/main" id="{ECE47B6D-FBDC-F913-F76A-BE7926172D6B}"/>
              </a:ext>
            </a:extLst>
          </p:cNvPr>
          <p:cNvPicPr>
            <a:picLocks noChangeAspect="1"/>
          </p:cNvPicPr>
          <p:nvPr/>
        </p:nvPicPr>
        <p:blipFill>
          <a:blip r:embed="rId4"/>
          <a:stretch>
            <a:fillRect/>
          </a:stretch>
        </p:blipFill>
        <p:spPr>
          <a:xfrm>
            <a:off x="5742657" y="3825629"/>
            <a:ext cx="3257987" cy="2171991"/>
          </a:xfrm>
          <a:prstGeom prst="rect">
            <a:avLst/>
          </a:prstGeom>
        </p:spPr>
      </p:pic>
      <p:pic>
        <p:nvPicPr>
          <p:cNvPr id="20" name="Picture 19" descr="A person and a child sitting at a table&#10;&#10;Description automatically generated with low confidence">
            <a:extLst>
              <a:ext uri="{FF2B5EF4-FFF2-40B4-BE49-F238E27FC236}">
                <a16:creationId xmlns:a16="http://schemas.microsoft.com/office/drawing/2014/main" id="{1008755C-62E2-5C48-F045-3EA9068C9874}"/>
              </a:ext>
            </a:extLst>
          </p:cNvPr>
          <p:cNvPicPr>
            <a:picLocks noChangeAspect="1"/>
          </p:cNvPicPr>
          <p:nvPr/>
        </p:nvPicPr>
        <p:blipFill>
          <a:blip r:embed="rId5"/>
          <a:stretch>
            <a:fillRect/>
          </a:stretch>
        </p:blipFill>
        <p:spPr>
          <a:xfrm>
            <a:off x="1822623" y="4208713"/>
            <a:ext cx="2443400" cy="1628933"/>
          </a:xfrm>
          <a:prstGeom prst="rect">
            <a:avLst/>
          </a:prstGeom>
        </p:spPr>
      </p:pic>
    </p:spTree>
    <p:extLst>
      <p:ext uri="{BB962C8B-B14F-4D97-AF65-F5344CB8AC3E}">
        <p14:creationId xmlns:p14="http://schemas.microsoft.com/office/powerpoint/2010/main" val="322538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78DE4-D210-0F46-4608-711E98B96399}"/>
              </a:ext>
            </a:extLst>
          </p:cNvPr>
          <p:cNvSpPr>
            <a:spLocks noGrp="1"/>
          </p:cNvSpPr>
          <p:nvPr>
            <p:ph idx="1"/>
          </p:nvPr>
        </p:nvSpPr>
        <p:spPr>
          <a:xfrm>
            <a:off x="381000" y="1166357"/>
            <a:ext cx="2718707" cy="4679271"/>
          </a:xfrm>
        </p:spPr>
        <p:txBody>
          <a:bodyPr>
            <a:normAutofit/>
          </a:bodyPr>
          <a:lstStyle/>
          <a:p>
            <a:r>
              <a:rPr lang="nl-NL" dirty="0"/>
              <a:t>Hoe het jou verhouding met jou ouers op verjaarsdae verander sedert jy met hoërskool begin het?
Hoe het jou kommunikasie verander?</a:t>
            </a:r>
          </a:p>
        </p:txBody>
      </p:sp>
      <p:pic>
        <p:nvPicPr>
          <p:cNvPr id="2050" name="Picture 2" descr="teens, parents, conflict, resolution">
            <a:extLst>
              <a:ext uri="{FF2B5EF4-FFF2-40B4-BE49-F238E27FC236}">
                <a16:creationId xmlns:a16="http://schemas.microsoft.com/office/drawing/2014/main" id="{F6DBFF03-872A-F5CE-677F-43D887A19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07" y="677862"/>
            <a:ext cx="7992497" cy="5328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70E656-C87D-ED2D-A0ED-9A2C02640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494E884-79A3-2D3D-F77F-BF1D806B6B64}"/>
              </a:ext>
            </a:extLst>
          </p:cNvPr>
          <p:cNvSpPr/>
          <p:nvPr/>
        </p:nvSpPr>
        <p:spPr>
          <a:xfrm>
            <a:off x="8542904" y="2857500"/>
            <a:ext cx="2862604" cy="186145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err="1">
                <a:latin typeface="Montserrat" panose="00000500000000000000" pitchFamily="2" charset="0"/>
              </a:rPr>
              <a:t>Hanteer</a:t>
            </a:r>
            <a:r>
              <a:rPr lang="en-ZA" sz="2800" b="1" dirty="0">
                <a:latin typeface="Montserrat" panose="00000500000000000000" pitchFamily="2" charset="0"/>
              </a:rPr>
              <a:t> </a:t>
            </a:r>
            <a:r>
              <a:rPr lang="en-ZA" sz="2800" b="1" dirty="0" err="1">
                <a:latin typeface="Montserrat" panose="00000500000000000000" pitchFamily="2" charset="0"/>
              </a:rPr>
              <a:t>tienerkonflik</a:t>
            </a:r>
            <a:endParaRPr lang="en-ZA" sz="2800" b="1" dirty="0">
              <a:latin typeface="Montserrat" panose="00000500000000000000" pitchFamily="2" charset="0"/>
            </a:endParaRPr>
          </a:p>
        </p:txBody>
      </p:sp>
    </p:spTree>
    <p:extLst>
      <p:ext uri="{BB962C8B-B14F-4D97-AF65-F5344CB8AC3E}">
        <p14:creationId xmlns:p14="http://schemas.microsoft.com/office/powerpoint/2010/main" val="360368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8F18981-5A54-B458-C9AF-633382F4B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38100"/>
            <a:ext cx="10160000" cy="678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oshua’s Heart Foundation">
            <a:extLst>
              <a:ext uri="{FF2B5EF4-FFF2-40B4-BE49-F238E27FC236}">
                <a16:creationId xmlns:a16="http://schemas.microsoft.com/office/drawing/2014/main" id="{B6825566-3412-6683-C7DD-94E70BDDD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2218">
            <a:off x="9019668" y="384094"/>
            <a:ext cx="2014750" cy="12876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57AA3E-3AC9-AABF-3061-B62B99A47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9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838200" y="638009"/>
            <a:ext cx="10515600" cy="1325563"/>
          </a:xfrm>
        </p:spPr>
        <p:txBody>
          <a:bodyPr>
            <a:normAutofit/>
          </a:bodyPr>
          <a:lstStyle/>
          <a:p>
            <a:pPr algn="ctr"/>
            <a:r>
              <a:rPr lang="en-US" sz="5000" b="1" dirty="0"/>
              <a:t>R	E	F	L	E	C	T	I	O	N</a:t>
            </a:r>
          </a:p>
        </p:txBody>
      </p:sp>
      <p:pic>
        <p:nvPicPr>
          <p:cNvPr id="3074" name="Picture 2" descr="Reflection: Looking Back and Looking Forward">
            <a:extLst>
              <a:ext uri="{FF2B5EF4-FFF2-40B4-BE49-F238E27FC236}">
                <a16:creationId xmlns:a16="http://schemas.microsoft.com/office/drawing/2014/main" id="{F10417B2-55A1-4FA1-C53E-DE3EB77E0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6" y="0"/>
            <a:ext cx="13105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6440C0-F295-31D1-E2B3-61FCA7669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57B68FA-D836-29F1-6DF8-2E08215774C0}"/>
              </a:ext>
            </a:extLst>
          </p:cNvPr>
          <p:cNvSpPr/>
          <p:nvPr/>
        </p:nvSpPr>
        <p:spPr>
          <a:xfrm>
            <a:off x="1070424" y="1277008"/>
            <a:ext cx="6130159" cy="316531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800" b="1" dirty="0">
                <a:solidFill>
                  <a:schemeClr val="tx1"/>
                </a:solidFill>
                <a:latin typeface="Abadi" panose="020B0604020104020204" pitchFamily="34" charset="0"/>
              </a:rPr>
              <a:t>REFLEKSIE:</a:t>
            </a:r>
          </a:p>
          <a:p>
            <a:pPr algn="ctr"/>
            <a:r>
              <a:rPr lang="en-ZA" sz="4800" b="1" dirty="0" err="1">
                <a:solidFill>
                  <a:schemeClr val="tx1"/>
                </a:solidFill>
                <a:latin typeface="Abadi" panose="020B0604020104020204" pitchFamily="34" charset="0"/>
              </a:rPr>
              <a:t>Kyk</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terug</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én</a:t>
            </a:r>
            <a:r>
              <a:rPr lang="en-ZA" sz="4800" b="1" dirty="0">
                <a:solidFill>
                  <a:schemeClr val="tx1"/>
                </a:solidFill>
                <a:latin typeface="Abadi" panose="020B0604020104020204" pitchFamily="34" charset="0"/>
              </a:rPr>
              <a:t> </a:t>
            </a:r>
            <a:r>
              <a:rPr lang="en-ZA" sz="4800" b="1" dirty="0" err="1">
                <a:solidFill>
                  <a:schemeClr val="tx1"/>
                </a:solidFill>
                <a:latin typeface="Abadi" panose="020B0604020104020204" pitchFamily="34" charset="0"/>
              </a:rPr>
              <a:t>vorentoe</a:t>
            </a:r>
            <a:endParaRPr lang="en-ZA" sz="4800" b="1" dirty="0">
              <a:solidFill>
                <a:schemeClr val="tx1"/>
              </a:solidFill>
              <a:latin typeface="Abadi" panose="020B0604020104020204" pitchFamily="34" charset="0"/>
            </a:endParaRPr>
          </a:p>
        </p:txBody>
      </p:sp>
    </p:spTree>
    <p:extLst>
      <p:ext uri="{BB962C8B-B14F-4D97-AF65-F5344CB8AC3E}">
        <p14:creationId xmlns:p14="http://schemas.microsoft.com/office/powerpoint/2010/main" val="39465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C5E65EE047344B51223EC1E66390F" ma:contentTypeVersion="11" ma:contentTypeDescription="Create a new document." ma:contentTypeScope="" ma:versionID="cb7aee0cc02374e6b13827f9db4749a4">
  <xsd:schema xmlns:xsd="http://www.w3.org/2001/XMLSchema" xmlns:xs="http://www.w3.org/2001/XMLSchema" xmlns:p="http://schemas.microsoft.com/office/2006/metadata/properties" xmlns:ns3="ef109f3b-e3b3-493b-ab3f-7ced371883cc" targetNamespace="http://schemas.microsoft.com/office/2006/metadata/properties" ma:root="true" ma:fieldsID="7c619db3e23e56bb546508e7f9829179" ns3:_="">
    <xsd:import namespace="ef109f3b-e3b3-493b-ab3f-7ced371883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09f3b-e3b3-493b-ab3f-7ced37188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B50D6D-0668-4F43-928D-D466C951C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09f3b-e3b3-493b-ab3f-7ced37188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9394-5EBB-41F4-8EB3-FA49693D3794}">
  <ds:schemaRefs>
    <ds:schemaRef ds:uri="http://schemas.microsoft.com/sharepoint/v3/contenttype/forms"/>
  </ds:schemaRefs>
</ds:datastoreItem>
</file>

<file path=customXml/itemProps3.xml><?xml version="1.0" encoding="utf-8"?>
<ds:datastoreItem xmlns:ds="http://schemas.openxmlformats.org/officeDocument/2006/customXml" ds:itemID="{E76B52C7-58BD-49BC-A696-460BA732113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21023</TotalTime>
  <Words>1258</Words>
  <Application>Microsoft Office PowerPoint</Application>
  <PresentationFormat>Widescreen</PresentationFormat>
  <Paragraphs>93</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Abadi</vt:lpstr>
      <vt:lpstr>Arial</vt:lpstr>
      <vt:lpstr>Calibri</vt:lpstr>
      <vt:lpstr>Calibri Light</vt:lpstr>
      <vt:lpstr>Montserrat</vt:lpstr>
      <vt:lpstr>Symbol</vt:lpstr>
      <vt:lpstr>Times New Roman</vt:lpstr>
      <vt:lpstr>Wingdings</vt:lpstr>
      <vt:lpstr>Office Theme</vt:lpstr>
      <vt:lpstr>PowerPoint Presentation</vt:lpstr>
      <vt:lpstr>PowerPoint Presentation</vt:lpstr>
      <vt:lpstr>  Beoordeel nou jou verhoudings:  </vt:lpstr>
      <vt:lpstr>PowerPoint Presentation</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Jandre Botes</cp:lastModifiedBy>
  <cp:revision>8</cp:revision>
  <dcterms:created xsi:type="dcterms:W3CDTF">2022-07-24T18:05:18Z</dcterms:created>
  <dcterms:modified xsi:type="dcterms:W3CDTF">2022-12-05T12:27:09Z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0x010100B55C5E65EE047344B51223EC1E66390F</vt:lpwstr>
  </property>
</Properties>
</file>