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4" r:id="rId1"/>
  </p:sldMasterIdLst>
  <p:notesMasterIdLst>
    <p:notesMasterId r:id="rId18"/>
  </p:notesMasterIdLst>
  <p:sldIdLst>
    <p:sldId id="270" r:id="rId2"/>
    <p:sldId id="286" r:id="rId3"/>
    <p:sldId id="287" r:id="rId4"/>
    <p:sldId id="289" r:id="rId5"/>
    <p:sldId id="290" r:id="rId6"/>
    <p:sldId id="291" r:id="rId7"/>
    <p:sldId id="292" r:id="rId8"/>
    <p:sldId id="293" r:id="rId9"/>
    <p:sldId id="294" r:id="rId10"/>
    <p:sldId id="295" r:id="rId11"/>
    <p:sldId id="296" r:id="rId12"/>
    <p:sldId id="298" r:id="rId13"/>
    <p:sldId id="299" r:id="rId14"/>
    <p:sldId id="274" r:id="rId15"/>
    <p:sldId id="300" r:id="rId16"/>
    <p:sldId id="26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5A6B909-A7DB-4130-95CC-2362A05AADC1}">
  <a:tblStyle styleId="{65A6B909-A7DB-4130-95CC-2362A05AADC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378" autoAdjust="0"/>
  </p:normalViewPr>
  <p:slideViewPr>
    <p:cSldViewPr snapToGrid="0">
      <p:cViewPr varScale="1">
        <p:scale>
          <a:sx n="100" d="100"/>
          <a:sy n="100" d="100"/>
        </p:scale>
        <p:origin x="197" y="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57ECBD8A-9160-48C8-9049-C70CFC7CF02B}"/>
    <pc:docChg chg="modSld">
      <pc:chgData name="Kerri Cunningham" userId="d655ace8-ee12-4979-8db1-e11294b53c94" providerId="ADAL" clId="{57ECBD8A-9160-48C8-9049-C70CFC7CF02B}" dt="2023-03-03T04:22:59.542" v="0" actId="1076"/>
      <pc:docMkLst>
        <pc:docMk/>
      </pc:docMkLst>
      <pc:sldChg chg="modSp mod">
        <pc:chgData name="Kerri Cunningham" userId="d655ace8-ee12-4979-8db1-e11294b53c94" providerId="ADAL" clId="{57ECBD8A-9160-48C8-9049-C70CFC7CF02B}" dt="2023-03-03T04:22:59.542" v="0" actId="1076"/>
        <pc:sldMkLst>
          <pc:docMk/>
          <pc:sldMk cId="0" sldId="295"/>
        </pc:sldMkLst>
        <pc:spChg chg="mod">
          <ac:chgData name="Kerri Cunningham" userId="d655ace8-ee12-4979-8db1-e11294b53c94" providerId="ADAL" clId="{57ECBD8A-9160-48C8-9049-C70CFC7CF02B}" dt="2023-03-03T04:22:59.542" v="0" actId="1076"/>
          <ac:spMkLst>
            <pc:docMk/>
            <pc:sldMk cId="0" sldId="295"/>
            <ac:spMk id="5" creationId="{3203F3D6-78B1-E4B1-B92E-D2ED105D1CE6}"/>
          </ac:spMkLst>
        </pc:spChg>
      </pc:sldChg>
    </pc:docChg>
  </pc:docChgLst>
  <pc:docChgLst>
    <pc:chgData name="Kerri Cunningham" userId="d655ace8-ee12-4979-8db1-e11294b53c94" providerId="ADAL" clId="{87F30659-CBCB-4C7B-B37D-330AEBC9C349}"/>
    <pc:docChg chg="undo custSel delSld modSld">
      <pc:chgData name="Kerri Cunningham" userId="d655ace8-ee12-4979-8db1-e11294b53c94" providerId="ADAL" clId="{87F30659-CBCB-4C7B-B37D-330AEBC9C349}" dt="2023-02-06T21:18:40.352" v="184"/>
      <pc:docMkLst>
        <pc:docMk/>
      </pc:docMkLst>
      <pc:sldChg chg="addSp delSp modSp mod">
        <pc:chgData name="Kerri Cunningham" userId="d655ace8-ee12-4979-8db1-e11294b53c94" providerId="ADAL" clId="{87F30659-CBCB-4C7B-B37D-330AEBC9C349}" dt="2023-02-06T21:17:34.739" v="161" actId="1076"/>
        <pc:sldMkLst>
          <pc:docMk/>
          <pc:sldMk cId="0" sldId="256"/>
        </pc:sldMkLst>
        <pc:spChg chg="add del mod">
          <ac:chgData name="Kerri Cunningham" userId="d655ace8-ee12-4979-8db1-e11294b53c94" providerId="ADAL" clId="{87F30659-CBCB-4C7B-B37D-330AEBC9C349}" dt="2023-02-06T21:07:14.447" v="4" actId="478"/>
          <ac:spMkLst>
            <pc:docMk/>
            <pc:sldMk cId="0" sldId="256"/>
            <ac:spMk id="4" creationId="{106FE9F2-318B-4073-EC98-D02310C0AE07}"/>
          </ac:spMkLst>
        </pc:spChg>
        <pc:spChg chg="add mod">
          <ac:chgData name="Kerri Cunningham" userId="d655ace8-ee12-4979-8db1-e11294b53c94" providerId="ADAL" clId="{87F30659-CBCB-4C7B-B37D-330AEBC9C349}" dt="2023-02-06T21:07:16.148" v="5" actId="478"/>
          <ac:spMkLst>
            <pc:docMk/>
            <pc:sldMk cId="0" sldId="256"/>
            <ac:spMk id="6" creationId="{7C31CDC2-9B77-692A-107B-3EC01EE1FAD1}"/>
          </ac:spMkLst>
        </pc:spChg>
        <pc:spChg chg="add del mod">
          <ac:chgData name="Kerri Cunningham" userId="d655ace8-ee12-4979-8db1-e11294b53c94" providerId="ADAL" clId="{87F30659-CBCB-4C7B-B37D-330AEBC9C349}" dt="2023-02-06T21:07:20.277" v="7" actId="478"/>
          <ac:spMkLst>
            <pc:docMk/>
            <pc:sldMk cId="0" sldId="256"/>
            <ac:spMk id="8" creationId="{6DE08BD6-C41E-161E-0DD3-C61830AE7097}"/>
          </ac:spMkLst>
        </pc:spChg>
        <pc:spChg chg="del">
          <ac:chgData name="Kerri Cunningham" userId="d655ace8-ee12-4979-8db1-e11294b53c94" providerId="ADAL" clId="{87F30659-CBCB-4C7B-B37D-330AEBC9C349}" dt="2023-02-06T21:07:16.148" v="5" actId="478"/>
          <ac:spMkLst>
            <pc:docMk/>
            <pc:sldMk cId="0" sldId="256"/>
            <ac:spMk id="1899" creationId="{00000000-0000-0000-0000-000000000000}"/>
          </ac:spMkLst>
        </pc:spChg>
        <pc:spChg chg="del mod">
          <ac:chgData name="Kerri Cunningham" userId="d655ace8-ee12-4979-8db1-e11294b53c94" providerId="ADAL" clId="{87F30659-CBCB-4C7B-B37D-330AEBC9C349}" dt="2023-02-06T21:07:12.959" v="3" actId="478"/>
          <ac:spMkLst>
            <pc:docMk/>
            <pc:sldMk cId="0" sldId="256"/>
            <ac:spMk id="1900" creationId="{00000000-0000-0000-0000-000000000000}"/>
          </ac:spMkLst>
        </pc:spChg>
        <pc:spChg chg="del">
          <ac:chgData name="Kerri Cunningham" userId="d655ace8-ee12-4979-8db1-e11294b53c94" providerId="ADAL" clId="{87F30659-CBCB-4C7B-B37D-330AEBC9C349}" dt="2023-02-06T21:07:18.059" v="6" actId="478"/>
          <ac:spMkLst>
            <pc:docMk/>
            <pc:sldMk cId="0" sldId="256"/>
            <ac:spMk id="1903" creationId="{00000000-0000-0000-0000-000000000000}"/>
          </ac:spMkLst>
        </pc:spChg>
        <pc:picChg chg="add mod">
          <ac:chgData name="Kerri Cunningham" userId="d655ace8-ee12-4979-8db1-e11294b53c94" providerId="ADAL" clId="{87F30659-CBCB-4C7B-B37D-330AEBC9C349}" dt="2023-02-06T21:17:34.739" v="161" actId="1076"/>
          <ac:picMkLst>
            <pc:docMk/>
            <pc:sldMk cId="0" sldId="256"/>
            <ac:picMk id="2" creationId="{34F0D0D6-392F-A2CA-CB77-46FFD4BDDAE7}"/>
          </ac:picMkLst>
        </pc:picChg>
      </pc:sldChg>
      <pc:sldChg chg="addSp delSp modSp mod">
        <pc:chgData name="Kerri Cunningham" userId="d655ace8-ee12-4979-8db1-e11294b53c94" providerId="ADAL" clId="{87F30659-CBCB-4C7B-B37D-330AEBC9C349}" dt="2023-02-06T21:17:40.566" v="162"/>
        <pc:sldMkLst>
          <pc:docMk/>
          <pc:sldMk cId="0" sldId="257"/>
        </pc:sldMkLst>
        <pc:spChg chg="add mod">
          <ac:chgData name="Kerri Cunningham" userId="d655ace8-ee12-4979-8db1-e11294b53c94" providerId="ADAL" clId="{87F30659-CBCB-4C7B-B37D-330AEBC9C349}" dt="2023-02-06T21:07:26.099" v="8" actId="478"/>
          <ac:spMkLst>
            <pc:docMk/>
            <pc:sldMk cId="0" sldId="257"/>
            <ac:spMk id="3" creationId="{3E8C2E62-68BB-D1AE-A2F9-BC2399CCBA17}"/>
          </ac:spMkLst>
        </pc:spChg>
        <pc:spChg chg="add mod">
          <ac:chgData name="Kerri Cunningham" userId="d655ace8-ee12-4979-8db1-e11294b53c94" providerId="ADAL" clId="{87F30659-CBCB-4C7B-B37D-330AEBC9C349}" dt="2023-02-06T21:07:28.943" v="9" actId="478"/>
          <ac:spMkLst>
            <pc:docMk/>
            <pc:sldMk cId="0" sldId="257"/>
            <ac:spMk id="5" creationId="{BA153817-D319-8BDE-30B0-A8CE930AF682}"/>
          </ac:spMkLst>
        </pc:spChg>
        <pc:spChg chg="del">
          <ac:chgData name="Kerri Cunningham" userId="d655ace8-ee12-4979-8db1-e11294b53c94" providerId="ADAL" clId="{87F30659-CBCB-4C7B-B37D-330AEBC9C349}" dt="2023-02-06T21:07:26.099" v="8" actId="478"/>
          <ac:spMkLst>
            <pc:docMk/>
            <pc:sldMk cId="0" sldId="257"/>
            <ac:spMk id="1927" creationId="{00000000-0000-0000-0000-000000000000}"/>
          </ac:spMkLst>
        </pc:spChg>
        <pc:spChg chg="del">
          <ac:chgData name="Kerri Cunningham" userId="d655ace8-ee12-4979-8db1-e11294b53c94" providerId="ADAL" clId="{87F30659-CBCB-4C7B-B37D-330AEBC9C349}" dt="2023-02-06T21:07:28.943" v="9" actId="478"/>
          <ac:spMkLst>
            <pc:docMk/>
            <pc:sldMk cId="0" sldId="257"/>
            <ac:spMk id="1928" creationId="{00000000-0000-0000-0000-000000000000}"/>
          </ac:spMkLst>
        </pc:spChg>
        <pc:picChg chg="add mod">
          <ac:chgData name="Kerri Cunningham" userId="d655ace8-ee12-4979-8db1-e11294b53c94" providerId="ADAL" clId="{87F30659-CBCB-4C7B-B37D-330AEBC9C349}" dt="2023-02-06T21:17:40.566" v="162"/>
          <ac:picMkLst>
            <pc:docMk/>
            <pc:sldMk cId="0" sldId="257"/>
            <ac:picMk id="6" creationId="{2A9BAC81-8A9A-7FAA-E009-F638841EAA0D}"/>
          </ac:picMkLst>
        </pc:picChg>
      </pc:sldChg>
      <pc:sldChg chg="addSp delSp modSp mod">
        <pc:chgData name="Kerri Cunningham" userId="d655ace8-ee12-4979-8db1-e11294b53c94" providerId="ADAL" clId="{87F30659-CBCB-4C7B-B37D-330AEBC9C349}" dt="2023-02-06T21:17:42.175" v="163"/>
        <pc:sldMkLst>
          <pc:docMk/>
          <pc:sldMk cId="0" sldId="258"/>
        </pc:sldMkLst>
        <pc:spChg chg="add del mod">
          <ac:chgData name="Kerri Cunningham" userId="d655ace8-ee12-4979-8db1-e11294b53c94" providerId="ADAL" clId="{87F30659-CBCB-4C7B-B37D-330AEBC9C349}" dt="2023-02-06T21:07:48.636" v="16" actId="478"/>
          <ac:spMkLst>
            <pc:docMk/>
            <pc:sldMk cId="0" sldId="258"/>
            <ac:spMk id="3" creationId="{0D28C0AE-911C-2D26-B931-4BD8BC8ED8EB}"/>
          </ac:spMkLst>
        </pc:spChg>
        <pc:spChg chg="add mod">
          <ac:chgData name="Kerri Cunningham" userId="d655ace8-ee12-4979-8db1-e11294b53c94" providerId="ADAL" clId="{87F30659-CBCB-4C7B-B37D-330AEBC9C349}" dt="2023-02-06T21:07:52.935" v="17" actId="478"/>
          <ac:spMkLst>
            <pc:docMk/>
            <pc:sldMk cId="0" sldId="258"/>
            <ac:spMk id="5" creationId="{C3CFF878-8599-BDE3-18EA-1A35E0E273D4}"/>
          </ac:spMkLst>
        </pc:spChg>
        <pc:spChg chg="del">
          <ac:chgData name="Kerri Cunningham" userId="d655ace8-ee12-4979-8db1-e11294b53c94" providerId="ADAL" clId="{87F30659-CBCB-4C7B-B37D-330AEBC9C349}" dt="2023-02-06T21:07:44.942" v="14" actId="478"/>
          <ac:spMkLst>
            <pc:docMk/>
            <pc:sldMk cId="0" sldId="258"/>
            <ac:spMk id="1936" creationId="{00000000-0000-0000-0000-000000000000}"/>
          </ac:spMkLst>
        </pc:spChg>
        <pc:spChg chg="del">
          <ac:chgData name="Kerri Cunningham" userId="d655ace8-ee12-4979-8db1-e11294b53c94" providerId="ADAL" clId="{87F30659-CBCB-4C7B-B37D-330AEBC9C349}" dt="2023-02-06T21:07:52.935" v="17" actId="478"/>
          <ac:spMkLst>
            <pc:docMk/>
            <pc:sldMk cId="0" sldId="258"/>
            <ac:spMk id="1937" creationId="{00000000-0000-0000-0000-000000000000}"/>
          </ac:spMkLst>
        </pc:spChg>
        <pc:picChg chg="add mod">
          <ac:chgData name="Kerri Cunningham" userId="d655ace8-ee12-4979-8db1-e11294b53c94" providerId="ADAL" clId="{87F30659-CBCB-4C7B-B37D-330AEBC9C349}" dt="2023-02-06T21:17:42.175" v="163"/>
          <ac:picMkLst>
            <pc:docMk/>
            <pc:sldMk cId="0" sldId="258"/>
            <ac:picMk id="6" creationId="{3DF9556C-B653-24E7-CE06-0785B046DEBA}"/>
          </ac:picMkLst>
        </pc:picChg>
      </pc:sldChg>
      <pc:sldChg chg="addSp delSp modSp mod">
        <pc:chgData name="Kerri Cunningham" userId="d655ace8-ee12-4979-8db1-e11294b53c94" providerId="ADAL" clId="{87F30659-CBCB-4C7B-B37D-330AEBC9C349}" dt="2023-02-06T21:17:43.675" v="164"/>
        <pc:sldMkLst>
          <pc:docMk/>
          <pc:sldMk cId="0" sldId="259"/>
        </pc:sldMkLst>
        <pc:spChg chg="add del mod">
          <ac:chgData name="Kerri Cunningham" userId="d655ace8-ee12-4979-8db1-e11294b53c94" providerId="ADAL" clId="{87F30659-CBCB-4C7B-B37D-330AEBC9C349}" dt="2023-02-06T21:08:15.443" v="21" actId="478"/>
          <ac:spMkLst>
            <pc:docMk/>
            <pc:sldMk cId="0" sldId="259"/>
            <ac:spMk id="3" creationId="{C74725C4-3654-B024-7D97-7308BCE9D3B0}"/>
          </ac:spMkLst>
        </pc:spChg>
        <pc:spChg chg="add del mod">
          <ac:chgData name="Kerri Cunningham" userId="d655ace8-ee12-4979-8db1-e11294b53c94" providerId="ADAL" clId="{87F30659-CBCB-4C7B-B37D-330AEBC9C349}" dt="2023-02-06T21:08:20.582" v="22" actId="478"/>
          <ac:spMkLst>
            <pc:docMk/>
            <pc:sldMk cId="0" sldId="259"/>
            <ac:spMk id="5" creationId="{581BC1CA-952B-4214-5BAE-39C65CDACAA3}"/>
          </ac:spMkLst>
        </pc:spChg>
        <pc:spChg chg="add del mod">
          <ac:chgData name="Kerri Cunningham" userId="d655ace8-ee12-4979-8db1-e11294b53c94" providerId="ADAL" clId="{87F30659-CBCB-4C7B-B37D-330AEBC9C349}" dt="2023-02-06T21:08:20.582" v="22" actId="478"/>
          <ac:spMkLst>
            <pc:docMk/>
            <pc:sldMk cId="0" sldId="259"/>
            <ac:spMk id="7" creationId="{7F194565-2588-EF89-4F5B-8D9D50812F9E}"/>
          </ac:spMkLst>
        </pc:spChg>
        <pc:spChg chg="add del mod">
          <ac:chgData name="Kerri Cunningham" userId="d655ace8-ee12-4979-8db1-e11294b53c94" providerId="ADAL" clId="{87F30659-CBCB-4C7B-B37D-330AEBC9C349}" dt="2023-02-06T21:08:20.582" v="22" actId="478"/>
          <ac:spMkLst>
            <pc:docMk/>
            <pc:sldMk cId="0" sldId="259"/>
            <ac:spMk id="9" creationId="{0409C14F-4CD5-0ED9-7BA9-CDAAC45943B2}"/>
          </ac:spMkLst>
        </pc:spChg>
        <pc:spChg chg="add del mod">
          <ac:chgData name="Kerri Cunningham" userId="d655ace8-ee12-4979-8db1-e11294b53c94" providerId="ADAL" clId="{87F30659-CBCB-4C7B-B37D-330AEBC9C349}" dt="2023-02-06T21:08:20.582" v="22" actId="478"/>
          <ac:spMkLst>
            <pc:docMk/>
            <pc:sldMk cId="0" sldId="259"/>
            <ac:spMk id="11" creationId="{85900200-7359-BDF2-A384-5BEC70C7E6FC}"/>
          </ac:spMkLst>
        </pc:spChg>
        <pc:spChg chg="add del mod">
          <ac:chgData name="Kerri Cunningham" userId="d655ace8-ee12-4979-8db1-e11294b53c94" providerId="ADAL" clId="{87F30659-CBCB-4C7B-B37D-330AEBC9C349}" dt="2023-02-06T21:08:20.582" v="22" actId="478"/>
          <ac:spMkLst>
            <pc:docMk/>
            <pc:sldMk cId="0" sldId="259"/>
            <ac:spMk id="13" creationId="{C3194808-1A58-89CC-96BE-E26609F6974E}"/>
          </ac:spMkLst>
        </pc:spChg>
        <pc:spChg chg="add del mod">
          <ac:chgData name="Kerri Cunningham" userId="d655ace8-ee12-4979-8db1-e11294b53c94" providerId="ADAL" clId="{87F30659-CBCB-4C7B-B37D-330AEBC9C349}" dt="2023-02-06T21:08:20.582" v="22" actId="478"/>
          <ac:spMkLst>
            <pc:docMk/>
            <pc:sldMk cId="0" sldId="259"/>
            <ac:spMk id="15" creationId="{5C24CBF7-31A3-367A-CF9D-C8557407CEA7}"/>
          </ac:spMkLst>
        </pc:spChg>
        <pc:spChg chg="add del mod">
          <ac:chgData name="Kerri Cunningham" userId="d655ace8-ee12-4979-8db1-e11294b53c94" providerId="ADAL" clId="{87F30659-CBCB-4C7B-B37D-330AEBC9C349}" dt="2023-02-06T21:08:20.582" v="22" actId="478"/>
          <ac:spMkLst>
            <pc:docMk/>
            <pc:sldMk cId="0" sldId="259"/>
            <ac:spMk id="17" creationId="{228A8392-132A-2BCB-2C6C-B48758D42085}"/>
          </ac:spMkLst>
        </pc:spChg>
        <pc:spChg chg="add del mod">
          <ac:chgData name="Kerri Cunningham" userId="d655ace8-ee12-4979-8db1-e11294b53c94" providerId="ADAL" clId="{87F30659-CBCB-4C7B-B37D-330AEBC9C349}" dt="2023-02-06T21:08:20.582" v="22" actId="478"/>
          <ac:spMkLst>
            <pc:docMk/>
            <pc:sldMk cId="0" sldId="259"/>
            <ac:spMk id="19" creationId="{333F020B-C1EC-20F9-CE2F-4794B996A2EE}"/>
          </ac:spMkLst>
        </pc:spChg>
        <pc:spChg chg="add del mod">
          <ac:chgData name="Kerri Cunningham" userId="d655ace8-ee12-4979-8db1-e11294b53c94" providerId="ADAL" clId="{87F30659-CBCB-4C7B-B37D-330AEBC9C349}" dt="2023-02-06T21:08:20.582" v="22" actId="478"/>
          <ac:spMkLst>
            <pc:docMk/>
            <pc:sldMk cId="0" sldId="259"/>
            <ac:spMk id="21" creationId="{46BABB9C-B5F2-4395-69CB-8F8F2E6FCFDE}"/>
          </ac:spMkLst>
        </pc:spChg>
        <pc:spChg chg="add del mod">
          <ac:chgData name="Kerri Cunningham" userId="d655ace8-ee12-4979-8db1-e11294b53c94" providerId="ADAL" clId="{87F30659-CBCB-4C7B-B37D-330AEBC9C349}" dt="2023-02-06T21:08:20.582" v="22" actId="478"/>
          <ac:spMkLst>
            <pc:docMk/>
            <pc:sldMk cId="0" sldId="259"/>
            <ac:spMk id="23" creationId="{269AB8DD-5B8D-72EC-311B-9BFF39C804F9}"/>
          </ac:spMkLst>
        </pc:spChg>
        <pc:spChg chg="add del mod">
          <ac:chgData name="Kerri Cunningham" userId="d655ace8-ee12-4979-8db1-e11294b53c94" providerId="ADAL" clId="{87F30659-CBCB-4C7B-B37D-330AEBC9C349}" dt="2023-02-06T21:08:20.582" v="22" actId="478"/>
          <ac:spMkLst>
            <pc:docMk/>
            <pc:sldMk cId="0" sldId="259"/>
            <ac:spMk id="25" creationId="{1BEA86E0-EB58-B83D-F2E3-B21BDA59CDBE}"/>
          </ac:spMkLst>
        </pc:spChg>
        <pc:spChg chg="add del mod">
          <ac:chgData name="Kerri Cunningham" userId="d655ace8-ee12-4979-8db1-e11294b53c94" providerId="ADAL" clId="{87F30659-CBCB-4C7B-B37D-330AEBC9C349}" dt="2023-02-06T21:08:20.582" v="22" actId="478"/>
          <ac:spMkLst>
            <pc:docMk/>
            <pc:sldMk cId="0" sldId="259"/>
            <ac:spMk id="27" creationId="{D216959D-B02C-1656-1833-3AEC42ADFFA2}"/>
          </ac:spMkLst>
        </pc:spChg>
        <pc:spChg chg="del">
          <ac:chgData name="Kerri Cunningham" userId="d655ace8-ee12-4979-8db1-e11294b53c94" providerId="ADAL" clId="{87F30659-CBCB-4C7B-B37D-330AEBC9C349}" dt="2023-02-06T21:08:05.244" v="19" actId="478"/>
          <ac:spMkLst>
            <pc:docMk/>
            <pc:sldMk cId="0" sldId="259"/>
            <ac:spMk id="1942"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43"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44"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45"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46"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47" creationId="{00000000-0000-0000-0000-000000000000}"/>
          </ac:spMkLst>
        </pc:spChg>
        <pc:spChg chg="del mod">
          <ac:chgData name="Kerri Cunningham" userId="d655ace8-ee12-4979-8db1-e11294b53c94" providerId="ADAL" clId="{87F30659-CBCB-4C7B-B37D-330AEBC9C349}" dt="2023-02-06T21:08:05.244" v="19" actId="478"/>
          <ac:spMkLst>
            <pc:docMk/>
            <pc:sldMk cId="0" sldId="259"/>
            <ac:spMk id="1948"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49"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0"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1"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2"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3"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4"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5"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6"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7"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8" creationId="{00000000-0000-0000-0000-000000000000}"/>
          </ac:spMkLst>
        </pc:spChg>
        <pc:spChg chg="del">
          <ac:chgData name="Kerri Cunningham" userId="d655ace8-ee12-4979-8db1-e11294b53c94" providerId="ADAL" clId="{87F30659-CBCB-4C7B-B37D-330AEBC9C349}" dt="2023-02-06T21:08:05.244" v="19" actId="478"/>
          <ac:spMkLst>
            <pc:docMk/>
            <pc:sldMk cId="0" sldId="259"/>
            <ac:spMk id="1959" creationId="{00000000-0000-0000-0000-000000000000}"/>
          </ac:spMkLst>
        </pc:spChg>
        <pc:picChg chg="add mod">
          <ac:chgData name="Kerri Cunningham" userId="d655ace8-ee12-4979-8db1-e11294b53c94" providerId="ADAL" clId="{87F30659-CBCB-4C7B-B37D-330AEBC9C349}" dt="2023-02-06T21:17:43.675" v="164"/>
          <ac:picMkLst>
            <pc:docMk/>
            <pc:sldMk cId="0" sldId="259"/>
            <ac:picMk id="28" creationId="{C6FEF1B9-3D43-453D-4EFB-8D334D7FBE51}"/>
          </ac:picMkLst>
        </pc:picChg>
      </pc:sldChg>
      <pc:sldChg chg="addSp delSp modSp mod">
        <pc:chgData name="Kerri Cunningham" userId="d655ace8-ee12-4979-8db1-e11294b53c94" providerId="ADAL" clId="{87F30659-CBCB-4C7B-B37D-330AEBC9C349}" dt="2023-02-06T21:17:48.877" v="165"/>
        <pc:sldMkLst>
          <pc:docMk/>
          <pc:sldMk cId="0" sldId="260"/>
        </pc:sldMkLst>
        <pc:spChg chg="add mod">
          <ac:chgData name="Kerri Cunningham" userId="d655ace8-ee12-4979-8db1-e11294b53c94" providerId="ADAL" clId="{87F30659-CBCB-4C7B-B37D-330AEBC9C349}" dt="2023-02-06T21:08:27.901" v="23" actId="478"/>
          <ac:spMkLst>
            <pc:docMk/>
            <pc:sldMk cId="0" sldId="260"/>
            <ac:spMk id="3" creationId="{D519FB41-6402-88B8-ADA7-AD32F9E69A3C}"/>
          </ac:spMkLst>
        </pc:spChg>
        <pc:spChg chg="add mod">
          <ac:chgData name="Kerri Cunningham" userId="d655ace8-ee12-4979-8db1-e11294b53c94" providerId="ADAL" clId="{87F30659-CBCB-4C7B-B37D-330AEBC9C349}" dt="2023-02-06T21:08:32.291" v="24" actId="478"/>
          <ac:spMkLst>
            <pc:docMk/>
            <pc:sldMk cId="0" sldId="260"/>
            <ac:spMk id="5" creationId="{72D84DFB-05BD-54A8-5255-D48232FC762C}"/>
          </ac:spMkLst>
        </pc:spChg>
        <pc:spChg chg="del">
          <ac:chgData name="Kerri Cunningham" userId="d655ace8-ee12-4979-8db1-e11294b53c94" providerId="ADAL" clId="{87F30659-CBCB-4C7B-B37D-330AEBC9C349}" dt="2023-02-06T21:08:32.291" v="24" actId="478"/>
          <ac:spMkLst>
            <pc:docMk/>
            <pc:sldMk cId="0" sldId="260"/>
            <ac:spMk id="1967" creationId="{00000000-0000-0000-0000-000000000000}"/>
          </ac:spMkLst>
        </pc:spChg>
        <pc:spChg chg="del">
          <ac:chgData name="Kerri Cunningham" userId="d655ace8-ee12-4979-8db1-e11294b53c94" providerId="ADAL" clId="{87F30659-CBCB-4C7B-B37D-330AEBC9C349}" dt="2023-02-06T21:08:27.901" v="23" actId="478"/>
          <ac:spMkLst>
            <pc:docMk/>
            <pc:sldMk cId="0" sldId="260"/>
            <ac:spMk id="1968" creationId="{00000000-0000-0000-0000-000000000000}"/>
          </ac:spMkLst>
        </pc:spChg>
        <pc:picChg chg="add mod">
          <ac:chgData name="Kerri Cunningham" userId="d655ace8-ee12-4979-8db1-e11294b53c94" providerId="ADAL" clId="{87F30659-CBCB-4C7B-B37D-330AEBC9C349}" dt="2023-02-06T21:17:48.877" v="165"/>
          <ac:picMkLst>
            <pc:docMk/>
            <pc:sldMk cId="0" sldId="260"/>
            <ac:picMk id="6" creationId="{6C7C47DE-DE4C-06C9-4E0F-248C57394557}"/>
          </ac:picMkLst>
        </pc:picChg>
      </pc:sldChg>
      <pc:sldChg chg="addSp modSp">
        <pc:chgData name="Kerri Cunningham" userId="d655ace8-ee12-4979-8db1-e11294b53c94" providerId="ADAL" clId="{87F30659-CBCB-4C7B-B37D-330AEBC9C349}" dt="2023-02-06T21:17:51.096" v="166"/>
        <pc:sldMkLst>
          <pc:docMk/>
          <pc:sldMk cId="0" sldId="261"/>
        </pc:sldMkLst>
        <pc:picChg chg="add mod">
          <ac:chgData name="Kerri Cunningham" userId="d655ace8-ee12-4979-8db1-e11294b53c94" providerId="ADAL" clId="{87F30659-CBCB-4C7B-B37D-330AEBC9C349}" dt="2023-02-06T21:17:51.096" v="166"/>
          <ac:picMkLst>
            <pc:docMk/>
            <pc:sldMk cId="0" sldId="261"/>
            <ac:picMk id="2" creationId="{380F8E03-DFBF-8EDF-4BA6-0583711480B1}"/>
          </ac:picMkLst>
        </pc:picChg>
      </pc:sldChg>
      <pc:sldChg chg="addSp delSp modSp mod">
        <pc:chgData name="Kerri Cunningham" userId="d655ace8-ee12-4979-8db1-e11294b53c94" providerId="ADAL" clId="{87F30659-CBCB-4C7B-B37D-330AEBC9C349}" dt="2023-02-06T21:17:52.595" v="167"/>
        <pc:sldMkLst>
          <pc:docMk/>
          <pc:sldMk cId="0" sldId="262"/>
        </pc:sldMkLst>
        <pc:spChg chg="add mod">
          <ac:chgData name="Kerri Cunningham" userId="d655ace8-ee12-4979-8db1-e11294b53c94" providerId="ADAL" clId="{87F30659-CBCB-4C7B-B37D-330AEBC9C349}" dt="2023-02-06T21:08:35.624" v="25" actId="478"/>
          <ac:spMkLst>
            <pc:docMk/>
            <pc:sldMk cId="0" sldId="262"/>
            <ac:spMk id="3" creationId="{0EF39911-D588-72DC-4234-138A77B0E72A}"/>
          </ac:spMkLst>
        </pc:spChg>
        <pc:spChg chg="del">
          <ac:chgData name="Kerri Cunningham" userId="d655ace8-ee12-4979-8db1-e11294b53c94" providerId="ADAL" clId="{87F30659-CBCB-4C7B-B37D-330AEBC9C349}" dt="2023-02-06T21:08:35.624" v="25" actId="478"/>
          <ac:spMkLst>
            <pc:docMk/>
            <pc:sldMk cId="0" sldId="262"/>
            <ac:spMk id="2013" creationId="{00000000-0000-0000-0000-000000000000}"/>
          </ac:spMkLst>
        </pc:spChg>
        <pc:graphicFrameChg chg="del">
          <ac:chgData name="Kerri Cunningham" userId="d655ace8-ee12-4979-8db1-e11294b53c94" providerId="ADAL" clId="{87F30659-CBCB-4C7B-B37D-330AEBC9C349}" dt="2023-02-06T21:08:38.186" v="26" actId="478"/>
          <ac:graphicFrameMkLst>
            <pc:docMk/>
            <pc:sldMk cId="0" sldId="262"/>
            <ac:graphicFrameMk id="2014" creationId="{00000000-0000-0000-0000-000000000000}"/>
          </ac:graphicFrameMkLst>
        </pc:graphicFrameChg>
        <pc:picChg chg="add mod">
          <ac:chgData name="Kerri Cunningham" userId="d655ace8-ee12-4979-8db1-e11294b53c94" providerId="ADAL" clId="{87F30659-CBCB-4C7B-B37D-330AEBC9C349}" dt="2023-02-06T21:17:52.595" v="167"/>
          <ac:picMkLst>
            <pc:docMk/>
            <pc:sldMk cId="0" sldId="262"/>
            <ac:picMk id="4" creationId="{D269C94C-9375-DA9D-6D66-8EDB2200A213}"/>
          </ac:picMkLst>
        </pc:picChg>
      </pc:sldChg>
      <pc:sldChg chg="addSp delSp modSp mod">
        <pc:chgData name="Kerri Cunningham" userId="d655ace8-ee12-4979-8db1-e11294b53c94" providerId="ADAL" clId="{87F30659-CBCB-4C7B-B37D-330AEBC9C349}" dt="2023-02-06T21:17:54.423" v="168"/>
        <pc:sldMkLst>
          <pc:docMk/>
          <pc:sldMk cId="0" sldId="263"/>
        </pc:sldMkLst>
        <pc:spChg chg="add mod">
          <ac:chgData name="Kerri Cunningham" userId="d655ace8-ee12-4979-8db1-e11294b53c94" providerId="ADAL" clId="{87F30659-CBCB-4C7B-B37D-330AEBC9C349}" dt="2023-02-06T21:08:41.247" v="27" actId="478"/>
          <ac:spMkLst>
            <pc:docMk/>
            <pc:sldMk cId="0" sldId="263"/>
            <ac:spMk id="3" creationId="{235E1229-9027-087F-ABFF-4E2B95117785}"/>
          </ac:spMkLst>
        </pc:spChg>
        <pc:spChg chg="add mod">
          <ac:chgData name="Kerri Cunningham" userId="d655ace8-ee12-4979-8db1-e11294b53c94" providerId="ADAL" clId="{87F30659-CBCB-4C7B-B37D-330AEBC9C349}" dt="2023-02-06T21:08:47.269" v="30" actId="478"/>
          <ac:spMkLst>
            <pc:docMk/>
            <pc:sldMk cId="0" sldId="263"/>
            <ac:spMk id="5" creationId="{1A7A8118-79E7-3437-F058-A5CF0EB7FBE4}"/>
          </ac:spMkLst>
        </pc:spChg>
        <pc:spChg chg="add mod">
          <ac:chgData name="Kerri Cunningham" userId="d655ace8-ee12-4979-8db1-e11294b53c94" providerId="ADAL" clId="{87F30659-CBCB-4C7B-B37D-330AEBC9C349}" dt="2023-02-06T21:08:52.848" v="33" actId="478"/>
          <ac:spMkLst>
            <pc:docMk/>
            <pc:sldMk cId="0" sldId="263"/>
            <ac:spMk id="7" creationId="{EFDA0968-5E14-8716-1C3D-63D4F7E42704}"/>
          </ac:spMkLst>
        </pc:spChg>
        <pc:spChg chg="del">
          <ac:chgData name="Kerri Cunningham" userId="d655ace8-ee12-4979-8db1-e11294b53c94" providerId="ADAL" clId="{87F30659-CBCB-4C7B-B37D-330AEBC9C349}" dt="2023-02-06T21:08:41.247" v="27" actId="478"/>
          <ac:spMkLst>
            <pc:docMk/>
            <pc:sldMk cId="0" sldId="263"/>
            <ac:spMk id="2023" creationId="{00000000-0000-0000-0000-000000000000}"/>
          </ac:spMkLst>
        </pc:spChg>
        <pc:spChg chg="del">
          <ac:chgData name="Kerri Cunningham" userId="d655ace8-ee12-4979-8db1-e11294b53c94" providerId="ADAL" clId="{87F30659-CBCB-4C7B-B37D-330AEBC9C349}" dt="2023-02-06T21:08:52.848" v="33" actId="478"/>
          <ac:spMkLst>
            <pc:docMk/>
            <pc:sldMk cId="0" sldId="263"/>
            <ac:spMk id="2024" creationId="{00000000-0000-0000-0000-000000000000}"/>
          </ac:spMkLst>
        </pc:spChg>
        <pc:spChg chg="del">
          <ac:chgData name="Kerri Cunningham" userId="d655ace8-ee12-4979-8db1-e11294b53c94" providerId="ADAL" clId="{87F30659-CBCB-4C7B-B37D-330AEBC9C349}" dt="2023-02-06T21:08:47.269" v="30" actId="478"/>
          <ac:spMkLst>
            <pc:docMk/>
            <pc:sldMk cId="0" sldId="263"/>
            <ac:spMk id="2025" creationId="{00000000-0000-0000-0000-000000000000}"/>
          </ac:spMkLst>
        </pc:spChg>
        <pc:grpChg chg="add del">
          <ac:chgData name="Kerri Cunningham" userId="d655ace8-ee12-4979-8db1-e11294b53c94" providerId="ADAL" clId="{87F30659-CBCB-4C7B-B37D-330AEBC9C349}" dt="2023-02-06T21:08:50.748" v="32" actId="478"/>
          <ac:grpSpMkLst>
            <pc:docMk/>
            <pc:sldMk cId="0" sldId="263"/>
            <ac:grpSpMk id="2019" creationId="{00000000-0000-0000-0000-000000000000}"/>
          </ac:grpSpMkLst>
        </pc:grpChg>
        <pc:picChg chg="add mod">
          <ac:chgData name="Kerri Cunningham" userId="d655ace8-ee12-4979-8db1-e11294b53c94" providerId="ADAL" clId="{87F30659-CBCB-4C7B-B37D-330AEBC9C349}" dt="2023-02-06T21:17:54.423" v="168"/>
          <ac:picMkLst>
            <pc:docMk/>
            <pc:sldMk cId="0" sldId="263"/>
            <ac:picMk id="8" creationId="{20F3FCC6-AFDB-82B4-06FF-07DAC7CFB765}"/>
          </ac:picMkLst>
        </pc:picChg>
      </pc:sldChg>
      <pc:sldChg chg="addSp delSp modSp mod">
        <pc:chgData name="Kerri Cunningham" userId="d655ace8-ee12-4979-8db1-e11294b53c94" providerId="ADAL" clId="{87F30659-CBCB-4C7B-B37D-330AEBC9C349}" dt="2023-02-06T21:10:13.552" v="64" actId="14100"/>
        <pc:sldMkLst>
          <pc:docMk/>
          <pc:sldMk cId="0" sldId="264"/>
        </pc:sldMkLst>
        <pc:spChg chg="add mod">
          <ac:chgData name="Kerri Cunningham" userId="d655ace8-ee12-4979-8db1-e11294b53c94" providerId="ADAL" clId="{87F30659-CBCB-4C7B-B37D-330AEBC9C349}" dt="2023-02-06T21:08:57.961" v="34" actId="478"/>
          <ac:spMkLst>
            <pc:docMk/>
            <pc:sldMk cId="0" sldId="264"/>
            <ac:spMk id="3" creationId="{096D8A91-D67C-F568-3103-C8D2133DCD74}"/>
          </ac:spMkLst>
        </pc:spChg>
        <pc:spChg chg="add del mod">
          <ac:chgData name="Kerri Cunningham" userId="d655ace8-ee12-4979-8db1-e11294b53c94" providerId="ADAL" clId="{87F30659-CBCB-4C7B-B37D-330AEBC9C349}" dt="2023-02-06T21:09:18.197" v="45" actId="478"/>
          <ac:spMkLst>
            <pc:docMk/>
            <pc:sldMk cId="0" sldId="264"/>
            <ac:spMk id="5" creationId="{082C6DBD-DE19-A06A-16CC-B0778931B0AE}"/>
          </ac:spMkLst>
        </pc:spChg>
        <pc:spChg chg="add del mod">
          <ac:chgData name="Kerri Cunningham" userId="d655ace8-ee12-4979-8db1-e11294b53c94" providerId="ADAL" clId="{87F30659-CBCB-4C7B-B37D-330AEBC9C349}" dt="2023-02-06T21:09:05.404" v="39" actId="478"/>
          <ac:spMkLst>
            <pc:docMk/>
            <pc:sldMk cId="0" sldId="264"/>
            <ac:spMk id="7" creationId="{8522C439-39F0-43A0-483F-578B3D16491A}"/>
          </ac:spMkLst>
        </pc:spChg>
        <pc:spChg chg="add del mod">
          <ac:chgData name="Kerri Cunningham" userId="d655ace8-ee12-4979-8db1-e11294b53c94" providerId="ADAL" clId="{87F30659-CBCB-4C7B-B37D-330AEBC9C349}" dt="2023-02-06T21:09:09.434" v="41" actId="478"/>
          <ac:spMkLst>
            <pc:docMk/>
            <pc:sldMk cId="0" sldId="264"/>
            <ac:spMk id="9" creationId="{7F6BD221-5DED-0709-548A-90BAFDE1F9E4}"/>
          </ac:spMkLst>
        </pc:spChg>
        <pc:spChg chg="add del mod">
          <ac:chgData name="Kerri Cunningham" userId="d655ace8-ee12-4979-8db1-e11294b53c94" providerId="ADAL" clId="{87F30659-CBCB-4C7B-B37D-330AEBC9C349}" dt="2023-02-06T21:09:24.171" v="48" actId="478"/>
          <ac:spMkLst>
            <pc:docMk/>
            <pc:sldMk cId="0" sldId="264"/>
            <ac:spMk id="11" creationId="{3D2FB046-1241-76E8-180E-AC56BDB19129}"/>
          </ac:spMkLst>
        </pc:spChg>
        <pc:spChg chg="add del mod">
          <ac:chgData name="Kerri Cunningham" userId="d655ace8-ee12-4979-8db1-e11294b53c94" providerId="ADAL" clId="{87F30659-CBCB-4C7B-B37D-330AEBC9C349}" dt="2023-02-06T21:09:31.689" v="51" actId="478"/>
          <ac:spMkLst>
            <pc:docMk/>
            <pc:sldMk cId="0" sldId="264"/>
            <ac:spMk id="13" creationId="{111239F9-2009-C972-DABC-8ACDC1B6A7BB}"/>
          </ac:spMkLst>
        </pc:spChg>
        <pc:spChg chg="add del mod">
          <ac:chgData name="Kerri Cunningham" userId="d655ace8-ee12-4979-8db1-e11294b53c94" providerId="ADAL" clId="{87F30659-CBCB-4C7B-B37D-330AEBC9C349}" dt="2023-02-06T21:09:37.493" v="54" actId="478"/>
          <ac:spMkLst>
            <pc:docMk/>
            <pc:sldMk cId="0" sldId="264"/>
            <ac:spMk id="15" creationId="{F3C29701-E3C4-ACA4-A535-C2C285C577B7}"/>
          </ac:spMkLst>
        </pc:spChg>
        <pc:spChg chg="add del mod">
          <ac:chgData name="Kerri Cunningham" userId="d655ace8-ee12-4979-8db1-e11294b53c94" providerId="ADAL" clId="{87F30659-CBCB-4C7B-B37D-330AEBC9C349}" dt="2023-02-06T21:09:45.470" v="56" actId="478"/>
          <ac:spMkLst>
            <pc:docMk/>
            <pc:sldMk cId="0" sldId="264"/>
            <ac:spMk id="17" creationId="{DCB8087B-D278-F78F-F3A7-E197A96710DA}"/>
          </ac:spMkLst>
        </pc:spChg>
        <pc:spChg chg="add mod">
          <ac:chgData name="Kerri Cunningham" userId="d655ace8-ee12-4979-8db1-e11294b53c94" providerId="ADAL" clId="{87F30659-CBCB-4C7B-B37D-330AEBC9C349}" dt="2023-02-06T21:10:13.552" v="64" actId="14100"/>
          <ac:spMkLst>
            <pc:docMk/>
            <pc:sldMk cId="0" sldId="264"/>
            <ac:spMk id="19" creationId="{8030946B-3B7B-8A39-8BF0-AD14BE75D615}"/>
          </ac:spMkLst>
        </pc:spChg>
        <pc:spChg chg="del">
          <ac:chgData name="Kerri Cunningham" userId="d655ace8-ee12-4979-8db1-e11294b53c94" providerId="ADAL" clId="{87F30659-CBCB-4C7B-B37D-330AEBC9C349}" dt="2023-02-06T21:09:32.947" v="52" actId="478"/>
          <ac:spMkLst>
            <pc:docMk/>
            <pc:sldMk cId="0" sldId="264"/>
            <ac:spMk id="2048" creationId="{00000000-0000-0000-0000-000000000000}"/>
          </ac:spMkLst>
        </pc:spChg>
        <pc:spChg chg="del">
          <ac:chgData name="Kerri Cunningham" userId="d655ace8-ee12-4979-8db1-e11294b53c94" providerId="ADAL" clId="{87F30659-CBCB-4C7B-B37D-330AEBC9C349}" dt="2023-02-06T21:09:20.407" v="46" actId="478"/>
          <ac:spMkLst>
            <pc:docMk/>
            <pc:sldMk cId="0" sldId="264"/>
            <ac:spMk id="2049" creationId="{00000000-0000-0000-0000-000000000000}"/>
          </ac:spMkLst>
        </pc:spChg>
        <pc:spChg chg="del">
          <ac:chgData name="Kerri Cunningham" userId="d655ace8-ee12-4979-8db1-e11294b53c94" providerId="ADAL" clId="{87F30659-CBCB-4C7B-B37D-330AEBC9C349}" dt="2023-02-06T21:09:02.456" v="38" actId="478"/>
          <ac:spMkLst>
            <pc:docMk/>
            <pc:sldMk cId="0" sldId="264"/>
            <ac:spMk id="2050" creationId="{00000000-0000-0000-0000-000000000000}"/>
          </ac:spMkLst>
        </pc:spChg>
        <pc:spChg chg="mod">
          <ac:chgData name="Kerri Cunningham" userId="d655ace8-ee12-4979-8db1-e11294b53c94" providerId="ADAL" clId="{87F30659-CBCB-4C7B-B37D-330AEBC9C349}" dt="2023-02-06T21:10:06.687" v="61" actId="1076"/>
          <ac:spMkLst>
            <pc:docMk/>
            <pc:sldMk cId="0" sldId="264"/>
            <ac:spMk id="2051" creationId="{00000000-0000-0000-0000-000000000000}"/>
          </ac:spMkLst>
        </pc:spChg>
        <pc:spChg chg="del">
          <ac:chgData name="Kerri Cunningham" userId="d655ace8-ee12-4979-8db1-e11294b53c94" providerId="ADAL" clId="{87F30659-CBCB-4C7B-B37D-330AEBC9C349}" dt="2023-02-06T21:08:57.961" v="34" actId="478"/>
          <ac:spMkLst>
            <pc:docMk/>
            <pc:sldMk cId="0" sldId="264"/>
            <ac:spMk id="2053" creationId="{00000000-0000-0000-0000-000000000000}"/>
          </ac:spMkLst>
        </pc:spChg>
        <pc:spChg chg="del">
          <ac:chgData name="Kerri Cunningham" userId="d655ace8-ee12-4979-8db1-e11294b53c94" providerId="ADAL" clId="{87F30659-CBCB-4C7B-B37D-330AEBC9C349}" dt="2023-02-06T21:09:28.967" v="50" actId="478"/>
          <ac:spMkLst>
            <pc:docMk/>
            <pc:sldMk cId="0" sldId="264"/>
            <ac:spMk id="2054" creationId="{00000000-0000-0000-0000-000000000000}"/>
          </ac:spMkLst>
        </pc:spChg>
        <pc:spChg chg="del mod">
          <ac:chgData name="Kerri Cunningham" userId="d655ace8-ee12-4979-8db1-e11294b53c94" providerId="ADAL" clId="{87F30659-CBCB-4C7B-B37D-330AEBC9C349}" dt="2023-02-06T21:09:00.102" v="36" actId="478"/>
          <ac:spMkLst>
            <pc:docMk/>
            <pc:sldMk cId="0" sldId="264"/>
            <ac:spMk id="2055" creationId="{00000000-0000-0000-0000-000000000000}"/>
          </ac:spMkLst>
        </pc:spChg>
        <pc:spChg chg="del">
          <ac:chgData name="Kerri Cunningham" userId="d655ace8-ee12-4979-8db1-e11294b53c94" providerId="ADAL" clId="{87F30659-CBCB-4C7B-B37D-330AEBC9C349}" dt="2023-02-06T21:09:06.826" v="40" actId="478"/>
          <ac:spMkLst>
            <pc:docMk/>
            <pc:sldMk cId="0" sldId="264"/>
            <ac:spMk id="2056" creationId="{00000000-0000-0000-0000-000000000000}"/>
          </ac:spMkLst>
        </pc:spChg>
        <pc:spChg chg="del">
          <ac:chgData name="Kerri Cunningham" userId="d655ace8-ee12-4979-8db1-e11294b53c94" providerId="ADAL" clId="{87F30659-CBCB-4C7B-B37D-330AEBC9C349}" dt="2023-02-06T21:09:01.867" v="37" actId="478"/>
          <ac:spMkLst>
            <pc:docMk/>
            <pc:sldMk cId="0" sldId="264"/>
            <ac:spMk id="2057" creationId="{00000000-0000-0000-0000-000000000000}"/>
          </ac:spMkLst>
        </pc:spChg>
        <pc:spChg chg="del">
          <ac:chgData name="Kerri Cunningham" userId="d655ace8-ee12-4979-8db1-e11294b53c94" providerId="ADAL" clId="{87F30659-CBCB-4C7B-B37D-330AEBC9C349}" dt="2023-02-06T21:09:22.219" v="47" actId="478"/>
          <ac:spMkLst>
            <pc:docMk/>
            <pc:sldMk cId="0" sldId="264"/>
            <ac:spMk id="2058" creationId="{00000000-0000-0000-0000-000000000000}"/>
          </ac:spMkLst>
        </pc:spChg>
        <pc:spChg chg="del mod">
          <ac:chgData name="Kerri Cunningham" userId="d655ace8-ee12-4979-8db1-e11294b53c94" providerId="ADAL" clId="{87F30659-CBCB-4C7B-B37D-330AEBC9C349}" dt="2023-02-06T21:09:52.841" v="59" actId="478"/>
          <ac:spMkLst>
            <pc:docMk/>
            <pc:sldMk cId="0" sldId="264"/>
            <ac:spMk id="2059" creationId="{00000000-0000-0000-0000-000000000000}"/>
          </ac:spMkLst>
        </pc:spChg>
        <pc:spChg chg="del">
          <ac:chgData name="Kerri Cunningham" userId="d655ace8-ee12-4979-8db1-e11294b53c94" providerId="ADAL" clId="{87F30659-CBCB-4C7B-B37D-330AEBC9C349}" dt="2023-02-06T21:09:35.118" v="53" actId="478"/>
          <ac:spMkLst>
            <pc:docMk/>
            <pc:sldMk cId="0" sldId="264"/>
            <ac:spMk id="2060" creationId="{00000000-0000-0000-0000-000000000000}"/>
          </ac:spMkLst>
        </pc:spChg>
        <pc:spChg chg="del">
          <ac:chgData name="Kerri Cunningham" userId="d655ace8-ee12-4979-8db1-e11294b53c94" providerId="ADAL" clId="{87F30659-CBCB-4C7B-B37D-330AEBC9C349}" dt="2023-02-06T21:09:43.102" v="55" actId="478"/>
          <ac:spMkLst>
            <pc:docMk/>
            <pc:sldMk cId="0" sldId="264"/>
            <ac:spMk id="2061" creationId="{00000000-0000-0000-0000-000000000000}"/>
          </ac:spMkLst>
        </pc:spChg>
        <pc:grpChg chg="add del mod">
          <ac:chgData name="Kerri Cunningham" userId="d655ace8-ee12-4979-8db1-e11294b53c94" providerId="ADAL" clId="{87F30659-CBCB-4C7B-B37D-330AEBC9C349}" dt="2023-02-06T21:10:10.952" v="63" actId="1076"/>
          <ac:grpSpMkLst>
            <pc:docMk/>
            <pc:sldMk cId="0" sldId="264"/>
            <ac:grpSpMk id="2045" creationId="{00000000-0000-0000-0000-000000000000}"/>
          </ac:grpSpMkLst>
        </pc:grpChg>
      </pc:sldChg>
      <pc:sldChg chg="addSp delSp modSp mod">
        <pc:chgData name="Kerri Cunningham" userId="d655ace8-ee12-4979-8db1-e11294b53c94" providerId="ADAL" clId="{87F30659-CBCB-4C7B-B37D-330AEBC9C349}" dt="2023-02-06T21:17:59.724" v="169"/>
        <pc:sldMkLst>
          <pc:docMk/>
          <pc:sldMk cId="0" sldId="265"/>
        </pc:sldMkLst>
        <pc:spChg chg="add mod">
          <ac:chgData name="Kerri Cunningham" userId="d655ace8-ee12-4979-8db1-e11294b53c94" providerId="ADAL" clId="{87F30659-CBCB-4C7B-B37D-330AEBC9C349}" dt="2023-02-06T21:10:24.879" v="65" actId="478"/>
          <ac:spMkLst>
            <pc:docMk/>
            <pc:sldMk cId="0" sldId="265"/>
            <ac:spMk id="3" creationId="{C88F28F6-03BC-A1A3-BF30-0050451AE688}"/>
          </ac:spMkLst>
        </pc:spChg>
        <pc:spChg chg="add mod">
          <ac:chgData name="Kerri Cunningham" userId="d655ace8-ee12-4979-8db1-e11294b53c94" providerId="ADAL" clId="{87F30659-CBCB-4C7B-B37D-330AEBC9C349}" dt="2023-02-06T21:10:27.644" v="66" actId="478"/>
          <ac:spMkLst>
            <pc:docMk/>
            <pc:sldMk cId="0" sldId="265"/>
            <ac:spMk id="5" creationId="{DE65EB30-8313-1E03-8050-E8CEB64E87EE}"/>
          </ac:spMkLst>
        </pc:spChg>
        <pc:spChg chg="del">
          <ac:chgData name="Kerri Cunningham" userId="d655ace8-ee12-4979-8db1-e11294b53c94" providerId="ADAL" clId="{87F30659-CBCB-4C7B-B37D-330AEBC9C349}" dt="2023-02-06T21:10:24.879" v="65" actId="478"/>
          <ac:spMkLst>
            <pc:docMk/>
            <pc:sldMk cId="0" sldId="265"/>
            <ac:spMk id="2070" creationId="{00000000-0000-0000-0000-000000000000}"/>
          </ac:spMkLst>
        </pc:spChg>
        <pc:spChg chg="del">
          <ac:chgData name="Kerri Cunningham" userId="d655ace8-ee12-4979-8db1-e11294b53c94" providerId="ADAL" clId="{87F30659-CBCB-4C7B-B37D-330AEBC9C349}" dt="2023-02-06T21:10:27.644" v="66" actId="478"/>
          <ac:spMkLst>
            <pc:docMk/>
            <pc:sldMk cId="0" sldId="265"/>
            <ac:spMk id="2071" creationId="{00000000-0000-0000-0000-000000000000}"/>
          </ac:spMkLst>
        </pc:spChg>
        <pc:picChg chg="add mod">
          <ac:chgData name="Kerri Cunningham" userId="d655ace8-ee12-4979-8db1-e11294b53c94" providerId="ADAL" clId="{87F30659-CBCB-4C7B-B37D-330AEBC9C349}" dt="2023-02-06T21:17:59.724" v="169"/>
          <ac:picMkLst>
            <pc:docMk/>
            <pc:sldMk cId="0" sldId="265"/>
            <ac:picMk id="6" creationId="{3FA5B895-5D74-F3DC-866C-6FF517E1797E}"/>
          </ac:picMkLst>
        </pc:picChg>
      </pc:sldChg>
      <pc:sldChg chg="addSp delSp modSp mod">
        <pc:chgData name="Kerri Cunningham" userId="d655ace8-ee12-4979-8db1-e11294b53c94" providerId="ADAL" clId="{87F30659-CBCB-4C7B-B37D-330AEBC9C349}" dt="2023-02-06T21:18:03.286" v="170"/>
        <pc:sldMkLst>
          <pc:docMk/>
          <pc:sldMk cId="0" sldId="266"/>
        </pc:sldMkLst>
        <pc:spChg chg="add mod">
          <ac:chgData name="Kerri Cunningham" userId="d655ace8-ee12-4979-8db1-e11294b53c94" providerId="ADAL" clId="{87F30659-CBCB-4C7B-B37D-330AEBC9C349}" dt="2023-02-06T21:10:36.684" v="69" actId="478"/>
          <ac:spMkLst>
            <pc:docMk/>
            <pc:sldMk cId="0" sldId="266"/>
            <ac:spMk id="3" creationId="{6B776F2E-8032-3F24-A210-BE05130891A7}"/>
          </ac:spMkLst>
        </pc:spChg>
        <pc:spChg chg="add del mod">
          <ac:chgData name="Kerri Cunningham" userId="d655ace8-ee12-4979-8db1-e11294b53c94" providerId="ADAL" clId="{87F30659-CBCB-4C7B-B37D-330AEBC9C349}" dt="2023-02-06T21:10:49.880" v="73" actId="478"/>
          <ac:spMkLst>
            <pc:docMk/>
            <pc:sldMk cId="0" sldId="266"/>
            <ac:spMk id="5" creationId="{376D2006-9954-3138-B55D-B0E37CE913A5}"/>
          </ac:spMkLst>
        </pc:spChg>
        <pc:spChg chg="add del mod">
          <ac:chgData name="Kerri Cunningham" userId="d655ace8-ee12-4979-8db1-e11294b53c94" providerId="ADAL" clId="{87F30659-CBCB-4C7B-B37D-330AEBC9C349}" dt="2023-02-06T21:10:49.880" v="73" actId="478"/>
          <ac:spMkLst>
            <pc:docMk/>
            <pc:sldMk cId="0" sldId="266"/>
            <ac:spMk id="7" creationId="{D0DF9EA6-C514-970B-372B-E207235D174F}"/>
          </ac:spMkLst>
        </pc:spChg>
        <pc:spChg chg="add del mod">
          <ac:chgData name="Kerri Cunningham" userId="d655ace8-ee12-4979-8db1-e11294b53c94" providerId="ADAL" clId="{87F30659-CBCB-4C7B-B37D-330AEBC9C349}" dt="2023-02-06T21:10:49.880" v="73" actId="478"/>
          <ac:spMkLst>
            <pc:docMk/>
            <pc:sldMk cId="0" sldId="266"/>
            <ac:spMk id="9" creationId="{7C351782-CE8A-D4AC-D6C3-CF06BE51A17D}"/>
          </ac:spMkLst>
        </pc:spChg>
        <pc:spChg chg="add del mod">
          <ac:chgData name="Kerri Cunningham" userId="d655ace8-ee12-4979-8db1-e11294b53c94" providerId="ADAL" clId="{87F30659-CBCB-4C7B-B37D-330AEBC9C349}" dt="2023-02-06T21:10:49.880" v="73" actId="478"/>
          <ac:spMkLst>
            <pc:docMk/>
            <pc:sldMk cId="0" sldId="266"/>
            <ac:spMk id="11" creationId="{A920059B-E39C-90F5-5F84-6601521609B6}"/>
          </ac:spMkLst>
        </pc:spChg>
        <pc:spChg chg="add del mod">
          <ac:chgData name="Kerri Cunningham" userId="d655ace8-ee12-4979-8db1-e11294b53c94" providerId="ADAL" clId="{87F30659-CBCB-4C7B-B37D-330AEBC9C349}" dt="2023-02-06T21:10:49.880" v="73" actId="478"/>
          <ac:spMkLst>
            <pc:docMk/>
            <pc:sldMk cId="0" sldId="266"/>
            <ac:spMk id="13" creationId="{63433C70-2757-63C0-57EE-311622FE17AD}"/>
          </ac:spMkLst>
        </pc:spChg>
        <pc:spChg chg="add del mod">
          <ac:chgData name="Kerri Cunningham" userId="d655ace8-ee12-4979-8db1-e11294b53c94" providerId="ADAL" clId="{87F30659-CBCB-4C7B-B37D-330AEBC9C349}" dt="2023-02-06T21:10:49.880" v="73" actId="478"/>
          <ac:spMkLst>
            <pc:docMk/>
            <pc:sldMk cId="0" sldId="266"/>
            <ac:spMk id="15" creationId="{FBA120B1-5D1D-D087-4DCD-5E9E47FB008E}"/>
          </ac:spMkLst>
        </pc:spChg>
        <pc:spChg chg="add del mod">
          <ac:chgData name="Kerri Cunningham" userId="d655ace8-ee12-4979-8db1-e11294b53c94" providerId="ADAL" clId="{87F30659-CBCB-4C7B-B37D-330AEBC9C349}" dt="2023-02-06T21:10:49.880" v="73" actId="478"/>
          <ac:spMkLst>
            <pc:docMk/>
            <pc:sldMk cId="0" sldId="266"/>
            <ac:spMk id="17" creationId="{C1F78541-9DE3-E473-7ADB-B019CCDB3093}"/>
          </ac:spMkLst>
        </pc:spChg>
        <pc:spChg chg="add del mod">
          <ac:chgData name="Kerri Cunningham" userId="d655ace8-ee12-4979-8db1-e11294b53c94" providerId="ADAL" clId="{87F30659-CBCB-4C7B-B37D-330AEBC9C349}" dt="2023-02-06T21:10:49.880" v="73" actId="478"/>
          <ac:spMkLst>
            <pc:docMk/>
            <pc:sldMk cId="0" sldId="266"/>
            <ac:spMk id="19" creationId="{B40C8E43-7BF5-9849-8CF9-DC9BE5E2AB2C}"/>
          </ac:spMkLst>
        </pc:spChg>
        <pc:spChg chg="add del mod">
          <ac:chgData name="Kerri Cunningham" userId="d655ace8-ee12-4979-8db1-e11294b53c94" providerId="ADAL" clId="{87F30659-CBCB-4C7B-B37D-330AEBC9C349}" dt="2023-02-06T21:10:49.880" v="73" actId="478"/>
          <ac:spMkLst>
            <pc:docMk/>
            <pc:sldMk cId="0" sldId="266"/>
            <ac:spMk id="21" creationId="{4A9FAAAB-049F-CA9A-FC96-43C2626A347C}"/>
          </ac:spMkLst>
        </pc:spChg>
        <pc:spChg chg="add del mod">
          <ac:chgData name="Kerri Cunningham" userId="d655ace8-ee12-4979-8db1-e11294b53c94" providerId="ADAL" clId="{87F30659-CBCB-4C7B-B37D-330AEBC9C349}" dt="2023-02-06T21:10:49.880" v="73" actId="478"/>
          <ac:spMkLst>
            <pc:docMk/>
            <pc:sldMk cId="0" sldId="266"/>
            <ac:spMk id="23" creationId="{4EAC6BCA-1912-DFF7-F0E3-3494199B1A3D}"/>
          </ac:spMkLst>
        </pc:spChg>
        <pc:spChg chg="add del mod">
          <ac:chgData name="Kerri Cunningham" userId="d655ace8-ee12-4979-8db1-e11294b53c94" providerId="ADAL" clId="{87F30659-CBCB-4C7B-B37D-330AEBC9C349}" dt="2023-02-06T21:10:49.880" v="73" actId="478"/>
          <ac:spMkLst>
            <pc:docMk/>
            <pc:sldMk cId="0" sldId="266"/>
            <ac:spMk id="25" creationId="{679CC619-C491-4F7E-8192-6F4863526CF6}"/>
          </ac:spMkLst>
        </pc:spChg>
        <pc:spChg chg="add del mod">
          <ac:chgData name="Kerri Cunningham" userId="d655ace8-ee12-4979-8db1-e11294b53c94" providerId="ADAL" clId="{87F30659-CBCB-4C7B-B37D-330AEBC9C349}" dt="2023-02-06T21:10:49.880" v="73" actId="478"/>
          <ac:spMkLst>
            <pc:docMk/>
            <pc:sldMk cId="0" sldId="266"/>
            <ac:spMk id="27" creationId="{84B97442-BC21-9AC3-942F-677EEEBE0A82}"/>
          </ac:spMkLst>
        </pc:spChg>
        <pc:spChg chg="add del mod">
          <ac:chgData name="Kerri Cunningham" userId="d655ace8-ee12-4979-8db1-e11294b53c94" providerId="ADAL" clId="{87F30659-CBCB-4C7B-B37D-330AEBC9C349}" dt="2023-02-06T21:11:00.880" v="75" actId="478"/>
          <ac:spMkLst>
            <pc:docMk/>
            <pc:sldMk cId="0" sldId="266"/>
            <ac:spMk id="29" creationId="{EBAE215E-7EE3-7AD9-8FAC-F95D0A0983A9}"/>
          </ac:spMkLst>
        </pc:spChg>
        <pc:spChg chg="add del mod">
          <ac:chgData name="Kerri Cunningham" userId="d655ace8-ee12-4979-8db1-e11294b53c94" providerId="ADAL" clId="{87F30659-CBCB-4C7B-B37D-330AEBC9C349}" dt="2023-02-06T21:11:00.880" v="75" actId="478"/>
          <ac:spMkLst>
            <pc:docMk/>
            <pc:sldMk cId="0" sldId="266"/>
            <ac:spMk id="31" creationId="{7C3899F2-6F10-D10E-3278-EB669B015A43}"/>
          </ac:spMkLst>
        </pc:spChg>
        <pc:spChg chg="add del mod">
          <ac:chgData name="Kerri Cunningham" userId="d655ace8-ee12-4979-8db1-e11294b53c94" providerId="ADAL" clId="{87F30659-CBCB-4C7B-B37D-330AEBC9C349}" dt="2023-02-06T21:11:00.880" v="75" actId="478"/>
          <ac:spMkLst>
            <pc:docMk/>
            <pc:sldMk cId="0" sldId="266"/>
            <ac:spMk id="33" creationId="{E8EBA2B7-CB46-13A8-AFC8-F1452573C5E1}"/>
          </ac:spMkLst>
        </pc:spChg>
        <pc:spChg chg="add del mod">
          <ac:chgData name="Kerri Cunningham" userId="d655ace8-ee12-4979-8db1-e11294b53c94" providerId="ADAL" clId="{87F30659-CBCB-4C7B-B37D-330AEBC9C349}" dt="2023-02-06T21:11:00.880" v="75" actId="478"/>
          <ac:spMkLst>
            <pc:docMk/>
            <pc:sldMk cId="0" sldId="266"/>
            <ac:spMk id="35" creationId="{65A750FA-1A4E-087D-508B-1400BA447F22}"/>
          </ac:spMkLst>
        </pc:spChg>
        <pc:spChg chg="add del mod">
          <ac:chgData name="Kerri Cunningham" userId="d655ace8-ee12-4979-8db1-e11294b53c94" providerId="ADAL" clId="{87F30659-CBCB-4C7B-B37D-330AEBC9C349}" dt="2023-02-06T21:11:00.880" v="75" actId="478"/>
          <ac:spMkLst>
            <pc:docMk/>
            <pc:sldMk cId="0" sldId="266"/>
            <ac:spMk id="37" creationId="{EF899CB6-A268-FF73-3DD5-06713D335541}"/>
          </ac:spMkLst>
        </pc:spChg>
        <pc:spChg chg="add del mod">
          <ac:chgData name="Kerri Cunningham" userId="d655ace8-ee12-4979-8db1-e11294b53c94" providerId="ADAL" clId="{87F30659-CBCB-4C7B-B37D-330AEBC9C349}" dt="2023-02-06T21:11:00.880" v="75" actId="478"/>
          <ac:spMkLst>
            <pc:docMk/>
            <pc:sldMk cId="0" sldId="266"/>
            <ac:spMk id="39" creationId="{3326E9AA-DA58-F33D-B2F7-DF42E1B42EBE}"/>
          </ac:spMkLst>
        </pc:spChg>
        <pc:spChg chg="add del mod">
          <ac:chgData name="Kerri Cunningham" userId="d655ace8-ee12-4979-8db1-e11294b53c94" providerId="ADAL" clId="{87F30659-CBCB-4C7B-B37D-330AEBC9C349}" dt="2023-02-06T21:11:00.880" v="75" actId="478"/>
          <ac:spMkLst>
            <pc:docMk/>
            <pc:sldMk cId="0" sldId="266"/>
            <ac:spMk id="41" creationId="{9DF4D57A-1E9F-C927-95B9-70D0141040DB}"/>
          </ac:spMkLst>
        </pc:spChg>
        <pc:spChg chg="add del mod">
          <ac:chgData name="Kerri Cunningham" userId="d655ace8-ee12-4979-8db1-e11294b53c94" providerId="ADAL" clId="{87F30659-CBCB-4C7B-B37D-330AEBC9C349}" dt="2023-02-06T21:11:00.880" v="75" actId="478"/>
          <ac:spMkLst>
            <pc:docMk/>
            <pc:sldMk cId="0" sldId="266"/>
            <ac:spMk id="43" creationId="{2A4E758A-9676-A7B8-AECF-4D00E26EC3A8}"/>
          </ac:spMkLst>
        </pc:spChg>
        <pc:spChg chg="add del mod">
          <ac:chgData name="Kerri Cunningham" userId="d655ace8-ee12-4979-8db1-e11294b53c94" providerId="ADAL" clId="{87F30659-CBCB-4C7B-B37D-330AEBC9C349}" dt="2023-02-06T21:11:00.880" v="75" actId="478"/>
          <ac:spMkLst>
            <pc:docMk/>
            <pc:sldMk cId="0" sldId="266"/>
            <ac:spMk id="45" creationId="{5C9E39FB-C3DC-2A5B-E01D-09A67411D462}"/>
          </ac:spMkLst>
        </pc:spChg>
        <pc:spChg chg="add del mod">
          <ac:chgData name="Kerri Cunningham" userId="d655ace8-ee12-4979-8db1-e11294b53c94" providerId="ADAL" clId="{87F30659-CBCB-4C7B-B37D-330AEBC9C349}" dt="2023-02-06T21:11:00.880" v="75" actId="478"/>
          <ac:spMkLst>
            <pc:docMk/>
            <pc:sldMk cId="0" sldId="266"/>
            <ac:spMk id="47" creationId="{25EC9BAD-D9B3-D5CB-A093-DC568C4032C4}"/>
          </ac:spMkLst>
        </pc:spChg>
        <pc:spChg chg="add del mod">
          <ac:chgData name="Kerri Cunningham" userId="d655ace8-ee12-4979-8db1-e11294b53c94" providerId="ADAL" clId="{87F30659-CBCB-4C7B-B37D-330AEBC9C349}" dt="2023-02-06T21:11:00.880" v="75" actId="478"/>
          <ac:spMkLst>
            <pc:docMk/>
            <pc:sldMk cId="0" sldId="266"/>
            <ac:spMk id="49" creationId="{8B5686B7-AF23-44FA-C059-9795F7ACC77C}"/>
          </ac:spMkLst>
        </pc:spChg>
        <pc:spChg chg="add del mod">
          <ac:chgData name="Kerri Cunningham" userId="d655ace8-ee12-4979-8db1-e11294b53c94" providerId="ADAL" clId="{87F30659-CBCB-4C7B-B37D-330AEBC9C349}" dt="2023-02-06T21:11:00.880" v="75" actId="478"/>
          <ac:spMkLst>
            <pc:docMk/>
            <pc:sldMk cId="0" sldId="266"/>
            <ac:spMk id="51" creationId="{045B1147-BE29-D8A2-27E2-094DABC73444}"/>
          </ac:spMkLst>
        </pc:spChg>
        <pc:spChg chg="add del">
          <ac:chgData name="Kerri Cunningham" userId="d655ace8-ee12-4979-8db1-e11294b53c94" providerId="ADAL" clId="{87F30659-CBCB-4C7B-B37D-330AEBC9C349}" dt="2023-02-06T21:10:52.770" v="74" actId="478"/>
          <ac:spMkLst>
            <pc:docMk/>
            <pc:sldMk cId="0" sldId="266"/>
            <ac:spMk id="2088"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89"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0"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1"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2"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3"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4" creationId="{00000000-0000-0000-0000-000000000000}"/>
          </ac:spMkLst>
        </pc:spChg>
        <pc:spChg chg="del">
          <ac:chgData name="Kerri Cunningham" userId="d655ace8-ee12-4979-8db1-e11294b53c94" providerId="ADAL" clId="{87F30659-CBCB-4C7B-B37D-330AEBC9C349}" dt="2023-02-06T21:10:36.684" v="69" actId="478"/>
          <ac:spMkLst>
            <pc:docMk/>
            <pc:sldMk cId="0" sldId="266"/>
            <ac:spMk id="2095"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6"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7"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8"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099"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0"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1"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2"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3"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4"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5"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6" creationId="{00000000-0000-0000-0000-000000000000}"/>
          </ac:spMkLst>
        </pc:spChg>
        <pc:spChg chg="add del">
          <ac:chgData name="Kerri Cunningham" userId="d655ace8-ee12-4979-8db1-e11294b53c94" providerId="ADAL" clId="{87F30659-CBCB-4C7B-B37D-330AEBC9C349}" dt="2023-02-06T21:10:52.770" v="74" actId="478"/>
          <ac:spMkLst>
            <pc:docMk/>
            <pc:sldMk cId="0" sldId="266"/>
            <ac:spMk id="2107" creationId="{00000000-0000-0000-0000-000000000000}"/>
          </ac:spMkLst>
        </pc:spChg>
        <pc:grpChg chg="add del mod">
          <ac:chgData name="Kerri Cunningham" userId="d655ace8-ee12-4979-8db1-e11294b53c94" providerId="ADAL" clId="{87F30659-CBCB-4C7B-B37D-330AEBC9C349}" dt="2023-02-06T21:11:09.779" v="77" actId="14100"/>
          <ac:grpSpMkLst>
            <pc:docMk/>
            <pc:sldMk cId="0" sldId="266"/>
            <ac:grpSpMk id="2085" creationId="{00000000-0000-0000-0000-000000000000}"/>
          </ac:grpSpMkLst>
        </pc:grpChg>
        <pc:picChg chg="add mod">
          <ac:chgData name="Kerri Cunningham" userId="d655ace8-ee12-4979-8db1-e11294b53c94" providerId="ADAL" clId="{87F30659-CBCB-4C7B-B37D-330AEBC9C349}" dt="2023-02-06T21:18:03.286" v="170"/>
          <ac:picMkLst>
            <pc:docMk/>
            <pc:sldMk cId="0" sldId="266"/>
            <ac:picMk id="52" creationId="{7A3FD530-A31E-7995-06E4-B2E71D318366}"/>
          </ac:picMkLst>
        </pc:picChg>
      </pc:sldChg>
      <pc:sldChg chg="addSp delSp modSp mod">
        <pc:chgData name="Kerri Cunningham" userId="d655ace8-ee12-4979-8db1-e11294b53c94" providerId="ADAL" clId="{87F30659-CBCB-4C7B-B37D-330AEBC9C349}" dt="2023-02-06T21:18:09.024" v="171"/>
        <pc:sldMkLst>
          <pc:docMk/>
          <pc:sldMk cId="0" sldId="267"/>
        </pc:sldMkLst>
        <pc:spChg chg="add mod">
          <ac:chgData name="Kerri Cunningham" userId="d655ace8-ee12-4979-8db1-e11294b53c94" providerId="ADAL" clId="{87F30659-CBCB-4C7B-B37D-330AEBC9C349}" dt="2023-02-06T21:10:33.349" v="68" actId="478"/>
          <ac:spMkLst>
            <pc:docMk/>
            <pc:sldMk cId="0" sldId="267"/>
            <ac:spMk id="3" creationId="{EDD4D149-EFA5-B452-EA34-8082F41F33D7}"/>
          </ac:spMkLst>
        </pc:spChg>
        <pc:spChg chg="del">
          <ac:chgData name="Kerri Cunningham" userId="d655ace8-ee12-4979-8db1-e11294b53c94" providerId="ADAL" clId="{87F30659-CBCB-4C7B-B37D-330AEBC9C349}" dt="2023-02-06T21:10:33.349" v="68" actId="478"/>
          <ac:spMkLst>
            <pc:docMk/>
            <pc:sldMk cId="0" sldId="267"/>
            <ac:spMk id="2129" creationId="{00000000-0000-0000-0000-000000000000}"/>
          </ac:spMkLst>
        </pc:spChg>
        <pc:graphicFrameChg chg="del">
          <ac:chgData name="Kerri Cunningham" userId="d655ace8-ee12-4979-8db1-e11294b53c94" providerId="ADAL" clId="{87F30659-CBCB-4C7B-B37D-330AEBC9C349}" dt="2023-02-06T21:10:31.491" v="67" actId="478"/>
          <ac:graphicFrameMkLst>
            <pc:docMk/>
            <pc:sldMk cId="0" sldId="267"/>
            <ac:graphicFrameMk id="2130" creationId="{00000000-0000-0000-0000-000000000000}"/>
          </ac:graphicFrameMkLst>
        </pc:graphicFrameChg>
        <pc:picChg chg="add mod">
          <ac:chgData name="Kerri Cunningham" userId="d655ace8-ee12-4979-8db1-e11294b53c94" providerId="ADAL" clId="{87F30659-CBCB-4C7B-B37D-330AEBC9C349}" dt="2023-02-06T21:18:09.024" v="171"/>
          <ac:picMkLst>
            <pc:docMk/>
            <pc:sldMk cId="0" sldId="267"/>
            <ac:picMk id="4" creationId="{F1A3B9F9-A291-1A57-490E-CA748E081234}"/>
          </ac:picMkLst>
        </pc:picChg>
      </pc:sldChg>
      <pc:sldChg chg="addSp delSp modSp mod">
        <pc:chgData name="Kerri Cunningham" userId="d655ace8-ee12-4979-8db1-e11294b53c94" providerId="ADAL" clId="{87F30659-CBCB-4C7B-B37D-330AEBC9C349}" dt="2023-02-06T21:18:12.226" v="172"/>
        <pc:sldMkLst>
          <pc:docMk/>
          <pc:sldMk cId="0" sldId="268"/>
        </pc:sldMkLst>
        <pc:spChg chg="add mod">
          <ac:chgData name="Kerri Cunningham" userId="d655ace8-ee12-4979-8db1-e11294b53c94" providerId="ADAL" clId="{87F30659-CBCB-4C7B-B37D-330AEBC9C349}" dt="2023-02-06T21:11:52.670" v="84" actId="478"/>
          <ac:spMkLst>
            <pc:docMk/>
            <pc:sldMk cId="0" sldId="268"/>
            <ac:spMk id="3" creationId="{F174E3DA-8303-5443-1D95-8B81C2CE334C}"/>
          </ac:spMkLst>
        </pc:spChg>
        <pc:spChg chg="add del">
          <ac:chgData name="Kerri Cunningham" userId="d655ace8-ee12-4979-8db1-e11294b53c94" providerId="ADAL" clId="{87F30659-CBCB-4C7B-B37D-330AEBC9C349}" dt="2023-02-06T21:11:49.655" v="83" actId="478"/>
          <ac:spMkLst>
            <pc:docMk/>
            <pc:sldMk cId="0" sldId="268"/>
            <ac:spMk id="2135" creationId="{00000000-0000-0000-0000-000000000000}"/>
          </ac:spMkLst>
        </pc:spChg>
        <pc:spChg chg="del">
          <ac:chgData name="Kerri Cunningham" userId="d655ace8-ee12-4979-8db1-e11294b53c94" providerId="ADAL" clId="{87F30659-CBCB-4C7B-B37D-330AEBC9C349}" dt="2023-02-06T21:11:52.670" v="84" actId="478"/>
          <ac:spMkLst>
            <pc:docMk/>
            <pc:sldMk cId="0" sldId="268"/>
            <ac:spMk id="2136"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37"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38"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39"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40"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41"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42"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47"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48"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49"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0"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1"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2"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3"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4"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5"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6"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7"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8"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59" creationId="{00000000-0000-0000-0000-000000000000}"/>
          </ac:spMkLst>
        </pc:spChg>
        <pc:spChg chg="add del">
          <ac:chgData name="Kerri Cunningham" userId="d655ace8-ee12-4979-8db1-e11294b53c94" providerId="ADAL" clId="{87F30659-CBCB-4C7B-B37D-330AEBC9C349}" dt="2023-02-06T21:11:52.670" v="84" actId="478"/>
          <ac:spMkLst>
            <pc:docMk/>
            <pc:sldMk cId="0" sldId="268"/>
            <ac:spMk id="2160" creationId="{00000000-0000-0000-0000-000000000000}"/>
          </ac:spMkLst>
        </pc:spChg>
        <pc:picChg chg="add mod">
          <ac:chgData name="Kerri Cunningham" userId="d655ace8-ee12-4979-8db1-e11294b53c94" providerId="ADAL" clId="{87F30659-CBCB-4C7B-B37D-330AEBC9C349}" dt="2023-02-06T21:18:12.226" v="172"/>
          <ac:picMkLst>
            <pc:docMk/>
            <pc:sldMk cId="0" sldId="268"/>
            <ac:picMk id="4" creationId="{DBB536F9-6051-27DF-0B90-356FC7D8CF8F}"/>
          </ac:picMkLst>
        </pc:picChg>
        <pc:cxnChg chg="add del">
          <ac:chgData name="Kerri Cunningham" userId="d655ace8-ee12-4979-8db1-e11294b53c94" providerId="ADAL" clId="{87F30659-CBCB-4C7B-B37D-330AEBC9C349}" dt="2023-02-06T21:11:52.670" v="84" actId="478"/>
          <ac:cxnSpMkLst>
            <pc:docMk/>
            <pc:sldMk cId="0" sldId="268"/>
            <ac:cxnSpMk id="2143" creationId="{00000000-0000-0000-0000-000000000000}"/>
          </ac:cxnSpMkLst>
        </pc:cxnChg>
        <pc:cxnChg chg="add del">
          <ac:chgData name="Kerri Cunningham" userId="d655ace8-ee12-4979-8db1-e11294b53c94" providerId="ADAL" clId="{87F30659-CBCB-4C7B-B37D-330AEBC9C349}" dt="2023-02-06T21:11:52.670" v="84" actId="478"/>
          <ac:cxnSpMkLst>
            <pc:docMk/>
            <pc:sldMk cId="0" sldId="268"/>
            <ac:cxnSpMk id="2144" creationId="{00000000-0000-0000-0000-000000000000}"/>
          </ac:cxnSpMkLst>
        </pc:cxnChg>
        <pc:cxnChg chg="add del">
          <ac:chgData name="Kerri Cunningham" userId="d655ace8-ee12-4979-8db1-e11294b53c94" providerId="ADAL" clId="{87F30659-CBCB-4C7B-B37D-330AEBC9C349}" dt="2023-02-06T21:11:52.670" v="84" actId="478"/>
          <ac:cxnSpMkLst>
            <pc:docMk/>
            <pc:sldMk cId="0" sldId="268"/>
            <ac:cxnSpMk id="2145" creationId="{00000000-0000-0000-0000-000000000000}"/>
          </ac:cxnSpMkLst>
        </pc:cxnChg>
        <pc:cxnChg chg="add del">
          <ac:chgData name="Kerri Cunningham" userId="d655ace8-ee12-4979-8db1-e11294b53c94" providerId="ADAL" clId="{87F30659-CBCB-4C7B-B37D-330AEBC9C349}" dt="2023-02-06T21:11:52.670" v="84" actId="478"/>
          <ac:cxnSpMkLst>
            <pc:docMk/>
            <pc:sldMk cId="0" sldId="268"/>
            <ac:cxnSpMk id="2146" creationId="{00000000-0000-0000-0000-000000000000}"/>
          </ac:cxnSpMkLst>
        </pc:cxnChg>
        <pc:cxnChg chg="add del">
          <ac:chgData name="Kerri Cunningham" userId="d655ace8-ee12-4979-8db1-e11294b53c94" providerId="ADAL" clId="{87F30659-CBCB-4C7B-B37D-330AEBC9C349}" dt="2023-02-06T21:11:52.670" v="84" actId="478"/>
          <ac:cxnSpMkLst>
            <pc:docMk/>
            <pc:sldMk cId="0" sldId="268"/>
            <ac:cxnSpMk id="2161" creationId="{00000000-0000-0000-0000-000000000000}"/>
          </ac:cxnSpMkLst>
        </pc:cxnChg>
        <pc:cxnChg chg="add del">
          <ac:chgData name="Kerri Cunningham" userId="d655ace8-ee12-4979-8db1-e11294b53c94" providerId="ADAL" clId="{87F30659-CBCB-4C7B-B37D-330AEBC9C349}" dt="2023-02-06T21:11:52.670" v="84" actId="478"/>
          <ac:cxnSpMkLst>
            <pc:docMk/>
            <pc:sldMk cId="0" sldId="268"/>
            <ac:cxnSpMk id="2162" creationId="{00000000-0000-0000-0000-000000000000}"/>
          </ac:cxnSpMkLst>
        </pc:cxnChg>
        <pc:cxnChg chg="add del">
          <ac:chgData name="Kerri Cunningham" userId="d655ace8-ee12-4979-8db1-e11294b53c94" providerId="ADAL" clId="{87F30659-CBCB-4C7B-B37D-330AEBC9C349}" dt="2023-02-06T21:11:52.670" v="84" actId="478"/>
          <ac:cxnSpMkLst>
            <pc:docMk/>
            <pc:sldMk cId="0" sldId="268"/>
            <ac:cxnSpMk id="2163" creationId="{00000000-0000-0000-0000-000000000000}"/>
          </ac:cxnSpMkLst>
        </pc:cxnChg>
      </pc:sldChg>
      <pc:sldChg chg="addSp delSp modSp mod">
        <pc:chgData name="Kerri Cunningham" userId="d655ace8-ee12-4979-8db1-e11294b53c94" providerId="ADAL" clId="{87F30659-CBCB-4C7B-B37D-330AEBC9C349}" dt="2023-02-06T21:18:15.147" v="173"/>
        <pc:sldMkLst>
          <pc:docMk/>
          <pc:sldMk cId="0" sldId="269"/>
        </pc:sldMkLst>
        <pc:spChg chg="add mod">
          <ac:chgData name="Kerri Cunningham" userId="d655ace8-ee12-4979-8db1-e11294b53c94" providerId="ADAL" clId="{87F30659-CBCB-4C7B-B37D-330AEBC9C349}" dt="2023-02-06T21:12:02.295" v="85" actId="478"/>
          <ac:spMkLst>
            <pc:docMk/>
            <pc:sldMk cId="0" sldId="269"/>
            <ac:spMk id="3" creationId="{959A601F-F9E1-754A-06A3-F42B12E23DEE}"/>
          </ac:spMkLst>
        </pc:spChg>
        <pc:spChg chg="add mod">
          <ac:chgData name="Kerri Cunningham" userId="d655ace8-ee12-4979-8db1-e11294b53c94" providerId="ADAL" clId="{87F30659-CBCB-4C7B-B37D-330AEBC9C349}" dt="2023-02-06T21:12:05.749" v="86" actId="478"/>
          <ac:spMkLst>
            <pc:docMk/>
            <pc:sldMk cId="0" sldId="269"/>
            <ac:spMk id="5" creationId="{5A1F5A7D-8731-C94C-3984-BD33A4A89C68}"/>
          </ac:spMkLst>
        </pc:spChg>
        <pc:spChg chg="del">
          <ac:chgData name="Kerri Cunningham" userId="d655ace8-ee12-4979-8db1-e11294b53c94" providerId="ADAL" clId="{87F30659-CBCB-4C7B-B37D-330AEBC9C349}" dt="2023-02-06T21:12:02.295" v="85" actId="478"/>
          <ac:spMkLst>
            <pc:docMk/>
            <pc:sldMk cId="0" sldId="269"/>
            <ac:spMk id="2172" creationId="{00000000-0000-0000-0000-000000000000}"/>
          </ac:spMkLst>
        </pc:spChg>
        <pc:spChg chg="del mod">
          <ac:chgData name="Kerri Cunningham" userId="d655ace8-ee12-4979-8db1-e11294b53c94" providerId="ADAL" clId="{87F30659-CBCB-4C7B-B37D-330AEBC9C349}" dt="2023-02-06T21:12:12.475" v="88" actId="478"/>
          <ac:spMkLst>
            <pc:docMk/>
            <pc:sldMk cId="0" sldId="269"/>
            <ac:spMk id="2173" creationId="{00000000-0000-0000-0000-000000000000}"/>
          </ac:spMkLst>
        </pc:spChg>
        <pc:spChg chg="del">
          <ac:chgData name="Kerri Cunningham" userId="d655ace8-ee12-4979-8db1-e11294b53c94" providerId="ADAL" clId="{87F30659-CBCB-4C7B-B37D-330AEBC9C349}" dt="2023-02-06T21:12:05.749" v="86" actId="478"/>
          <ac:spMkLst>
            <pc:docMk/>
            <pc:sldMk cId="0" sldId="269"/>
            <ac:spMk id="2174" creationId="{00000000-0000-0000-0000-000000000000}"/>
          </ac:spMkLst>
        </pc:spChg>
        <pc:picChg chg="add mod">
          <ac:chgData name="Kerri Cunningham" userId="d655ace8-ee12-4979-8db1-e11294b53c94" providerId="ADAL" clId="{87F30659-CBCB-4C7B-B37D-330AEBC9C349}" dt="2023-02-06T21:18:15.147" v="173"/>
          <ac:picMkLst>
            <pc:docMk/>
            <pc:sldMk cId="0" sldId="269"/>
            <ac:picMk id="6" creationId="{ACBDFA51-5431-78B9-80D9-A48E12635354}"/>
          </ac:picMkLst>
        </pc:picChg>
      </pc:sldChg>
      <pc:sldChg chg="addSp delSp modSp mod">
        <pc:chgData name="Kerri Cunningham" userId="d655ace8-ee12-4979-8db1-e11294b53c94" providerId="ADAL" clId="{87F30659-CBCB-4C7B-B37D-330AEBC9C349}" dt="2023-02-06T21:18:17.631" v="174"/>
        <pc:sldMkLst>
          <pc:docMk/>
          <pc:sldMk cId="0" sldId="270"/>
        </pc:sldMkLst>
        <pc:spChg chg="add mod">
          <ac:chgData name="Kerri Cunningham" userId="d655ace8-ee12-4979-8db1-e11294b53c94" providerId="ADAL" clId="{87F30659-CBCB-4C7B-B37D-330AEBC9C349}" dt="2023-02-06T21:12:17.084" v="89" actId="478"/>
          <ac:spMkLst>
            <pc:docMk/>
            <pc:sldMk cId="0" sldId="270"/>
            <ac:spMk id="3" creationId="{275DEA5D-906C-7CEB-BC89-DE4602713C80}"/>
          </ac:spMkLst>
        </pc:spChg>
        <pc:spChg chg="del">
          <ac:chgData name="Kerri Cunningham" userId="d655ace8-ee12-4979-8db1-e11294b53c94" providerId="ADAL" clId="{87F30659-CBCB-4C7B-B37D-330AEBC9C349}" dt="2023-02-06T21:12:17.084" v="89" actId="478"/>
          <ac:spMkLst>
            <pc:docMk/>
            <pc:sldMk cId="0" sldId="270"/>
            <ac:spMk id="2191" creationId="{00000000-0000-0000-0000-000000000000}"/>
          </ac:spMkLst>
        </pc:spChg>
        <pc:picChg chg="add mod">
          <ac:chgData name="Kerri Cunningham" userId="d655ace8-ee12-4979-8db1-e11294b53c94" providerId="ADAL" clId="{87F30659-CBCB-4C7B-B37D-330AEBC9C349}" dt="2023-02-06T21:18:17.631" v="174"/>
          <ac:picMkLst>
            <pc:docMk/>
            <pc:sldMk cId="0" sldId="270"/>
            <ac:picMk id="4" creationId="{EFC6CAB7-4B35-7089-BF80-1D9141DF480F}"/>
          </ac:picMkLst>
        </pc:picChg>
      </pc:sldChg>
      <pc:sldChg chg="del">
        <pc:chgData name="Kerri Cunningham" userId="d655ace8-ee12-4979-8db1-e11294b53c94" providerId="ADAL" clId="{87F30659-CBCB-4C7B-B37D-330AEBC9C349}" dt="2023-02-06T21:11:22.922" v="78" actId="47"/>
        <pc:sldMkLst>
          <pc:docMk/>
          <pc:sldMk cId="0" sldId="271"/>
        </pc:sldMkLst>
      </pc:sldChg>
      <pc:sldChg chg="addSp delSp modSp mod">
        <pc:chgData name="Kerri Cunningham" userId="d655ace8-ee12-4979-8db1-e11294b53c94" providerId="ADAL" clId="{87F30659-CBCB-4C7B-B37D-330AEBC9C349}" dt="2023-02-06T21:18:19.756" v="175"/>
        <pc:sldMkLst>
          <pc:docMk/>
          <pc:sldMk cId="0" sldId="272"/>
        </pc:sldMkLst>
        <pc:spChg chg="add del mod">
          <ac:chgData name="Kerri Cunningham" userId="d655ace8-ee12-4979-8db1-e11294b53c94" providerId="ADAL" clId="{87F30659-CBCB-4C7B-B37D-330AEBC9C349}" dt="2023-02-06T21:11:28.226" v="80" actId="478"/>
          <ac:spMkLst>
            <pc:docMk/>
            <pc:sldMk cId="0" sldId="272"/>
            <ac:spMk id="3" creationId="{DBA1FA4E-282C-E5A1-D7BA-225D4876112C}"/>
          </ac:spMkLst>
        </pc:spChg>
        <pc:spChg chg="del">
          <ac:chgData name="Kerri Cunningham" userId="d655ace8-ee12-4979-8db1-e11294b53c94" providerId="ADAL" clId="{87F30659-CBCB-4C7B-B37D-330AEBC9C349}" dt="2023-02-06T21:11:26.655" v="79" actId="478"/>
          <ac:spMkLst>
            <pc:docMk/>
            <pc:sldMk cId="0" sldId="272"/>
            <ac:spMk id="2215" creationId="{00000000-0000-0000-0000-000000000000}"/>
          </ac:spMkLst>
        </pc:spChg>
        <pc:spChg chg="mod">
          <ac:chgData name="Kerri Cunningham" userId="d655ace8-ee12-4979-8db1-e11294b53c94" providerId="ADAL" clId="{87F30659-CBCB-4C7B-B37D-330AEBC9C349}" dt="2023-02-06T21:11:37.099" v="81" actId="20577"/>
          <ac:spMkLst>
            <pc:docMk/>
            <pc:sldMk cId="0" sldId="272"/>
            <ac:spMk id="2216" creationId="{00000000-0000-0000-0000-000000000000}"/>
          </ac:spMkLst>
        </pc:spChg>
        <pc:picChg chg="add mod">
          <ac:chgData name="Kerri Cunningham" userId="d655ace8-ee12-4979-8db1-e11294b53c94" providerId="ADAL" clId="{87F30659-CBCB-4C7B-B37D-330AEBC9C349}" dt="2023-02-06T21:18:19.756" v="175"/>
          <ac:picMkLst>
            <pc:docMk/>
            <pc:sldMk cId="0" sldId="272"/>
            <ac:picMk id="4" creationId="{5F8BB5B2-2EDE-596A-BA6D-53AF46F25974}"/>
          </ac:picMkLst>
        </pc:picChg>
      </pc:sldChg>
      <pc:sldChg chg="addSp delSp modSp mod">
        <pc:chgData name="Kerri Cunningham" userId="d655ace8-ee12-4979-8db1-e11294b53c94" providerId="ADAL" clId="{87F30659-CBCB-4C7B-B37D-330AEBC9C349}" dt="2023-02-06T21:18:21.940" v="176"/>
        <pc:sldMkLst>
          <pc:docMk/>
          <pc:sldMk cId="0" sldId="273"/>
        </pc:sldMkLst>
        <pc:spChg chg="add mod">
          <ac:chgData name="Kerri Cunningham" userId="d655ace8-ee12-4979-8db1-e11294b53c94" providerId="ADAL" clId="{87F30659-CBCB-4C7B-B37D-330AEBC9C349}" dt="2023-02-06T21:12:28.824" v="91" actId="478"/>
          <ac:spMkLst>
            <pc:docMk/>
            <pc:sldMk cId="0" sldId="273"/>
            <ac:spMk id="3" creationId="{EF2F63D9-4E51-54D7-AFCE-DD520C66595C}"/>
          </ac:spMkLst>
        </pc:spChg>
        <pc:spChg chg="del">
          <ac:chgData name="Kerri Cunningham" userId="d655ace8-ee12-4979-8db1-e11294b53c94" providerId="ADAL" clId="{87F30659-CBCB-4C7B-B37D-330AEBC9C349}" dt="2023-02-06T21:12:28.824" v="91" actId="478"/>
          <ac:spMkLst>
            <pc:docMk/>
            <pc:sldMk cId="0" sldId="273"/>
            <ac:spMk id="2248" creationId="{00000000-0000-0000-0000-000000000000}"/>
          </ac:spMkLst>
        </pc:spChg>
        <pc:spChg chg="del">
          <ac:chgData name="Kerri Cunningham" userId="d655ace8-ee12-4979-8db1-e11294b53c94" providerId="ADAL" clId="{87F30659-CBCB-4C7B-B37D-330AEBC9C349}" dt="2023-02-06T21:12:37.150" v="92" actId="478"/>
          <ac:spMkLst>
            <pc:docMk/>
            <pc:sldMk cId="0" sldId="273"/>
            <ac:spMk id="2252" creationId="{00000000-0000-0000-0000-000000000000}"/>
          </ac:spMkLst>
        </pc:spChg>
        <pc:spChg chg="del">
          <ac:chgData name="Kerri Cunningham" userId="d655ace8-ee12-4979-8db1-e11294b53c94" providerId="ADAL" clId="{87F30659-CBCB-4C7B-B37D-330AEBC9C349}" dt="2023-02-06T21:12:37.150" v="92" actId="478"/>
          <ac:spMkLst>
            <pc:docMk/>
            <pc:sldMk cId="0" sldId="273"/>
            <ac:spMk id="2253" creationId="{00000000-0000-0000-0000-000000000000}"/>
          </ac:spMkLst>
        </pc:spChg>
        <pc:spChg chg="del">
          <ac:chgData name="Kerri Cunningham" userId="d655ace8-ee12-4979-8db1-e11294b53c94" providerId="ADAL" clId="{87F30659-CBCB-4C7B-B37D-330AEBC9C349}" dt="2023-02-06T21:12:37.150" v="92" actId="478"/>
          <ac:spMkLst>
            <pc:docMk/>
            <pc:sldMk cId="0" sldId="273"/>
            <ac:spMk id="2254" creationId="{00000000-0000-0000-0000-000000000000}"/>
          </ac:spMkLst>
        </pc:spChg>
        <pc:spChg chg="del">
          <ac:chgData name="Kerri Cunningham" userId="d655ace8-ee12-4979-8db1-e11294b53c94" providerId="ADAL" clId="{87F30659-CBCB-4C7B-B37D-330AEBC9C349}" dt="2023-02-06T21:12:25.309" v="90" actId="478"/>
          <ac:spMkLst>
            <pc:docMk/>
            <pc:sldMk cId="0" sldId="273"/>
            <ac:spMk id="2255" creationId="{00000000-0000-0000-0000-000000000000}"/>
          </ac:spMkLst>
        </pc:spChg>
        <pc:grpChg chg="mod">
          <ac:chgData name="Kerri Cunningham" userId="d655ace8-ee12-4979-8db1-e11294b53c94" providerId="ADAL" clId="{87F30659-CBCB-4C7B-B37D-330AEBC9C349}" dt="2023-02-06T21:12:43.410" v="94" actId="14100"/>
          <ac:grpSpMkLst>
            <pc:docMk/>
            <pc:sldMk cId="0" sldId="273"/>
            <ac:grpSpMk id="2249" creationId="{00000000-0000-0000-0000-000000000000}"/>
          </ac:grpSpMkLst>
        </pc:grpChg>
        <pc:graphicFrameChg chg="del">
          <ac:chgData name="Kerri Cunningham" userId="d655ace8-ee12-4979-8db1-e11294b53c94" providerId="ADAL" clId="{87F30659-CBCB-4C7B-B37D-330AEBC9C349}" dt="2023-02-06T21:12:40.368" v="93" actId="478"/>
          <ac:graphicFrameMkLst>
            <pc:docMk/>
            <pc:sldMk cId="0" sldId="273"/>
            <ac:graphicFrameMk id="2278" creationId="{00000000-0000-0000-0000-000000000000}"/>
          </ac:graphicFrameMkLst>
        </pc:graphicFrameChg>
        <pc:picChg chg="add mod">
          <ac:chgData name="Kerri Cunningham" userId="d655ace8-ee12-4979-8db1-e11294b53c94" providerId="ADAL" clId="{87F30659-CBCB-4C7B-B37D-330AEBC9C349}" dt="2023-02-06T21:18:21.940" v="176"/>
          <ac:picMkLst>
            <pc:docMk/>
            <pc:sldMk cId="0" sldId="273"/>
            <ac:picMk id="4" creationId="{A7A6D34F-C94B-DA60-2BD2-DDBE57D65EBE}"/>
          </ac:picMkLst>
        </pc:picChg>
      </pc:sldChg>
      <pc:sldChg chg="addSp delSp modSp mod">
        <pc:chgData name="Kerri Cunningham" userId="d655ace8-ee12-4979-8db1-e11294b53c94" providerId="ADAL" clId="{87F30659-CBCB-4C7B-B37D-330AEBC9C349}" dt="2023-02-06T21:18:23.680" v="177"/>
        <pc:sldMkLst>
          <pc:docMk/>
          <pc:sldMk cId="0" sldId="274"/>
        </pc:sldMkLst>
        <pc:spChg chg="add del mod">
          <ac:chgData name="Kerri Cunningham" userId="d655ace8-ee12-4979-8db1-e11294b53c94" providerId="ADAL" clId="{87F30659-CBCB-4C7B-B37D-330AEBC9C349}" dt="2023-02-06T21:12:50.552" v="96" actId="478"/>
          <ac:spMkLst>
            <pc:docMk/>
            <pc:sldMk cId="0" sldId="274"/>
            <ac:spMk id="3" creationId="{8E915CFE-B245-4381-BB06-A5846E4A5C2C}"/>
          </ac:spMkLst>
        </pc:spChg>
        <pc:spChg chg="add del mod">
          <ac:chgData name="Kerri Cunningham" userId="d655ace8-ee12-4979-8db1-e11294b53c94" providerId="ADAL" clId="{87F30659-CBCB-4C7B-B37D-330AEBC9C349}" dt="2023-02-06T21:12:56.953" v="98" actId="478"/>
          <ac:spMkLst>
            <pc:docMk/>
            <pc:sldMk cId="0" sldId="274"/>
            <ac:spMk id="5" creationId="{B711392E-32F8-FA80-B398-59E8FD020586}"/>
          </ac:spMkLst>
        </pc:spChg>
        <pc:spChg chg="add del mod">
          <ac:chgData name="Kerri Cunningham" userId="d655ace8-ee12-4979-8db1-e11294b53c94" providerId="ADAL" clId="{87F30659-CBCB-4C7B-B37D-330AEBC9C349}" dt="2023-02-06T21:13:03.664" v="101" actId="478"/>
          <ac:spMkLst>
            <pc:docMk/>
            <pc:sldMk cId="0" sldId="274"/>
            <ac:spMk id="7" creationId="{82FE9F67-DB4F-AF9E-5FFE-B31C701B0370}"/>
          </ac:spMkLst>
        </pc:spChg>
        <pc:spChg chg="add mod">
          <ac:chgData name="Kerri Cunningham" userId="d655ace8-ee12-4979-8db1-e11294b53c94" providerId="ADAL" clId="{87F30659-CBCB-4C7B-B37D-330AEBC9C349}" dt="2023-02-06T21:13:01.524" v="100" actId="478"/>
          <ac:spMkLst>
            <pc:docMk/>
            <pc:sldMk cId="0" sldId="274"/>
            <ac:spMk id="9" creationId="{448AAB6A-589A-24EB-C226-2FA990898305}"/>
          </ac:spMkLst>
        </pc:spChg>
        <pc:spChg chg="mod">
          <ac:chgData name="Kerri Cunningham" userId="d655ace8-ee12-4979-8db1-e11294b53c94" providerId="ADAL" clId="{87F30659-CBCB-4C7B-B37D-330AEBC9C349}" dt="2023-02-06T21:13:12.909" v="109" actId="20577"/>
          <ac:spMkLst>
            <pc:docMk/>
            <pc:sldMk cId="0" sldId="274"/>
            <ac:spMk id="2292" creationId="{00000000-0000-0000-0000-000000000000}"/>
          </ac:spMkLst>
        </pc:spChg>
        <pc:spChg chg="mod">
          <ac:chgData name="Kerri Cunningham" userId="d655ace8-ee12-4979-8db1-e11294b53c94" providerId="ADAL" clId="{87F30659-CBCB-4C7B-B37D-330AEBC9C349}" dt="2023-02-06T21:13:15.122" v="110" actId="20577"/>
          <ac:spMkLst>
            <pc:docMk/>
            <pc:sldMk cId="0" sldId="274"/>
            <ac:spMk id="2293" creationId="{00000000-0000-0000-0000-000000000000}"/>
          </ac:spMkLst>
        </pc:spChg>
        <pc:spChg chg="del">
          <ac:chgData name="Kerri Cunningham" userId="d655ace8-ee12-4979-8db1-e11294b53c94" providerId="ADAL" clId="{87F30659-CBCB-4C7B-B37D-330AEBC9C349}" dt="2023-02-06T21:12:54.429" v="97" actId="478"/>
          <ac:spMkLst>
            <pc:docMk/>
            <pc:sldMk cId="0" sldId="274"/>
            <ac:spMk id="2294" creationId="{00000000-0000-0000-0000-000000000000}"/>
          </ac:spMkLst>
        </pc:spChg>
        <pc:spChg chg="del">
          <ac:chgData name="Kerri Cunningham" userId="d655ace8-ee12-4979-8db1-e11294b53c94" providerId="ADAL" clId="{87F30659-CBCB-4C7B-B37D-330AEBC9C349}" dt="2023-02-06T21:13:01.524" v="100" actId="478"/>
          <ac:spMkLst>
            <pc:docMk/>
            <pc:sldMk cId="0" sldId="274"/>
            <ac:spMk id="2295" creationId="{00000000-0000-0000-0000-000000000000}"/>
          </ac:spMkLst>
        </pc:spChg>
        <pc:spChg chg="del">
          <ac:chgData name="Kerri Cunningham" userId="d655ace8-ee12-4979-8db1-e11294b53c94" providerId="ADAL" clId="{87F30659-CBCB-4C7B-B37D-330AEBC9C349}" dt="2023-02-06T21:12:59.605" v="99" actId="478"/>
          <ac:spMkLst>
            <pc:docMk/>
            <pc:sldMk cId="0" sldId="274"/>
            <ac:spMk id="2296" creationId="{00000000-0000-0000-0000-000000000000}"/>
          </ac:spMkLst>
        </pc:spChg>
        <pc:spChg chg="del">
          <ac:chgData name="Kerri Cunningham" userId="d655ace8-ee12-4979-8db1-e11294b53c94" providerId="ADAL" clId="{87F30659-CBCB-4C7B-B37D-330AEBC9C349}" dt="2023-02-06T21:12:47.397" v="95" actId="478"/>
          <ac:spMkLst>
            <pc:docMk/>
            <pc:sldMk cId="0" sldId="274"/>
            <ac:spMk id="2297" creationId="{00000000-0000-0000-0000-000000000000}"/>
          </ac:spMkLst>
        </pc:spChg>
        <pc:picChg chg="add mod">
          <ac:chgData name="Kerri Cunningham" userId="d655ace8-ee12-4979-8db1-e11294b53c94" providerId="ADAL" clId="{87F30659-CBCB-4C7B-B37D-330AEBC9C349}" dt="2023-02-06T21:18:23.680" v="177"/>
          <ac:picMkLst>
            <pc:docMk/>
            <pc:sldMk cId="0" sldId="274"/>
            <ac:picMk id="10" creationId="{89545D91-71C9-6C93-279E-1243BA0AFC7B}"/>
          </ac:picMkLst>
        </pc:picChg>
      </pc:sldChg>
      <pc:sldChg chg="addSp delSp modSp mod">
        <pc:chgData name="Kerri Cunningham" userId="d655ace8-ee12-4979-8db1-e11294b53c94" providerId="ADAL" clId="{87F30659-CBCB-4C7B-B37D-330AEBC9C349}" dt="2023-02-06T21:18:25.777" v="178"/>
        <pc:sldMkLst>
          <pc:docMk/>
          <pc:sldMk cId="0" sldId="275"/>
        </pc:sldMkLst>
        <pc:spChg chg="add mod">
          <ac:chgData name="Kerri Cunningham" userId="d655ace8-ee12-4979-8db1-e11294b53c94" providerId="ADAL" clId="{87F30659-CBCB-4C7B-B37D-330AEBC9C349}" dt="2023-02-06T21:13:50.305" v="111" actId="478"/>
          <ac:spMkLst>
            <pc:docMk/>
            <pc:sldMk cId="0" sldId="275"/>
            <ac:spMk id="3" creationId="{4F258672-7171-22B9-3214-29200D0C2C9A}"/>
          </ac:spMkLst>
        </pc:spChg>
        <pc:spChg chg="del">
          <ac:chgData name="Kerri Cunningham" userId="d655ace8-ee12-4979-8db1-e11294b53c94" providerId="ADAL" clId="{87F30659-CBCB-4C7B-B37D-330AEBC9C349}" dt="2023-02-06T21:13:50.305" v="111" actId="478"/>
          <ac:spMkLst>
            <pc:docMk/>
            <pc:sldMk cId="0" sldId="275"/>
            <ac:spMk id="2318"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19"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20"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21"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22"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23"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24"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25"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26"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44"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45" creationId="{00000000-0000-0000-0000-000000000000}"/>
          </ac:spMkLst>
        </pc:spChg>
        <pc:spChg chg="del">
          <ac:chgData name="Kerri Cunningham" userId="d655ace8-ee12-4979-8db1-e11294b53c94" providerId="ADAL" clId="{87F30659-CBCB-4C7B-B37D-330AEBC9C349}" dt="2023-02-06T21:13:50.305" v="111" actId="478"/>
          <ac:spMkLst>
            <pc:docMk/>
            <pc:sldMk cId="0" sldId="275"/>
            <ac:spMk id="2346" creationId="{00000000-0000-0000-0000-000000000000}"/>
          </ac:spMkLst>
        </pc:spChg>
        <pc:picChg chg="add mod">
          <ac:chgData name="Kerri Cunningham" userId="d655ace8-ee12-4979-8db1-e11294b53c94" providerId="ADAL" clId="{87F30659-CBCB-4C7B-B37D-330AEBC9C349}" dt="2023-02-06T21:18:25.777" v="178"/>
          <ac:picMkLst>
            <pc:docMk/>
            <pc:sldMk cId="0" sldId="275"/>
            <ac:picMk id="4" creationId="{B028D2A0-E0CD-217C-1739-268E742E379A}"/>
          </ac:picMkLst>
        </pc:picChg>
      </pc:sldChg>
      <pc:sldChg chg="addSp delSp modSp mod">
        <pc:chgData name="Kerri Cunningham" userId="d655ace8-ee12-4979-8db1-e11294b53c94" providerId="ADAL" clId="{87F30659-CBCB-4C7B-B37D-330AEBC9C349}" dt="2023-02-06T21:18:27.855" v="179"/>
        <pc:sldMkLst>
          <pc:docMk/>
          <pc:sldMk cId="0" sldId="276"/>
        </pc:sldMkLst>
        <pc:spChg chg="add mod">
          <ac:chgData name="Kerri Cunningham" userId="d655ace8-ee12-4979-8db1-e11294b53c94" providerId="ADAL" clId="{87F30659-CBCB-4C7B-B37D-330AEBC9C349}" dt="2023-02-06T21:14:15.504" v="118" actId="1076"/>
          <ac:spMkLst>
            <pc:docMk/>
            <pc:sldMk cId="0" sldId="276"/>
            <ac:spMk id="3" creationId="{17053426-2C02-3515-1038-E14B7915DE86}"/>
          </ac:spMkLst>
        </pc:spChg>
        <pc:spChg chg="add mod">
          <ac:chgData name="Kerri Cunningham" userId="d655ace8-ee12-4979-8db1-e11294b53c94" providerId="ADAL" clId="{87F30659-CBCB-4C7B-B37D-330AEBC9C349}" dt="2023-02-06T21:14:05.958" v="115" actId="478"/>
          <ac:spMkLst>
            <pc:docMk/>
            <pc:sldMk cId="0" sldId="276"/>
            <ac:spMk id="5" creationId="{C168C159-69CB-067C-8B9E-150C24AFD595}"/>
          </ac:spMkLst>
        </pc:spChg>
        <pc:spChg chg="mod">
          <ac:chgData name="Kerri Cunningham" userId="d655ace8-ee12-4979-8db1-e11294b53c94" providerId="ADAL" clId="{87F30659-CBCB-4C7B-B37D-330AEBC9C349}" dt="2023-02-06T21:13:56.007" v="112" actId="1076"/>
          <ac:spMkLst>
            <pc:docMk/>
            <pc:sldMk cId="0" sldId="276"/>
            <ac:spMk id="2354" creationId="{00000000-0000-0000-0000-000000000000}"/>
          </ac:spMkLst>
        </pc:spChg>
        <pc:spChg chg="del mod">
          <ac:chgData name="Kerri Cunningham" userId="d655ace8-ee12-4979-8db1-e11294b53c94" providerId="ADAL" clId="{87F30659-CBCB-4C7B-B37D-330AEBC9C349}" dt="2023-02-06T21:14:03.396" v="114" actId="478"/>
          <ac:spMkLst>
            <pc:docMk/>
            <pc:sldMk cId="0" sldId="276"/>
            <ac:spMk id="2355" creationId="{00000000-0000-0000-0000-000000000000}"/>
          </ac:spMkLst>
        </pc:spChg>
        <pc:spChg chg="del">
          <ac:chgData name="Kerri Cunningham" userId="d655ace8-ee12-4979-8db1-e11294b53c94" providerId="ADAL" clId="{87F30659-CBCB-4C7B-B37D-330AEBC9C349}" dt="2023-02-06T21:14:05.958" v="115" actId="478"/>
          <ac:spMkLst>
            <pc:docMk/>
            <pc:sldMk cId="0" sldId="276"/>
            <ac:spMk id="2356" creationId="{00000000-0000-0000-0000-000000000000}"/>
          </ac:spMkLst>
        </pc:spChg>
        <pc:grpChg chg="mod">
          <ac:chgData name="Kerri Cunningham" userId="d655ace8-ee12-4979-8db1-e11294b53c94" providerId="ADAL" clId="{87F30659-CBCB-4C7B-B37D-330AEBC9C349}" dt="2023-02-06T21:14:22.132" v="119" actId="14100"/>
          <ac:grpSpMkLst>
            <pc:docMk/>
            <pc:sldMk cId="0" sldId="276"/>
            <ac:grpSpMk id="2351" creationId="{00000000-0000-0000-0000-000000000000}"/>
          </ac:grpSpMkLst>
        </pc:grpChg>
        <pc:picChg chg="add mod">
          <ac:chgData name="Kerri Cunningham" userId="d655ace8-ee12-4979-8db1-e11294b53c94" providerId="ADAL" clId="{87F30659-CBCB-4C7B-B37D-330AEBC9C349}" dt="2023-02-06T21:18:27.855" v="179"/>
          <ac:picMkLst>
            <pc:docMk/>
            <pc:sldMk cId="0" sldId="276"/>
            <ac:picMk id="6" creationId="{78095FB1-7037-600A-57BD-E9AF237334FF}"/>
          </ac:picMkLst>
        </pc:picChg>
      </pc:sldChg>
      <pc:sldChg chg="addSp delSp modSp mod">
        <pc:chgData name="Kerri Cunningham" userId="d655ace8-ee12-4979-8db1-e11294b53c94" providerId="ADAL" clId="{87F30659-CBCB-4C7B-B37D-330AEBC9C349}" dt="2023-02-06T21:18:30.167" v="180"/>
        <pc:sldMkLst>
          <pc:docMk/>
          <pc:sldMk cId="0" sldId="277"/>
        </pc:sldMkLst>
        <pc:spChg chg="add del mod">
          <ac:chgData name="Kerri Cunningham" userId="d655ace8-ee12-4979-8db1-e11294b53c94" providerId="ADAL" clId="{87F30659-CBCB-4C7B-B37D-330AEBC9C349}" dt="2023-02-06T21:14:38.468" v="122" actId="478"/>
          <ac:spMkLst>
            <pc:docMk/>
            <pc:sldMk cId="0" sldId="277"/>
            <ac:spMk id="3" creationId="{A61AA7DB-4509-C936-04CC-C88E4C45C175}"/>
          </ac:spMkLst>
        </pc:spChg>
        <pc:spChg chg="add mod">
          <ac:chgData name="Kerri Cunningham" userId="d655ace8-ee12-4979-8db1-e11294b53c94" providerId="ADAL" clId="{87F30659-CBCB-4C7B-B37D-330AEBC9C349}" dt="2023-02-06T21:14:44.271" v="123" actId="478"/>
          <ac:spMkLst>
            <pc:docMk/>
            <pc:sldMk cId="0" sldId="277"/>
            <ac:spMk id="5" creationId="{87B8CB3C-6EBB-6F74-9C0D-2A97DF46872A}"/>
          </ac:spMkLst>
        </pc:spChg>
        <pc:spChg chg="add del">
          <ac:chgData name="Kerri Cunningham" userId="d655ace8-ee12-4979-8db1-e11294b53c94" providerId="ADAL" clId="{87F30659-CBCB-4C7B-B37D-330AEBC9C349}" dt="2023-02-06T21:14:44.271" v="123" actId="478"/>
          <ac:spMkLst>
            <pc:docMk/>
            <pc:sldMk cId="0" sldId="277"/>
            <ac:spMk id="2376" creationId="{00000000-0000-0000-0000-000000000000}"/>
          </ac:spMkLst>
        </pc:spChg>
        <pc:spChg chg="del">
          <ac:chgData name="Kerri Cunningham" userId="d655ace8-ee12-4979-8db1-e11294b53c94" providerId="ADAL" clId="{87F30659-CBCB-4C7B-B37D-330AEBC9C349}" dt="2023-02-06T21:14:29.428" v="120" actId="478"/>
          <ac:spMkLst>
            <pc:docMk/>
            <pc:sldMk cId="0" sldId="277"/>
            <ac:spMk id="2377"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78"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0"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2"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3"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4"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5"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6"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7"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8"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89"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0"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1"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2"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3"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4"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5"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6"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7"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8"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399"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400"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401" creationId="{00000000-0000-0000-0000-000000000000}"/>
          </ac:spMkLst>
        </pc:spChg>
        <pc:spChg chg="add del">
          <ac:chgData name="Kerri Cunningham" userId="d655ace8-ee12-4979-8db1-e11294b53c94" providerId="ADAL" clId="{87F30659-CBCB-4C7B-B37D-330AEBC9C349}" dt="2023-02-06T21:14:44.271" v="123" actId="478"/>
          <ac:spMkLst>
            <pc:docMk/>
            <pc:sldMk cId="0" sldId="277"/>
            <ac:spMk id="2402" creationId="{00000000-0000-0000-0000-000000000000}"/>
          </ac:spMkLst>
        </pc:spChg>
        <pc:grpChg chg="add del">
          <ac:chgData name="Kerri Cunningham" userId="d655ace8-ee12-4979-8db1-e11294b53c94" providerId="ADAL" clId="{87F30659-CBCB-4C7B-B37D-330AEBC9C349}" dt="2023-02-06T21:14:38.468" v="122" actId="478"/>
          <ac:grpSpMkLst>
            <pc:docMk/>
            <pc:sldMk cId="0" sldId="277"/>
            <ac:grpSpMk id="2410" creationId="{00000000-0000-0000-0000-000000000000}"/>
          </ac:grpSpMkLst>
        </pc:grpChg>
        <pc:grpChg chg="add del">
          <ac:chgData name="Kerri Cunningham" userId="d655ace8-ee12-4979-8db1-e11294b53c94" providerId="ADAL" clId="{87F30659-CBCB-4C7B-B37D-330AEBC9C349}" dt="2023-02-06T21:14:38.468" v="122" actId="478"/>
          <ac:grpSpMkLst>
            <pc:docMk/>
            <pc:sldMk cId="0" sldId="277"/>
            <ac:grpSpMk id="2426" creationId="{00000000-0000-0000-0000-000000000000}"/>
          </ac:grpSpMkLst>
        </pc:grpChg>
        <pc:picChg chg="add mod">
          <ac:chgData name="Kerri Cunningham" userId="d655ace8-ee12-4979-8db1-e11294b53c94" providerId="ADAL" clId="{87F30659-CBCB-4C7B-B37D-330AEBC9C349}" dt="2023-02-06T21:18:30.167" v="180"/>
          <ac:picMkLst>
            <pc:docMk/>
            <pc:sldMk cId="0" sldId="277"/>
            <ac:picMk id="6" creationId="{DEF27562-51A9-F7F7-8F4E-80D2F78C8822}"/>
          </ac:picMkLst>
        </pc:picChg>
        <pc:cxnChg chg="add del">
          <ac:chgData name="Kerri Cunningham" userId="d655ace8-ee12-4979-8db1-e11294b53c94" providerId="ADAL" clId="{87F30659-CBCB-4C7B-B37D-330AEBC9C349}" dt="2023-02-06T21:14:44.271" v="123" actId="478"/>
          <ac:cxnSpMkLst>
            <pc:docMk/>
            <pc:sldMk cId="0" sldId="277"/>
            <ac:cxnSpMk id="2379"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381"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403"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404"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405"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406"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407"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408" creationId="{00000000-0000-0000-0000-000000000000}"/>
          </ac:cxnSpMkLst>
        </pc:cxnChg>
        <pc:cxnChg chg="add del">
          <ac:chgData name="Kerri Cunningham" userId="d655ace8-ee12-4979-8db1-e11294b53c94" providerId="ADAL" clId="{87F30659-CBCB-4C7B-B37D-330AEBC9C349}" dt="2023-02-06T21:14:44.271" v="123" actId="478"/>
          <ac:cxnSpMkLst>
            <pc:docMk/>
            <pc:sldMk cId="0" sldId="277"/>
            <ac:cxnSpMk id="2409" creationId="{00000000-0000-0000-0000-000000000000}"/>
          </ac:cxnSpMkLst>
        </pc:cxnChg>
      </pc:sldChg>
      <pc:sldChg chg="addSp delSp modSp mod">
        <pc:chgData name="Kerri Cunningham" userId="d655ace8-ee12-4979-8db1-e11294b53c94" providerId="ADAL" clId="{87F30659-CBCB-4C7B-B37D-330AEBC9C349}" dt="2023-02-06T21:18:31.931" v="181"/>
        <pc:sldMkLst>
          <pc:docMk/>
          <pc:sldMk cId="0" sldId="278"/>
        </pc:sldMkLst>
        <pc:spChg chg="add mod">
          <ac:chgData name="Kerri Cunningham" userId="d655ace8-ee12-4979-8db1-e11294b53c94" providerId="ADAL" clId="{87F30659-CBCB-4C7B-B37D-330AEBC9C349}" dt="2023-02-06T21:14:53.519" v="125" actId="478"/>
          <ac:spMkLst>
            <pc:docMk/>
            <pc:sldMk cId="0" sldId="278"/>
            <ac:spMk id="3" creationId="{ACCF8A90-83E0-DB86-07B2-64A60563E57D}"/>
          </ac:spMkLst>
        </pc:spChg>
        <pc:spChg chg="add mod">
          <ac:chgData name="Kerri Cunningham" userId="d655ace8-ee12-4979-8db1-e11294b53c94" providerId="ADAL" clId="{87F30659-CBCB-4C7B-B37D-330AEBC9C349}" dt="2023-02-06T21:14:57.359" v="126" actId="478"/>
          <ac:spMkLst>
            <pc:docMk/>
            <pc:sldMk cId="0" sldId="278"/>
            <ac:spMk id="5" creationId="{E5EBE7FF-6023-EE09-5413-5ED65851146F}"/>
          </ac:spMkLst>
        </pc:spChg>
        <pc:spChg chg="del">
          <ac:chgData name="Kerri Cunningham" userId="d655ace8-ee12-4979-8db1-e11294b53c94" providerId="ADAL" clId="{87F30659-CBCB-4C7B-B37D-330AEBC9C349}" dt="2023-02-06T21:14:53.519" v="125" actId="478"/>
          <ac:spMkLst>
            <pc:docMk/>
            <pc:sldMk cId="0" sldId="278"/>
            <ac:spMk id="2438" creationId="{00000000-0000-0000-0000-000000000000}"/>
          </ac:spMkLst>
        </pc:spChg>
        <pc:spChg chg="del">
          <ac:chgData name="Kerri Cunningham" userId="d655ace8-ee12-4979-8db1-e11294b53c94" providerId="ADAL" clId="{87F30659-CBCB-4C7B-B37D-330AEBC9C349}" dt="2023-02-06T21:14:57.359" v="126" actId="478"/>
          <ac:spMkLst>
            <pc:docMk/>
            <pc:sldMk cId="0" sldId="278"/>
            <ac:spMk id="2439" creationId="{00000000-0000-0000-0000-000000000000}"/>
          </ac:spMkLst>
        </pc:spChg>
        <pc:picChg chg="add mod">
          <ac:chgData name="Kerri Cunningham" userId="d655ace8-ee12-4979-8db1-e11294b53c94" providerId="ADAL" clId="{87F30659-CBCB-4C7B-B37D-330AEBC9C349}" dt="2023-02-06T21:18:31.931" v="181"/>
          <ac:picMkLst>
            <pc:docMk/>
            <pc:sldMk cId="0" sldId="278"/>
            <ac:picMk id="6" creationId="{1BA13878-6D3F-CBFD-CD92-B045BBA02338}"/>
          </ac:picMkLst>
        </pc:picChg>
        <pc:picChg chg="del">
          <ac:chgData name="Kerri Cunningham" userId="d655ace8-ee12-4979-8db1-e11294b53c94" providerId="ADAL" clId="{87F30659-CBCB-4C7B-B37D-330AEBC9C349}" dt="2023-02-06T21:14:49.067" v="124" actId="478"/>
          <ac:picMkLst>
            <pc:docMk/>
            <pc:sldMk cId="0" sldId="278"/>
            <ac:picMk id="2445" creationId="{00000000-0000-0000-0000-000000000000}"/>
          </ac:picMkLst>
        </pc:picChg>
      </pc:sldChg>
      <pc:sldChg chg="addSp delSp modSp mod">
        <pc:chgData name="Kerri Cunningham" userId="d655ace8-ee12-4979-8db1-e11294b53c94" providerId="ADAL" clId="{87F30659-CBCB-4C7B-B37D-330AEBC9C349}" dt="2023-02-06T21:18:34.118" v="182"/>
        <pc:sldMkLst>
          <pc:docMk/>
          <pc:sldMk cId="0" sldId="279"/>
        </pc:sldMkLst>
        <pc:spChg chg="add mod">
          <ac:chgData name="Kerri Cunningham" userId="d655ace8-ee12-4979-8db1-e11294b53c94" providerId="ADAL" clId="{87F30659-CBCB-4C7B-B37D-330AEBC9C349}" dt="2023-02-06T21:15:05.814" v="127" actId="478"/>
          <ac:spMkLst>
            <pc:docMk/>
            <pc:sldMk cId="0" sldId="279"/>
            <ac:spMk id="3" creationId="{FC77833D-6AB8-E6D1-64B9-368B23B58265}"/>
          </ac:spMkLst>
        </pc:spChg>
        <pc:spChg chg="add mod">
          <ac:chgData name="Kerri Cunningham" userId="d655ace8-ee12-4979-8db1-e11294b53c94" providerId="ADAL" clId="{87F30659-CBCB-4C7B-B37D-330AEBC9C349}" dt="2023-02-06T21:15:10.064" v="128" actId="478"/>
          <ac:spMkLst>
            <pc:docMk/>
            <pc:sldMk cId="0" sldId="279"/>
            <ac:spMk id="5" creationId="{07A188FF-AD38-3FED-9012-2051461C3C97}"/>
          </ac:spMkLst>
        </pc:spChg>
        <pc:spChg chg="del">
          <ac:chgData name="Kerri Cunningham" userId="d655ace8-ee12-4979-8db1-e11294b53c94" providerId="ADAL" clId="{87F30659-CBCB-4C7B-B37D-330AEBC9C349}" dt="2023-02-06T21:15:10.064" v="128" actId="478"/>
          <ac:spMkLst>
            <pc:docMk/>
            <pc:sldMk cId="0" sldId="279"/>
            <ac:spMk id="2453" creationId="{00000000-0000-0000-0000-000000000000}"/>
          </ac:spMkLst>
        </pc:spChg>
        <pc:spChg chg="del">
          <ac:chgData name="Kerri Cunningham" userId="d655ace8-ee12-4979-8db1-e11294b53c94" providerId="ADAL" clId="{87F30659-CBCB-4C7B-B37D-330AEBC9C349}" dt="2023-02-06T21:15:05.814" v="127" actId="478"/>
          <ac:spMkLst>
            <pc:docMk/>
            <pc:sldMk cId="0" sldId="279"/>
            <ac:spMk id="2454" creationId="{00000000-0000-0000-0000-000000000000}"/>
          </ac:spMkLst>
        </pc:spChg>
        <pc:grpChg chg="mod">
          <ac:chgData name="Kerri Cunningham" userId="d655ace8-ee12-4979-8db1-e11294b53c94" providerId="ADAL" clId="{87F30659-CBCB-4C7B-B37D-330AEBC9C349}" dt="2023-02-06T21:15:27.804" v="132" actId="14100"/>
          <ac:grpSpMkLst>
            <pc:docMk/>
            <pc:sldMk cId="0" sldId="279"/>
            <ac:grpSpMk id="2450" creationId="{00000000-0000-0000-0000-000000000000}"/>
          </ac:grpSpMkLst>
        </pc:grpChg>
        <pc:grpChg chg="del">
          <ac:chgData name="Kerri Cunningham" userId="d655ace8-ee12-4979-8db1-e11294b53c94" providerId="ADAL" clId="{87F30659-CBCB-4C7B-B37D-330AEBC9C349}" dt="2023-02-06T21:15:15.188" v="130" actId="478"/>
          <ac:grpSpMkLst>
            <pc:docMk/>
            <pc:sldMk cId="0" sldId="279"/>
            <ac:grpSpMk id="2455" creationId="{00000000-0000-0000-0000-000000000000}"/>
          </ac:grpSpMkLst>
        </pc:grpChg>
        <pc:picChg chg="add mod">
          <ac:chgData name="Kerri Cunningham" userId="d655ace8-ee12-4979-8db1-e11294b53c94" providerId="ADAL" clId="{87F30659-CBCB-4C7B-B37D-330AEBC9C349}" dt="2023-02-06T21:18:34.118" v="182"/>
          <ac:picMkLst>
            <pc:docMk/>
            <pc:sldMk cId="0" sldId="279"/>
            <ac:picMk id="6" creationId="{B9E48B9A-CBD1-FF6F-8902-073305729853}"/>
          </ac:picMkLst>
        </pc:picChg>
        <pc:picChg chg="del">
          <ac:chgData name="Kerri Cunningham" userId="d655ace8-ee12-4979-8db1-e11294b53c94" providerId="ADAL" clId="{87F30659-CBCB-4C7B-B37D-330AEBC9C349}" dt="2023-02-06T21:15:13.127" v="129" actId="478"/>
          <ac:picMkLst>
            <pc:docMk/>
            <pc:sldMk cId="0" sldId="279"/>
            <ac:picMk id="2459" creationId="{00000000-0000-0000-0000-000000000000}"/>
          </ac:picMkLst>
        </pc:picChg>
      </pc:sldChg>
      <pc:sldChg chg="del">
        <pc:chgData name="Kerri Cunningham" userId="d655ace8-ee12-4979-8db1-e11294b53c94" providerId="ADAL" clId="{87F30659-CBCB-4C7B-B37D-330AEBC9C349}" dt="2023-02-06T21:15:38.842" v="133" actId="47"/>
        <pc:sldMkLst>
          <pc:docMk/>
          <pc:sldMk cId="0" sldId="280"/>
        </pc:sldMkLst>
      </pc:sldChg>
      <pc:sldChg chg="del">
        <pc:chgData name="Kerri Cunningham" userId="d655ace8-ee12-4979-8db1-e11294b53c94" providerId="ADAL" clId="{87F30659-CBCB-4C7B-B37D-330AEBC9C349}" dt="2023-02-06T21:15:45.320" v="134" actId="47"/>
        <pc:sldMkLst>
          <pc:docMk/>
          <pc:sldMk cId="0" sldId="281"/>
        </pc:sldMkLst>
      </pc:sldChg>
      <pc:sldChg chg="del">
        <pc:chgData name="Kerri Cunningham" userId="d655ace8-ee12-4979-8db1-e11294b53c94" providerId="ADAL" clId="{87F30659-CBCB-4C7B-B37D-330AEBC9C349}" dt="2023-02-06T21:15:45.976" v="135" actId="47"/>
        <pc:sldMkLst>
          <pc:docMk/>
          <pc:sldMk cId="0" sldId="282"/>
        </pc:sldMkLst>
      </pc:sldChg>
      <pc:sldChg chg="del">
        <pc:chgData name="Kerri Cunningham" userId="d655ace8-ee12-4979-8db1-e11294b53c94" providerId="ADAL" clId="{87F30659-CBCB-4C7B-B37D-330AEBC9C349}" dt="2023-02-06T21:15:47.147" v="136" actId="47"/>
        <pc:sldMkLst>
          <pc:docMk/>
          <pc:sldMk cId="0" sldId="283"/>
        </pc:sldMkLst>
      </pc:sldChg>
      <pc:sldChg chg="addSp delSp modSp mod">
        <pc:chgData name="Kerri Cunningham" userId="d655ace8-ee12-4979-8db1-e11294b53c94" providerId="ADAL" clId="{87F30659-CBCB-4C7B-B37D-330AEBC9C349}" dt="2023-02-06T21:18:37.945" v="183"/>
        <pc:sldMkLst>
          <pc:docMk/>
          <pc:sldMk cId="0" sldId="284"/>
        </pc:sldMkLst>
        <pc:spChg chg="add mod">
          <ac:chgData name="Kerri Cunningham" userId="d655ace8-ee12-4979-8db1-e11294b53c94" providerId="ADAL" clId="{87F30659-CBCB-4C7B-B37D-330AEBC9C349}" dt="2023-02-06T21:16:07.696" v="137" actId="478"/>
          <ac:spMkLst>
            <pc:docMk/>
            <pc:sldMk cId="0" sldId="284"/>
            <ac:spMk id="3" creationId="{C7C8DCA1-ABA0-53AF-5A8E-36AAAC0CC850}"/>
          </ac:spMkLst>
        </pc:spChg>
        <pc:spChg chg="add del mod">
          <ac:chgData name="Kerri Cunningham" userId="d655ace8-ee12-4979-8db1-e11294b53c94" providerId="ADAL" clId="{87F30659-CBCB-4C7B-B37D-330AEBC9C349}" dt="2023-02-06T21:16:21.885" v="139" actId="478"/>
          <ac:spMkLst>
            <pc:docMk/>
            <pc:sldMk cId="0" sldId="284"/>
            <ac:spMk id="5" creationId="{DA112D49-CC44-60E5-C2FF-D3147FA33DA0}"/>
          </ac:spMkLst>
        </pc:spChg>
        <pc:spChg chg="add mod">
          <ac:chgData name="Kerri Cunningham" userId="d655ace8-ee12-4979-8db1-e11294b53c94" providerId="ADAL" clId="{87F30659-CBCB-4C7B-B37D-330AEBC9C349}" dt="2023-02-06T21:16:07.696" v="137" actId="478"/>
          <ac:spMkLst>
            <pc:docMk/>
            <pc:sldMk cId="0" sldId="284"/>
            <ac:spMk id="7" creationId="{69838675-0126-E78D-C533-B3BD0263EA3C}"/>
          </ac:spMkLst>
        </pc:spChg>
        <pc:spChg chg="add del mod">
          <ac:chgData name="Kerri Cunningham" userId="d655ace8-ee12-4979-8db1-e11294b53c94" providerId="ADAL" clId="{87F30659-CBCB-4C7B-B37D-330AEBC9C349}" dt="2023-02-06T21:16:30.371" v="143" actId="478"/>
          <ac:spMkLst>
            <pc:docMk/>
            <pc:sldMk cId="0" sldId="284"/>
            <ac:spMk id="9" creationId="{2069EF89-15AE-542E-CDFC-8EE3F1A276C0}"/>
          </ac:spMkLst>
        </pc:spChg>
        <pc:spChg chg="add mod">
          <ac:chgData name="Kerri Cunningham" userId="d655ace8-ee12-4979-8db1-e11294b53c94" providerId="ADAL" clId="{87F30659-CBCB-4C7B-B37D-330AEBC9C349}" dt="2023-02-06T21:16:07.696" v="137" actId="478"/>
          <ac:spMkLst>
            <pc:docMk/>
            <pc:sldMk cId="0" sldId="284"/>
            <ac:spMk id="11" creationId="{9C78D6B0-6F34-5FA4-6362-F0443CD64E1D}"/>
          </ac:spMkLst>
        </pc:spChg>
        <pc:spChg chg="add del mod">
          <ac:chgData name="Kerri Cunningham" userId="d655ace8-ee12-4979-8db1-e11294b53c94" providerId="ADAL" clId="{87F30659-CBCB-4C7B-B37D-330AEBC9C349}" dt="2023-02-06T21:16:26.290" v="142" actId="478"/>
          <ac:spMkLst>
            <pc:docMk/>
            <pc:sldMk cId="0" sldId="284"/>
            <ac:spMk id="13" creationId="{92345A53-07E9-46F0-2D8D-5354CCECEEC0}"/>
          </ac:spMkLst>
        </pc:spChg>
        <pc:spChg chg="add mod">
          <ac:chgData name="Kerri Cunningham" userId="d655ace8-ee12-4979-8db1-e11294b53c94" providerId="ADAL" clId="{87F30659-CBCB-4C7B-B37D-330AEBC9C349}" dt="2023-02-06T21:16:16.969" v="138" actId="478"/>
          <ac:spMkLst>
            <pc:docMk/>
            <pc:sldMk cId="0" sldId="284"/>
            <ac:spMk id="15" creationId="{62425CE4-85A7-B9BF-97F5-BF042FBA72FB}"/>
          </ac:spMkLst>
        </pc:spChg>
        <pc:spChg chg="del">
          <ac:chgData name="Kerri Cunningham" userId="d655ace8-ee12-4979-8db1-e11294b53c94" providerId="ADAL" clId="{87F30659-CBCB-4C7B-B37D-330AEBC9C349}" dt="2023-02-06T21:16:16.969" v="138" actId="478"/>
          <ac:spMkLst>
            <pc:docMk/>
            <pc:sldMk cId="0" sldId="284"/>
            <ac:spMk id="2618" creationId="{00000000-0000-0000-0000-000000000000}"/>
          </ac:spMkLst>
        </pc:spChg>
        <pc:spChg chg="del">
          <ac:chgData name="Kerri Cunningham" userId="d655ace8-ee12-4979-8db1-e11294b53c94" providerId="ADAL" clId="{87F30659-CBCB-4C7B-B37D-330AEBC9C349}" dt="2023-02-06T21:16:07.696" v="137" actId="478"/>
          <ac:spMkLst>
            <pc:docMk/>
            <pc:sldMk cId="0" sldId="284"/>
            <ac:spMk id="2619" creationId="{00000000-0000-0000-0000-000000000000}"/>
          </ac:spMkLst>
        </pc:spChg>
        <pc:spChg chg="del">
          <ac:chgData name="Kerri Cunningham" userId="d655ace8-ee12-4979-8db1-e11294b53c94" providerId="ADAL" clId="{87F30659-CBCB-4C7B-B37D-330AEBC9C349}" dt="2023-02-06T21:16:07.696" v="137" actId="478"/>
          <ac:spMkLst>
            <pc:docMk/>
            <pc:sldMk cId="0" sldId="284"/>
            <ac:spMk id="2620" creationId="{00000000-0000-0000-0000-000000000000}"/>
          </ac:spMkLst>
        </pc:spChg>
        <pc:spChg chg="del">
          <ac:chgData name="Kerri Cunningham" userId="d655ace8-ee12-4979-8db1-e11294b53c94" providerId="ADAL" clId="{87F30659-CBCB-4C7B-B37D-330AEBC9C349}" dt="2023-02-06T21:16:07.696" v="137" actId="478"/>
          <ac:spMkLst>
            <pc:docMk/>
            <pc:sldMk cId="0" sldId="284"/>
            <ac:spMk id="2621" creationId="{00000000-0000-0000-0000-000000000000}"/>
          </ac:spMkLst>
        </pc:spChg>
        <pc:spChg chg="del">
          <ac:chgData name="Kerri Cunningham" userId="d655ace8-ee12-4979-8db1-e11294b53c94" providerId="ADAL" clId="{87F30659-CBCB-4C7B-B37D-330AEBC9C349}" dt="2023-02-06T21:16:07.696" v="137" actId="478"/>
          <ac:spMkLst>
            <pc:docMk/>
            <pc:sldMk cId="0" sldId="284"/>
            <ac:spMk id="2622" creationId="{00000000-0000-0000-0000-000000000000}"/>
          </ac:spMkLst>
        </pc:spChg>
        <pc:spChg chg="del">
          <ac:chgData name="Kerri Cunningham" userId="d655ace8-ee12-4979-8db1-e11294b53c94" providerId="ADAL" clId="{87F30659-CBCB-4C7B-B37D-330AEBC9C349}" dt="2023-02-06T21:16:07.696" v="137" actId="478"/>
          <ac:spMkLst>
            <pc:docMk/>
            <pc:sldMk cId="0" sldId="284"/>
            <ac:spMk id="2623" creationId="{00000000-0000-0000-0000-000000000000}"/>
          </ac:spMkLst>
        </pc:spChg>
        <pc:spChg chg="del">
          <ac:chgData name="Kerri Cunningham" userId="d655ace8-ee12-4979-8db1-e11294b53c94" providerId="ADAL" clId="{87F30659-CBCB-4C7B-B37D-330AEBC9C349}" dt="2023-02-06T21:16:07.696" v="137" actId="478"/>
          <ac:spMkLst>
            <pc:docMk/>
            <pc:sldMk cId="0" sldId="284"/>
            <ac:spMk id="2624" creationId="{00000000-0000-0000-0000-000000000000}"/>
          </ac:spMkLst>
        </pc:spChg>
        <pc:grpChg chg="add del">
          <ac:chgData name="Kerri Cunningham" userId="d655ace8-ee12-4979-8db1-e11294b53c94" providerId="ADAL" clId="{87F30659-CBCB-4C7B-B37D-330AEBC9C349}" dt="2023-02-06T21:16:24.681" v="141" actId="478"/>
          <ac:grpSpMkLst>
            <pc:docMk/>
            <pc:sldMk cId="0" sldId="284"/>
            <ac:grpSpMk id="2612" creationId="{00000000-0000-0000-0000-000000000000}"/>
          </ac:grpSpMkLst>
        </pc:grpChg>
        <pc:picChg chg="add mod">
          <ac:chgData name="Kerri Cunningham" userId="d655ace8-ee12-4979-8db1-e11294b53c94" providerId="ADAL" clId="{87F30659-CBCB-4C7B-B37D-330AEBC9C349}" dt="2023-02-06T21:18:37.945" v="183"/>
          <ac:picMkLst>
            <pc:docMk/>
            <pc:sldMk cId="0" sldId="284"/>
            <ac:picMk id="16" creationId="{3E64707A-9DB4-5F98-125F-4020BA7384AE}"/>
          </ac:picMkLst>
        </pc:picChg>
      </pc:sldChg>
      <pc:sldChg chg="addSp delSp modSp mod">
        <pc:chgData name="Kerri Cunningham" userId="d655ace8-ee12-4979-8db1-e11294b53c94" providerId="ADAL" clId="{87F30659-CBCB-4C7B-B37D-330AEBC9C349}" dt="2023-02-06T21:18:40.352" v="184"/>
        <pc:sldMkLst>
          <pc:docMk/>
          <pc:sldMk cId="0" sldId="285"/>
        </pc:sldMkLst>
        <pc:spChg chg="add del mod">
          <ac:chgData name="Kerri Cunningham" userId="d655ace8-ee12-4979-8db1-e11294b53c94" providerId="ADAL" clId="{87F30659-CBCB-4C7B-B37D-330AEBC9C349}" dt="2023-02-06T21:16:56.222" v="148" actId="478"/>
          <ac:spMkLst>
            <pc:docMk/>
            <pc:sldMk cId="0" sldId="285"/>
            <ac:spMk id="3" creationId="{EEDD1417-C30F-31BB-FD1A-CB2DDBA006D7}"/>
          </ac:spMkLst>
        </pc:spChg>
        <pc:spChg chg="add mod">
          <ac:chgData name="Kerri Cunningham" userId="d655ace8-ee12-4979-8db1-e11294b53c94" providerId="ADAL" clId="{87F30659-CBCB-4C7B-B37D-330AEBC9C349}" dt="2023-02-06T21:16:57.987" v="149" actId="478"/>
          <ac:spMkLst>
            <pc:docMk/>
            <pc:sldMk cId="0" sldId="285"/>
            <ac:spMk id="5" creationId="{F74A6FA6-9D6C-B5C6-C7B4-8B92B5F5C25B}"/>
          </ac:spMkLst>
        </pc:spChg>
        <pc:spChg chg="add mod">
          <ac:chgData name="Kerri Cunningham" userId="d655ace8-ee12-4979-8db1-e11294b53c94" providerId="ADAL" clId="{87F30659-CBCB-4C7B-B37D-330AEBC9C349}" dt="2023-02-06T21:17:03.306" v="152" actId="478"/>
          <ac:spMkLst>
            <pc:docMk/>
            <pc:sldMk cId="0" sldId="285"/>
            <ac:spMk id="7" creationId="{4E8EE24F-88E7-D4E3-5F6C-B7DD0FCB70FB}"/>
          </ac:spMkLst>
        </pc:spChg>
        <pc:spChg chg="add del mod">
          <ac:chgData name="Kerri Cunningham" userId="d655ace8-ee12-4979-8db1-e11294b53c94" providerId="ADAL" clId="{87F30659-CBCB-4C7B-B37D-330AEBC9C349}" dt="2023-02-06T21:17:10.034" v="154" actId="478"/>
          <ac:spMkLst>
            <pc:docMk/>
            <pc:sldMk cId="0" sldId="285"/>
            <ac:spMk id="9" creationId="{4D31F0AC-4F11-F5A1-4BF0-3F887B107706}"/>
          </ac:spMkLst>
        </pc:spChg>
        <pc:spChg chg="add del mod">
          <ac:chgData name="Kerri Cunningham" userId="d655ace8-ee12-4979-8db1-e11294b53c94" providerId="ADAL" clId="{87F30659-CBCB-4C7B-B37D-330AEBC9C349}" dt="2023-02-06T21:17:20.281" v="158" actId="478"/>
          <ac:spMkLst>
            <pc:docMk/>
            <pc:sldMk cId="0" sldId="285"/>
            <ac:spMk id="11" creationId="{8FDF9D5B-1AAD-10DD-6287-A5FAA6B4AD59}"/>
          </ac:spMkLst>
        </pc:spChg>
        <pc:spChg chg="add mod">
          <ac:chgData name="Kerri Cunningham" userId="d655ace8-ee12-4979-8db1-e11294b53c94" providerId="ADAL" clId="{87F30659-CBCB-4C7B-B37D-330AEBC9C349}" dt="2023-02-06T21:17:22.671" v="159" actId="478"/>
          <ac:spMkLst>
            <pc:docMk/>
            <pc:sldMk cId="0" sldId="285"/>
            <ac:spMk id="13" creationId="{3B07FE8B-25B6-2DF4-8FC9-14102CAD6C31}"/>
          </ac:spMkLst>
        </pc:spChg>
        <pc:spChg chg="add mod">
          <ac:chgData name="Kerri Cunningham" userId="d655ace8-ee12-4979-8db1-e11294b53c94" providerId="ADAL" clId="{87F30659-CBCB-4C7B-B37D-330AEBC9C349}" dt="2023-02-06T21:17:24.570" v="160" actId="478"/>
          <ac:spMkLst>
            <pc:docMk/>
            <pc:sldMk cId="0" sldId="285"/>
            <ac:spMk id="15" creationId="{7D860ACC-7810-29D5-AC45-9C6E9399637F}"/>
          </ac:spMkLst>
        </pc:spChg>
        <pc:spChg chg="del">
          <ac:chgData name="Kerri Cunningham" userId="d655ace8-ee12-4979-8db1-e11294b53c94" providerId="ADAL" clId="{87F30659-CBCB-4C7B-B37D-330AEBC9C349}" dt="2023-02-06T21:17:24.570" v="160" actId="478"/>
          <ac:spMkLst>
            <pc:docMk/>
            <pc:sldMk cId="0" sldId="285"/>
            <ac:spMk id="2644" creationId="{00000000-0000-0000-0000-000000000000}"/>
          </ac:spMkLst>
        </pc:spChg>
        <pc:spChg chg="del">
          <ac:chgData name="Kerri Cunningham" userId="d655ace8-ee12-4979-8db1-e11294b53c94" providerId="ADAL" clId="{87F30659-CBCB-4C7B-B37D-330AEBC9C349}" dt="2023-02-06T21:17:22.671" v="159" actId="478"/>
          <ac:spMkLst>
            <pc:docMk/>
            <pc:sldMk cId="0" sldId="285"/>
            <ac:spMk id="2645" creationId="{00000000-0000-0000-0000-000000000000}"/>
          </ac:spMkLst>
        </pc:spChg>
        <pc:spChg chg="del">
          <ac:chgData name="Kerri Cunningham" userId="d655ace8-ee12-4979-8db1-e11294b53c94" providerId="ADAL" clId="{87F30659-CBCB-4C7B-B37D-330AEBC9C349}" dt="2023-02-06T21:17:12.003" v="155" actId="478"/>
          <ac:spMkLst>
            <pc:docMk/>
            <pc:sldMk cId="0" sldId="285"/>
            <ac:spMk id="2646" creationId="{00000000-0000-0000-0000-000000000000}"/>
          </ac:spMkLst>
        </pc:spChg>
        <pc:spChg chg="del">
          <ac:chgData name="Kerri Cunningham" userId="d655ace8-ee12-4979-8db1-e11294b53c94" providerId="ADAL" clId="{87F30659-CBCB-4C7B-B37D-330AEBC9C349}" dt="2023-02-06T21:16:57.987" v="149" actId="478"/>
          <ac:spMkLst>
            <pc:docMk/>
            <pc:sldMk cId="0" sldId="285"/>
            <ac:spMk id="2647" creationId="{00000000-0000-0000-0000-000000000000}"/>
          </ac:spMkLst>
        </pc:spChg>
        <pc:spChg chg="del">
          <ac:chgData name="Kerri Cunningham" userId="d655ace8-ee12-4979-8db1-e11294b53c94" providerId="ADAL" clId="{87F30659-CBCB-4C7B-B37D-330AEBC9C349}" dt="2023-02-06T21:16:54.274" v="147" actId="478"/>
          <ac:spMkLst>
            <pc:docMk/>
            <pc:sldMk cId="0" sldId="285"/>
            <ac:spMk id="2648" creationId="{00000000-0000-0000-0000-000000000000}"/>
          </ac:spMkLst>
        </pc:spChg>
        <pc:spChg chg="del">
          <ac:chgData name="Kerri Cunningham" userId="d655ace8-ee12-4979-8db1-e11294b53c94" providerId="ADAL" clId="{87F30659-CBCB-4C7B-B37D-330AEBC9C349}" dt="2023-02-06T21:17:03.306" v="152" actId="478"/>
          <ac:spMkLst>
            <pc:docMk/>
            <pc:sldMk cId="0" sldId="285"/>
            <ac:spMk id="2649" creationId="{00000000-0000-0000-0000-000000000000}"/>
          </ac:spMkLst>
        </pc:spChg>
        <pc:spChg chg="del">
          <ac:chgData name="Kerri Cunningham" userId="d655ace8-ee12-4979-8db1-e11294b53c94" providerId="ADAL" clId="{87F30659-CBCB-4C7B-B37D-330AEBC9C349}" dt="2023-02-06T21:17:05.573" v="153" actId="478"/>
          <ac:spMkLst>
            <pc:docMk/>
            <pc:sldMk cId="0" sldId="285"/>
            <ac:spMk id="2650" creationId="{00000000-0000-0000-0000-000000000000}"/>
          </ac:spMkLst>
        </pc:spChg>
        <pc:grpChg chg="add del">
          <ac:chgData name="Kerri Cunningham" userId="d655ace8-ee12-4979-8db1-e11294b53c94" providerId="ADAL" clId="{87F30659-CBCB-4C7B-B37D-330AEBC9C349}" dt="2023-02-06T21:17:15.876" v="157" actId="478"/>
          <ac:grpSpMkLst>
            <pc:docMk/>
            <pc:sldMk cId="0" sldId="285"/>
            <ac:grpSpMk id="2632" creationId="{00000000-0000-0000-0000-000000000000}"/>
          </ac:grpSpMkLst>
        </pc:grpChg>
        <pc:grpChg chg="add del">
          <ac:chgData name="Kerri Cunningham" userId="d655ace8-ee12-4979-8db1-e11294b53c94" providerId="ADAL" clId="{87F30659-CBCB-4C7B-B37D-330AEBC9C349}" dt="2023-02-06T21:17:01.148" v="151" actId="478"/>
          <ac:grpSpMkLst>
            <pc:docMk/>
            <pc:sldMk cId="0" sldId="285"/>
            <ac:grpSpMk id="2635" creationId="{00000000-0000-0000-0000-000000000000}"/>
          </ac:grpSpMkLst>
        </pc:grpChg>
        <pc:picChg chg="add mod">
          <ac:chgData name="Kerri Cunningham" userId="d655ace8-ee12-4979-8db1-e11294b53c94" providerId="ADAL" clId="{87F30659-CBCB-4C7B-B37D-330AEBC9C349}" dt="2023-02-06T21:18:40.352" v="184"/>
          <ac:picMkLst>
            <pc:docMk/>
            <pc:sldMk cId="0" sldId="285"/>
            <ac:picMk id="16" creationId="{19F87C84-91FD-0634-AA92-618A902382DF}"/>
          </ac:picMkLst>
        </pc:picChg>
      </pc:sldChg>
      <pc:sldChg chg="del">
        <pc:chgData name="Kerri Cunningham" userId="d655ace8-ee12-4979-8db1-e11294b53c94" providerId="ADAL" clId="{87F30659-CBCB-4C7B-B37D-330AEBC9C349}" dt="2023-02-06T21:16:40.395" v="144" actId="47"/>
        <pc:sldMkLst>
          <pc:docMk/>
          <pc:sldMk cId="0" sldId="286"/>
        </pc:sldMkLst>
      </pc:sldChg>
      <pc:sldChg chg="del">
        <pc:chgData name="Kerri Cunningham" userId="d655ace8-ee12-4979-8db1-e11294b53c94" providerId="ADAL" clId="{87F30659-CBCB-4C7B-B37D-330AEBC9C349}" dt="2023-02-06T21:16:43.164" v="145" actId="47"/>
        <pc:sldMkLst>
          <pc:docMk/>
          <pc:sldMk cId="0" sldId="287"/>
        </pc:sldMkLst>
      </pc:sldChg>
      <pc:sldChg chg="del">
        <pc:chgData name="Kerri Cunningham" userId="d655ace8-ee12-4979-8db1-e11294b53c94" providerId="ADAL" clId="{87F30659-CBCB-4C7B-B37D-330AEBC9C349}" dt="2023-02-06T21:16:47.527" v="146" actId="47"/>
        <pc:sldMkLst>
          <pc:docMk/>
          <pc:sldMk cId="0" sldId="288"/>
        </pc:sldMkLst>
      </pc:sldChg>
      <pc:sldChg chg="del">
        <pc:chgData name="Kerri Cunningham" userId="d655ace8-ee12-4979-8db1-e11294b53c94" providerId="ADAL" clId="{87F30659-CBCB-4C7B-B37D-330AEBC9C349}" dt="2023-02-06T21:07:35.709" v="12" actId="47"/>
        <pc:sldMkLst>
          <pc:docMk/>
          <pc:sldMk cId="0" sldId="289"/>
        </pc:sldMkLst>
      </pc:sldChg>
      <pc:sldChg chg="del">
        <pc:chgData name="Kerri Cunningham" userId="d655ace8-ee12-4979-8db1-e11294b53c94" providerId="ADAL" clId="{87F30659-CBCB-4C7B-B37D-330AEBC9C349}" dt="2023-02-06T21:07:36.740" v="13" actId="47"/>
        <pc:sldMkLst>
          <pc:docMk/>
          <pc:sldMk cId="0" sldId="290"/>
        </pc:sldMkLst>
      </pc:sldChg>
      <pc:sldChg chg="del">
        <pc:chgData name="Kerri Cunningham" userId="d655ace8-ee12-4979-8db1-e11294b53c94" providerId="ADAL" clId="{87F30659-CBCB-4C7B-B37D-330AEBC9C349}" dt="2023-02-06T21:07:34.507" v="11" actId="47"/>
        <pc:sldMkLst>
          <pc:docMk/>
          <pc:sldMk cId="0" sldId="291"/>
        </pc:sldMkLst>
      </pc:sldChg>
      <pc:sldChg chg="del">
        <pc:chgData name="Kerri Cunningham" userId="d655ace8-ee12-4979-8db1-e11294b53c94" providerId="ADAL" clId="{87F30659-CBCB-4C7B-B37D-330AEBC9C349}" dt="2023-02-06T21:07:33.522" v="10" actId="47"/>
        <pc:sldMkLst>
          <pc:docMk/>
          <pc:sldMk cId="0" sldId="292"/>
        </pc:sldMkLst>
      </pc:sldChg>
      <pc:sldMasterChg chg="delSldLayout">
        <pc:chgData name="Kerri Cunningham" userId="d655ace8-ee12-4979-8db1-e11294b53c94" providerId="ADAL" clId="{87F30659-CBCB-4C7B-B37D-330AEBC9C349}" dt="2023-02-06T21:16:47.527" v="146" actId="47"/>
        <pc:sldMasterMkLst>
          <pc:docMk/>
          <pc:sldMasterMk cId="0" sldId="2147483684"/>
        </pc:sldMasterMkLst>
        <pc:sldLayoutChg chg="del">
          <pc:chgData name="Kerri Cunningham" userId="d655ace8-ee12-4979-8db1-e11294b53c94" providerId="ADAL" clId="{87F30659-CBCB-4C7B-B37D-330AEBC9C349}" dt="2023-02-06T21:16:43.164" v="145" actId="47"/>
          <pc:sldLayoutMkLst>
            <pc:docMk/>
            <pc:sldMasterMk cId="0" sldId="2147483684"/>
            <pc:sldLayoutMk cId="0" sldId="2147483651"/>
          </pc:sldLayoutMkLst>
        </pc:sldLayoutChg>
        <pc:sldLayoutChg chg="del">
          <pc:chgData name="Kerri Cunningham" userId="d655ace8-ee12-4979-8db1-e11294b53c94" providerId="ADAL" clId="{87F30659-CBCB-4C7B-B37D-330AEBC9C349}" dt="2023-02-06T21:11:22.922" v="78" actId="47"/>
          <pc:sldLayoutMkLst>
            <pc:docMk/>
            <pc:sldMasterMk cId="0" sldId="2147483684"/>
            <pc:sldLayoutMk cId="0" sldId="2147483656"/>
          </pc:sldLayoutMkLst>
        </pc:sldLayoutChg>
        <pc:sldLayoutChg chg="del">
          <pc:chgData name="Kerri Cunningham" userId="d655ace8-ee12-4979-8db1-e11294b53c94" providerId="ADAL" clId="{87F30659-CBCB-4C7B-B37D-330AEBC9C349}" dt="2023-02-06T21:15:45.320" v="134" actId="47"/>
          <pc:sldLayoutMkLst>
            <pc:docMk/>
            <pc:sldMasterMk cId="0" sldId="2147483684"/>
            <pc:sldLayoutMk cId="0" sldId="2147483662"/>
          </pc:sldLayoutMkLst>
        </pc:sldLayoutChg>
        <pc:sldLayoutChg chg="del">
          <pc:chgData name="Kerri Cunningham" userId="d655ace8-ee12-4979-8db1-e11294b53c94" providerId="ADAL" clId="{87F30659-CBCB-4C7B-B37D-330AEBC9C349}" dt="2023-02-06T21:15:38.842" v="133" actId="47"/>
          <pc:sldLayoutMkLst>
            <pc:docMk/>
            <pc:sldMasterMk cId="0" sldId="2147483684"/>
            <pc:sldLayoutMk cId="0" sldId="2147483666"/>
          </pc:sldLayoutMkLst>
        </pc:sldLayoutChg>
        <pc:sldLayoutChg chg="del">
          <pc:chgData name="Kerri Cunningham" userId="d655ace8-ee12-4979-8db1-e11294b53c94" providerId="ADAL" clId="{87F30659-CBCB-4C7B-B37D-330AEBC9C349}" dt="2023-02-06T21:07:35.709" v="12" actId="47"/>
          <pc:sldLayoutMkLst>
            <pc:docMk/>
            <pc:sldMasterMk cId="0" sldId="2147483684"/>
            <pc:sldLayoutMk cId="0" sldId="2147483668"/>
          </pc:sldLayoutMkLst>
        </pc:sldLayoutChg>
        <pc:sldLayoutChg chg="del">
          <pc:chgData name="Kerri Cunningham" userId="d655ace8-ee12-4979-8db1-e11294b53c94" providerId="ADAL" clId="{87F30659-CBCB-4C7B-B37D-330AEBC9C349}" dt="2023-02-06T21:07:33.522" v="10" actId="47"/>
          <pc:sldLayoutMkLst>
            <pc:docMk/>
            <pc:sldMasterMk cId="0" sldId="2147483684"/>
            <pc:sldLayoutMk cId="0" sldId="2147483669"/>
          </pc:sldLayoutMkLst>
        </pc:sldLayoutChg>
        <pc:sldLayoutChg chg="del">
          <pc:chgData name="Kerri Cunningham" userId="d655ace8-ee12-4979-8db1-e11294b53c94" providerId="ADAL" clId="{87F30659-CBCB-4C7B-B37D-330AEBC9C349}" dt="2023-02-06T21:15:47.147" v="136" actId="47"/>
          <pc:sldLayoutMkLst>
            <pc:docMk/>
            <pc:sldMasterMk cId="0" sldId="2147483684"/>
            <pc:sldLayoutMk cId="0" sldId="2147483673"/>
          </pc:sldLayoutMkLst>
        </pc:sldLayoutChg>
        <pc:sldLayoutChg chg="del">
          <pc:chgData name="Kerri Cunningham" userId="d655ace8-ee12-4979-8db1-e11294b53c94" providerId="ADAL" clId="{87F30659-CBCB-4C7B-B37D-330AEBC9C349}" dt="2023-02-06T21:16:47.527" v="146" actId="47"/>
          <pc:sldLayoutMkLst>
            <pc:docMk/>
            <pc:sldMasterMk cId="0" sldId="2147483684"/>
            <pc:sldLayoutMk cId="0" sldId="2147483677"/>
          </pc:sldLayoutMkLst>
        </pc:sldLayoutChg>
        <pc:sldLayoutChg chg="del">
          <pc:chgData name="Kerri Cunningham" userId="d655ace8-ee12-4979-8db1-e11294b53c94" providerId="ADAL" clId="{87F30659-CBCB-4C7B-B37D-330AEBC9C349}" dt="2023-02-06T21:16:40.395" v="144" actId="47"/>
          <pc:sldLayoutMkLst>
            <pc:docMk/>
            <pc:sldMasterMk cId="0" sldId="2147483684"/>
            <pc:sldLayoutMk cId="0" sldId="2147483678"/>
          </pc:sldLayoutMkLst>
        </pc:sldLayoutChg>
        <pc:sldLayoutChg chg="del">
          <pc:chgData name="Kerri Cunningham" userId="d655ace8-ee12-4979-8db1-e11294b53c94" providerId="ADAL" clId="{87F30659-CBCB-4C7B-B37D-330AEBC9C349}" dt="2023-02-06T21:07:36.740" v="13" actId="47"/>
          <pc:sldLayoutMkLst>
            <pc:docMk/>
            <pc:sldMasterMk cId="0" sldId="2147483684"/>
            <pc:sldLayoutMk cId="0" sldId="2147483680"/>
          </pc:sldLayoutMkLst>
        </pc:sldLayoutChg>
      </pc:sldMasterChg>
    </pc:docChg>
  </pc:docChgLst>
  <pc:docChgLst>
    <pc:chgData name="Kerri Cunningham" userId="d655ace8-ee12-4979-8db1-e11294b53c94" providerId="ADAL" clId="{C6712803-02A5-4D02-BCE1-F9D4A8648CE5}"/>
    <pc:docChg chg="undo custSel addSld delSld modSld sldOrd">
      <pc:chgData name="Kerri Cunningham" userId="d655ace8-ee12-4979-8db1-e11294b53c94" providerId="ADAL" clId="{C6712803-02A5-4D02-BCE1-F9D4A8648CE5}" dt="2023-02-13T02:14:10.970" v="514" actId="1076"/>
      <pc:docMkLst>
        <pc:docMk/>
      </pc:docMkLst>
      <pc:sldChg chg="modSp del mod">
        <pc:chgData name="Kerri Cunningham" userId="d655ace8-ee12-4979-8db1-e11294b53c94" providerId="ADAL" clId="{C6712803-02A5-4D02-BCE1-F9D4A8648CE5}" dt="2023-02-12T19:08:43.759" v="228" actId="47"/>
        <pc:sldMkLst>
          <pc:docMk/>
          <pc:sldMk cId="0" sldId="256"/>
        </pc:sldMkLst>
        <pc:spChg chg="mod">
          <ac:chgData name="Kerri Cunningham" userId="d655ace8-ee12-4979-8db1-e11294b53c94" providerId="ADAL" clId="{C6712803-02A5-4D02-BCE1-F9D4A8648CE5}" dt="2023-02-12T19:08:12.367" v="211" actId="21"/>
          <ac:spMkLst>
            <pc:docMk/>
            <pc:sldMk cId="0" sldId="256"/>
            <ac:spMk id="6" creationId="{7C31CDC2-9B77-692A-107B-3EC01EE1FAD1}"/>
          </ac:spMkLst>
        </pc:spChg>
      </pc:sldChg>
      <pc:sldChg chg="del">
        <pc:chgData name="Kerri Cunningham" userId="d655ace8-ee12-4979-8db1-e11294b53c94" providerId="ADAL" clId="{C6712803-02A5-4D02-BCE1-F9D4A8648CE5}" dt="2023-02-12T19:09:21.407" v="239" actId="47"/>
        <pc:sldMkLst>
          <pc:docMk/>
          <pc:sldMk cId="0" sldId="257"/>
        </pc:sldMkLst>
      </pc:sldChg>
      <pc:sldChg chg="del">
        <pc:chgData name="Kerri Cunningham" userId="d655ace8-ee12-4979-8db1-e11294b53c94" providerId="ADAL" clId="{C6712803-02A5-4D02-BCE1-F9D4A8648CE5}" dt="2023-02-12T19:09:22.475" v="240" actId="47"/>
        <pc:sldMkLst>
          <pc:docMk/>
          <pc:sldMk cId="0" sldId="258"/>
        </pc:sldMkLst>
      </pc:sldChg>
      <pc:sldChg chg="del">
        <pc:chgData name="Kerri Cunningham" userId="d655ace8-ee12-4979-8db1-e11294b53c94" providerId="ADAL" clId="{C6712803-02A5-4D02-BCE1-F9D4A8648CE5}" dt="2023-02-12T19:09:20.462" v="238" actId="47"/>
        <pc:sldMkLst>
          <pc:docMk/>
          <pc:sldMk cId="0" sldId="259"/>
        </pc:sldMkLst>
      </pc:sldChg>
      <pc:sldChg chg="del">
        <pc:chgData name="Kerri Cunningham" userId="d655ace8-ee12-4979-8db1-e11294b53c94" providerId="ADAL" clId="{C6712803-02A5-4D02-BCE1-F9D4A8648CE5}" dt="2023-02-12T19:09:24.179" v="241" actId="47"/>
        <pc:sldMkLst>
          <pc:docMk/>
          <pc:sldMk cId="0" sldId="260"/>
        </pc:sldMkLst>
      </pc:sldChg>
      <pc:sldChg chg="del">
        <pc:chgData name="Kerri Cunningham" userId="d655ace8-ee12-4979-8db1-e11294b53c94" providerId="ADAL" clId="{C6712803-02A5-4D02-BCE1-F9D4A8648CE5}" dt="2023-02-12T19:09:19.390" v="237" actId="47"/>
        <pc:sldMkLst>
          <pc:docMk/>
          <pc:sldMk cId="0" sldId="261"/>
        </pc:sldMkLst>
      </pc:sldChg>
      <pc:sldChg chg="del">
        <pc:chgData name="Kerri Cunningham" userId="d655ace8-ee12-4979-8db1-e11294b53c94" providerId="ADAL" clId="{C6712803-02A5-4D02-BCE1-F9D4A8648CE5}" dt="2023-02-12T19:09:25.727" v="242" actId="47"/>
        <pc:sldMkLst>
          <pc:docMk/>
          <pc:sldMk cId="0" sldId="262"/>
        </pc:sldMkLst>
      </pc:sldChg>
      <pc:sldChg chg="del">
        <pc:chgData name="Kerri Cunningham" userId="d655ace8-ee12-4979-8db1-e11294b53c94" providerId="ADAL" clId="{C6712803-02A5-4D02-BCE1-F9D4A8648CE5}" dt="2023-02-12T19:09:17.803" v="236" actId="47"/>
        <pc:sldMkLst>
          <pc:docMk/>
          <pc:sldMk cId="0" sldId="263"/>
        </pc:sldMkLst>
      </pc:sldChg>
      <pc:sldChg chg="del">
        <pc:chgData name="Kerri Cunningham" userId="d655ace8-ee12-4979-8db1-e11294b53c94" providerId="ADAL" clId="{C6712803-02A5-4D02-BCE1-F9D4A8648CE5}" dt="2023-02-12T19:09:26.945" v="243" actId="47"/>
        <pc:sldMkLst>
          <pc:docMk/>
          <pc:sldMk cId="0" sldId="264"/>
        </pc:sldMkLst>
      </pc:sldChg>
      <pc:sldChg chg="del">
        <pc:chgData name="Kerri Cunningham" userId="d655ace8-ee12-4979-8db1-e11294b53c94" providerId="ADAL" clId="{C6712803-02A5-4D02-BCE1-F9D4A8648CE5}" dt="2023-02-12T19:09:28.133" v="244" actId="47"/>
        <pc:sldMkLst>
          <pc:docMk/>
          <pc:sldMk cId="0" sldId="265"/>
        </pc:sldMkLst>
      </pc:sldChg>
      <pc:sldChg chg="del">
        <pc:chgData name="Kerri Cunningham" userId="d655ace8-ee12-4979-8db1-e11294b53c94" providerId="ADAL" clId="{C6712803-02A5-4D02-BCE1-F9D4A8648CE5}" dt="2023-02-12T19:09:16.083" v="234" actId="47"/>
        <pc:sldMkLst>
          <pc:docMk/>
          <pc:sldMk cId="0" sldId="266"/>
        </pc:sldMkLst>
      </pc:sldChg>
      <pc:sldChg chg="del">
        <pc:chgData name="Kerri Cunningham" userId="d655ace8-ee12-4979-8db1-e11294b53c94" providerId="ADAL" clId="{C6712803-02A5-4D02-BCE1-F9D4A8648CE5}" dt="2023-02-12T19:09:16.600" v="235" actId="47"/>
        <pc:sldMkLst>
          <pc:docMk/>
          <pc:sldMk cId="0" sldId="267"/>
        </pc:sldMkLst>
      </pc:sldChg>
      <pc:sldChg chg="del">
        <pc:chgData name="Kerri Cunningham" userId="d655ace8-ee12-4979-8db1-e11294b53c94" providerId="ADAL" clId="{C6712803-02A5-4D02-BCE1-F9D4A8648CE5}" dt="2023-02-12T19:09:30.060" v="245" actId="47"/>
        <pc:sldMkLst>
          <pc:docMk/>
          <pc:sldMk cId="0" sldId="268"/>
        </pc:sldMkLst>
      </pc:sldChg>
      <pc:sldChg chg="del">
        <pc:chgData name="Kerri Cunningham" userId="d655ace8-ee12-4979-8db1-e11294b53c94" providerId="ADAL" clId="{C6712803-02A5-4D02-BCE1-F9D4A8648CE5}" dt="2023-02-12T19:09:14.996" v="233" actId="47"/>
        <pc:sldMkLst>
          <pc:docMk/>
          <pc:sldMk cId="0" sldId="269"/>
        </pc:sldMkLst>
      </pc:sldChg>
      <pc:sldChg chg="modSp add del mod ord">
        <pc:chgData name="Kerri Cunningham" userId="d655ace8-ee12-4979-8db1-e11294b53c94" providerId="ADAL" clId="{C6712803-02A5-4D02-BCE1-F9D4A8648CE5}" dt="2023-02-12T19:17:46.882" v="344" actId="403"/>
        <pc:sldMkLst>
          <pc:docMk/>
          <pc:sldMk cId="0" sldId="270"/>
        </pc:sldMkLst>
        <pc:spChg chg="mod">
          <ac:chgData name="Kerri Cunningham" userId="d655ace8-ee12-4979-8db1-e11294b53c94" providerId="ADAL" clId="{C6712803-02A5-4D02-BCE1-F9D4A8648CE5}" dt="2023-02-12T19:17:46.882" v="344" actId="403"/>
          <ac:spMkLst>
            <pc:docMk/>
            <pc:sldMk cId="0" sldId="270"/>
            <ac:spMk id="3" creationId="{275DEA5D-906C-7CEB-BC89-DE4602713C80}"/>
          </ac:spMkLst>
        </pc:spChg>
        <pc:grpChg chg="mod">
          <ac:chgData name="Kerri Cunningham" userId="d655ace8-ee12-4979-8db1-e11294b53c94" providerId="ADAL" clId="{C6712803-02A5-4D02-BCE1-F9D4A8648CE5}" dt="2023-02-12T19:08:22.096" v="214" actId="14100"/>
          <ac:grpSpMkLst>
            <pc:docMk/>
            <pc:sldMk cId="0" sldId="270"/>
            <ac:grpSpMk id="2188" creationId="{00000000-0000-0000-0000-000000000000}"/>
          </ac:grpSpMkLst>
        </pc:grpChg>
      </pc:sldChg>
      <pc:sldChg chg="del">
        <pc:chgData name="Kerri Cunningham" userId="d655ace8-ee12-4979-8db1-e11294b53c94" providerId="ADAL" clId="{C6712803-02A5-4D02-BCE1-F9D4A8648CE5}" dt="2023-02-12T19:07:47.637" v="206" actId="47"/>
        <pc:sldMkLst>
          <pc:docMk/>
          <pc:sldMk cId="0" sldId="272"/>
        </pc:sldMkLst>
      </pc:sldChg>
      <pc:sldChg chg="del">
        <pc:chgData name="Kerri Cunningham" userId="d655ace8-ee12-4979-8db1-e11294b53c94" providerId="ADAL" clId="{C6712803-02A5-4D02-BCE1-F9D4A8648CE5}" dt="2023-02-12T19:07:43.335" v="202" actId="47"/>
        <pc:sldMkLst>
          <pc:docMk/>
          <pc:sldMk cId="0" sldId="273"/>
        </pc:sldMkLst>
      </pc:sldChg>
      <pc:sldChg chg="addSp delSp modSp mod ord">
        <pc:chgData name="Kerri Cunningham" userId="d655ace8-ee12-4979-8db1-e11294b53c94" providerId="ADAL" clId="{C6712803-02A5-4D02-BCE1-F9D4A8648CE5}" dt="2023-02-12T19:14:33.042" v="299" actId="122"/>
        <pc:sldMkLst>
          <pc:docMk/>
          <pc:sldMk cId="0" sldId="274"/>
        </pc:sldMkLst>
        <pc:spChg chg="add mod">
          <ac:chgData name="Kerri Cunningham" userId="d655ace8-ee12-4979-8db1-e11294b53c94" providerId="ADAL" clId="{C6712803-02A5-4D02-BCE1-F9D4A8648CE5}" dt="2023-02-12T19:14:33.042" v="299" actId="122"/>
          <ac:spMkLst>
            <pc:docMk/>
            <pc:sldMk cId="0" sldId="274"/>
            <ac:spMk id="3" creationId="{1D5445CF-6ED2-1F8B-D891-9D1CAD1772C3}"/>
          </ac:spMkLst>
        </pc:spChg>
        <pc:spChg chg="add mod">
          <ac:chgData name="Kerri Cunningham" userId="d655ace8-ee12-4979-8db1-e11294b53c94" providerId="ADAL" clId="{C6712803-02A5-4D02-BCE1-F9D4A8648CE5}" dt="2023-02-12T19:14:25.584" v="296" actId="1076"/>
          <ac:spMkLst>
            <pc:docMk/>
            <pc:sldMk cId="0" sldId="274"/>
            <ac:spMk id="5" creationId="{3D01385A-364E-95A0-27D3-FD3F24429695}"/>
          </ac:spMkLst>
        </pc:spChg>
        <pc:spChg chg="del">
          <ac:chgData name="Kerri Cunningham" userId="d655ace8-ee12-4979-8db1-e11294b53c94" providerId="ADAL" clId="{C6712803-02A5-4D02-BCE1-F9D4A8648CE5}" dt="2023-02-12T19:07:15.472" v="196" actId="478"/>
          <ac:spMkLst>
            <pc:docMk/>
            <pc:sldMk cId="0" sldId="274"/>
            <ac:spMk id="9" creationId="{448AAB6A-589A-24EB-C226-2FA990898305}"/>
          </ac:spMkLst>
        </pc:spChg>
        <pc:spChg chg="mod">
          <ac:chgData name="Kerri Cunningham" userId="d655ace8-ee12-4979-8db1-e11294b53c94" providerId="ADAL" clId="{C6712803-02A5-4D02-BCE1-F9D4A8648CE5}" dt="2023-02-12T19:12:57.618" v="270" actId="1076"/>
          <ac:spMkLst>
            <pc:docMk/>
            <pc:sldMk cId="0" sldId="274"/>
            <ac:spMk id="2292" creationId="{00000000-0000-0000-0000-000000000000}"/>
          </ac:spMkLst>
        </pc:spChg>
        <pc:spChg chg="del mod">
          <ac:chgData name="Kerri Cunningham" userId="d655ace8-ee12-4979-8db1-e11294b53c94" providerId="ADAL" clId="{C6712803-02A5-4D02-BCE1-F9D4A8648CE5}" dt="2023-02-12T19:07:02.604" v="191" actId="478"/>
          <ac:spMkLst>
            <pc:docMk/>
            <pc:sldMk cId="0" sldId="274"/>
            <ac:spMk id="2293" creationId="{00000000-0000-0000-0000-000000000000}"/>
          </ac:spMkLst>
        </pc:spChg>
        <pc:spChg chg="mod">
          <ac:chgData name="Kerri Cunningham" userId="d655ace8-ee12-4979-8db1-e11294b53c94" providerId="ADAL" clId="{C6712803-02A5-4D02-BCE1-F9D4A8648CE5}" dt="2023-02-12T19:14:11.628" v="293" actId="1076"/>
          <ac:spMkLst>
            <pc:docMk/>
            <pc:sldMk cId="0" sldId="274"/>
            <ac:spMk id="2306" creationId="{00000000-0000-0000-0000-000000000000}"/>
          </ac:spMkLst>
        </pc:spChg>
        <pc:grpChg chg="mod">
          <ac:chgData name="Kerri Cunningham" userId="d655ace8-ee12-4979-8db1-e11294b53c94" providerId="ADAL" clId="{C6712803-02A5-4D02-BCE1-F9D4A8648CE5}" dt="2023-02-12T19:14:22.085" v="295" actId="14100"/>
          <ac:grpSpMkLst>
            <pc:docMk/>
            <pc:sldMk cId="0" sldId="274"/>
            <ac:grpSpMk id="2283" creationId="{00000000-0000-0000-0000-000000000000}"/>
          </ac:grpSpMkLst>
        </pc:grpChg>
        <pc:grpChg chg="mod">
          <ac:chgData name="Kerri Cunningham" userId="d655ace8-ee12-4979-8db1-e11294b53c94" providerId="ADAL" clId="{C6712803-02A5-4D02-BCE1-F9D4A8648CE5}" dt="2023-02-12T19:13:31.814" v="278" actId="1076"/>
          <ac:grpSpMkLst>
            <pc:docMk/>
            <pc:sldMk cId="0" sldId="274"/>
            <ac:grpSpMk id="2286" creationId="{00000000-0000-0000-0000-000000000000}"/>
          </ac:grpSpMkLst>
        </pc:grpChg>
        <pc:grpChg chg="mod">
          <ac:chgData name="Kerri Cunningham" userId="d655ace8-ee12-4979-8db1-e11294b53c94" providerId="ADAL" clId="{C6712803-02A5-4D02-BCE1-F9D4A8648CE5}" dt="2023-02-12T19:13:02.959" v="272" actId="14100"/>
          <ac:grpSpMkLst>
            <pc:docMk/>
            <pc:sldMk cId="0" sldId="274"/>
            <ac:grpSpMk id="2289" creationId="{00000000-0000-0000-0000-000000000000}"/>
          </ac:grpSpMkLst>
        </pc:grpChg>
        <pc:grpChg chg="mod">
          <ac:chgData name="Kerri Cunningham" userId="d655ace8-ee12-4979-8db1-e11294b53c94" providerId="ADAL" clId="{C6712803-02A5-4D02-BCE1-F9D4A8648CE5}" dt="2023-02-12T19:14:17.772" v="294" actId="1076"/>
          <ac:grpSpMkLst>
            <pc:docMk/>
            <pc:sldMk cId="0" sldId="274"/>
            <ac:grpSpMk id="2298" creationId="{00000000-0000-0000-0000-000000000000}"/>
          </ac:grpSpMkLst>
        </pc:grpChg>
      </pc:sldChg>
      <pc:sldChg chg="del">
        <pc:chgData name="Kerri Cunningham" userId="d655ace8-ee12-4979-8db1-e11294b53c94" providerId="ADAL" clId="{C6712803-02A5-4D02-BCE1-F9D4A8648CE5}" dt="2023-02-12T19:07:43.798" v="203" actId="47"/>
        <pc:sldMkLst>
          <pc:docMk/>
          <pc:sldMk cId="0" sldId="275"/>
        </pc:sldMkLst>
      </pc:sldChg>
      <pc:sldChg chg="del">
        <pc:chgData name="Kerri Cunningham" userId="d655ace8-ee12-4979-8db1-e11294b53c94" providerId="ADAL" clId="{C6712803-02A5-4D02-BCE1-F9D4A8648CE5}" dt="2023-02-12T19:07:44.430" v="204" actId="47"/>
        <pc:sldMkLst>
          <pc:docMk/>
          <pc:sldMk cId="0" sldId="276"/>
        </pc:sldMkLst>
      </pc:sldChg>
      <pc:sldChg chg="del">
        <pc:chgData name="Kerri Cunningham" userId="d655ace8-ee12-4979-8db1-e11294b53c94" providerId="ADAL" clId="{C6712803-02A5-4D02-BCE1-F9D4A8648CE5}" dt="2023-02-12T19:07:45.116" v="205" actId="47"/>
        <pc:sldMkLst>
          <pc:docMk/>
          <pc:sldMk cId="0" sldId="277"/>
        </pc:sldMkLst>
      </pc:sldChg>
      <pc:sldChg chg="del">
        <pc:chgData name="Kerri Cunningham" userId="d655ace8-ee12-4979-8db1-e11294b53c94" providerId="ADAL" clId="{C6712803-02A5-4D02-BCE1-F9D4A8648CE5}" dt="2023-02-12T19:07:39.860" v="200" actId="47"/>
        <pc:sldMkLst>
          <pc:docMk/>
          <pc:sldMk cId="0" sldId="278"/>
        </pc:sldMkLst>
      </pc:sldChg>
      <pc:sldChg chg="del">
        <pc:chgData name="Kerri Cunningham" userId="d655ace8-ee12-4979-8db1-e11294b53c94" providerId="ADAL" clId="{C6712803-02A5-4D02-BCE1-F9D4A8648CE5}" dt="2023-02-12T19:07:40.831" v="201" actId="47"/>
        <pc:sldMkLst>
          <pc:docMk/>
          <pc:sldMk cId="0" sldId="279"/>
        </pc:sldMkLst>
      </pc:sldChg>
      <pc:sldChg chg="delSp modSp del mod modClrScheme chgLayout">
        <pc:chgData name="Kerri Cunningham" userId="d655ace8-ee12-4979-8db1-e11294b53c94" providerId="ADAL" clId="{C6712803-02A5-4D02-BCE1-F9D4A8648CE5}" dt="2023-02-12T19:47:04.015" v="378" actId="47"/>
        <pc:sldMkLst>
          <pc:docMk/>
          <pc:sldMk cId="0" sldId="284"/>
        </pc:sldMkLst>
        <pc:spChg chg="del">
          <ac:chgData name="Kerri Cunningham" userId="d655ace8-ee12-4979-8db1-e11294b53c94" providerId="ADAL" clId="{C6712803-02A5-4D02-BCE1-F9D4A8648CE5}" dt="2023-02-12T19:42:58.544" v="367" actId="700"/>
          <ac:spMkLst>
            <pc:docMk/>
            <pc:sldMk cId="0" sldId="284"/>
            <ac:spMk id="3" creationId="{C7C8DCA1-ABA0-53AF-5A8E-36AAAC0CC850}"/>
          </ac:spMkLst>
        </pc:spChg>
        <pc:spChg chg="del mod">
          <ac:chgData name="Kerri Cunningham" userId="d655ace8-ee12-4979-8db1-e11294b53c94" providerId="ADAL" clId="{C6712803-02A5-4D02-BCE1-F9D4A8648CE5}" dt="2023-02-12T19:42:58.544" v="367" actId="700"/>
          <ac:spMkLst>
            <pc:docMk/>
            <pc:sldMk cId="0" sldId="284"/>
            <ac:spMk id="7" creationId="{69838675-0126-E78D-C533-B3BD0263EA3C}"/>
          </ac:spMkLst>
        </pc:spChg>
        <pc:spChg chg="del">
          <ac:chgData name="Kerri Cunningham" userId="d655ace8-ee12-4979-8db1-e11294b53c94" providerId="ADAL" clId="{C6712803-02A5-4D02-BCE1-F9D4A8648CE5}" dt="2023-02-12T19:42:58.544" v="367" actId="700"/>
          <ac:spMkLst>
            <pc:docMk/>
            <pc:sldMk cId="0" sldId="284"/>
            <ac:spMk id="11" creationId="{9C78D6B0-6F34-5FA4-6362-F0443CD64E1D}"/>
          </ac:spMkLst>
        </pc:spChg>
        <pc:spChg chg="del">
          <ac:chgData name="Kerri Cunningham" userId="d655ace8-ee12-4979-8db1-e11294b53c94" providerId="ADAL" clId="{C6712803-02A5-4D02-BCE1-F9D4A8648CE5}" dt="2023-02-12T19:42:58.544" v="367" actId="700"/>
          <ac:spMkLst>
            <pc:docMk/>
            <pc:sldMk cId="0" sldId="284"/>
            <ac:spMk id="15" creationId="{62425CE4-85A7-B9BF-97F5-BF042FBA72FB}"/>
          </ac:spMkLst>
        </pc:spChg>
        <pc:spChg chg="del">
          <ac:chgData name="Kerri Cunningham" userId="d655ace8-ee12-4979-8db1-e11294b53c94" providerId="ADAL" clId="{C6712803-02A5-4D02-BCE1-F9D4A8648CE5}" dt="2023-02-12T19:43:06.533" v="372" actId="478"/>
          <ac:spMkLst>
            <pc:docMk/>
            <pc:sldMk cId="0" sldId="284"/>
            <ac:spMk id="2625" creationId="{00000000-0000-0000-0000-000000000000}"/>
          </ac:spMkLst>
        </pc:spChg>
        <pc:spChg chg="del">
          <ac:chgData name="Kerri Cunningham" userId="d655ace8-ee12-4979-8db1-e11294b53c94" providerId="ADAL" clId="{C6712803-02A5-4D02-BCE1-F9D4A8648CE5}" dt="2023-02-12T19:43:04.382" v="371" actId="478"/>
          <ac:spMkLst>
            <pc:docMk/>
            <pc:sldMk cId="0" sldId="284"/>
            <ac:spMk id="2626" creationId="{00000000-0000-0000-0000-000000000000}"/>
          </ac:spMkLst>
        </pc:spChg>
        <pc:spChg chg="del">
          <ac:chgData name="Kerri Cunningham" userId="d655ace8-ee12-4979-8db1-e11294b53c94" providerId="ADAL" clId="{C6712803-02A5-4D02-BCE1-F9D4A8648CE5}" dt="2023-02-12T19:43:08.735" v="373" actId="478"/>
          <ac:spMkLst>
            <pc:docMk/>
            <pc:sldMk cId="0" sldId="284"/>
            <ac:spMk id="2627" creationId="{00000000-0000-0000-0000-000000000000}"/>
          </ac:spMkLst>
        </pc:spChg>
        <pc:grpChg chg="del">
          <ac:chgData name="Kerri Cunningham" userId="d655ace8-ee12-4979-8db1-e11294b53c94" providerId="ADAL" clId="{C6712803-02A5-4D02-BCE1-F9D4A8648CE5}" dt="2023-02-12T19:43:03.194" v="369" actId="478"/>
          <ac:grpSpMkLst>
            <pc:docMk/>
            <pc:sldMk cId="0" sldId="284"/>
            <ac:grpSpMk id="2609" creationId="{00000000-0000-0000-0000-000000000000}"/>
          </ac:grpSpMkLst>
        </pc:grpChg>
        <pc:grpChg chg="del">
          <ac:chgData name="Kerri Cunningham" userId="d655ace8-ee12-4979-8db1-e11294b53c94" providerId="ADAL" clId="{C6712803-02A5-4D02-BCE1-F9D4A8648CE5}" dt="2023-02-12T19:43:03.695" v="370" actId="478"/>
          <ac:grpSpMkLst>
            <pc:docMk/>
            <pc:sldMk cId="0" sldId="284"/>
            <ac:grpSpMk id="2612" creationId="{00000000-0000-0000-0000-000000000000}"/>
          </ac:grpSpMkLst>
        </pc:grpChg>
        <pc:grpChg chg="del">
          <ac:chgData name="Kerri Cunningham" userId="d655ace8-ee12-4979-8db1-e11294b53c94" providerId="ADAL" clId="{C6712803-02A5-4D02-BCE1-F9D4A8648CE5}" dt="2023-02-12T19:43:01.990" v="368" actId="478"/>
          <ac:grpSpMkLst>
            <pc:docMk/>
            <pc:sldMk cId="0" sldId="284"/>
            <ac:grpSpMk id="2615" creationId="{00000000-0000-0000-0000-000000000000}"/>
          </ac:grpSpMkLst>
        </pc:grpChg>
      </pc:sldChg>
      <pc:sldChg chg="del">
        <pc:chgData name="Kerri Cunningham" userId="d655ace8-ee12-4979-8db1-e11294b53c94" providerId="ADAL" clId="{C6712803-02A5-4D02-BCE1-F9D4A8648CE5}" dt="2023-02-12T19:09:11.343" v="232" actId="47"/>
        <pc:sldMkLst>
          <pc:docMk/>
          <pc:sldMk cId="0" sldId="285"/>
        </pc:sldMkLst>
      </pc:sldChg>
      <pc:sldChg chg="addSp delSp modSp add mod modClrScheme chgLayout">
        <pc:chgData name="Kerri Cunningham" userId="d655ace8-ee12-4979-8db1-e11294b53c94" providerId="ADAL" clId="{C6712803-02A5-4D02-BCE1-F9D4A8648CE5}" dt="2023-02-12T19:43:37.810" v="377" actId="1076"/>
        <pc:sldMkLst>
          <pc:docMk/>
          <pc:sldMk cId="0" sldId="286"/>
        </pc:sldMkLst>
        <pc:spChg chg="add del mod ord">
          <ac:chgData name="Kerri Cunningham" userId="d655ace8-ee12-4979-8db1-e11294b53c94" providerId="ADAL" clId="{C6712803-02A5-4D02-BCE1-F9D4A8648CE5}" dt="2023-02-12T18:55:33.312" v="4" actId="478"/>
          <ac:spMkLst>
            <pc:docMk/>
            <pc:sldMk cId="0" sldId="286"/>
            <ac:spMk id="2" creationId="{B862B09F-B2AC-3987-A7BE-5DC00FE84E25}"/>
          </ac:spMkLst>
        </pc:spChg>
        <pc:spChg chg="add del mod ord">
          <ac:chgData name="Kerri Cunningham" userId="d655ace8-ee12-4979-8db1-e11294b53c94" providerId="ADAL" clId="{C6712803-02A5-4D02-BCE1-F9D4A8648CE5}" dt="2023-02-12T18:55:47.198" v="12" actId="478"/>
          <ac:spMkLst>
            <pc:docMk/>
            <pc:sldMk cId="0" sldId="286"/>
            <ac:spMk id="3" creationId="{DF5DA076-A684-1BA6-9A01-D9677FEE1BB5}"/>
          </ac:spMkLst>
        </pc:spChg>
        <pc:spChg chg="mod">
          <ac:chgData name="Kerri Cunningham" userId="d655ace8-ee12-4979-8db1-e11294b53c94" providerId="ADAL" clId="{C6712803-02A5-4D02-BCE1-F9D4A8648CE5}" dt="2023-02-12T18:56:15.683" v="19" actId="1076"/>
          <ac:spMkLst>
            <pc:docMk/>
            <pc:sldMk cId="0" sldId="286"/>
            <ac:spMk id="4" creationId="{A0CCCEFE-87E4-890E-50BA-ABE6352394EB}"/>
          </ac:spMkLst>
        </pc:spChg>
        <pc:spChg chg="mod">
          <ac:chgData name="Kerri Cunningham" userId="d655ace8-ee12-4979-8db1-e11294b53c94" providerId="ADAL" clId="{C6712803-02A5-4D02-BCE1-F9D4A8648CE5}" dt="2023-02-12T18:56:01.979" v="15" actId="207"/>
          <ac:spMkLst>
            <pc:docMk/>
            <pc:sldMk cId="0" sldId="286"/>
            <ac:spMk id="9" creationId="{D842E2F1-6ED1-9989-D3BE-D31D6774F40F}"/>
          </ac:spMkLst>
        </pc:spChg>
        <pc:spChg chg="mod">
          <ac:chgData name="Kerri Cunningham" userId="d655ace8-ee12-4979-8db1-e11294b53c94" providerId="ADAL" clId="{C6712803-02A5-4D02-BCE1-F9D4A8648CE5}" dt="2023-02-12T18:56:01.979" v="15" actId="207"/>
          <ac:spMkLst>
            <pc:docMk/>
            <pc:sldMk cId="0" sldId="286"/>
            <ac:spMk id="10" creationId="{934D8F6C-EE2A-69B6-E3FC-85DD6BF012DA}"/>
          </ac:spMkLst>
        </pc:spChg>
        <pc:spChg chg="mod">
          <ac:chgData name="Kerri Cunningham" userId="d655ace8-ee12-4979-8db1-e11294b53c94" providerId="ADAL" clId="{C6712803-02A5-4D02-BCE1-F9D4A8648CE5}" dt="2023-02-12T18:56:01.979" v="15" actId="207"/>
          <ac:spMkLst>
            <pc:docMk/>
            <pc:sldMk cId="0" sldId="286"/>
            <ac:spMk id="11" creationId="{BEBAF050-B2CE-DDEF-8B40-41E14F31F732}"/>
          </ac:spMkLst>
        </pc:spChg>
        <pc:spChg chg="mod">
          <ac:chgData name="Kerri Cunningham" userId="d655ace8-ee12-4979-8db1-e11294b53c94" providerId="ADAL" clId="{C6712803-02A5-4D02-BCE1-F9D4A8648CE5}" dt="2023-02-12T18:56:01.979" v="15" actId="207"/>
          <ac:spMkLst>
            <pc:docMk/>
            <pc:sldMk cId="0" sldId="286"/>
            <ac:spMk id="12" creationId="{87545C8E-0723-BD1B-A7C3-C717CDD6E26E}"/>
          </ac:spMkLst>
        </pc:spChg>
        <pc:spChg chg="add del mod ord">
          <ac:chgData name="Kerri Cunningham" userId="d655ace8-ee12-4979-8db1-e11294b53c94" providerId="ADAL" clId="{C6712803-02A5-4D02-BCE1-F9D4A8648CE5}" dt="2023-02-12T18:55:31.132" v="3" actId="478"/>
          <ac:spMkLst>
            <pc:docMk/>
            <pc:sldMk cId="0" sldId="286"/>
            <ac:spMk id="13" creationId="{104F9729-166C-2229-8989-E4A7E3401127}"/>
          </ac:spMkLst>
        </pc:spChg>
        <pc:grpChg chg="mod">
          <ac:chgData name="Kerri Cunningham" userId="d655ace8-ee12-4979-8db1-e11294b53c94" providerId="ADAL" clId="{C6712803-02A5-4D02-BCE1-F9D4A8648CE5}" dt="2023-02-12T18:56:01.979" v="15" actId="207"/>
          <ac:grpSpMkLst>
            <pc:docMk/>
            <pc:sldMk cId="0" sldId="286"/>
            <ac:grpSpMk id="8" creationId="{9CC2CD37-94EE-A89D-99DF-99E9CD19ADBC}"/>
          </ac:grpSpMkLst>
        </pc:grpChg>
        <pc:picChg chg="mod">
          <ac:chgData name="Kerri Cunningham" userId="d655ace8-ee12-4979-8db1-e11294b53c94" providerId="ADAL" clId="{C6712803-02A5-4D02-BCE1-F9D4A8648CE5}" dt="2023-02-12T19:43:37.810" v="377" actId="1076"/>
          <ac:picMkLst>
            <pc:docMk/>
            <pc:sldMk cId="0" sldId="286"/>
            <ac:picMk id="5" creationId="{313C9FE2-D07C-B706-B877-7BFBE5EBC510}"/>
          </ac:picMkLst>
        </pc:picChg>
        <pc:picChg chg="add del mod">
          <ac:chgData name="Kerri Cunningham" userId="d655ace8-ee12-4979-8db1-e11294b53c94" providerId="ADAL" clId="{C6712803-02A5-4D02-BCE1-F9D4A8648CE5}" dt="2023-02-12T19:43:29.442" v="374" actId="1076"/>
          <ac:picMkLst>
            <pc:docMk/>
            <pc:sldMk cId="0" sldId="286"/>
            <ac:picMk id="6" creationId="{52F93150-A307-7A6F-05AB-86AB4D962CF9}"/>
          </ac:picMkLst>
        </pc:picChg>
        <pc:picChg chg="mod">
          <ac:chgData name="Kerri Cunningham" userId="d655ace8-ee12-4979-8db1-e11294b53c94" providerId="ADAL" clId="{C6712803-02A5-4D02-BCE1-F9D4A8648CE5}" dt="2023-02-12T19:08:50.756" v="231" actId="1076"/>
          <ac:picMkLst>
            <pc:docMk/>
            <pc:sldMk cId="0" sldId="286"/>
            <ac:picMk id="7" creationId="{2DC06E27-C0EB-FDC2-1642-2528A5F7C28A}"/>
          </ac:picMkLst>
        </pc:picChg>
      </pc:sldChg>
      <pc:sldChg chg="addSp delSp modSp add mod modClrScheme chgLayout">
        <pc:chgData name="Kerri Cunningham" userId="d655ace8-ee12-4979-8db1-e11294b53c94" providerId="ADAL" clId="{C6712803-02A5-4D02-BCE1-F9D4A8648CE5}" dt="2023-02-12T18:57:58.131" v="41" actId="207"/>
        <pc:sldMkLst>
          <pc:docMk/>
          <pc:sldMk cId="0" sldId="287"/>
        </pc:sldMkLst>
        <pc:spChg chg="mod">
          <ac:chgData name="Kerri Cunningham" userId="d655ace8-ee12-4979-8db1-e11294b53c94" providerId="ADAL" clId="{C6712803-02A5-4D02-BCE1-F9D4A8648CE5}" dt="2023-02-12T18:57:58.131" v="41" actId="207"/>
          <ac:spMkLst>
            <pc:docMk/>
            <pc:sldMk cId="0" sldId="287"/>
            <ac:spMk id="2" creationId="{125454DF-23CC-5315-1463-C6A90A189929}"/>
          </ac:spMkLst>
        </pc:spChg>
        <pc:spChg chg="add del mod ord">
          <ac:chgData name="Kerri Cunningham" userId="d655ace8-ee12-4979-8db1-e11294b53c94" providerId="ADAL" clId="{C6712803-02A5-4D02-BCE1-F9D4A8648CE5}" dt="2023-02-12T18:56:34.065" v="24" actId="700"/>
          <ac:spMkLst>
            <pc:docMk/>
            <pc:sldMk cId="0" sldId="287"/>
            <ac:spMk id="3" creationId="{39A4C9D7-A4D9-DD5F-5D55-76B607C23E51}"/>
          </ac:spMkLst>
        </pc:spChg>
        <pc:spChg chg="add del mod ord">
          <ac:chgData name="Kerri Cunningham" userId="d655ace8-ee12-4979-8db1-e11294b53c94" providerId="ADAL" clId="{C6712803-02A5-4D02-BCE1-F9D4A8648CE5}" dt="2023-02-12T18:56:34.065" v="24" actId="700"/>
          <ac:spMkLst>
            <pc:docMk/>
            <pc:sldMk cId="0" sldId="287"/>
            <ac:spMk id="5" creationId="{7DBB2C86-8C5A-F349-0824-9362DFDE5ACC}"/>
          </ac:spMkLst>
        </pc:spChg>
        <pc:spChg chg="add del mod ord">
          <ac:chgData name="Kerri Cunningham" userId="d655ace8-ee12-4979-8db1-e11294b53c94" providerId="ADAL" clId="{C6712803-02A5-4D02-BCE1-F9D4A8648CE5}" dt="2023-02-12T18:56:56.272" v="26" actId="478"/>
          <ac:spMkLst>
            <pc:docMk/>
            <pc:sldMk cId="0" sldId="287"/>
            <ac:spMk id="6" creationId="{6F363271-DEF2-C5BD-C13C-8176AFC7EF7B}"/>
          </ac:spMkLst>
        </pc:spChg>
      </pc:sldChg>
      <pc:sldChg chg="addSp delSp modSp add del mod ord modClrScheme chgLayout">
        <pc:chgData name="Kerri Cunningham" userId="d655ace8-ee12-4979-8db1-e11294b53c94" providerId="ADAL" clId="{C6712803-02A5-4D02-BCE1-F9D4A8648CE5}" dt="2023-02-12T18:59:01.129" v="73" actId="47"/>
        <pc:sldMkLst>
          <pc:docMk/>
          <pc:sldMk cId="0" sldId="288"/>
        </pc:sldMkLst>
        <pc:spChg chg="add del mod ord">
          <ac:chgData name="Kerri Cunningham" userId="d655ace8-ee12-4979-8db1-e11294b53c94" providerId="ADAL" clId="{C6712803-02A5-4D02-BCE1-F9D4A8648CE5}" dt="2023-02-12T18:58:12.012" v="45" actId="478"/>
          <ac:spMkLst>
            <pc:docMk/>
            <pc:sldMk cId="0" sldId="288"/>
            <ac:spMk id="2" creationId="{645583BC-D937-1CBE-5011-5C8A6603E774}"/>
          </ac:spMkLst>
        </pc:spChg>
        <pc:spChg chg="mod ord">
          <ac:chgData name="Kerri Cunningham" userId="d655ace8-ee12-4979-8db1-e11294b53c94" providerId="ADAL" clId="{C6712803-02A5-4D02-BCE1-F9D4A8648CE5}" dt="2023-02-12T18:58:43.672" v="51" actId="27636"/>
          <ac:spMkLst>
            <pc:docMk/>
            <pc:sldMk cId="0" sldId="288"/>
            <ac:spMk id="3" creationId="{493B9186-CA88-AA2A-AC2B-94F2219E0728}"/>
          </ac:spMkLst>
        </pc:spChg>
        <pc:spChg chg="add del mod ord">
          <ac:chgData name="Kerri Cunningham" userId="d655ace8-ee12-4979-8db1-e11294b53c94" providerId="ADAL" clId="{C6712803-02A5-4D02-BCE1-F9D4A8648CE5}" dt="2023-02-12T18:58:15.199" v="46" actId="478"/>
          <ac:spMkLst>
            <pc:docMk/>
            <pc:sldMk cId="0" sldId="288"/>
            <ac:spMk id="4" creationId="{8BEDB1C7-3D05-9F7A-8A0C-06EE049CEAD5}"/>
          </ac:spMkLst>
        </pc:spChg>
      </pc:sldChg>
      <pc:sldChg chg="modSp add mod">
        <pc:chgData name="Kerri Cunningham" userId="d655ace8-ee12-4979-8db1-e11294b53c94" providerId="ADAL" clId="{C6712803-02A5-4D02-BCE1-F9D4A8648CE5}" dt="2023-02-12T18:59:13.061" v="74" actId="207"/>
        <pc:sldMkLst>
          <pc:docMk/>
          <pc:sldMk cId="0" sldId="289"/>
        </pc:sldMkLst>
        <pc:spChg chg="mod">
          <ac:chgData name="Kerri Cunningham" userId="d655ace8-ee12-4979-8db1-e11294b53c94" providerId="ADAL" clId="{C6712803-02A5-4D02-BCE1-F9D4A8648CE5}" dt="2023-02-12T18:59:13.061" v="74" actId="207"/>
          <ac:spMkLst>
            <pc:docMk/>
            <pc:sldMk cId="0" sldId="289"/>
            <ac:spMk id="5" creationId="{6644750C-BC17-5FAA-D6A7-C9ECBE79AB27}"/>
          </ac:spMkLst>
        </pc:spChg>
      </pc:sldChg>
      <pc:sldChg chg="modSp add mod">
        <pc:chgData name="Kerri Cunningham" userId="d655ace8-ee12-4979-8db1-e11294b53c94" providerId="ADAL" clId="{C6712803-02A5-4D02-BCE1-F9D4A8648CE5}" dt="2023-02-12T19:14:51.442" v="302" actId="1076"/>
        <pc:sldMkLst>
          <pc:docMk/>
          <pc:sldMk cId="0" sldId="290"/>
        </pc:sldMkLst>
        <pc:spChg chg="mod">
          <ac:chgData name="Kerri Cunningham" userId="d655ace8-ee12-4979-8db1-e11294b53c94" providerId="ADAL" clId="{C6712803-02A5-4D02-BCE1-F9D4A8648CE5}" dt="2023-02-12T19:00:03.350" v="93" actId="27636"/>
          <ac:spMkLst>
            <pc:docMk/>
            <pc:sldMk cId="0" sldId="290"/>
            <ac:spMk id="3" creationId="{9820B989-1D9F-8861-974F-2235E4D8A52A}"/>
          </ac:spMkLst>
        </pc:spChg>
        <pc:spChg chg="mod">
          <ac:chgData name="Kerri Cunningham" userId="d655ace8-ee12-4979-8db1-e11294b53c94" providerId="ADAL" clId="{C6712803-02A5-4D02-BCE1-F9D4A8648CE5}" dt="2023-02-12T19:14:50.110" v="301" actId="1076"/>
          <ac:spMkLst>
            <pc:docMk/>
            <pc:sldMk cId="0" sldId="290"/>
            <ac:spMk id="4" creationId="{89B26F5A-4FA2-DCF8-43D1-EDB775BCFCA5}"/>
          </ac:spMkLst>
        </pc:spChg>
        <pc:spChg chg="mod">
          <ac:chgData name="Kerri Cunningham" userId="d655ace8-ee12-4979-8db1-e11294b53c94" providerId="ADAL" clId="{C6712803-02A5-4D02-BCE1-F9D4A8648CE5}" dt="2023-02-12T18:59:54.309" v="89" actId="1076"/>
          <ac:spMkLst>
            <pc:docMk/>
            <pc:sldMk cId="0" sldId="290"/>
            <ac:spMk id="11" creationId="{B0586FE3-CC2C-8458-DC92-F03E0781DD8D}"/>
          </ac:spMkLst>
        </pc:spChg>
        <pc:picChg chg="mod">
          <ac:chgData name="Kerri Cunningham" userId="d655ace8-ee12-4979-8db1-e11294b53c94" providerId="ADAL" clId="{C6712803-02A5-4D02-BCE1-F9D4A8648CE5}" dt="2023-02-12T19:14:51.442" v="302" actId="1076"/>
          <ac:picMkLst>
            <pc:docMk/>
            <pc:sldMk cId="0" sldId="290"/>
            <ac:picMk id="2" creationId="{B83C9612-97A3-1CE3-E74D-0C97AB67F72E}"/>
          </ac:picMkLst>
        </pc:picChg>
      </pc:sldChg>
      <pc:sldChg chg="modSp add mod modClrScheme chgLayout">
        <pc:chgData name="Kerri Cunningham" userId="d655ace8-ee12-4979-8db1-e11294b53c94" providerId="ADAL" clId="{C6712803-02A5-4D02-BCE1-F9D4A8648CE5}" dt="2023-02-12T19:16:17.165" v="323" actId="1076"/>
        <pc:sldMkLst>
          <pc:docMk/>
          <pc:sldMk cId="0" sldId="291"/>
        </pc:sldMkLst>
        <pc:spChg chg="mod">
          <ac:chgData name="Kerri Cunningham" userId="d655ace8-ee12-4979-8db1-e11294b53c94" providerId="ADAL" clId="{C6712803-02A5-4D02-BCE1-F9D4A8648CE5}" dt="2023-02-12T19:16:17.165" v="323" actId="1076"/>
          <ac:spMkLst>
            <pc:docMk/>
            <pc:sldMk cId="0" sldId="291"/>
            <ac:spMk id="2" creationId="{EBDBD696-B464-8D14-D7EC-F2491189D4B1}"/>
          </ac:spMkLst>
        </pc:spChg>
        <pc:spChg chg="mod ord">
          <ac:chgData name="Kerri Cunningham" userId="d655ace8-ee12-4979-8db1-e11294b53c94" providerId="ADAL" clId="{C6712803-02A5-4D02-BCE1-F9D4A8648CE5}" dt="2023-02-12T19:16:06.635" v="321" actId="1076"/>
          <ac:spMkLst>
            <pc:docMk/>
            <pc:sldMk cId="0" sldId="291"/>
            <ac:spMk id="3" creationId="{6408971E-C2F3-D544-0F28-C3C5763A2AE1}"/>
          </ac:spMkLst>
        </pc:spChg>
      </pc:sldChg>
      <pc:sldChg chg="addSp delSp modSp add mod modClrScheme chgLayout">
        <pc:chgData name="Kerri Cunningham" userId="d655ace8-ee12-4979-8db1-e11294b53c94" providerId="ADAL" clId="{C6712803-02A5-4D02-BCE1-F9D4A8648CE5}" dt="2023-02-12T19:02:52.199" v="124" actId="1076"/>
        <pc:sldMkLst>
          <pc:docMk/>
          <pc:sldMk cId="0" sldId="292"/>
        </pc:sldMkLst>
        <pc:spChg chg="add del mod ord">
          <ac:chgData name="Kerri Cunningham" userId="d655ace8-ee12-4979-8db1-e11294b53c94" providerId="ADAL" clId="{C6712803-02A5-4D02-BCE1-F9D4A8648CE5}" dt="2023-02-12T19:01:24.645" v="106" actId="700"/>
          <ac:spMkLst>
            <pc:docMk/>
            <pc:sldMk cId="0" sldId="292"/>
            <ac:spMk id="2" creationId="{3CF57E9B-F805-7C6C-7A12-F37F06558D90}"/>
          </ac:spMkLst>
        </pc:spChg>
        <pc:spChg chg="mod ord">
          <ac:chgData name="Kerri Cunningham" userId="d655ace8-ee12-4979-8db1-e11294b53c94" providerId="ADAL" clId="{C6712803-02A5-4D02-BCE1-F9D4A8648CE5}" dt="2023-02-12T19:02:52.199" v="124" actId="1076"/>
          <ac:spMkLst>
            <pc:docMk/>
            <pc:sldMk cId="0" sldId="292"/>
            <ac:spMk id="3" creationId="{E21CCEC1-CE6B-EAD7-0DF1-E7A4192D66C8}"/>
          </ac:spMkLst>
        </pc:spChg>
        <pc:spChg chg="add del mod ord">
          <ac:chgData name="Kerri Cunningham" userId="d655ace8-ee12-4979-8db1-e11294b53c94" providerId="ADAL" clId="{C6712803-02A5-4D02-BCE1-F9D4A8648CE5}" dt="2023-02-12T19:01:24.645" v="106" actId="700"/>
          <ac:spMkLst>
            <pc:docMk/>
            <pc:sldMk cId="0" sldId="292"/>
            <ac:spMk id="5" creationId="{8AC959F5-2254-9747-8495-3437DF7784AF}"/>
          </ac:spMkLst>
        </pc:spChg>
        <pc:spChg chg="add del mod ord">
          <ac:chgData name="Kerri Cunningham" userId="d655ace8-ee12-4979-8db1-e11294b53c94" providerId="ADAL" clId="{C6712803-02A5-4D02-BCE1-F9D4A8648CE5}" dt="2023-02-12T19:01:32.335" v="108" actId="478"/>
          <ac:spMkLst>
            <pc:docMk/>
            <pc:sldMk cId="0" sldId="292"/>
            <ac:spMk id="6" creationId="{FDF3BC53-C7C6-71C9-F976-994DA8C37D20}"/>
          </ac:spMkLst>
        </pc:spChg>
        <pc:spChg chg="add mod">
          <ac:chgData name="Kerri Cunningham" userId="d655ace8-ee12-4979-8db1-e11294b53c94" providerId="ADAL" clId="{C6712803-02A5-4D02-BCE1-F9D4A8648CE5}" dt="2023-02-12T19:02:19.370" v="115" actId="207"/>
          <ac:spMkLst>
            <pc:docMk/>
            <pc:sldMk cId="0" sldId="292"/>
            <ac:spMk id="7" creationId="{4DFF38B5-555C-AC1F-23B9-A3A75C1B94E8}"/>
          </ac:spMkLst>
        </pc:spChg>
      </pc:sldChg>
      <pc:sldChg chg="modSp add mod">
        <pc:chgData name="Kerri Cunningham" userId="d655ace8-ee12-4979-8db1-e11294b53c94" providerId="ADAL" clId="{C6712803-02A5-4D02-BCE1-F9D4A8648CE5}" dt="2023-02-12T19:15:15.634" v="309" actId="1076"/>
        <pc:sldMkLst>
          <pc:docMk/>
          <pc:sldMk cId="0" sldId="293"/>
        </pc:sldMkLst>
        <pc:spChg chg="mod">
          <ac:chgData name="Kerri Cunningham" userId="d655ace8-ee12-4979-8db1-e11294b53c94" providerId="ADAL" clId="{C6712803-02A5-4D02-BCE1-F9D4A8648CE5}" dt="2023-02-12T19:15:09.712" v="306" actId="14100"/>
          <ac:spMkLst>
            <pc:docMk/>
            <pc:sldMk cId="0" sldId="293"/>
            <ac:spMk id="3" creationId="{4F0F3340-2CC6-048F-C75F-48CBADF2147B}"/>
          </ac:spMkLst>
        </pc:spChg>
        <pc:spChg chg="mod">
          <ac:chgData name="Kerri Cunningham" userId="d655ace8-ee12-4979-8db1-e11294b53c94" providerId="ADAL" clId="{C6712803-02A5-4D02-BCE1-F9D4A8648CE5}" dt="2023-02-12T19:03:13.125" v="128" actId="207"/>
          <ac:spMkLst>
            <pc:docMk/>
            <pc:sldMk cId="0" sldId="293"/>
            <ac:spMk id="7" creationId="{57C35FC4-9316-A904-D8A5-4FEA664F6AC3}"/>
          </ac:spMkLst>
        </pc:spChg>
        <pc:spChg chg="mod">
          <ac:chgData name="Kerri Cunningham" userId="d655ace8-ee12-4979-8db1-e11294b53c94" providerId="ADAL" clId="{C6712803-02A5-4D02-BCE1-F9D4A8648CE5}" dt="2023-02-12T19:15:02.737" v="304" actId="1076"/>
          <ac:spMkLst>
            <pc:docMk/>
            <pc:sldMk cId="0" sldId="293"/>
            <ac:spMk id="9" creationId="{A7D35706-0959-6736-3B70-ACC698694BE8}"/>
          </ac:spMkLst>
        </pc:spChg>
        <pc:picChg chg="mod">
          <ac:chgData name="Kerri Cunningham" userId="d655ace8-ee12-4979-8db1-e11294b53c94" providerId="ADAL" clId="{C6712803-02A5-4D02-BCE1-F9D4A8648CE5}" dt="2023-02-12T19:15:15.634" v="309" actId="1076"/>
          <ac:picMkLst>
            <pc:docMk/>
            <pc:sldMk cId="0" sldId="293"/>
            <ac:picMk id="2" creationId="{08BF6B4B-FFE2-657D-4083-3D9C0DE0BE67}"/>
          </ac:picMkLst>
        </pc:picChg>
        <pc:picChg chg="mod">
          <ac:chgData name="Kerri Cunningham" userId="d655ace8-ee12-4979-8db1-e11294b53c94" providerId="ADAL" clId="{C6712803-02A5-4D02-BCE1-F9D4A8648CE5}" dt="2023-02-12T19:14:58.411" v="303" actId="1076"/>
          <ac:picMkLst>
            <pc:docMk/>
            <pc:sldMk cId="0" sldId="293"/>
            <ac:picMk id="10" creationId="{67ACF7A8-0B59-0913-D27D-38F36F8B6455}"/>
          </ac:picMkLst>
        </pc:picChg>
      </pc:sldChg>
      <pc:sldChg chg="addSp delSp modSp add mod modClrScheme chgLayout">
        <pc:chgData name="Kerri Cunningham" userId="d655ace8-ee12-4979-8db1-e11294b53c94" providerId="ADAL" clId="{C6712803-02A5-4D02-BCE1-F9D4A8648CE5}" dt="2023-02-12T19:15:50.980" v="319" actId="1076"/>
        <pc:sldMkLst>
          <pc:docMk/>
          <pc:sldMk cId="0" sldId="294"/>
        </pc:sldMkLst>
        <pc:spChg chg="add del mod ord">
          <ac:chgData name="Kerri Cunningham" userId="d655ace8-ee12-4979-8db1-e11294b53c94" providerId="ADAL" clId="{C6712803-02A5-4D02-BCE1-F9D4A8648CE5}" dt="2023-02-12T19:15:36.287" v="312" actId="478"/>
          <ac:spMkLst>
            <pc:docMk/>
            <pc:sldMk cId="0" sldId="294"/>
            <ac:spMk id="2" creationId="{051288A7-93CF-00D1-AB17-1CFC92189541}"/>
          </ac:spMkLst>
        </pc:spChg>
        <pc:spChg chg="mod">
          <ac:chgData name="Kerri Cunningham" userId="d655ace8-ee12-4979-8db1-e11294b53c94" providerId="ADAL" clId="{C6712803-02A5-4D02-BCE1-F9D4A8648CE5}" dt="2023-02-12T19:03:23.770" v="131" actId="207"/>
          <ac:spMkLst>
            <pc:docMk/>
            <pc:sldMk cId="0" sldId="294"/>
            <ac:spMk id="3" creationId="{B4E13CFA-D532-B8FC-2DB5-D42579650CBD}"/>
          </ac:spMkLst>
        </pc:spChg>
        <pc:spChg chg="add del mod ord">
          <ac:chgData name="Kerri Cunningham" userId="d655ace8-ee12-4979-8db1-e11294b53c94" providerId="ADAL" clId="{C6712803-02A5-4D02-BCE1-F9D4A8648CE5}" dt="2023-02-12T19:15:37.922" v="313" actId="478"/>
          <ac:spMkLst>
            <pc:docMk/>
            <pc:sldMk cId="0" sldId="294"/>
            <ac:spMk id="4" creationId="{94C34C4B-D713-D09B-75B5-7E94F2F9F441}"/>
          </ac:spMkLst>
        </pc:spChg>
        <pc:spChg chg="mod">
          <ac:chgData name="Kerri Cunningham" userId="d655ace8-ee12-4979-8db1-e11294b53c94" providerId="ADAL" clId="{C6712803-02A5-4D02-BCE1-F9D4A8648CE5}" dt="2023-02-12T19:15:50.980" v="319" actId="1076"/>
          <ac:spMkLst>
            <pc:docMk/>
            <pc:sldMk cId="0" sldId="294"/>
            <ac:spMk id="5" creationId="{3A45FCDC-FC35-2726-32E6-D281CE6A8AAF}"/>
          </ac:spMkLst>
        </pc:spChg>
        <pc:spChg chg="add del mod ord">
          <ac:chgData name="Kerri Cunningham" userId="d655ace8-ee12-4979-8db1-e11294b53c94" providerId="ADAL" clId="{C6712803-02A5-4D02-BCE1-F9D4A8648CE5}" dt="2023-02-12T19:15:39.562" v="314" actId="478"/>
          <ac:spMkLst>
            <pc:docMk/>
            <pc:sldMk cId="0" sldId="294"/>
            <ac:spMk id="6" creationId="{B4F3F04A-661D-9831-113F-7D0063AEA8F9}"/>
          </ac:spMkLst>
        </pc:spChg>
        <pc:spChg chg="add del mod ord">
          <ac:chgData name="Kerri Cunningham" userId="d655ace8-ee12-4979-8db1-e11294b53c94" providerId="ADAL" clId="{C6712803-02A5-4D02-BCE1-F9D4A8648CE5}" dt="2023-02-12T19:15:40.994" v="315" actId="478"/>
          <ac:spMkLst>
            <pc:docMk/>
            <pc:sldMk cId="0" sldId="294"/>
            <ac:spMk id="7" creationId="{5F221969-27BE-7DA5-AE28-1BC401542A16}"/>
          </ac:spMkLst>
        </pc:spChg>
        <pc:spChg chg="add del mod ord">
          <ac:chgData name="Kerri Cunningham" userId="d655ace8-ee12-4979-8db1-e11294b53c94" providerId="ADAL" clId="{C6712803-02A5-4D02-BCE1-F9D4A8648CE5}" dt="2023-02-12T19:15:44.402" v="317" actId="478"/>
          <ac:spMkLst>
            <pc:docMk/>
            <pc:sldMk cId="0" sldId="294"/>
            <ac:spMk id="8" creationId="{F8CF1187-8BD1-9571-8332-E4B66E77F03D}"/>
          </ac:spMkLst>
        </pc:spChg>
        <pc:spChg chg="add del mod ord">
          <ac:chgData name="Kerri Cunningham" userId="d655ace8-ee12-4979-8db1-e11294b53c94" providerId="ADAL" clId="{C6712803-02A5-4D02-BCE1-F9D4A8648CE5}" dt="2023-02-12T19:15:42.366" v="316" actId="478"/>
          <ac:spMkLst>
            <pc:docMk/>
            <pc:sldMk cId="0" sldId="294"/>
            <ac:spMk id="9" creationId="{F749A764-1B60-483B-1882-05239098A36C}"/>
          </ac:spMkLst>
        </pc:spChg>
      </pc:sldChg>
      <pc:sldChg chg="modSp add mod">
        <pc:chgData name="Kerri Cunningham" userId="d655ace8-ee12-4979-8db1-e11294b53c94" providerId="ADAL" clId="{C6712803-02A5-4D02-BCE1-F9D4A8648CE5}" dt="2023-02-12T19:03:47.426" v="135" actId="1076"/>
        <pc:sldMkLst>
          <pc:docMk/>
          <pc:sldMk cId="0" sldId="295"/>
        </pc:sldMkLst>
        <pc:spChg chg="mod">
          <ac:chgData name="Kerri Cunningham" userId="d655ace8-ee12-4979-8db1-e11294b53c94" providerId="ADAL" clId="{C6712803-02A5-4D02-BCE1-F9D4A8648CE5}" dt="2023-02-12T19:03:43.862" v="134" actId="207"/>
          <ac:spMkLst>
            <pc:docMk/>
            <pc:sldMk cId="0" sldId="295"/>
            <ac:spMk id="5" creationId="{3203F3D6-78B1-E4B1-B92E-D2ED105D1CE6}"/>
          </ac:spMkLst>
        </pc:spChg>
        <pc:picChg chg="mod">
          <ac:chgData name="Kerri Cunningham" userId="d655ace8-ee12-4979-8db1-e11294b53c94" providerId="ADAL" clId="{C6712803-02A5-4D02-BCE1-F9D4A8648CE5}" dt="2023-02-12T19:03:47.426" v="135" actId="1076"/>
          <ac:picMkLst>
            <pc:docMk/>
            <pc:sldMk cId="0" sldId="295"/>
            <ac:picMk id="4" creationId="{24C285C2-8E45-6B2D-0C95-1920DF68E338}"/>
          </ac:picMkLst>
        </pc:picChg>
      </pc:sldChg>
      <pc:sldChg chg="modSp add mod modClrScheme chgLayout">
        <pc:chgData name="Kerri Cunningham" userId="d655ace8-ee12-4979-8db1-e11294b53c94" providerId="ADAL" clId="{C6712803-02A5-4D02-BCE1-F9D4A8648CE5}" dt="2023-02-12T19:10:46.881" v="254" actId="1076"/>
        <pc:sldMkLst>
          <pc:docMk/>
          <pc:sldMk cId="0" sldId="296"/>
        </pc:sldMkLst>
        <pc:spChg chg="mod ord">
          <ac:chgData name="Kerri Cunningham" userId="d655ace8-ee12-4979-8db1-e11294b53c94" providerId="ADAL" clId="{C6712803-02A5-4D02-BCE1-F9D4A8648CE5}" dt="2023-02-12T19:10:43.858" v="253" actId="1076"/>
          <ac:spMkLst>
            <pc:docMk/>
            <pc:sldMk cId="0" sldId="296"/>
            <ac:spMk id="5" creationId="{870B4F82-1814-F62E-C6BB-2CBB08B48E11}"/>
          </ac:spMkLst>
        </pc:spChg>
        <pc:spChg chg="mod">
          <ac:chgData name="Kerri Cunningham" userId="d655ace8-ee12-4979-8db1-e11294b53c94" providerId="ADAL" clId="{C6712803-02A5-4D02-BCE1-F9D4A8648CE5}" dt="2023-02-12T19:10:36.564" v="251" actId="1076"/>
          <ac:spMkLst>
            <pc:docMk/>
            <pc:sldMk cId="0" sldId="296"/>
            <ac:spMk id="7" creationId="{ED2679B3-5F49-FF25-0701-C0430890E06A}"/>
          </ac:spMkLst>
        </pc:spChg>
        <pc:picChg chg="mod">
          <ac:chgData name="Kerri Cunningham" userId="d655ace8-ee12-4979-8db1-e11294b53c94" providerId="ADAL" clId="{C6712803-02A5-4D02-BCE1-F9D4A8648CE5}" dt="2023-02-12T19:10:46.881" v="254" actId="1076"/>
          <ac:picMkLst>
            <pc:docMk/>
            <pc:sldMk cId="0" sldId="296"/>
            <ac:picMk id="9" creationId="{7D5003E4-053F-13A7-F816-1B5DCFB786AC}"/>
          </ac:picMkLst>
        </pc:picChg>
      </pc:sldChg>
      <pc:sldChg chg="modSp add mod modClrScheme chgLayout">
        <pc:chgData name="Kerri Cunningham" userId="d655ace8-ee12-4979-8db1-e11294b53c94" providerId="ADAL" clId="{C6712803-02A5-4D02-BCE1-F9D4A8648CE5}" dt="2023-02-12T19:16:32.121" v="325" actId="1076"/>
        <pc:sldMkLst>
          <pc:docMk/>
          <pc:sldMk cId="0" sldId="297"/>
        </pc:sldMkLst>
        <pc:spChg chg="mod ord">
          <ac:chgData name="Kerri Cunningham" userId="d655ace8-ee12-4979-8db1-e11294b53c94" providerId="ADAL" clId="{C6712803-02A5-4D02-BCE1-F9D4A8648CE5}" dt="2023-02-12T19:16:32.121" v="325" actId="1076"/>
          <ac:spMkLst>
            <pc:docMk/>
            <pc:sldMk cId="0" sldId="297"/>
            <ac:spMk id="5" creationId="{09147358-4458-300D-2CF3-B655881C7234}"/>
          </ac:spMkLst>
        </pc:spChg>
      </pc:sldChg>
      <pc:sldChg chg="addSp delSp modSp add mod modClrScheme chgLayout">
        <pc:chgData name="Kerri Cunningham" userId="d655ace8-ee12-4979-8db1-e11294b53c94" providerId="ADAL" clId="{C6712803-02A5-4D02-BCE1-F9D4A8648CE5}" dt="2023-02-12T19:04:38.672" v="148" actId="1076"/>
        <pc:sldMkLst>
          <pc:docMk/>
          <pc:sldMk cId="0" sldId="298"/>
        </pc:sldMkLst>
        <pc:spChg chg="add del mod ord">
          <ac:chgData name="Kerri Cunningham" userId="d655ace8-ee12-4979-8db1-e11294b53c94" providerId="ADAL" clId="{C6712803-02A5-4D02-BCE1-F9D4A8648CE5}" dt="2023-02-12T19:04:05.199" v="138" actId="478"/>
          <ac:spMkLst>
            <pc:docMk/>
            <pc:sldMk cId="0" sldId="298"/>
            <ac:spMk id="2" creationId="{A42D2695-1CB3-0415-9E51-F10ACA51D9AB}"/>
          </ac:spMkLst>
        </pc:spChg>
        <pc:spChg chg="add del mod ord">
          <ac:chgData name="Kerri Cunningham" userId="d655ace8-ee12-4979-8db1-e11294b53c94" providerId="ADAL" clId="{C6712803-02A5-4D02-BCE1-F9D4A8648CE5}" dt="2023-02-12T19:04:08.124" v="139" actId="478"/>
          <ac:spMkLst>
            <pc:docMk/>
            <pc:sldMk cId="0" sldId="298"/>
            <ac:spMk id="3" creationId="{BB81B185-F9AF-855D-62C0-5878BCE6FA81}"/>
          </ac:spMkLst>
        </pc:spChg>
        <pc:spChg chg="mod">
          <ac:chgData name="Kerri Cunningham" userId="d655ace8-ee12-4979-8db1-e11294b53c94" providerId="ADAL" clId="{C6712803-02A5-4D02-BCE1-F9D4A8648CE5}" dt="2023-02-12T19:04:35.583" v="147" actId="14100"/>
          <ac:spMkLst>
            <pc:docMk/>
            <pc:sldMk cId="0" sldId="298"/>
            <ac:spMk id="8" creationId="{02B920CF-E253-1124-AAD4-E691816B1C8B}"/>
          </ac:spMkLst>
        </pc:spChg>
        <pc:picChg chg="mod">
          <ac:chgData name="Kerri Cunningham" userId="d655ace8-ee12-4979-8db1-e11294b53c94" providerId="ADAL" clId="{C6712803-02A5-4D02-BCE1-F9D4A8648CE5}" dt="2023-02-12T19:04:25.675" v="144" actId="1076"/>
          <ac:picMkLst>
            <pc:docMk/>
            <pc:sldMk cId="0" sldId="298"/>
            <ac:picMk id="5" creationId="{264E1DC8-A6A9-262C-731D-EBF17273A4BC}"/>
          </ac:picMkLst>
        </pc:picChg>
        <pc:picChg chg="mod">
          <ac:chgData name="Kerri Cunningham" userId="d655ace8-ee12-4979-8db1-e11294b53c94" providerId="ADAL" clId="{C6712803-02A5-4D02-BCE1-F9D4A8648CE5}" dt="2023-02-12T19:04:38.672" v="148" actId="1076"/>
          <ac:picMkLst>
            <pc:docMk/>
            <pc:sldMk cId="0" sldId="298"/>
            <ac:picMk id="6" creationId="{4405184F-80AE-C200-A122-87C202519BDB}"/>
          </ac:picMkLst>
        </pc:picChg>
      </pc:sldChg>
      <pc:sldChg chg="modSp add mod modClrScheme chgLayout">
        <pc:chgData name="Kerri Cunningham" userId="d655ace8-ee12-4979-8db1-e11294b53c94" providerId="ADAL" clId="{C6712803-02A5-4D02-BCE1-F9D4A8648CE5}" dt="2023-02-12T19:05:09.681" v="157" actId="1076"/>
        <pc:sldMkLst>
          <pc:docMk/>
          <pc:sldMk cId="0" sldId="299"/>
        </pc:sldMkLst>
        <pc:spChg chg="mod">
          <ac:chgData name="Kerri Cunningham" userId="d655ace8-ee12-4979-8db1-e11294b53c94" providerId="ADAL" clId="{C6712803-02A5-4D02-BCE1-F9D4A8648CE5}" dt="2023-02-12T19:05:07.792" v="156" actId="1076"/>
          <ac:spMkLst>
            <pc:docMk/>
            <pc:sldMk cId="0" sldId="299"/>
            <ac:spMk id="3" creationId="{76FD262C-DEF1-4409-BA51-E3D88BBE6967}"/>
          </ac:spMkLst>
        </pc:spChg>
        <pc:spChg chg="mod ord">
          <ac:chgData name="Kerri Cunningham" userId="d655ace8-ee12-4979-8db1-e11294b53c94" providerId="ADAL" clId="{C6712803-02A5-4D02-BCE1-F9D4A8648CE5}" dt="2023-02-12T19:05:04.808" v="155" actId="1076"/>
          <ac:spMkLst>
            <pc:docMk/>
            <pc:sldMk cId="0" sldId="299"/>
            <ac:spMk id="7" creationId="{C8D8342F-DB27-0D0E-DB9E-5F8E218BFA09}"/>
          </ac:spMkLst>
        </pc:spChg>
        <pc:picChg chg="mod">
          <ac:chgData name="Kerri Cunningham" userId="d655ace8-ee12-4979-8db1-e11294b53c94" providerId="ADAL" clId="{C6712803-02A5-4D02-BCE1-F9D4A8648CE5}" dt="2023-02-12T19:05:09.681" v="157" actId="1076"/>
          <ac:picMkLst>
            <pc:docMk/>
            <pc:sldMk cId="0" sldId="299"/>
            <ac:picMk id="5" creationId="{D04F1164-D6EA-DD27-B1CA-2B136A4ACF91}"/>
          </ac:picMkLst>
        </pc:picChg>
      </pc:sldChg>
      <pc:sldChg chg="addSp delSp modSp add del mod modClrScheme chgLayout">
        <pc:chgData name="Kerri Cunningham" userId="d655ace8-ee12-4979-8db1-e11294b53c94" providerId="ADAL" clId="{C6712803-02A5-4D02-BCE1-F9D4A8648CE5}" dt="2023-02-12T19:07:24.437" v="199" actId="47"/>
        <pc:sldMkLst>
          <pc:docMk/>
          <pc:sldMk cId="2795473089" sldId="300"/>
        </pc:sldMkLst>
        <pc:spChg chg="del">
          <ac:chgData name="Kerri Cunningham" userId="d655ace8-ee12-4979-8db1-e11294b53c94" providerId="ADAL" clId="{C6712803-02A5-4D02-BCE1-F9D4A8648CE5}" dt="2023-02-13T00:06:27.323" v="380" actId="478"/>
          <ac:spMkLst>
            <pc:docMk/>
            <pc:sldMk cId="2795473089" sldId="300"/>
            <ac:spMk id="2" creationId="{5981736D-0F06-73D7-07AE-F22D52AC9E83}"/>
          </ac:spMkLst>
        </pc:spChg>
        <pc:spChg chg="add mod ord">
          <ac:chgData name="Kerri Cunningham" userId="d655ace8-ee12-4979-8db1-e11294b53c94" providerId="ADAL" clId="{C6712803-02A5-4D02-BCE1-F9D4A8648CE5}" dt="2023-02-12T19:06:11.837" v="176" actId="12"/>
          <ac:spMkLst>
            <pc:docMk/>
            <pc:sldMk cId="2795473089" sldId="300"/>
            <ac:spMk id="2" creationId="{CE1742CD-C015-2B90-428C-E29EDB68D147}"/>
          </ac:spMkLst>
        </pc:spChg>
        <pc:spChg chg="del mod ord">
          <ac:chgData name="Kerri Cunningham" userId="d655ace8-ee12-4979-8db1-e11294b53c94" providerId="ADAL" clId="{C6712803-02A5-4D02-BCE1-F9D4A8648CE5}" dt="2023-02-12T19:05:22.294" v="158" actId="700"/>
          <ac:spMkLst>
            <pc:docMk/>
            <pc:sldMk cId="2795473089" sldId="300"/>
            <ac:spMk id="3" creationId="{D9CD9876-D10A-CF27-5101-095BA8F984D6}"/>
          </ac:spMkLst>
        </pc:spChg>
        <pc:spChg chg="add mod ord">
          <ac:chgData name="Kerri Cunningham" userId="d655ace8-ee12-4979-8db1-e11294b53c94" providerId="ADAL" clId="{C6712803-02A5-4D02-BCE1-F9D4A8648CE5}" dt="2023-02-12T19:06:03.840" v="172" actId="14100"/>
          <ac:spMkLst>
            <pc:docMk/>
            <pc:sldMk cId="2795473089" sldId="300"/>
            <ac:spMk id="4" creationId="{FABF750D-9B4C-E9A2-9556-968F11492A22}"/>
          </ac:spMkLst>
        </pc:spChg>
        <pc:spChg chg="mod ord">
          <ac:chgData name="Kerri Cunningham" userId="d655ace8-ee12-4979-8db1-e11294b53c94" providerId="ADAL" clId="{C6712803-02A5-4D02-BCE1-F9D4A8648CE5}" dt="2023-02-12T19:06:35.349" v="179" actId="21"/>
          <ac:spMkLst>
            <pc:docMk/>
            <pc:sldMk cId="2795473089" sldId="300"/>
            <ac:spMk id="7" creationId="{9F12D21F-884B-8A44-D773-0DB0E1153B22}"/>
          </ac:spMkLst>
        </pc:spChg>
        <pc:spChg chg="add mod">
          <ac:chgData name="Kerri Cunningham" userId="d655ace8-ee12-4979-8db1-e11294b53c94" providerId="ADAL" clId="{C6712803-02A5-4D02-BCE1-F9D4A8648CE5}" dt="2023-02-13T02:14:04.078" v="512" actId="1076"/>
          <ac:spMkLst>
            <pc:docMk/>
            <pc:sldMk cId="2795473089" sldId="300"/>
            <ac:spMk id="8" creationId="{FE1E14BD-B79F-0EB7-9822-ED533C4663D1}"/>
          </ac:spMkLst>
        </pc:spChg>
        <pc:spChg chg="add mod">
          <ac:chgData name="Kerri Cunningham" userId="d655ace8-ee12-4979-8db1-e11294b53c94" providerId="ADAL" clId="{C6712803-02A5-4D02-BCE1-F9D4A8648CE5}" dt="2023-02-13T02:14:09.365" v="513" actId="1076"/>
          <ac:spMkLst>
            <pc:docMk/>
            <pc:sldMk cId="2795473089" sldId="300"/>
            <ac:spMk id="10" creationId="{74AADCA6-D579-6326-DB4F-149A36C19FF3}"/>
          </ac:spMkLst>
        </pc:spChg>
        <pc:picChg chg="add del mod">
          <ac:chgData name="Kerri Cunningham" userId="d655ace8-ee12-4979-8db1-e11294b53c94" providerId="ADAL" clId="{C6712803-02A5-4D02-BCE1-F9D4A8648CE5}" dt="2023-02-13T00:10:13.376" v="387" actId="478"/>
          <ac:picMkLst>
            <pc:docMk/>
            <pc:sldMk cId="2795473089" sldId="300"/>
            <ac:picMk id="4" creationId="{EDF3663A-9286-B967-FB74-5AE53B101577}"/>
          </ac:picMkLst>
        </pc:picChg>
        <pc:picChg chg="add mod">
          <ac:chgData name="Kerri Cunningham" userId="d655ace8-ee12-4979-8db1-e11294b53c94" providerId="ADAL" clId="{C6712803-02A5-4D02-BCE1-F9D4A8648CE5}" dt="2023-02-13T02:14:10.970" v="514" actId="1076"/>
          <ac:picMkLst>
            <pc:docMk/>
            <pc:sldMk cId="2795473089" sldId="300"/>
            <ac:picMk id="6" creationId="{EC9BAEED-D4C5-F1D7-2E6F-7216ABBE4CD7}"/>
          </ac:picMkLst>
        </pc:picChg>
        <pc:picChg chg="add mod">
          <ac:chgData name="Kerri Cunningham" userId="d655ace8-ee12-4979-8db1-e11294b53c94" providerId="ADAL" clId="{C6712803-02A5-4D02-BCE1-F9D4A8648CE5}" dt="2023-02-13T02:14:00.484" v="511" actId="1076"/>
          <ac:picMkLst>
            <pc:docMk/>
            <pc:sldMk cId="2795473089" sldId="300"/>
            <ac:picMk id="9" creationId="{16A45D97-0C5C-5A7C-605A-95DBB6FC08EA}"/>
          </ac:picMkLst>
        </pc:picChg>
      </pc:sldChg>
      <pc:sldChg chg="add del">
        <pc:chgData name="Kerri Cunningham" userId="d655ace8-ee12-4979-8db1-e11294b53c94" providerId="ADAL" clId="{C6712803-02A5-4D02-BCE1-F9D4A8648CE5}" dt="2023-02-12T19:09:37.823" v="246" actId="47"/>
        <pc:sldMkLst>
          <pc:docMk/>
          <pc:sldMk cId="0" sldId="301"/>
        </pc:sldMkLst>
      </pc:sldChg>
      <pc:sldMasterChg chg="addSldLayout delSldLayout">
        <pc:chgData name="Kerri Cunningham" userId="d655ace8-ee12-4979-8db1-e11294b53c94" providerId="ADAL" clId="{C6712803-02A5-4D02-BCE1-F9D4A8648CE5}" dt="2023-02-12T19:09:26.945" v="243" actId="47"/>
        <pc:sldMasterMkLst>
          <pc:docMk/>
          <pc:sldMasterMk cId="0" sldId="2147483684"/>
        </pc:sldMasterMkLst>
        <pc:sldLayoutChg chg="del">
          <pc:chgData name="Kerri Cunningham" userId="d655ace8-ee12-4979-8db1-e11294b53c94" providerId="ADAL" clId="{C6712803-02A5-4D02-BCE1-F9D4A8648CE5}" dt="2023-02-12T19:09:19.390" v="237" actId="47"/>
          <pc:sldLayoutMkLst>
            <pc:docMk/>
            <pc:sldMasterMk cId="0" sldId="2147483684"/>
            <pc:sldLayoutMk cId="0" sldId="2147483649"/>
          </pc:sldLayoutMkLst>
        </pc:sldLayoutChg>
        <pc:sldLayoutChg chg="del">
          <pc:chgData name="Kerri Cunningham" userId="d655ace8-ee12-4979-8db1-e11294b53c94" providerId="ADAL" clId="{C6712803-02A5-4D02-BCE1-F9D4A8648CE5}" dt="2023-02-12T19:09:25.727" v="242" actId="47"/>
          <pc:sldLayoutMkLst>
            <pc:docMk/>
            <pc:sldMasterMk cId="0" sldId="2147483684"/>
            <pc:sldLayoutMk cId="0" sldId="2147483652"/>
          </pc:sldLayoutMkLst>
        </pc:sldLayoutChg>
        <pc:sldLayoutChg chg="add del">
          <pc:chgData name="Kerri Cunningham" userId="d655ace8-ee12-4979-8db1-e11294b53c94" providerId="ADAL" clId="{C6712803-02A5-4D02-BCE1-F9D4A8648CE5}" dt="2023-02-12T19:07:50.955" v="208" actId="47"/>
          <pc:sldLayoutMkLst>
            <pc:docMk/>
            <pc:sldMasterMk cId="0" sldId="2147483684"/>
            <pc:sldLayoutMk cId="0" sldId="2147483654"/>
          </pc:sldLayoutMkLst>
        </pc:sldLayoutChg>
        <pc:sldLayoutChg chg="del">
          <pc:chgData name="Kerri Cunningham" userId="d655ace8-ee12-4979-8db1-e11294b53c94" providerId="ADAL" clId="{C6712803-02A5-4D02-BCE1-F9D4A8648CE5}" dt="2023-02-12T19:09:24.179" v="241" actId="47"/>
          <pc:sldLayoutMkLst>
            <pc:docMk/>
            <pc:sldMasterMk cId="0" sldId="2147483684"/>
            <pc:sldLayoutMk cId="0" sldId="2147483655"/>
          </pc:sldLayoutMkLst>
        </pc:sldLayoutChg>
        <pc:sldLayoutChg chg="del">
          <pc:chgData name="Kerri Cunningham" userId="d655ace8-ee12-4979-8db1-e11294b53c94" providerId="ADAL" clId="{C6712803-02A5-4D02-BCE1-F9D4A8648CE5}" dt="2023-02-12T19:07:47.637" v="206" actId="47"/>
          <pc:sldLayoutMkLst>
            <pc:docMk/>
            <pc:sldMasterMk cId="0" sldId="2147483684"/>
            <pc:sldLayoutMk cId="0" sldId="2147483657"/>
          </pc:sldLayoutMkLst>
        </pc:sldLayoutChg>
        <pc:sldLayoutChg chg="del">
          <pc:chgData name="Kerri Cunningham" userId="d655ace8-ee12-4979-8db1-e11294b53c94" providerId="ADAL" clId="{C6712803-02A5-4D02-BCE1-F9D4A8648CE5}" dt="2023-02-12T19:09:20.462" v="238" actId="47"/>
          <pc:sldLayoutMkLst>
            <pc:docMk/>
            <pc:sldMasterMk cId="0" sldId="2147483684"/>
            <pc:sldLayoutMk cId="0" sldId="2147483659"/>
          </pc:sldLayoutMkLst>
        </pc:sldLayoutChg>
        <pc:sldLayoutChg chg="del">
          <pc:chgData name="Kerri Cunningham" userId="d655ace8-ee12-4979-8db1-e11294b53c94" providerId="ADAL" clId="{C6712803-02A5-4D02-BCE1-F9D4A8648CE5}" dt="2023-02-12T19:07:44.430" v="204" actId="47"/>
          <pc:sldLayoutMkLst>
            <pc:docMk/>
            <pc:sldMasterMk cId="0" sldId="2147483684"/>
            <pc:sldLayoutMk cId="0" sldId="2147483660"/>
          </pc:sldLayoutMkLst>
        </pc:sldLayoutChg>
        <pc:sldLayoutChg chg="del">
          <pc:chgData name="Kerri Cunningham" userId="d655ace8-ee12-4979-8db1-e11294b53c94" providerId="ADAL" clId="{C6712803-02A5-4D02-BCE1-F9D4A8648CE5}" dt="2023-02-12T19:09:22.475" v="240" actId="47"/>
          <pc:sldLayoutMkLst>
            <pc:docMk/>
            <pc:sldMasterMk cId="0" sldId="2147483684"/>
            <pc:sldLayoutMk cId="0" sldId="2147483663"/>
          </pc:sldLayoutMkLst>
        </pc:sldLayoutChg>
        <pc:sldLayoutChg chg="del">
          <pc:chgData name="Kerri Cunningham" userId="d655ace8-ee12-4979-8db1-e11294b53c94" providerId="ADAL" clId="{C6712803-02A5-4D02-BCE1-F9D4A8648CE5}" dt="2023-02-12T19:07:39.860" v="200" actId="47"/>
          <pc:sldLayoutMkLst>
            <pc:docMk/>
            <pc:sldMasterMk cId="0" sldId="2147483684"/>
            <pc:sldLayoutMk cId="0" sldId="2147483664"/>
          </pc:sldLayoutMkLst>
        </pc:sldLayoutChg>
        <pc:sldLayoutChg chg="del">
          <pc:chgData name="Kerri Cunningham" userId="d655ace8-ee12-4979-8db1-e11294b53c94" providerId="ADAL" clId="{C6712803-02A5-4D02-BCE1-F9D4A8648CE5}" dt="2023-02-12T19:09:17.803" v="236" actId="47"/>
          <pc:sldLayoutMkLst>
            <pc:docMk/>
            <pc:sldMasterMk cId="0" sldId="2147483684"/>
            <pc:sldLayoutMk cId="0" sldId="2147483667"/>
          </pc:sldLayoutMkLst>
        </pc:sldLayoutChg>
        <pc:sldLayoutChg chg="del">
          <pc:chgData name="Kerri Cunningham" userId="d655ace8-ee12-4979-8db1-e11294b53c94" providerId="ADAL" clId="{C6712803-02A5-4D02-BCE1-F9D4A8648CE5}" dt="2023-02-12T19:09:11.343" v="232" actId="47"/>
          <pc:sldLayoutMkLst>
            <pc:docMk/>
            <pc:sldMasterMk cId="0" sldId="2147483684"/>
            <pc:sldLayoutMk cId="0" sldId="2147483671"/>
          </pc:sldLayoutMkLst>
        </pc:sldLayoutChg>
        <pc:sldLayoutChg chg="del">
          <pc:chgData name="Kerri Cunningham" userId="d655ace8-ee12-4979-8db1-e11294b53c94" providerId="ADAL" clId="{C6712803-02A5-4D02-BCE1-F9D4A8648CE5}" dt="2023-02-12T19:09:26.945" v="243" actId="47"/>
          <pc:sldLayoutMkLst>
            <pc:docMk/>
            <pc:sldMasterMk cId="0" sldId="2147483684"/>
            <pc:sldLayoutMk cId="0" sldId="2147483672"/>
          </pc:sldLayoutMkLst>
        </pc:sldLayoutChg>
        <pc:sldLayoutChg chg="del">
          <pc:chgData name="Kerri Cunningham" userId="d655ace8-ee12-4979-8db1-e11294b53c94" providerId="ADAL" clId="{C6712803-02A5-4D02-BCE1-F9D4A8648CE5}" dt="2023-02-12T19:09:16.083" v="234" actId="47"/>
          <pc:sldLayoutMkLst>
            <pc:docMk/>
            <pc:sldMasterMk cId="0" sldId="2147483684"/>
            <pc:sldLayoutMk cId="0" sldId="2147483674"/>
          </pc:sldLayoutMkLst>
        </pc:sldLayoutChg>
        <pc:sldLayoutChg chg="del">
          <pc:chgData name="Kerri Cunningham" userId="d655ace8-ee12-4979-8db1-e11294b53c94" providerId="ADAL" clId="{C6712803-02A5-4D02-BCE1-F9D4A8648CE5}" dt="2023-02-12T19:09:14.996" v="233" actId="47"/>
          <pc:sldLayoutMkLst>
            <pc:docMk/>
            <pc:sldMasterMk cId="0" sldId="2147483684"/>
            <pc:sldLayoutMk cId="0" sldId="214748367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4"/>
        <p:cNvGrpSpPr/>
        <p:nvPr/>
      </p:nvGrpSpPr>
      <p:grpSpPr>
        <a:xfrm>
          <a:off x="0" y="0"/>
          <a:ext cx="0" cy="0"/>
          <a:chOff x="0" y="0"/>
          <a:chExt cx="0" cy="0"/>
        </a:xfrm>
      </p:grpSpPr>
      <p:sp>
        <p:nvSpPr>
          <p:cNvPr id="2185" name="Google Shape;2185;gd72c1aea9c_0_6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6" name="Google Shape;2186;gd72c1aea9c_0_6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gae31c0142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0" name="Google Shape;1280;gae31c0142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badf322ef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5" name="Google Shape;1305;gbadf322ef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gbadf322efb_0_17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2" name="Google Shape;1442;gbadf322efb_0_17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7"/>
        <p:cNvGrpSpPr/>
        <p:nvPr/>
      </p:nvGrpSpPr>
      <p:grpSpPr>
        <a:xfrm>
          <a:off x="0" y="0"/>
          <a:ext cx="0" cy="0"/>
          <a:chOff x="0" y="0"/>
          <a:chExt cx="0" cy="0"/>
        </a:xfrm>
      </p:grpSpPr>
      <p:sp>
        <p:nvSpPr>
          <p:cNvPr id="1338" name="Google Shape;1338;gb5b685808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9" name="Google Shape;1339;gb5b685808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d72c1aea9c_0_9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d72c1aea9c_0_9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g1219c4a0f4e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0" name="Google Shape;980;g1219c4a0f4e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g124c8e22b26_0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8" name="Google Shape;1068;g124c8e22b26_0_5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b662e0629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b662e0629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ae31c014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9" name="Google Shape;1029;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124c8e22b26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2" name="Google Shape;1042;g124c8e22b26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0" name="Google Shape;1090;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Google Shape;1225;g124c8e22b26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6" name="Google Shape;1226;g124c8e22b26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g124c8e22b26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 name="Google Shape;1248;g124c8e22b26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10" name="Google Shape;10;p2"/>
          <p:cNvGrpSpPr/>
          <p:nvPr/>
        </p:nvGrpSpPr>
        <p:grpSpPr>
          <a:xfrm>
            <a:off x="-623774" y="-308113"/>
            <a:ext cx="2449210" cy="3023416"/>
            <a:chOff x="-623774" y="-350900"/>
            <a:chExt cx="2449210" cy="3023416"/>
          </a:xfrm>
        </p:grpSpPr>
        <p:grpSp>
          <p:nvGrpSpPr>
            <p:cNvPr id="11" name="Google Shape;11;p2"/>
            <p:cNvGrpSpPr/>
            <p:nvPr/>
          </p:nvGrpSpPr>
          <p:grpSpPr>
            <a:xfrm rot="1413719">
              <a:off x="224827" y="-308028"/>
              <a:ext cx="616248" cy="1925931"/>
              <a:chOff x="-1858600" y="2385325"/>
              <a:chExt cx="523125" cy="1635025"/>
            </a:xfrm>
          </p:grpSpPr>
          <p:sp>
            <p:nvSpPr>
              <p:cNvPr id="12" name="Google Shape;12;p2"/>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rot="1413719">
              <a:off x="234082" y="-133704"/>
              <a:ext cx="1216593" cy="2128592"/>
              <a:chOff x="-1779100" y="2408800"/>
              <a:chExt cx="1032750" cy="1807075"/>
            </a:xfrm>
          </p:grpSpPr>
          <p:sp>
            <p:nvSpPr>
              <p:cNvPr id="17" name="Google Shape;17;p2"/>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a:off x="-623774" y="407959"/>
              <a:ext cx="2317309" cy="2264556"/>
              <a:chOff x="-623774" y="407959"/>
              <a:chExt cx="2317309" cy="2264556"/>
            </a:xfrm>
          </p:grpSpPr>
          <p:grpSp>
            <p:nvGrpSpPr>
              <p:cNvPr id="22" name="Google Shape;22;p2"/>
              <p:cNvGrpSpPr/>
              <p:nvPr/>
            </p:nvGrpSpPr>
            <p:grpSpPr>
              <a:xfrm rot="1413719">
                <a:off x="-360763" y="695549"/>
                <a:ext cx="1791287" cy="1689375"/>
                <a:chOff x="-2055400" y="3174000"/>
                <a:chExt cx="1520600" cy="1434200"/>
              </a:xfrm>
            </p:grpSpPr>
            <p:sp>
              <p:nvSpPr>
                <p:cNvPr id="23" name="Google Shape;23;p2"/>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 name="Google Shape;27;p2"/>
          <p:cNvGrpSpPr/>
          <p:nvPr/>
        </p:nvGrpSpPr>
        <p:grpSpPr>
          <a:xfrm rot="-9899952" flipH="1">
            <a:off x="2571487" y="-1518746"/>
            <a:ext cx="3447216" cy="2782028"/>
            <a:chOff x="-729163" y="3851975"/>
            <a:chExt cx="2464103" cy="1988620"/>
          </a:xfrm>
        </p:grpSpPr>
        <p:sp>
          <p:nvSpPr>
            <p:cNvPr id="28" name="Google Shape;28;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rot="10800000" flipH="1">
            <a:off x="3470443" y="4472761"/>
            <a:ext cx="3447280" cy="2782079"/>
            <a:chOff x="-729163" y="3851975"/>
            <a:chExt cx="2464103" cy="1988620"/>
          </a:xfrm>
        </p:grpSpPr>
        <p:sp>
          <p:nvSpPr>
            <p:cNvPr id="43" name="Google Shape;43;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2"/>
          <p:cNvSpPr txBox="1">
            <a:spLocks noGrp="1"/>
          </p:cNvSpPr>
          <p:nvPr>
            <p:ph type="ctrTitle"/>
          </p:nvPr>
        </p:nvSpPr>
        <p:spPr>
          <a:xfrm>
            <a:off x="1288500" y="1854333"/>
            <a:ext cx="6567000" cy="143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3700" b="1">
                <a:latin typeface="Josefin Sans"/>
                <a:ea typeface="Josefin Sans"/>
                <a:cs typeface="Josefin Sans"/>
                <a:sym typeface="Josefin San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8" name="Google Shape;58;p2"/>
          <p:cNvSpPr txBox="1">
            <a:spLocks noGrp="1"/>
          </p:cNvSpPr>
          <p:nvPr>
            <p:ph type="subTitle" idx="1"/>
          </p:nvPr>
        </p:nvSpPr>
        <p:spPr>
          <a:xfrm>
            <a:off x="3759300" y="3287133"/>
            <a:ext cx="1625400" cy="353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9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9" name="Google Shape;59;p2"/>
          <p:cNvSpPr txBox="1">
            <a:spLocks noGrp="1"/>
          </p:cNvSpPr>
          <p:nvPr>
            <p:ph type="subTitle" idx="2"/>
          </p:nvPr>
        </p:nvSpPr>
        <p:spPr>
          <a:xfrm>
            <a:off x="6604975" y="567550"/>
            <a:ext cx="1685100" cy="4221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3"/>
              </a:buClr>
              <a:buSzPts val="2800"/>
              <a:buNone/>
              <a:defRPr sz="2000" b="1">
                <a:latin typeface="Josefin Sans"/>
                <a:ea typeface="Josefin Sans"/>
                <a:cs typeface="Josefin Sans"/>
                <a:sym typeface="Josefi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CUSTOM_7_1">
    <p:spTree>
      <p:nvGrpSpPr>
        <p:cNvPr id="1" name="Shape 1490"/>
        <p:cNvGrpSpPr/>
        <p:nvPr/>
      </p:nvGrpSpPr>
      <p:grpSpPr>
        <a:xfrm>
          <a:off x="0" y="0"/>
          <a:ext cx="0" cy="0"/>
          <a:chOff x="0" y="0"/>
          <a:chExt cx="0" cy="0"/>
        </a:xfrm>
      </p:grpSpPr>
      <p:pic>
        <p:nvPicPr>
          <p:cNvPr id="1491" name="Google Shape;1491;p30"/>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1492" name="Google Shape;1492;p30"/>
          <p:cNvGrpSpPr/>
          <p:nvPr/>
        </p:nvGrpSpPr>
        <p:grpSpPr>
          <a:xfrm rot="-400594" flipH="1">
            <a:off x="-1067584" y="-323644"/>
            <a:ext cx="2189343" cy="1717897"/>
            <a:chOff x="-2415600" y="2986400"/>
            <a:chExt cx="1943075" cy="1524659"/>
          </a:xfrm>
        </p:grpSpPr>
        <p:sp>
          <p:nvSpPr>
            <p:cNvPr id="1493" name="Google Shape;1493;p30"/>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0"/>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0"/>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8" name="Google Shape;1498;p30"/>
            <p:cNvGrpSpPr/>
            <p:nvPr/>
          </p:nvGrpSpPr>
          <p:grpSpPr>
            <a:xfrm>
              <a:off x="-2218800" y="3088875"/>
              <a:ext cx="1598825" cy="1190475"/>
              <a:chOff x="-2218800" y="3088875"/>
              <a:chExt cx="1598825" cy="1190475"/>
            </a:xfrm>
          </p:grpSpPr>
          <p:sp>
            <p:nvSpPr>
              <p:cNvPr id="1499" name="Google Shape;1499;p30"/>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0"/>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01" name="Google Shape;1501;p30"/>
          <p:cNvSpPr txBox="1">
            <a:spLocks noGrp="1"/>
          </p:cNvSpPr>
          <p:nvPr>
            <p:ph type="title"/>
          </p:nvPr>
        </p:nvSpPr>
        <p:spPr>
          <a:xfrm>
            <a:off x="2115000" y="583850"/>
            <a:ext cx="49140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grpSp>
        <p:nvGrpSpPr>
          <p:cNvPr id="1502" name="Google Shape;1502;p30"/>
          <p:cNvGrpSpPr/>
          <p:nvPr/>
        </p:nvGrpSpPr>
        <p:grpSpPr>
          <a:xfrm rot="1799838" flipH="1">
            <a:off x="8041050" y="-764725"/>
            <a:ext cx="2643213" cy="2133168"/>
            <a:chOff x="-729163" y="3851975"/>
            <a:chExt cx="2464103" cy="1988620"/>
          </a:xfrm>
        </p:grpSpPr>
        <p:sp>
          <p:nvSpPr>
            <p:cNvPr id="1503" name="Google Shape;1503;p30"/>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0"/>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0"/>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0"/>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0"/>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0"/>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0"/>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0"/>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0"/>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0"/>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0"/>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0"/>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0"/>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0"/>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15">
    <p:spTree>
      <p:nvGrpSpPr>
        <p:cNvPr id="1" name="Shape 1743"/>
        <p:cNvGrpSpPr/>
        <p:nvPr/>
      </p:nvGrpSpPr>
      <p:grpSpPr>
        <a:xfrm>
          <a:off x="0" y="0"/>
          <a:ext cx="0" cy="0"/>
          <a:chOff x="0" y="0"/>
          <a:chExt cx="0" cy="0"/>
        </a:xfrm>
      </p:grpSpPr>
      <p:pic>
        <p:nvPicPr>
          <p:cNvPr id="1744" name="Google Shape;1744;p35"/>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1745" name="Google Shape;1745;p35"/>
          <p:cNvGrpSpPr/>
          <p:nvPr/>
        </p:nvGrpSpPr>
        <p:grpSpPr>
          <a:xfrm rot="963590" flipH="1">
            <a:off x="-261770" y="-757972"/>
            <a:ext cx="2643664" cy="2133532"/>
            <a:chOff x="-729163" y="3851975"/>
            <a:chExt cx="2464103" cy="1988620"/>
          </a:xfrm>
        </p:grpSpPr>
        <p:sp>
          <p:nvSpPr>
            <p:cNvPr id="1746" name="Google Shape;1746;p35"/>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5"/>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5"/>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5"/>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5"/>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5"/>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5"/>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5"/>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5"/>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5"/>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5"/>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5"/>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5"/>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5"/>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0" name="Google Shape;1760;p35"/>
          <p:cNvGrpSpPr/>
          <p:nvPr/>
        </p:nvGrpSpPr>
        <p:grpSpPr>
          <a:xfrm rot="3429524">
            <a:off x="-297982" y="582342"/>
            <a:ext cx="1827779" cy="1923904"/>
            <a:chOff x="1526600" y="450800"/>
            <a:chExt cx="4540675" cy="4779475"/>
          </a:xfrm>
        </p:grpSpPr>
        <p:sp>
          <p:nvSpPr>
            <p:cNvPr id="1761" name="Google Shape;1761;p35"/>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5"/>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5"/>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5"/>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5"/>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5"/>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5"/>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5"/>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9" name="Google Shape;1769;p35"/>
          <p:cNvGrpSpPr/>
          <p:nvPr/>
        </p:nvGrpSpPr>
        <p:grpSpPr>
          <a:xfrm rot="-9827298" flipH="1">
            <a:off x="-207463" y="3361067"/>
            <a:ext cx="2535050" cy="2494263"/>
            <a:chOff x="7235149" y="-718650"/>
            <a:chExt cx="3031064" cy="2982297"/>
          </a:xfrm>
        </p:grpSpPr>
        <p:grpSp>
          <p:nvGrpSpPr>
            <p:cNvPr id="1770" name="Google Shape;1770;p35"/>
            <p:cNvGrpSpPr/>
            <p:nvPr/>
          </p:nvGrpSpPr>
          <p:grpSpPr>
            <a:xfrm rot="-4962260" flipH="1">
              <a:off x="7958573" y="-653239"/>
              <a:ext cx="596905" cy="1865484"/>
              <a:chOff x="-1858600" y="2385325"/>
              <a:chExt cx="523125" cy="1635025"/>
            </a:xfrm>
          </p:grpSpPr>
          <p:sp>
            <p:nvSpPr>
              <p:cNvPr id="1771" name="Google Shape;1771;p3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5" name="Google Shape;1775;p35"/>
            <p:cNvGrpSpPr/>
            <p:nvPr/>
          </p:nvGrpSpPr>
          <p:grpSpPr>
            <a:xfrm rot="-4962260" flipH="1">
              <a:off x="7743302" y="-357136"/>
              <a:ext cx="1178407" cy="2061785"/>
              <a:chOff x="-1779100" y="2408800"/>
              <a:chExt cx="1032750" cy="1807075"/>
            </a:xfrm>
          </p:grpSpPr>
          <p:sp>
            <p:nvSpPr>
              <p:cNvPr id="1776" name="Google Shape;1776;p35"/>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5"/>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5"/>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5"/>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0" name="Google Shape;1780;p35"/>
            <p:cNvGrpSpPr/>
            <p:nvPr/>
          </p:nvGrpSpPr>
          <p:grpSpPr>
            <a:xfrm rot="-3828478" flipH="1">
              <a:off x="7664496" y="-324322"/>
              <a:ext cx="2244432" cy="2193641"/>
              <a:chOff x="-623774" y="407959"/>
              <a:chExt cx="2317309" cy="2264556"/>
            </a:xfrm>
          </p:grpSpPr>
          <p:grpSp>
            <p:nvGrpSpPr>
              <p:cNvPr id="1781" name="Google Shape;1781;p35"/>
              <p:cNvGrpSpPr/>
              <p:nvPr/>
            </p:nvGrpSpPr>
            <p:grpSpPr>
              <a:xfrm rot="1413719">
                <a:off x="-360763" y="695549"/>
                <a:ext cx="1791287" cy="1689375"/>
                <a:chOff x="-2055400" y="3174000"/>
                <a:chExt cx="1520600" cy="1434200"/>
              </a:xfrm>
            </p:grpSpPr>
            <p:sp>
              <p:nvSpPr>
                <p:cNvPr id="1782" name="Google Shape;1782;p35"/>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5"/>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5"/>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5" name="Google Shape;1785;p35"/>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86" name="Google Shape;1786;p35"/>
          <p:cNvGrpSpPr/>
          <p:nvPr/>
        </p:nvGrpSpPr>
        <p:grpSpPr>
          <a:xfrm rot="10424794">
            <a:off x="7872109" y="-480315"/>
            <a:ext cx="2101989" cy="1676391"/>
            <a:chOff x="-874852" y="3661982"/>
            <a:chExt cx="2044303" cy="1580085"/>
          </a:xfrm>
        </p:grpSpPr>
        <p:grpSp>
          <p:nvGrpSpPr>
            <p:cNvPr id="1787" name="Google Shape;1787;p35"/>
            <p:cNvGrpSpPr/>
            <p:nvPr/>
          </p:nvGrpSpPr>
          <p:grpSpPr>
            <a:xfrm rot="5249857" flipH="1">
              <a:off x="48808" y="4095917"/>
              <a:ext cx="537972" cy="1681428"/>
              <a:chOff x="-1858600" y="2385325"/>
              <a:chExt cx="523125" cy="1635025"/>
            </a:xfrm>
          </p:grpSpPr>
          <p:sp>
            <p:nvSpPr>
              <p:cNvPr id="1788" name="Google Shape;1788;p3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2" name="Google Shape;1792;p35"/>
            <p:cNvGrpSpPr/>
            <p:nvPr/>
          </p:nvGrpSpPr>
          <p:grpSpPr>
            <a:xfrm rot="5249857" flipH="1">
              <a:off x="-340747" y="3668895"/>
              <a:ext cx="1062060" cy="1858361"/>
              <a:chOff x="-1779100" y="2408800"/>
              <a:chExt cx="1032750" cy="1807075"/>
            </a:xfrm>
          </p:grpSpPr>
          <p:sp>
            <p:nvSpPr>
              <p:cNvPr id="1793" name="Google Shape;1793;p35"/>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5"/>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5"/>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5"/>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797;p35"/>
            <p:cNvGrpSpPr/>
            <p:nvPr/>
          </p:nvGrpSpPr>
          <p:grpSpPr>
            <a:xfrm rot="2700000" flipH="1">
              <a:off x="-365668" y="3606652"/>
              <a:ext cx="531184" cy="1660213"/>
              <a:chOff x="-1858600" y="2385325"/>
              <a:chExt cx="523125" cy="1635025"/>
            </a:xfrm>
          </p:grpSpPr>
          <p:sp>
            <p:nvSpPr>
              <p:cNvPr id="1798" name="Google Shape;1798;p3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02" name="Google Shape;1802;p35"/>
          <p:cNvGrpSpPr/>
          <p:nvPr/>
        </p:nvGrpSpPr>
        <p:grpSpPr>
          <a:xfrm rot="5170076">
            <a:off x="7747652" y="3954174"/>
            <a:ext cx="1827621" cy="1923738"/>
            <a:chOff x="1526600" y="450800"/>
            <a:chExt cx="4540675" cy="4779475"/>
          </a:xfrm>
        </p:grpSpPr>
        <p:sp>
          <p:nvSpPr>
            <p:cNvPr id="1803" name="Google Shape;1803;p35"/>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5"/>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5"/>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5"/>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5"/>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5"/>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5"/>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5"/>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16">
    <p:spTree>
      <p:nvGrpSpPr>
        <p:cNvPr id="1" name="Shape 1811"/>
        <p:cNvGrpSpPr/>
        <p:nvPr/>
      </p:nvGrpSpPr>
      <p:grpSpPr>
        <a:xfrm>
          <a:off x="0" y="0"/>
          <a:ext cx="0" cy="0"/>
          <a:chOff x="0" y="0"/>
          <a:chExt cx="0" cy="0"/>
        </a:xfrm>
      </p:grpSpPr>
      <p:pic>
        <p:nvPicPr>
          <p:cNvPr id="1812" name="Google Shape;1812;p36"/>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1813" name="Google Shape;1813;p36"/>
          <p:cNvGrpSpPr/>
          <p:nvPr/>
        </p:nvGrpSpPr>
        <p:grpSpPr>
          <a:xfrm rot="-1529531" flipH="1">
            <a:off x="-954979" y="-634053"/>
            <a:ext cx="2743809" cy="2699664"/>
            <a:chOff x="7235149" y="-718650"/>
            <a:chExt cx="3031064" cy="2982297"/>
          </a:xfrm>
        </p:grpSpPr>
        <p:grpSp>
          <p:nvGrpSpPr>
            <p:cNvPr id="1814" name="Google Shape;1814;p36"/>
            <p:cNvGrpSpPr/>
            <p:nvPr/>
          </p:nvGrpSpPr>
          <p:grpSpPr>
            <a:xfrm rot="-4962260" flipH="1">
              <a:off x="7958573" y="-653239"/>
              <a:ext cx="596905" cy="1865484"/>
              <a:chOff x="-1858600" y="2385325"/>
              <a:chExt cx="523125" cy="1635025"/>
            </a:xfrm>
          </p:grpSpPr>
          <p:sp>
            <p:nvSpPr>
              <p:cNvPr id="1815" name="Google Shape;1815;p36"/>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6"/>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6"/>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6"/>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 name="Google Shape;1819;p36"/>
            <p:cNvGrpSpPr/>
            <p:nvPr/>
          </p:nvGrpSpPr>
          <p:grpSpPr>
            <a:xfrm rot="-4962260" flipH="1">
              <a:off x="7743302" y="-357136"/>
              <a:ext cx="1178407" cy="2061785"/>
              <a:chOff x="-1779100" y="2408800"/>
              <a:chExt cx="1032750" cy="1807075"/>
            </a:xfrm>
          </p:grpSpPr>
          <p:sp>
            <p:nvSpPr>
              <p:cNvPr id="1820" name="Google Shape;1820;p36"/>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6"/>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6"/>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6"/>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4" name="Google Shape;1824;p36"/>
            <p:cNvGrpSpPr/>
            <p:nvPr/>
          </p:nvGrpSpPr>
          <p:grpSpPr>
            <a:xfrm rot="-3828478" flipH="1">
              <a:off x="7664496" y="-324322"/>
              <a:ext cx="2244432" cy="2193641"/>
              <a:chOff x="-623774" y="407959"/>
              <a:chExt cx="2317309" cy="2264556"/>
            </a:xfrm>
          </p:grpSpPr>
          <p:grpSp>
            <p:nvGrpSpPr>
              <p:cNvPr id="1825" name="Google Shape;1825;p36"/>
              <p:cNvGrpSpPr/>
              <p:nvPr/>
            </p:nvGrpSpPr>
            <p:grpSpPr>
              <a:xfrm rot="1413719">
                <a:off x="-360763" y="695549"/>
                <a:ext cx="1791287" cy="1689375"/>
                <a:chOff x="-2055400" y="3174000"/>
                <a:chExt cx="1520600" cy="1434200"/>
              </a:xfrm>
            </p:grpSpPr>
            <p:sp>
              <p:nvSpPr>
                <p:cNvPr id="1826" name="Google Shape;1826;p36"/>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6"/>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6"/>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9" name="Google Shape;1829;p36"/>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30" name="Google Shape;1830;p36"/>
          <p:cNvGrpSpPr/>
          <p:nvPr/>
        </p:nvGrpSpPr>
        <p:grpSpPr>
          <a:xfrm rot="6549583">
            <a:off x="8069153" y="-193177"/>
            <a:ext cx="1855790" cy="1819886"/>
            <a:chOff x="7928300" y="-514224"/>
            <a:chExt cx="1855805" cy="1819900"/>
          </a:xfrm>
        </p:grpSpPr>
        <p:sp>
          <p:nvSpPr>
            <p:cNvPr id="1831" name="Google Shape;1831;p36"/>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6"/>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6"/>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6"/>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6"/>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6"/>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6"/>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6"/>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6"/>
            <p:cNvSpPr/>
            <p:nvPr/>
          </p:nvSpPr>
          <p:spPr>
            <a:xfrm>
              <a:off x="8681179" y="383867"/>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0" name="Google Shape;1840;p36"/>
          <p:cNvGrpSpPr/>
          <p:nvPr/>
        </p:nvGrpSpPr>
        <p:grpSpPr>
          <a:xfrm rot="495391">
            <a:off x="8039094" y="971709"/>
            <a:ext cx="1916587" cy="2062600"/>
            <a:chOff x="-700138" y="3808702"/>
            <a:chExt cx="1916655" cy="2062674"/>
          </a:xfrm>
        </p:grpSpPr>
        <p:sp>
          <p:nvSpPr>
            <p:cNvPr id="1841" name="Google Shape;1841;p36"/>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6"/>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6"/>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6"/>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6"/>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6"/>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6"/>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6"/>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6"/>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0" name="Google Shape;1850;p36"/>
          <p:cNvGrpSpPr/>
          <p:nvPr/>
        </p:nvGrpSpPr>
        <p:grpSpPr>
          <a:xfrm rot="1625577">
            <a:off x="-734614" y="3481965"/>
            <a:ext cx="1810844" cy="1871626"/>
            <a:chOff x="334100" y="971800"/>
            <a:chExt cx="1810984" cy="1871771"/>
          </a:xfrm>
        </p:grpSpPr>
        <p:sp>
          <p:nvSpPr>
            <p:cNvPr id="1851" name="Google Shape;1851;p36"/>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6"/>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3" name="Google Shape;1853;p36"/>
            <p:cNvGrpSpPr/>
            <p:nvPr/>
          </p:nvGrpSpPr>
          <p:grpSpPr>
            <a:xfrm>
              <a:off x="1214129" y="978980"/>
              <a:ext cx="913828" cy="1211839"/>
              <a:chOff x="1214129" y="978980"/>
              <a:chExt cx="913828" cy="1211839"/>
            </a:xfrm>
          </p:grpSpPr>
          <p:sp>
            <p:nvSpPr>
              <p:cNvPr id="1854" name="Google Shape;1854;p36"/>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6"/>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6" name="Google Shape;1856;p36"/>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6"/>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6"/>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9" name="Google Shape;1859;p36"/>
          <p:cNvGrpSpPr/>
          <p:nvPr/>
        </p:nvGrpSpPr>
        <p:grpSpPr>
          <a:xfrm rot="-6973059">
            <a:off x="7416467" y="3716414"/>
            <a:ext cx="1617325" cy="2466075"/>
            <a:chOff x="7518282" y="2373612"/>
            <a:chExt cx="1544209" cy="2355088"/>
          </a:xfrm>
        </p:grpSpPr>
        <p:sp>
          <p:nvSpPr>
            <p:cNvPr id="1860" name="Google Shape;1860;p36"/>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6"/>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6"/>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6"/>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6"/>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6"/>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6"/>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6"/>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blipFill>
          <a:blip r:embed="rId2">
            <a:alphaModFix/>
          </a:blip>
          <a:stretch>
            <a:fillRect/>
          </a:stretch>
        </a:blipFill>
        <a:effectLst/>
      </p:bgPr>
    </p:bg>
    <p:spTree>
      <p:nvGrpSpPr>
        <p:cNvPr id="1" name="Shape 241"/>
        <p:cNvGrpSpPr/>
        <p:nvPr/>
      </p:nvGrpSpPr>
      <p:grpSpPr>
        <a:xfrm>
          <a:off x="0" y="0"/>
          <a:ext cx="0" cy="0"/>
          <a:chOff x="0" y="0"/>
          <a:chExt cx="0" cy="0"/>
        </a:xfrm>
      </p:grpSpPr>
      <p:sp>
        <p:nvSpPr>
          <p:cNvPr id="242" name="Google Shape;242;p14"/>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3" name="Google Shape;243;p14"/>
          <p:cNvSpPr txBox="1">
            <a:spLocks noGrp="1"/>
          </p:cNvSpPr>
          <p:nvPr>
            <p:ph type="title" idx="2" hasCustomPrompt="1"/>
          </p:nvPr>
        </p:nvSpPr>
        <p:spPr>
          <a:xfrm flipH="1">
            <a:off x="1260500" y="1283000"/>
            <a:ext cx="842700" cy="3480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1"/>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44" name="Google Shape;244;p14"/>
          <p:cNvSpPr txBox="1">
            <a:spLocks noGrp="1"/>
          </p:cNvSpPr>
          <p:nvPr>
            <p:ph type="subTitle" idx="1"/>
          </p:nvPr>
        </p:nvSpPr>
        <p:spPr>
          <a:xfrm flipH="1">
            <a:off x="2103125" y="1630900"/>
            <a:ext cx="2176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5" name="Google Shape;245;p14"/>
          <p:cNvSpPr txBox="1">
            <a:spLocks noGrp="1"/>
          </p:cNvSpPr>
          <p:nvPr>
            <p:ph type="title" idx="3"/>
          </p:nvPr>
        </p:nvSpPr>
        <p:spPr>
          <a:xfrm>
            <a:off x="2103200" y="1283000"/>
            <a:ext cx="2176500" cy="3480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6" name="Google Shape;246;p14"/>
          <p:cNvSpPr txBox="1">
            <a:spLocks noGrp="1"/>
          </p:cNvSpPr>
          <p:nvPr>
            <p:ph type="title" idx="4" hasCustomPrompt="1"/>
          </p:nvPr>
        </p:nvSpPr>
        <p:spPr>
          <a:xfrm flipH="1">
            <a:off x="4864275" y="1283000"/>
            <a:ext cx="842700" cy="3480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4"/>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47" name="Google Shape;247;p14"/>
          <p:cNvSpPr txBox="1">
            <a:spLocks noGrp="1"/>
          </p:cNvSpPr>
          <p:nvPr>
            <p:ph type="subTitle" idx="5"/>
          </p:nvPr>
        </p:nvSpPr>
        <p:spPr>
          <a:xfrm flipH="1">
            <a:off x="5706900" y="1630900"/>
            <a:ext cx="2176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8" name="Google Shape;248;p14"/>
          <p:cNvSpPr txBox="1">
            <a:spLocks noGrp="1"/>
          </p:cNvSpPr>
          <p:nvPr>
            <p:ph type="title" idx="6"/>
          </p:nvPr>
        </p:nvSpPr>
        <p:spPr>
          <a:xfrm>
            <a:off x="5706975" y="1283000"/>
            <a:ext cx="2176500" cy="3480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9" name="Google Shape;249;p14"/>
          <p:cNvSpPr txBox="1">
            <a:spLocks noGrp="1"/>
          </p:cNvSpPr>
          <p:nvPr>
            <p:ph type="title" idx="7" hasCustomPrompt="1"/>
          </p:nvPr>
        </p:nvSpPr>
        <p:spPr>
          <a:xfrm flipH="1">
            <a:off x="1260500" y="2444838"/>
            <a:ext cx="842700" cy="3480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5"/>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50" name="Google Shape;250;p14"/>
          <p:cNvSpPr txBox="1">
            <a:spLocks noGrp="1"/>
          </p:cNvSpPr>
          <p:nvPr>
            <p:ph type="subTitle" idx="8"/>
          </p:nvPr>
        </p:nvSpPr>
        <p:spPr>
          <a:xfrm flipH="1">
            <a:off x="2103125" y="2792738"/>
            <a:ext cx="2176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51" name="Google Shape;251;p14"/>
          <p:cNvSpPr txBox="1">
            <a:spLocks noGrp="1"/>
          </p:cNvSpPr>
          <p:nvPr>
            <p:ph type="title" idx="9"/>
          </p:nvPr>
        </p:nvSpPr>
        <p:spPr>
          <a:xfrm>
            <a:off x="2103200" y="2444838"/>
            <a:ext cx="2176500" cy="3480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52" name="Google Shape;252;p14"/>
          <p:cNvSpPr txBox="1">
            <a:spLocks noGrp="1"/>
          </p:cNvSpPr>
          <p:nvPr>
            <p:ph type="title" idx="13" hasCustomPrompt="1"/>
          </p:nvPr>
        </p:nvSpPr>
        <p:spPr>
          <a:xfrm flipH="1">
            <a:off x="4864275" y="2444838"/>
            <a:ext cx="842700" cy="3480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3"/>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53" name="Google Shape;253;p14"/>
          <p:cNvSpPr txBox="1">
            <a:spLocks noGrp="1"/>
          </p:cNvSpPr>
          <p:nvPr>
            <p:ph type="subTitle" idx="14"/>
          </p:nvPr>
        </p:nvSpPr>
        <p:spPr>
          <a:xfrm flipH="1">
            <a:off x="5706900" y="2792738"/>
            <a:ext cx="2176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54" name="Google Shape;254;p14"/>
          <p:cNvSpPr txBox="1">
            <a:spLocks noGrp="1"/>
          </p:cNvSpPr>
          <p:nvPr>
            <p:ph type="title" idx="15"/>
          </p:nvPr>
        </p:nvSpPr>
        <p:spPr>
          <a:xfrm>
            <a:off x="5706975" y="2444838"/>
            <a:ext cx="2176500" cy="3480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55" name="Google Shape;255;p14"/>
          <p:cNvSpPr txBox="1">
            <a:spLocks noGrp="1"/>
          </p:cNvSpPr>
          <p:nvPr>
            <p:ph type="title" idx="16" hasCustomPrompt="1"/>
          </p:nvPr>
        </p:nvSpPr>
        <p:spPr>
          <a:xfrm flipH="1">
            <a:off x="1260500" y="3606675"/>
            <a:ext cx="842700" cy="3480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2"/>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56" name="Google Shape;256;p14"/>
          <p:cNvSpPr txBox="1">
            <a:spLocks noGrp="1"/>
          </p:cNvSpPr>
          <p:nvPr>
            <p:ph type="subTitle" idx="17"/>
          </p:nvPr>
        </p:nvSpPr>
        <p:spPr>
          <a:xfrm flipH="1">
            <a:off x="2103125" y="3954575"/>
            <a:ext cx="2176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57" name="Google Shape;257;p14"/>
          <p:cNvSpPr txBox="1">
            <a:spLocks noGrp="1"/>
          </p:cNvSpPr>
          <p:nvPr>
            <p:ph type="title" idx="18"/>
          </p:nvPr>
        </p:nvSpPr>
        <p:spPr>
          <a:xfrm>
            <a:off x="2103200" y="3606675"/>
            <a:ext cx="2176500" cy="3480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58" name="Google Shape;258;p14"/>
          <p:cNvSpPr txBox="1">
            <a:spLocks noGrp="1"/>
          </p:cNvSpPr>
          <p:nvPr>
            <p:ph type="title" idx="19" hasCustomPrompt="1"/>
          </p:nvPr>
        </p:nvSpPr>
        <p:spPr>
          <a:xfrm flipH="1">
            <a:off x="4864275" y="3606675"/>
            <a:ext cx="842700" cy="3480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6"/>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59" name="Google Shape;259;p14"/>
          <p:cNvSpPr txBox="1">
            <a:spLocks noGrp="1"/>
          </p:cNvSpPr>
          <p:nvPr>
            <p:ph type="subTitle" idx="20"/>
          </p:nvPr>
        </p:nvSpPr>
        <p:spPr>
          <a:xfrm flipH="1">
            <a:off x="5706900" y="3954575"/>
            <a:ext cx="2176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60" name="Google Shape;260;p14"/>
          <p:cNvSpPr txBox="1">
            <a:spLocks noGrp="1"/>
          </p:cNvSpPr>
          <p:nvPr>
            <p:ph type="title" idx="21"/>
          </p:nvPr>
        </p:nvSpPr>
        <p:spPr>
          <a:xfrm>
            <a:off x="5706975" y="3606675"/>
            <a:ext cx="2176500" cy="3480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61" name="Google Shape;261;p14"/>
          <p:cNvSpPr/>
          <p:nvPr/>
        </p:nvSpPr>
        <p:spPr>
          <a:xfrm rot="5400000">
            <a:off x="7976704" y="1051900"/>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4"/>
          <p:cNvSpPr/>
          <p:nvPr/>
        </p:nvSpPr>
        <p:spPr>
          <a:xfrm>
            <a:off x="-734100" y="3874168"/>
            <a:ext cx="1994602" cy="1704648"/>
          </a:xfrm>
          <a:custGeom>
            <a:avLst/>
            <a:gdLst/>
            <a:ahLst/>
            <a:cxnLst/>
            <a:rect l="l" t="t" r="r" b="b"/>
            <a:pathLst>
              <a:path w="75862" h="64834" extrusionOk="0">
                <a:moveTo>
                  <a:pt x="27486" y="0"/>
                </a:moveTo>
                <a:cubicBezTo>
                  <a:pt x="14236" y="0"/>
                  <a:pt x="1" y="11922"/>
                  <a:pt x="4464" y="32119"/>
                </a:cubicBezTo>
                <a:cubicBezTo>
                  <a:pt x="7408" y="45427"/>
                  <a:pt x="22347" y="63271"/>
                  <a:pt x="37187" y="64723"/>
                </a:cubicBezTo>
                <a:cubicBezTo>
                  <a:pt x="37950" y="64797"/>
                  <a:pt x="38755" y="64834"/>
                  <a:pt x="39593" y="64834"/>
                </a:cubicBezTo>
                <a:cubicBezTo>
                  <a:pt x="53258" y="64834"/>
                  <a:pt x="75862" y="55139"/>
                  <a:pt x="69752" y="38346"/>
                </a:cubicBezTo>
                <a:cubicBezTo>
                  <a:pt x="65972" y="27962"/>
                  <a:pt x="54255" y="28240"/>
                  <a:pt x="46358" y="22849"/>
                </a:cubicBezTo>
                <a:cubicBezTo>
                  <a:pt x="38023" y="17180"/>
                  <a:pt x="46975" y="9660"/>
                  <a:pt x="39376" y="3872"/>
                </a:cubicBezTo>
                <a:cubicBezTo>
                  <a:pt x="35961" y="1249"/>
                  <a:pt x="31775" y="0"/>
                  <a:pt x="274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p:nvPr/>
        </p:nvSpPr>
        <p:spPr>
          <a:xfrm rot="-2700000">
            <a:off x="8069271" y="-492718"/>
            <a:ext cx="1402437" cy="1721733"/>
          </a:xfrm>
          <a:custGeom>
            <a:avLst/>
            <a:gdLst/>
            <a:ahLst/>
            <a:cxnLst/>
            <a:rect l="l" t="t" r="r" b="b"/>
            <a:pathLst>
              <a:path w="56098" h="68870" extrusionOk="0">
                <a:moveTo>
                  <a:pt x="27540" y="1"/>
                </a:moveTo>
                <a:cubicBezTo>
                  <a:pt x="25846" y="1"/>
                  <a:pt x="24016" y="377"/>
                  <a:pt x="22022" y="1226"/>
                </a:cubicBezTo>
                <a:cubicBezTo>
                  <a:pt x="3980" y="8924"/>
                  <a:pt x="18521" y="22730"/>
                  <a:pt x="17626" y="35302"/>
                </a:cubicBezTo>
                <a:cubicBezTo>
                  <a:pt x="16950" y="44552"/>
                  <a:pt x="1" y="49286"/>
                  <a:pt x="7799" y="60247"/>
                </a:cubicBezTo>
                <a:cubicBezTo>
                  <a:pt x="12119" y="66326"/>
                  <a:pt x="17081" y="68870"/>
                  <a:pt x="22065" y="68870"/>
                </a:cubicBezTo>
                <a:cubicBezTo>
                  <a:pt x="38955" y="68870"/>
                  <a:pt x="56098" y="39657"/>
                  <a:pt x="49355" y="19766"/>
                </a:cubicBezTo>
                <a:cubicBezTo>
                  <a:pt x="42898" y="13377"/>
                  <a:pt x="37638" y="1"/>
                  <a:pt x="275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 name="Google Shape;264;p14"/>
          <p:cNvGrpSpPr/>
          <p:nvPr/>
        </p:nvGrpSpPr>
        <p:grpSpPr>
          <a:xfrm>
            <a:off x="542150" y="3492275"/>
            <a:ext cx="342125" cy="362875"/>
            <a:chOff x="2638525" y="4006350"/>
            <a:chExt cx="342125" cy="362875"/>
          </a:xfrm>
        </p:grpSpPr>
        <p:sp>
          <p:nvSpPr>
            <p:cNvPr id="265" name="Google Shape;265;p14"/>
            <p:cNvSpPr/>
            <p:nvPr/>
          </p:nvSpPr>
          <p:spPr>
            <a:xfrm>
              <a:off x="2751525" y="4006350"/>
              <a:ext cx="107900" cy="153550"/>
            </a:xfrm>
            <a:custGeom>
              <a:avLst/>
              <a:gdLst/>
              <a:ahLst/>
              <a:cxnLst/>
              <a:rect l="l" t="t" r="r" b="b"/>
              <a:pathLst>
                <a:path w="4316" h="6142" extrusionOk="0">
                  <a:moveTo>
                    <a:pt x="804" y="1"/>
                  </a:moveTo>
                  <a:cubicBezTo>
                    <a:pt x="666" y="1"/>
                    <a:pt x="542" y="60"/>
                    <a:pt x="439" y="193"/>
                  </a:cubicBezTo>
                  <a:cubicBezTo>
                    <a:pt x="0" y="758"/>
                    <a:pt x="188" y="1867"/>
                    <a:pt x="230" y="2516"/>
                  </a:cubicBezTo>
                  <a:cubicBezTo>
                    <a:pt x="314" y="3625"/>
                    <a:pt x="314" y="4796"/>
                    <a:pt x="398" y="5905"/>
                  </a:cubicBezTo>
                  <a:cubicBezTo>
                    <a:pt x="398" y="6063"/>
                    <a:pt x="519" y="6142"/>
                    <a:pt x="634" y="6142"/>
                  </a:cubicBezTo>
                  <a:cubicBezTo>
                    <a:pt x="733" y="6142"/>
                    <a:pt x="827" y="6084"/>
                    <a:pt x="837" y="5968"/>
                  </a:cubicBezTo>
                  <a:cubicBezTo>
                    <a:pt x="942" y="4482"/>
                    <a:pt x="816" y="3039"/>
                    <a:pt x="753" y="1553"/>
                  </a:cubicBezTo>
                  <a:cubicBezTo>
                    <a:pt x="753" y="1410"/>
                    <a:pt x="692" y="688"/>
                    <a:pt x="935" y="688"/>
                  </a:cubicBezTo>
                  <a:cubicBezTo>
                    <a:pt x="976" y="688"/>
                    <a:pt x="1027" y="709"/>
                    <a:pt x="1088" y="758"/>
                  </a:cubicBezTo>
                  <a:cubicBezTo>
                    <a:pt x="1402" y="1030"/>
                    <a:pt x="1716" y="1574"/>
                    <a:pt x="1988" y="1888"/>
                  </a:cubicBezTo>
                  <a:cubicBezTo>
                    <a:pt x="2741" y="2808"/>
                    <a:pt x="2971" y="4085"/>
                    <a:pt x="3892" y="4859"/>
                  </a:cubicBezTo>
                  <a:cubicBezTo>
                    <a:pt x="3940" y="4902"/>
                    <a:pt x="3992" y="4920"/>
                    <a:pt x="4042" y="4920"/>
                  </a:cubicBezTo>
                  <a:cubicBezTo>
                    <a:pt x="4188" y="4920"/>
                    <a:pt x="4315" y="4764"/>
                    <a:pt x="4268" y="4608"/>
                  </a:cubicBezTo>
                  <a:cubicBezTo>
                    <a:pt x="4045" y="3956"/>
                    <a:pt x="1929" y="1"/>
                    <a:pt x="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4"/>
            <p:cNvSpPr/>
            <p:nvPr/>
          </p:nvSpPr>
          <p:spPr>
            <a:xfrm>
              <a:off x="2638525" y="4152650"/>
              <a:ext cx="149700" cy="96650"/>
            </a:xfrm>
            <a:custGeom>
              <a:avLst/>
              <a:gdLst/>
              <a:ahLst/>
              <a:cxnLst/>
              <a:rect l="l" t="t" r="r" b="b"/>
              <a:pathLst>
                <a:path w="5988" h="3866" extrusionOk="0">
                  <a:moveTo>
                    <a:pt x="4733" y="0"/>
                  </a:moveTo>
                  <a:cubicBezTo>
                    <a:pt x="4699" y="0"/>
                    <a:pt x="4663" y="10"/>
                    <a:pt x="4625" y="32"/>
                  </a:cubicBezTo>
                  <a:cubicBezTo>
                    <a:pt x="3579" y="660"/>
                    <a:pt x="1" y="1183"/>
                    <a:pt x="147" y="2962"/>
                  </a:cubicBezTo>
                  <a:cubicBezTo>
                    <a:pt x="231" y="3757"/>
                    <a:pt x="1695" y="3757"/>
                    <a:pt x="2198" y="3757"/>
                  </a:cubicBezTo>
                  <a:cubicBezTo>
                    <a:pt x="2817" y="3757"/>
                    <a:pt x="3388" y="3714"/>
                    <a:pt x="3966" y="3714"/>
                  </a:cubicBezTo>
                  <a:cubicBezTo>
                    <a:pt x="4462" y="3714"/>
                    <a:pt x="4963" y="3745"/>
                    <a:pt x="5503" y="3861"/>
                  </a:cubicBezTo>
                  <a:cubicBezTo>
                    <a:pt x="5524" y="3864"/>
                    <a:pt x="5543" y="3866"/>
                    <a:pt x="5561" y="3866"/>
                  </a:cubicBezTo>
                  <a:cubicBezTo>
                    <a:pt x="5910" y="3866"/>
                    <a:pt x="5988" y="3331"/>
                    <a:pt x="5650" y="3192"/>
                  </a:cubicBezTo>
                  <a:cubicBezTo>
                    <a:pt x="5110" y="3017"/>
                    <a:pt x="4570" y="2943"/>
                    <a:pt x="4024" y="2943"/>
                  </a:cubicBezTo>
                  <a:cubicBezTo>
                    <a:pt x="3786" y="2943"/>
                    <a:pt x="3547" y="2957"/>
                    <a:pt x="3307" y="2982"/>
                  </a:cubicBezTo>
                  <a:cubicBezTo>
                    <a:pt x="3214" y="2998"/>
                    <a:pt x="2779" y="3031"/>
                    <a:pt x="2303" y="3031"/>
                  </a:cubicBezTo>
                  <a:cubicBezTo>
                    <a:pt x="1493" y="3031"/>
                    <a:pt x="562" y="2936"/>
                    <a:pt x="984" y="2501"/>
                  </a:cubicBezTo>
                  <a:cubicBezTo>
                    <a:pt x="1465" y="1999"/>
                    <a:pt x="2218" y="1727"/>
                    <a:pt x="2846" y="1476"/>
                  </a:cubicBezTo>
                  <a:cubicBezTo>
                    <a:pt x="3495" y="1183"/>
                    <a:pt x="4353" y="974"/>
                    <a:pt x="4876" y="451"/>
                  </a:cubicBezTo>
                  <a:cubicBezTo>
                    <a:pt x="5036" y="309"/>
                    <a:pt x="4924" y="0"/>
                    <a:pt x="4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4"/>
            <p:cNvSpPr/>
            <p:nvPr/>
          </p:nvSpPr>
          <p:spPr>
            <a:xfrm>
              <a:off x="2761450" y="4236700"/>
              <a:ext cx="91050" cy="132525"/>
            </a:xfrm>
            <a:custGeom>
              <a:avLst/>
              <a:gdLst/>
              <a:ahLst/>
              <a:cxnLst/>
              <a:rect l="l" t="t" r="r" b="b"/>
              <a:pathLst>
                <a:path w="3642" h="5301" extrusionOk="0">
                  <a:moveTo>
                    <a:pt x="179" y="1"/>
                  </a:moveTo>
                  <a:cubicBezTo>
                    <a:pt x="117" y="1"/>
                    <a:pt x="63" y="39"/>
                    <a:pt x="63" y="123"/>
                  </a:cubicBezTo>
                  <a:cubicBezTo>
                    <a:pt x="1" y="1148"/>
                    <a:pt x="126" y="2152"/>
                    <a:pt x="335" y="3178"/>
                  </a:cubicBezTo>
                  <a:cubicBezTo>
                    <a:pt x="461" y="3847"/>
                    <a:pt x="649" y="4705"/>
                    <a:pt x="1193" y="5144"/>
                  </a:cubicBezTo>
                  <a:cubicBezTo>
                    <a:pt x="1331" y="5255"/>
                    <a:pt x="1469" y="5301"/>
                    <a:pt x="1601" y="5301"/>
                  </a:cubicBezTo>
                  <a:cubicBezTo>
                    <a:pt x="1970" y="5301"/>
                    <a:pt x="2295" y="4939"/>
                    <a:pt x="2449" y="4600"/>
                  </a:cubicBezTo>
                  <a:cubicBezTo>
                    <a:pt x="2637" y="4224"/>
                    <a:pt x="2721" y="3784"/>
                    <a:pt x="2742" y="3366"/>
                  </a:cubicBezTo>
                  <a:cubicBezTo>
                    <a:pt x="2825" y="2508"/>
                    <a:pt x="3369" y="1713"/>
                    <a:pt x="3579" y="876"/>
                  </a:cubicBezTo>
                  <a:cubicBezTo>
                    <a:pt x="3642" y="611"/>
                    <a:pt x="3431" y="438"/>
                    <a:pt x="3222" y="438"/>
                  </a:cubicBezTo>
                  <a:cubicBezTo>
                    <a:pt x="3084" y="438"/>
                    <a:pt x="2946" y="513"/>
                    <a:pt x="2888" y="688"/>
                  </a:cubicBezTo>
                  <a:cubicBezTo>
                    <a:pt x="2658" y="1420"/>
                    <a:pt x="2114" y="2403"/>
                    <a:pt x="2114" y="3178"/>
                  </a:cubicBezTo>
                  <a:cubicBezTo>
                    <a:pt x="2114" y="3572"/>
                    <a:pt x="1933" y="4676"/>
                    <a:pt x="1582" y="4676"/>
                  </a:cubicBezTo>
                  <a:cubicBezTo>
                    <a:pt x="1486" y="4676"/>
                    <a:pt x="1377" y="4593"/>
                    <a:pt x="1256" y="4391"/>
                  </a:cubicBezTo>
                  <a:cubicBezTo>
                    <a:pt x="566" y="3282"/>
                    <a:pt x="440" y="1399"/>
                    <a:pt x="356" y="165"/>
                  </a:cubicBezTo>
                  <a:cubicBezTo>
                    <a:pt x="345" y="60"/>
                    <a:pt x="256"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4"/>
            <p:cNvSpPr/>
            <p:nvPr/>
          </p:nvSpPr>
          <p:spPr>
            <a:xfrm>
              <a:off x="2835725" y="4095025"/>
              <a:ext cx="144925" cy="102475"/>
            </a:xfrm>
            <a:custGeom>
              <a:avLst/>
              <a:gdLst/>
              <a:ahLst/>
              <a:cxnLst/>
              <a:rect l="l" t="t" r="r" b="b"/>
              <a:pathLst>
                <a:path w="5797" h="4099" extrusionOk="0">
                  <a:moveTo>
                    <a:pt x="4327" y="1"/>
                  </a:moveTo>
                  <a:cubicBezTo>
                    <a:pt x="4079" y="1"/>
                    <a:pt x="3837" y="27"/>
                    <a:pt x="3641" y="57"/>
                  </a:cubicBezTo>
                  <a:cubicBezTo>
                    <a:pt x="3118" y="140"/>
                    <a:pt x="2637" y="433"/>
                    <a:pt x="2114" y="433"/>
                  </a:cubicBezTo>
                  <a:cubicBezTo>
                    <a:pt x="1465" y="454"/>
                    <a:pt x="838" y="475"/>
                    <a:pt x="210" y="538"/>
                  </a:cubicBezTo>
                  <a:cubicBezTo>
                    <a:pt x="1" y="580"/>
                    <a:pt x="64" y="935"/>
                    <a:pt x="273" y="935"/>
                  </a:cubicBezTo>
                  <a:cubicBezTo>
                    <a:pt x="1026" y="977"/>
                    <a:pt x="1758" y="998"/>
                    <a:pt x="2512" y="1019"/>
                  </a:cubicBezTo>
                  <a:cubicBezTo>
                    <a:pt x="2700" y="1019"/>
                    <a:pt x="3118" y="873"/>
                    <a:pt x="3223" y="852"/>
                  </a:cubicBezTo>
                  <a:cubicBezTo>
                    <a:pt x="3549" y="761"/>
                    <a:pt x="3858" y="710"/>
                    <a:pt x="4171" y="710"/>
                  </a:cubicBezTo>
                  <a:cubicBezTo>
                    <a:pt x="4361" y="710"/>
                    <a:pt x="4553" y="728"/>
                    <a:pt x="4750" y="768"/>
                  </a:cubicBezTo>
                  <a:cubicBezTo>
                    <a:pt x="5483" y="935"/>
                    <a:pt x="3955" y="2233"/>
                    <a:pt x="3788" y="2337"/>
                  </a:cubicBezTo>
                  <a:cubicBezTo>
                    <a:pt x="3369" y="2693"/>
                    <a:pt x="2972" y="3300"/>
                    <a:pt x="2407" y="3404"/>
                  </a:cubicBezTo>
                  <a:cubicBezTo>
                    <a:pt x="2007" y="3484"/>
                    <a:pt x="2085" y="4099"/>
                    <a:pt x="2476" y="4099"/>
                  </a:cubicBezTo>
                  <a:cubicBezTo>
                    <a:pt x="2494" y="4099"/>
                    <a:pt x="2513" y="4098"/>
                    <a:pt x="2533" y="4095"/>
                  </a:cubicBezTo>
                  <a:cubicBezTo>
                    <a:pt x="3244" y="3969"/>
                    <a:pt x="3767" y="3342"/>
                    <a:pt x="4290" y="2860"/>
                  </a:cubicBezTo>
                  <a:cubicBezTo>
                    <a:pt x="4897" y="2316"/>
                    <a:pt x="5797" y="1793"/>
                    <a:pt x="5692" y="873"/>
                  </a:cubicBezTo>
                  <a:cubicBezTo>
                    <a:pt x="5617" y="168"/>
                    <a:pt x="4952" y="1"/>
                    <a:pt x="4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4"/>
            <p:cNvSpPr/>
            <p:nvPr/>
          </p:nvSpPr>
          <p:spPr>
            <a:xfrm>
              <a:off x="2834675" y="4180075"/>
              <a:ext cx="136050" cy="127975"/>
            </a:xfrm>
            <a:custGeom>
              <a:avLst/>
              <a:gdLst/>
              <a:ahLst/>
              <a:cxnLst/>
              <a:rect l="l" t="t" r="r" b="b"/>
              <a:pathLst>
                <a:path w="5442" h="5119" extrusionOk="0">
                  <a:moveTo>
                    <a:pt x="2526" y="1"/>
                  </a:moveTo>
                  <a:cubicBezTo>
                    <a:pt x="2316" y="1"/>
                    <a:pt x="2101" y="247"/>
                    <a:pt x="2219" y="484"/>
                  </a:cubicBezTo>
                  <a:cubicBezTo>
                    <a:pt x="2533" y="1237"/>
                    <a:pt x="2909" y="2011"/>
                    <a:pt x="3495" y="2639"/>
                  </a:cubicBezTo>
                  <a:cubicBezTo>
                    <a:pt x="3638" y="2822"/>
                    <a:pt x="4634" y="4316"/>
                    <a:pt x="4106" y="4316"/>
                  </a:cubicBezTo>
                  <a:cubicBezTo>
                    <a:pt x="4092" y="4316"/>
                    <a:pt x="4076" y="4315"/>
                    <a:pt x="4060" y="4313"/>
                  </a:cubicBezTo>
                  <a:cubicBezTo>
                    <a:pt x="3516" y="4250"/>
                    <a:pt x="3119" y="3831"/>
                    <a:pt x="2637" y="3664"/>
                  </a:cubicBezTo>
                  <a:cubicBezTo>
                    <a:pt x="1842" y="3455"/>
                    <a:pt x="1173" y="2911"/>
                    <a:pt x="357" y="2785"/>
                  </a:cubicBezTo>
                  <a:cubicBezTo>
                    <a:pt x="147" y="2785"/>
                    <a:pt x="1" y="3099"/>
                    <a:pt x="210" y="3204"/>
                  </a:cubicBezTo>
                  <a:cubicBezTo>
                    <a:pt x="1173" y="3664"/>
                    <a:pt x="2135" y="4229"/>
                    <a:pt x="3077" y="4752"/>
                  </a:cubicBezTo>
                  <a:cubicBezTo>
                    <a:pt x="3420" y="4943"/>
                    <a:pt x="3810" y="5118"/>
                    <a:pt x="4185" y="5118"/>
                  </a:cubicBezTo>
                  <a:cubicBezTo>
                    <a:pt x="4427" y="5118"/>
                    <a:pt x="4663" y="5045"/>
                    <a:pt x="4876" y="4857"/>
                  </a:cubicBezTo>
                  <a:cubicBezTo>
                    <a:pt x="5441" y="4375"/>
                    <a:pt x="4960" y="3538"/>
                    <a:pt x="4667" y="3036"/>
                  </a:cubicBezTo>
                  <a:cubicBezTo>
                    <a:pt x="4458" y="2702"/>
                    <a:pt x="4248" y="2388"/>
                    <a:pt x="3997" y="2095"/>
                  </a:cubicBezTo>
                  <a:cubicBezTo>
                    <a:pt x="3474" y="1551"/>
                    <a:pt x="3160" y="797"/>
                    <a:pt x="2763" y="149"/>
                  </a:cubicBezTo>
                  <a:cubicBezTo>
                    <a:pt x="2701" y="44"/>
                    <a:pt x="2614" y="1"/>
                    <a:pt x="25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79587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826"/>
        <p:cNvGrpSpPr/>
        <p:nvPr/>
      </p:nvGrpSpPr>
      <p:grpSpPr>
        <a:xfrm>
          <a:off x="0" y="0"/>
          <a:ext cx="0" cy="0"/>
          <a:chOff x="0" y="0"/>
          <a:chExt cx="0" cy="0"/>
        </a:xfrm>
      </p:grpSpPr>
      <p:sp>
        <p:nvSpPr>
          <p:cNvPr id="827" name="Google Shape;827;p43"/>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28" name="Google Shape;828;p43"/>
          <p:cNvSpPr/>
          <p:nvPr/>
        </p:nvSpPr>
        <p:spPr>
          <a:xfrm rot="-7200372" flipH="1">
            <a:off x="5832652" y="402854"/>
            <a:ext cx="73086" cy="72374"/>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3"/>
          <p:cNvSpPr/>
          <p:nvPr/>
        </p:nvSpPr>
        <p:spPr>
          <a:xfrm rot="5400000">
            <a:off x="7976704" y="1051900"/>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3"/>
          <p:cNvSpPr/>
          <p:nvPr/>
        </p:nvSpPr>
        <p:spPr>
          <a:xfrm>
            <a:off x="-519600" y="3814668"/>
            <a:ext cx="1994602" cy="1704648"/>
          </a:xfrm>
          <a:custGeom>
            <a:avLst/>
            <a:gdLst/>
            <a:ahLst/>
            <a:cxnLst/>
            <a:rect l="l" t="t" r="r" b="b"/>
            <a:pathLst>
              <a:path w="75862" h="64834" extrusionOk="0">
                <a:moveTo>
                  <a:pt x="27486" y="0"/>
                </a:moveTo>
                <a:cubicBezTo>
                  <a:pt x="14236" y="0"/>
                  <a:pt x="1" y="11922"/>
                  <a:pt x="4464" y="32119"/>
                </a:cubicBezTo>
                <a:cubicBezTo>
                  <a:pt x="7408" y="45427"/>
                  <a:pt x="22347" y="63271"/>
                  <a:pt x="37187" y="64723"/>
                </a:cubicBezTo>
                <a:cubicBezTo>
                  <a:pt x="37950" y="64797"/>
                  <a:pt x="38755" y="64834"/>
                  <a:pt x="39593" y="64834"/>
                </a:cubicBezTo>
                <a:cubicBezTo>
                  <a:pt x="53258" y="64834"/>
                  <a:pt x="75862" y="55139"/>
                  <a:pt x="69752" y="38346"/>
                </a:cubicBezTo>
                <a:cubicBezTo>
                  <a:pt x="65972" y="27962"/>
                  <a:pt x="54255" y="28240"/>
                  <a:pt x="46358" y="22849"/>
                </a:cubicBezTo>
                <a:cubicBezTo>
                  <a:pt x="38023" y="17180"/>
                  <a:pt x="46975" y="9660"/>
                  <a:pt x="39376" y="3872"/>
                </a:cubicBezTo>
                <a:cubicBezTo>
                  <a:pt x="35961" y="1249"/>
                  <a:pt x="31775" y="0"/>
                  <a:pt x="274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3"/>
          <p:cNvSpPr/>
          <p:nvPr/>
        </p:nvSpPr>
        <p:spPr>
          <a:xfrm rot="-5400000">
            <a:off x="931072" y="4397760"/>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3"/>
          <p:cNvSpPr/>
          <p:nvPr/>
        </p:nvSpPr>
        <p:spPr>
          <a:xfrm rot="-2700000">
            <a:off x="8069271" y="-492718"/>
            <a:ext cx="1402437" cy="1721733"/>
          </a:xfrm>
          <a:custGeom>
            <a:avLst/>
            <a:gdLst/>
            <a:ahLst/>
            <a:cxnLst/>
            <a:rect l="l" t="t" r="r" b="b"/>
            <a:pathLst>
              <a:path w="56098" h="68870" extrusionOk="0">
                <a:moveTo>
                  <a:pt x="27540" y="1"/>
                </a:moveTo>
                <a:cubicBezTo>
                  <a:pt x="25846" y="1"/>
                  <a:pt x="24016" y="377"/>
                  <a:pt x="22022" y="1226"/>
                </a:cubicBezTo>
                <a:cubicBezTo>
                  <a:pt x="3980" y="8924"/>
                  <a:pt x="18521" y="22730"/>
                  <a:pt x="17626" y="35302"/>
                </a:cubicBezTo>
                <a:cubicBezTo>
                  <a:pt x="16950" y="44552"/>
                  <a:pt x="1" y="49286"/>
                  <a:pt x="7799" y="60247"/>
                </a:cubicBezTo>
                <a:cubicBezTo>
                  <a:pt x="12119" y="66326"/>
                  <a:pt x="17081" y="68870"/>
                  <a:pt x="22065" y="68870"/>
                </a:cubicBezTo>
                <a:cubicBezTo>
                  <a:pt x="38955" y="68870"/>
                  <a:pt x="56098" y="39657"/>
                  <a:pt x="49355" y="19766"/>
                </a:cubicBezTo>
                <a:cubicBezTo>
                  <a:pt x="42898" y="13377"/>
                  <a:pt x="37638" y="1"/>
                  <a:pt x="275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3"/>
          <p:cNvSpPr/>
          <p:nvPr/>
        </p:nvSpPr>
        <p:spPr>
          <a:xfrm>
            <a:off x="8191499" y="2919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3"/>
          <p:cNvSpPr/>
          <p:nvPr/>
        </p:nvSpPr>
        <p:spPr>
          <a:xfrm>
            <a:off x="427950" y="33011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7910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cSld name="1_Table of Contents">
    <p:bg>
      <p:bgPr>
        <a:blipFill>
          <a:blip r:embed="rId2">
            <a:alphaModFix/>
          </a:blip>
          <a:stretch>
            <a:fillRect/>
          </a:stretch>
        </a:blipFill>
        <a:effectLst/>
      </p:bgPr>
    </p:bg>
    <p:spTree>
      <p:nvGrpSpPr>
        <p:cNvPr id="1" name="Shape 195"/>
        <p:cNvGrpSpPr/>
        <p:nvPr/>
      </p:nvGrpSpPr>
      <p:grpSpPr>
        <a:xfrm>
          <a:off x="0" y="0"/>
          <a:ext cx="0" cy="0"/>
          <a:chOff x="0" y="0"/>
          <a:chExt cx="0" cy="0"/>
        </a:xfrm>
      </p:grpSpPr>
      <p:sp>
        <p:nvSpPr>
          <p:cNvPr id="196" name="Google Shape;196;p13"/>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7" name="Google Shape;197;p13"/>
          <p:cNvSpPr txBox="1">
            <a:spLocks noGrp="1"/>
          </p:cNvSpPr>
          <p:nvPr>
            <p:ph type="title" idx="2" hasCustomPrompt="1"/>
          </p:nvPr>
        </p:nvSpPr>
        <p:spPr>
          <a:xfrm flipH="1">
            <a:off x="4451153"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198" name="Google Shape;198;p13"/>
          <p:cNvSpPr txBox="1">
            <a:spLocks noGrp="1"/>
          </p:cNvSpPr>
          <p:nvPr>
            <p:ph type="title" idx="3" hasCustomPrompt="1"/>
          </p:nvPr>
        </p:nvSpPr>
        <p:spPr>
          <a:xfrm flipH="1">
            <a:off x="4451153"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199" name="Google Shape;199;p13"/>
          <p:cNvSpPr txBox="1">
            <a:spLocks noGrp="1"/>
          </p:cNvSpPr>
          <p:nvPr>
            <p:ph type="title" idx="4" hasCustomPrompt="1"/>
          </p:nvPr>
        </p:nvSpPr>
        <p:spPr>
          <a:xfrm flipH="1">
            <a:off x="1652627"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00" name="Google Shape;200;p13"/>
          <p:cNvSpPr txBox="1">
            <a:spLocks noGrp="1"/>
          </p:cNvSpPr>
          <p:nvPr>
            <p:ph type="title" idx="5" hasCustomPrompt="1"/>
          </p:nvPr>
        </p:nvSpPr>
        <p:spPr>
          <a:xfrm flipH="1">
            <a:off x="1652627"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01" name="Google Shape;201;p13"/>
          <p:cNvSpPr txBox="1">
            <a:spLocks noGrp="1"/>
          </p:cNvSpPr>
          <p:nvPr>
            <p:ph type="subTitle" idx="1"/>
          </p:nvPr>
        </p:nvSpPr>
        <p:spPr>
          <a:xfrm flipH="1">
            <a:off x="1919252"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02" name="Google Shape;202;p13"/>
          <p:cNvSpPr txBox="1">
            <a:spLocks noGrp="1"/>
          </p:cNvSpPr>
          <p:nvPr>
            <p:ph type="subTitle" idx="6"/>
          </p:nvPr>
        </p:nvSpPr>
        <p:spPr>
          <a:xfrm flipH="1">
            <a:off x="4717778"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03" name="Google Shape;203;p13"/>
          <p:cNvSpPr txBox="1">
            <a:spLocks noGrp="1"/>
          </p:cNvSpPr>
          <p:nvPr>
            <p:ph type="subTitle" idx="7"/>
          </p:nvPr>
        </p:nvSpPr>
        <p:spPr>
          <a:xfrm flipH="1">
            <a:off x="1919252"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04" name="Google Shape;204;p13"/>
          <p:cNvSpPr txBox="1">
            <a:spLocks noGrp="1"/>
          </p:cNvSpPr>
          <p:nvPr>
            <p:ph type="subTitle" idx="8"/>
          </p:nvPr>
        </p:nvSpPr>
        <p:spPr>
          <a:xfrm flipH="1">
            <a:off x="4717778"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05" name="Google Shape;205;p13"/>
          <p:cNvSpPr txBox="1">
            <a:spLocks noGrp="1"/>
          </p:cNvSpPr>
          <p:nvPr>
            <p:ph type="title" idx="9"/>
          </p:nvPr>
        </p:nvSpPr>
        <p:spPr>
          <a:xfrm>
            <a:off x="2135638" y="1788325"/>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06" name="Google Shape;206;p13"/>
          <p:cNvSpPr txBox="1">
            <a:spLocks noGrp="1"/>
          </p:cNvSpPr>
          <p:nvPr>
            <p:ph type="title" idx="13"/>
          </p:nvPr>
        </p:nvSpPr>
        <p:spPr>
          <a:xfrm>
            <a:off x="4934230" y="1788317"/>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07" name="Google Shape;207;p13"/>
          <p:cNvSpPr txBox="1">
            <a:spLocks noGrp="1"/>
          </p:cNvSpPr>
          <p:nvPr>
            <p:ph type="title" idx="14"/>
          </p:nvPr>
        </p:nvSpPr>
        <p:spPr>
          <a:xfrm>
            <a:off x="4934155"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08" name="Google Shape;208;p13"/>
          <p:cNvSpPr txBox="1">
            <a:spLocks noGrp="1"/>
          </p:cNvSpPr>
          <p:nvPr>
            <p:ph type="title" idx="15"/>
          </p:nvPr>
        </p:nvSpPr>
        <p:spPr>
          <a:xfrm>
            <a:off x="2135638"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09" name="Google Shape;209;p13"/>
          <p:cNvSpPr/>
          <p:nvPr/>
        </p:nvSpPr>
        <p:spPr>
          <a:xfrm>
            <a:off x="8526475" y="-204125"/>
            <a:ext cx="644071" cy="362996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3"/>
          <p:cNvGrpSpPr/>
          <p:nvPr/>
        </p:nvGrpSpPr>
        <p:grpSpPr>
          <a:xfrm rot="1260113">
            <a:off x="311413" y="1211435"/>
            <a:ext cx="520217" cy="421454"/>
            <a:chOff x="5375600" y="1117425"/>
            <a:chExt cx="608900" cy="493300"/>
          </a:xfrm>
        </p:grpSpPr>
        <p:sp>
          <p:nvSpPr>
            <p:cNvPr id="211" name="Google Shape;211;p13"/>
            <p:cNvSpPr/>
            <p:nvPr/>
          </p:nvSpPr>
          <p:spPr>
            <a:xfrm>
              <a:off x="5466600" y="1312025"/>
              <a:ext cx="517900" cy="298700"/>
            </a:xfrm>
            <a:custGeom>
              <a:avLst/>
              <a:gdLst/>
              <a:ahLst/>
              <a:cxnLst/>
              <a:rect l="l" t="t" r="r" b="b"/>
              <a:pathLst>
                <a:path w="20716" h="11948" fill="none" extrusionOk="0">
                  <a:moveTo>
                    <a:pt x="6864" y="3034"/>
                  </a:moveTo>
                  <a:cubicBezTo>
                    <a:pt x="5357" y="2574"/>
                    <a:pt x="3851" y="1360"/>
                    <a:pt x="2114" y="2155"/>
                  </a:cubicBezTo>
                  <a:cubicBezTo>
                    <a:pt x="566" y="2867"/>
                    <a:pt x="1" y="4771"/>
                    <a:pt x="22" y="6319"/>
                  </a:cubicBezTo>
                  <a:cubicBezTo>
                    <a:pt x="85" y="10608"/>
                    <a:pt x="3872" y="10357"/>
                    <a:pt x="7010" y="10483"/>
                  </a:cubicBezTo>
                  <a:cubicBezTo>
                    <a:pt x="8600" y="10567"/>
                    <a:pt x="9709" y="11822"/>
                    <a:pt x="11572" y="11864"/>
                  </a:cubicBezTo>
                  <a:cubicBezTo>
                    <a:pt x="13518" y="11948"/>
                    <a:pt x="15694" y="11006"/>
                    <a:pt x="17116" y="9625"/>
                  </a:cubicBezTo>
                  <a:cubicBezTo>
                    <a:pt x="20715" y="6089"/>
                    <a:pt x="16028" y="733"/>
                    <a:pt x="12116" y="230"/>
                  </a:cubicBezTo>
                  <a:cubicBezTo>
                    <a:pt x="10212" y="0"/>
                    <a:pt x="6717" y="900"/>
                    <a:pt x="6655" y="3306"/>
                  </a:cubicBezTo>
                  <a:cubicBezTo>
                    <a:pt x="6717" y="3076"/>
                    <a:pt x="6885" y="2888"/>
                    <a:pt x="7010" y="2657"/>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p:nvPr/>
          </p:nvSpPr>
          <p:spPr>
            <a:xfrm>
              <a:off x="5624050" y="1148825"/>
              <a:ext cx="12600" cy="242725"/>
            </a:xfrm>
            <a:custGeom>
              <a:avLst/>
              <a:gdLst/>
              <a:ahLst/>
              <a:cxnLst/>
              <a:rect l="l" t="t" r="r" b="b"/>
              <a:pathLst>
                <a:path w="504" h="9709" fill="none" extrusionOk="0">
                  <a:moveTo>
                    <a:pt x="210" y="9709"/>
                  </a:moveTo>
                  <a:cubicBezTo>
                    <a:pt x="210" y="6486"/>
                    <a:pt x="1" y="3201"/>
                    <a:pt x="252" y="0"/>
                  </a:cubicBezTo>
                  <a:cubicBezTo>
                    <a:pt x="503" y="63"/>
                    <a:pt x="273" y="188"/>
                    <a:pt x="377" y="35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a:off x="5467125" y="1408800"/>
              <a:ext cx="74825" cy="52325"/>
            </a:xfrm>
            <a:custGeom>
              <a:avLst/>
              <a:gdLst/>
              <a:ahLst/>
              <a:cxnLst/>
              <a:rect l="l" t="t" r="r" b="b"/>
              <a:pathLst>
                <a:path w="2993" h="2093" fill="none" extrusionOk="0">
                  <a:moveTo>
                    <a:pt x="1" y="2092"/>
                  </a:moveTo>
                  <a:cubicBezTo>
                    <a:pt x="921" y="1360"/>
                    <a:pt x="1926" y="460"/>
                    <a:pt x="2993"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p:nvPr/>
          </p:nvSpPr>
          <p:spPr>
            <a:xfrm>
              <a:off x="5476550" y="1448550"/>
              <a:ext cx="74300" cy="56000"/>
            </a:xfrm>
            <a:custGeom>
              <a:avLst/>
              <a:gdLst/>
              <a:ahLst/>
              <a:cxnLst/>
              <a:rect l="l" t="t" r="r" b="b"/>
              <a:pathLst>
                <a:path w="2972" h="2240" fill="none" extrusionOk="0">
                  <a:moveTo>
                    <a:pt x="0" y="2239"/>
                  </a:moveTo>
                  <a:cubicBezTo>
                    <a:pt x="816" y="1339"/>
                    <a:pt x="1800" y="419"/>
                    <a:pt x="2972"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3"/>
            <p:cNvSpPr/>
            <p:nvPr/>
          </p:nvSpPr>
          <p:spPr>
            <a:xfrm>
              <a:off x="5489625" y="1468950"/>
              <a:ext cx="87375" cy="65925"/>
            </a:xfrm>
            <a:custGeom>
              <a:avLst/>
              <a:gdLst/>
              <a:ahLst/>
              <a:cxnLst/>
              <a:rect l="l" t="t" r="r" b="b"/>
              <a:pathLst>
                <a:path w="3495" h="2637" fill="none" extrusionOk="0">
                  <a:moveTo>
                    <a:pt x="0" y="2637"/>
                  </a:moveTo>
                  <a:cubicBezTo>
                    <a:pt x="733" y="1674"/>
                    <a:pt x="2218" y="0"/>
                    <a:pt x="3495" y="2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3"/>
            <p:cNvSpPr/>
            <p:nvPr/>
          </p:nvSpPr>
          <p:spPr>
            <a:xfrm>
              <a:off x="5532525" y="1500325"/>
              <a:ext cx="87900" cy="56000"/>
            </a:xfrm>
            <a:custGeom>
              <a:avLst/>
              <a:gdLst/>
              <a:ahLst/>
              <a:cxnLst/>
              <a:rect l="l" t="t" r="r" b="b"/>
              <a:pathLst>
                <a:path w="3516" h="2240" fill="none" extrusionOk="0">
                  <a:moveTo>
                    <a:pt x="0" y="2240"/>
                  </a:moveTo>
                  <a:cubicBezTo>
                    <a:pt x="1151" y="1423"/>
                    <a:pt x="2281" y="628"/>
                    <a:pt x="3515"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3"/>
            <p:cNvSpPr/>
            <p:nvPr/>
          </p:nvSpPr>
          <p:spPr>
            <a:xfrm>
              <a:off x="5584825" y="1526475"/>
              <a:ext cx="75350" cy="44500"/>
            </a:xfrm>
            <a:custGeom>
              <a:avLst/>
              <a:gdLst/>
              <a:ahLst/>
              <a:cxnLst/>
              <a:rect l="l" t="t" r="r" b="b"/>
              <a:pathLst>
                <a:path w="3014" h="1780" fill="none" extrusionOk="0">
                  <a:moveTo>
                    <a:pt x="1" y="1779"/>
                  </a:moveTo>
                  <a:cubicBezTo>
                    <a:pt x="775" y="1361"/>
                    <a:pt x="2198" y="377"/>
                    <a:pt x="3014"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3"/>
            <p:cNvSpPr/>
            <p:nvPr/>
          </p:nvSpPr>
          <p:spPr>
            <a:xfrm>
              <a:off x="5640025" y="1534850"/>
              <a:ext cx="48675" cy="34550"/>
            </a:xfrm>
            <a:custGeom>
              <a:avLst/>
              <a:gdLst/>
              <a:ahLst/>
              <a:cxnLst/>
              <a:rect l="l" t="t" r="r" b="b"/>
              <a:pathLst>
                <a:path w="1947" h="1382" fill="none" extrusionOk="0">
                  <a:moveTo>
                    <a:pt x="0" y="1382"/>
                  </a:moveTo>
                  <a:cubicBezTo>
                    <a:pt x="628" y="838"/>
                    <a:pt x="1214" y="252"/>
                    <a:pt x="1946"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3"/>
            <p:cNvSpPr/>
            <p:nvPr/>
          </p:nvSpPr>
          <p:spPr>
            <a:xfrm>
              <a:off x="5683950" y="1547925"/>
              <a:ext cx="78500" cy="52350"/>
            </a:xfrm>
            <a:custGeom>
              <a:avLst/>
              <a:gdLst/>
              <a:ahLst/>
              <a:cxnLst/>
              <a:rect l="l" t="t" r="r" b="b"/>
              <a:pathLst>
                <a:path w="3140" h="2094" fill="none" extrusionOk="0">
                  <a:moveTo>
                    <a:pt x="1" y="2093"/>
                  </a:moveTo>
                  <a:cubicBezTo>
                    <a:pt x="1068" y="1549"/>
                    <a:pt x="1989" y="231"/>
                    <a:pt x="3139"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3"/>
            <p:cNvSpPr/>
            <p:nvPr/>
          </p:nvSpPr>
          <p:spPr>
            <a:xfrm>
              <a:off x="5749875" y="1543225"/>
              <a:ext cx="91550" cy="64875"/>
            </a:xfrm>
            <a:custGeom>
              <a:avLst/>
              <a:gdLst/>
              <a:ahLst/>
              <a:cxnLst/>
              <a:rect l="l" t="t" r="r" b="b"/>
              <a:pathLst>
                <a:path w="3662" h="2595" fill="none" extrusionOk="0">
                  <a:moveTo>
                    <a:pt x="0" y="2595"/>
                  </a:moveTo>
                  <a:cubicBezTo>
                    <a:pt x="670" y="1277"/>
                    <a:pt x="2176" y="293"/>
                    <a:pt x="3662"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3"/>
            <p:cNvSpPr/>
            <p:nvPr/>
          </p:nvSpPr>
          <p:spPr>
            <a:xfrm>
              <a:off x="5375600" y="1117425"/>
              <a:ext cx="476025" cy="205600"/>
            </a:xfrm>
            <a:custGeom>
              <a:avLst/>
              <a:gdLst/>
              <a:ahLst/>
              <a:cxnLst/>
              <a:rect l="l" t="t" r="r" b="b"/>
              <a:pathLst>
                <a:path w="19041" h="8224" fill="none" extrusionOk="0">
                  <a:moveTo>
                    <a:pt x="10839" y="5232"/>
                  </a:moveTo>
                  <a:cubicBezTo>
                    <a:pt x="10650" y="5336"/>
                    <a:pt x="10462" y="5420"/>
                    <a:pt x="10295" y="5524"/>
                  </a:cubicBezTo>
                  <a:cubicBezTo>
                    <a:pt x="11676" y="3307"/>
                    <a:pt x="15588" y="1"/>
                    <a:pt x="18497" y="1110"/>
                  </a:cubicBezTo>
                  <a:cubicBezTo>
                    <a:pt x="19041" y="4939"/>
                    <a:pt x="14709" y="5420"/>
                    <a:pt x="11885" y="5420"/>
                  </a:cubicBezTo>
                  <a:cubicBezTo>
                    <a:pt x="8349" y="5420"/>
                    <a:pt x="2072" y="2051"/>
                    <a:pt x="0" y="6466"/>
                  </a:cubicBezTo>
                  <a:cubicBezTo>
                    <a:pt x="1820" y="6947"/>
                    <a:pt x="9771" y="8224"/>
                    <a:pt x="10315" y="5943"/>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3"/>
            <p:cNvSpPr/>
            <p:nvPr/>
          </p:nvSpPr>
          <p:spPr>
            <a:xfrm>
              <a:off x="5643925" y="1181775"/>
              <a:ext cx="115125" cy="63300"/>
            </a:xfrm>
            <a:custGeom>
              <a:avLst/>
              <a:gdLst/>
              <a:ahLst/>
              <a:cxnLst/>
              <a:rect l="l" t="t" r="r" b="b"/>
              <a:pathLst>
                <a:path w="4605" h="2532" fill="none" extrusionOk="0">
                  <a:moveTo>
                    <a:pt x="1" y="2532"/>
                  </a:moveTo>
                  <a:cubicBezTo>
                    <a:pt x="1277" y="1507"/>
                    <a:pt x="2951" y="523"/>
                    <a:pt x="4604"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3"/>
            <p:cNvSpPr/>
            <p:nvPr/>
          </p:nvSpPr>
          <p:spPr>
            <a:xfrm>
              <a:off x="5505850" y="1258650"/>
              <a:ext cx="120325" cy="14675"/>
            </a:xfrm>
            <a:custGeom>
              <a:avLst/>
              <a:gdLst/>
              <a:ahLst/>
              <a:cxnLst/>
              <a:rect l="l" t="t" r="r" b="b"/>
              <a:pathLst>
                <a:path w="4813" h="587" fill="none" extrusionOk="0">
                  <a:moveTo>
                    <a:pt x="4813" y="587"/>
                  </a:moveTo>
                  <a:lnTo>
                    <a:pt x="4813" y="399"/>
                  </a:lnTo>
                  <a:cubicBezTo>
                    <a:pt x="4352" y="168"/>
                    <a:pt x="3787" y="168"/>
                    <a:pt x="3264" y="106"/>
                  </a:cubicBezTo>
                  <a:cubicBezTo>
                    <a:pt x="2532" y="64"/>
                    <a:pt x="1800" y="1"/>
                    <a:pt x="1109" y="106"/>
                  </a:cubicBezTo>
                  <a:cubicBezTo>
                    <a:pt x="732" y="168"/>
                    <a:pt x="314" y="378"/>
                    <a:pt x="0" y="31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Google Shape;224;p13"/>
          <p:cNvSpPr/>
          <p:nvPr/>
        </p:nvSpPr>
        <p:spPr>
          <a:xfrm>
            <a:off x="-37600" y="2940325"/>
            <a:ext cx="852425" cy="22488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3"/>
          <p:cNvSpPr/>
          <p:nvPr/>
        </p:nvSpPr>
        <p:spPr>
          <a:xfrm>
            <a:off x="479047" y="2664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3"/>
          <p:cNvSpPr/>
          <p:nvPr/>
        </p:nvSpPr>
        <p:spPr>
          <a:xfrm>
            <a:off x="329374" y="239792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7" name="Google Shape;227;p13"/>
          <p:cNvGrpSpPr/>
          <p:nvPr/>
        </p:nvGrpSpPr>
        <p:grpSpPr>
          <a:xfrm rot="606794">
            <a:off x="8036946" y="1073302"/>
            <a:ext cx="697171" cy="725658"/>
            <a:chOff x="5196600" y="2162225"/>
            <a:chExt cx="482725" cy="502450"/>
          </a:xfrm>
        </p:grpSpPr>
        <p:sp>
          <p:nvSpPr>
            <p:cNvPr id="228" name="Google Shape;228;p13"/>
            <p:cNvSpPr/>
            <p:nvPr/>
          </p:nvSpPr>
          <p:spPr>
            <a:xfrm>
              <a:off x="5224600" y="2326350"/>
              <a:ext cx="454275" cy="338325"/>
            </a:xfrm>
            <a:custGeom>
              <a:avLst/>
              <a:gdLst/>
              <a:ahLst/>
              <a:cxnLst/>
              <a:rect l="l" t="t" r="r" b="b"/>
              <a:pathLst>
                <a:path w="18171" h="13533" extrusionOk="0">
                  <a:moveTo>
                    <a:pt x="305" y="0"/>
                  </a:moveTo>
                  <a:cubicBezTo>
                    <a:pt x="146" y="0"/>
                    <a:pt x="0" y="208"/>
                    <a:pt x="129" y="354"/>
                  </a:cubicBezTo>
                  <a:cubicBezTo>
                    <a:pt x="3310" y="4434"/>
                    <a:pt x="7578" y="7447"/>
                    <a:pt x="11219" y="11067"/>
                  </a:cubicBezTo>
                  <a:cubicBezTo>
                    <a:pt x="12126" y="11993"/>
                    <a:pt x="13125" y="13533"/>
                    <a:pt x="14550" y="13533"/>
                  </a:cubicBezTo>
                  <a:cubicBezTo>
                    <a:pt x="14638" y="13533"/>
                    <a:pt x="14727" y="13527"/>
                    <a:pt x="14818" y="13515"/>
                  </a:cubicBezTo>
                  <a:cubicBezTo>
                    <a:pt x="16366" y="13305"/>
                    <a:pt x="17768" y="12155"/>
                    <a:pt x="18145" y="10648"/>
                  </a:cubicBezTo>
                  <a:cubicBezTo>
                    <a:pt x="18170" y="10508"/>
                    <a:pt x="18049" y="10415"/>
                    <a:pt x="17935" y="10415"/>
                  </a:cubicBezTo>
                  <a:cubicBezTo>
                    <a:pt x="17862" y="10415"/>
                    <a:pt x="17793" y="10453"/>
                    <a:pt x="17768" y="10544"/>
                  </a:cubicBezTo>
                  <a:cubicBezTo>
                    <a:pt x="17454" y="11799"/>
                    <a:pt x="16471" y="12636"/>
                    <a:pt x="15257" y="13013"/>
                  </a:cubicBezTo>
                  <a:cubicBezTo>
                    <a:pt x="15022" y="13083"/>
                    <a:pt x="14807" y="13115"/>
                    <a:pt x="14605" y="13115"/>
                  </a:cubicBezTo>
                  <a:cubicBezTo>
                    <a:pt x="13908" y="13115"/>
                    <a:pt x="13382" y="12727"/>
                    <a:pt x="12830" y="12176"/>
                  </a:cubicBezTo>
                  <a:cubicBezTo>
                    <a:pt x="11491" y="10837"/>
                    <a:pt x="10215" y="9539"/>
                    <a:pt x="8834" y="8284"/>
                  </a:cubicBezTo>
                  <a:cubicBezTo>
                    <a:pt x="5904" y="5668"/>
                    <a:pt x="2870" y="3178"/>
                    <a:pt x="443" y="61"/>
                  </a:cubicBezTo>
                  <a:cubicBezTo>
                    <a:pt x="401" y="18"/>
                    <a:pt x="352"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3"/>
            <p:cNvSpPr/>
            <p:nvPr/>
          </p:nvSpPr>
          <p:spPr>
            <a:xfrm>
              <a:off x="5196600" y="2162225"/>
              <a:ext cx="154450" cy="174500"/>
            </a:xfrm>
            <a:custGeom>
              <a:avLst/>
              <a:gdLst/>
              <a:ahLst/>
              <a:cxnLst/>
              <a:rect l="l" t="t" r="r" b="b"/>
              <a:pathLst>
                <a:path w="6178" h="6980" extrusionOk="0">
                  <a:moveTo>
                    <a:pt x="209" y="0"/>
                  </a:moveTo>
                  <a:cubicBezTo>
                    <a:pt x="101" y="0"/>
                    <a:pt x="0" y="137"/>
                    <a:pt x="36" y="244"/>
                  </a:cubicBezTo>
                  <a:cubicBezTo>
                    <a:pt x="768" y="2378"/>
                    <a:pt x="1187" y="4533"/>
                    <a:pt x="1187" y="6772"/>
                  </a:cubicBezTo>
                  <a:cubicBezTo>
                    <a:pt x="1187" y="6911"/>
                    <a:pt x="1290" y="6979"/>
                    <a:pt x="1391" y="6979"/>
                  </a:cubicBezTo>
                  <a:cubicBezTo>
                    <a:pt x="1489" y="6979"/>
                    <a:pt x="1584" y="6916"/>
                    <a:pt x="1584" y="6793"/>
                  </a:cubicBezTo>
                  <a:cubicBezTo>
                    <a:pt x="1584" y="4609"/>
                    <a:pt x="1214" y="2573"/>
                    <a:pt x="543" y="528"/>
                  </a:cubicBezTo>
                  <a:lnTo>
                    <a:pt x="543" y="528"/>
                  </a:lnTo>
                  <a:cubicBezTo>
                    <a:pt x="2352" y="1286"/>
                    <a:pt x="4089" y="2154"/>
                    <a:pt x="5790" y="3132"/>
                  </a:cubicBezTo>
                  <a:cubicBezTo>
                    <a:pt x="5820" y="3150"/>
                    <a:pt x="5851" y="3158"/>
                    <a:pt x="5880" y="3158"/>
                  </a:cubicBezTo>
                  <a:cubicBezTo>
                    <a:pt x="6051" y="3158"/>
                    <a:pt x="6178" y="2883"/>
                    <a:pt x="5999" y="2776"/>
                  </a:cubicBezTo>
                  <a:cubicBezTo>
                    <a:pt x="4137" y="1730"/>
                    <a:pt x="2254" y="809"/>
                    <a:pt x="266" y="14"/>
                  </a:cubicBezTo>
                  <a:cubicBezTo>
                    <a:pt x="247" y="5"/>
                    <a:pt x="228" y="0"/>
                    <a:pt x="2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3"/>
            <p:cNvSpPr/>
            <p:nvPr/>
          </p:nvSpPr>
          <p:spPr>
            <a:xfrm>
              <a:off x="5345375" y="2235850"/>
              <a:ext cx="333950" cy="355150"/>
            </a:xfrm>
            <a:custGeom>
              <a:avLst/>
              <a:gdLst/>
              <a:ahLst/>
              <a:cxnLst/>
              <a:rect l="l" t="t" r="r" b="b"/>
              <a:pathLst>
                <a:path w="13358" h="14206" extrusionOk="0">
                  <a:moveTo>
                    <a:pt x="330" y="0"/>
                  </a:moveTo>
                  <a:cubicBezTo>
                    <a:pt x="163" y="0"/>
                    <a:pt x="0" y="215"/>
                    <a:pt x="153" y="333"/>
                  </a:cubicBezTo>
                  <a:cubicBezTo>
                    <a:pt x="4840" y="4518"/>
                    <a:pt x="8731" y="9519"/>
                    <a:pt x="12937" y="14143"/>
                  </a:cubicBezTo>
                  <a:cubicBezTo>
                    <a:pt x="12977" y="14187"/>
                    <a:pt x="13023" y="14206"/>
                    <a:pt x="13069" y="14206"/>
                  </a:cubicBezTo>
                  <a:cubicBezTo>
                    <a:pt x="13217" y="14206"/>
                    <a:pt x="13358" y="14010"/>
                    <a:pt x="13230" y="13850"/>
                  </a:cubicBezTo>
                  <a:cubicBezTo>
                    <a:pt x="9045" y="9205"/>
                    <a:pt x="5133" y="4204"/>
                    <a:pt x="446" y="40"/>
                  </a:cubicBezTo>
                  <a:cubicBezTo>
                    <a:pt x="410" y="12"/>
                    <a:pt x="370" y="0"/>
                    <a:pt x="33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3"/>
            <p:cNvSpPr/>
            <p:nvPr/>
          </p:nvSpPr>
          <p:spPr>
            <a:xfrm>
              <a:off x="5527550" y="2551050"/>
              <a:ext cx="122875" cy="79175"/>
            </a:xfrm>
            <a:custGeom>
              <a:avLst/>
              <a:gdLst/>
              <a:ahLst/>
              <a:cxnLst/>
              <a:rect l="l" t="t" r="r" b="b"/>
              <a:pathLst>
                <a:path w="4915" h="3167" extrusionOk="0">
                  <a:moveTo>
                    <a:pt x="4636" y="0"/>
                  </a:moveTo>
                  <a:cubicBezTo>
                    <a:pt x="4576" y="0"/>
                    <a:pt x="4517" y="27"/>
                    <a:pt x="4478" y="91"/>
                  </a:cubicBezTo>
                  <a:cubicBezTo>
                    <a:pt x="3641" y="1702"/>
                    <a:pt x="2072" y="2685"/>
                    <a:pt x="273" y="2769"/>
                  </a:cubicBezTo>
                  <a:cubicBezTo>
                    <a:pt x="1" y="2769"/>
                    <a:pt x="1" y="3167"/>
                    <a:pt x="273" y="3167"/>
                  </a:cubicBezTo>
                  <a:cubicBezTo>
                    <a:pt x="2198" y="3083"/>
                    <a:pt x="3913" y="2016"/>
                    <a:pt x="4813" y="300"/>
                  </a:cubicBezTo>
                  <a:cubicBezTo>
                    <a:pt x="4915" y="140"/>
                    <a:pt x="4774" y="0"/>
                    <a:pt x="46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3"/>
            <p:cNvSpPr/>
            <p:nvPr/>
          </p:nvSpPr>
          <p:spPr>
            <a:xfrm>
              <a:off x="5504600" y="2522075"/>
              <a:ext cx="116975" cy="83325"/>
            </a:xfrm>
            <a:custGeom>
              <a:avLst/>
              <a:gdLst/>
              <a:ahLst/>
              <a:cxnLst/>
              <a:rect l="l" t="t" r="r" b="b"/>
              <a:pathLst>
                <a:path w="4679" h="3333" extrusionOk="0">
                  <a:moveTo>
                    <a:pt x="4387" y="1"/>
                  </a:moveTo>
                  <a:cubicBezTo>
                    <a:pt x="4327" y="1"/>
                    <a:pt x="4267" y="24"/>
                    <a:pt x="4225" y="78"/>
                  </a:cubicBezTo>
                  <a:cubicBezTo>
                    <a:pt x="3199" y="1522"/>
                    <a:pt x="1860" y="2359"/>
                    <a:pt x="228" y="2924"/>
                  </a:cubicBezTo>
                  <a:cubicBezTo>
                    <a:pt x="1" y="3000"/>
                    <a:pt x="65" y="3333"/>
                    <a:pt x="266" y="3333"/>
                  </a:cubicBezTo>
                  <a:cubicBezTo>
                    <a:pt x="287" y="3333"/>
                    <a:pt x="309" y="3329"/>
                    <a:pt x="333" y="3321"/>
                  </a:cubicBezTo>
                  <a:cubicBezTo>
                    <a:pt x="2069" y="2694"/>
                    <a:pt x="3492" y="1836"/>
                    <a:pt x="4559" y="287"/>
                  </a:cubicBezTo>
                  <a:cubicBezTo>
                    <a:pt x="4678" y="139"/>
                    <a:pt x="4533" y="1"/>
                    <a:pt x="43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3"/>
            <p:cNvSpPr/>
            <p:nvPr/>
          </p:nvSpPr>
          <p:spPr>
            <a:xfrm>
              <a:off x="5226150" y="2234500"/>
              <a:ext cx="135600" cy="112925"/>
            </a:xfrm>
            <a:custGeom>
              <a:avLst/>
              <a:gdLst/>
              <a:ahLst/>
              <a:cxnLst/>
              <a:rect l="l" t="t" r="r" b="b"/>
              <a:pathLst>
                <a:path w="5424" h="4517" extrusionOk="0">
                  <a:moveTo>
                    <a:pt x="4873" y="0"/>
                  </a:moveTo>
                  <a:cubicBezTo>
                    <a:pt x="4712" y="0"/>
                    <a:pt x="4565" y="198"/>
                    <a:pt x="4713" y="345"/>
                  </a:cubicBezTo>
                  <a:cubicBezTo>
                    <a:pt x="5110" y="680"/>
                    <a:pt x="4901" y="1308"/>
                    <a:pt x="4566" y="1496"/>
                  </a:cubicBezTo>
                  <a:cubicBezTo>
                    <a:pt x="4461" y="1551"/>
                    <a:pt x="4351" y="1574"/>
                    <a:pt x="4239" y="1574"/>
                  </a:cubicBezTo>
                  <a:cubicBezTo>
                    <a:pt x="3926" y="1574"/>
                    <a:pt x="3605" y="1394"/>
                    <a:pt x="3373" y="1224"/>
                  </a:cubicBezTo>
                  <a:cubicBezTo>
                    <a:pt x="3340" y="1199"/>
                    <a:pt x="3306" y="1188"/>
                    <a:pt x="3275" y="1188"/>
                  </a:cubicBezTo>
                  <a:cubicBezTo>
                    <a:pt x="3149" y="1188"/>
                    <a:pt x="3055" y="1362"/>
                    <a:pt x="3122" y="1496"/>
                  </a:cubicBezTo>
                  <a:cubicBezTo>
                    <a:pt x="3368" y="2068"/>
                    <a:pt x="3573" y="2920"/>
                    <a:pt x="2665" y="2920"/>
                  </a:cubicBezTo>
                  <a:cubicBezTo>
                    <a:pt x="2644" y="2920"/>
                    <a:pt x="2622" y="2920"/>
                    <a:pt x="2599" y="2919"/>
                  </a:cubicBezTo>
                  <a:cubicBezTo>
                    <a:pt x="2202" y="2898"/>
                    <a:pt x="1783" y="2689"/>
                    <a:pt x="1469" y="2479"/>
                  </a:cubicBezTo>
                  <a:cubicBezTo>
                    <a:pt x="1437" y="2458"/>
                    <a:pt x="1405" y="2449"/>
                    <a:pt x="1374" y="2449"/>
                  </a:cubicBezTo>
                  <a:cubicBezTo>
                    <a:pt x="1221" y="2449"/>
                    <a:pt x="1100" y="2672"/>
                    <a:pt x="1239" y="2793"/>
                  </a:cubicBezTo>
                  <a:cubicBezTo>
                    <a:pt x="1428" y="2982"/>
                    <a:pt x="1553" y="3212"/>
                    <a:pt x="1595" y="3484"/>
                  </a:cubicBezTo>
                  <a:cubicBezTo>
                    <a:pt x="1315" y="3857"/>
                    <a:pt x="1043" y="4052"/>
                    <a:pt x="791" y="4052"/>
                  </a:cubicBezTo>
                  <a:cubicBezTo>
                    <a:pt x="647" y="4052"/>
                    <a:pt x="510" y="3989"/>
                    <a:pt x="381" y="3860"/>
                  </a:cubicBezTo>
                  <a:cubicBezTo>
                    <a:pt x="335" y="3823"/>
                    <a:pt x="290" y="3807"/>
                    <a:pt x="250" y="3807"/>
                  </a:cubicBezTo>
                  <a:cubicBezTo>
                    <a:pt x="91" y="3807"/>
                    <a:pt x="1" y="4057"/>
                    <a:pt x="151" y="4174"/>
                  </a:cubicBezTo>
                  <a:cubicBezTo>
                    <a:pt x="412" y="4367"/>
                    <a:pt x="784" y="4517"/>
                    <a:pt x="1133" y="4517"/>
                  </a:cubicBezTo>
                  <a:cubicBezTo>
                    <a:pt x="1427" y="4517"/>
                    <a:pt x="1706" y="4410"/>
                    <a:pt x="1888" y="4132"/>
                  </a:cubicBezTo>
                  <a:cubicBezTo>
                    <a:pt x="2076" y="3850"/>
                    <a:pt x="2046" y="3496"/>
                    <a:pt x="1917" y="3168"/>
                  </a:cubicBezTo>
                  <a:lnTo>
                    <a:pt x="1917" y="3168"/>
                  </a:lnTo>
                  <a:cubicBezTo>
                    <a:pt x="2198" y="3286"/>
                    <a:pt x="2504" y="3371"/>
                    <a:pt x="2785" y="3371"/>
                  </a:cubicBezTo>
                  <a:cubicBezTo>
                    <a:pt x="3005" y="3371"/>
                    <a:pt x="3209" y="3319"/>
                    <a:pt x="3373" y="3191"/>
                  </a:cubicBezTo>
                  <a:cubicBezTo>
                    <a:pt x="3811" y="2874"/>
                    <a:pt x="3759" y="2307"/>
                    <a:pt x="3617" y="1819"/>
                  </a:cubicBezTo>
                  <a:lnTo>
                    <a:pt x="3617" y="1819"/>
                  </a:lnTo>
                  <a:cubicBezTo>
                    <a:pt x="3855" y="1924"/>
                    <a:pt x="4119" y="1997"/>
                    <a:pt x="4367" y="1997"/>
                  </a:cubicBezTo>
                  <a:cubicBezTo>
                    <a:pt x="4619" y="1997"/>
                    <a:pt x="4855" y="1921"/>
                    <a:pt x="5026" y="1726"/>
                  </a:cubicBezTo>
                  <a:cubicBezTo>
                    <a:pt x="5403" y="1308"/>
                    <a:pt x="5424" y="408"/>
                    <a:pt x="5005" y="52"/>
                  </a:cubicBezTo>
                  <a:cubicBezTo>
                    <a:pt x="4964" y="16"/>
                    <a:pt x="4918" y="0"/>
                    <a:pt x="48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3"/>
            <p:cNvSpPr/>
            <p:nvPr/>
          </p:nvSpPr>
          <p:spPr>
            <a:xfrm>
              <a:off x="5253400" y="2295375"/>
              <a:ext cx="292575" cy="292275"/>
            </a:xfrm>
            <a:custGeom>
              <a:avLst/>
              <a:gdLst/>
              <a:ahLst/>
              <a:cxnLst/>
              <a:rect l="l" t="t" r="r" b="b"/>
              <a:pathLst>
                <a:path w="11703" h="11691" extrusionOk="0">
                  <a:moveTo>
                    <a:pt x="315" y="0"/>
                  </a:moveTo>
                  <a:cubicBezTo>
                    <a:pt x="152" y="0"/>
                    <a:pt x="0" y="189"/>
                    <a:pt x="149" y="337"/>
                  </a:cubicBezTo>
                  <a:cubicBezTo>
                    <a:pt x="1907" y="2367"/>
                    <a:pt x="3748" y="4313"/>
                    <a:pt x="5694" y="6175"/>
                  </a:cubicBezTo>
                  <a:cubicBezTo>
                    <a:pt x="7577" y="7974"/>
                    <a:pt x="9586" y="9627"/>
                    <a:pt x="11281" y="11636"/>
                  </a:cubicBezTo>
                  <a:cubicBezTo>
                    <a:pt x="11319" y="11674"/>
                    <a:pt x="11364" y="11691"/>
                    <a:pt x="11408" y="11691"/>
                  </a:cubicBezTo>
                  <a:cubicBezTo>
                    <a:pt x="11558" y="11691"/>
                    <a:pt x="11703" y="11505"/>
                    <a:pt x="11573" y="11343"/>
                  </a:cubicBezTo>
                  <a:cubicBezTo>
                    <a:pt x="9900" y="9335"/>
                    <a:pt x="7891" y="7682"/>
                    <a:pt x="5987" y="5882"/>
                  </a:cubicBezTo>
                  <a:cubicBezTo>
                    <a:pt x="4041" y="4020"/>
                    <a:pt x="2179" y="2053"/>
                    <a:pt x="442" y="44"/>
                  </a:cubicBezTo>
                  <a:cubicBezTo>
                    <a:pt x="403" y="14"/>
                    <a:pt x="359" y="0"/>
                    <a:pt x="31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3"/>
            <p:cNvSpPr/>
            <p:nvPr/>
          </p:nvSpPr>
          <p:spPr>
            <a:xfrm>
              <a:off x="5298425" y="2263775"/>
              <a:ext cx="298825" cy="285025"/>
            </a:xfrm>
            <a:custGeom>
              <a:avLst/>
              <a:gdLst/>
              <a:ahLst/>
              <a:cxnLst/>
              <a:rect l="l" t="t" r="r" b="b"/>
              <a:pathLst>
                <a:path w="11953" h="11401" extrusionOk="0">
                  <a:moveTo>
                    <a:pt x="288" y="1"/>
                  </a:moveTo>
                  <a:cubicBezTo>
                    <a:pt x="147" y="1"/>
                    <a:pt x="1" y="199"/>
                    <a:pt x="148" y="346"/>
                  </a:cubicBezTo>
                  <a:cubicBezTo>
                    <a:pt x="2219" y="2145"/>
                    <a:pt x="4228" y="4008"/>
                    <a:pt x="6215" y="5891"/>
                  </a:cubicBezTo>
                  <a:cubicBezTo>
                    <a:pt x="7178" y="6811"/>
                    <a:pt x="8120" y="7711"/>
                    <a:pt x="9061" y="8653"/>
                  </a:cubicBezTo>
                  <a:cubicBezTo>
                    <a:pt x="9940" y="9490"/>
                    <a:pt x="10902" y="10264"/>
                    <a:pt x="11530" y="11310"/>
                  </a:cubicBezTo>
                  <a:cubicBezTo>
                    <a:pt x="11568" y="11374"/>
                    <a:pt x="11626" y="11401"/>
                    <a:pt x="11684" y="11401"/>
                  </a:cubicBezTo>
                  <a:cubicBezTo>
                    <a:pt x="11817" y="11401"/>
                    <a:pt x="11952" y="11261"/>
                    <a:pt x="11865" y="11101"/>
                  </a:cubicBezTo>
                  <a:cubicBezTo>
                    <a:pt x="11363" y="10222"/>
                    <a:pt x="10630" y="9594"/>
                    <a:pt x="9898" y="8925"/>
                  </a:cubicBezTo>
                  <a:cubicBezTo>
                    <a:pt x="8852" y="7962"/>
                    <a:pt x="7868" y="6937"/>
                    <a:pt x="6843" y="5933"/>
                  </a:cubicBezTo>
                  <a:cubicBezTo>
                    <a:pt x="4751" y="3924"/>
                    <a:pt x="2596" y="1957"/>
                    <a:pt x="399" y="53"/>
                  </a:cubicBezTo>
                  <a:cubicBezTo>
                    <a:pt x="367" y="16"/>
                    <a:pt x="328" y="1"/>
                    <a:pt x="28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3"/>
            <p:cNvSpPr/>
            <p:nvPr/>
          </p:nvSpPr>
          <p:spPr>
            <a:xfrm>
              <a:off x="5216350" y="2198125"/>
              <a:ext cx="58175" cy="39500"/>
            </a:xfrm>
            <a:custGeom>
              <a:avLst/>
              <a:gdLst/>
              <a:ahLst/>
              <a:cxnLst/>
              <a:rect l="l" t="t" r="r" b="b"/>
              <a:pathLst>
                <a:path w="2327" h="1580" extrusionOk="0">
                  <a:moveTo>
                    <a:pt x="2083" y="0"/>
                  </a:moveTo>
                  <a:cubicBezTo>
                    <a:pt x="2014" y="0"/>
                    <a:pt x="1953" y="43"/>
                    <a:pt x="1945" y="147"/>
                  </a:cubicBezTo>
                  <a:cubicBezTo>
                    <a:pt x="1839" y="857"/>
                    <a:pt x="1325" y="1206"/>
                    <a:pt x="700" y="1206"/>
                  </a:cubicBezTo>
                  <a:cubicBezTo>
                    <a:pt x="588" y="1206"/>
                    <a:pt x="472" y="1195"/>
                    <a:pt x="355" y="1173"/>
                  </a:cubicBezTo>
                  <a:cubicBezTo>
                    <a:pt x="333" y="1167"/>
                    <a:pt x="312" y="1165"/>
                    <a:pt x="293" y="1165"/>
                  </a:cubicBezTo>
                  <a:cubicBezTo>
                    <a:pt x="68" y="1165"/>
                    <a:pt x="0" y="1470"/>
                    <a:pt x="250" y="1528"/>
                  </a:cubicBezTo>
                  <a:cubicBezTo>
                    <a:pt x="410" y="1562"/>
                    <a:pt x="567" y="1579"/>
                    <a:pt x="721" y="1579"/>
                  </a:cubicBezTo>
                  <a:cubicBezTo>
                    <a:pt x="1512" y="1579"/>
                    <a:pt x="2178" y="1128"/>
                    <a:pt x="2301" y="252"/>
                  </a:cubicBezTo>
                  <a:cubicBezTo>
                    <a:pt x="2327" y="110"/>
                    <a:pt x="2193" y="0"/>
                    <a:pt x="208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 name="Google Shape;237;p13"/>
          <p:cNvSpPr/>
          <p:nvPr/>
        </p:nvSpPr>
        <p:spPr>
          <a:xfrm>
            <a:off x="-190500" y="282495"/>
            <a:ext cx="8236850" cy="1428375"/>
          </a:xfrm>
          <a:custGeom>
            <a:avLst/>
            <a:gdLst/>
            <a:ahLst/>
            <a:cxnLst/>
            <a:rect l="l" t="t" r="r" b="b"/>
            <a:pathLst>
              <a:path w="329474" h="57135" extrusionOk="0">
                <a:moveTo>
                  <a:pt x="0" y="57135"/>
                </a:moveTo>
                <a:cubicBezTo>
                  <a:pt x="1935" y="53083"/>
                  <a:pt x="7378" y="37782"/>
                  <a:pt x="11611" y="32823"/>
                </a:cubicBezTo>
                <a:cubicBezTo>
                  <a:pt x="15844" y="27864"/>
                  <a:pt x="18990" y="27139"/>
                  <a:pt x="25400" y="27381"/>
                </a:cubicBezTo>
                <a:cubicBezTo>
                  <a:pt x="31811" y="27623"/>
                  <a:pt x="31931" y="33912"/>
                  <a:pt x="50074" y="34275"/>
                </a:cubicBezTo>
                <a:cubicBezTo>
                  <a:pt x="68217" y="34638"/>
                  <a:pt x="109643" y="30586"/>
                  <a:pt x="134257" y="29558"/>
                </a:cubicBezTo>
                <a:cubicBezTo>
                  <a:pt x="158871" y="28530"/>
                  <a:pt x="172720" y="27078"/>
                  <a:pt x="197757" y="28106"/>
                </a:cubicBezTo>
                <a:cubicBezTo>
                  <a:pt x="222794" y="29134"/>
                  <a:pt x="264160" y="37964"/>
                  <a:pt x="284480" y="35726"/>
                </a:cubicBezTo>
                <a:cubicBezTo>
                  <a:pt x="304800" y="33489"/>
                  <a:pt x="314295" y="20487"/>
                  <a:pt x="319677" y="14681"/>
                </a:cubicBezTo>
                <a:cubicBezTo>
                  <a:pt x="325059" y="8875"/>
                  <a:pt x="320947" y="2948"/>
                  <a:pt x="316774" y="892"/>
                </a:cubicBezTo>
                <a:cubicBezTo>
                  <a:pt x="312601" y="-1164"/>
                  <a:pt x="301232" y="1013"/>
                  <a:pt x="294640" y="2343"/>
                </a:cubicBezTo>
                <a:cubicBezTo>
                  <a:pt x="288048" y="3674"/>
                  <a:pt x="279400" y="4460"/>
                  <a:pt x="277223" y="8875"/>
                </a:cubicBezTo>
                <a:cubicBezTo>
                  <a:pt x="275046" y="13290"/>
                  <a:pt x="279158" y="23450"/>
                  <a:pt x="281577" y="28832"/>
                </a:cubicBezTo>
                <a:cubicBezTo>
                  <a:pt x="283996" y="34214"/>
                  <a:pt x="283754" y="40746"/>
                  <a:pt x="291737" y="41169"/>
                </a:cubicBezTo>
                <a:cubicBezTo>
                  <a:pt x="299720" y="41592"/>
                  <a:pt x="323185" y="33005"/>
                  <a:pt x="329474" y="31372"/>
                </a:cubicBezTo>
              </a:path>
            </a:pathLst>
          </a:custGeom>
          <a:noFill/>
          <a:ln w="19050" cap="flat" cmpd="sng">
            <a:solidFill>
              <a:schemeClr val="dk2"/>
            </a:solidFill>
            <a:prstDash val="dash"/>
            <a:round/>
            <a:headEnd type="none" w="med" len="med"/>
            <a:tailEnd type="none" w="med" len="med"/>
          </a:ln>
        </p:spPr>
      </p:sp>
      <p:sp>
        <p:nvSpPr>
          <p:cNvPr id="238" name="Google Shape;238;p13"/>
          <p:cNvSpPr/>
          <p:nvPr/>
        </p:nvSpPr>
        <p:spPr>
          <a:xfrm>
            <a:off x="8423999" y="7310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3"/>
          <p:cNvSpPr/>
          <p:nvPr/>
        </p:nvSpPr>
        <p:spPr>
          <a:xfrm>
            <a:off x="8576400" y="1023101"/>
            <a:ext cx="100880" cy="8896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3"/>
          <p:cNvSpPr/>
          <p:nvPr/>
        </p:nvSpPr>
        <p:spPr>
          <a:xfrm rot="5400000">
            <a:off x="8003254" y="304156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2066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8">
  <p:cSld name="Title and text 8">
    <p:spTree>
      <p:nvGrpSpPr>
        <p:cNvPr id="1" name="Shape 704"/>
        <p:cNvGrpSpPr/>
        <p:nvPr/>
      </p:nvGrpSpPr>
      <p:grpSpPr>
        <a:xfrm>
          <a:off x="0" y="0"/>
          <a:ext cx="0" cy="0"/>
          <a:chOff x="0" y="0"/>
          <a:chExt cx="0" cy="0"/>
        </a:xfrm>
      </p:grpSpPr>
      <p:sp>
        <p:nvSpPr>
          <p:cNvPr id="705" name="Google Shape;705;p35"/>
          <p:cNvSpPr txBox="1">
            <a:spLocks noGrp="1"/>
          </p:cNvSpPr>
          <p:nvPr>
            <p:ph type="ctrTitle"/>
          </p:nvPr>
        </p:nvSpPr>
        <p:spPr>
          <a:xfrm flipH="1">
            <a:off x="4384075" y="1653550"/>
            <a:ext cx="4046700" cy="994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300"/>
              <a:buNone/>
              <a:defRPr sz="32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706" name="Google Shape;706;p35"/>
          <p:cNvSpPr txBox="1">
            <a:spLocks noGrp="1"/>
          </p:cNvSpPr>
          <p:nvPr>
            <p:ph type="subTitle" idx="1"/>
          </p:nvPr>
        </p:nvSpPr>
        <p:spPr>
          <a:xfrm flipH="1">
            <a:off x="4384075" y="2647825"/>
            <a:ext cx="4046700" cy="842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
        <p:nvSpPr>
          <p:cNvPr id="707" name="Google Shape;707;p35"/>
          <p:cNvSpPr/>
          <p:nvPr/>
        </p:nvSpPr>
        <p:spPr>
          <a:xfrm rot="5400000">
            <a:off x="8158634" y="503738"/>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5"/>
          <p:cNvSpPr/>
          <p:nvPr/>
        </p:nvSpPr>
        <p:spPr>
          <a:xfrm rot="-8330706" flipH="1">
            <a:off x="8711331" y="1465222"/>
            <a:ext cx="117371" cy="11741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5"/>
          <p:cNvSpPr/>
          <p:nvPr/>
        </p:nvSpPr>
        <p:spPr>
          <a:xfrm rot="-8330772" flipH="1">
            <a:off x="8643883" y="1643453"/>
            <a:ext cx="89522" cy="89552"/>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5"/>
          <p:cNvSpPr/>
          <p:nvPr/>
        </p:nvSpPr>
        <p:spPr>
          <a:xfrm rot="8100000">
            <a:off x="-459579" y="3916794"/>
            <a:ext cx="1402437" cy="1721733"/>
          </a:xfrm>
          <a:custGeom>
            <a:avLst/>
            <a:gdLst/>
            <a:ahLst/>
            <a:cxnLst/>
            <a:rect l="l" t="t" r="r" b="b"/>
            <a:pathLst>
              <a:path w="56098" h="68870" extrusionOk="0">
                <a:moveTo>
                  <a:pt x="27540" y="1"/>
                </a:moveTo>
                <a:cubicBezTo>
                  <a:pt x="25846" y="1"/>
                  <a:pt x="24016" y="377"/>
                  <a:pt x="22022" y="1226"/>
                </a:cubicBezTo>
                <a:cubicBezTo>
                  <a:pt x="3980" y="8924"/>
                  <a:pt x="18521" y="22730"/>
                  <a:pt x="17626" y="35302"/>
                </a:cubicBezTo>
                <a:cubicBezTo>
                  <a:pt x="16950" y="44552"/>
                  <a:pt x="1" y="49286"/>
                  <a:pt x="7799" y="60247"/>
                </a:cubicBezTo>
                <a:cubicBezTo>
                  <a:pt x="12119" y="66326"/>
                  <a:pt x="17081" y="68870"/>
                  <a:pt x="22065" y="68870"/>
                </a:cubicBezTo>
                <a:cubicBezTo>
                  <a:pt x="38955" y="68870"/>
                  <a:pt x="56098" y="39657"/>
                  <a:pt x="49355" y="19766"/>
                </a:cubicBezTo>
                <a:cubicBezTo>
                  <a:pt x="42898" y="13377"/>
                  <a:pt x="37638" y="1"/>
                  <a:pt x="275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5"/>
          <p:cNvSpPr/>
          <p:nvPr/>
        </p:nvSpPr>
        <p:spPr>
          <a:xfrm rot="3807597" flipH="1">
            <a:off x="538231" y="4543097"/>
            <a:ext cx="349987" cy="350085"/>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2" name="Google Shape;712;p35"/>
          <p:cNvGrpSpPr/>
          <p:nvPr/>
        </p:nvGrpSpPr>
        <p:grpSpPr>
          <a:xfrm rot="-7200372" flipH="1">
            <a:off x="511697" y="301334"/>
            <a:ext cx="306753" cy="476334"/>
            <a:chOff x="4452729" y="352000"/>
            <a:chExt cx="225596" cy="350302"/>
          </a:xfrm>
        </p:grpSpPr>
        <p:sp>
          <p:nvSpPr>
            <p:cNvPr id="713" name="Google Shape;713;p35"/>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5"/>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5"/>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6" name="Google Shape;716;p35"/>
          <p:cNvSpPr/>
          <p:nvPr/>
        </p:nvSpPr>
        <p:spPr>
          <a:xfrm>
            <a:off x="8125038" y="4439613"/>
            <a:ext cx="611475" cy="337925"/>
          </a:xfrm>
          <a:custGeom>
            <a:avLst/>
            <a:gdLst/>
            <a:ahLst/>
            <a:cxnLst/>
            <a:rect l="l" t="t" r="r" b="b"/>
            <a:pathLst>
              <a:path w="24459" h="13517" extrusionOk="0">
                <a:moveTo>
                  <a:pt x="16769" y="5044"/>
                </a:moveTo>
                <a:lnTo>
                  <a:pt x="16769" y="5044"/>
                </a:lnTo>
                <a:cubicBezTo>
                  <a:pt x="16803" y="5077"/>
                  <a:pt x="16836" y="5077"/>
                  <a:pt x="16903" y="5144"/>
                </a:cubicBezTo>
                <a:cubicBezTo>
                  <a:pt x="17770" y="5678"/>
                  <a:pt x="18470" y="6412"/>
                  <a:pt x="19104" y="7212"/>
                </a:cubicBezTo>
                <a:cubicBezTo>
                  <a:pt x="19738" y="8013"/>
                  <a:pt x="20405" y="8847"/>
                  <a:pt x="20739" y="9814"/>
                </a:cubicBezTo>
                <a:cubicBezTo>
                  <a:pt x="20916" y="10316"/>
                  <a:pt x="21067" y="11444"/>
                  <a:pt x="20337" y="11444"/>
                </a:cubicBezTo>
                <a:cubicBezTo>
                  <a:pt x="20242" y="11444"/>
                  <a:pt x="20132" y="11424"/>
                  <a:pt x="20005" y="11382"/>
                </a:cubicBezTo>
                <a:cubicBezTo>
                  <a:pt x="19571" y="11215"/>
                  <a:pt x="19271" y="10848"/>
                  <a:pt x="18971" y="10481"/>
                </a:cubicBezTo>
                <a:cubicBezTo>
                  <a:pt x="18637" y="10048"/>
                  <a:pt x="18304" y="9581"/>
                  <a:pt x="18070" y="9080"/>
                </a:cubicBezTo>
                <a:cubicBezTo>
                  <a:pt x="17403" y="7879"/>
                  <a:pt x="16903" y="6478"/>
                  <a:pt x="16769" y="5044"/>
                </a:cubicBezTo>
                <a:close/>
                <a:moveTo>
                  <a:pt x="12766" y="8647"/>
                </a:moveTo>
                <a:cubicBezTo>
                  <a:pt x="13500" y="9180"/>
                  <a:pt x="14301" y="9881"/>
                  <a:pt x="14834" y="10715"/>
                </a:cubicBezTo>
                <a:cubicBezTo>
                  <a:pt x="15101" y="11082"/>
                  <a:pt x="15301" y="11549"/>
                  <a:pt x="15268" y="12049"/>
                </a:cubicBezTo>
                <a:cubicBezTo>
                  <a:pt x="15223" y="12307"/>
                  <a:pt x="15122" y="12406"/>
                  <a:pt x="14997" y="12406"/>
                </a:cubicBezTo>
                <a:cubicBezTo>
                  <a:pt x="14848" y="12406"/>
                  <a:pt x="14664" y="12264"/>
                  <a:pt x="14501" y="12082"/>
                </a:cubicBezTo>
                <a:cubicBezTo>
                  <a:pt x="14167" y="11716"/>
                  <a:pt x="13967" y="11249"/>
                  <a:pt x="13734" y="10848"/>
                </a:cubicBezTo>
                <a:cubicBezTo>
                  <a:pt x="13467" y="10381"/>
                  <a:pt x="13233" y="9881"/>
                  <a:pt x="13000" y="9381"/>
                </a:cubicBezTo>
                <a:lnTo>
                  <a:pt x="12766" y="8647"/>
                </a:lnTo>
                <a:close/>
                <a:moveTo>
                  <a:pt x="6962" y="8580"/>
                </a:moveTo>
                <a:lnTo>
                  <a:pt x="6962" y="8580"/>
                </a:lnTo>
                <a:cubicBezTo>
                  <a:pt x="7262" y="8980"/>
                  <a:pt x="7463" y="9347"/>
                  <a:pt x="7629" y="9681"/>
                </a:cubicBezTo>
                <a:cubicBezTo>
                  <a:pt x="7996" y="10415"/>
                  <a:pt x="8497" y="11649"/>
                  <a:pt x="7996" y="12416"/>
                </a:cubicBezTo>
                <a:cubicBezTo>
                  <a:pt x="6895" y="11515"/>
                  <a:pt x="6328" y="9914"/>
                  <a:pt x="6962" y="8580"/>
                </a:cubicBezTo>
                <a:close/>
                <a:moveTo>
                  <a:pt x="18762" y="1"/>
                </a:moveTo>
                <a:cubicBezTo>
                  <a:pt x="18542" y="1"/>
                  <a:pt x="18322" y="24"/>
                  <a:pt x="18103" y="74"/>
                </a:cubicBezTo>
                <a:cubicBezTo>
                  <a:pt x="16969" y="374"/>
                  <a:pt x="16302" y="1341"/>
                  <a:pt x="16002" y="2376"/>
                </a:cubicBezTo>
                <a:cubicBezTo>
                  <a:pt x="15902" y="2809"/>
                  <a:pt x="15835" y="3243"/>
                  <a:pt x="15802" y="3710"/>
                </a:cubicBezTo>
                <a:cubicBezTo>
                  <a:pt x="15552" y="3643"/>
                  <a:pt x="15310" y="3610"/>
                  <a:pt x="15068" y="3610"/>
                </a:cubicBezTo>
                <a:cubicBezTo>
                  <a:pt x="14826" y="3610"/>
                  <a:pt x="14584" y="3643"/>
                  <a:pt x="14334" y="3710"/>
                </a:cubicBezTo>
                <a:cubicBezTo>
                  <a:pt x="13267" y="3977"/>
                  <a:pt x="12466" y="4744"/>
                  <a:pt x="12066" y="5745"/>
                </a:cubicBezTo>
                <a:cubicBezTo>
                  <a:pt x="11899" y="6078"/>
                  <a:pt x="11799" y="6478"/>
                  <a:pt x="11766" y="6845"/>
                </a:cubicBezTo>
                <a:cubicBezTo>
                  <a:pt x="11033" y="6448"/>
                  <a:pt x="10248" y="6208"/>
                  <a:pt x="9435" y="6208"/>
                </a:cubicBezTo>
                <a:cubicBezTo>
                  <a:pt x="8952" y="6208"/>
                  <a:pt x="8460" y="6292"/>
                  <a:pt x="7963" y="6478"/>
                </a:cubicBezTo>
                <a:cubicBezTo>
                  <a:pt x="7563" y="6645"/>
                  <a:pt x="7162" y="6879"/>
                  <a:pt x="6829" y="7179"/>
                </a:cubicBezTo>
                <a:cubicBezTo>
                  <a:pt x="6192" y="6670"/>
                  <a:pt x="5465" y="6343"/>
                  <a:pt x="4588" y="6343"/>
                </a:cubicBezTo>
                <a:cubicBezTo>
                  <a:pt x="4546" y="6343"/>
                  <a:pt x="4503" y="6344"/>
                  <a:pt x="4460" y="6345"/>
                </a:cubicBezTo>
                <a:cubicBezTo>
                  <a:pt x="3460" y="6378"/>
                  <a:pt x="2626" y="6912"/>
                  <a:pt x="1959" y="7646"/>
                </a:cubicBezTo>
                <a:cubicBezTo>
                  <a:pt x="1125" y="8480"/>
                  <a:pt x="558" y="9547"/>
                  <a:pt x="124" y="10648"/>
                </a:cubicBezTo>
                <a:cubicBezTo>
                  <a:pt x="1" y="10977"/>
                  <a:pt x="231" y="11191"/>
                  <a:pt x="489" y="11191"/>
                </a:cubicBezTo>
                <a:cubicBezTo>
                  <a:pt x="650" y="11191"/>
                  <a:pt x="822" y="11107"/>
                  <a:pt x="925" y="10915"/>
                </a:cubicBezTo>
                <a:cubicBezTo>
                  <a:pt x="1672" y="9540"/>
                  <a:pt x="2793" y="7283"/>
                  <a:pt x="4602" y="7283"/>
                </a:cubicBezTo>
                <a:cubicBezTo>
                  <a:pt x="4812" y="7283"/>
                  <a:pt x="5032" y="7313"/>
                  <a:pt x="5261" y="7379"/>
                </a:cubicBezTo>
                <a:cubicBezTo>
                  <a:pt x="5628" y="7479"/>
                  <a:pt x="5961" y="7679"/>
                  <a:pt x="6262" y="7913"/>
                </a:cubicBezTo>
                <a:cubicBezTo>
                  <a:pt x="6062" y="8246"/>
                  <a:pt x="5895" y="8580"/>
                  <a:pt x="5795" y="8980"/>
                </a:cubicBezTo>
                <a:cubicBezTo>
                  <a:pt x="5494" y="10148"/>
                  <a:pt x="5795" y="11315"/>
                  <a:pt x="6462" y="12249"/>
                </a:cubicBezTo>
                <a:cubicBezTo>
                  <a:pt x="6795" y="12716"/>
                  <a:pt x="7262" y="13150"/>
                  <a:pt x="7729" y="13417"/>
                </a:cubicBezTo>
                <a:cubicBezTo>
                  <a:pt x="7796" y="13483"/>
                  <a:pt x="7896" y="13517"/>
                  <a:pt x="8000" y="13517"/>
                </a:cubicBezTo>
                <a:cubicBezTo>
                  <a:pt x="8105" y="13517"/>
                  <a:pt x="8213" y="13483"/>
                  <a:pt x="8296" y="13417"/>
                </a:cubicBezTo>
                <a:cubicBezTo>
                  <a:pt x="9898" y="11982"/>
                  <a:pt x="8663" y="9214"/>
                  <a:pt x="7463" y="7813"/>
                </a:cubicBezTo>
                <a:cubicBezTo>
                  <a:pt x="7991" y="7299"/>
                  <a:pt x="8630" y="7093"/>
                  <a:pt x="9294" y="7093"/>
                </a:cubicBezTo>
                <a:cubicBezTo>
                  <a:pt x="10096" y="7093"/>
                  <a:pt x="10936" y="7393"/>
                  <a:pt x="11666" y="7813"/>
                </a:cubicBezTo>
                <a:cubicBezTo>
                  <a:pt x="11732" y="8213"/>
                  <a:pt x="11799" y="8680"/>
                  <a:pt x="11932" y="9080"/>
                </a:cubicBezTo>
                <a:cubicBezTo>
                  <a:pt x="12133" y="9714"/>
                  <a:pt x="12399" y="10348"/>
                  <a:pt x="12733" y="10915"/>
                </a:cubicBezTo>
                <a:cubicBezTo>
                  <a:pt x="13000" y="11482"/>
                  <a:pt x="13300" y="12082"/>
                  <a:pt x="13734" y="12583"/>
                </a:cubicBezTo>
                <a:cubicBezTo>
                  <a:pt x="14038" y="12949"/>
                  <a:pt x="14427" y="13259"/>
                  <a:pt x="14873" y="13259"/>
                </a:cubicBezTo>
                <a:cubicBezTo>
                  <a:pt x="14915" y="13259"/>
                  <a:pt x="14958" y="13256"/>
                  <a:pt x="15001" y="13250"/>
                </a:cubicBezTo>
                <a:cubicBezTo>
                  <a:pt x="15568" y="13217"/>
                  <a:pt x="15902" y="12750"/>
                  <a:pt x="15969" y="12249"/>
                </a:cubicBezTo>
                <a:cubicBezTo>
                  <a:pt x="16169" y="11048"/>
                  <a:pt x="15402" y="9981"/>
                  <a:pt x="14601" y="9147"/>
                </a:cubicBezTo>
                <a:cubicBezTo>
                  <a:pt x="14001" y="8513"/>
                  <a:pt x="13300" y="7846"/>
                  <a:pt x="12566" y="7346"/>
                </a:cubicBezTo>
                <a:cubicBezTo>
                  <a:pt x="12566" y="7046"/>
                  <a:pt x="12600" y="6812"/>
                  <a:pt x="12666" y="6512"/>
                </a:cubicBezTo>
                <a:cubicBezTo>
                  <a:pt x="12900" y="5745"/>
                  <a:pt x="13333" y="5011"/>
                  <a:pt x="14101" y="4677"/>
                </a:cubicBezTo>
                <a:cubicBezTo>
                  <a:pt x="14380" y="4573"/>
                  <a:pt x="14659" y="4523"/>
                  <a:pt x="14942" y="4523"/>
                </a:cubicBezTo>
                <a:cubicBezTo>
                  <a:pt x="15201" y="4523"/>
                  <a:pt x="15465" y="4564"/>
                  <a:pt x="15735" y="4644"/>
                </a:cubicBezTo>
                <a:cubicBezTo>
                  <a:pt x="15802" y="6378"/>
                  <a:pt x="16402" y="8146"/>
                  <a:pt x="17236" y="9547"/>
                </a:cubicBezTo>
                <a:cubicBezTo>
                  <a:pt x="17803" y="10515"/>
                  <a:pt x="18604" y="11849"/>
                  <a:pt x="19738" y="12183"/>
                </a:cubicBezTo>
                <a:cubicBezTo>
                  <a:pt x="19901" y="12233"/>
                  <a:pt x="20058" y="12257"/>
                  <a:pt x="20208" y="12257"/>
                </a:cubicBezTo>
                <a:cubicBezTo>
                  <a:pt x="21040" y="12257"/>
                  <a:pt x="21639" y="11524"/>
                  <a:pt x="21639" y="10648"/>
                </a:cubicBezTo>
                <a:cubicBezTo>
                  <a:pt x="21639" y="9481"/>
                  <a:pt x="20905" y="8413"/>
                  <a:pt x="20272" y="7479"/>
                </a:cubicBezTo>
                <a:cubicBezTo>
                  <a:pt x="19504" y="6378"/>
                  <a:pt x="18637" y="5344"/>
                  <a:pt x="17570" y="4544"/>
                </a:cubicBezTo>
                <a:cubicBezTo>
                  <a:pt x="17270" y="4344"/>
                  <a:pt x="16936" y="4143"/>
                  <a:pt x="16569" y="3977"/>
                </a:cubicBezTo>
                <a:cubicBezTo>
                  <a:pt x="16569" y="3743"/>
                  <a:pt x="16569" y="3543"/>
                  <a:pt x="16602" y="3343"/>
                </a:cubicBezTo>
                <a:cubicBezTo>
                  <a:pt x="16669" y="2409"/>
                  <a:pt x="17003" y="1341"/>
                  <a:pt x="17937" y="908"/>
                </a:cubicBezTo>
                <a:cubicBezTo>
                  <a:pt x="18205" y="795"/>
                  <a:pt x="18483" y="745"/>
                  <a:pt x="18762" y="745"/>
                </a:cubicBezTo>
                <a:cubicBezTo>
                  <a:pt x="19555" y="745"/>
                  <a:pt x="20355" y="1148"/>
                  <a:pt x="20972" y="1642"/>
                </a:cubicBezTo>
                <a:cubicBezTo>
                  <a:pt x="22607" y="2909"/>
                  <a:pt x="23341" y="5077"/>
                  <a:pt x="23808" y="7012"/>
                </a:cubicBezTo>
                <a:cubicBezTo>
                  <a:pt x="23903" y="7203"/>
                  <a:pt x="24059" y="7288"/>
                  <a:pt x="24193" y="7288"/>
                </a:cubicBezTo>
                <a:cubicBezTo>
                  <a:pt x="24340" y="7288"/>
                  <a:pt x="24459" y="7186"/>
                  <a:pt x="24441" y="7012"/>
                </a:cubicBezTo>
                <a:cubicBezTo>
                  <a:pt x="24008" y="4811"/>
                  <a:pt x="23307" y="2476"/>
                  <a:pt x="21439" y="1008"/>
                </a:cubicBezTo>
                <a:cubicBezTo>
                  <a:pt x="20680" y="438"/>
                  <a:pt x="19722" y="1"/>
                  <a:pt x="187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3156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728"/>
        <p:cNvGrpSpPr/>
        <p:nvPr/>
      </p:nvGrpSpPr>
      <p:grpSpPr>
        <a:xfrm>
          <a:off x="0" y="0"/>
          <a:ext cx="0" cy="0"/>
          <a:chOff x="0" y="0"/>
          <a:chExt cx="0" cy="0"/>
        </a:xfrm>
      </p:grpSpPr>
      <p:sp>
        <p:nvSpPr>
          <p:cNvPr id="729" name="Google Shape;729;p37"/>
          <p:cNvSpPr txBox="1">
            <a:spLocks noGrp="1"/>
          </p:cNvSpPr>
          <p:nvPr>
            <p:ph type="title"/>
          </p:nvPr>
        </p:nvSpPr>
        <p:spPr>
          <a:xfrm>
            <a:off x="713213" y="967800"/>
            <a:ext cx="3590400" cy="11538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30" name="Google Shape;730;p37"/>
          <p:cNvSpPr txBox="1">
            <a:spLocks noGrp="1"/>
          </p:cNvSpPr>
          <p:nvPr>
            <p:ph type="subTitle" idx="1"/>
          </p:nvPr>
        </p:nvSpPr>
        <p:spPr>
          <a:xfrm flipH="1">
            <a:off x="5528062" y="1315700"/>
            <a:ext cx="2676600" cy="10389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31" name="Google Shape;731;p37"/>
          <p:cNvSpPr txBox="1">
            <a:spLocks noGrp="1"/>
          </p:cNvSpPr>
          <p:nvPr>
            <p:ph type="title" idx="2"/>
          </p:nvPr>
        </p:nvSpPr>
        <p:spPr>
          <a:xfrm>
            <a:off x="5528463" y="967800"/>
            <a:ext cx="2676600" cy="348000"/>
          </a:xfrm>
          <a:prstGeom prst="rect">
            <a:avLst/>
          </a:prstGeom>
          <a:noFill/>
          <a:ln>
            <a:noFill/>
          </a:ln>
        </p:spPr>
        <p:txBody>
          <a:bodyPr spcFirstLastPara="1" wrap="square" lIns="0" tIns="0" rIns="0" bIns="0"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732" name="Google Shape;732;p37"/>
          <p:cNvSpPr txBox="1">
            <a:spLocks noGrp="1"/>
          </p:cNvSpPr>
          <p:nvPr>
            <p:ph type="subTitle" idx="3"/>
          </p:nvPr>
        </p:nvSpPr>
        <p:spPr>
          <a:xfrm flipH="1">
            <a:off x="5528062" y="3136800"/>
            <a:ext cx="2676600" cy="10389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33" name="Google Shape;733;p37"/>
          <p:cNvSpPr txBox="1">
            <a:spLocks noGrp="1"/>
          </p:cNvSpPr>
          <p:nvPr>
            <p:ph type="title" idx="4"/>
          </p:nvPr>
        </p:nvSpPr>
        <p:spPr>
          <a:xfrm>
            <a:off x="5528463" y="2788900"/>
            <a:ext cx="2676600" cy="348000"/>
          </a:xfrm>
          <a:prstGeom prst="rect">
            <a:avLst/>
          </a:prstGeom>
          <a:noFill/>
          <a:ln>
            <a:noFill/>
          </a:ln>
        </p:spPr>
        <p:txBody>
          <a:bodyPr spcFirstLastPara="1" wrap="square" lIns="0" tIns="0" rIns="0" bIns="0"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734" name="Google Shape;734;p37"/>
          <p:cNvSpPr/>
          <p:nvPr/>
        </p:nvSpPr>
        <p:spPr>
          <a:xfrm flipH="1">
            <a:off x="58" y="3062049"/>
            <a:ext cx="2210445" cy="2081324"/>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7"/>
          <p:cNvSpPr/>
          <p:nvPr/>
        </p:nvSpPr>
        <p:spPr>
          <a:xfrm rot="3807597" flipH="1">
            <a:off x="1088131" y="4279685"/>
            <a:ext cx="349987" cy="350085"/>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7"/>
          <p:cNvSpPr/>
          <p:nvPr/>
        </p:nvSpPr>
        <p:spPr>
          <a:xfrm>
            <a:off x="7651550" y="260100"/>
            <a:ext cx="1137549" cy="1447123"/>
          </a:xfrm>
          <a:custGeom>
            <a:avLst/>
            <a:gdLst/>
            <a:ahLst/>
            <a:cxnLst/>
            <a:rect l="l" t="t" r="r" b="b"/>
            <a:pathLst>
              <a:path w="38311" h="48737" extrusionOk="0">
                <a:moveTo>
                  <a:pt x="36785" y="48209"/>
                </a:moveTo>
                <a:cubicBezTo>
                  <a:pt x="36703" y="48523"/>
                  <a:pt x="37103" y="48737"/>
                  <a:pt x="37319" y="48475"/>
                </a:cubicBezTo>
                <a:cubicBezTo>
                  <a:pt x="37344" y="48444"/>
                  <a:pt x="37363" y="48406"/>
                  <a:pt x="37374" y="48366"/>
                </a:cubicBezTo>
                <a:lnTo>
                  <a:pt x="37409" y="48232"/>
                </a:lnTo>
                <a:lnTo>
                  <a:pt x="37441" y="48098"/>
                </a:lnTo>
                <a:lnTo>
                  <a:pt x="37472" y="47966"/>
                </a:lnTo>
                <a:lnTo>
                  <a:pt x="37502" y="47832"/>
                </a:lnTo>
                <a:lnTo>
                  <a:pt x="37518" y="47756"/>
                </a:lnTo>
                <a:cubicBezTo>
                  <a:pt x="37558" y="47588"/>
                  <a:pt x="37453" y="47421"/>
                  <a:pt x="37286" y="47385"/>
                </a:cubicBezTo>
                <a:cubicBezTo>
                  <a:pt x="37116" y="47350"/>
                  <a:pt x="36950" y="47459"/>
                  <a:pt x="36921" y="47628"/>
                </a:cubicBezTo>
                <a:lnTo>
                  <a:pt x="36904" y="47704"/>
                </a:lnTo>
                <a:lnTo>
                  <a:pt x="36877" y="47832"/>
                </a:lnTo>
                <a:lnTo>
                  <a:pt x="36848" y="47957"/>
                </a:lnTo>
                <a:lnTo>
                  <a:pt x="36816" y="48083"/>
                </a:lnTo>
                <a:close/>
                <a:moveTo>
                  <a:pt x="646" y="445"/>
                </a:moveTo>
                <a:cubicBezTo>
                  <a:pt x="657" y="91"/>
                  <a:pt x="166" y="1"/>
                  <a:pt x="51" y="336"/>
                </a:cubicBezTo>
                <a:cubicBezTo>
                  <a:pt x="43" y="363"/>
                  <a:pt x="36" y="391"/>
                  <a:pt x="36" y="418"/>
                </a:cubicBezTo>
                <a:lnTo>
                  <a:pt x="26" y="615"/>
                </a:lnTo>
                <a:lnTo>
                  <a:pt x="15" y="902"/>
                </a:lnTo>
                <a:lnTo>
                  <a:pt x="11" y="1036"/>
                </a:lnTo>
                <a:cubicBezTo>
                  <a:pt x="1" y="1346"/>
                  <a:pt x="420" y="1474"/>
                  <a:pt x="585" y="1189"/>
                </a:cubicBezTo>
                <a:cubicBezTo>
                  <a:pt x="608" y="1145"/>
                  <a:pt x="621" y="1099"/>
                  <a:pt x="621" y="1051"/>
                </a:cubicBezTo>
                <a:lnTo>
                  <a:pt x="625" y="923"/>
                </a:lnTo>
                <a:lnTo>
                  <a:pt x="636" y="642"/>
                </a:lnTo>
                <a:lnTo>
                  <a:pt x="646" y="445"/>
                </a:lnTo>
                <a:close/>
                <a:moveTo>
                  <a:pt x="627" y="2859"/>
                </a:moveTo>
                <a:cubicBezTo>
                  <a:pt x="619" y="2692"/>
                  <a:pt x="476" y="2562"/>
                  <a:pt x="307" y="2568"/>
                </a:cubicBezTo>
                <a:cubicBezTo>
                  <a:pt x="139" y="2576"/>
                  <a:pt x="9" y="2721"/>
                  <a:pt x="17" y="2889"/>
                </a:cubicBezTo>
                <a:lnTo>
                  <a:pt x="26" y="3123"/>
                </a:lnTo>
                <a:lnTo>
                  <a:pt x="40" y="3392"/>
                </a:lnTo>
                <a:lnTo>
                  <a:pt x="49" y="3505"/>
                </a:lnTo>
                <a:cubicBezTo>
                  <a:pt x="63" y="3767"/>
                  <a:pt x="382" y="3886"/>
                  <a:pt x="573" y="3698"/>
                </a:cubicBezTo>
                <a:cubicBezTo>
                  <a:pt x="634" y="3635"/>
                  <a:pt x="665" y="3551"/>
                  <a:pt x="659" y="3463"/>
                </a:cubicBezTo>
                <a:lnTo>
                  <a:pt x="652" y="3358"/>
                </a:lnTo>
                <a:lnTo>
                  <a:pt x="638" y="3096"/>
                </a:lnTo>
                <a:lnTo>
                  <a:pt x="627" y="2862"/>
                </a:lnTo>
                <a:close/>
                <a:moveTo>
                  <a:pt x="837" y="5263"/>
                </a:moveTo>
                <a:cubicBezTo>
                  <a:pt x="822" y="5154"/>
                  <a:pt x="749" y="5062"/>
                  <a:pt x="646" y="5022"/>
                </a:cubicBezTo>
                <a:cubicBezTo>
                  <a:pt x="430" y="4938"/>
                  <a:pt x="196" y="5123"/>
                  <a:pt x="233" y="5351"/>
                </a:cubicBezTo>
                <a:lnTo>
                  <a:pt x="248" y="5466"/>
                </a:lnTo>
                <a:lnTo>
                  <a:pt x="286" y="5716"/>
                </a:lnTo>
                <a:lnTo>
                  <a:pt x="325" y="5961"/>
                </a:lnTo>
                <a:cubicBezTo>
                  <a:pt x="374" y="6263"/>
                  <a:pt x="797" y="6309"/>
                  <a:pt x="910" y="6026"/>
                </a:cubicBezTo>
                <a:cubicBezTo>
                  <a:pt x="931" y="5974"/>
                  <a:pt x="937" y="5915"/>
                  <a:pt x="929" y="5860"/>
                </a:cubicBezTo>
                <a:lnTo>
                  <a:pt x="889" y="5622"/>
                </a:lnTo>
                <a:lnTo>
                  <a:pt x="854" y="5378"/>
                </a:lnTo>
                <a:lnTo>
                  <a:pt x="837" y="5263"/>
                </a:lnTo>
                <a:close/>
                <a:moveTo>
                  <a:pt x="1304" y="7625"/>
                </a:moveTo>
                <a:cubicBezTo>
                  <a:pt x="1260" y="7462"/>
                  <a:pt x="1093" y="7365"/>
                  <a:pt x="929" y="7407"/>
                </a:cubicBezTo>
                <a:cubicBezTo>
                  <a:pt x="768" y="7451"/>
                  <a:pt x="669" y="7619"/>
                  <a:pt x="713" y="7782"/>
                </a:cubicBezTo>
                <a:lnTo>
                  <a:pt x="740" y="7879"/>
                </a:lnTo>
                <a:lnTo>
                  <a:pt x="801" y="8109"/>
                </a:lnTo>
                <a:lnTo>
                  <a:pt x="881" y="8382"/>
                </a:lnTo>
                <a:cubicBezTo>
                  <a:pt x="929" y="8543"/>
                  <a:pt x="1101" y="8633"/>
                  <a:pt x="1262" y="8585"/>
                </a:cubicBezTo>
                <a:cubicBezTo>
                  <a:pt x="1424" y="8535"/>
                  <a:pt x="1514" y="8365"/>
                  <a:pt x="1466" y="8204"/>
                </a:cubicBezTo>
                <a:lnTo>
                  <a:pt x="1390" y="7946"/>
                </a:lnTo>
                <a:lnTo>
                  <a:pt x="1331" y="7721"/>
                </a:lnTo>
                <a:lnTo>
                  <a:pt x="1304" y="7625"/>
                </a:lnTo>
                <a:close/>
                <a:moveTo>
                  <a:pt x="2050" y="9907"/>
                </a:moveTo>
                <a:cubicBezTo>
                  <a:pt x="1987" y="9752"/>
                  <a:pt x="1807" y="9677"/>
                  <a:pt x="1652" y="9742"/>
                </a:cubicBezTo>
                <a:cubicBezTo>
                  <a:pt x="1495" y="9805"/>
                  <a:pt x="1422" y="9983"/>
                  <a:pt x="1486" y="10140"/>
                </a:cubicBezTo>
                <a:lnTo>
                  <a:pt x="1549" y="10301"/>
                </a:lnTo>
                <a:lnTo>
                  <a:pt x="1637" y="10511"/>
                </a:lnTo>
                <a:lnTo>
                  <a:pt x="1723" y="10712"/>
                </a:lnTo>
                <a:cubicBezTo>
                  <a:pt x="1851" y="11003"/>
                  <a:pt x="2298" y="10928"/>
                  <a:pt x="2310" y="10591"/>
                </a:cubicBezTo>
                <a:cubicBezTo>
                  <a:pt x="2310" y="10549"/>
                  <a:pt x="2302" y="10505"/>
                  <a:pt x="2283" y="10465"/>
                </a:cubicBezTo>
                <a:lnTo>
                  <a:pt x="2199" y="10272"/>
                </a:lnTo>
                <a:lnTo>
                  <a:pt x="2115" y="10069"/>
                </a:lnTo>
                <a:lnTo>
                  <a:pt x="2050" y="9909"/>
                </a:lnTo>
                <a:close/>
                <a:moveTo>
                  <a:pt x="3090" y="12072"/>
                </a:moveTo>
                <a:cubicBezTo>
                  <a:pt x="2928" y="11791"/>
                  <a:pt x="2486" y="11923"/>
                  <a:pt x="2522" y="12263"/>
                </a:cubicBezTo>
                <a:cubicBezTo>
                  <a:pt x="2526" y="12303"/>
                  <a:pt x="2539" y="12343"/>
                  <a:pt x="2560" y="12378"/>
                </a:cubicBezTo>
                <a:lnTo>
                  <a:pt x="2622" y="12487"/>
                </a:lnTo>
                <a:lnTo>
                  <a:pt x="2733" y="12676"/>
                </a:lnTo>
                <a:lnTo>
                  <a:pt x="2845" y="12860"/>
                </a:lnTo>
                <a:lnTo>
                  <a:pt x="2876" y="12913"/>
                </a:lnTo>
                <a:cubicBezTo>
                  <a:pt x="3060" y="13202"/>
                  <a:pt x="3513" y="13017"/>
                  <a:pt x="3431" y="12674"/>
                </a:cubicBezTo>
                <a:cubicBezTo>
                  <a:pt x="3423" y="12644"/>
                  <a:pt x="3410" y="12615"/>
                  <a:pt x="3394" y="12590"/>
                </a:cubicBezTo>
                <a:lnTo>
                  <a:pt x="3257" y="12366"/>
                </a:lnTo>
                <a:lnTo>
                  <a:pt x="3153" y="12183"/>
                </a:lnTo>
                <a:lnTo>
                  <a:pt x="3090" y="12072"/>
                </a:lnTo>
                <a:close/>
                <a:moveTo>
                  <a:pt x="4412" y="14072"/>
                </a:moveTo>
                <a:cubicBezTo>
                  <a:pt x="4307" y="13940"/>
                  <a:pt x="4117" y="13916"/>
                  <a:pt x="3983" y="14021"/>
                </a:cubicBezTo>
                <a:cubicBezTo>
                  <a:pt x="3850" y="14126"/>
                  <a:pt x="3827" y="14317"/>
                  <a:pt x="3932" y="14451"/>
                </a:cubicBezTo>
                <a:lnTo>
                  <a:pt x="4060" y="14614"/>
                </a:lnTo>
                <a:lnTo>
                  <a:pt x="4190" y="14778"/>
                </a:lnTo>
                <a:lnTo>
                  <a:pt x="4316" y="14933"/>
                </a:lnTo>
                <a:cubicBezTo>
                  <a:pt x="4525" y="15182"/>
                  <a:pt x="4923" y="14983"/>
                  <a:pt x="4848" y="14665"/>
                </a:cubicBezTo>
                <a:cubicBezTo>
                  <a:pt x="4838" y="14621"/>
                  <a:pt x="4817" y="14581"/>
                  <a:pt x="4789" y="14545"/>
                </a:cubicBezTo>
                <a:lnTo>
                  <a:pt x="4666" y="14396"/>
                </a:lnTo>
                <a:lnTo>
                  <a:pt x="4540" y="14237"/>
                </a:lnTo>
                <a:lnTo>
                  <a:pt x="4412" y="14072"/>
                </a:lnTo>
                <a:close/>
                <a:moveTo>
                  <a:pt x="6001" y="15876"/>
                </a:moveTo>
                <a:cubicBezTo>
                  <a:pt x="5881" y="15759"/>
                  <a:pt x="5688" y="15759"/>
                  <a:pt x="5569" y="15878"/>
                </a:cubicBezTo>
                <a:cubicBezTo>
                  <a:pt x="5452" y="15998"/>
                  <a:pt x="5452" y="16192"/>
                  <a:pt x="5571" y="16310"/>
                </a:cubicBezTo>
                <a:lnTo>
                  <a:pt x="5739" y="16473"/>
                </a:lnTo>
                <a:lnTo>
                  <a:pt x="5888" y="16616"/>
                </a:lnTo>
                <a:lnTo>
                  <a:pt x="6017" y="16739"/>
                </a:lnTo>
                <a:cubicBezTo>
                  <a:pt x="6273" y="16972"/>
                  <a:pt x="6663" y="16672"/>
                  <a:pt x="6489" y="16362"/>
                </a:cubicBezTo>
                <a:cubicBezTo>
                  <a:pt x="6474" y="16335"/>
                  <a:pt x="6455" y="16312"/>
                  <a:pt x="6435" y="16291"/>
                </a:cubicBezTo>
                <a:lnTo>
                  <a:pt x="6307" y="16174"/>
                </a:lnTo>
                <a:lnTo>
                  <a:pt x="6162" y="16035"/>
                </a:lnTo>
                <a:lnTo>
                  <a:pt x="6001" y="15878"/>
                </a:lnTo>
                <a:close/>
                <a:moveTo>
                  <a:pt x="7813" y="17454"/>
                </a:moveTo>
                <a:cubicBezTo>
                  <a:pt x="7679" y="17351"/>
                  <a:pt x="7487" y="17376"/>
                  <a:pt x="7386" y="17511"/>
                </a:cubicBezTo>
                <a:cubicBezTo>
                  <a:pt x="7283" y="17645"/>
                  <a:pt x="7308" y="17838"/>
                  <a:pt x="7443" y="17940"/>
                </a:cubicBezTo>
                <a:lnTo>
                  <a:pt x="7623" y="18076"/>
                </a:lnTo>
                <a:lnTo>
                  <a:pt x="7788" y="18198"/>
                </a:lnTo>
                <a:lnTo>
                  <a:pt x="7941" y="18309"/>
                </a:lnTo>
                <a:cubicBezTo>
                  <a:pt x="7994" y="18347"/>
                  <a:pt x="8059" y="18368"/>
                  <a:pt x="8124" y="18366"/>
                </a:cubicBezTo>
                <a:cubicBezTo>
                  <a:pt x="8417" y="18359"/>
                  <a:pt x="8534" y="17982"/>
                  <a:pt x="8296" y="17812"/>
                </a:cubicBezTo>
                <a:lnTo>
                  <a:pt x="8149" y="17706"/>
                </a:lnTo>
                <a:lnTo>
                  <a:pt x="7990" y="17586"/>
                </a:lnTo>
                <a:lnTo>
                  <a:pt x="7813" y="17454"/>
                </a:lnTo>
                <a:close/>
                <a:moveTo>
                  <a:pt x="9809" y="18797"/>
                </a:moveTo>
                <a:cubicBezTo>
                  <a:pt x="9750" y="18762"/>
                  <a:pt x="9679" y="18749"/>
                  <a:pt x="9610" y="18760"/>
                </a:cubicBezTo>
                <a:cubicBezTo>
                  <a:pt x="9325" y="18799"/>
                  <a:pt x="9249" y="19177"/>
                  <a:pt x="9498" y="19323"/>
                </a:cubicBezTo>
                <a:lnTo>
                  <a:pt x="9681" y="19430"/>
                </a:lnTo>
                <a:lnTo>
                  <a:pt x="9859" y="19533"/>
                </a:lnTo>
                <a:lnTo>
                  <a:pt x="10035" y="19631"/>
                </a:lnTo>
                <a:cubicBezTo>
                  <a:pt x="10184" y="19717"/>
                  <a:pt x="10372" y="19665"/>
                  <a:pt x="10454" y="19516"/>
                </a:cubicBezTo>
                <a:cubicBezTo>
                  <a:pt x="10538" y="19365"/>
                  <a:pt x="10481" y="19179"/>
                  <a:pt x="10333" y="19097"/>
                </a:cubicBezTo>
                <a:lnTo>
                  <a:pt x="10161" y="19003"/>
                </a:lnTo>
                <a:lnTo>
                  <a:pt x="9987" y="18902"/>
                </a:lnTo>
                <a:lnTo>
                  <a:pt x="9809" y="18797"/>
                </a:lnTo>
                <a:close/>
                <a:moveTo>
                  <a:pt x="11944" y="19910"/>
                </a:moveTo>
                <a:cubicBezTo>
                  <a:pt x="11636" y="19776"/>
                  <a:pt x="11370" y="20160"/>
                  <a:pt x="11600" y="20403"/>
                </a:cubicBezTo>
                <a:cubicBezTo>
                  <a:pt x="11628" y="20430"/>
                  <a:pt x="11659" y="20453"/>
                  <a:pt x="11695" y="20468"/>
                </a:cubicBezTo>
                <a:lnTo>
                  <a:pt x="11875" y="20549"/>
                </a:lnTo>
                <a:lnTo>
                  <a:pt x="12064" y="20631"/>
                </a:lnTo>
                <a:lnTo>
                  <a:pt x="12263" y="20717"/>
                </a:lnTo>
                <a:cubicBezTo>
                  <a:pt x="12598" y="20851"/>
                  <a:pt x="12854" y="20401"/>
                  <a:pt x="12550" y="20183"/>
                </a:cubicBezTo>
                <a:cubicBezTo>
                  <a:pt x="12533" y="20170"/>
                  <a:pt x="12514" y="20160"/>
                  <a:pt x="12495" y="20153"/>
                </a:cubicBezTo>
                <a:lnTo>
                  <a:pt x="12307" y="20072"/>
                </a:lnTo>
                <a:lnTo>
                  <a:pt x="12122" y="19990"/>
                </a:lnTo>
                <a:lnTo>
                  <a:pt x="11942" y="19910"/>
                </a:lnTo>
                <a:close/>
                <a:moveTo>
                  <a:pt x="14187" y="20799"/>
                </a:moveTo>
                <a:cubicBezTo>
                  <a:pt x="14029" y="20751"/>
                  <a:pt x="13862" y="20837"/>
                  <a:pt x="13809" y="20994"/>
                </a:cubicBezTo>
                <a:cubicBezTo>
                  <a:pt x="13757" y="21151"/>
                  <a:pt x="13839" y="21323"/>
                  <a:pt x="13994" y="21377"/>
                </a:cubicBezTo>
                <a:lnTo>
                  <a:pt x="14172" y="21438"/>
                </a:lnTo>
                <a:lnTo>
                  <a:pt x="14367" y="21501"/>
                </a:lnTo>
                <a:lnTo>
                  <a:pt x="14581" y="21570"/>
                </a:lnTo>
                <a:cubicBezTo>
                  <a:pt x="14922" y="21671"/>
                  <a:pt x="15130" y="21220"/>
                  <a:pt x="14840" y="21025"/>
                </a:cubicBezTo>
                <a:cubicBezTo>
                  <a:pt x="14817" y="21008"/>
                  <a:pt x="14790" y="20996"/>
                  <a:pt x="14763" y="20987"/>
                </a:cubicBezTo>
                <a:lnTo>
                  <a:pt x="14555" y="20920"/>
                </a:lnTo>
                <a:lnTo>
                  <a:pt x="14367" y="20857"/>
                </a:lnTo>
                <a:lnTo>
                  <a:pt x="14189" y="20799"/>
                </a:lnTo>
                <a:close/>
                <a:moveTo>
                  <a:pt x="16507" y="21474"/>
                </a:moveTo>
                <a:cubicBezTo>
                  <a:pt x="16341" y="21432"/>
                  <a:pt x="16173" y="21532"/>
                  <a:pt x="16134" y="21698"/>
                </a:cubicBezTo>
                <a:cubicBezTo>
                  <a:pt x="16096" y="21866"/>
                  <a:pt x="16198" y="22031"/>
                  <a:pt x="16366" y="22067"/>
                </a:cubicBezTo>
                <a:lnTo>
                  <a:pt x="16536" y="22109"/>
                </a:lnTo>
                <a:lnTo>
                  <a:pt x="16735" y="22155"/>
                </a:lnTo>
                <a:lnTo>
                  <a:pt x="16968" y="22207"/>
                </a:lnTo>
                <a:cubicBezTo>
                  <a:pt x="17133" y="22243"/>
                  <a:pt x="17295" y="22138"/>
                  <a:pt x="17330" y="21972"/>
                </a:cubicBezTo>
                <a:cubicBezTo>
                  <a:pt x="17366" y="21807"/>
                  <a:pt x="17261" y="21645"/>
                  <a:pt x="17095" y="21610"/>
                </a:cubicBezTo>
                <a:lnTo>
                  <a:pt x="16871" y="21560"/>
                </a:lnTo>
                <a:lnTo>
                  <a:pt x="16676" y="21516"/>
                </a:lnTo>
                <a:lnTo>
                  <a:pt x="16507" y="21474"/>
                </a:lnTo>
                <a:close/>
                <a:moveTo>
                  <a:pt x="18879" y="21945"/>
                </a:moveTo>
                <a:cubicBezTo>
                  <a:pt x="18711" y="21920"/>
                  <a:pt x="18558" y="22035"/>
                  <a:pt x="18533" y="22201"/>
                </a:cubicBezTo>
                <a:cubicBezTo>
                  <a:pt x="18508" y="22369"/>
                  <a:pt x="18621" y="22524"/>
                  <a:pt x="18787" y="22549"/>
                </a:cubicBezTo>
                <a:cubicBezTo>
                  <a:pt x="18990" y="22580"/>
                  <a:pt x="19193" y="22610"/>
                  <a:pt x="19399" y="22637"/>
                </a:cubicBezTo>
                <a:cubicBezTo>
                  <a:pt x="19566" y="22664"/>
                  <a:pt x="19726" y="22545"/>
                  <a:pt x="19747" y="22375"/>
                </a:cubicBezTo>
                <a:cubicBezTo>
                  <a:pt x="19770" y="22203"/>
                  <a:pt x="19646" y="22050"/>
                  <a:pt x="19476" y="22031"/>
                </a:cubicBezTo>
                <a:lnTo>
                  <a:pt x="19223" y="21995"/>
                </a:lnTo>
                <a:lnTo>
                  <a:pt x="18879" y="21943"/>
                </a:lnTo>
                <a:close/>
                <a:moveTo>
                  <a:pt x="21281" y="22218"/>
                </a:moveTo>
                <a:cubicBezTo>
                  <a:pt x="21113" y="22207"/>
                  <a:pt x="20966" y="22333"/>
                  <a:pt x="20956" y="22503"/>
                </a:cubicBezTo>
                <a:cubicBezTo>
                  <a:pt x="20943" y="22670"/>
                  <a:pt x="21071" y="22815"/>
                  <a:pt x="21239" y="22827"/>
                </a:cubicBezTo>
                <a:lnTo>
                  <a:pt x="21536" y="22848"/>
                </a:lnTo>
                <a:lnTo>
                  <a:pt x="21855" y="22867"/>
                </a:lnTo>
                <a:cubicBezTo>
                  <a:pt x="21922" y="22869"/>
                  <a:pt x="21987" y="22851"/>
                  <a:pt x="22043" y="22813"/>
                </a:cubicBezTo>
                <a:cubicBezTo>
                  <a:pt x="22282" y="22647"/>
                  <a:pt x="22178" y="22272"/>
                  <a:pt x="21886" y="22255"/>
                </a:cubicBezTo>
                <a:lnTo>
                  <a:pt x="21576" y="22239"/>
                </a:lnTo>
                <a:lnTo>
                  <a:pt x="21283" y="22218"/>
                </a:lnTo>
                <a:close/>
                <a:moveTo>
                  <a:pt x="23699" y="22297"/>
                </a:moveTo>
                <a:cubicBezTo>
                  <a:pt x="23410" y="22297"/>
                  <a:pt x="23284" y="22672"/>
                  <a:pt x="23515" y="22846"/>
                </a:cubicBezTo>
                <a:cubicBezTo>
                  <a:pt x="23569" y="22886"/>
                  <a:pt x="23636" y="22907"/>
                  <a:pt x="23703" y="22907"/>
                </a:cubicBezTo>
                <a:cubicBezTo>
                  <a:pt x="23833" y="22907"/>
                  <a:pt x="23965" y="22905"/>
                  <a:pt x="24093" y="22903"/>
                </a:cubicBezTo>
                <a:lnTo>
                  <a:pt x="24322" y="22897"/>
                </a:lnTo>
                <a:cubicBezTo>
                  <a:pt x="24648" y="22886"/>
                  <a:pt x="24734" y="22429"/>
                  <a:pt x="24418" y="22306"/>
                </a:cubicBezTo>
                <a:cubicBezTo>
                  <a:pt x="24380" y="22291"/>
                  <a:pt x="24340" y="22285"/>
                  <a:pt x="24301" y="22287"/>
                </a:cubicBezTo>
                <a:cubicBezTo>
                  <a:pt x="24164" y="22289"/>
                  <a:pt x="24028" y="22291"/>
                  <a:pt x="23890" y="22295"/>
                </a:cubicBezTo>
                <a:lnTo>
                  <a:pt x="23699" y="22297"/>
                </a:lnTo>
                <a:close/>
                <a:moveTo>
                  <a:pt x="26113" y="22178"/>
                </a:moveTo>
                <a:cubicBezTo>
                  <a:pt x="25778" y="22209"/>
                  <a:pt x="25732" y="22687"/>
                  <a:pt x="26063" y="22777"/>
                </a:cubicBezTo>
                <a:cubicBezTo>
                  <a:pt x="26099" y="22786"/>
                  <a:pt x="26134" y="22790"/>
                  <a:pt x="26170" y="22786"/>
                </a:cubicBezTo>
                <a:lnTo>
                  <a:pt x="26384" y="22767"/>
                </a:lnTo>
                <a:lnTo>
                  <a:pt x="26570" y="22746"/>
                </a:lnTo>
                <a:lnTo>
                  <a:pt x="26786" y="22723"/>
                </a:lnTo>
                <a:cubicBezTo>
                  <a:pt x="26954" y="22702"/>
                  <a:pt x="27073" y="22551"/>
                  <a:pt x="27052" y="22383"/>
                </a:cubicBezTo>
                <a:cubicBezTo>
                  <a:pt x="27031" y="22216"/>
                  <a:pt x="26880" y="22096"/>
                  <a:pt x="26713" y="22115"/>
                </a:cubicBezTo>
                <a:lnTo>
                  <a:pt x="26505" y="22140"/>
                </a:lnTo>
                <a:cubicBezTo>
                  <a:pt x="26375" y="22153"/>
                  <a:pt x="26243" y="22165"/>
                  <a:pt x="26113" y="22178"/>
                </a:cubicBezTo>
                <a:close/>
                <a:moveTo>
                  <a:pt x="28505" y="21851"/>
                </a:moveTo>
                <a:cubicBezTo>
                  <a:pt x="28335" y="21878"/>
                  <a:pt x="28224" y="22039"/>
                  <a:pt x="28255" y="22209"/>
                </a:cubicBezTo>
                <a:cubicBezTo>
                  <a:pt x="28287" y="22377"/>
                  <a:pt x="28452" y="22486"/>
                  <a:pt x="28620" y="22450"/>
                </a:cubicBezTo>
                <a:cubicBezTo>
                  <a:pt x="28729" y="22429"/>
                  <a:pt x="28840" y="22408"/>
                  <a:pt x="28949" y="22385"/>
                </a:cubicBezTo>
                <a:cubicBezTo>
                  <a:pt x="28947" y="22413"/>
                  <a:pt x="28947" y="22438"/>
                  <a:pt x="28951" y="22465"/>
                </a:cubicBezTo>
                <a:lnTo>
                  <a:pt x="28985" y="22672"/>
                </a:lnTo>
                <a:cubicBezTo>
                  <a:pt x="29010" y="22807"/>
                  <a:pt x="29035" y="22941"/>
                  <a:pt x="29060" y="23075"/>
                </a:cubicBezTo>
                <a:cubicBezTo>
                  <a:pt x="29093" y="23240"/>
                  <a:pt x="29253" y="23349"/>
                  <a:pt x="29418" y="23316"/>
                </a:cubicBezTo>
                <a:cubicBezTo>
                  <a:pt x="29584" y="23282"/>
                  <a:pt x="29693" y="23123"/>
                  <a:pt x="29659" y="22957"/>
                </a:cubicBezTo>
                <a:cubicBezTo>
                  <a:pt x="29622" y="22760"/>
                  <a:pt x="29586" y="22563"/>
                  <a:pt x="29555" y="22366"/>
                </a:cubicBezTo>
                <a:cubicBezTo>
                  <a:pt x="29544" y="22287"/>
                  <a:pt x="29500" y="22216"/>
                  <a:pt x="29435" y="22167"/>
                </a:cubicBezTo>
                <a:cubicBezTo>
                  <a:pt x="29517" y="21998"/>
                  <a:pt x="29435" y="21759"/>
                  <a:pt x="29196" y="21727"/>
                </a:cubicBezTo>
                <a:cubicBezTo>
                  <a:pt x="29163" y="21723"/>
                  <a:pt x="29129" y="21725"/>
                  <a:pt x="29098" y="21731"/>
                </a:cubicBezTo>
                <a:cubicBezTo>
                  <a:pt x="28901" y="21773"/>
                  <a:pt x="28702" y="21813"/>
                  <a:pt x="28505" y="21851"/>
                </a:cubicBezTo>
                <a:close/>
                <a:moveTo>
                  <a:pt x="30848" y="21287"/>
                </a:moveTo>
                <a:cubicBezTo>
                  <a:pt x="30531" y="21390"/>
                  <a:pt x="30575" y="21840"/>
                  <a:pt x="30898" y="21882"/>
                </a:cubicBezTo>
                <a:cubicBezTo>
                  <a:pt x="30942" y="21889"/>
                  <a:pt x="30984" y="21884"/>
                  <a:pt x="31026" y="21872"/>
                </a:cubicBezTo>
                <a:lnTo>
                  <a:pt x="31260" y="21801"/>
                </a:lnTo>
                <a:lnTo>
                  <a:pt x="31420" y="21750"/>
                </a:lnTo>
                <a:lnTo>
                  <a:pt x="31619" y="21685"/>
                </a:lnTo>
                <a:cubicBezTo>
                  <a:pt x="31929" y="21574"/>
                  <a:pt x="31875" y="21124"/>
                  <a:pt x="31548" y="21090"/>
                </a:cubicBezTo>
                <a:cubicBezTo>
                  <a:pt x="31504" y="21088"/>
                  <a:pt x="31462" y="21092"/>
                  <a:pt x="31422" y="21107"/>
                </a:cubicBezTo>
                <a:lnTo>
                  <a:pt x="31233" y="21168"/>
                </a:lnTo>
                <a:lnTo>
                  <a:pt x="31078" y="21218"/>
                </a:lnTo>
                <a:lnTo>
                  <a:pt x="30850" y="21287"/>
                </a:lnTo>
                <a:close/>
                <a:moveTo>
                  <a:pt x="33096" y="20449"/>
                </a:moveTo>
                <a:cubicBezTo>
                  <a:pt x="32786" y="20600"/>
                  <a:pt x="32912" y="21052"/>
                  <a:pt x="33247" y="21031"/>
                </a:cubicBezTo>
                <a:cubicBezTo>
                  <a:pt x="33283" y="21029"/>
                  <a:pt x="33318" y="21019"/>
                  <a:pt x="33352" y="21004"/>
                </a:cubicBezTo>
                <a:lnTo>
                  <a:pt x="33492" y="20939"/>
                </a:lnTo>
                <a:lnTo>
                  <a:pt x="33631" y="20872"/>
                </a:lnTo>
                <a:lnTo>
                  <a:pt x="33767" y="20807"/>
                </a:lnTo>
                <a:lnTo>
                  <a:pt x="33916" y="20732"/>
                </a:lnTo>
                <a:cubicBezTo>
                  <a:pt x="34203" y="20583"/>
                  <a:pt x="34090" y="20134"/>
                  <a:pt x="33744" y="20158"/>
                </a:cubicBezTo>
                <a:cubicBezTo>
                  <a:pt x="33704" y="20162"/>
                  <a:pt x="33666" y="20172"/>
                  <a:pt x="33631" y="20191"/>
                </a:cubicBezTo>
                <a:lnTo>
                  <a:pt x="33495" y="20260"/>
                </a:lnTo>
                <a:lnTo>
                  <a:pt x="33362" y="20323"/>
                </a:lnTo>
                <a:lnTo>
                  <a:pt x="33233" y="20386"/>
                </a:lnTo>
                <a:lnTo>
                  <a:pt x="33096" y="20449"/>
                </a:lnTo>
                <a:close/>
                <a:moveTo>
                  <a:pt x="35154" y="19263"/>
                </a:moveTo>
                <a:cubicBezTo>
                  <a:pt x="34907" y="19443"/>
                  <a:pt x="35060" y="19841"/>
                  <a:pt x="35364" y="19812"/>
                </a:cubicBezTo>
                <a:cubicBezTo>
                  <a:pt x="35418" y="19808"/>
                  <a:pt x="35473" y="19787"/>
                  <a:pt x="35519" y="19753"/>
                </a:cubicBezTo>
                <a:lnTo>
                  <a:pt x="35601" y="19692"/>
                </a:lnTo>
                <a:lnTo>
                  <a:pt x="35708" y="19611"/>
                </a:lnTo>
                <a:lnTo>
                  <a:pt x="35814" y="19527"/>
                </a:lnTo>
                <a:lnTo>
                  <a:pt x="35919" y="19443"/>
                </a:lnTo>
                <a:lnTo>
                  <a:pt x="36014" y="19365"/>
                </a:lnTo>
                <a:cubicBezTo>
                  <a:pt x="36263" y="19156"/>
                  <a:pt x="36053" y="18749"/>
                  <a:pt x="35733" y="18837"/>
                </a:cubicBezTo>
                <a:cubicBezTo>
                  <a:pt x="35691" y="18850"/>
                  <a:pt x="35653" y="18869"/>
                  <a:pt x="35620" y="18898"/>
                </a:cubicBezTo>
                <a:lnTo>
                  <a:pt x="35534" y="18969"/>
                </a:lnTo>
                <a:lnTo>
                  <a:pt x="35435" y="19049"/>
                </a:lnTo>
                <a:lnTo>
                  <a:pt x="35337" y="19126"/>
                </a:lnTo>
                <a:lnTo>
                  <a:pt x="35236" y="19202"/>
                </a:lnTo>
                <a:lnTo>
                  <a:pt x="35154" y="19263"/>
                </a:lnTo>
                <a:close/>
                <a:moveTo>
                  <a:pt x="36789" y="17613"/>
                </a:moveTo>
                <a:cubicBezTo>
                  <a:pt x="36602" y="17911"/>
                  <a:pt x="36973" y="18236"/>
                  <a:pt x="37244" y="18012"/>
                </a:cubicBezTo>
                <a:cubicBezTo>
                  <a:pt x="37267" y="17993"/>
                  <a:pt x="37286" y="17970"/>
                  <a:pt x="37302" y="17944"/>
                </a:cubicBezTo>
                <a:cubicBezTo>
                  <a:pt x="37420" y="17762"/>
                  <a:pt x="37520" y="17582"/>
                  <a:pt x="37623" y="17391"/>
                </a:cubicBezTo>
                <a:cubicBezTo>
                  <a:pt x="37747" y="17150"/>
                  <a:pt x="37518" y="16880"/>
                  <a:pt x="37261" y="16959"/>
                </a:cubicBezTo>
                <a:cubicBezTo>
                  <a:pt x="37181" y="16985"/>
                  <a:pt x="37118" y="17039"/>
                  <a:pt x="37080" y="17112"/>
                </a:cubicBezTo>
                <a:cubicBezTo>
                  <a:pt x="36990" y="17284"/>
                  <a:pt x="36894" y="17450"/>
                  <a:pt x="36789" y="17613"/>
                </a:cubicBezTo>
                <a:close/>
                <a:moveTo>
                  <a:pt x="37636" y="15471"/>
                </a:moveTo>
                <a:cubicBezTo>
                  <a:pt x="37613" y="15637"/>
                  <a:pt x="37724" y="15788"/>
                  <a:pt x="37887" y="15815"/>
                </a:cubicBezTo>
                <a:cubicBezTo>
                  <a:pt x="38051" y="15842"/>
                  <a:pt x="38206" y="15733"/>
                  <a:pt x="38237" y="15572"/>
                </a:cubicBezTo>
                <a:cubicBezTo>
                  <a:pt x="38273" y="15356"/>
                  <a:pt x="38294" y="15140"/>
                  <a:pt x="38302" y="14922"/>
                </a:cubicBezTo>
                <a:cubicBezTo>
                  <a:pt x="38310" y="14598"/>
                  <a:pt x="37864" y="14484"/>
                  <a:pt x="37719" y="14784"/>
                </a:cubicBezTo>
                <a:cubicBezTo>
                  <a:pt x="37701" y="14822"/>
                  <a:pt x="37692" y="14864"/>
                  <a:pt x="37690" y="14906"/>
                </a:cubicBezTo>
                <a:cubicBezTo>
                  <a:pt x="37684" y="15096"/>
                  <a:pt x="37665" y="15285"/>
                  <a:pt x="37634" y="15471"/>
                </a:cubicBezTo>
                <a:close/>
                <a:moveTo>
                  <a:pt x="37269" y="13344"/>
                </a:moveTo>
                <a:cubicBezTo>
                  <a:pt x="37460" y="13631"/>
                  <a:pt x="37908" y="13434"/>
                  <a:pt x="37816" y="13093"/>
                </a:cubicBezTo>
                <a:cubicBezTo>
                  <a:pt x="37808" y="13063"/>
                  <a:pt x="37795" y="13034"/>
                  <a:pt x="37778" y="13009"/>
                </a:cubicBezTo>
                <a:cubicBezTo>
                  <a:pt x="37659" y="12827"/>
                  <a:pt x="37529" y="12653"/>
                  <a:pt x="37386" y="12489"/>
                </a:cubicBezTo>
                <a:cubicBezTo>
                  <a:pt x="37346" y="12443"/>
                  <a:pt x="37296" y="12412"/>
                  <a:pt x="37240" y="12395"/>
                </a:cubicBezTo>
                <a:cubicBezTo>
                  <a:pt x="36946" y="12315"/>
                  <a:pt x="36728" y="12663"/>
                  <a:pt x="36927" y="12892"/>
                </a:cubicBezTo>
                <a:cubicBezTo>
                  <a:pt x="37051" y="13034"/>
                  <a:pt x="37164" y="13185"/>
                  <a:pt x="37269" y="13344"/>
                </a:cubicBezTo>
                <a:close/>
                <a:moveTo>
                  <a:pt x="35573" y="11907"/>
                </a:moveTo>
                <a:cubicBezTo>
                  <a:pt x="35731" y="11970"/>
                  <a:pt x="35909" y="11892"/>
                  <a:pt x="35970" y="11735"/>
                </a:cubicBezTo>
                <a:cubicBezTo>
                  <a:pt x="36030" y="11578"/>
                  <a:pt x="35955" y="11399"/>
                  <a:pt x="35798" y="11339"/>
                </a:cubicBezTo>
                <a:cubicBezTo>
                  <a:pt x="35590" y="11255"/>
                  <a:pt x="35374" y="11194"/>
                  <a:pt x="35156" y="11150"/>
                </a:cubicBezTo>
                <a:cubicBezTo>
                  <a:pt x="34989" y="11117"/>
                  <a:pt x="34827" y="11226"/>
                  <a:pt x="34796" y="11393"/>
                </a:cubicBezTo>
                <a:cubicBezTo>
                  <a:pt x="34765" y="11561"/>
                  <a:pt x="34876" y="11722"/>
                  <a:pt x="35043" y="11752"/>
                </a:cubicBezTo>
                <a:cubicBezTo>
                  <a:pt x="35223" y="11787"/>
                  <a:pt x="35402" y="11840"/>
                  <a:pt x="35573" y="11909"/>
                </a:cubicBezTo>
                <a:close/>
                <a:moveTo>
                  <a:pt x="33425" y="11934"/>
                </a:moveTo>
                <a:cubicBezTo>
                  <a:pt x="33740" y="11798"/>
                  <a:pt x="33629" y="11324"/>
                  <a:pt x="33281" y="11349"/>
                </a:cubicBezTo>
                <a:cubicBezTo>
                  <a:pt x="33249" y="11351"/>
                  <a:pt x="33218" y="11358"/>
                  <a:pt x="33186" y="11372"/>
                </a:cubicBezTo>
                <a:cubicBezTo>
                  <a:pt x="32983" y="11456"/>
                  <a:pt x="32788" y="11559"/>
                  <a:pt x="32604" y="11676"/>
                </a:cubicBezTo>
                <a:cubicBezTo>
                  <a:pt x="32319" y="11856"/>
                  <a:pt x="32493" y="12301"/>
                  <a:pt x="32830" y="12234"/>
                </a:cubicBezTo>
                <a:cubicBezTo>
                  <a:pt x="32864" y="12225"/>
                  <a:pt x="32897" y="12213"/>
                  <a:pt x="32929" y="12194"/>
                </a:cubicBezTo>
                <a:cubicBezTo>
                  <a:pt x="33086" y="12093"/>
                  <a:pt x="33253" y="12005"/>
                  <a:pt x="33425" y="11932"/>
                </a:cubicBezTo>
                <a:close/>
                <a:moveTo>
                  <a:pt x="31661" y="13359"/>
                </a:moveTo>
                <a:cubicBezTo>
                  <a:pt x="31860" y="13114"/>
                  <a:pt x="31592" y="12753"/>
                  <a:pt x="31286" y="12896"/>
                </a:cubicBezTo>
                <a:cubicBezTo>
                  <a:pt x="31246" y="12917"/>
                  <a:pt x="31210" y="12944"/>
                  <a:pt x="31183" y="12980"/>
                </a:cubicBezTo>
                <a:cubicBezTo>
                  <a:pt x="31051" y="13145"/>
                  <a:pt x="30927" y="13313"/>
                  <a:pt x="30808" y="13487"/>
                </a:cubicBezTo>
                <a:cubicBezTo>
                  <a:pt x="30607" y="13789"/>
                  <a:pt x="30996" y="14130"/>
                  <a:pt x="31271" y="13881"/>
                </a:cubicBezTo>
                <a:cubicBezTo>
                  <a:pt x="31286" y="13866"/>
                  <a:pt x="31298" y="13849"/>
                  <a:pt x="31311" y="13833"/>
                </a:cubicBezTo>
                <a:cubicBezTo>
                  <a:pt x="31424" y="13671"/>
                  <a:pt x="31539" y="13514"/>
                  <a:pt x="31661" y="13359"/>
                </a:cubicBezTo>
                <a:close/>
                <a:moveTo>
                  <a:pt x="30437" y="15381"/>
                </a:moveTo>
                <a:cubicBezTo>
                  <a:pt x="30504" y="15230"/>
                  <a:pt x="30437" y="15050"/>
                  <a:pt x="30284" y="14981"/>
                </a:cubicBezTo>
                <a:cubicBezTo>
                  <a:pt x="30133" y="14912"/>
                  <a:pt x="29955" y="14975"/>
                  <a:pt x="29881" y="15126"/>
                </a:cubicBezTo>
                <a:lnTo>
                  <a:pt x="29793" y="15321"/>
                </a:lnTo>
                <a:lnTo>
                  <a:pt x="29733" y="15457"/>
                </a:lnTo>
                <a:lnTo>
                  <a:pt x="29676" y="15591"/>
                </a:lnTo>
                <a:lnTo>
                  <a:pt x="29630" y="15700"/>
                </a:lnTo>
                <a:cubicBezTo>
                  <a:pt x="29506" y="16014"/>
                  <a:pt x="29909" y="16272"/>
                  <a:pt x="30143" y="16016"/>
                </a:cubicBezTo>
                <a:cubicBezTo>
                  <a:pt x="30166" y="15989"/>
                  <a:pt x="30183" y="15960"/>
                  <a:pt x="30196" y="15928"/>
                </a:cubicBezTo>
                <a:lnTo>
                  <a:pt x="30238" y="15828"/>
                </a:lnTo>
                <a:lnTo>
                  <a:pt x="30292" y="15698"/>
                </a:lnTo>
                <a:lnTo>
                  <a:pt x="30349" y="15568"/>
                </a:lnTo>
                <a:lnTo>
                  <a:pt x="30435" y="15381"/>
                </a:lnTo>
                <a:close/>
                <a:moveTo>
                  <a:pt x="29659" y="17628"/>
                </a:moveTo>
                <a:cubicBezTo>
                  <a:pt x="29733" y="17293"/>
                  <a:pt x="29284" y="17104"/>
                  <a:pt x="29098" y="17406"/>
                </a:cubicBezTo>
                <a:cubicBezTo>
                  <a:pt x="29083" y="17433"/>
                  <a:pt x="29070" y="17462"/>
                  <a:pt x="29064" y="17492"/>
                </a:cubicBezTo>
                <a:lnTo>
                  <a:pt x="29033" y="17634"/>
                </a:lnTo>
                <a:lnTo>
                  <a:pt x="29003" y="17770"/>
                </a:lnTo>
                <a:lnTo>
                  <a:pt x="28978" y="17907"/>
                </a:lnTo>
                <a:lnTo>
                  <a:pt x="28940" y="18108"/>
                </a:lnTo>
                <a:cubicBezTo>
                  <a:pt x="28888" y="18443"/>
                  <a:pt x="29334" y="18602"/>
                  <a:pt x="29506" y="18313"/>
                </a:cubicBezTo>
                <a:cubicBezTo>
                  <a:pt x="29525" y="18280"/>
                  <a:pt x="29538" y="18244"/>
                  <a:pt x="29544" y="18209"/>
                </a:cubicBezTo>
                <a:lnTo>
                  <a:pt x="29578" y="18020"/>
                </a:lnTo>
                <a:lnTo>
                  <a:pt x="29605" y="17892"/>
                </a:lnTo>
                <a:lnTo>
                  <a:pt x="29630" y="17762"/>
                </a:lnTo>
                <a:lnTo>
                  <a:pt x="29661" y="17626"/>
                </a:lnTo>
                <a:close/>
                <a:moveTo>
                  <a:pt x="29379" y="19984"/>
                </a:moveTo>
                <a:cubicBezTo>
                  <a:pt x="29379" y="19669"/>
                  <a:pt x="28964" y="19556"/>
                  <a:pt x="28806" y="19833"/>
                </a:cubicBezTo>
                <a:cubicBezTo>
                  <a:pt x="28781" y="19877"/>
                  <a:pt x="28767" y="19927"/>
                  <a:pt x="28767" y="19979"/>
                </a:cubicBezTo>
                <a:lnTo>
                  <a:pt x="28767" y="20088"/>
                </a:lnTo>
                <a:lnTo>
                  <a:pt x="28767" y="20225"/>
                </a:lnTo>
                <a:lnTo>
                  <a:pt x="28767" y="20361"/>
                </a:lnTo>
                <a:lnTo>
                  <a:pt x="28769" y="20497"/>
                </a:lnTo>
                <a:lnTo>
                  <a:pt x="28771" y="20602"/>
                </a:lnTo>
                <a:cubicBezTo>
                  <a:pt x="28773" y="20774"/>
                  <a:pt x="28915" y="20910"/>
                  <a:pt x="29087" y="20906"/>
                </a:cubicBezTo>
                <a:cubicBezTo>
                  <a:pt x="29259" y="20899"/>
                  <a:pt x="29391" y="20753"/>
                  <a:pt x="29383" y="20581"/>
                </a:cubicBezTo>
                <a:lnTo>
                  <a:pt x="29376" y="20352"/>
                </a:lnTo>
                <a:lnTo>
                  <a:pt x="29376" y="20222"/>
                </a:lnTo>
                <a:lnTo>
                  <a:pt x="29379" y="19984"/>
                </a:lnTo>
                <a:close/>
                <a:moveTo>
                  <a:pt x="30093" y="24707"/>
                </a:moveTo>
                <a:cubicBezTo>
                  <a:pt x="30007" y="24408"/>
                  <a:pt x="29565" y="24416"/>
                  <a:pt x="29500" y="24743"/>
                </a:cubicBezTo>
                <a:cubicBezTo>
                  <a:pt x="29492" y="24791"/>
                  <a:pt x="29494" y="24837"/>
                  <a:pt x="29508" y="24883"/>
                </a:cubicBezTo>
                <a:cubicBezTo>
                  <a:pt x="29567" y="25080"/>
                  <a:pt x="29628" y="25275"/>
                  <a:pt x="29691" y="25472"/>
                </a:cubicBezTo>
                <a:cubicBezTo>
                  <a:pt x="29793" y="25787"/>
                  <a:pt x="30263" y="25741"/>
                  <a:pt x="30288" y="25391"/>
                </a:cubicBezTo>
                <a:cubicBezTo>
                  <a:pt x="30288" y="25355"/>
                  <a:pt x="30284" y="25319"/>
                  <a:pt x="30273" y="25286"/>
                </a:cubicBezTo>
                <a:cubicBezTo>
                  <a:pt x="30211" y="25093"/>
                  <a:pt x="30152" y="24902"/>
                  <a:pt x="30093" y="24709"/>
                </a:cubicBezTo>
                <a:close/>
                <a:moveTo>
                  <a:pt x="30885" y="26990"/>
                </a:moveTo>
                <a:cubicBezTo>
                  <a:pt x="30760" y="26673"/>
                  <a:pt x="30284" y="26772"/>
                  <a:pt x="30296" y="27115"/>
                </a:cubicBezTo>
                <a:cubicBezTo>
                  <a:pt x="30299" y="27151"/>
                  <a:pt x="30305" y="27184"/>
                  <a:pt x="30317" y="27216"/>
                </a:cubicBezTo>
                <a:cubicBezTo>
                  <a:pt x="30393" y="27407"/>
                  <a:pt x="30470" y="27597"/>
                  <a:pt x="30548" y="27786"/>
                </a:cubicBezTo>
                <a:cubicBezTo>
                  <a:pt x="30611" y="27943"/>
                  <a:pt x="30791" y="28021"/>
                  <a:pt x="30948" y="27956"/>
                </a:cubicBezTo>
                <a:cubicBezTo>
                  <a:pt x="31105" y="27891"/>
                  <a:pt x="31179" y="27711"/>
                  <a:pt x="31112" y="27553"/>
                </a:cubicBezTo>
                <a:cubicBezTo>
                  <a:pt x="31036" y="27365"/>
                  <a:pt x="30959" y="27178"/>
                  <a:pt x="30885" y="26990"/>
                </a:cubicBezTo>
                <a:close/>
                <a:moveTo>
                  <a:pt x="31841" y="29222"/>
                </a:moveTo>
                <a:cubicBezTo>
                  <a:pt x="31814" y="29161"/>
                  <a:pt x="31768" y="29110"/>
                  <a:pt x="31709" y="29079"/>
                </a:cubicBezTo>
                <a:cubicBezTo>
                  <a:pt x="31449" y="28941"/>
                  <a:pt x="31164" y="29211"/>
                  <a:pt x="31286" y="29477"/>
                </a:cubicBezTo>
                <a:cubicBezTo>
                  <a:pt x="31372" y="29662"/>
                  <a:pt x="31457" y="29848"/>
                  <a:pt x="31543" y="30033"/>
                </a:cubicBezTo>
                <a:cubicBezTo>
                  <a:pt x="31696" y="30347"/>
                  <a:pt x="32170" y="30207"/>
                  <a:pt x="32124" y="29859"/>
                </a:cubicBezTo>
                <a:cubicBezTo>
                  <a:pt x="32118" y="29829"/>
                  <a:pt x="32109" y="29800"/>
                  <a:pt x="32097" y="29773"/>
                </a:cubicBezTo>
                <a:cubicBezTo>
                  <a:pt x="32011" y="29590"/>
                  <a:pt x="31925" y="29406"/>
                  <a:pt x="31841" y="29224"/>
                </a:cubicBezTo>
                <a:close/>
                <a:moveTo>
                  <a:pt x="32889" y="31420"/>
                </a:moveTo>
                <a:cubicBezTo>
                  <a:pt x="32818" y="31265"/>
                  <a:pt x="32631" y="31198"/>
                  <a:pt x="32476" y="31273"/>
                </a:cubicBezTo>
                <a:cubicBezTo>
                  <a:pt x="32323" y="31349"/>
                  <a:pt x="32262" y="31537"/>
                  <a:pt x="32342" y="31688"/>
                </a:cubicBezTo>
                <a:lnTo>
                  <a:pt x="32612" y="32237"/>
                </a:lnTo>
                <a:cubicBezTo>
                  <a:pt x="32642" y="32298"/>
                  <a:pt x="32690" y="32346"/>
                  <a:pt x="32751" y="32376"/>
                </a:cubicBezTo>
                <a:cubicBezTo>
                  <a:pt x="33012" y="32503"/>
                  <a:pt x="33287" y="32229"/>
                  <a:pt x="33159" y="31967"/>
                </a:cubicBezTo>
                <a:close/>
                <a:moveTo>
                  <a:pt x="33974" y="33608"/>
                </a:moveTo>
                <a:cubicBezTo>
                  <a:pt x="33899" y="33457"/>
                  <a:pt x="33715" y="33394"/>
                  <a:pt x="33564" y="33470"/>
                </a:cubicBezTo>
                <a:cubicBezTo>
                  <a:pt x="33413" y="33545"/>
                  <a:pt x="33350" y="33727"/>
                  <a:pt x="33425" y="33878"/>
                </a:cubicBezTo>
                <a:lnTo>
                  <a:pt x="33696" y="34427"/>
                </a:lnTo>
                <a:cubicBezTo>
                  <a:pt x="33834" y="34710"/>
                  <a:pt x="34274" y="34622"/>
                  <a:pt x="34274" y="34283"/>
                </a:cubicBezTo>
                <a:cubicBezTo>
                  <a:pt x="34274" y="34239"/>
                  <a:pt x="34264" y="34197"/>
                  <a:pt x="34245" y="34157"/>
                </a:cubicBezTo>
                <a:close/>
                <a:moveTo>
                  <a:pt x="35041" y="35815"/>
                </a:moveTo>
                <a:cubicBezTo>
                  <a:pt x="34890" y="35500"/>
                  <a:pt x="34417" y="35637"/>
                  <a:pt x="34463" y="35989"/>
                </a:cubicBezTo>
                <a:cubicBezTo>
                  <a:pt x="34467" y="36018"/>
                  <a:pt x="34475" y="36045"/>
                  <a:pt x="34488" y="36072"/>
                </a:cubicBezTo>
                <a:cubicBezTo>
                  <a:pt x="34574" y="36255"/>
                  <a:pt x="34660" y="36439"/>
                  <a:pt x="34744" y="36624"/>
                </a:cubicBezTo>
                <a:cubicBezTo>
                  <a:pt x="34815" y="36777"/>
                  <a:pt x="34995" y="36846"/>
                  <a:pt x="35148" y="36775"/>
                </a:cubicBezTo>
                <a:cubicBezTo>
                  <a:pt x="35301" y="36705"/>
                  <a:pt x="35370" y="36525"/>
                  <a:pt x="35301" y="36370"/>
                </a:cubicBezTo>
                <a:cubicBezTo>
                  <a:pt x="35215" y="36186"/>
                  <a:pt x="35129" y="35999"/>
                  <a:pt x="35043" y="35815"/>
                </a:cubicBezTo>
                <a:close/>
                <a:moveTo>
                  <a:pt x="36037" y="38061"/>
                </a:moveTo>
                <a:cubicBezTo>
                  <a:pt x="35974" y="37906"/>
                  <a:pt x="35794" y="37831"/>
                  <a:pt x="35638" y="37896"/>
                </a:cubicBezTo>
                <a:cubicBezTo>
                  <a:pt x="35481" y="37959"/>
                  <a:pt x="35408" y="38139"/>
                  <a:pt x="35471" y="38294"/>
                </a:cubicBezTo>
                <a:cubicBezTo>
                  <a:pt x="35548" y="38480"/>
                  <a:pt x="35624" y="38667"/>
                  <a:pt x="35697" y="38856"/>
                </a:cubicBezTo>
                <a:cubicBezTo>
                  <a:pt x="35821" y="39164"/>
                  <a:pt x="36276" y="39086"/>
                  <a:pt x="36286" y="38749"/>
                </a:cubicBezTo>
                <a:cubicBezTo>
                  <a:pt x="36288" y="38709"/>
                  <a:pt x="36280" y="38671"/>
                  <a:pt x="36267" y="38633"/>
                </a:cubicBezTo>
                <a:cubicBezTo>
                  <a:pt x="36192" y="38443"/>
                  <a:pt x="36114" y="38252"/>
                  <a:pt x="36037" y="38061"/>
                </a:cubicBezTo>
                <a:close/>
                <a:moveTo>
                  <a:pt x="36887" y="40379"/>
                </a:moveTo>
                <a:cubicBezTo>
                  <a:pt x="36785" y="40063"/>
                  <a:pt x="36324" y="40109"/>
                  <a:pt x="36292" y="40446"/>
                </a:cubicBezTo>
                <a:cubicBezTo>
                  <a:pt x="36288" y="40486"/>
                  <a:pt x="36292" y="40526"/>
                  <a:pt x="36305" y="40562"/>
                </a:cubicBezTo>
                <a:cubicBezTo>
                  <a:pt x="36366" y="40754"/>
                  <a:pt x="36424" y="40947"/>
                  <a:pt x="36481" y="41138"/>
                </a:cubicBezTo>
                <a:cubicBezTo>
                  <a:pt x="36523" y="41305"/>
                  <a:pt x="36695" y="41404"/>
                  <a:pt x="36860" y="41356"/>
                </a:cubicBezTo>
                <a:cubicBezTo>
                  <a:pt x="37026" y="41308"/>
                  <a:pt x="37118" y="41134"/>
                  <a:pt x="37068" y="40970"/>
                </a:cubicBezTo>
                <a:cubicBezTo>
                  <a:pt x="37009" y="40771"/>
                  <a:pt x="36950" y="40576"/>
                  <a:pt x="36887" y="40379"/>
                </a:cubicBezTo>
                <a:close/>
                <a:moveTo>
                  <a:pt x="37502" y="42783"/>
                </a:moveTo>
                <a:cubicBezTo>
                  <a:pt x="37470" y="42615"/>
                  <a:pt x="37311" y="42506"/>
                  <a:pt x="37145" y="42536"/>
                </a:cubicBezTo>
                <a:cubicBezTo>
                  <a:pt x="36980" y="42565"/>
                  <a:pt x="36869" y="42724"/>
                  <a:pt x="36898" y="42892"/>
                </a:cubicBezTo>
                <a:cubicBezTo>
                  <a:pt x="36934" y="43089"/>
                  <a:pt x="36967" y="43284"/>
                  <a:pt x="36996" y="43483"/>
                </a:cubicBezTo>
                <a:cubicBezTo>
                  <a:pt x="37047" y="43806"/>
                  <a:pt x="37495" y="43839"/>
                  <a:pt x="37592" y="43527"/>
                </a:cubicBezTo>
                <a:cubicBezTo>
                  <a:pt x="37604" y="43483"/>
                  <a:pt x="37608" y="43439"/>
                  <a:pt x="37602" y="43395"/>
                </a:cubicBezTo>
                <a:cubicBezTo>
                  <a:pt x="37571" y="43190"/>
                  <a:pt x="37537" y="42986"/>
                  <a:pt x="37499" y="42783"/>
                </a:cubicBezTo>
                <a:close/>
                <a:moveTo>
                  <a:pt x="37753" y="45262"/>
                </a:moveTo>
                <a:cubicBezTo>
                  <a:pt x="37751" y="45095"/>
                  <a:pt x="37615" y="44958"/>
                  <a:pt x="37445" y="44960"/>
                </a:cubicBezTo>
                <a:cubicBezTo>
                  <a:pt x="37277" y="44960"/>
                  <a:pt x="37141" y="45099"/>
                  <a:pt x="37143" y="45268"/>
                </a:cubicBezTo>
                <a:lnTo>
                  <a:pt x="37143" y="45424"/>
                </a:lnTo>
                <a:lnTo>
                  <a:pt x="37143" y="45551"/>
                </a:lnTo>
                <a:lnTo>
                  <a:pt x="37139" y="45677"/>
                </a:lnTo>
                <a:lnTo>
                  <a:pt x="37135" y="45862"/>
                </a:lnTo>
                <a:cubicBezTo>
                  <a:pt x="37128" y="46027"/>
                  <a:pt x="37258" y="46168"/>
                  <a:pt x="37426" y="46176"/>
                </a:cubicBezTo>
                <a:cubicBezTo>
                  <a:pt x="37592" y="46182"/>
                  <a:pt x="37732" y="46056"/>
                  <a:pt x="37745" y="45891"/>
                </a:cubicBezTo>
                <a:lnTo>
                  <a:pt x="37751" y="45692"/>
                </a:lnTo>
                <a:lnTo>
                  <a:pt x="37753" y="45558"/>
                </a:lnTo>
                <a:lnTo>
                  <a:pt x="37753" y="4542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7"/>
          <p:cNvSpPr/>
          <p:nvPr/>
        </p:nvSpPr>
        <p:spPr>
          <a:xfrm rot="3807589" flipH="1">
            <a:off x="3120346" y="4388758"/>
            <a:ext cx="131895" cy="13193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7"/>
          <p:cNvSpPr/>
          <p:nvPr/>
        </p:nvSpPr>
        <p:spPr>
          <a:xfrm rot="-7200372" flipH="1">
            <a:off x="1411777" y="3565454"/>
            <a:ext cx="73086" cy="72374"/>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7"/>
          <p:cNvSpPr/>
          <p:nvPr/>
        </p:nvSpPr>
        <p:spPr>
          <a:xfrm rot="7028957">
            <a:off x="8705824" y="4609783"/>
            <a:ext cx="313968" cy="363367"/>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0" name="Google Shape;740;p37"/>
          <p:cNvGrpSpPr/>
          <p:nvPr/>
        </p:nvGrpSpPr>
        <p:grpSpPr>
          <a:xfrm flipH="1">
            <a:off x="356447" y="313213"/>
            <a:ext cx="356788" cy="342092"/>
            <a:chOff x="6228625" y="4632196"/>
            <a:chExt cx="356788" cy="342092"/>
          </a:xfrm>
        </p:grpSpPr>
        <p:sp>
          <p:nvSpPr>
            <p:cNvPr id="741" name="Google Shape;741;p37"/>
            <p:cNvSpPr/>
            <p:nvPr/>
          </p:nvSpPr>
          <p:spPr>
            <a:xfrm>
              <a:off x="6370272" y="478459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7"/>
            <p:cNvSpPr/>
            <p:nvPr/>
          </p:nvSpPr>
          <p:spPr>
            <a:xfrm>
              <a:off x="6228625" y="46321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83166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8"/>
        <p:cNvGrpSpPr/>
        <p:nvPr/>
      </p:nvGrpSpPr>
      <p:grpSpPr>
        <a:xfrm>
          <a:off x="0" y="0"/>
          <a:ext cx="0" cy="0"/>
          <a:chOff x="0" y="0"/>
          <a:chExt cx="0" cy="0"/>
        </a:xfrm>
      </p:grpSpPr>
      <p:sp>
        <p:nvSpPr>
          <p:cNvPr id="389" name="Google Shape;389;p21"/>
          <p:cNvSpPr txBox="1">
            <a:spLocks noGrp="1"/>
          </p:cNvSpPr>
          <p:nvPr>
            <p:ph type="subTitle" idx="1"/>
          </p:nvPr>
        </p:nvSpPr>
        <p:spPr>
          <a:xfrm>
            <a:off x="4833913" y="3752050"/>
            <a:ext cx="2338800" cy="3480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90" name="Google Shape;390;p21"/>
          <p:cNvSpPr txBox="1">
            <a:spLocks noGrp="1"/>
          </p:cNvSpPr>
          <p:nvPr>
            <p:ph type="title" hasCustomPrompt="1"/>
          </p:nvPr>
        </p:nvSpPr>
        <p:spPr>
          <a:xfrm>
            <a:off x="4833913" y="2706827"/>
            <a:ext cx="2338800" cy="6972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50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91" name="Google Shape;391;p21"/>
          <p:cNvSpPr txBox="1">
            <a:spLocks noGrp="1"/>
          </p:cNvSpPr>
          <p:nvPr>
            <p:ph type="title" idx="2"/>
          </p:nvPr>
        </p:nvSpPr>
        <p:spPr>
          <a:xfrm>
            <a:off x="4833913" y="3404038"/>
            <a:ext cx="2338800" cy="348000"/>
          </a:xfrm>
          <a:prstGeom prst="rect">
            <a:avLst/>
          </a:prstGeom>
          <a:noFill/>
          <a:ln>
            <a:noFill/>
          </a:ln>
        </p:spPr>
        <p:txBody>
          <a:bodyPr spcFirstLastPara="1" wrap="square" lIns="91425" tIns="91425" rIns="91425" bIns="91425"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392" name="Google Shape;392;p21"/>
          <p:cNvSpPr txBox="1">
            <a:spLocks noGrp="1"/>
          </p:cNvSpPr>
          <p:nvPr>
            <p:ph type="subTitle" idx="3"/>
          </p:nvPr>
        </p:nvSpPr>
        <p:spPr>
          <a:xfrm>
            <a:off x="1971288" y="3752050"/>
            <a:ext cx="2338800" cy="3480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93" name="Google Shape;393;p21"/>
          <p:cNvSpPr txBox="1">
            <a:spLocks noGrp="1"/>
          </p:cNvSpPr>
          <p:nvPr>
            <p:ph type="title" idx="4" hasCustomPrompt="1"/>
          </p:nvPr>
        </p:nvSpPr>
        <p:spPr>
          <a:xfrm>
            <a:off x="1971288" y="2706827"/>
            <a:ext cx="2338800" cy="6972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50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94" name="Google Shape;394;p21"/>
          <p:cNvSpPr txBox="1">
            <a:spLocks noGrp="1"/>
          </p:cNvSpPr>
          <p:nvPr>
            <p:ph type="title" idx="5"/>
          </p:nvPr>
        </p:nvSpPr>
        <p:spPr>
          <a:xfrm>
            <a:off x="1971288" y="3404038"/>
            <a:ext cx="2338800" cy="348000"/>
          </a:xfrm>
          <a:prstGeom prst="rect">
            <a:avLst/>
          </a:prstGeom>
          <a:noFill/>
          <a:ln>
            <a:noFill/>
          </a:ln>
        </p:spPr>
        <p:txBody>
          <a:bodyPr spcFirstLastPara="1" wrap="square" lIns="91425" tIns="91425" rIns="91425" bIns="91425"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395" name="Google Shape;395;p21"/>
          <p:cNvSpPr txBox="1">
            <a:spLocks noGrp="1"/>
          </p:cNvSpPr>
          <p:nvPr>
            <p:ph type="subTitle" idx="6"/>
          </p:nvPr>
        </p:nvSpPr>
        <p:spPr>
          <a:xfrm>
            <a:off x="3402601" y="1936075"/>
            <a:ext cx="2338800" cy="3480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96" name="Google Shape;396;p21"/>
          <p:cNvSpPr txBox="1">
            <a:spLocks noGrp="1"/>
          </p:cNvSpPr>
          <p:nvPr>
            <p:ph type="title" idx="7" hasCustomPrompt="1"/>
          </p:nvPr>
        </p:nvSpPr>
        <p:spPr>
          <a:xfrm>
            <a:off x="3402600" y="890828"/>
            <a:ext cx="2338800" cy="6972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50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97" name="Google Shape;397;p21"/>
          <p:cNvSpPr txBox="1">
            <a:spLocks noGrp="1"/>
          </p:cNvSpPr>
          <p:nvPr>
            <p:ph type="title" idx="8"/>
          </p:nvPr>
        </p:nvSpPr>
        <p:spPr>
          <a:xfrm>
            <a:off x="3402601" y="1588063"/>
            <a:ext cx="2338800" cy="348000"/>
          </a:xfrm>
          <a:prstGeom prst="rect">
            <a:avLst/>
          </a:prstGeom>
          <a:noFill/>
          <a:ln>
            <a:noFill/>
          </a:ln>
        </p:spPr>
        <p:txBody>
          <a:bodyPr spcFirstLastPara="1" wrap="square" lIns="91425" tIns="91425" rIns="91425" bIns="91425"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398" name="Google Shape;398;p21"/>
          <p:cNvSpPr/>
          <p:nvPr/>
        </p:nvSpPr>
        <p:spPr>
          <a:xfrm>
            <a:off x="383750" y="356150"/>
            <a:ext cx="855025" cy="818500"/>
          </a:xfrm>
          <a:custGeom>
            <a:avLst/>
            <a:gdLst/>
            <a:ahLst/>
            <a:cxnLst/>
            <a:rect l="l" t="t" r="r" b="b"/>
            <a:pathLst>
              <a:path w="34201" h="32740" extrusionOk="0">
                <a:moveTo>
                  <a:pt x="18322" y="31101"/>
                </a:moveTo>
                <a:cubicBezTo>
                  <a:pt x="18171" y="31174"/>
                  <a:pt x="17986" y="31317"/>
                  <a:pt x="17854" y="31401"/>
                </a:cubicBezTo>
                <a:cubicBezTo>
                  <a:pt x="17546" y="31600"/>
                  <a:pt x="17209" y="31753"/>
                  <a:pt x="16855" y="31851"/>
                </a:cubicBezTo>
                <a:cubicBezTo>
                  <a:pt x="15469" y="32239"/>
                  <a:pt x="13688" y="31897"/>
                  <a:pt x="12332" y="31537"/>
                </a:cubicBezTo>
                <a:lnTo>
                  <a:pt x="12324" y="31537"/>
                </a:lnTo>
                <a:cubicBezTo>
                  <a:pt x="12238" y="31543"/>
                  <a:pt x="12150" y="31520"/>
                  <a:pt x="12079" y="31470"/>
                </a:cubicBezTo>
                <a:lnTo>
                  <a:pt x="11861" y="31409"/>
                </a:lnTo>
                <a:cubicBezTo>
                  <a:pt x="10421" y="31005"/>
                  <a:pt x="8981" y="30491"/>
                  <a:pt x="7592" y="29942"/>
                </a:cubicBezTo>
                <a:cubicBezTo>
                  <a:pt x="6192" y="29391"/>
                  <a:pt x="4752" y="28773"/>
                  <a:pt x="3434" y="28048"/>
                </a:cubicBezTo>
                <a:cubicBezTo>
                  <a:pt x="917" y="26660"/>
                  <a:pt x="1" y="24082"/>
                  <a:pt x="594" y="21341"/>
                </a:cubicBezTo>
                <a:cubicBezTo>
                  <a:pt x="745" y="20641"/>
                  <a:pt x="887" y="19939"/>
                  <a:pt x="1047" y="19241"/>
                </a:cubicBezTo>
                <a:cubicBezTo>
                  <a:pt x="1143" y="18816"/>
                  <a:pt x="1244" y="18388"/>
                  <a:pt x="1357" y="17967"/>
                </a:cubicBezTo>
                <a:cubicBezTo>
                  <a:pt x="1441" y="17653"/>
                  <a:pt x="1535" y="17311"/>
                  <a:pt x="1661" y="17011"/>
                </a:cubicBezTo>
                <a:cubicBezTo>
                  <a:pt x="1856" y="16546"/>
                  <a:pt x="2931" y="15534"/>
                  <a:pt x="3505" y="15285"/>
                </a:cubicBezTo>
                <a:cubicBezTo>
                  <a:pt x="3803" y="13038"/>
                  <a:pt x="4352" y="10879"/>
                  <a:pt x="4817" y="8666"/>
                </a:cubicBezTo>
                <a:cubicBezTo>
                  <a:pt x="5039" y="7608"/>
                  <a:pt x="5274" y="5451"/>
                  <a:pt x="6118" y="4722"/>
                </a:cubicBezTo>
                <a:cubicBezTo>
                  <a:pt x="6133" y="4703"/>
                  <a:pt x="6148" y="4684"/>
                  <a:pt x="6164" y="4670"/>
                </a:cubicBezTo>
                <a:cubicBezTo>
                  <a:pt x="7474" y="3440"/>
                  <a:pt x="9197" y="2861"/>
                  <a:pt x="10892" y="2383"/>
                </a:cubicBezTo>
                <a:cubicBezTo>
                  <a:pt x="11431" y="2232"/>
                  <a:pt x="11974" y="2029"/>
                  <a:pt x="12510" y="1857"/>
                </a:cubicBezTo>
                <a:cubicBezTo>
                  <a:pt x="12952" y="1715"/>
                  <a:pt x="13862" y="1411"/>
                  <a:pt x="14315" y="1430"/>
                </a:cubicBezTo>
                <a:cubicBezTo>
                  <a:pt x="14671" y="1446"/>
                  <a:pt x="15023" y="1497"/>
                  <a:pt x="15369" y="1579"/>
                </a:cubicBezTo>
                <a:cubicBezTo>
                  <a:pt x="15744" y="1212"/>
                  <a:pt x="16213" y="843"/>
                  <a:pt x="16683" y="625"/>
                </a:cubicBezTo>
                <a:cubicBezTo>
                  <a:pt x="17978" y="23"/>
                  <a:pt x="19554" y="0"/>
                  <a:pt x="20788" y="765"/>
                </a:cubicBezTo>
                <a:cubicBezTo>
                  <a:pt x="21949" y="1482"/>
                  <a:pt x="22794" y="2658"/>
                  <a:pt x="23014" y="4014"/>
                </a:cubicBezTo>
                <a:lnTo>
                  <a:pt x="23027" y="4093"/>
                </a:lnTo>
                <a:cubicBezTo>
                  <a:pt x="23368" y="4230"/>
                  <a:pt x="23704" y="4378"/>
                  <a:pt x="24035" y="4538"/>
                </a:cubicBezTo>
                <a:cubicBezTo>
                  <a:pt x="27136" y="2434"/>
                  <a:pt x="30628" y="3913"/>
                  <a:pt x="32912" y="6476"/>
                </a:cubicBezTo>
                <a:cubicBezTo>
                  <a:pt x="33862" y="7541"/>
                  <a:pt x="34201" y="9142"/>
                  <a:pt x="33971" y="10529"/>
                </a:cubicBezTo>
                <a:cubicBezTo>
                  <a:pt x="33834" y="11347"/>
                  <a:pt x="33570" y="12164"/>
                  <a:pt x="33111" y="12862"/>
                </a:cubicBezTo>
                <a:cubicBezTo>
                  <a:pt x="32619" y="13612"/>
                  <a:pt x="31950" y="14230"/>
                  <a:pt x="31472" y="14989"/>
                </a:cubicBezTo>
                <a:cubicBezTo>
                  <a:pt x="30108" y="17146"/>
                  <a:pt x="31676" y="19704"/>
                  <a:pt x="32342" y="21823"/>
                </a:cubicBezTo>
                <a:cubicBezTo>
                  <a:pt x="32904" y="23621"/>
                  <a:pt x="33516" y="25453"/>
                  <a:pt x="33333" y="27364"/>
                </a:cubicBezTo>
                <a:cubicBezTo>
                  <a:pt x="33195" y="28831"/>
                  <a:pt x="32283" y="30422"/>
                  <a:pt x="30808" y="30873"/>
                </a:cubicBezTo>
                <a:cubicBezTo>
                  <a:pt x="29157" y="31378"/>
                  <a:pt x="27455" y="31011"/>
                  <a:pt x="25785" y="30791"/>
                </a:cubicBezTo>
                <a:cubicBezTo>
                  <a:pt x="25487" y="31080"/>
                  <a:pt x="25133" y="31302"/>
                  <a:pt x="24760" y="31482"/>
                </a:cubicBezTo>
                <a:cubicBezTo>
                  <a:pt x="24678" y="31589"/>
                  <a:pt x="24548" y="31646"/>
                  <a:pt x="24416" y="31637"/>
                </a:cubicBezTo>
                <a:cubicBezTo>
                  <a:pt x="24045" y="31786"/>
                  <a:pt x="23666" y="31914"/>
                  <a:pt x="23280" y="32021"/>
                </a:cubicBezTo>
                <a:cubicBezTo>
                  <a:pt x="22306" y="32304"/>
                  <a:pt x="21126" y="32740"/>
                  <a:pt x="20162" y="32208"/>
                </a:cubicBezTo>
                <a:cubicBezTo>
                  <a:pt x="19822" y="32151"/>
                  <a:pt x="19514" y="32040"/>
                  <a:pt x="19233" y="31837"/>
                </a:cubicBezTo>
                <a:cubicBezTo>
                  <a:pt x="19032" y="31690"/>
                  <a:pt x="18881" y="31516"/>
                  <a:pt x="18701" y="31350"/>
                </a:cubicBezTo>
                <a:cubicBezTo>
                  <a:pt x="18592" y="31243"/>
                  <a:pt x="18464" y="31160"/>
                  <a:pt x="18324" y="31101"/>
                </a:cubicBezTo>
                <a:close/>
                <a:moveTo>
                  <a:pt x="18053" y="30170"/>
                </a:moveTo>
                <a:cubicBezTo>
                  <a:pt x="18118" y="29626"/>
                  <a:pt x="18230" y="29079"/>
                  <a:pt x="18336" y="28542"/>
                </a:cubicBezTo>
                <a:cubicBezTo>
                  <a:pt x="18466" y="27888"/>
                  <a:pt x="18605" y="27239"/>
                  <a:pt x="18722" y="26583"/>
                </a:cubicBezTo>
                <a:cubicBezTo>
                  <a:pt x="18938" y="25378"/>
                  <a:pt x="19244" y="23422"/>
                  <a:pt x="18684" y="22238"/>
                </a:cubicBezTo>
                <a:cubicBezTo>
                  <a:pt x="18382" y="22450"/>
                  <a:pt x="18093" y="22680"/>
                  <a:pt x="17812" y="22919"/>
                </a:cubicBezTo>
                <a:cubicBezTo>
                  <a:pt x="17777" y="22949"/>
                  <a:pt x="17737" y="22972"/>
                  <a:pt x="17693" y="22991"/>
                </a:cubicBezTo>
                <a:cubicBezTo>
                  <a:pt x="17437" y="23341"/>
                  <a:pt x="17249" y="24648"/>
                  <a:pt x="17177" y="25044"/>
                </a:cubicBezTo>
                <a:cubicBezTo>
                  <a:pt x="16964" y="26228"/>
                  <a:pt x="16710" y="27421"/>
                  <a:pt x="16199" y="28515"/>
                </a:cubicBezTo>
                <a:cubicBezTo>
                  <a:pt x="15692" y="29598"/>
                  <a:pt x="14975" y="30487"/>
                  <a:pt x="13950" y="31046"/>
                </a:cubicBezTo>
                <a:cubicBezTo>
                  <a:pt x="14891" y="31153"/>
                  <a:pt x="16004" y="31202"/>
                  <a:pt x="16825" y="30925"/>
                </a:cubicBezTo>
                <a:cubicBezTo>
                  <a:pt x="17374" y="30738"/>
                  <a:pt x="17603" y="30474"/>
                  <a:pt x="18053" y="30170"/>
                </a:cubicBezTo>
                <a:close/>
                <a:moveTo>
                  <a:pt x="20254" y="6149"/>
                </a:moveTo>
                <a:cubicBezTo>
                  <a:pt x="20256" y="6047"/>
                  <a:pt x="20262" y="5944"/>
                  <a:pt x="20264" y="5839"/>
                </a:cubicBezTo>
                <a:cubicBezTo>
                  <a:pt x="20281" y="5238"/>
                  <a:pt x="20329" y="4638"/>
                  <a:pt x="20277" y="4037"/>
                </a:cubicBezTo>
                <a:cubicBezTo>
                  <a:pt x="19600" y="3825"/>
                  <a:pt x="18923" y="3611"/>
                  <a:pt x="18255" y="3370"/>
                </a:cubicBezTo>
                <a:cubicBezTo>
                  <a:pt x="18108" y="3318"/>
                  <a:pt x="17959" y="3266"/>
                  <a:pt x="17810" y="3211"/>
                </a:cubicBezTo>
                <a:cubicBezTo>
                  <a:pt x="17689" y="3427"/>
                  <a:pt x="17615" y="3681"/>
                  <a:pt x="17536" y="3913"/>
                </a:cubicBezTo>
                <a:cubicBezTo>
                  <a:pt x="17433" y="4217"/>
                  <a:pt x="17320" y="4498"/>
                  <a:pt x="17136" y="4762"/>
                </a:cubicBezTo>
                <a:cubicBezTo>
                  <a:pt x="18194" y="5181"/>
                  <a:pt x="19244" y="5623"/>
                  <a:pt x="20252" y="6151"/>
                </a:cubicBezTo>
                <a:close/>
                <a:moveTo>
                  <a:pt x="22278" y="6801"/>
                </a:moveTo>
                <a:cubicBezTo>
                  <a:pt x="22436" y="6524"/>
                  <a:pt x="22436" y="5923"/>
                  <a:pt x="22423" y="5648"/>
                </a:cubicBezTo>
                <a:cubicBezTo>
                  <a:pt x="22385" y="4969"/>
                  <a:pt x="22253" y="4301"/>
                  <a:pt x="22031" y="3660"/>
                </a:cubicBezTo>
                <a:cubicBezTo>
                  <a:pt x="21767" y="2899"/>
                  <a:pt x="21308" y="2023"/>
                  <a:pt x="20602" y="1587"/>
                </a:cubicBezTo>
                <a:cubicBezTo>
                  <a:pt x="19571" y="950"/>
                  <a:pt x="18162" y="698"/>
                  <a:pt x="17068" y="1321"/>
                </a:cubicBezTo>
                <a:cubicBezTo>
                  <a:pt x="16563" y="1608"/>
                  <a:pt x="16039" y="1998"/>
                  <a:pt x="15666" y="2442"/>
                </a:cubicBezTo>
                <a:cubicBezTo>
                  <a:pt x="15656" y="2455"/>
                  <a:pt x="15645" y="2465"/>
                  <a:pt x="15635" y="2473"/>
                </a:cubicBezTo>
                <a:cubicBezTo>
                  <a:pt x="15398" y="2748"/>
                  <a:pt x="14941" y="3540"/>
                  <a:pt x="14922" y="3888"/>
                </a:cubicBezTo>
                <a:cubicBezTo>
                  <a:pt x="15404" y="4083"/>
                  <a:pt x="15891" y="4272"/>
                  <a:pt x="16375" y="4462"/>
                </a:cubicBezTo>
                <a:cubicBezTo>
                  <a:pt x="16513" y="4290"/>
                  <a:pt x="16603" y="4060"/>
                  <a:pt x="16668" y="3857"/>
                </a:cubicBezTo>
                <a:cubicBezTo>
                  <a:pt x="16855" y="3255"/>
                  <a:pt x="16932" y="2786"/>
                  <a:pt x="17418" y="2331"/>
                </a:cubicBezTo>
                <a:cubicBezTo>
                  <a:pt x="17431" y="2320"/>
                  <a:pt x="17446" y="2310"/>
                  <a:pt x="17460" y="2304"/>
                </a:cubicBezTo>
                <a:cubicBezTo>
                  <a:pt x="18221" y="1706"/>
                  <a:pt x="19399" y="1509"/>
                  <a:pt x="20248" y="2033"/>
                </a:cubicBezTo>
                <a:cubicBezTo>
                  <a:pt x="21063" y="2538"/>
                  <a:pt x="21109" y="3666"/>
                  <a:pt x="21101" y="4521"/>
                </a:cubicBezTo>
                <a:cubicBezTo>
                  <a:pt x="21094" y="5034"/>
                  <a:pt x="21117" y="5544"/>
                  <a:pt x="21132" y="6057"/>
                </a:cubicBezTo>
                <a:cubicBezTo>
                  <a:pt x="21136" y="6254"/>
                  <a:pt x="21107" y="6485"/>
                  <a:pt x="21161" y="6675"/>
                </a:cubicBezTo>
                <a:cubicBezTo>
                  <a:pt x="21174" y="6717"/>
                  <a:pt x="21319" y="6765"/>
                  <a:pt x="21356" y="6776"/>
                </a:cubicBezTo>
                <a:cubicBezTo>
                  <a:pt x="21524" y="6822"/>
                  <a:pt x="21723" y="6835"/>
                  <a:pt x="21895" y="6832"/>
                </a:cubicBezTo>
                <a:cubicBezTo>
                  <a:pt x="22023" y="6830"/>
                  <a:pt x="22151" y="6820"/>
                  <a:pt x="22278" y="6799"/>
                </a:cubicBezTo>
                <a:close/>
                <a:moveTo>
                  <a:pt x="12108" y="2832"/>
                </a:moveTo>
                <a:cubicBezTo>
                  <a:pt x="12561" y="2916"/>
                  <a:pt x="13003" y="3056"/>
                  <a:pt x="13422" y="3251"/>
                </a:cubicBezTo>
                <a:cubicBezTo>
                  <a:pt x="13642" y="3349"/>
                  <a:pt x="13860" y="3446"/>
                  <a:pt x="14082" y="3540"/>
                </a:cubicBezTo>
                <a:cubicBezTo>
                  <a:pt x="14216" y="3178"/>
                  <a:pt x="14495" y="2677"/>
                  <a:pt x="14728" y="2331"/>
                </a:cubicBezTo>
                <a:cubicBezTo>
                  <a:pt x="13826" y="2214"/>
                  <a:pt x="12963" y="2534"/>
                  <a:pt x="12108" y="2832"/>
                </a:cubicBezTo>
                <a:close/>
                <a:moveTo>
                  <a:pt x="13944" y="4378"/>
                </a:moveTo>
                <a:cubicBezTo>
                  <a:pt x="13076" y="3959"/>
                  <a:pt x="12213" y="3540"/>
                  <a:pt x="11226" y="3536"/>
                </a:cubicBezTo>
                <a:cubicBezTo>
                  <a:pt x="10806" y="3536"/>
                  <a:pt x="9857" y="3425"/>
                  <a:pt x="9515" y="3672"/>
                </a:cubicBezTo>
                <a:cubicBezTo>
                  <a:pt x="9438" y="3731"/>
                  <a:pt x="9339" y="3758"/>
                  <a:pt x="9243" y="3743"/>
                </a:cubicBezTo>
                <a:cubicBezTo>
                  <a:pt x="8904" y="3873"/>
                  <a:pt x="8572" y="4020"/>
                  <a:pt x="8250" y="4186"/>
                </a:cubicBezTo>
                <a:cubicBezTo>
                  <a:pt x="8457" y="4196"/>
                  <a:pt x="8665" y="4215"/>
                  <a:pt x="8857" y="4238"/>
                </a:cubicBezTo>
                <a:cubicBezTo>
                  <a:pt x="9484" y="4305"/>
                  <a:pt x="10113" y="4412"/>
                  <a:pt x="10731" y="4531"/>
                </a:cubicBezTo>
                <a:cubicBezTo>
                  <a:pt x="12284" y="4835"/>
                  <a:pt x="13835" y="5242"/>
                  <a:pt x="15348" y="5705"/>
                </a:cubicBezTo>
                <a:cubicBezTo>
                  <a:pt x="17201" y="6273"/>
                  <a:pt x="21132" y="7595"/>
                  <a:pt x="22457" y="9010"/>
                </a:cubicBezTo>
                <a:cubicBezTo>
                  <a:pt x="23123" y="9723"/>
                  <a:pt x="23064" y="10770"/>
                  <a:pt x="22947" y="11665"/>
                </a:cubicBezTo>
                <a:cubicBezTo>
                  <a:pt x="22727" y="13346"/>
                  <a:pt x="22394" y="14989"/>
                  <a:pt x="22002" y="16634"/>
                </a:cubicBezTo>
                <a:cubicBezTo>
                  <a:pt x="21763" y="17638"/>
                  <a:pt x="21507" y="18636"/>
                  <a:pt x="21258" y="19635"/>
                </a:cubicBezTo>
                <a:cubicBezTo>
                  <a:pt x="21646" y="19367"/>
                  <a:pt x="22176" y="19130"/>
                  <a:pt x="22526" y="18971"/>
                </a:cubicBezTo>
                <a:cubicBezTo>
                  <a:pt x="22922" y="17781"/>
                  <a:pt x="23001" y="16508"/>
                  <a:pt x="23423" y="15320"/>
                </a:cubicBezTo>
                <a:cubicBezTo>
                  <a:pt x="23781" y="14310"/>
                  <a:pt x="24066" y="13304"/>
                  <a:pt x="24106" y="12225"/>
                </a:cubicBezTo>
                <a:cubicBezTo>
                  <a:pt x="24148" y="11087"/>
                  <a:pt x="24087" y="9446"/>
                  <a:pt x="23286" y="8536"/>
                </a:cubicBezTo>
                <a:cubicBezTo>
                  <a:pt x="23069" y="8291"/>
                  <a:pt x="22817" y="8117"/>
                  <a:pt x="22519" y="7977"/>
                </a:cubicBezTo>
                <a:cubicBezTo>
                  <a:pt x="22306" y="7876"/>
                  <a:pt x="22069" y="7805"/>
                  <a:pt x="21859" y="7700"/>
                </a:cubicBezTo>
                <a:cubicBezTo>
                  <a:pt x="21273" y="7740"/>
                  <a:pt x="20524" y="7652"/>
                  <a:pt x="20321" y="7023"/>
                </a:cubicBezTo>
                <a:cubicBezTo>
                  <a:pt x="20285" y="7009"/>
                  <a:pt x="20250" y="6994"/>
                  <a:pt x="20220" y="6981"/>
                </a:cubicBezTo>
                <a:cubicBezTo>
                  <a:pt x="20063" y="6921"/>
                  <a:pt x="19908" y="6856"/>
                  <a:pt x="19753" y="6793"/>
                </a:cubicBezTo>
                <a:cubicBezTo>
                  <a:pt x="19286" y="6602"/>
                  <a:pt x="18823" y="6407"/>
                  <a:pt x="18357" y="6216"/>
                </a:cubicBezTo>
                <a:cubicBezTo>
                  <a:pt x="17934" y="6040"/>
                  <a:pt x="17511" y="5864"/>
                  <a:pt x="17087" y="5688"/>
                </a:cubicBezTo>
                <a:cubicBezTo>
                  <a:pt x="16867" y="5598"/>
                  <a:pt x="16645" y="5502"/>
                  <a:pt x="16423" y="5416"/>
                </a:cubicBezTo>
                <a:cubicBezTo>
                  <a:pt x="16065" y="5523"/>
                  <a:pt x="15432" y="5326"/>
                  <a:pt x="15126" y="5213"/>
                </a:cubicBezTo>
                <a:cubicBezTo>
                  <a:pt x="14849" y="5110"/>
                  <a:pt x="14032" y="4781"/>
                  <a:pt x="13944" y="4380"/>
                </a:cubicBezTo>
                <a:close/>
                <a:moveTo>
                  <a:pt x="26493" y="11024"/>
                </a:moveTo>
                <a:cubicBezTo>
                  <a:pt x="26388" y="11827"/>
                  <a:pt x="26227" y="12575"/>
                  <a:pt x="26118" y="13128"/>
                </a:cubicBezTo>
                <a:cubicBezTo>
                  <a:pt x="26017" y="13642"/>
                  <a:pt x="25244" y="13442"/>
                  <a:pt x="25342" y="12944"/>
                </a:cubicBezTo>
                <a:cubicBezTo>
                  <a:pt x="25613" y="11577"/>
                  <a:pt x="26478" y="7887"/>
                  <a:pt x="24793" y="7141"/>
                </a:cubicBezTo>
                <a:cubicBezTo>
                  <a:pt x="24315" y="6927"/>
                  <a:pt x="24689" y="6225"/>
                  <a:pt x="25158" y="6432"/>
                </a:cubicBezTo>
                <a:cubicBezTo>
                  <a:pt x="26101" y="6849"/>
                  <a:pt x="26480" y="7803"/>
                  <a:pt x="26575" y="8897"/>
                </a:cubicBezTo>
                <a:cubicBezTo>
                  <a:pt x="26562" y="8576"/>
                  <a:pt x="26537" y="8249"/>
                  <a:pt x="26497" y="7922"/>
                </a:cubicBezTo>
                <a:cubicBezTo>
                  <a:pt x="26172" y="6839"/>
                  <a:pt x="25365" y="6151"/>
                  <a:pt x="24397" y="5630"/>
                </a:cubicBezTo>
                <a:cubicBezTo>
                  <a:pt x="24257" y="5552"/>
                  <a:pt x="24112" y="5479"/>
                  <a:pt x="23968" y="5407"/>
                </a:cubicBezTo>
                <a:cubicBezTo>
                  <a:pt x="23924" y="5395"/>
                  <a:pt x="23882" y="5376"/>
                  <a:pt x="23844" y="5347"/>
                </a:cubicBezTo>
                <a:cubicBezTo>
                  <a:pt x="23620" y="5242"/>
                  <a:pt x="23395" y="5139"/>
                  <a:pt x="23167" y="5045"/>
                </a:cubicBezTo>
                <a:cubicBezTo>
                  <a:pt x="23230" y="5573"/>
                  <a:pt x="23263" y="6160"/>
                  <a:pt x="23163" y="6650"/>
                </a:cubicBezTo>
                <a:cubicBezTo>
                  <a:pt x="23115" y="6877"/>
                  <a:pt x="23100" y="7059"/>
                  <a:pt x="23014" y="7235"/>
                </a:cubicBezTo>
                <a:cubicBezTo>
                  <a:pt x="24754" y="7841"/>
                  <a:pt x="25001" y="9628"/>
                  <a:pt x="24909" y="11292"/>
                </a:cubicBezTo>
                <a:cubicBezTo>
                  <a:pt x="24938" y="12524"/>
                  <a:pt x="24818" y="13732"/>
                  <a:pt x="24412" y="14899"/>
                </a:cubicBezTo>
                <a:cubicBezTo>
                  <a:pt x="23999" y="16087"/>
                  <a:pt x="23819" y="17338"/>
                  <a:pt x="23486" y="18550"/>
                </a:cubicBezTo>
                <a:cubicBezTo>
                  <a:pt x="23959" y="18357"/>
                  <a:pt x="24445" y="18193"/>
                  <a:pt x="24946" y="18097"/>
                </a:cubicBezTo>
                <a:cubicBezTo>
                  <a:pt x="25018" y="18082"/>
                  <a:pt x="25089" y="18074"/>
                  <a:pt x="25160" y="18070"/>
                </a:cubicBezTo>
                <a:cubicBezTo>
                  <a:pt x="25372" y="16402"/>
                  <a:pt x="25803" y="14794"/>
                  <a:pt x="26143" y="13151"/>
                </a:cubicBezTo>
                <a:cubicBezTo>
                  <a:pt x="26290" y="12434"/>
                  <a:pt x="26413" y="11728"/>
                  <a:pt x="26491" y="11024"/>
                </a:cubicBezTo>
                <a:close/>
                <a:moveTo>
                  <a:pt x="18567" y="2622"/>
                </a:moveTo>
                <a:cubicBezTo>
                  <a:pt x="19066" y="2784"/>
                  <a:pt x="19562" y="2937"/>
                  <a:pt x="20065" y="3090"/>
                </a:cubicBezTo>
                <a:cubicBezTo>
                  <a:pt x="19814" y="2543"/>
                  <a:pt x="19363" y="2398"/>
                  <a:pt x="18670" y="2591"/>
                </a:cubicBezTo>
                <a:cubicBezTo>
                  <a:pt x="18636" y="2601"/>
                  <a:pt x="18603" y="2610"/>
                  <a:pt x="18567" y="2622"/>
                </a:cubicBezTo>
                <a:close/>
                <a:moveTo>
                  <a:pt x="24860" y="4978"/>
                </a:moveTo>
                <a:cubicBezTo>
                  <a:pt x="25774" y="5506"/>
                  <a:pt x="26644" y="6164"/>
                  <a:pt x="27090" y="7149"/>
                </a:cubicBezTo>
                <a:cubicBezTo>
                  <a:pt x="27493" y="6791"/>
                  <a:pt x="27968" y="6485"/>
                  <a:pt x="28425" y="6218"/>
                </a:cubicBezTo>
                <a:cubicBezTo>
                  <a:pt x="29111" y="5820"/>
                  <a:pt x="29892" y="5542"/>
                  <a:pt x="30682" y="5573"/>
                </a:cubicBezTo>
                <a:cubicBezTo>
                  <a:pt x="30043" y="5108"/>
                  <a:pt x="29314" y="4781"/>
                  <a:pt x="28543" y="4613"/>
                </a:cubicBezTo>
                <a:cubicBezTo>
                  <a:pt x="27304" y="4355"/>
                  <a:pt x="25992" y="4393"/>
                  <a:pt x="24860" y="4978"/>
                </a:cubicBezTo>
                <a:close/>
                <a:moveTo>
                  <a:pt x="26837" y="18590"/>
                </a:moveTo>
                <a:cubicBezTo>
                  <a:pt x="26677" y="18216"/>
                  <a:pt x="26560" y="17825"/>
                  <a:pt x="26518" y="17420"/>
                </a:cubicBezTo>
                <a:cubicBezTo>
                  <a:pt x="26371" y="16024"/>
                  <a:pt x="26648" y="14511"/>
                  <a:pt x="27323" y="13279"/>
                </a:cubicBezTo>
                <a:cubicBezTo>
                  <a:pt x="27935" y="12160"/>
                  <a:pt x="28857" y="11378"/>
                  <a:pt x="29806" y="10559"/>
                </a:cubicBezTo>
                <a:cubicBezTo>
                  <a:pt x="30605" y="9869"/>
                  <a:pt x="32032" y="8811"/>
                  <a:pt x="31967" y="7631"/>
                </a:cubicBezTo>
                <a:cubicBezTo>
                  <a:pt x="31948" y="7315"/>
                  <a:pt x="31862" y="7006"/>
                  <a:pt x="31713" y="6728"/>
                </a:cubicBezTo>
                <a:cubicBezTo>
                  <a:pt x="31583" y="6644"/>
                  <a:pt x="31449" y="6571"/>
                  <a:pt x="31309" y="6508"/>
                </a:cubicBezTo>
                <a:cubicBezTo>
                  <a:pt x="30215" y="6009"/>
                  <a:pt x="29136" y="6640"/>
                  <a:pt x="28264" y="7281"/>
                </a:cubicBezTo>
                <a:cubicBezTo>
                  <a:pt x="27958" y="7507"/>
                  <a:pt x="27625" y="7744"/>
                  <a:pt x="27361" y="8023"/>
                </a:cubicBezTo>
                <a:cubicBezTo>
                  <a:pt x="27514" y="8813"/>
                  <a:pt x="27472" y="9658"/>
                  <a:pt x="27392" y="10452"/>
                </a:cubicBezTo>
                <a:cubicBezTo>
                  <a:pt x="27266" y="11707"/>
                  <a:pt x="27115" y="12969"/>
                  <a:pt x="26841" y="14201"/>
                </a:cubicBezTo>
                <a:cubicBezTo>
                  <a:pt x="26547" y="15532"/>
                  <a:pt x="26145" y="16844"/>
                  <a:pt x="25954" y="18196"/>
                </a:cubicBezTo>
                <a:cubicBezTo>
                  <a:pt x="26256" y="18294"/>
                  <a:pt x="26550" y="18437"/>
                  <a:pt x="26835" y="18587"/>
                </a:cubicBezTo>
                <a:close/>
                <a:moveTo>
                  <a:pt x="23546" y="20643"/>
                </a:moveTo>
                <a:cubicBezTo>
                  <a:pt x="24781" y="20356"/>
                  <a:pt x="26024" y="20103"/>
                  <a:pt x="27243" y="19753"/>
                </a:cubicBezTo>
                <a:cubicBezTo>
                  <a:pt x="26604" y="19413"/>
                  <a:pt x="25959" y="19116"/>
                  <a:pt x="25244" y="18954"/>
                </a:cubicBezTo>
                <a:cubicBezTo>
                  <a:pt x="25001" y="18933"/>
                  <a:pt x="24756" y="18963"/>
                  <a:pt x="24525" y="19042"/>
                </a:cubicBezTo>
                <a:cubicBezTo>
                  <a:pt x="23689" y="19417"/>
                  <a:pt x="22838" y="19730"/>
                  <a:pt x="22016" y="20130"/>
                </a:cubicBezTo>
                <a:cubicBezTo>
                  <a:pt x="22213" y="20199"/>
                  <a:pt x="22410" y="20274"/>
                  <a:pt x="22589" y="20339"/>
                </a:cubicBezTo>
                <a:cubicBezTo>
                  <a:pt x="22794" y="20413"/>
                  <a:pt x="23001" y="20484"/>
                  <a:pt x="23211" y="20551"/>
                </a:cubicBezTo>
                <a:cubicBezTo>
                  <a:pt x="23293" y="20578"/>
                  <a:pt x="23450" y="20631"/>
                  <a:pt x="23546" y="20643"/>
                </a:cubicBezTo>
                <a:close/>
                <a:moveTo>
                  <a:pt x="28291" y="20979"/>
                </a:moveTo>
                <a:cubicBezTo>
                  <a:pt x="27868" y="22590"/>
                  <a:pt x="27572" y="24248"/>
                  <a:pt x="27201" y="25872"/>
                </a:cubicBezTo>
                <a:cubicBezTo>
                  <a:pt x="27029" y="26625"/>
                  <a:pt x="26858" y="27375"/>
                  <a:pt x="26734" y="28138"/>
                </a:cubicBezTo>
                <a:cubicBezTo>
                  <a:pt x="26897" y="28052"/>
                  <a:pt x="27061" y="27962"/>
                  <a:pt x="27197" y="27848"/>
                </a:cubicBezTo>
                <a:cubicBezTo>
                  <a:pt x="27769" y="27375"/>
                  <a:pt x="28352" y="26859"/>
                  <a:pt x="28756" y="26231"/>
                </a:cubicBezTo>
                <a:cubicBezTo>
                  <a:pt x="29785" y="24625"/>
                  <a:pt x="29553" y="22986"/>
                  <a:pt x="28580" y="21423"/>
                </a:cubicBezTo>
                <a:cubicBezTo>
                  <a:pt x="28486" y="21272"/>
                  <a:pt x="28390" y="21123"/>
                  <a:pt x="28291" y="20977"/>
                </a:cubicBezTo>
                <a:close/>
                <a:moveTo>
                  <a:pt x="24877" y="30456"/>
                </a:moveTo>
                <a:cubicBezTo>
                  <a:pt x="25277" y="30145"/>
                  <a:pt x="25527" y="29764"/>
                  <a:pt x="25690" y="29257"/>
                </a:cubicBezTo>
                <a:cubicBezTo>
                  <a:pt x="25632" y="29139"/>
                  <a:pt x="25640" y="28999"/>
                  <a:pt x="25711" y="28888"/>
                </a:cubicBezTo>
                <a:cubicBezTo>
                  <a:pt x="25745" y="28833"/>
                  <a:pt x="25783" y="28783"/>
                  <a:pt x="25824" y="28735"/>
                </a:cubicBezTo>
                <a:cubicBezTo>
                  <a:pt x="25889" y="28412"/>
                  <a:pt x="25933" y="28085"/>
                  <a:pt x="25975" y="27758"/>
                </a:cubicBezTo>
                <a:cubicBezTo>
                  <a:pt x="26097" y="26847"/>
                  <a:pt x="26332" y="25956"/>
                  <a:pt x="26547" y="25061"/>
                </a:cubicBezTo>
                <a:cubicBezTo>
                  <a:pt x="26250" y="25287"/>
                  <a:pt x="25915" y="25459"/>
                  <a:pt x="25544" y="25518"/>
                </a:cubicBezTo>
                <a:cubicBezTo>
                  <a:pt x="25606" y="27203"/>
                  <a:pt x="25036" y="28800"/>
                  <a:pt x="24877" y="30456"/>
                </a:cubicBezTo>
                <a:close/>
                <a:moveTo>
                  <a:pt x="26321" y="30070"/>
                </a:moveTo>
                <a:cubicBezTo>
                  <a:pt x="27541" y="30259"/>
                  <a:pt x="28870" y="30525"/>
                  <a:pt x="30072" y="30246"/>
                </a:cubicBezTo>
                <a:cubicBezTo>
                  <a:pt x="31833" y="29837"/>
                  <a:pt x="32659" y="28159"/>
                  <a:pt x="32577" y="26461"/>
                </a:cubicBezTo>
                <a:cubicBezTo>
                  <a:pt x="32499" y="24841"/>
                  <a:pt x="31954" y="23305"/>
                  <a:pt x="31489" y="21769"/>
                </a:cubicBezTo>
                <a:cubicBezTo>
                  <a:pt x="31064" y="20367"/>
                  <a:pt x="30320" y="19034"/>
                  <a:pt x="30129" y="17565"/>
                </a:cubicBezTo>
                <a:cubicBezTo>
                  <a:pt x="30033" y="16802"/>
                  <a:pt x="30148" y="16091"/>
                  <a:pt x="30452" y="15387"/>
                </a:cubicBezTo>
                <a:cubicBezTo>
                  <a:pt x="31269" y="13493"/>
                  <a:pt x="33195" y="12149"/>
                  <a:pt x="33229" y="9930"/>
                </a:cubicBezTo>
                <a:cubicBezTo>
                  <a:pt x="33239" y="9207"/>
                  <a:pt x="33090" y="8465"/>
                  <a:pt x="32738" y="7832"/>
                </a:cubicBezTo>
                <a:cubicBezTo>
                  <a:pt x="32541" y="9431"/>
                  <a:pt x="30718" y="10787"/>
                  <a:pt x="29588" y="11797"/>
                </a:cubicBezTo>
                <a:cubicBezTo>
                  <a:pt x="28155" y="13084"/>
                  <a:pt x="27180" y="14853"/>
                  <a:pt x="27270" y="16819"/>
                </a:cubicBezTo>
                <a:cubicBezTo>
                  <a:pt x="27340" y="18309"/>
                  <a:pt x="29249" y="20754"/>
                  <a:pt x="29884" y="22217"/>
                </a:cubicBezTo>
                <a:cubicBezTo>
                  <a:pt x="30466" y="23563"/>
                  <a:pt x="30383" y="25170"/>
                  <a:pt x="29586" y="26413"/>
                </a:cubicBezTo>
                <a:cubicBezTo>
                  <a:pt x="29146" y="27100"/>
                  <a:pt x="28603" y="27716"/>
                  <a:pt x="27975" y="28238"/>
                </a:cubicBezTo>
                <a:cubicBezTo>
                  <a:pt x="27713" y="28454"/>
                  <a:pt x="27453" y="28668"/>
                  <a:pt x="27176" y="28863"/>
                </a:cubicBezTo>
                <a:cubicBezTo>
                  <a:pt x="27015" y="28978"/>
                  <a:pt x="26776" y="29070"/>
                  <a:pt x="26581" y="29175"/>
                </a:cubicBezTo>
                <a:cubicBezTo>
                  <a:pt x="26529" y="29481"/>
                  <a:pt x="26453" y="29789"/>
                  <a:pt x="26321" y="30070"/>
                </a:cubicBezTo>
                <a:close/>
                <a:moveTo>
                  <a:pt x="2868" y="16817"/>
                </a:moveTo>
                <a:cubicBezTo>
                  <a:pt x="5500" y="17466"/>
                  <a:pt x="8095" y="18267"/>
                  <a:pt x="10635" y="19212"/>
                </a:cubicBezTo>
                <a:cubicBezTo>
                  <a:pt x="12967" y="20080"/>
                  <a:pt x="15245" y="21071"/>
                  <a:pt x="17486" y="22154"/>
                </a:cubicBezTo>
                <a:cubicBezTo>
                  <a:pt x="17733" y="21951"/>
                  <a:pt x="17984" y="21754"/>
                  <a:pt x="18246" y="21572"/>
                </a:cubicBezTo>
                <a:cubicBezTo>
                  <a:pt x="17706" y="21048"/>
                  <a:pt x="16469" y="20398"/>
                  <a:pt x="15895" y="20101"/>
                </a:cubicBezTo>
                <a:cubicBezTo>
                  <a:pt x="14461" y="19357"/>
                  <a:pt x="12961" y="18692"/>
                  <a:pt x="11465" y="18087"/>
                </a:cubicBezTo>
                <a:cubicBezTo>
                  <a:pt x="10010" y="17498"/>
                  <a:pt x="8510" y="16942"/>
                  <a:pt x="7001" y="16502"/>
                </a:cubicBezTo>
                <a:cubicBezTo>
                  <a:pt x="6269" y="16288"/>
                  <a:pt x="4825" y="15884"/>
                  <a:pt x="4060" y="15978"/>
                </a:cubicBezTo>
                <a:cubicBezTo>
                  <a:pt x="3689" y="16100"/>
                  <a:pt x="3195" y="16483"/>
                  <a:pt x="2868" y="16817"/>
                </a:cubicBezTo>
                <a:close/>
                <a:moveTo>
                  <a:pt x="19625" y="22194"/>
                </a:moveTo>
                <a:cubicBezTo>
                  <a:pt x="19996" y="20834"/>
                  <a:pt x="20461" y="19501"/>
                  <a:pt x="20801" y="18131"/>
                </a:cubicBezTo>
                <a:cubicBezTo>
                  <a:pt x="20281" y="17957"/>
                  <a:pt x="19801" y="17697"/>
                  <a:pt x="19309" y="17458"/>
                </a:cubicBezTo>
                <a:cubicBezTo>
                  <a:pt x="19194" y="18055"/>
                  <a:pt x="18955" y="18986"/>
                  <a:pt x="18596" y="19313"/>
                </a:cubicBezTo>
                <a:cubicBezTo>
                  <a:pt x="18284" y="19593"/>
                  <a:pt x="17414" y="19352"/>
                  <a:pt x="17066" y="19237"/>
                </a:cubicBezTo>
                <a:cubicBezTo>
                  <a:pt x="16700" y="19118"/>
                  <a:pt x="15828" y="18780"/>
                  <a:pt x="15798" y="18317"/>
                </a:cubicBezTo>
                <a:cubicBezTo>
                  <a:pt x="15775" y="17961"/>
                  <a:pt x="16155" y="16894"/>
                  <a:pt x="16371" y="16358"/>
                </a:cubicBezTo>
                <a:cubicBezTo>
                  <a:pt x="16262" y="16326"/>
                  <a:pt x="16148" y="16295"/>
                  <a:pt x="16037" y="16263"/>
                </a:cubicBezTo>
                <a:cubicBezTo>
                  <a:pt x="14191" y="15756"/>
                  <a:pt x="12324" y="15326"/>
                  <a:pt x="10473" y="14838"/>
                </a:cubicBezTo>
                <a:cubicBezTo>
                  <a:pt x="10150" y="14754"/>
                  <a:pt x="9830" y="14677"/>
                  <a:pt x="9507" y="14599"/>
                </a:cubicBezTo>
                <a:cubicBezTo>
                  <a:pt x="9440" y="15134"/>
                  <a:pt x="9247" y="15695"/>
                  <a:pt x="8912" y="16119"/>
                </a:cubicBezTo>
                <a:cubicBezTo>
                  <a:pt x="11687" y="17148"/>
                  <a:pt x="18104" y="19440"/>
                  <a:pt x="19426" y="21739"/>
                </a:cubicBezTo>
                <a:cubicBezTo>
                  <a:pt x="19506" y="21884"/>
                  <a:pt x="19573" y="22037"/>
                  <a:pt x="19625" y="22194"/>
                </a:cubicBezTo>
                <a:close/>
                <a:moveTo>
                  <a:pt x="5944" y="15251"/>
                </a:moveTo>
                <a:cubicBezTo>
                  <a:pt x="5984" y="14719"/>
                  <a:pt x="6259" y="14151"/>
                  <a:pt x="6496" y="13669"/>
                </a:cubicBezTo>
                <a:cubicBezTo>
                  <a:pt x="6238" y="13549"/>
                  <a:pt x="5988" y="13415"/>
                  <a:pt x="5747" y="13264"/>
                </a:cubicBezTo>
                <a:cubicBezTo>
                  <a:pt x="5418" y="13059"/>
                  <a:pt x="5085" y="12872"/>
                  <a:pt x="4775" y="12644"/>
                </a:cubicBezTo>
                <a:cubicBezTo>
                  <a:pt x="4601" y="13478"/>
                  <a:pt x="4442" y="14314"/>
                  <a:pt x="4324" y="15155"/>
                </a:cubicBezTo>
                <a:cubicBezTo>
                  <a:pt x="4865" y="15127"/>
                  <a:pt x="5410" y="15159"/>
                  <a:pt x="5944" y="15249"/>
                </a:cubicBezTo>
                <a:close/>
                <a:moveTo>
                  <a:pt x="8130" y="15832"/>
                </a:moveTo>
                <a:cubicBezTo>
                  <a:pt x="8233" y="15754"/>
                  <a:pt x="8319" y="15655"/>
                  <a:pt x="8382" y="15544"/>
                </a:cubicBezTo>
                <a:cubicBezTo>
                  <a:pt x="8581" y="15197"/>
                  <a:pt x="8698" y="14809"/>
                  <a:pt x="8727" y="14409"/>
                </a:cubicBezTo>
                <a:cubicBezTo>
                  <a:pt x="8222" y="14281"/>
                  <a:pt x="7719" y="14140"/>
                  <a:pt x="7229" y="13966"/>
                </a:cubicBezTo>
                <a:cubicBezTo>
                  <a:pt x="7013" y="14367"/>
                  <a:pt x="6678" y="14987"/>
                  <a:pt x="6716" y="15408"/>
                </a:cubicBezTo>
                <a:cubicBezTo>
                  <a:pt x="7193" y="15526"/>
                  <a:pt x="7665" y="15670"/>
                  <a:pt x="8130" y="15834"/>
                </a:cubicBezTo>
                <a:close/>
                <a:moveTo>
                  <a:pt x="4259" y="27425"/>
                </a:moveTo>
                <a:cubicBezTo>
                  <a:pt x="5492" y="27953"/>
                  <a:pt x="6703" y="28538"/>
                  <a:pt x="7927" y="29083"/>
                </a:cubicBezTo>
                <a:cubicBezTo>
                  <a:pt x="9189" y="29647"/>
                  <a:pt x="10494" y="30196"/>
                  <a:pt x="11827" y="30571"/>
                </a:cubicBezTo>
                <a:cubicBezTo>
                  <a:pt x="12020" y="30623"/>
                  <a:pt x="12215" y="30680"/>
                  <a:pt x="12410" y="30732"/>
                </a:cubicBezTo>
                <a:cubicBezTo>
                  <a:pt x="13181" y="30661"/>
                  <a:pt x="13858" y="30388"/>
                  <a:pt x="14419" y="29846"/>
                </a:cubicBezTo>
                <a:cubicBezTo>
                  <a:pt x="15226" y="29066"/>
                  <a:pt x="15639" y="27884"/>
                  <a:pt x="15910" y="26822"/>
                </a:cubicBezTo>
                <a:cubicBezTo>
                  <a:pt x="16109" y="26036"/>
                  <a:pt x="16247" y="25241"/>
                  <a:pt x="16415" y="24451"/>
                </a:cubicBezTo>
                <a:cubicBezTo>
                  <a:pt x="16526" y="23921"/>
                  <a:pt x="16670" y="23269"/>
                  <a:pt x="16918" y="22762"/>
                </a:cubicBezTo>
                <a:cubicBezTo>
                  <a:pt x="14723" y="21700"/>
                  <a:pt x="12458" y="20729"/>
                  <a:pt x="10180" y="19862"/>
                </a:cubicBezTo>
                <a:cubicBezTo>
                  <a:pt x="8807" y="19340"/>
                  <a:pt x="7418" y="18851"/>
                  <a:pt x="6014" y="18424"/>
                </a:cubicBezTo>
                <a:cubicBezTo>
                  <a:pt x="4823" y="18063"/>
                  <a:pt x="3599" y="17734"/>
                  <a:pt x="2373" y="17512"/>
                </a:cubicBezTo>
                <a:cubicBezTo>
                  <a:pt x="2273" y="17730"/>
                  <a:pt x="2193" y="18001"/>
                  <a:pt x="2128" y="18214"/>
                </a:cubicBezTo>
                <a:cubicBezTo>
                  <a:pt x="2009" y="18621"/>
                  <a:pt x="1906" y="19036"/>
                  <a:pt x="1809" y="19451"/>
                </a:cubicBezTo>
                <a:cubicBezTo>
                  <a:pt x="1648" y="20138"/>
                  <a:pt x="1504" y="20832"/>
                  <a:pt x="1371" y="21526"/>
                </a:cubicBezTo>
                <a:cubicBezTo>
                  <a:pt x="1103" y="22940"/>
                  <a:pt x="1271" y="24338"/>
                  <a:pt x="2099" y="25541"/>
                </a:cubicBezTo>
                <a:cubicBezTo>
                  <a:pt x="2650" y="26340"/>
                  <a:pt x="3419" y="26958"/>
                  <a:pt x="4264" y="27425"/>
                </a:cubicBezTo>
                <a:close/>
                <a:moveTo>
                  <a:pt x="13694" y="24034"/>
                </a:moveTo>
                <a:cubicBezTo>
                  <a:pt x="13288" y="24409"/>
                  <a:pt x="12856" y="24732"/>
                  <a:pt x="12565" y="25227"/>
                </a:cubicBezTo>
                <a:cubicBezTo>
                  <a:pt x="12475" y="25375"/>
                  <a:pt x="12464" y="25633"/>
                  <a:pt x="12596" y="25761"/>
                </a:cubicBezTo>
                <a:cubicBezTo>
                  <a:pt x="12961" y="26203"/>
                  <a:pt x="13717" y="26845"/>
                  <a:pt x="14319" y="26513"/>
                </a:cubicBezTo>
                <a:cubicBezTo>
                  <a:pt x="14566" y="26375"/>
                  <a:pt x="14786" y="25455"/>
                  <a:pt x="14857" y="25185"/>
                </a:cubicBezTo>
                <a:cubicBezTo>
                  <a:pt x="14910" y="24986"/>
                  <a:pt x="15157" y="24017"/>
                  <a:pt x="15128" y="23843"/>
                </a:cubicBezTo>
                <a:cubicBezTo>
                  <a:pt x="15128" y="23835"/>
                  <a:pt x="15128" y="23831"/>
                  <a:pt x="15126" y="23825"/>
                </a:cubicBezTo>
                <a:cubicBezTo>
                  <a:pt x="15073" y="23626"/>
                  <a:pt x="14642" y="23464"/>
                  <a:pt x="14472" y="23395"/>
                </a:cubicBezTo>
                <a:cubicBezTo>
                  <a:pt x="14025" y="23206"/>
                  <a:pt x="13560" y="23045"/>
                  <a:pt x="13101" y="22888"/>
                </a:cubicBezTo>
                <a:cubicBezTo>
                  <a:pt x="11750" y="22423"/>
                  <a:pt x="10381" y="21995"/>
                  <a:pt x="9015" y="21570"/>
                </a:cubicBezTo>
                <a:cubicBezTo>
                  <a:pt x="7753" y="21178"/>
                  <a:pt x="6489" y="20790"/>
                  <a:pt x="5228" y="20394"/>
                </a:cubicBezTo>
                <a:cubicBezTo>
                  <a:pt x="4764" y="20249"/>
                  <a:pt x="4303" y="20105"/>
                  <a:pt x="3842" y="19952"/>
                </a:cubicBezTo>
                <a:cubicBezTo>
                  <a:pt x="3599" y="19870"/>
                  <a:pt x="3318" y="19784"/>
                  <a:pt x="3084" y="19679"/>
                </a:cubicBezTo>
                <a:cubicBezTo>
                  <a:pt x="2614" y="19470"/>
                  <a:pt x="2222" y="20235"/>
                  <a:pt x="2702" y="20448"/>
                </a:cubicBezTo>
                <a:cubicBezTo>
                  <a:pt x="3543" y="20821"/>
                  <a:pt x="4427" y="21136"/>
                  <a:pt x="5297" y="21436"/>
                </a:cubicBezTo>
                <a:cubicBezTo>
                  <a:pt x="6372" y="21804"/>
                  <a:pt x="7453" y="22150"/>
                  <a:pt x="8539" y="22483"/>
                </a:cubicBezTo>
                <a:cubicBezTo>
                  <a:pt x="10253" y="23014"/>
                  <a:pt x="11976" y="23517"/>
                  <a:pt x="13692" y="24034"/>
                </a:cubicBezTo>
                <a:close/>
                <a:moveTo>
                  <a:pt x="8516" y="23286"/>
                </a:moveTo>
                <a:cubicBezTo>
                  <a:pt x="7701" y="23188"/>
                  <a:pt x="7080" y="23246"/>
                  <a:pt x="6558" y="23955"/>
                </a:cubicBezTo>
                <a:cubicBezTo>
                  <a:pt x="6269" y="24349"/>
                  <a:pt x="6083" y="24868"/>
                  <a:pt x="6104" y="25359"/>
                </a:cubicBezTo>
                <a:cubicBezTo>
                  <a:pt x="6160" y="26620"/>
                  <a:pt x="7650" y="27582"/>
                  <a:pt x="8820" y="27077"/>
                </a:cubicBezTo>
                <a:cubicBezTo>
                  <a:pt x="9738" y="26681"/>
                  <a:pt x="10100" y="25579"/>
                  <a:pt x="9956" y="24646"/>
                </a:cubicBezTo>
                <a:cubicBezTo>
                  <a:pt x="9836" y="23883"/>
                  <a:pt x="9268" y="23376"/>
                  <a:pt x="8516" y="23284"/>
                </a:cubicBezTo>
                <a:close/>
                <a:moveTo>
                  <a:pt x="14166" y="24629"/>
                </a:moveTo>
                <a:cubicBezTo>
                  <a:pt x="13914" y="24891"/>
                  <a:pt x="13655" y="25141"/>
                  <a:pt x="13403" y="25405"/>
                </a:cubicBezTo>
                <a:cubicBezTo>
                  <a:pt x="13529" y="25518"/>
                  <a:pt x="13833" y="25694"/>
                  <a:pt x="13898" y="25736"/>
                </a:cubicBezTo>
                <a:lnTo>
                  <a:pt x="13927" y="25755"/>
                </a:lnTo>
                <a:cubicBezTo>
                  <a:pt x="13933" y="25730"/>
                  <a:pt x="13940" y="25707"/>
                  <a:pt x="13944" y="25692"/>
                </a:cubicBezTo>
                <a:cubicBezTo>
                  <a:pt x="14013" y="25430"/>
                  <a:pt x="14065" y="25149"/>
                  <a:pt x="14118" y="24885"/>
                </a:cubicBezTo>
                <a:cubicBezTo>
                  <a:pt x="14134" y="24799"/>
                  <a:pt x="14149" y="24715"/>
                  <a:pt x="14166" y="24629"/>
                </a:cubicBezTo>
                <a:close/>
                <a:moveTo>
                  <a:pt x="7061" y="25832"/>
                </a:moveTo>
                <a:cubicBezTo>
                  <a:pt x="7413" y="26346"/>
                  <a:pt x="8315" y="26660"/>
                  <a:pt x="8795" y="26147"/>
                </a:cubicBezTo>
                <a:cubicBezTo>
                  <a:pt x="9149" y="25767"/>
                  <a:pt x="9300" y="25145"/>
                  <a:pt x="9138" y="24650"/>
                </a:cubicBezTo>
                <a:cubicBezTo>
                  <a:pt x="8977" y="24156"/>
                  <a:pt x="8237" y="23992"/>
                  <a:pt x="7778" y="24122"/>
                </a:cubicBezTo>
                <a:cubicBezTo>
                  <a:pt x="7028" y="24334"/>
                  <a:pt x="6693" y="25143"/>
                  <a:pt x="7061" y="25832"/>
                </a:cubicBezTo>
                <a:close/>
                <a:moveTo>
                  <a:pt x="18561" y="17125"/>
                </a:moveTo>
                <a:cubicBezTo>
                  <a:pt x="18089" y="16930"/>
                  <a:pt x="17611" y="16754"/>
                  <a:pt x="17129" y="16594"/>
                </a:cubicBezTo>
                <a:cubicBezTo>
                  <a:pt x="16913" y="17070"/>
                  <a:pt x="16698" y="17617"/>
                  <a:pt x="16607" y="18122"/>
                </a:cubicBezTo>
                <a:cubicBezTo>
                  <a:pt x="16729" y="18250"/>
                  <a:pt x="17198" y="18441"/>
                  <a:pt x="17337" y="18489"/>
                </a:cubicBezTo>
                <a:cubicBezTo>
                  <a:pt x="17450" y="18529"/>
                  <a:pt x="18053" y="18703"/>
                  <a:pt x="18146" y="18594"/>
                </a:cubicBezTo>
                <a:cubicBezTo>
                  <a:pt x="18351" y="18139"/>
                  <a:pt x="18477" y="17621"/>
                  <a:pt x="18561" y="17125"/>
                </a:cubicBezTo>
                <a:close/>
                <a:moveTo>
                  <a:pt x="4985" y="11669"/>
                </a:moveTo>
                <a:cubicBezTo>
                  <a:pt x="5060" y="11736"/>
                  <a:pt x="5121" y="11816"/>
                  <a:pt x="5196" y="11875"/>
                </a:cubicBezTo>
                <a:cubicBezTo>
                  <a:pt x="5414" y="12049"/>
                  <a:pt x="5630" y="12227"/>
                  <a:pt x="5858" y="12384"/>
                </a:cubicBezTo>
                <a:cubicBezTo>
                  <a:pt x="6361" y="12732"/>
                  <a:pt x="6931" y="12969"/>
                  <a:pt x="7506" y="13166"/>
                </a:cubicBezTo>
                <a:cubicBezTo>
                  <a:pt x="9029" y="13686"/>
                  <a:pt x="10597" y="14073"/>
                  <a:pt x="12156" y="14469"/>
                </a:cubicBezTo>
                <a:cubicBezTo>
                  <a:pt x="13766" y="14878"/>
                  <a:pt x="15398" y="15207"/>
                  <a:pt x="16983" y="15710"/>
                </a:cubicBezTo>
                <a:cubicBezTo>
                  <a:pt x="17735" y="15949"/>
                  <a:pt x="18485" y="16205"/>
                  <a:pt x="19204" y="16534"/>
                </a:cubicBezTo>
                <a:cubicBezTo>
                  <a:pt x="19795" y="16804"/>
                  <a:pt x="20369" y="17141"/>
                  <a:pt x="20987" y="17353"/>
                </a:cubicBezTo>
                <a:cubicBezTo>
                  <a:pt x="21333" y="15890"/>
                  <a:pt x="21660" y="14419"/>
                  <a:pt x="21926" y="12939"/>
                </a:cubicBezTo>
                <a:cubicBezTo>
                  <a:pt x="22109" y="11921"/>
                  <a:pt x="22656" y="10163"/>
                  <a:pt x="21708" y="9375"/>
                </a:cubicBezTo>
                <a:cubicBezTo>
                  <a:pt x="21377" y="9100"/>
                  <a:pt x="20975" y="8863"/>
                  <a:pt x="20598" y="8660"/>
                </a:cubicBezTo>
                <a:cubicBezTo>
                  <a:pt x="20065" y="8371"/>
                  <a:pt x="19510" y="8113"/>
                  <a:pt x="18957" y="7874"/>
                </a:cubicBezTo>
                <a:cubicBezTo>
                  <a:pt x="17597" y="7285"/>
                  <a:pt x="16178" y="6784"/>
                  <a:pt x="14761" y="6346"/>
                </a:cubicBezTo>
                <a:cubicBezTo>
                  <a:pt x="13164" y="5854"/>
                  <a:pt x="11475" y="5407"/>
                  <a:pt x="9819" y="5154"/>
                </a:cubicBezTo>
                <a:cubicBezTo>
                  <a:pt x="9124" y="5047"/>
                  <a:pt x="7481" y="4833"/>
                  <a:pt x="6818" y="5196"/>
                </a:cubicBezTo>
                <a:cubicBezTo>
                  <a:pt x="6804" y="5213"/>
                  <a:pt x="6787" y="5229"/>
                  <a:pt x="6770" y="5246"/>
                </a:cubicBezTo>
                <a:cubicBezTo>
                  <a:pt x="6290" y="5657"/>
                  <a:pt x="6129" y="6587"/>
                  <a:pt x="5978" y="7176"/>
                </a:cubicBezTo>
                <a:cubicBezTo>
                  <a:pt x="5802" y="7868"/>
                  <a:pt x="5651" y="8568"/>
                  <a:pt x="5506" y="9268"/>
                </a:cubicBezTo>
                <a:cubicBezTo>
                  <a:pt x="5343" y="10070"/>
                  <a:pt x="5163" y="10869"/>
                  <a:pt x="4987" y="11669"/>
                </a:cubicBezTo>
                <a:close/>
                <a:moveTo>
                  <a:pt x="9084" y="6518"/>
                </a:moveTo>
                <a:cubicBezTo>
                  <a:pt x="9790" y="6615"/>
                  <a:pt x="10540" y="6841"/>
                  <a:pt x="11198" y="7053"/>
                </a:cubicBezTo>
                <a:cubicBezTo>
                  <a:pt x="12198" y="7373"/>
                  <a:pt x="13185" y="7750"/>
                  <a:pt x="14162" y="8136"/>
                </a:cubicBezTo>
                <a:cubicBezTo>
                  <a:pt x="15398" y="8622"/>
                  <a:pt x="16624" y="9136"/>
                  <a:pt x="17869" y="9605"/>
                </a:cubicBezTo>
                <a:cubicBezTo>
                  <a:pt x="18483" y="9838"/>
                  <a:pt x="19694" y="10309"/>
                  <a:pt x="20342" y="10309"/>
                </a:cubicBezTo>
                <a:cubicBezTo>
                  <a:pt x="20801" y="10309"/>
                  <a:pt x="20895" y="9618"/>
                  <a:pt x="20436" y="9523"/>
                </a:cubicBezTo>
                <a:cubicBezTo>
                  <a:pt x="20103" y="9456"/>
                  <a:pt x="19764" y="9349"/>
                  <a:pt x="19441" y="9245"/>
                </a:cubicBezTo>
                <a:cubicBezTo>
                  <a:pt x="18980" y="9096"/>
                  <a:pt x="18523" y="8932"/>
                  <a:pt x="18068" y="8765"/>
                </a:cubicBezTo>
                <a:cubicBezTo>
                  <a:pt x="16945" y="8354"/>
                  <a:pt x="15828" y="7920"/>
                  <a:pt x="14707" y="7497"/>
                </a:cubicBezTo>
                <a:cubicBezTo>
                  <a:pt x="13502" y="7044"/>
                  <a:pt x="12288" y="6589"/>
                  <a:pt x="11060" y="6204"/>
                </a:cubicBezTo>
                <a:cubicBezTo>
                  <a:pt x="10400" y="5998"/>
                  <a:pt x="9218" y="5632"/>
                  <a:pt x="8528" y="5688"/>
                </a:cubicBezTo>
                <a:cubicBezTo>
                  <a:pt x="8386" y="5699"/>
                  <a:pt x="8243" y="5894"/>
                  <a:pt x="8162" y="5998"/>
                </a:cubicBezTo>
                <a:cubicBezTo>
                  <a:pt x="8025" y="6170"/>
                  <a:pt x="7898" y="6350"/>
                  <a:pt x="7772" y="6531"/>
                </a:cubicBezTo>
                <a:cubicBezTo>
                  <a:pt x="7590" y="6793"/>
                  <a:pt x="7405" y="7063"/>
                  <a:pt x="7233" y="7335"/>
                </a:cubicBezTo>
                <a:cubicBezTo>
                  <a:pt x="7093" y="7556"/>
                  <a:pt x="7221" y="7868"/>
                  <a:pt x="7476" y="7926"/>
                </a:cubicBezTo>
                <a:cubicBezTo>
                  <a:pt x="8013" y="8050"/>
                  <a:pt x="8501" y="8346"/>
                  <a:pt x="9023" y="8515"/>
                </a:cubicBezTo>
                <a:cubicBezTo>
                  <a:pt x="9321" y="8612"/>
                  <a:pt x="9583" y="8333"/>
                  <a:pt x="9526" y="8042"/>
                </a:cubicBezTo>
                <a:cubicBezTo>
                  <a:pt x="9423" y="7520"/>
                  <a:pt x="9249" y="7021"/>
                  <a:pt x="9086" y="6518"/>
                </a:cubicBezTo>
                <a:close/>
                <a:moveTo>
                  <a:pt x="19615" y="15282"/>
                </a:moveTo>
                <a:cubicBezTo>
                  <a:pt x="19615" y="15285"/>
                  <a:pt x="19613" y="15289"/>
                  <a:pt x="19611" y="15291"/>
                </a:cubicBezTo>
                <a:cubicBezTo>
                  <a:pt x="19403" y="15760"/>
                  <a:pt x="20105" y="16179"/>
                  <a:pt x="20319" y="15697"/>
                </a:cubicBezTo>
                <a:cubicBezTo>
                  <a:pt x="20977" y="14214"/>
                  <a:pt x="21968" y="12573"/>
                  <a:pt x="21534" y="10886"/>
                </a:cubicBezTo>
                <a:cubicBezTo>
                  <a:pt x="21421" y="10441"/>
                  <a:pt x="20751" y="10534"/>
                  <a:pt x="20751" y="10988"/>
                </a:cubicBezTo>
                <a:cubicBezTo>
                  <a:pt x="20751" y="10995"/>
                  <a:pt x="20751" y="11003"/>
                  <a:pt x="20753" y="11009"/>
                </a:cubicBezTo>
                <a:cubicBezTo>
                  <a:pt x="20895" y="12304"/>
                  <a:pt x="20197" y="14140"/>
                  <a:pt x="19615" y="15282"/>
                </a:cubicBezTo>
                <a:close/>
                <a:moveTo>
                  <a:pt x="14489" y="8459"/>
                </a:moveTo>
                <a:cubicBezTo>
                  <a:pt x="14067" y="8218"/>
                  <a:pt x="13307" y="8115"/>
                  <a:pt x="12833" y="8241"/>
                </a:cubicBezTo>
                <a:cubicBezTo>
                  <a:pt x="12009" y="8457"/>
                  <a:pt x="11490" y="9427"/>
                  <a:pt x="11441" y="10228"/>
                </a:cubicBezTo>
                <a:cubicBezTo>
                  <a:pt x="11402" y="10911"/>
                  <a:pt x="11861" y="11512"/>
                  <a:pt x="12424" y="11850"/>
                </a:cubicBezTo>
                <a:cubicBezTo>
                  <a:pt x="12902" y="12135"/>
                  <a:pt x="13514" y="12271"/>
                  <a:pt x="14051" y="12080"/>
                </a:cubicBezTo>
                <a:cubicBezTo>
                  <a:pt x="14725" y="11841"/>
                  <a:pt x="15126" y="11208"/>
                  <a:pt x="15247" y="10527"/>
                </a:cubicBezTo>
                <a:cubicBezTo>
                  <a:pt x="15367" y="9869"/>
                  <a:pt x="15233" y="9071"/>
                  <a:pt x="14707" y="8612"/>
                </a:cubicBezTo>
                <a:cubicBezTo>
                  <a:pt x="14640" y="8553"/>
                  <a:pt x="14566" y="8503"/>
                  <a:pt x="14489" y="8459"/>
                </a:cubicBezTo>
                <a:close/>
                <a:moveTo>
                  <a:pt x="8405" y="7000"/>
                </a:moveTo>
                <a:cubicBezTo>
                  <a:pt x="8325" y="7103"/>
                  <a:pt x="8254" y="7210"/>
                  <a:pt x="8185" y="7317"/>
                </a:cubicBezTo>
                <a:cubicBezTo>
                  <a:pt x="8308" y="7365"/>
                  <a:pt x="8432" y="7417"/>
                  <a:pt x="8554" y="7472"/>
                </a:cubicBezTo>
                <a:cubicBezTo>
                  <a:pt x="8507" y="7315"/>
                  <a:pt x="8455" y="7157"/>
                  <a:pt x="8405" y="7000"/>
                </a:cubicBezTo>
                <a:close/>
                <a:moveTo>
                  <a:pt x="12856" y="9125"/>
                </a:moveTo>
                <a:cubicBezTo>
                  <a:pt x="12416" y="9427"/>
                  <a:pt x="12028" y="10121"/>
                  <a:pt x="12313" y="10636"/>
                </a:cubicBezTo>
                <a:cubicBezTo>
                  <a:pt x="12584" y="11125"/>
                  <a:pt x="13483" y="11655"/>
                  <a:pt x="13990" y="11213"/>
                </a:cubicBezTo>
                <a:cubicBezTo>
                  <a:pt x="15472" y="9913"/>
                  <a:pt x="13701" y="8547"/>
                  <a:pt x="12856" y="9125"/>
                </a:cubicBezTo>
                <a:close/>
                <a:moveTo>
                  <a:pt x="24745" y="25468"/>
                </a:moveTo>
                <a:cubicBezTo>
                  <a:pt x="24701" y="25455"/>
                  <a:pt x="24659" y="25443"/>
                  <a:pt x="24617" y="25428"/>
                </a:cubicBezTo>
                <a:cubicBezTo>
                  <a:pt x="23823" y="25143"/>
                  <a:pt x="23425" y="24468"/>
                  <a:pt x="23222" y="23718"/>
                </a:cubicBezTo>
                <a:cubicBezTo>
                  <a:pt x="22513" y="26371"/>
                  <a:pt x="21413" y="28917"/>
                  <a:pt x="20895" y="31621"/>
                </a:cubicBezTo>
                <a:cubicBezTo>
                  <a:pt x="21811" y="31797"/>
                  <a:pt x="23213" y="31300"/>
                  <a:pt x="24045" y="30925"/>
                </a:cubicBezTo>
                <a:cubicBezTo>
                  <a:pt x="24121" y="29089"/>
                  <a:pt x="24831" y="27301"/>
                  <a:pt x="24745" y="25468"/>
                </a:cubicBezTo>
                <a:close/>
                <a:moveTo>
                  <a:pt x="26897" y="23456"/>
                </a:moveTo>
                <a:cubicBezTo>
                  <a:pt x="27105" y="22467"/>
                  <a:pt x="27323" y="21480"/>
                  <a:pt x="27591" y="20505"/>
                </a:cubicBezTo>
                <a:cubicBezTo>
                  <a:pt x="26361" y="20953"/>
                  <a:pt x="25072" y="21211"/>
                  <a:pt x="23813" y="21572"/>
                </a:cubicBezTo>
                <a:cubicBezTo>
                  <a:pt x="23808" y="22586"/>
                  <a:pt x="23798" y="24499"/>
                  <a:pt x="25020" y="24728"/>
                </a:cubicBezTo>
                <a:cubicBezTo>
                  <a:pt x="25858" y="24885"/>
                  <a:pt x="26510" y="24099"/>
                  <a:pt x="26897" y="23456"/>
                </a:cubicBezTo>
                <a:close/>
                <a:moveTo>
                  <a:pt x="19110" y="30590"/>
                </a:moveTo>
                <a:cubicBezTo>
                  <a:pt x="19307" y="30787"/>
                  <a:pt x="19908" y="31338"/>
                  <a:pt x="20128" y="31369"/>
                </a:cubicBezTo>
                <a:cubicBezTo>
                  <a:pt x="20225" y="30883"/>
                  <a:pt x="20327" y="30401"/>
                  <a:pt x="20457" y="29921"/>
                </a:cubicBezTo>
                <a:cubicBezTo>
                  <a:pt x="20719" y="28959"/>
                  <a:pt x="21025" y="28010"/>
                  <a:pt x="21344" y="27065"/>
                </a:cubicBezTo>
                <a:cubicBezTo>
                  <a:pt x="21981" y="25185"/>
                  <a:pt x="22618" y="23326"/>
                  <a:pt x="22905" y="21358"/>
                </a:cubicBezTo>
                <a:cubicBezTo>
                  <a:pt x="22243" y="21205"/>
                  <a:pt x="21568" y="20953"/>
                  <a:pt x="20920" y="20744"/>
                </a:cubicBezTo>
                <a:cubicBezTo>
                  <a:pt x="20378" y="22244"/>
                  <a:pt x="20055" y="23797"/>
                  <a:pt x="19747" y="25361"/>
                </a:cubicBezTo>
                <a:cubicBezTo>
                  <a:pt x="19585" y="26178"/>
                  <a:pt x="19451" y="27012"/>
                  <a:pt x="19332" y="27838"/>
                </a:cubicBezTo>
                <a:cubicBezTo>
                  <a:pt x="19250" y="28408"/>
                  <a:pt x="19175" y="28984"/>
                  <a:pt x="19129" y="29556"/>
                </a:cubicBezTo>
                <a:cubicBezTo>
                  <a:pt x="19106" y="29829"/>
                  <a:pt x="19064" y="30303"/>
                  <a:pt x="19110" y="3059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1"/>
          <p:cNvSpPr/>
          <p:nvPr/>
        </p:nvSpPr>
        <p:spPr>
          <a:xfrm>
            <a:off x="349725" y="746925"/>
            <a:ext cx="1500530" cy="772848"/>
          </a:xfrm>
          <a:custGeom>
            <a:avLst/>
            <a:gdLst/>
            <a:ahLst/>
            <a:cxnLst/>
            <a:rect l="l" t="t" r="r" b="b"/>
            <a:pathLst>
              <a:path w="50001" h="25753" extrusionOk="0">
                <a:moveTo>
                  <a:pt x="631" y="16486"/>
                </a:moveTo>
                <a:cubicBezTo>
                  <a:pt x="390" y="16253"/>
                  <a:pt x="1" y="16525"/>
                  <a:pt x="145" y="16838"/>
                </a:cubicBezTo>
                <a:cubicBezTo>
                  <a:pt x="160" y="16871"/>
                  <a:pt x="183" y="16901"/>
                  <a:pt x="208" y="16926"/>
                </a:cubicBezTo>
                <a:lnTo>
                  <a:pt x="380" y="17089"/>
                </a:lnTo>
                <a:lnTo>
                  <a:pt x="552" y="17251"/>
                </a:lnTo>
                <a:lnTo>
                  <a:pt x="657" y="17347"/>
                </a:lnTo>
                <a:cubicBezTo>
                  <a:pt x="912" y="17584"/>
                  <a:pt x="1300" y="17278"/>
                  <a:pt x="1130" y="16972"/>
                </a:cubicBezTo>
                <a:cubicBezTo>
                  <a:pt x="1113" y="16945"/>
                  <a:pt x="1095" y="16922"/>
                  <a:pt x="1071" y="16901"/>
                </a:cubicBezTo>
                <a:lnTo>
                  <a:pt x="967" y="16804"/>
                </a:lnTo>
                <a:lnTo>
                  <a:pt x="799" y="16645"/>
                </a:lnTo>
                <a:lnTo>
                  <a:pt x="631" y="16486"/>
                </a:lnTo>
                <a:close/>
                <a:moveTo>
                  <a:pt x="49749" y="4226"/>
                </a:moveTo>
                <a:cubicBezTo>
                  <a:pt x="50000" y="4006"/>
                  <a:pt x="49768" y="3595"/>
                  <a:pt x="49445" y="3706"/>
                </a:cubicBezTo>
                <a:cubicBezTo>
                  <a:pt x="49409" y="3721"/>
                  <a:pt x="49378" y="3739"/>
                  <a:pt x="49349" y="3763"/>
                </a:cubicBezTo>
                <a:cubicBezTo>
                  <a:pt x="49219" y="3876"/>
                  <a:pt x="49087" y="3985"/>
                  <a:pt x="48950" y="4094"/>
                </a:cubicBezTo>
                <a:cubicBezTo>
                  <a:pt x="48697" y="4297"/>
                  <a:pt x="48892" y="4706"/>
                  <a:pt x="49212" y="4630"/>
                </a:cubicBezTo>
                <a:cubicBezTo>
                  <a:pt x="49254" y="4618"/>
                  <a:pt x="49294" y="4599"/>
                  <a:pt x="49328" y="4574"/>
                </a:cubicBezTo>
                <a:cubicBezTo>
                  <a:pt x="49470" y="4460"/>
                  <a:pt x="49611" y="4343"/>
                  <a:pt x="49747" y="4226"/>
                </a:cubicBezTo>
                <a:close/>
                <a:moveTo>
                  <a:pt x="47787" y="5634"/>
                </a:moveTo>
                <a:cubicBezTo>
                  <a:pt x="48072" y="5460"/>
                  <a:pt x="47917" y="5024"/>
                  <a:pt x="47588" y="5068"/>
                </a:cubicBezTo>
                <a:cubicBezTo>
                  <a:pt x="47548" y="5074"/>
                  <a:pt x="47511" y="5087"/>
                  <a:pt x="47475" y="5108"/>
                </a:cubicBezTo>
                <a:cubicBezTo>
                  <a:pt x="47305" y="5211"/>
                  <a:pt x="47129" y="5307"/>
                  <a:pt x="46955" y="5401"/>
                </a:cubicBezTo>
                <a:cubicBezTo>
                  <a:pt x="46668" y="5556"/>
                  <a:pt x="46790" y="5999"/>
                  <a:pt x="47123" y="5976"/>
                </a:cubicBezTo>
                <a:cubicBezTo>
                  <a:pt x="47165" y="5974"/>
                  <a:pt x="47207" y="5961"/>
                  <a:pt x="47244" y="5940"/>
                </a:cubicBezTo>
                <a:cubicBezTo>
                  <a:pt x="47427" y="5841"/>
                  <a:pt x="47609" y="5739"/>
                  <a:pt x="47787" y="5634"/>
                </a:cubicBezTo>
                <a:close/>
                <a:moveTo>
                  <a:pt x="45547" y="6724"/>
                </a:moveTo>
                <a:cubicBezTo>
                  <a:pt x="45857" y="6600"/>
                  <a:pt x="45775" y="6143"/>
                  <a:pt x="45442" y="6133"/>
                </a:cubicBezTo>
                <a:cubicBezTo>
                  <a:pt x="45402" y="6133"/>
                  <a:pt x="45363" y="6139"/>
                  <a:pt x="45325" y="6154"/>
                </a:cubicBezTo>
                <a:cubicBezTo>
                  <a:pt x="45138" y="6227"/>
                  <a:pt x="44952" y="6294"/>
                  <a:pt x="44763" y="6359"/>
                </a:cubicBezTo>
                <a:cubicBezTo>
                  <a:pt x="44510" y="6443"/>
                  <a:pt x="44482" y="6801"/>
                  <a:pt x="44725" y="6923"/>
                </a:cubicBezTo>
                <a:cubicBezTo>
                  <a:pt x="44799" y="6958"/>
                  <a:pt x="44883" y="6965"/>
                  <a:pt x="44960" y="6938"/>
                </a:cubicBezTo>
                <a:cubicBezTo>
                  <a:pt x="45157" y="6870"/>
                  <a:pt x="45352" y="6799"/>
                  <a:pt x="45547" y="6724"/>
                </a:cubicBezTo>
                <a:close/>
                <a:moveTo>
                  <a:pt x="43164" y="7443"/>
                </a:moveTo>
                <a:cubicBezTo>
                  <a:pt x="43483" y="7373"/>
                  <a:pt x="43487" y="6910"/>
                  <a:pt x="43152" y="6843"/>
                </a:cubicBezTo>
                <a:cubicBezTo>
                  <a:pt x="43112" y="6837"/>
                  <a:pt x="43072" y="6837"/>
                  <a:pt x="43034" y="6845"/>
                </a:cubicBezTo>
                <a:cubicBezTo>
                  <a:pt x="42839" y="6889"/>
                  <a:pt x="42642" y="6927"/>
                  <a:pt x="42447" y="6961"/>
                </a:cubicBezTo>
                <a:cubicBezTo>
                  <a:pt x="42280" y="6990"/>
                  <a:pt x="42169" y="7149"/>
                  <a:pt x="42198" y="7315"/>
                </a:cubicBezTo>
                <a:cubicBezTo>
                  <a:pt x="42227" y="7482"/>
                  <a:pt x="42385" y="7594"/>
                  <a:pt x="42552" y="7564"/>
                </a:cubicBezTo>
                <a:cubicBezTo>
                  <a:pt x="42758" y="7529"/>
                  <a:pt x="42961" y="7489"/>
                  <a:pt x="43164" y="7443"/>
                </a:cubicBezTo>
                <a:close/>
                <a:moveTo>
                  <a:pt x="40693" y="7772"/>
                </a:moveTo>
                <a:cubicBezTo>
                  <a:pt x="40985" y="7763"/>
                  <a:pt x="41098" y="7371"/>
                  <a:pt x="40842" y="7208"/>
                </a:cubicBezTo>
                <a:cubicBezTo>
                  <a:pt x="40790" y="7174"/>
                  <a:pt x="40729" y="7158"/>
                  <a:pt x="40666" y="7162"/>
                </a:cubicBezTo>
                <a:cubicBezTo>
                  <a:pt x="40467" y="7170"/>
                  <a:pt x="40270" y="7174"/>
                  <a:pt x="40071" y="7174"/>
                </a:cubicBezTo>
                <a:cubicBezTo>
                  <a:pt x="39729" y="7174"/>
                  <a:pt x="39639" y="7654"/>
                  <a:pt x="39977" y="7772"/>
                </a:cubicBezTo>
                <a:cubicBezTo>
                  <a:pt x="40006" y="7780"/>
                  <a:pt x="40035" y="7784"/>
                  <a:pt x="40067" y="7784"/>
                </a:cubicBezTo>
                <a:cubicBezTo>
                  <a:pt x="40276" y="7784"/>
                  <a:pt x="40484" y="7780"/>
                  <a:pt x="40693" y="7772"/>
                </a:cubicBezTo>
                <a:close/>
                <a:moveTo>
                  <a:pt x="38189" y="7619"/>
                </a:moveTo>
                <a:cubicBezTo>
                  <a:pt x="38518" y="7682"/>
                  <a:pt x="38696" y="7239"/>
                  <a:pt x="38401" y="7055"/>
                </a:cubicBezTo>
                <a:cubicBezTo>
                  <a:pt x="38369" y="7038"/>
                  <a:pt x="38338" y="7026"/>
                  <a:pt x="38302" y="7019"/>
                </a:cubicBezTo>
                <a:cubicBezTo>
                  <a:pt x="38111" y="6984"/>
                  <a:pt x="37919" y="6940"/>
                  <a:pt x="37730" y="6891"/>
                </a:cubicBezTo>
                <a:cubicBezTo>
                  <a:pt x="37384" y="6801"/>
                  <a:pt x="37191" y="7269"/>
                  <a:pt x="37497" y="7449"/>
                </a:cubicBezTo>
                <a:cubicBezTo>
                  <a:pt x="37520" y="7461"/>
                  <a:pt x="37543" y="7472"/>
                  <a:pt x="37569" y="7480"/>
                </a:cubicBezTo>
                <a:cubicBezTo>
                  <a:pt x="37772" y="7535"/>
                  <a:pt x="37981" y="7581"/>
                  <a:pt x="38189" y="7619"/>
                </a:cubicBezTo>
                <a:close/>
                <a:moveTo>
                  <a:pt x="35806" y="6673"/>
                </a:moveTo>
                <a:cubicBezTo>
                  <a:pt x="35942" y="6768"/>
                  <a:pt x="36129" y="6741"/>
                  <a:pt x="36227" y="6609"/>
                </a:cubicBezTo>
                <a:cubicBezTo>
                  <a:pt x="36328" y="6476"/>
                  <a:pt x="36305" y="6290"/>
                  <a:pt x="36177" y="6185"/>
                </a:cubicBezTo>
                <a:cubicBezTo>
                  <a:pt x="36028" y="6078"/>
                  <a:pt x="35892" y="5955"/>
                  <a:pt x="35768" y="5818"/>
                </a:cubicBezTo>
                <a:cubicBezTo>
                  <a:pt x="35657" y="5691"/>
                  <a:pt x="35462" y="5676"/>
                  <a:pt x="35337" y="5789"/>
                </a:cubicBezTo>
                <a:cubicBezTo>
                  <a:pt x="35209" y="5900"/>
                  <a:pt x="35196" y="6095"/>
                  <a:pt x="35309" y="6223"/>
                </a:cubicBezTo>
                <a:cubicBezTo>
                  <a:pt x="35460" y="6388"/>
                  <a:pt x="35628" y="6539"/>
                  <a:pt x="35808" y="6673"/>
                </a:cubicBezTo>
                <a:close/>
                <a:moveTo>
                  <a:pt x="34658" y="4312"/>
                </a:moveTo>
                <a:cubicBezTo>
                  <a:pt x="34641" y="4481"/>
                  <a:pt x="34769" y="4632"/>
                  <a:pt x="34938" y="4645"/>
                </a:cubicBezTo>
                <a:cubicBezTo>
                  <a:pt x="35110" y="4657"/>
                  <a:pt x="35257" y="4527"/>
                  <a:pt x="35267" y="4358"/>
                </a:cubicBezTo>
                <a:cubicBezTo>
                  <a:pt x="35278" y="4175"/>
                  <a:pt x="35311" y="3995"/>
                  <a:pt x="35362" y="3819"/>
                </a:cubicBezTo>
                <a:cubicBezTo>
                  <a:pt x="35406" y="3658"/>
                  <a:pt x="35314" y="3492"/>
                  <a:pt x="35152" y="3444"/>
                </a:cubicBezTo>
                <a:cubicBezTo>
                  <a:pt x="34993" y="3398"/>
                  <a:pt x="34823" y="3488"/>
                  <a:pt x="34775" y="3647"/>
                </a:cubicBezTo>
                <a:cubicBezTo>
                  <a:pt x="34762" y="3693"/>
                  <a:pt x="34748" y="3742"/>
                  <a:pt x="34737" y="3790"/>
                </a:cubicBezTo>
                <a:lnTo>
                  <a:pt x="34710" y="3918"/>
                </a:lnTo>
                <a:lnTo>
                  <a:pt x="34699" y="3980"/>
                </a:lnTo>
                <a:lnTo>
                  <a:pt x="34679" y="4106"/>
                </a:lnTo>
                <a:lnTo>
                  <a:pt x="34670" y="4169"/>
                </a:lnTo>
                <a:cubicBezTo>
                  <a:pt x="34666" y="4215"/>
                  <a:pt x="34662" y="4263"/>
                  <a:pt x="34658" y="4312"/>
                </a:cubicBezTo>
                <a:close/>
                <a:moveTo>
                  <a:pt x="35649" y="1927"/>
                </a:moveTo>
                <a:cubicBezTo>
                  <a:pt x="35460" y="2184"/>
                  <a:pt x="35743" y="2530"/>
                  <a:pt x="36045" y="2373"/>
                </a:cubicBezTo>
                <a:cubicBezTo>
                  <a:pt x="36083" y="2352"/>
                  <a:pt x="36116" y="2323"/>
                  <a:pt x="36141" y="2287"/>
                </a:cubicBezTo>
                <a:cubicBezTo>
                  <a:pt x="36257" y="2128"/>
                  <a:pt x="36376" y="1971"/>
                  <a:pt x="36502" y="1820"/>
                </a:cubicBezTo>
                <a:cubicBezTo>
                  <a:pt x="36611" y="1690"/>
                  <a:pt x="36594" y="1497"/>
                  <a:pt x="36464" y="1390"/>
                </a:cubicBezTo>
                <a:cubicBezTo>
                  <a:pt x="36334" y="1281"/>
                  <a:pt x="36143" y="1298"/>
                  <a:pt x="36034" y="1428"/>
                </a:cubicBezTo>
                <a:cubicBezTo>
                  <a:pt x="35898" y="1589"/>
                  <a:pt x="35772" y="1755"/>
                  <a:pt x="35649" y="1925"/>
                </a:cubicBezTo>
                <a:close/>
                <a:moveTo>
                  <a:pt x="37550" y="189"/>
                </a:moveTo>
                <a:cubicBezTo>
                  <a:pt x="37244" y="321"/>
                  <a:pt x="37340" y="787"/>
                  <a:pt x="37686" y="774"/>
                </a:cubicBezTo>
                <a:cubicBezTo>
                  <a:pt x="37722" y="772"/>
                  <a:pt x="37757" y="764"/>
                  <a:pt x="37791" y="751"/>
                </a:cubicBezTo>
                <a:cubicBezTo>
                  <a:pt x="37946" y="682"/>
                  <a:pt x="38111" y="638"/>
                  <a:pt x="38279" y="623"/>
                </a:cubicBezTo>
                <a:cubicBezTo>
                  <a:pt x="38449" y="611"/>
                  <a:pt x="38577" y="466"/>
                  <a:pt x="38564" y="298"/>
                </a:cubicBezTo>
                <a:cubicBezTo>
                  <a:pt x="38554" y="129"/>
                  <a:pt x="38409" y="1"/>
                  <a:pt x="38239" y="13"/>
                </a:cubicBezTo>
                <a:cubicBezTo>
                  <a:pt x="38002" y="32"/>
                  <a:pt x="37768" y="91"/>
                  <a:pt x="37550" y="189"/>
                </a:cubicBezTo>
                <a:close/>
                <a:moveTo>
                  <a:pt x="40081" y="873"/>
                </a:moveTo>
                <a:cubicBezTo>
                  <a:pt x="39968" y="749"/>
                  <a:pt x="39773" y="738"/>
                  <a:pt x="39650" y="852"/>
                </a:cubicBezTo>
                <a:cubicBezTo>
                  <a:pt x="39524" y="965"/>
                  <a:pt x="39515" y="1158"/>
                  <a:pt x="39629" y="1283"/>
                </a:cubicBezTo>
                <a:cubicBezTo>
                  <a:pt x="39754" y="1424"/>
                  <a:pt x="39872" y="1572"/>
                  <a:pt x="39981" y="1730"/>
                </a:cubicBezTo>
                <a:cubicBezTo>
                  <a:pt x="40077" y="1864"/>
                  <a:pt x="40264" y="1897"/>
                  <a:pt x="40400" y="1803"/>
                </a:cubicBezTo>
                <a:cubicBezTo>
                  <a:pt x="40536" y="1711"/>
                  <a:pt x="40574" y="1524"/>
                  <a:pt x="40486" y="1386"/>
                </a:cubicBezTo>
                <a:cubicBezTo>
                  <a:pt x="40362" y="1206"/>
                  <a:pt x="40228" y="1034"/>
                  <a:pt x="40081" y="873"/>
                </a:cubicBezTo>
                <a:close/>
                <a:moveTo>
                  <a:pt x="41349" y="3077"/>
                </a:moveTo>
                <a:cubicBezTo>
                  <a:pt x="41286" y="2922"/>
                  <a:pt x="41110" y="2847"/>
                  <a:pt x="40955" y="2905"/>
                </a:cubicBezTo>
                <a:cubicBezTo>
                  <a:pt x="40800" y="2966"/>
                  <a:pt x="40720" y="3140"/>
                  <a:pt x="40777" y="3297"/>
                </a:cubicBezTo>
                <a:cubicBezTo>
                  <a:pt x="40850" y="3482"/>
                  <a:pt x="40915" y="3668"/>
                  <a:pt x="40980" y="3857"/>
                </a:cubicBezTo>
                <a:cubicBezTo>
                  <a:pt x="41077" y="4154"/>
                  <a:pt x="41517" y="4131"/>
                  <a:pt x="41571" y="3804"/>
                </a:cubicBezTo>
                <a:cubicBezTo>
                  <a:pt x="41580" y="3758"/>
                  <a:pt x="41573" y="3710"/>
                  <a:pt x="41559" y="3666"/>
                </a:cubicBezTo>
                <a:cubicBezTo>
                  <a:pt x="41494" y="3469"/>
                  <a:pt x="41425" y="3274"/>
                  <a:pt x="41349" y="3077"/>
                </a:cubicBezTo>
                <a:close/>
                <a:moveTo>
                  <a:pt x="42028" y="5479"/>
                </a:moveTo>
                <a:cubicBezTo>
                  <a:pt x="41997" y="5313"/>
                  <a:pt x="41838" y="5204"/>
                  <a:pt x="41672" y="5234"/>
                </a:cubicBezTo>
                <a:cubicBezTo>
                  <a:pt x="41506" y="5265"/>
                  <a:pt x="41397" y="5424"/>
                  <a:pt x="41429" y="5590"/>
                </a:cubicBezTo>
                <a:cubicBezTo>
                  <a:pt x="41458" y="5758"/>
                  <a:pt x="41485" y="5927"/>
                  <a:pt x="41515" y="6095"/>
                </a:cubicBezTo>
                <a:lnTo>
                  <a:pt x="41527" y="6181"/>
                </a:lnTo>
                <a:cubicBezTo>
                  <a:pt x="41582" y="6531"/>
                  <a:pt x="42087" y="6529"/>
                  <a:pt x="42133" y="6171"/>
                </a:cubicBezTo>
                <a:cubicBezTo>
                  <a:pt x="42135" y="6143"/>
                  <a:pt x="42135" y="6118"/>
                  <a:pt x="42133" y="6093"/>
                </a:cubicBezTo>
                <a:lnTo>
                  <a:pt x="42118" y="6001"/>
                </a:lnTo>
                <a:cubicBezTo>
                  <a:pt x="42091" y="5827"/>
                  <a:pt x="42062" y="5653"/>
                  <a:pt x="42030" y="5479"/>
                </a:cubicBezTo>
                <a:close/>
                <a:moveTo>
                  <a:pt x="42343" y="7937"/>
                </a:moveTo>
                <a:lnTo>
                  <a:pt x="42355" y="8096"/>
                </a:lnTo>
                <a:lnTo>
                  <a:pt x="42370" y="8350"/>
                </a:lnTo>
                <a:lnTo>
                  <a:pt x="42380" y="8553"/>
                </a:lnTo>
                <a:cubicBezTo>
                  <a:pt x="42382" y="8589"/>
                  <a:pt x="42378" y="8627"/>
                  <a:pt x="42366" y="8660"/>
                </a:cubicBezTo>
                <a:cubicBezTo>
                  <a:pt x="42255" y="8983"/>
                  <a:pt x="41789" y="8920"/>
                  <a:pt x="41770" y="8581"/>
                </a:cubicBezTo>
                <a:lnTo>
                  <a:pt x="41760" y="8384"/>
                </a:lnTo>
                <a:lnTo>
                  <a:pt x="41745" y="8136"/>
                </a:lnTo>
                <a:lnTo>
                  <a:pt x="41733" y="7977"/>
                </a:lnTo>
                <a:cubicBezTo>
                  <a:pt x="41718" y="7807"/>
                  <a:pt x="41846" y="7656"/>
                  <a:pt x="42018" y="7646"/>
                </a:cubicBezTo>
                <a:cubicBezTo>
                  <a:pt x="42188" y="7633"/>
                  <a:pt x="42334" y="7765"/>
                  <a:pt x="42343" y="7937"/>
                </a:cubicBezTo>
                <a:close/>
                <a:moveTo>
                  <a:pt x="42382" y="10414"/>
                </a:moveTo>
                <a:cubicBezTo>
                  <a:pt x="42389" y="10303"/>
                  <a:pt x="42334" y="10198"/>
                  <a:pt x="42240" y="10140"/>
                </a:cubicBezTo>
                <a:cubicBezTo>
                  <a:pt x="42041" y="10018"/>
                  <a:pt x="41785" y="10152"/>
                  <a:pt x="41773" y="10383"/>
                </a:cubicBezTo>
                <a:lnTo>
                  <a:pt x="41766" y="10515"/>
                </a:lnTo>
                <a:lnTo>
                  <a:pt x="41754" y="10741"/>
                </a:lnTo>
                <a:lnTo>
                  <a:pt x="41737" y="10980"/>
                </a:lnTo>
                <a:cubicBezTo>
                  <a:pt x="41705" y="11307"/>
                  <a:pt x="42154" y="11454"/>
                  <a:pt x="42317" y="11137"/>
                </a:cubicBezTo>
                <a:cubicBezTo>
                  <a:pt x="42332" y="11106"/>
                  <a:pt x="42343" y="11070"/>
                  <a:pt x="42345" y="11035"/>
                </a:cubicBezTo>
                <a:lnTo>
                  <a:pt x="42364" y="10779"/>
                </a:lnTo>
                <a:lnTo>
                  <a:pt x="42378" y="10546"/>
                </a:lnTo>
                <a:lnTo>
                  <a:pt x="42382" y="10414"/>
                </a:lnTo>
                <a:close/>
                <a:moveTo>
                  <a:pt x="42099" y="12883"/>
                </a:moveTo>
                <a:cubicBezTo>
                  <a:pt x="42167" y="12529"/>
                  <a:pt x="41670" y="12368"/>
                  <a:pt x="41519" y="12705"/>
                </a:cubicBezTo>
                <a:cubicBezTo>
                  <a:pt x="41511" y="12726"/>
                  <a:pt x="41504" y="12745"/>
                  <a:pt x="41500" y="12766"/>
                </a:cubicBezTo>
                <a:lnTo>
                  <a:pt x="41473" y="12908"/>
                </a:lnTo>
                <a:lnTo>
                  <a:pt x="41431" y="13116"/>
                </a:lnTo>
                <a:lnTo>
                  <a:pt x="41379" y="13350"/>
                </a:lnTo>
                <a:cubicBezTo>
                  <a:pt x="41303" y="13638"/>
                  <a:pt x="41657" y="13851"/>
                  <a:pt x="41877" y="13652"/>
                </a:cubicBezTo>
                <a:cubicBezTo>
                  <a:pt x="41923" y="13610"/>
                  <a:pt x="41957" y="13556"/>
                  <a:pt x="41972" y="13495"/>
                </a:cubicBezTo>
                <a:lnTo>
                  <a:pt x="42026" y="13244"/>
                </a:lnTo>
                <a:lnTo>
                  <a:pt x="42072" y="13028"/>
                </a:lnTo>
                <a:lnTo>
                  <a:pt x="42097" y="12883"/>
                </a:lnTo>
                <a:close/>
                <a:moveTo>
                  <a:pt x="41441" y="15285"/>
                </a:moveTo>
                <a:cubicBezTo>
                  <a:pt x="41557" y="14975"/>
                  <a:pt x="41159" y="14721"/>
                  <a:pt x="40924" y="14979"/>
                </a:cubicBezTo>
                <a:cubicBezTo>
                  <a:pt x="40901" y="15008"/>
                  <a:pt x="40882" y="15040"/>
                  <a:pt x="40869" y="15073"/>
                </a:cubicBezTo>
                <a:lnTo>
                  <a:pt x="40798" y="15262"/>
                </a:lnTo>
                <a:lnTo>
                  <a:pt x="40727" y="15446"/>
                </a:lnTo>
                <a:lnTo>
                  <a:pt x="40651" y="15626"/>
                </a:lnTo>
                <a:cubicBezTo>
                  <a:pt x="40523" y="15928"/>
                  <a:pt x="40903" y="16199"/>
                  <a:pt x="41148" y="15964"/>
                </a:cubicBezTo>
                <a:cubicBezTo>
                  <a:pt x="41175" y="15937"/>
                  <a:pt x="41198" y="15903"/>
                  <a:pt x="41213" y="15867"/>
                </a:cubicBezTo>
                <a:lnTo>
                  <a:pt x="41295" y="15670"/>
                </a:lnTo>
                <a:lnTo>
                  <a:pt x="41368" y="15480"/>
                </a:lnTo>
                <a:lnTo>
                  <a:pt x="41441" y="15283"/>
                </a:lnTo>
                <a:close/>
                <a:moveTo>
                  <a:pt x="41213" y="15870"/>
                </a:moveTo>
                <a:lnTo>
                  <a:pt x="40653" y="15626"/>
                </a:lnTo>
                <a:close/>
                <a:moveTo>
                  <a:pt x="40383" y="17546"/>
                </a:moveTo>
                <a:cubicBezTo>
                  <a:pt x="40555" y="17242"/>
                  <a:pt x="40184" y="16938"/>
                  <a:pt x="39924" y="17156"/>
                </a:cubicBezTo>
                <a:cubicBezTo>
                  <a:pt x="39897" y="17177"/>
                  <a:pt x="39876" y="17204"/>
                  <a:pt x="39859" y="17234"/>
                </a:cubicBezTo>
                <a:lnTo>
                  <a:pt x="39788" y="17353"/>
                </a:lnTo>
                <a:lnTo>
                  <a:pt x="39689" y="17515"/>
                </a:lnTo>
                <a:lnTo>
                  <a:pt x="39589" y="17676"/>
                </a:lnTo>
                <a:lnTo>
                  <a:pt x="39545" y="17743"/>
                </a:lnTo>
                <a:cubicBezTo>
                  <a:pt x="39375" y="17999"/>
                  <a:pt x="39658" y="18328"/>
                  <a:pt x="39947" y="18179"/>
                </a:cubicBezTo>
                <a:cubicBezTo>
                  <a:pt x="39991" y="18154"/>
                  <a:pt x="40029" y="18120"/>
                  <a:pt x="40056" y="18078"/>
                </a:cubicBezTo>
                <a:lnTo>
                  <a:pt x="40104" y="18005"/>
                </a:lnTo>
                <a:lnTo>
                  <a:pt x="40209" y="17835"/>
                </a:lnTo>
                <a:lnTo>
                  <a:pt x="40312" y="17666"/>
                </a:lnTo>
                <a:lnTo>
                  <a:pt x="40383" y="17546"/>
                </a:lnTo>
                <a:close/>
                <a:moveTo>
                  <a:pt x="38939" y="19577"/>
                </a:moveTo>
                <a:cubicBezTo>
                  <a:pt x="39163" y="19309"/>
                  <a:pt x="38839" y="18927"/>
                  <a:pt x="38533" y="19128"/>
                </a:cubicBezTo>
                <a:cubicBezTo>
                  <a:pt x="38510" y="19143"/>
                  <a:pt x="38491" y="19160"/>
                  <a:pt x="38474" y="19181"/>
                </a:cubicBezTo>
                <a:lnTo>
                  <a:pt x="38346" y="19327"/>
                </a:lnTo>
                <a:lnTo>
                  <a:pt x="38222" y="19468"/>
                </a:lnTo>
                <a:lnTo>
                  <a:pt x="38078" y="19625"/>
                </a:lnTo>
                <a:cubicBezTo>
                  <a:pt x="37851" y="19860"/>
                  <a:pt x="38111" y="20247"/>
                  <a:pt x="38426" y="20113"/>
                </a:cubicBezTo>
                <a:cubicBezTo>
                  <a:pt x="38461" y="20097"/>
                  <a:pt x="38493" y="20076"/>
                  <a:pt x="38520" y="20046"/>
                </a:cubicBezTo>
                <a:lnTo>
                  <a:pt x="38675" y="19879"/>
                </a:lnTo>
                <a:lnTo>
                  <a:pt x="38805" y="19734"/>
                </a:lnTo>
                <a:lnTo>
                  <a:pt x="38939" y="19579"/>
                </a:lnTo>
                <a:close/>
                <a:moveTo>
                  <a:pt x="37160" y="21325"/>
                </a:moveTo>
                <a:cubicBezTo>
                  <a:pt x="37281" y="21216"/>
                  <a:pt x="37296" y="21029"/>
                  <a:pt x="37193" y="20903"/>
                </a:cubicBezTo>
                <a:cubicBezTo>
                  <a:pt x="37089" y="20776"/>
                  <a:pt x="36902" y="20755"/>
                  <a:pt x="36772" y="20853"/>
                </a:cubicBezTo>
                <a:lnTo>
                  <a:pt x="36581" y="21008"/>
                </a:lnTo>
                <a:lnTo>
                  <a:pt x="36435" y="21126"/>
                </a:lnTo>
                <a:lnTo>
                  <a:pt x="36303" y="21226"/>
                </a:lnTo>
                <a:cubicBezTo>
                  <a:pt x="36166" y="21329"/>
                  <a:pt x="36139" y="21522"/>
                  <a:pt x="36242" y="21656"/>
                </a:cubicBezTo>
                <a:cubicBezTo>
                  <a:pt x="36345" y="21792"/>
                  <a:pt x="36537" y="21817"/>
                  <a:pt x="36672" y="21712"/>
                </a:cubicBezTo>
                <a:lnTo>
                  <a:pt x="36810" y="21608"/>
                </a:lnTo>
                <a:lnTo>
                  <a:pt x="36963" y="21486"/>
                </a:lnTo>
                <a:lnTo>
                  <a:pt x="37160" y="21327"/>
                </a:lnTo>
                <a:close/>
                <a:moveTo>
                  <a:pt x="35125" y="22758"/>
                </a:moveTo>
                <a:cubicBezTo>
                  <a:pt x="35270" y="22674"/>
                  <a:pt x="35318" y="22486"/>
                  <a:pt x="35234" y="22341"/>
                </a:cubicBezTo>
                <a:cubicBezTo>
                  <a:pt x="35148" y="22197"/>
                  <a:pt x="34961" y="22146"/>
                  <a:pt x="34817" y="22232"/>
                </a:cubicBezTo>
                <a:lnTo>
                  <a:pt x="34697" y="22303"/>
                </a:lnTo>
                <a:lnTo>
                  <a:pt x="34530" y="22400"/>
                </a:lnTo>
                <a:lnTo>
                  <a:pt x="34293" y="22530"/>
                </a:lnTo>
                <a:cubicBezTo>
                  <a:pt x="34146" y="22609"/>
                  <a:pt x="34090" y="22796"/>
                  <a:pt x="34171" y="22945"/>
                </a:cubicBezTo>
                <a:cubicBezTo>
                  <a:pt x="34251" y="23093"/>
                  <a:pt x="34435" y="23148"/>
                  <a:pt x="34584" y="23068"/>
                </a:cubicBezTo>
                <a:lnTo>
                  <a:pt x="34658" y="23029"/>
                </a:lnTo>
                <a:lnTo>
                  <a:pt x="34832" y="22930"/>
                </a:lnTo>
                <a:lnTo>
                  <a:pt x="35005" y="22829"/>
                </a:lnTo>
                <a:lnTo>
                  <a:pt x="35123" y="22758"/>
                </a:lnTo>
                <a:close/>
                <a:moveTo>
                  <a:pt x="32912" y="23881"/>
                </a:moveTo>
                <a:cubicBezTo>
                  <a:pt x="33226" y="23745"/>
                  <a:pt x="33115" y="23274"/>
                  <a:pt x="32769" y="23295"/>
                </a:cubicBezTo>
                <a:cubicBezTo>
                  <a:pt x="32736" y="23299"/>
                  <a:pt x="32704" y="23305"/>
                  <a:pt x="32675" y="23318"/>
                </a:cubicBezTo>
                <a:lnTo>
                  <a:pt x="32413" y="23429"/>
                </a:lnTo>
                <a:lnTo>
                  <a:pt x="32229" y="23502"/>
                </a:lnTo>
                <a:lnTo>
                  <a:pt x="32118" y="23546"/>
                </a:lnTo>
                <a:cubicBezTo>
                  <a:pt x="31797" y="23674"/>
                  <a:pt x="31895" y="24150"/>
                  <a:pt x="32243" y="24137"/>
                </a:cubicBezTo>
                <a:cubicBezTo>
                  <a:pt x="32275" y="24135"/>
                  <a:pt x="32306" y="24129"/>
                  <a:pt x="32338" y="24116"/>
                </a:cubicBezTo>
                <a:lnTo>
                  <a:pt x="32455" y="24070"/>
                </a:lnTo>
                <a:lnTo>
                  <a:pt x="32646" y="23993"/>
                </a:lnTo>
                <a:close/>
                <a:moveTo>
                  <a:pt x="30579" y="24716"/>
                </a:moveTo>
                <a:cubicBezTo>
                  <a:pt x="30739" y="24667"/>
                  <a:pt x="30831" y="24500"/>
                  <a:pt x="30783" y="24338"/>
                </a:cubicBezTo>
                <a:cubicBezTo>
                  <a:pt x="30736" y="24179"/>
                  <a:pt x="30569" y="24085"/>
                  <a:pt x="30410" y="24129"/>
                </a:cubicBezTo>
                <a:lnTo>
                  <a:pt x="30311" y="24158"/>
                </a:lnTo>
                <a:lnTo>
                  <a:pt x="30114" y="24215"/>
                </a:lnTo>
                <a:lnTo>
                  <a:pt x="29829" y="24292"/>
                </a:lnTo>
                <a:cubicBezTo>
                  <a:pt x="29510" y="24376"/>
                  <a:pt x="29527" y="24848"/>
                  <a:pt x="29873" y="24892"/>
                </a:cubicBezTo>
                <a:cubicBezTo>
                  <a:pt x="29909" y="24896"/>
                  <a:pt x="29946" y="24894"/>
                  <a:pt x="29982" y="24885"/>
                </a:cubicBezTo>
                <a:lnTo>
                  <a:pt x="30280" y="24804"/>
                </a:lnTo>
                <a:lnTo>
                  <a:pt x="30481" y="24745"/>
                </a:lnTo>
                <a:lnTo>
                  <a:pt x="30579" y="24718"/>
                </a:lnTo>
                <a:close/>
                <a:moveTo>
                  <a:pt x="28171" y="25292"/>
                </a:moveTo>
                <a:cubicBezTo>
                  <a:pt x="28509" y="25227"/>
                  <a:pt x="28505" y="24745"/>
                  <a:pt x="28165" y="24688"/>
                </a:cubicBezTo>
                <a:cubicBezTo>
                  <a:pt x="28131" y="24682"/>
                  <a:pt x="28098" y="24682"/>
                  <a:pt x="28064" y="24688"/>
                </a:cubicBezTo>
                <a:lnTo>
                  <a:pt x="27872" y="24724"/>
                </a:lnTo>
                <a:lnTo>
                  <a:pt x="27662" y="24760"/>
                </a:lnTo>
                <a:lnTo>
                  <a:pt x="27467" y="24793"/>
                </a:lnTo>
                <a:cubicBezTo>
                  <a:pt x="27149" y="24841"/>
                  <a:pt x="27111" y="25298"/>
                  <a:pt x="27442" y="25390"/>
                </a:cubicBezTo>
                <a:cubicBezTo>
                  <a:pt x="27482" y="25401"/>
                  <a:pt x="27524" y="25403"/>
                  <a:pt x="27564" y="25397"/>
                </a:cubicBezTo>
                <a:lnTo>
                  <a:pt x="27765" y="25361"/>
                </a:lnTo>
                <a:lnTo>
                  <a:pt x="27978" y="25325"/>
                </a:lnTo>
                <a:lnTo>
                  <a:pt x="28171" y="25290"/>
                </a:lnTo>
                <a:close/>
                <a:moveTo>
                  <a:pt x="25726" y="25629"/>
                </a:moveTo>
                <a:cubicBezTo>
                  <a:pt x="25893" y="25615"/>
                  <a:pt x="26017" y="25466"/>
                  <a:pt x="26002" y="25298"/>
                </a:cubicBezTo>
                <a:cubicBezTo>
                  <a:pt x="25988" y="25131"/>
                  <a:pt x="25841" y="25005"/>
                  <a:pt x="25673" y="25019"/>
                </a:cubicBezTo>
                <a:lnTo>
                  <a:pt x="25529" y="25034"/>
                </a:lnTo>
                <a:lnTo>
                  <a:pt x="25313" y="25051"/>
                </a:lnTo>
                <a:lnTo>
                  <a:pt x="25072" y="25070"/>
                </a:lnTo>
                <a:cubicBezTo>
                  <a:pt x="24753" y="25091"/>
                  <a:pt x="24674" y="25529"/>
                  <a:pt x="24975" y="25657"/>
                </a:cubicBezTo>
                <a:cubicBezTo>
                  <a:pt x="25017" y="25675"/>
                  <a:pt x="25063" y="25682"/>
                  <a:pt x="25109" y="25680"/>
                </a:cubicBezTo>
                <a:lnTo>
                  <a:pt x="25361" y="25661"/>
                </a:lnTo>
                <a:lnTo>
                  <a:pt x="25583" y="25642"/>
                </a:lnTo>
                <a:lnTo>
                  <a:pt x="25726" y="25629"/>
                </a:lnTo>
                <a:close/>
                <a:moveTo>
                  <a:pt x="23259" y="25753"/>
                </a:moveTo>
                <a:cubicBezTo>
                  <a:pt x="23424" y="25749"/>
                  <a:pt x="23557" y="25613"/>
                  <a:pt x="23554" y="25447"/>
                </a:cubicBezTo>
                <a:cubicBezTo>
                  <a:pt x="23554" y="25281"/>
                  <a:pt x="23422" y="25147"/>
                  <a:pt x="23257" y="25143"/>
                </a:cubicBezTo>
                <a:lnTo>
                  <a:pt x="23106" y="25143"/>
                </a:lnTo>
                <a:lnTo>
                  <a:pt x="22884" y="25143"/>
                </a:lnTo>
                <a:lnTo>
                  <a:pt x="22653" y="25141"/>
                </a:lnTo>
                <a:cubicBezTo>
                  <a:pt x="22312" y="25141"/>
                  <a:pt x="22224" y="25598"/>
                  <a:pt x="22530" y="25728"/>
                </a:cubicBezTo>
                <a:cubicBezTo>
                  <a:pt x="22565" y="25742"/>
                  <a:pt x="22603" y="25751"/>
                  <a:pt x="22643" y="25751"/>
                </a:cubicBezTo>
                <a:lnTo>
                  <a:pt x="22882" y="25753"/>
                </a:lnTo>
                <a:lnTo>
                  <a:pt x="23110" y="25753"/>
                </a:lnTo>
                <a:close/>
                <a:moveTo>
                  <a:pt x="20794" y="25682"/>
                </a:moveTo>
                <a:cubicBezTo>
                  <a:pt x="20962" y="25694"/>
                  <a:pt x="21109" y="25569"/>
                  <a:pt x="21121" y="25399"/>
                </a:cubicBezTo>
                <a:cubicBezTo>
                  <a:pt x="21134" y="25231"/>
                  <a:pt x="21006" y="25084"/>
                  <a:pt x="20838" y="25072"/>
                </a:cubicBezTo>
                <a:lnTo>
                  <a:pt x="20629" y="25057"/>
                </a:lnTo>
                <a:lnTo>
                  <a:pt x="20402" y="25040"/>
                </a:lnTo>
                <a:lnTo>
                  <a:pt x="20233" y="25026"/>
                </a:lnTo>
                <a:cubicBezTo>
                  <a:pt x="20063" y="25007"/>
                  <a:pt x="19912" y="25133"/>
                  <a:pt x="19897" y="25302"/>
                </a:cubicBezTo>
                <a:cubicBezTo>
                  <a:pt x="19883" y="25474"/>
                  <a:pt x="20011" y="25623"/>
                  <a:pt x="20180" y="25634"/>
                </a:cubicBezTo>
                <a:lnTo>
                  <a:pt x="20354" y="25648"/>
                </a:lnTo>
                <a:lnTo>
                  <a:pt x="20585" y="25667"/>
                </a:lnTo>
                <a:lnTo>
                  <a:pt x="20794" y="25682"/>
                </a:lnTo>
                <a:close/>
                <a:moveTo>
                  <a:pt x="18342" y="25426"/>
                </a:moveTo>
                <a:cubicBezTo>
                  <a:pt x="18510" y="25449"/>
                  <a:pt x="18665" y="25334"/>
                  <a:pt x="18688" y="25166"/>
                </a:cubicBezTo>
                <a:cubicBezTo>
                  <a:pt x="18713" y="24998"/>
                  <a:pt x="18596" y="24846"/>
                  <a:pt x="18430" y="24820"/>
                </a:cubicBezTo>
                <a:lnTo>
                  <a:pt x="18124" y="24776"/>
                </a:lnTo>
                <a:lnTo>
                  <a:pt x="17831" y="24730"/>
                </a:lnTo>
                <a:cubicBezTo>
                  <a:pt x="17668" y="24709"/>
                  <a:pt x="17519" y="24822"/>
                  <a:pt x="17491" y="24984"/>
                </a:cubicBezTo>
                <a:cubicBezTo>
                  <a:pt x="17464" y="25147"/>
                  <a:pt x="17571" y="25302"/>
                  <a:pt x="17732" y="25334"/>
                </a:cubicBezTo>
                <a:lnTo>
                  <a:pt x="18034" y="25380"/>
                </a:lnTo>
                <a:lnTo>
                  <a:pt x="18342" y="25426"/>
                </a:lnTo>
                <a:close/>
                <a:moveTo>
                  <a:pt x="15915" y="24994"/>
                </a:moveTo>
                <a:cubicBezTo>
                  <a:pt x="16081" y="25032"/>
                  <a:pt x="16242" y="24927"/>
                  <a:pt x="16278" y="24762"/>
                </a:cubicBezTo>
                <a:cubicBezTo>
                  <a:pt x="16316" y="24598"/>
                  <a:pt x="16211" y="24435"/>
                  <a:pt x="16045" y="24399"/>
                </a:cubicBezTo>
                <a:lnTo>
                  <a:pt x="15842" y="24355"/>
                </a:lnTo>
                <a:lnTo>
                  <a:pt x="15616" y="24303"/>
                </a:lnTo>
                <a:lnTo>
                  <a:pt x="15454" y="24265"/>
                </a:lnTo>
                <a:cubicBezTo>
                  <a:pt x="15140" y="24194"/>
                  <a:pt x="14937" y="24590"/>
                  <a:pt x="15197" y="24804"/>
                </a:cubicBezTo>
                <a:cubicBezTo>
                  <a:pt x="15232" y="24831"/>
                  <a:pt x="15272" y="24850"/>
                  <a:pt x="15314" y="24860"/>
                </a:cubicBezTo>
                <a:lnTo>
                  <a:pt x="15480" y="24898"/>
                </a:lnTo>
                <a:lnTo>
                  <a:pt x="15712" y="24950"/>
                </a:lnTo>
                <a:lnTo>
                  <a:pt x="15915" y="24994"/>
                </a:lnTo>
                <a:close/>
                <a:moveTo>
                  <a:pt x="13526" y="24397"/>
                </a:moveTo>
                <a:cubicBezTo>
                  <a:pt x="13845" y="24489"/>
                  <a:pt x="14063" y="24072"/>
                  <a:pt x="13799" y="23863"/>
                </a:cubicBezTo>
                <a:cubicBezTo>
                  <a:pt x="13767" y="23837"/>
                  <a:pt x="13734" y="23821"/>
                  <a:pt x="13696" y="23810"/>
                </a:cubicBezTo>
                <a:lnTo>
                  <a:pt x="13350" y="23708"/>
                </a:lnTo>
                <a:lnTo>
                  <a:pt x="13118" y="23636"/>
                </a:lnTo>
                <a:cubicBezTo>
                  <a:pt x="12818" y="23540"/>
                  <a:pt x="12581" y="23917"/>
                  <a:pt x="12812" y="24146"/>
                </a:cubicBezTo>
                <a:cubicBezTo>
                  <a:pt x="12845" y="24179"/>
                  <a:pt x="12887" y="24204"/>
                  <a:pt x="12933" y="24219"/>
                </a:cubicBezTo>
                <a:lnTo>
                  <a:pt x="13176" y="24292"/>
                </a:lnTo>
                <a:lnTo>
                  <a:pt x="13526" y="24395"/>
                </a:lnTo>
                <a:close/>
                <a:moveTo>
                  <a:pt x="11183" y="23634"/>
                </a:moveTo>
                <a:cubicBezTo>
                  <a:pt x="11496" y="23747"/>
                  <a:pt x="11743" y="23347"/>
                  <a:pt x="11491" y="23119"/>
                </a:cubicBezTo>
                <a:cubicBezTo>
                  <a:pt x="11462" y="23093"/>
                  <a:pt x="11429" y="23073"/>
                  <a:pt x="11393" y="23060"/>
                </a:cubicBezTo>
                <a:lnTo>
                  <a:pt x="11123" y="22959"/>
                </a:lnTo>
                <a:lnTo>
                  <a:pt x="10827" y="22848"/>
                </a:lnTo>
                <a:cubicBezTo>
                  <a:pt x="10538" y="22731"/>
                  <a:pt x="10272" y="23087"/>
                  <a:pt x="10490" y="23339"/>
                </a:cubicBezTo>
                <a:cubicBezTo>
                  <a:pt x="10521" y="23372"/>
                  <a:pt x="10561" y="23399"/>
                  <a:pt x="10605" y="23416"/>
                </a:cubicBezTo>
                <a:lnTo>
                  <a:pt x="10907" y="23531"/>
                </a:lnTo>
                <a:lnTo>
                  <a:pt x="11183" y="23634"/>
                </a:lnTo>
                <a:close/>
                <a:moveTo>
                  <a:pt x="8897" y="22706"/>
                </a:moveTo>
                <a:cubicBezTo>
                  <a:pt x="9203" y="22844"/>
                  <a:pt x="9477" y="22458"/>
                  <a:pt x="9243" y="22215"/>
                </a:cubicBezTo>
                <a:cubicBezTo>
                  <a:pt x="9218" y="22188"/>
                  <a:pt x="9186" y="22165"/>
                  <a:pt x="9150" y="22150"/>
                </a:cubicBezTo>
                <a:lnTo>
                  <a:pt x="8945" y="22056"/>
                </a:lnTo>
                <a:lnTo>
                  <a:pt x="8731" y="21958"/>
                </a:lnTo>
                <a:lnTo>
                  <a:pt x="8599" y="21897"/>
                </a:lnTo>
                <a:cubicBezTo>
                  <a:pt x="8448" y="21826"/>
                  <a:pt x="8266" y="21891"/>
                  <a:pt x="8193" y="22041"/>
                </a:cubicBezTo>
                <a:cubicBezTo>
                  <a:pt x="8121" y="22194"/>
                  <a:pt x="8186" y="22377"/>
                  <a:pt x="8337" y="22450"/>
                </a:cubicBezTo>
                <a:lnTo>
                  <a:pt x="8474" y="22513"/>
                </a:lnTo>
                <a:lnTo>
                  <a:pt x="8692" y="22614"/>
                </a:lnTo>
                <a:close/>
                <a:moveTo>
                  <a:pt x="6686" y="21616"/>
                </a:moveTo>
                <a:cubicBezTo>
                  <a:pt x="6992" y="21777"/>
                  <a:pt x="7289" y="21394"/>
                  <a:pt x="7057" y="21140"/>
                </a:cubicBezTo>
                <a:cubicBezTo>
                  <a:pt x="7034" y="21115"/>
                  <a:pt x="7009" y="21096"/>
                  <a:pt x="6979" y="21079"/>
                </a:cubicBezTo>
                <a:lnTo>
                  <a:pt x="6841" y="21004"/>
                </a:lnTo>
                <a:lnTo>
                  <a:pt x="6636" y="20891"/>
                </a:lnTo>
                <a:lnTo>
                  <a:pt x="6449" y="20786"/>
                </a:lnTo>
                <a:cubicBezTo>
                  <a:pt x="6302" y="20702"/>
                  <a:pt x="6116" y="20755"/>
                  <a:pt x="6032" y="20901"/>
                </a:cubicBezTo>
                <a:cubicBezTo>
                  <a:pt x="5950" y="21048"/>
                  <a:pt x="6001" y="21235"/>
                  <a:pt x="6147" y="21316"/>
                </a:cubicBezTo>
                <a:lnTo>
                  <a:pt x="6338" y="21423"/>
                </a:lnTo>
                <a:lnTo>
                  <a:pt x="6548" y="21541"/>
                </a:lnTo>
                <a:lnTo>
                  <a:pt x="6686" y="21614"/>
                </a:lnTo>
                <a:close/>
                <a:moveTo>
                  <a:pt x="4565" y="20361"/>
                </a:moveTo>
                <a:cubicBezTo>
                  <a:pt x="4812" y="20524"/>
                  <a:pt x="5131" y="20260"/>
                  <a:pt x="5014" y="19986"/>
                </a:cubicBezTo>
                <a:cubicBezTo>
                  <a:pt x="4990" y="19929"/>
                  <a:pt x="4949" y="19881"/>
                  <a:pt x="4898" y="19847"/>
                </a:cubicBezTo>
                <a:lnTo>
                  <a:pt x="4632" y="19673"/>
                </a:lnTo>
                <a:lnTo>
                  <a:pt x="4393" y="19516"/>
                </a:lnTo>
                <a:cubicBezTo>
                  <a:pt x="4255" y="19422"/>
                  <a:pt x="4064" y="19457"/>
                  <a:pt x="3970" y="19596"/>
                </a:cubicBezTo>
                <a:cubicBezTo>
                  <a:pt x="3873" y="19736"/>
                  <a:pt x="3909" y="19925"/>
                  <a:pt x="4049" y="20021"/>
                </a:cubicBezTo>
                <a:lnTo>
                  <a:pt x="4295" y="20185"/>
                </a:lnTo>
                <a:lnTo>
                  <a:pt x="4565" y="20361"/>
                </a:lnTo>
                <a:close/>
                <a:moveTo>
                  <a:pt x="2547" y="18938"/>
                </a:moveTo>
                <a:cubicBezTo>
                  <a:pt x="2813" y="19143"/>
                  <a:pt x="3173" y="18827"/>
                  <a:pt x="2991" y="18531"/>
                </a:cubicBezTo>
                <a:cubicBezTo>
                  <a:pt x="2972" y="18502"/>
                  <a:pt x="2947" y="18475"/>
                  <a:pt x="2920" y="18454"/>
                </a:cubicBezTo>
                <a:lnTo>
                  <a:pt x="2735" y="18311"/>
                </a:lnTo>
                <a:lnTo>
                  <a:pt x="2553" y="18166"/>
                </a:lnTo>
                <a:lnTo>
                  <a:pt x="2446" y="18081"/>
                </a:lnTo>
                <a:cubicBezTo>
                  <a:pt x="2184" y="17871"/>
                  <a:pt x="1820" y="18177"/>
                  <a:pt x="1991" y="18475"/>
                </a:cubicBezTo>
                <a:cubicBezTo>
                  <a:pt x="2010" y="18504"/>
                  <a:pt x="2033" y="18531"/>
                  <a:pt x="2061" y="18554"/>
                </a:cubicBezTo>
                <a:lnTo>
                  <a:pt x="2172" y="18642"/>
                </a:lnTo>
                <a:lnTo>
                  <a:pt x="2358" y="187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1"/>
          <p:cNvSpPr/>
          <p:nvPr/>
        </p:nvSpPr>
        <p:spPr>
          <a:xfrm flipH="1">
            <a:off x="-732453" y="2098950"/>
            <a:ext cx="2738953" cy="3792522"/>
          </a:xfrm>
          <a:custGeom>
            <a:avLst/>
            <a:gdLst/>
            <a:ahLst/>
            <a:cxnLst/>
            <a:rect l="l" t="t" r="r" b="b"/>
            <a:pathLst>
              <a:path w="91268" h="128386" extrusionOk="0">
                <a:moveTo>
                  <a:pt x="70698" y="0"/>
                </a:moveTo>
                <a:cubicBezTo>
                  <a:pt x="63406" y="0"/>
                  <a:pt x="57439" y="3978"/>
                  <a:pt x="57530" y="14724"/>
                </a:cubicBezTo>
                <a:cubicBezTo>
                  <a:pt x="57609" y="23656"/>
                  <a:pt x="64711" y="30638"/>
                  <a:pt x="64353" y="39351"/>
                </a:cubicBezTo>
                <a:cubicBezTo>
                  <a:pt x="63995" y="47209"/>
                  <a:pt x="53730" y="47945"/>
                  <a:pt x="51244" y="55166"/>
                </a:cubicBezTo>
                <a:cubicBezTo>
                  <a:pt x="48200" y="64038"/>
                  <a:pt x="55401" y="73308"/>
                  <a:pt x="51045" y="81524"/>
                </a:cubicBezTo>
                <a:cubicBezTo>
                  <a:pt x="45196" y="92525"/>
                  <a:pt x="0" y="76292"/>
                  <a:pt x="9966" y="111622"/>
                </a:cubicBezTo>
                <a:cubicBezTo>
                  <a:pt x="13190" y="123066"/>
                  <a:pt x="31585" y="128386"/>
                  <a:pt x="48574" y="128386"/>
                </a:cubicBezTo>
                <a:cubicBezTo>
                  <a:pt x="59580" y="128386"/>
                  <a:pt x="69996" y="126153"/>
                  <a:pt x="75314" y="121906"/>
                </a:cubicBezTo>
                <a:cubicBezTo>
                  <a:pt x="83967" y="114964"/>
                  <a:pt x="83868" y="99050"/>
                  <a:pt x="84902" y="89123"/>
                </a:cubicBezTo>
                <a:cubicBezTo>
                  <a:pt x="87647" y="63382"/>
                  <a:pt x="78616" y="32727"/>
                  <a:pt x="91268" y="8617"/>
                </a:cubicBezTo>
                <a:cubicBezTo>
                  <a:pt x="86019" y="3711"/>
                  <a:pt x="77741" y="0"/>
                  <a:pt x="706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21"/>
          <p:cNvGrpSpPr/>
          <p:nvPr/>
        </p:nvGrpSpPr>
        <p:grpSpPr>
          <a:xfrm rot="5770333" flipH="1">
            <a:off x="483640" y="3905735"/>
            <a:ext cx="306762" cy="476338"/>
            <a:chOff x="4452729" y="352000"/>
            <a:chExt cx="225596" cy="350302"/>
          </a:xfrm>
        </p:grpSpPr>
        <p:sp>
          <p:nvSpPr>
            <p:cNvPr id="402" name="Google Shape;402;p21"/>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1"/>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1"/>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5" name="Google Shape;405;p21"/>
          <p:cNvSpPr/>
          <p:nvPr/>
        </p:nvSpPr>
        <p:spPr>
          <a:xfrm>
            <a:off x="7894950" y="4363725"/>
            <a:ext cx="881175" cy="411625"/>
          </a:xfrm>
          <a:custGeom>
            <a:avLst/>
            <a:gdLst/>
            <a:ahLst/>
            <a:cxnLst/>
            <a:rect l="l" t="t" r="r" b="b"/>
            <a:pathLst>
              <a:path w="35247" h="16465" extrusionOk="0">
                <a:moveTo>
                  <a:pt x="15" y="16119"/>
                </a:moveTo>
                <a:cubicBezTo>
                  <a:pt x="61" y="15932"/>
                  <a:pt x="332" y="15423"/>
                  <a:pt x="399" y="15293"/>
                </a:cubicBezTo>
                <a:cubicBezTo>
                  <a:pt x="713" y="14673"/>
                  <a:pt x="1036" y="14056"/>
                  <a:pt x="1363" y="13442"/>
                </a:cubicBezTo>
                <a:cubicBezTo>
                  <a:pt x="2325" y="11625"/>
                  <a:pt x="3303" y="9815"/>
                  <a:pt x="4299" y="8014"/>
                </a:cubicBezTo>
                <a:cubicBezTo>
                  <a:pt x="5303" y="6187"/>
                  <a:pt x="6315" y="4362"/>
                  <a:pt x="7354" y="2555"/>
                </a:cubicBezTo>
                <a:cubicBezTo>
                  <a:pt x="7700" y="1956"/>
                  <a:pt x="8050" y="1352"/>
                  <a:pt x="8415" y="763"/>
                </a:cubicBezTo>
                <a:cubicBezTo>
                  <a:pt x="8520" y="594"/>
                  <a:pt x="8629" y="422"/>
                  <a:pt x="8744" y="258"/>
                </a:cubicBezTo>
                <a:cubicBezTo>
                  <a:pt x="8815" y="160"/>
                  <a:pt x="8918" y="0"/>
                  <a:pt x="9058" y="23"/>
                </a:cubicBezTo>
                <a:cubicBezTo>
                  <a:pt x="9601" y="105"/>
                  <a:pt x="10156" y="281"/>
                  <a:pt x="10672" y="468"/>
                </a:cubicBezTo>
                <a:cubicBezTo>
                  <a:pt x="11284" y="688"/>
                  <a:pt x="11888" y="943"/>
                  <a:pt x="12485" y="1201"/>
                </a:cubicBezTo>
                <a:cubicBezTo>
                  <a:pt x="13438" y="1618"/>
                  <a:pt x="14394" y="2075"/>
                  <a:pt x="15362" y="2448"/>
                </a:cubicBezTo>
                <a:cubicBezTo>
                  <a:pt x="20975" y="4607"/>
                  <a:pt x="26170" y="7572"/>
                  <a:pt x="31598" y="10121"/>
                </a:cubicBezTo>
                <a:cubicBezTo>
                  <a:pt x="32658" y="10619"/>
                  <a:pt x="33727" y="11099"/>
                  <a:pt x="34806" y="11554"/>
                </a:cubicBezTo>
                <a:cubicBezTo>
                  <a:pt x="35247" y="11736"/>
                  <a:pt x="34985" y="12459"/>
                  <a:pt x="34544" y="12353"/>
                </a:cubicBezTo>
                <a:cubicBezTo>
                  <a:pt x="32342" y="12541"/>
                  <a:pt x="30139" y="12791"/>
                  <a:pt x="27943" y="13057"/>
                </a:cubicBezTo>
                <a:cubicBezTo>
                  <a:pt x="25374" y="13365"/>
                  <a:pt x="22806" y="13700"/>
                  <a:pt x="20239" y="14042"/>
                </a:cubicBezTo>
                <a:cubicBezTo>
                  <a:pt x="15595" y="14664"/>
                  <a:pt x="10953" y="15326"/>
                  <a:pt x="6305" y="15909"/>
                </a:cubicBezTo>
                <a:cubicBezTo>
                  <a:pt x="4804" y="16098"/>
                  <a:pt x="3285" y="16290"/>
                  <a:pt x="1776" y="16406"/>
                </a:cubicBezTo>
                <a:cubicBezTo>
                  <a:pt x="1390" y="16435"/>
                  <a:pt x="986" y="16464"/>
                  <a:pt x="598" y="16456"/>
                </a:cubicBezTo>
                <a:cubicBezTo>
                  <a:pt x="424" y="16452"/>
                  <a:pt x="51" y="16454"/>
                  <a:pt x="7" y="16230"/>
                </a:cubicBezTo>
                <a:cubicBezTo>
                  <a:pt x="1" y="16194"/>
                  <a:pt x="3" y="16156"/>
                  <a:pt x="15" y="16121"/>
                </a:cubicBezTo>
                <a:close/>
                <a:moveTo>
                  <a:pt x="28243" y="9282"/>
                </a:moveTo>
                <a:cubicBezTo>
                  <a:pt x="27067" y="8660"/>
                  <a:pt x="25891" y="8033"/>
                  <a:pt x="24701" y="7436"/>
                </a:cubicBezTo>
                <a:cubicBezTo>
                  <a:pt x="24621" y="7778"/>
                  <a:pt x="24533" y="8117"/>
                  <a:pt x="24479" y="8463"/>
                </a:cubicBezTo>
                <a:cubicBezTo>
                  <a:pt x="24395" y="8999"/>
                  <a:pt x="23580" y="8826"/>
                  <a:pt x="23663" y="8293"/>
                </a:cubicBezTo>
                <a:cubicBezTo>
                  <a:pt x="23731" y="7876"/>
                  <a:pt x="23842" y="7467"/>
                  <a:pt x="23934" y="7057"/>
                </a:cubicBezTo>
                <a:cubicBezTo>
                  <a:pt x="23211" y="6705"/>
                  <a:pt x="22481" y="6365"/>
                  <a:pt x="21742" y="6047"/>
                </a:cubicBezTo>
                <a:cubicBezTo>
                  <a:pt x="21431" y="5912"/>
                  <a:pt x="21121" y="5778"/>
                  <a:pt x="20811" y="5644"/>
                </a:cubicBezTo>
                <a:cubicBezTo>
                  <a:pt x="20713" y="5906"/>
                  <a:pt x="20688" y="5988"/>
                  <a:pt x="20692" y="6363"/>
                </a:cubicBezTo>
                <a:cubicBezTo>
                  <a:pt x="20696" y="6501"/>
                  <a:pt x="20625" y="6633"/>
                  <a:pt x="20507" y="6709"/>
                </a:cubicBezTo>
                <a:cubicBezTo>
                  <a:pt x="20239" y="6881"/>
                  <a:pt x="19862" y="6717"/>
                  <a:pt x="19858" y="6376"/>
                </a:cubicBezTo>
                <a:cubicBezTo>
                  <a:pt x="19853" y="6024"/>
                  <a:pt x="19883" y="5632"/>
                  <a:pt x="20029" y="5303"/>
                </a:cubicBezTo>
                <a:cubicBezTo>
                  <a:pt x="19120" y="4904"/>
                  <a:pt x="18212" y="4508"/>
                  <a:pt x="17297" y="4123"/>
                </a:cubicBezTo>
                <a:cubicBezTo>
                  <a:pt x="17198" y="4351"/>
                  <a:pt x="17118" y="4584"/>
                  <a:pt x="17091" y="4831"/>
                </a:cubicBezTo>
                <a:cubicBezTo>
                  <a:pt x="17030" y="5370"/>
                  <a:pt x="16215" y="5208"/>
                  <a:pt x="16274" y="4674"/>
                </a:cubicBezTo>
                <a:cubicBezTo>
                  <a:pt x="16310" y="4370"/>
                  <a:pt x="16408" y="4083"/>
                  <a:pt x="16530" y="3802"/>
                </a:cubicBezTo>
                <a:cubicBezTo>
                  <a:pt x="16180" y="3657"/>
                  <a:pt x="15828" y="3517"/>
                  <a:pt x="15475" y="3379"/>
                </a:cubicBezTo>
                <a:cubicBezTo>
                  <a:pt x="14817" y="3119"/>
                  <a:pt x="14157" y="2867"/>
                  <a:pt x="13499" y="2607"/>
                </a:cubicBezTo>
                <a:cubicBezTo>
                  <a:pt x="13476" y="2781"/>
                  <a:pt x="13464" y="2957"/>
                  <a:pt x="13466" y="3134"/>
                </a:cubicBezTo>
                <a:cubicBezTo>
                  <a:pt x="13468" y="3674"/>
                  <a:pt x="12636" y="3685"/>
                  <a:pt x="12632" y="3146"/>
                </a:cubicBezTo>
                <a:cubicBezTo>
                  <a:pt x="12632" y="2857"/>
                  <a:pt x="12655" y="2572"/>
                  <a:pt x="12707" y="2289"/>
                </a:cubicBezTo>
                <a:cubicBezTo>
                  <a:pt x="12529" y="2216"/>
                  <a:pt x="12351" y="2142"/>
                  <a:pt x="12173" y="2065"/>
                </a:cubicBezTo>
                <a:cubicBezTo>
                  <a:pt x="11787" y="1899"/>
                  <a:pt x="11408" y="1717"/>
                  <a:pt x="11024" y="1543"/>
                </a:cubicBezTo>
                <a:cubicBezTo>
                  <a:pt x="10856" y="1828"/>
                  <a:pt x="10750" y="2142"/>
                  <a:pt x="10649" y="2459"/>
                </a:cubicBezTo>
                <a:cubicBezTo>
                  <a:pt x="10546" y="2788"/>
                  <a:pt x="10112" y="2857"/>
                  <a:pt x="9907" y="2599"/>
                </a:cubicBezTo>
                <a:cubicBezTo>
                  <a:pt x="9827" y="2499"/>
                  <a:pt x="9804" y="2364"/>
                  <a:pt x="9846" y="2243"/>
                </a:cubicBezTo>
                <a:cubicBezTo>
                  <a:pt x="9957" y="1889"/>
                  <a:pt x="10075" y="1537"/>
                  <a:pt x="10253" y="1214"/>
                </a:cubicBezTo>
                <a:cubicBezTo>
                  <a:pt x="9920" y="1082"/>
                  <a:pt x="9576" y="977"/>
                  <a:pt x="9226" y="897"/>
                </a:cubicBezTo>
                <a:cubicBezTo>
                  <a:pt x="8736" y="1847"/>
                  <a:pt x="8228" y="2792"/>
                  <a:pt x="7728" y="3735"/>
                </a:cubicBezTo>
                <a:cubicBezTo>
                  <a:pt x="6870" y="5347"/>
                  <a:pt x="6009" y="6956"/>
                  <a:pt x="5146" y="8564"/>
                </a:cubicBezTo>
                <a:cubicBezTo>
                  <a:pt x="4391" y="9968"/>
                  <a:pt x="3630" y="11370"/>
                  <a:pt x="2865" y="12770"/>
                </a:cubicBezTo>
                <a:cubicBezTo>
                  <a:pt x="2381" y="13654"/>
                  <a:pt x="1897" y="14545"/>
                  <a:pt x="1396" y="15421"/>
                </a:cubicBezTo>
                <a:cubicBezTo>
                  <a:pt x="1541" y="15389"/>
                  <a:pt x="1690" y="15362"/>
                  <a:pt x="1830" y="15335"/>
                </a:cubicBezTo>
                <a:cubicBezTo>
                  <a:pt x="2270" y="15251"/>
                  <a:pt x="2715" y="15182"/>
                  <a:pt x="3157" y="15115"/>
                </a:cubicBezTo>
                <a:cubicBezTo>
                  <a:pt x="4450" y="14918"/>
                  <a:pt x="5751" y="14748"/>
                  <a:pt x="7049" y="14580"/>
                </a:cubicBezTo>
                <a:cubicBezTo>
                  <a:pt x="10624" y="14115"/>
                  <a:pt x="14201" y="13673"/>
                  <a:pt x="17772" y="13178"/>
                </a:cubicBezTo>
                <a:cubicBezTo>
                  <a:pt x="21429" y="12669"/>
                  <a:pt x="25097" y="12269"/>
                  <a:pt x="28773" y="11950"/>
                </a:cubicBezTo>
                <a:cubicBezTo>
                  <a:pt x="29886" y="11854"/>
                  <a:pt x="30996" y="11768"/>
                  <a:pt x="32107" y="11678"/>
                </a:cubicBezTo>
                <a:cubicBezTo>
                  <a:pt x="32390" y="11655"/>
                  <a:pt x="32675" y="11632"/>
                  <a:pt x="32956" y="11607"/>
                </a:cubicBezTo>
                <a:cubicBezTo>
                  <a:pt x="32740" y="11512"/>
                  <a:pt x="32522" y="11416"/>
                  <a:pt x="32306" y="11317"/>
                </a:cubicBezTo>
                <a:cubicBezTo>
                  <a:pt x="31195" y="10812"/>
                  <a:pt x="30099" y="10259"/>
                  <a:pt x="29016" y="9691"/>
                </a:cubicBezTo>
                <a:cubicBezTo>
                  <a:pt x="28932" y="9997"/>
                  <a:pt x="28775" y="10293"/>
                  <a:pt x="28630" y="10565"/>
                </a:cubicBezTo>
                <a:cubicBezTo>
                  <a:pt x="28377" y="11043"/>
                  <a:pt x="27645" y="10649"/>
                  <a:pt x="27897" y="10173"/>
                </a:cubicBezTo>
                <a:cubicBezTo>
                  <a:pt x="27962" y="10049"/>
                  <a:pt x="28316" y="9450"/>
                  <a:pt x="28241" y="9282"/>
                </a:cubicBezTo>
                <a:close/>
                <a:moveTo>
                  <a:pt x="19015" y="9672"/>
                </a:moveTo>
                <a:cubicBezTo>
                  <a:pt x="17663" y="8857"/>
                  <a:pt x="16305" y="8056"/>
                  <a:pt x="14939" y="7266"/>
                </a:cubicBezTo>
                <a:cubicBezTo>
                  <a:pt x="13931" y="6688"/>
                  <a:pt x="12917" y="6118"/>
                  <a:pt x="11888" y="5579"/>
                </a:cubicBezTo>
                <a:cubicBezTo>
                  <a:pt x="11471" y="5363"/>
                  <a:pt x="11049" y="5150"/>
                  <a:pt x="10624" y="4951"/>
                </a:cubicBezTo>
                <a:cubicBezTo>
                  <a:pt x="10320" y="4810"/>
                  <a:pt x="9999" y="4668"/>
                  <a:pt x="9679" y="4563"/>
                </a:cubicBezTo>
                <a:cubicBezTo>
                  <a:pt x="9668" y="4561"/>
                  <a:pt x="9654" y="4557"/>
                  <a:pt x="9641" y="4557"/>
                </a:cubicBezTo>
                <a:cubicBezTo>
                  <a:pt x="9536" y="4546"/>
                  <a:pt x="9431" y="4580"/>
                  <a:pt x="9352" y="4649"/>
                </a:cubicBezTo>
                <a:cubicBezTo>
                  <a:pt x="9348" y="4653"/>
                  <a:pt x="9343" y="4655"/>
                  <a:pt x="9339" y="4657"/>
                </a:cubicBezTo>
                <a:cubicBezTo>
                  <a:pt x="8958" y="4927"/>
                  <a:pt x="8505" y="5770"/>
                  <a:pt x="8293" y="6183"/>
                </a:cubicBezTo>
                <a:cubicBezTo>
                  <a:pt x="7855" y="7042"/>
                  <a:pt x="7480" y="7935"/>
                  <a:pt x="7176" y="8853"/>
                </a:cubicBezTo>
                <a:cubicBezTo>
                  <a:pt x="6906" y="9655"/>
                  <a:pt x="6671" y="10513"/>
                  <a:pt x="6558" y="11353"/>
                </a:cubicBezTo>
                <a:cubicBezTo>
                  <a:pt x="6525" y="11613"/>
                  <a:pt x="6701" y="11862"/>
                  <a:pt x="6977" y="11852"/>
                </a:cubicBezTo>
                <a:cubicBezTo>
                  <a:pt x="10972" y="11690"/>
                  <a:pt x="14878" y="10492"/>
                  <a:pt x="18889" y="10481"/>
                </a:cubicBezTo>
                <a:cubicBezTo>
                  <a:pt x="19369" y="10481"/>
                  <a:pt x="19424" y="9836"/>
                  <a:pt x="19017" y="9672"/>
                </a:cubicBezTo>
                <a:close/>
                <a:moveTo>
                  <a:pt x="9681" y="5269"/>
                </a:moveTo>
                <a:cubicBezTo>
                  <a:pt x="8681" y="6927"/>
                  <a:pt x="7690" y="9087"/>
                  <a:pt x="7382" y="11011"/>
                </a:cubicBezTo>
                <a:cubicBezTo>
                  <a:pt x="9974" y="10607"/>
                  <a:pt x="12579" y="10284"/>
                  <a:pt x="15193" y="10072"/>
                </a:cubicBezTo>
                <a:cubicBezTo>
                  <a:pt x="15916" y="10014"/>
                  <a:pt x="16636" y="9968"/>
                  <a:pt x="17359" y="9919"/>
                </a:cubicBezTo>
                <a:cubicBezTo>
                  <a:pt x="17445" y="9913"/>
                  <a:pt x="17655" y="9903"/>
                  <a:pt x="17850" y="9888"/>
                </a:cubicBezTo>
                <a:lnTo>
                  <a:pt x="17741" y="9825"/>
                </a:lnTo>
                <a:cubicBezTo>
                  <a:pt x="17406" y="9626"/>
                  <a:pt x="17068" y="9429"/>
                  <a:pt x="16731" y="9234"/>
                </a:cubicBezTo>
                <a:cubicBezTo>
                  <a:pt x="15750" y="8668"/>
                  <a:pt x="14767" y="8107"/>
                  <a:pt x="13782" y="7551"/>
                </a:cubicBezTo>
                <a:cubicBezTo>
                  <a:pt x="12933" y="7071"/>
                  <a:pt x="12080" y="6594"/>
                  <a:pt x="11227" y="6118"/>
                </a:cubicBezTo>
                <a:cubicBezTo>
                  <a:pt x="10714" y="5833"/>
                  <a:pt x="10201" y="5544"/>
                  <a:pt x="9681" y="52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1"/>
          <p:cNvSpPr/>
          <p:nvPr/>
        </p:nvSpPr>
        <p:spPr>
          <a:xfrm>
            <a:off x="7037800" y="3717400"/>
            <a:ext cx="1392974" cy="961896"/>
          </a:xfrm>
          <a:custGeom>
            <a:avLst/>
            <a:gdLst/>
            <a:ahLst/>
            <a:cxnLst/>
            <a:rect l="l" t="t" r="r" b="b"/>
            <a:pathLst>
              <a:path w="44593" h="30793" extrusionOk="0">
                <a:moveTo>
                  <a:pt x="44488" y="547"/>
                </a:moveTo>
                <a:cubicBezTo>
                  <a:pt x="44593" y="227"/>
                  <a:pt x="44176" y="0"/>
                  <a:pt x="43960" y="260"/>
                </a:cubicBezTo>
                <a:cubicBezTo>
                  <a:pt x="43937" y="290"/>
                  <a:pt x="43920" y="321"/>
                  <a:pt x="43908" y="357"/>
                </a:cubicBezTo>
                <a:lnTo>
                  <a:pt x="43864" y="491"/>
                </a:lnTo>
                <a:lnTo>
                  <a:pt x="43820" y="621"/>
                </a:lnTo>
                <a:lnTo>
                  <a:pt x="43774" y="753"/>
                </a:lnTo>
                <a:lnTo>
                  <a:pt x="43709" y="925"/>
                </a:lnTo>
                <a:cubicBezTo>
                  <a:pt x="43591" y="1250"/>
                  <a:pt x="44019" y="1495"/>
                  <a:pt x="44239" y="1218"/>
                </a:cubicBezTo>
                <a:cubicBezTo>
                  <a:pt x="44258" y="1193"/>
                  <a:pt x="44272" y="1166"/>
                  <a:pt x="44283" y="1138"/>
                </a:cubicBezTo>
                <a:lnTo>
                  <a:pt x="44348" y="960"/>
                </a:lnTo>
                <a:lnTo>
                  <a:pt x="44396" y="824"/>
                </a:lnTo>
                <a:lnTo>
                  <a:pt x="44442" y="688"/>
                </a:lnTo>
                <a:lnTo>
                  <a:pt x="44488" y="552"/>
                </a:lnTo>
                <a:close/>
                <a:moveTo>
                  <a:pt x="541" y="26840"/>
                </a:moveTo>
                <a:cubicBezTo>
                  <a:pt x="409" y="26731"/>
                  <a:pt x="214" y="26752"/>
                  <a:pt x="107" y="26889"/>
                </a:cubicBezTo>
                <a:cubicBezTo>
                  <a:pt x="0" y="27023"/>
                  <a:pt x="25" y="27218"/>
                  <a:pt x="164" y="27320"/>
                </a:cubicBezTo>
                <a:lnTo>
                  <a:pt x="350" y="27467"/>
                </a:lnTo>
                <a:lnTo>
                  <a:pt x="507" y="27587"/>
                </a:lnTo>
                <a:lnTo>
                  <a:pt x="654" y="27698"/>
                </a:lnTo>
                <a:cubicBezTo>
                  <a:pt x="926" y="27897"/>
                  <a:pt x="1272" y="27578"/>
                  <a:pt x="1094" y="27291"/>
                </a:cubicBezTo>
                <a:cubicBezTo>
                  <a:pt x="1075" y="27257"/>
                  <a:pt x="1050" y="27230"/>
                  <a:pt x="1019" y="27207"/>
                </a:cubicBezTo>
                <a:lnTo>
                  <a:pt x="876" y="27100"/>
                </a:lnTo>
                <a:lnTo>
                  <a:pt x="723" y="26983"/>
                </a:lnTo>
                <a:close/>
                <a:moveTo>
                  <a:pt x="2515" y="28213"/>
                </a:moveTo>
                <a:cubicBezTo>
                  <a:pt x="2217" y="28041"/>
                  <a:pt x="1909" y="28402"/>
                  <a:pt x="2121" y="28668"/>
                </a:cubicBezTo>
                <a:cubicBezTo>
                  <a:pt x="2144" y="28695"/>
                  <a:pt x="2169" y="28718"/>
                  <a:pt x="2201" y="28737"/>
                </a:cubicBezTo>
                <a:lnTo>
                  <a:pt x="2387" y="28848"/>
                </a:lnTo>
                <a:lnTo>
                  <a:pt x="2544" y="28938"/>
                </a:lnTo>
                <a:lnTo>
                  <a:pt x="2741" y="29047"/>
                </a:lnTo>
                <a:cubicBezTo>
                  <a:pt x="3024" y="29200"/>
                  <a:pt x="3326" y="28869"/>
                  <a:pt x="3127" y="28592"/>
                </a:cubicBezTo>
                <a:cubicBezTo>
                  <a:pt x="3102" y="28559"/>
                  <a:pt x="3068" y="28532"/>
                  <a:pt x="3031" y="28511"/>
                </a:cubicBezTo>
                <a:lnTo>
                  <a:pt x="2848" y="28406"/>
                </a:lnTo>
                <a:lnTo>
                  <a:pt x="2697" y="28322"/>
                </a:lnTo>
                <a:lnTo>
                  <a:pt x="2515" y="28213"/>
                </a:lnTo>
                <a:close/>
                <a:moveTo>
                  <a:pt x="4653" y="29282"/>
                </a:moveTo>
                <a:cubicBezTo>
                  <a:pt x="4493" y="29217"/>
                  <a:pt x="4313" y="29295"/>
                  <a:pt x="4252" y="29454"/>
                </a:cubicBezTo>
                <a:cubicBezTo>
                  <a:pt x="4189" y="29613"/>
                  <a:pt x="4269" y="29791"/>
                  <a:pt x="4430" y="29852"/>
                </a:cubicBezTo>
                <a:lnTo>
                  <a:pt x="4565" y="29904"/>
                </a:lnTo>
                <a:lnTo>
                  <a:pt x="4720" y="29963"/>
                </a:lnTo>
                <a:lnTo>
                  <a:pt x="4875" y="30020"/>
                </a:lnTo>
                <a:lnTo>
                  <a:pt x="5011" y="30068"/>
                </a:lnTo>
                <a:cubicBezTo>
                  <a:pt x="5172" y="30133"/>
                  <a:pt x="5355" y="30049"/>
                  <a:pt x="5411" y="29886"/>
                </a:cubicBezTo>
                <a:cubicBezTo>
                  <a:pt x="5470" y="29722"/>
                  <a:pt x="5380" y="29542"/>
                  <a:pt x="5212" y="29492"/>
                </a:cubicBezTo>
                <a:lnTo>
                  <a:pt x="5082" y="29445"/>
                </a:lnTo>
                <a:lnTo>
                  <a:pt x="4936" y="29391"/>
                </a:lnTo>
                <a:lnTo>
                  <a:pt x="4787" y="29334"/>
                </a:lnTo>
                <a:lnTo>
                  <a:pt x="4651" y="29282"/>
                </a:lnTo>
                <a:close/>
                <a:moveTo>
                  <a:pt x="6937" y="29965"/>
                </a:moveTo>
                <a:cubicBezTo>
                  <a:pt x="6621" y="29904"/>
                  <a:pt x="6434" y="30311"/>
                  <a:pt x="6700" y="30514"/>
                </a:cubicBezTo>
                <a:cubicBezTo>
                  <a:pt x="6736" y="30539"/>
                  <a:pt x="6778" y="30556"/>
                  <a:pt x="6820" y="30565"/>
                </a:cubicBezTo>
                <a:lnTo>
                  <a:pt x="7012" y="30602"/>
                </a:lnTo>
                <a:lnTo>
                  <a:pt x="7163" y="30627"/>
                </a:lnTo>
                <a:lnTo>
                  <a:pt x="7312" y="30653"/>
                </a:lnTo>
                <a:lnTo>
                  <a:pt x="7436" y="30671"/>
                </a:lnTo>
                <a:cubicBezTo>
                  <a:pt x="7800" y="30715"/>
                  <a:pt x="7926" y="30210"/>
                  <a:pt x="7582" y="30080"/>
                </a:cubicBezTo>
                <a:cubicBezTo>
                  <a:pt x="7562" y="30074"/>
                  <a:pt x="7543" y="30068"/>
                  <a:pt x="7522" y="30066"/>
                </a:cubicBezTo>
                <a:lnTo>
                  <a:pt x="7406" y="30049"/>
                </a:lnTo>
                <a:lnTo>
                  <a:pt x="7262" y="30026"/>
                </a:lnTo>
                <a:lnTo>
                  <a:pt x="7119" y="29999"/>
                </a:lnTo>
                <a:lnTo>
                  <a:pt x="6935" y="29965"/>
                </a:lnTo>
                <a:close/>
                <a:moveTo>
                  <a:pt x="9301" y="30181"/>
                </a:moveTo>
                <a:cubicBezTo>
                  <a:pt x="8961" y="30192"/>
                  <a:pt x="8886" y="30665"/>
                  <a:pt x="9213" y="30778"/>
                </a:cubicBezTo>
                <a:cubicBezTo>
                  <a:pt x="9246" y="30787"/>
                  <a:pt x="9280" y="30793"/>
                  <a:pt x="9314" y="30791"/>
                </a:cubicBezTo>
                <a:lnTo>
                  <a:pt x="9391" y="30791"/>
                </a:lnTo>
                <a:lnTo>
                  <a:pt x="9538" y="30787"/>
                </a:lnTo>
                <a:lnTo>
                  <a:pt x="9684" y="30782"/>
                </a:lnTo>
                <a:lnTo>
                  <a:pt x="9829" y="30774"/>
                </a:lnTo>
                <a:lnTo>
                  <a:pt x="9938" y="30768"/>
                </a:lnTo>
                <a:cubicBezTo>
                  <a:pt x="10250" y="30747"/>
                  <a:pt x="10338" y="30311"/>
                  <a:pt x="10030" y="30179"/>
                </a:cubicBezTo>
                <a:cubicBezTo>
                  <a:pt x="9986" y="30162"/>
                  <a:pt x="9940" y="30154"/>
                  <a:pt x="9896" y="30158"/>
                </a:cubicBezTo>
                <a:lnTo>
                  <a:pt x="9793" y="30164"/>
                </a:lnTo>
                <a:lnTo>
                  <a:pt x="9655" y="30171"/>
                </a:lnTo>
                <a:lnTo>
                  <a:pt x="9517" y="30177"/>
                </a:lnTo>
                <a:lnTo>
                  <a:pt x="9381" y="30181"/>
                </a:lnTo>
                <a:lnTo>
                  <a:pt x="9301" y="30181"/>
                </a:lnTo>
                <a:close/>
                <a:moveTo>
                  <a:pt x="11661" y="29900"/>
                </a:moveTo>
                <a:cubicBezTo>
                  <a:pt x="11346" y="29971"/>
                  <a:pt x="11342" y="30433"/>
                  <a:pt x="11675" y="30497"/>
                </a:cubicBezTo>
                <a:cubicBezTo>
                  <a:pt x="11717" y="30506"/>
                  <a:pt x="11757" y="30504"/>
                  <a:pt x="11797" y="30495"/>
                </a:cubicBezTo>
                <a:lnTo>
                  <a:pt x="11960" y="30458"/>
                </a:lnTo>
                <a:lnTo>
                  <a:pt x="12101" y="30422"/>
                </a:lnTo>
                <a:lnTo>
                  <a:pt x="12239" y="30386"/>
                </a:lnTo>
                <a:lnTo>
                  <a:pt x="12407" y="30340"/>
                </a:lnTo>
                <a:cubicBezTo>
                  <a:pt x="12568" y="30294"/>
                  <a:pt x="12662" y="30124"/>
                  <a:pt x="12614" y="29963"/>
                </a:cubicBezTo>
                <a:cubicBezTo>
                  <a:pt x="12568" y="29800"/>
                  <a:pt x="12398" y="29707"/>
                  <a:pt x="12237" y="29753"/>
                </a:cubicBezTo>
                <a:lnTo>
                  <a:pt x="12082" y="29795"/>
                </a:lnTo>
                <a:lnTo>
                  <a:pt x="11950" y="29831"/>
                </a:lnTo>
                <a:lnTo>
                  <a:pt x="11820" y="29862"/>
                </a:lnTo>
                <a:lnTo>
                  <a:pt x="11663" y="29900"/>
                </a:lnTo>
                <a:close/>
                <a:moveTo>
                  <a:pt x="13920" y="29148"/>
                </a:moveTo>
                <a:cubicBezTo>
                  <a:pt x="13622" y="29282"/>
                  <a:pt x="13712" y="29733"/>
                  <a:pt x="14050" y="29733"/>
                </a:cubicBezTo>
                <a:cubicBezTo>
                  <a:pt x="14092" y="29733"/>
                  <a:pt x="14132" y="29722"/>
                  <a:pt x="14169" y="29705"/>
                </a:cubicBezTo>
                <a:lnTo>
                  <a:pt x="14253" y="29670"/>
                </a:lnTo>
                <a:lnTo>
                  <a:pt x="14385" y="29609"/>
                </a:lnTo>
                <a:lnTo>
                  <a:pt x="14515" y="29548"/>
                </a:lnTo>
                <a:lnTo>
                  <a:pt x="14645" y="29487"/>
                </a:lnTo>
                <a:lnTo>
                  <a:pt x="14737" y="29441"/>
                </a:lnTo>
                <a:cubicBezTo>
                  <a:pt x="14888" y="29366"/>
                  <a:pt x="14949" y="29181"/>
                  <a:pt x="14873" y="29030"/>
                </a:cubicBezTo>
                <a:cubicBezTo>
                  <a:pt x="14798" y="28880"/>
                  <a:pt x="14614" y="28819"/>
                  <a:pt x="14463" y="28894"/>
                </a:cubicBezTo>
                <a:lnTo>
                  <a:pt x="14253" y="28997"/>
                </a:lnTo>
                <a:lnTo>
                  <a:pt x="14130" y="29056"/>
                </a:lnTo>
                <a:lnTo>
                  <a:pt x="13922" y="29148"/>
                </a:lnTo>
                <a:close/>
                <a:moveTo>
                  <a:pt x="16016" y="27995"/>
                </a:moveTo>
                <a:cubicBezTo>
                  <a:pt x="15875" y="28089"/>
                  <a:pt x="15835" y="28278"/>
                  <a:pt x="15930" y="28419"/>
                </a:cubicBezTo>
                <a:cubicBezTo>
                  <a:pt x="16024" y="28559"/>
                  <a:pt x="16213" y="28597"/>
                  <a:pt x="16353" y="28504"/>
                </a:cubicBezTo>
                <a:lnTo>
                  <a:pt x="16510" y="28400"/>
                </a:lnTo>
                <a:lnTo>
                  <a:pt x="16630" y="28316"/>
                </a:lnTo>
                <a:lnTo>
                  <a:pt x="16749" y="28234"/>
                </a:lnTo>
                <a:lnTo>
                  <a:pt x="16864" y="28150"/>
                </a:lnTo>
                <a:cubicBezTo>
                  <a:pt x="17147" y="27945"/>
                  <a:pt x="16921" y="27503"/>
                  <a:pt x="16586" y="27614"/>
                </a:cubicBezTo>
                <a:cubicBezTo>
                  <a:pt x="16558" y="27624"/>
                  <a:pt x="16531" y="27637"/>
                  <a:pt x="16508" y="27656"/>
                </a:cubicBezTo>
                <a:lnTo>
                  <a:pt x="16282" y="27815"/>
                </a:lnTo>
                <a:cubicBezTo>
                  <a:pt x="16192" y="27876"/>
                  <a:pt x="16104" y="27937"/>
                  <a:pt x="16014" y="27997"/>
                </a:cubicBezTo>
                <a:close/>
                <a:moveTo>
                  <a:pt x="17908" y="26526"/>
                </a:moveTo>
                <a:cubicBezTo>
                  <a:pt x="17659" y="26755"/>
                  <a:pt x="17906" y="27161"/>
                  <a:pt x="18229" y="27035"/>
                </a:cubicBezTo>
                <a:cubicBezTo>
                  <a:pt x="18262" y="27021"/>
                  <a:pt x="18292" y="27002"/>
                  <a:pt x="18317" y="26979"/>
                </a:cubicBezTo>
                <a:cubicBezTo>
                  <a:pt x="18472" y="26840"/>
                  <a:pt x="18621" y="26700"/>
                  <a:pt x="18772" y="26558"/>
                </a:cubicBezTo>
                <a:cubicBezTo>
                  <a:pt x="18893" y="26440"/>
                  <a:pt x="18897" y="26245"/>
                  <a:pt x="18780" y="26124"/>
                </a:cubicBezTo>
                <a:cubicBezTo>
                  <a:pt x="18663" y="26002"/>
                  <a:pt x="18470" y="26000"/>
                  <a:pt x="18348" y="26115"/>
                </a:cubicBezTo>
                <a:cubicBezTo>
                  <a:pt x="18204" y="26256"/>
                  <a:pt x="18057" y="26392"/>
                  <a:pt x="17908" y="26526"/>
                </a:cubicBezTo>
                <a:close/>
                <a:moveTo>
                  <a:pt x="19587" y="24808"/>
                </a:moveTo>
                <a:cubicBezTo>
                  <a:pt x="19520" y="24885"/>
                  <a:pt x="19497" y="24992"/>
                  <a:pt x="19526" y="25088"/>
                </a:cubicBezTo>
                <a:cubicBezTo>
                  <a:pt x="19591" y="25323"/>
                  <a:pt x="19893" y="25390"/>
                  <a:pt x="20052" y="25204"/>
                </a:cubicBezTo>
                <a:cubicBezTo>
                  <a:pt x="20186" y="25049"/>
                  <a:pt x="20318" y="24889"/>
                  <a:pt x="20448" y="24730"/>
                </a:cubicBezTo>
                <a:cubicBezTo>
                  <a:pt x="20658" y="24468"/>
                  <a:pt x="20356" y="24108"/>
                  <a:pt x="20060" y="24273"/>
                </a:cubicBezTo>
                <a:cubicBezTo>
                  <a:pt x="20027" y="24290"/>
                  <a:pt x="19998" y="24315"/>
                  <a:pt x="19972" y="24347"/>
                </a:cubicBezTo>
                <a:cubicBezTo>
                  <a:pt x="19847" y="24504"/>
                  <a:pt x="19719" y="24655"/>
                  <a:pt x="19587" y="24808"/>
                </a:cubicBezTo>
                <a:close/>
                <a:moveTo>
                  <a:pt x="21050" y="22896"/>
                </a:moveTo>
                <a:cubicBezTo>
                  <a:pt x="20962" y="23035"/>
                  <a:pt x="20999" y="23221"/>
                  <a:pt x="21136" y="23313"/>
                </a:cubicBezTo>
                <a:cubicBezTo>
                  <a:pt x="21274" y="23406"/>
                  <a:pt x="21460" y="23372"/>
                  <a:pt x="21557" y="23238"/>
                </a:cubicBezTo>
                <a:cubicBezTo>
                  <a:pt x="21672" y="23068"/>
                  <a:pt x="21785" y="22894"/>
                  <a:pt x="21896" y="22720"/>
                </a:cubicBezTo>
                <a:cubicBezTo>
                  <a:pt x="22081" y="22431"/>
                  <a:pt x="21718" y="22104"/>
                  <a:pt x="21446" y="22320"/>
                </a:cubicBezTo>
                <a:cubicBezTo>
                  <a:pt x="21421" y="22339"/>
                  <a:pt x="21400" y="22364"/>
                  <a:pt x="21381" y="22393"/>
                </a:cubicBezTo>
                <a:cubicBezTo>
                  <a:pt x="21272" y="22561"/>
                  <a:pt x="21163" y="22729"/>
                  <a:pt x="21050" y="22896"/>
                </a:cubicBezTo>
                <a:close/>
                <a:moveTo>
                  <a:pt x="22290" y="20832"/>
                </a:moveTo>
                <a:cubicBezTo>
                  <a:pt x="22209" y="20981"/>
                  <a:pt x="22267" y="21169"/>
                  <a:pt x="22418" y="21249"/>
                </a:cubicBezTo>
                <a:cubicBezTo>
                  <a:pt x="22569" y="21327"/>
                  <a:pt x="22756" y="21268"/>
                  <a:pt x="22833" y="21115"/>
                </a:cubicBezTo>
                <a:cubicBezTo>
                  <a:pt x="22927" y="20933"/>
                  <a:pt x="23024" y="20748"/>
                  <a:pt x="23114" y="20566"/>
                </a:cubicBezTo>
                <a:cubicBezTo>
                  <a:pt x="23258" y="20264"/>
                  <a:pt x="22890" y="19983"/>
                  <a:pt x="22638" y="20201"/>
                </a:cubicBezTo>
                <a:cubicBezTo>
                  <a:pt x="22609" y="20226"/>
                  <a:pt x="22584" y="20260"/>
                  <a:pt x="22567" y="20295"/>
                </a:cubicBezTo>
                <a:cubicBezTo>
                  <a:pt x="22477" y="20476"/>
                  <a:pt x="22385" y="20654"/>
                  <a:pt x="22290" y="20832"/>
                </a:cubicBezTo>
                <a:close/>
                <a:moveTo>
                  <a:pt x="23302" y="18644"/>
                </a:moveTo>
                <a:cubicBezTo>
                  <a:pt x="23183" y="18944"/>
                  <a:pt x="23558" y="19208"/>
                  <a:pt x="23803" y="18973"/>
                </a:cubicBezTo>
                <a:cubicBezTo>
                  <a:pt x="23833" y="18944"/>
                  <a:pt x="23856" y="18908"/>
                  <a:pt x="23873" y="18868"/>
                </a:cubicBezTo>
                <a:cubicBezTo>
                  <a:pt x="23948" y="18678"/>
                  <a:pt x="24021" y="18485"/>
                  <a:pt x="24093" y="18292"/>
                </a:cubicBezTo>
                <a:cubicBezTo>
                  <a:pt x="24206" y="17986"/>
                  <a:pt x="23820" y="17730"/>
                  <a:pt x="23577" y="17984"/>
                </a:cubicBezTo>
                <a:cubicBezTo>
                  <a:pt x="23552" y="18011"/>
                  <a:pt x="23533" y="18045"/>
                  <a:pt x="23518" y="18082"/>
                </a:cubicBezTo>
                <a:cubicBezTo>
                  <a:pt x="23449" y="18271"/>
                  <a:pt x="23378" y="18458"/>
                  <a:pt x="23302" y="18644"/>
                </a:cubicBezTo>
                <a:close/>
                <a:moveTo>
                  <a:pt x="24072" y="16362"/>
                </a:moveTo>
                <a:cubicBezTo>
                  <a:pt x="24023" y="16527"/>
                  <a:pt x="24120" y="16697"/>
                  <a:pt x="24285" y="16741"/>
                </a:cubicBezTo>
                <a:cubicBezTo>
                  <a:pt x="24451" y="16785"/>
                  <a:pt x="24621" y="16687"/>
                  <a:pt x="24661" y="16519"/>
                </a:cubicBezTo>
                <a:cubicBezTo>
                  <a:pt x="24715" y="16320"/>
                  <a:pt x="24765" y="16121"/>
                  <a:pt x="24816" y="15920"/>
                </a:cubicBezTo>
                <a:cubicBezTo>
                  <a:pt x="24853" y="15756"/>
                  <a:pt x="24753" y="15591"/>
                  <a:pt x="24589" y="15553"/>
                </a:cubicBezTo>
                <a:cubicBezTo>
                  <a:pt x="24424" y="15513"/>
                  <a:pt x="24260" y="15614"/>
                  <a:pt x="24220" y="15779"/>
                </a:cubicBezTo>
                <a:cubicBezTo>
                  <a:pt x="24174" y="15974"/>
                  <a:pt x="24124" y="16169"/>
                  <a:pt x="24072" y="16362"/>
                </a:cubicBezTo>
                <a:close/>
                <a:moveTo>
                  <a:pt x="24564" y="14010"/>
                </a:moveTo>
                <a:cubicBezTo>
                  <a:pt x="24524" y="14333"/>
                  <a:pt x="24941" y="14486"/>
                  <a:pt x="25119" y="14222"/>
                </a:cubicBezTo>
                <a:cubicBezTo>
                  <a:pt x="25147" y="14184"/>
                  <a:pt x="25163" y="14140"/>
                  <a:pt x="25170" y="14094"/>
                </a:cubicBezTo>
                <a:cubicBezTo>
                  <a:pt x="25199" y="13889"/>
                  <a:pt x="25224" y="13686"/>
                  <a:pt x="25247" y="13478"/>
                </a:cubicBezTo>
                <a:cubicBezTo>
                  <a:pt x="25254" y="13428"/>
                  <a:pt x="25245" y="13375"/>
                  <a:pt x="25228" y="13327"/>
                </a:cubicBezTo>
                <a:cubicBezTo>
                  <a:pt x="25279" y="13166"/>
                  <a:pt x="25184" y="12994"/>
                  <a:pt x="25023" y="12948"/>
                </a:cubicBezTo>
                <a:cubicBezTo>
                  <a:pt x="24987" y="12937"/>
                  <a:pt x="24952" y="12933"/>
                  <a:pt x="24918" y="12935"/>
                </a:cubicBezTo>
                <a:cubicBezTo>
                  <a:pt x="24721" y="12946"/>
                  <a:pt x="24516" y="12956"/>
                  <a:pt x="24319" y="12956"/>
                </a:cubicBezTo>
                <a:cubicBezTo>
                  <a:pt x="23988" y="12969"/>
                  <a:pt x="23902" y="13415"/>
                  <a:pt x="24208" y="13547"/>
                </a:cubicBezTo>
                <a:cubicBezTo>
                  <a:pt x="24248" y="13562"/>
                  <a:pt x="24287" y="13568"/>
                  <a:pt x="24329" y="13568"/>
                </a:cubicBezTo>
                <a:cubicBezTo>
                  <a:pt x="24426" y="13568"/>
                  <a:pt x="24526" y="13564"/>
                  <a:pt x="24623" y="13560"/>
                </a:cubicBezTo>
                <a:cubicBezTo>
                  <a:pt x="24606" y="13711"/>
                  <a:pt x="24585" y="13860"/>
                  <a:pt x="24564" y="14010"/>
                </a:cubicBezTo>
                <a:close/>
                <a:moveTo>
                  <a:pt x="24742" y="11617"/>
                </a:moveTo>
                <a:cubicBezTo>
                  <a:pt x="24742" y="11946"/>
                  <a:pt x="25197" y="12045"/>
                  <a:pt x="25329" y="11734"/>
                </a:cubicBezTo>
                <a:cubicBezTo>
                  <a:pt x="25346" y="11697"/>
                  <a:pt x="25352" y="11657"/>
                  <a:pt x="25352" y="11617"/>
                </a:cubicBezTo>
                <a:lnTo>
                  <a:pt x="25352" y="11468"/>
                </a:lnTo>
                <a:cubicBezTo>
                  <a:pt x="25350" y="11311"/>
                  <a:pt x="25348" y="11154"/>
                  <a:pt x="25342" y="10997"/>
                </a:cubicBezTo>
                <a:cubicBezTo>
                  <a:pt x="25331" y="10670"/>
                  <a:pt x="24874" y="10586"/>
                  <a:pt x="24751" y="10898"/>
                </a:cubicBezTo>
                <a:cubicBezTo>
                  <a:pt x="24736" y="10936"/>
                  <a:pt x="24730" y="10976"/>
                  <a:pt x="24732" y="11018"/>
                </a:cubicBezTo>
                <a:cubicBezTo>
                  <a:pt x="24740" y="11215"/>
                  <a:pt x="24742" y="11420"/>
                  <a:pt x="24742" y="11617"/>
                </a:cubicBezTo>
                <a:close/>
                <a:moveTo>
                  <a:pt x="24585" y="9226"/>
                </a:moveTo>
                <a:cubicBezTo>
                  <a:pt x="24640" y="9574"/>
                  <a:pt x="25145" y="9574"/>
                  <a:pt x="25191" y="9213"/>
                </a:cubicBezTo>
                <a:cubicBezTo>
                  <a:pt x="25193" y="9188"/>
                  <a:pt x="25193" y="9163"/>
                  <a:pt x="25189" y="9136"/>
                </a:cubicBezTo>
                <a:cubicBezTo>
                  <a:pt x="25159" y="8928"/>
                  <a:pt x="25124" y="8721"/>
                  <a:pt x="25080" y="8515"/>
                </a:cubicBezTo>
                <a:cubicBezTo>
                  <a:pt x="25008" y="8186"/>
                  <a:pt x="24535" y="8199"/>
                  <a:pt x="24480" y="8530"/>
                </a:cubicBezTo>
                <a:cubicBezTo>
                  <a:pt x="24472" y="8568"/>
                  <a:pt x="24474" y="8606"/>
                  <a:pt x="24482" y="8643"/>
                </a:cubicBezTo>
                <a:cubicBezTo>
                  <a:pt x="24522" y="8836"/>
                  <a:pt x="24556" y="9029"/>
                  <a:pt x="24585" y="9226"/>
                </a:cubicBezTo>
                <a:close/>
                <a:moveTo>
                  <a:pt x="23854" y="7090"/>
                </a:moveTo>
                <a:cubicBezTo>
                  <a:pt x="24055" y="7344"/>
                  <a:pt x="24472" y="7143"/>
                  <a:pt x="24384" y="6814"/>
                </a:cubicBezTo>
                <a:cubicBezTo>
                  <a:pt x="24373" y="6774"/>
                  <a:pt x="24355" y="6738"/>
                  <a:pt x="24327" y="6707"/>
                </a:cubicBezTo>
                <a:cubicBezTo>
                  <a:pt x="24181" y="6518"/>
                  <a:pt x="24002" y="6357"/>
                  <a:pt x="23801" y="6227"/>
                </a:cubicBezTo>
                <a:cubicBezTo>
                  <a:pt x="23512" y="6053"/>
                  <a:pt x="23189" y="6411"/>
                  <a:pt x="23405" y="6682"/>
                </a:cubicBezTo>
                <a:cubicBezTo>
                  <a:pt x="23426" y="6709"/>
                  <a:pt x="23453" y="6732"/>
                  <a:pt x="23483" y="6749"/>
                </a:cubicBezTo>
                <a:cubicBezTo>
                  <a:pt x="23623" y="6841"/>
                  <a:pt x="23749" y="6956"/>
                  <a:pt x="23854" y="7090"/>
                </a:cubicBezTo>
                <a:close/>
                <a:moveTo>
                  <a:pt x="21974" y="6707"/>
                </a:moveTo>
                <a:cubicBezTo>
                  <a:pt x="22303" y="6587"/>
                  <a:pt x="22209" y="6103"/>
                  <a:pt x="21859" y="6114"/>
                </a:cubicBezTo>
                <a:cubicBezTo>
                  <a:pt x="21829" y="6116"/>
                  <a:pt x="21800" y="6122"/>
                  <a:pt x="21771" y="6133"/>
                </a:cubicBezTo>
                <a:cubicBezTo>
                  <a:pt x="21567" y="6204"/>
                  <a:pt x="21368" y="6288"/>
                  <a:pt x="21175" y="6382"/>
                </a:cubicBezTo>
                <a:cubicBezTo>
                  <a:pt x="21022" y="6455"/>
                  <a:pt x="20957" y="6640"/>
                  <a:pt x="21033" y="6793"/>
                </a:cubicBezTo>
                <a:cubicBezTo>
                  <a:pt x="21108" y="6946"/>
                  <a:pt x="21293" y="7009"/>
                  <a:pt x="21446" y="6931"/>
                </a:cubicBezTo>
                <a:cubicBezTo>
                  <a:pt x="21618" y="6845"/>
                  <a:pt x="21794" y="6772"/>
                  <a:pt x="21974" y="6707"/>
                </a:cubicBezTo>
                <a:close/>
                <a:moveTo>
                  <a:pt x="19979" y="7887"/>
                </a:moveTo>
                <a:cubicBezTo>
                  <a:pt x="20033" y="7839"/>
                  <a:pt x="20071" y="7774"/>
                  <a:pt x="20081" y="7700"/>
                </a:cubicBezTo>
                <a:cubicBezTo>
                  <a:pt x="20121" y="7419"/>
                  <a:pt x="19792" y="7239"/>
                  <a:pt x="19578" y="7424"/>
                </a:cubicBezTo>
                <a:cubicBezTo>
                  <a:pt x="19413" y="7566"/>
                  <a:pt x="19258" y="7717"/>
                  <a:pt x="19113" y="7880"/>
                </a:cubicBezTo>
                <a:cubicBezTo>
                  <a:pt x="19002" y="8006"/>
                  <a:pt x="19013" y="8199"/>
                  <a:pt x="19140" y="8310"/>
                </a:cubicBezTo>
                <a:cubicBezTo>
                  <a:pt x="19266" y="8423"/>
                  <a:pt x="19459" y="8411"/>
                  <a:pt x="19570" y="8285"/>
                </a:cubicBezTo>
                <a:cubicBezTo>
                  <a:pt x="19698" y="8142"/>
                  <a:pt x="19834" y="8010"/>
                  <a:pt x="19979" y="7887"/>
                </a:cubicBezTo>
                <a:close/>
                <a:moveTo>
                  <a:pt x="18983" y="9723"/>
                </a:moveTo>
                <a:cubicBezTo>
                  <a:pt x="18977" y="9551"/>
                  <a:pt x="18832" y="9419"/>
                  <a:pt x="18660" y="9427"/>
                </a:cubicBezTo>
                <a:cubicBezTo>
                  <a:pt x="18491" y="9438"/>
                  <a:pt x="18361" y="9584"/>
                  <a:pt x="18373" y="9756"/>
                </a:cubicBezTo>
                <a:cubicBezTo>
                  <a:pt x="18386" y="9987"/>
                  <a:pt x="18430" y="10217"/>
                  <a:pt x="18507" y="10435"/>
                </a:cubicBezTo>
                <a:cubicBezTo>
                  <a:pt x="18627" y="10768"/>
                  <a:pt x="19124" y="10674"/>
                  <a:pt x="19101" y="10309"/>
                </a:cubicBezTo>
                <a:cubicBezTo>
                  <a:pt x="19098" y="10284"/>
                  <a:pt x="19092" y="10261"/>
                  <a:pt x="19084" y="10236"/>
                </a:cubicBezTo>
                <a:cubicBezTo>
                  <a:pt x="19027" y="10070"/>
                  <a:pt x="18994" y="9899"/>
                  <a:pt x="18983" y="9723"/>
                </a:cubicBezTo>
                <a:close/>
                <a:moveTo>
                  <a:pt x="20039" y="11613"/>
                </a:moveTo>
                <a:cubicBezTo>
                  <a:pt x="19796" y="11382"/>
                  <a:pt x="19402" y="11649"/>
                  <a:pt x="19553" y="11973"/>
                </a:cubicBezTo>
                <a:cubicBezTo>
                  <a:pt x="19570" y="12003"/>
                  <a:pt x="19589" y="12028"/>
                  <a:pt x="19614" y="12051"/>
                </a:cubicBezTo>
                <a:cubicBezTo>
                  <a:pt x="19763" y="12200"/>
                  <a:pt x="19922" y="12340"/>
                  <a:pt x="20086" y="12476"/>
                </a:cubicBezTo>
                <a:cubicBezTo>
                  <a:pt x="20213" y="12590"/>
                  <a:pt x="20410" y="12575"/>
                  <a:pt x="20521" y="12443"/>
                </a:cubicBezTo>
                <a:cubicBezTo>
                  <a:pt x="20633" y="12311"/>
                  <a:pt x="20612" y="12114"/>
                  <a:pt x="20475" y="12007"/>
                </a:cubicBezTo>
                <a:cubicBezTo>
                  <a:pt x="20327" y="11881"/>
                  <a:pt x="20180" y="11751"/>
                  <a:pt x="20039" y="11613"/>
                </a:cubicBezTo>
                <a:close/>
                <a:moveTo>
                  <a:pt x="21963" y="12759"/>
                </a:moveTo>
                <a:cubicBezTo>
                  <a:pt x="21630" y="12686"/>
                  <a:pt x="21444" y="13126"/>
                  <a:pt x="21733" y="13315"/>
                </a:cubicBezTo>
                <a:cubicBezTo>
                  <a:pt x="21762" y="13333"/>
                  <a:pt x="21794" y="13346"/>
                  <a:pt x="21827" y="13354"/>
                </a:cubicBezTo>
                <a:cubicBezTo>
                  <a:pt x="22035" y="13403"/>
                  <a:pt x="22244" y="13438"/>
                  <a:pt x="22454" y="13470"/>
                </a:cubicBezTo>
                <a:cubicBezTo>
                  <a:pt x="22785" y="13510"/>
                  <a:pt x="22936" y="13078"/>
                  <a:pt x="22653" y="12904"/>
                </a:cubicBezTo>
                <a:cubicBezTo>
                  <a:pt x="22617" y="12883"/>
                  <a:pt x="22579" y="12870"/>
                  <a:pt x="22538" y="12864"/>
                </a:cubicBezTo>
                <a:cubicBezTo>
                  <a:pt x="22345" y="12837"/>
                  <a:pt x="22152" y="12803"/>
                  <a:pt x="21963" y="12759"/>
                </a:cubicBezTo>
                <a:close/>
                <a:moveTo>
                  <a:pt x="26712" y="12751"/>
                </a:moveTo>
                <a:cubicBezTo>
                  <a:pt x="26379" y="12803"/>
                  <a:pt x="26362" y="13275"/>
                  <a:pt x="26689" y="13352"/>
                </a:cubicBezTo>
                <a:cubicBezTo>
                  <a:pt x="26727" y="13361"/>
                  <a:pt x="26765" y="13361"/>
                  <a:pt x="26802" y="13357"/>
                </a:cubicBezTo>
                <a:cubicBezTo>
                  <a:pt x="27006" y="13327"/>
                  <a:pt x="27211" y="13294"/>
                  <a:pt x="27414" y="13258"/>
                </a:cubicBezTo>
                <a:cubicBezTo>
                  <a:pt x="27739" y="13197"/>
                  <a:pt x="27754" y="12738"/>
                  <a:pt x="27425" y="12659"/>
                </a:cubicBezTo>
                <a:cubicBezTo>
                  <a:pt x="27387" y="12650"/>
                  <a:pt x="27347" y="12650"/>
                  <a:pt x="27307" y="12657"/>
                </a:cubicBezTo>
                <a:cubicBezTo>
                  <a:pt x="27110" y="12692"/>
                  <a:pt x="26911" y="12724"/>
                  <a:pt x="26712" y="12751"/>
                </a:cubicBezTo>
                <a:close/>
                <a:moveTo>
                  <a:pt x="29080" y="12286"/>
                </a:moveTo>
                <a:cubicBezTo>
                  <a:pt x="28917" y="12328"/>
                  <a:pt x="28818" y="12493"/>
                  <a:pt x="28860" y="12657"/>
                </a:cubicBezTo>
                <a:cubicBezTo>
                  <a:pt x="28900" y="12818"/>
                  <a:pt x="29066" y="12919"/>
                  <a:pt x="29229" y="12879"/>
                </a:cubicBezTo>
                <a:cubicBezTo>
                  <a:pt x="29428" y="12828"/>
                  <a:pt x="29627" y="12778"/>
                  <a:pt x="29826" y="12724"/>
                </a:cubicBezTo>
                <a:cubicBezTo>
                  <a:pt x="30170" y="12623"/>
                  <a:pt x="30099" y="12124"/>
                  <a:pt x="29738" y="12124"/>
                </a:cubicBezTo>
                <a:cubicBezTo>
                  <a:pt x="29713" y="12124"/>
                  <a:pt x="29688" y="12128"/>
                  <a:pt x="29665" y="12135"/>
                </a:cubicBezTo>
                <a:cubicBezTo>
                  <a:pt x="29470" y="12187"/>
                  <a:pt x="29275" y="12237"/>
                  <a:pt x="29080" y="12286"/>
                </a:cubicBezTo>
                <a:close/>
                <a:moveTo>
                  <a:pt x="31396" y="11602"/>
                </a:moveTo>
                <a:cubicBezTo>
                  <a:pt x="31076" y="11718"/>
                  <a:pt x="31151" y="12198"/>
                  <a:pt x="31501" y="12198"/>
                </a:cubicBezTo>
                <a:cubicBezTo>
                  <a:pt x="31535" y="12196"/>
                  <a:pt x="31566" y="12191"/>
                  <a:pt x="31595" y="12181"/>
                </a:cubicBezTo>
                <a:cubicBezTo>
                  <a:pt x="31790" y="12114"/>
                  <a:pt x="31985" y="12045"/>
                  <a:pt x="32178" y="11973"/>
                </a:cubicBezTo>
                <a:cubicBezTo>
                  <a:pt x="32482" y="11862"/>
                  <a:pt x="32425" y="11403"/>
                  <a:pt x="32086" y="11380"/>
                </a:cubicBezTo>
                <a:cubicBezTo>
                  <a:pt x="32044" y="11380"/>
                  <a:pt x="32004" y="11387"/>
                  <a:pt x="31966" y="11399"/>
                </a:cubicBezTo>
                <a:cubicBezTo>
                  <a:pt x="31776" y="11470"/>
                  <a:pt x="31587" y="11537"/>
                  <a:pt x="31396" y="11602"/>
                </a:cubicBezTo>
                <a:close/>
                <a:moveTo>
                  <a:pt x="33645" y="10718"/>
                </a:moveTo>
                <a:cubicBezTo>
                  <a:pt x="33343" y="10852"/>
                  <a:pt x="33444" y="11311"/>
                  <a:pt x="33783" y="11301"/>
                </a:cubicBezTo>
                <a:cubicBezTo>
                  <a:pt x="33823" y="11299"/>
                  <a:pt x="33859" y="11290"/>
                  <a:pt x="33894" y="11273"/>
                </a:cubicBezTo>
                <a:cubicBezTo>
                  <a:pt x="34083" y="11190"/>
                  <a:pt x="34269" y="11104"/>
                  <a:pt x="34456" y="11014"/>
                </a:cubicBezTo>
                <a:cubicBezTo>
                  <a:pt x="34756" y="10869"/>
                  <a:pt x="34642" y="10412"/>
                  <a:pt x="34299" y="10435"/>
                </a:cubicBezTo>
                <a:cubicBezTo>
                  <a:pt x="34261" y="10437"/>
                  <a:pt x="34225" y="10448"/>
                  <a:pt x="34192" y="10464"/>
                </a:cubicBezTo>
                <a:cubicBezTo>
                  <a:pt x="34010" y="10550"/>
                  <a:pt x="33827" y="10634"/>
                  <a:pt x="33645" y="10718"/>
                </a:cubicBezTo>
                <a:close/>
                <a:moveTo>
                  <a:pt x="35797" y="9626"/>
                </a:moveTo>
                <a:cubicBezTo>
                  <a:pt x="35510" y="9790"/>
                  <a:pt x="35651" y="10238"/>
                  <a:pt x="35996" y="10194"/>
                </a:cubicBezTo>
                <a:cubicBezTo>
                  <a:pt x="36034" y="10188"/>
                  <a:pt x="36070" y="10175"/>
                  <a:pt x="36101" y="10156"/>
                </a:cubicBezTo>
                <a:cubicBezTo>
                  <a:pt x="36279" y="10054"/>
                  <a:pt x="36459" y="9951"/>
                  <a:pt x="36636" y="9842"/>
                </a:cubicBezTo>
                <a:cubicBezTo>
                  <a:pt x="36776" y="9754"/>
                  <a:pt x="36820" y="9567"/>
                  <a:pt x="36732" y="9425"/>
                </a:cubicBezTo>
                <a:cubicBezTo>
                  <a:pt x="36646" y="9282"/>
                  <a:pt x="36459" y="9236"/>
                  <a:pt x="36317" y="9320"/>
                </a:cubicBezTo>
                <a:cubicBezTo>
                  <a:pt x="36145" y="9425"/>
                  <a:pt x="35971" y="9526"/>
                  <a:pt x="35797" y="9626"/>
                </a:cubicBezTo>
                <a:close/>
                <a:moveTo>
                  <a:pt x="37824" y="8325"/>
                </a:moveTo>
                <a:cubicBezTo>
                  <a:pt x="37558" y="8520"/>
                  <a:pt x="37744" y="8945"/>
                  <a:pt x="38079" y="8868"/>
                </a:cubicBezTo>
                <a:cubicBezTo>
                  <a:pt x="38117" y="8857"/>
                  <a:pt x="38153" y="8840"/>
                  <a:pt x="38184" y="8817"/>
                </a:cubicBezTo>
                <a:cubicBezTo>
                  <a:pt x="38350" y="8696"/>
                  <a:pt x="38515" y="8574"/>
                  <a:pt x="38681" y="8448"/>
                </a:cubicBezTo>
                <a:cubicBezTo>
                  <a:pt x="38893" y="8283"/>
                  <a:pt x="38800" y="7939"/>
                  <a:pt x="38534" y="7903"/>
                </a:cubicBezTo>
                <a:cubicBezTo>
                  <a:pt x="38452" y="7893"/>
                  <a:pt x="38371" y="7914"/>
                  <a:pt x="38308" y="7964"/>
                </a:cubicBezTo>
                <a:cubicBezTo>
                  <a:pt x="38147" y="8088"/>
                  <a:pt x="37985" y="8207"/>
                  <a:pt x="37824" y="8325"/>
                </a:cubicBezTo>
                <a:close/>
                <a:moveTo>
                  <a:pt x="39683" y="6801"/>
                </a:moveTo>
                <a:cubicBezTo>
                  <a:pt x="39561" y="6916"/>
                  <a:pt x="39555" y="7109"/>
                  <a:pt x="39670" y="7233"/>
                </a:cubicBezTo>
                <a:cubicBezTo>
                  <a:pt x="39785" y="7356"/>
                  <a:pt x="39980" y="7363"/>
                  <a:pt x="40102" y="7245"/>
                </a:cubicBezTo>
                <a:cubicBezTo>
                  <a:pt x="40255" y="7105"/>
                  <a:pt x="40406" y="6960"/>
                  <a:pt x="40552" y="6814"/>
                </a:cubicBezTo>
                <a:cubicBezTo>
                  <a:pt x="40666" y="6694"/>
                  <a:pt x="40663" y="6504"/>
                  <a:pt x="40544" y="6386"/>
                </a:cubicBezTo>
                <a:cubicBezTo>
                  <a:pt x="40427" y="6271"/>
                  <a:pt x="40236" y="6269"/>
                  <a:pt x="40117" y="6384"/>
                </a:cubicBezTo>
                <a:cubicBezTo>
                  <a:pt x="39976" y="6527"/>
                  <a:pt x="39831" y="6665"/>
                  <a:pt x="39685" y="6799"/>
                </a:cubicBezTo>
                <a:close/>
                <a:moveTo>
                  <a:pt x="41326" y="5051"/>
                </a:moveTo>
                <a:cubicBezTo>
                  <a:pt x="41219" y="5181"/>
                  <a:pt x="41240" y="5374"/>
                  <a:pt x="41370" y="5481"/>
                </a:cubicBezTo>
                <a:cubicBezTo>
                  <a:pt x="41502" y="5586"/>
                  <a:pt x="41695" y="5567"/>
                  <a:pt x="41799" y="5435"/>
                </a:cubicBezTo>
                <a:cubicBezTo>
                  <a:pt x="41931" y="5273"/>
                  <a:pt x="42059" y="5110"/>
                  <a:pt x="42183" y="4942"/>
                </a:cubicBezTo>
                <a:cubicBezTo>
                  <a:pt x="42388" y="4661"/>
                  <a:pt x="42040" y="4311"/>
                  <a:pt x="41757" y="4515"/>
                </a:cubicBezTo>
                <a:cubicBezTo>
                  <a:pt x="41732" y="4531"/>
                  <a:pt x="41711" y="4555"/>
                  <a:pt x="41692" y="4580"/>
                </a:cubicBezTo>
                <a:cubicBezTo>
                  <a:pt x="41573" y="4739"/>
                  <a:pt x="41449" y="4896"/>
                  <a:pt x="41326" y="5051"/>
                </a:cubicBezTo>
                <a:close/>
                <a:moveTo>
                  <a:pt x="42686" y="3081"/>
                </a:moveTo>
                <a:cubicBezTo>
                  <a:pt x="42518" y="3370"/>
                  <a:pt x="42874" y="3683"/>
                  <a:pt x="43143" y="3469"/>
                </a:cubicBezTo>
                <a:cubicBezTo>
                  <a:pt x="43172" y="3448"/>
                  <a:pt x="43195" y="3419"/>
                  <a:pt x="43214" y="3387"/>
                </a:cubicBezTo>
                <a:lnTo>
                  <a:pt x="43287" y="3257"/>
                </a:lnTo>
                <a:lnTo>
                  <a:pt x="43424" y="3014"/>
                </a:lnTo>
                <a:lnTo>
                  <a:pt x="43516" y="2840"/>
                </a:lnTo>
                <a:cubicBezTo>
                  <a:pt x="43673" y="2534"/>
                  <a:pt x="43281" y="2232"/>
                  <a:pt x="43023" y="2490"/>
                </a:cubicBezTo>
                <a:cubicBezTo>
                  <a:pt x="43004" y="2511"/>
                  <a:pt x="42988" y="2534"/>
                  <a:pt x="42973" y="2559"/>
                </a:cubicBezTo>
                <a:lnTo>
                  <a:pt x="42887" y="2723"/>
                </a:lnTo>
                <a:lnTo>
                  <a:pt x="42757" y="295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1"/>
          <p:cNvSpPr/>
          <p:nvPr/>
        </p:nvSpPr>
        <p:spPr>
          <a:xfrm>
            <a:off x="7846867" y="-51813"/>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1"/>
          <p:cNvSpPr/>
          <p:nvPr/>
        </p:nvSpPr>
        <p:spPr>
          <a:xfrm rot="-10132642">
            <a:off x="8447753" y="1968921"/>
            <a:ext cx="193297" cy="194877"/>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1"/>
          <p:cNvSpPr/>
          <p:nvPr/>
        </p:nvSpPr>
        <p:spPr>
          <a:xfrm rot="5770333" flipH="1">
            <a:off x="6313772" y="649388"/>
            <a:ext cx="73088" cy="7237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1"/>
          <p:cNvSpPr/>
          <p:nvPr/>
        </p:nvSpPr>
        <p:spPr>
          <a:xfrm rot="3807597" flipH="1">
            <a:off x="7906681" y="364460"/>
            <a:ext cx="349987" cy="350085"/>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1"/>
          <p:cNvSpPr/>
          <p:nvPr/>
        </p:nvSpPr>
        <p:spPr>
          <a:xfrm rot="5770333" flipH="1">
            <a:off x="1930047" y="1608088"/>
            <a:ext cx="73088" cy="7237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2" name="Google Shape;412;p21"/>
          <p:cNvGrpSpPr/>
          <p:nvPr/>
        </p:nvGrpSpPr>
        <p:grpSpPr>
          <a:xfrm>
            <a:off x="713213" y="2098938"/>
            <a:ext cx="342125" cy="362875"/>
            <a:chOff x="2638525" y="4006350"/>
            <a:chExt cx="342125" cy="362875"/>
          </a:xfrm>
        </p:grpSpPr>
        <p:sp>
          <p:nvSpPr>
            <p:cNvPr id="413" name="Google Shape;413;p21"/>
            <p:cNvSpPr/>
            <p:nvPr/>
          </p:nvSpPr>
          <p:spPr>
            <a:xfrm>
              <a:off x="2751525" y="4006350"/>
              <a:ext cx="107900" cy="153550"/>
            </a:xfrm>
            <a:custGeom>
              <a:avLst/>
              <a:gdLst/>
              <a:ahLst/>
              <a:cxnLst/>
              <a:rect l="l" t="t" r="r" b="b"/>
              <a:pathLst>
                <a:path w="4316" h="6142" extrusionOk="0">
                  <a:moveTo>
                    <a:pt x="804" y="1"/>
                  </a:moveTo>
                  <a:cubicBezTo>
                    <a:pt x="666" y="1"/>
                    <a:pt x="542" y="60"/>
                    <a:pt x="439" y="193"/>
                  </a:cubicBezTo>
                  <a:cubicBezTo>
                    <a:pt x="0" y="758"/>
                    <a:pt x="188" y="1867"/>
                    <a:pt x="230" y="2516"/>
                  </a:cubicBezTo>
                  <a:cubicBezTo>
                    <a:pt x="314" y="3625"/>
                    <a:pt x="314" y="4796"/>
                    <a:pt x="398" y="5905"/>
                  </a:cubicBezTo>
                  <a:cubicBezTo>
                    <a:pt x="398" y="6063"/>
                    <a:pt x="519" y="6142"/>
                    <a:pt x="634" y="6142"/>
                  </a:cubicBezTo>
                  <a:cubicBezTo>
                    <a:pt x="733" y="6142"/>
                    <a:pt x="827" y="6084"/>
                    <a:pt x="837" y="5968"/>
                  </a:cubicBezTo>
                  <a:cubicBezTo>
                    <a:pt x="942" y="4482"/>
                    <a:pt x="816" y="3039"/>
                    <a:pt x="753" y="1553"/>
                  </a:cubicBezTo>
                  <a:cubicBezTo>
                    <a:pt x="753" y="1410"/>
                    <a:pt x="692" y="688"/>
                    <a:pt x="935" y="688"/>
                  </a:cubicBezTo>
                  <a:cubicBezTo>
                    <a:pt x="976" y="688"/>
                    <a:pt x="1027" y="709"/>
                    <a:pt x="1088" y="758"/>
                  </a:cubicBezTo>
                  <a:cubicBezTo>
                    <a:pt x="1402" y="1030"/>
                    <a:pt x="1716" y="1574"/>
                    <a:pt x="1988" y="1888"/>
                  </a:cubicBezTo>
                  <a:cubicBezTo>
                    <a:pt x="2741" y="2808"/>
                    <a:pt x="2971" y="4085"/>
                    <a:pt x="3892" y="4859"/>
                  </a:cubicBezTo>
                  <a:cubicBezTo>
                    <a:pt x="3940" y="4902"/>
                    <a:pt x="3992" y="4920"/>
                    <a:pt x="4042" y="4920"/>
                  </a:cubicBezTo>
                  <a:cubicBezTo>
                    <a:pt x="4188" y="4920"/>
                    <a:pt x="4315" y="4764"/>
                    <a:pt x="4268" y="4608"/>
                  </a:cubicBezTo>
                  <a:cubicBezTo>
                    <a:pt x="4045" y="3956"/>
                    <a:pt x="1929" y="1"/>
                    <a:pt x="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1"/>
            <p:cNvSpPr/>
            <p:nvPr/>
          </p:nvSpPr>
          <p:spPr>
            <a:xfrm>
              <a:off x="2638525" y="4152650"/>
              <a:ext cx="149700" cy="96650"/>
            </a:xfrm>
            <a:custGeom>
              <a:avLst/>
              <a:gdLst/>
              <a:ahLst/>
              <a:cxnLst/>
              <a:rect l="l" t="t" r="r" b="b"/>
              <a:pathLst>
                <a:path w="5988" h="3866" extrusionOk="0">
                  <a:moveTo>
                    <a:pt x="4733" y="0"/>
                  </a:moveTo>
                  <a:cubicBezTo>
                    <a:pt x="4699" y="0"/>
                    <a:pt x="4663" y="10"/>
                    <a:pt x="4625" y="32"/>
                  </a:cubicBezTo>
                  <a:cubicBezTo>
                    <a:pt x="3579" y="660"/>
                    <a:pt x="1" y="1183"/>
                    <a:pt x="147" y="2962"/>
                  </a:cubicBezTo>
                  <a:cubicBezTo>
                    <a:pt x="231" y="3757"/>
                    <a:pt x="1695" y="3757"/>
                    <a:pt x="2198" y="3757"/>
                  </a:cubicBezTo>
                  <a:cubicBezTo>
                    <a:pt x="2817" y="3757"/>
                    <a:pt x="3388" y="3714"/>
                    <a:pt x="3966" y="3714"/>
                  </a:cubicBezTo>
                  <a:cubicBezTo>
                    <a:pt x="4462" y="3714"/>
                    <a:pt x="4963" y="3745"/>
                    <a:pt x="5503" y="3861"/>
                  </a:cubicBezTo>
                  <a:cubicBezTo>
                    <a:pt x="5524" y="3864"/>
                    <a:pt x="5543" y="3866"/>
                    <a:pt x="5561" y="3866"/>
                  </a:cubicBezTo>
                  <a:cubicBezTo>
                    <a:pt x="5910" y="3866"/>
                    <a:pt x="5988" y="3331"/>
                    <a:pt x="5650" y="3192"/>
                  </a:cubicBezTo>
                  <a:cubicBezTo>
                    <a:pt x="5110" y="3017"/>
                    <a:pt x="4570" y="2943"/>
                    <a:pt x="4024" y="2943"/>
                  </a:cubicBezTo>
                  <a:cubicBezTo>
                    <a:pt x="3786" y="2943"/>
                    <a:pt x="3547" y="2957"/>
                    <a:pt x="3307" y="2982"/>
                  </a:cubicBezTo>
                  <a:cubicBezTo>
                    <a:pt x="3214" y="2998"/>
                    <a:pt x="2779" y="3031"/>
                    <a:pt x="2303" y="3031"/>
                  </a:cubicBezTo>
                  <a:cubicBezTo>
                    <a:pt x="1493" y="3031"/>
                    <a:pt x="562" y="2936"/>
                    <a:pt x="984" y="2501"/>
                  </a:cubicBezTo>
                  <a:cubicBezTo>
                    <a:pt x="1465" y="1999"/>
                    <a:pt x="2218" y="1727"/>
                    <a:pt x="2846" y="1476"/>
                  </a:cubicBezTo>
                  <a:cubicBezTo>
                    <a:pt x="3495" y="1183"/>
                    <a:pt x="4353" y="974"/>
                    <a:pt x="4876" y="451"/>
                  </a:cubicBezTo>
                  <a:cubicBezTo>
                    <a:pt x="5036" y="309"/>
                    <a:pt x="4924" y="0"/>
                    <a:pt x="4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1"/>
            <p:cNvSpPr/>
            <p:nvPr/>
          </p:nvSpPr>
          <p:spPr>
            <a:xfrm>
              <a:off x="2761450" y="4236700"/>
              <a:ext cx="91050" cy="132525"/>
            </a:xfrm>
            <a:custGeom>
              <a:avLst/>
              <a:gdLst/>
              <a:ahLst/>
              <a:cxnLst/>
              <a:rect l="l" t="t" r="r" b="b"/>
              <a:pathLst>
                <a:path w="3642" h="5301" extrusionOk="0">
                  <a:moveTo>
                    <a:pt x="179" y="1"/>
                  </a:moveTo>
                  <a:cubicBezTo>
                    <a:pt x="117" y="1"/>
                    <a:pt x="63" y="39"/>
                    <a:pt x="63" y="123"/>
                  </a:cubicBezTo>
                  <a:cubicBezTo>
                    <a:pt x="1" y="1148"/>
                    <a:pt x="126" y="2152"/>
                    <a:pt x="335" y="3178"/>
                  </a:cubicBezTo>
                  <a:cubicBezTo>
                    <a:pt x="461" y="3847"/>
                    <a:pt x="649" y="4705"/>
                    <a:pt x="1193" y="5144"/>
                  </a:cubicBezTo>
                  <a:cubicBezTo>
                    <a:pt x="1331" y="5255"/>
                    <a:pt x="1469" y="5301"/>
                    <a:pt x="1601" y="5301"/>
                  </a:cubicBezTo>
                  <a:cubicBezTo>
                    <a:pt x="1970" y="5301"/>
                    <a:pt x="2295" y="4939"/>
                    <a:pt x="2449" y="4600"/>
                  </a:cubicBezTo>
                  <a:cubicBezTo>
                    <a:pt x="2637" y="4224"/>
                    <a:pt x="2721" y="3784"/>
                    <a:pt x="2742" y="3366"/>
                  </a:cubicBezTo>
                  <a:cubicBezTo>
                    <a:pt x="2825" y="2508"/>
                    <a:pt x="3369" y="1713"/>
                    <a:pt x="3579" y="876"/>
                  </a:cubicBezTo>
                  <a:cubicBezTo>
                    <a:pt x="3642" y="611"/>
                    <a:pt x="3431" y="438"/>
                    <a:pt x="3222" y="438"/>
                  </a:cubicBezTo>
                  <a:cubicBezTo>
                    <a:pt x="3084" y="438"/>
                    <a:pt x="2946" y="513"/>
                    <a:pt x="2888" y="688"/>
                  </a:cubicBezTo>
                  <a:cubicBezTo>
                    <a:pt x="2658" y="1420"/>
                    <a:pt x="2114" y="2403"/>
                    <a:pt x="2114" y="3178"/>
                  </a:cubicBezTo>
                  <a:cubicBezTo>
                    <a:pt x="2114" y="3572"/>
                    <a:pt x="1933" y="4676"/>
                    <a:pt x="1582" y="4676"/>
                  </a:cubicBezTo>
                  <a:cubicBezTo>
                    <a:pt x="1486" y="4676"/>
                    <a:pt x="1377" y="4593"/>
                    <a:pt x="1256" y="4391"/>
                  </a:cubicBezTo>
                  <a:cubicBezTo>
                    <a:pt x="566" y="3282"/>
                    <a:pt x="440" y="1399"/>
                    <a:pt x="356" y="165"/>
                  </a:cubicBezTo>
                  <a:cubicBezTo>
                    <a:pt x="345" y="60"/>
                    <a:pt x="256"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1"/>
            <p:cNvSpPr/>
            <p:nvPr/>
          </p:nvSpPr>
          <p:spPr>
            <a:xfrm>
              <a:off x="2835725" y="4095025"/>
              <a:ext cx="144925" cy="102475"/>
            </a:xfrm>
            <a:custGeom>
              <a:avLst/>
              <a:gdLst/>
              <a:ahLst/>
              <a:cxnLst/>
              <a:rect l="l" t="t" r="r" b="b"/>
              <a:pathLst>
                <a:path w="5797" h="4099" extrusionOk="0">
                  <a:moveTo>
                    <a:pt x="4327" y="1"/>
                  </a:moveTo>
                  <a:cubicBezTo>
                    <a:pt x="4079" y="1"/>
                    <a:pt x="3837" y="27"/>
                    <a:pt x="3641" y="57"/>
                  </a:cubicBezTo>
                  <a:cubicBezTo>
                    <a:pt x="3118" y="140"/>
                    <a:pt x="2637" y="433"/>
                    <a:pt x="2114" y="433"/>
                  </a:cubicBezTo>
                  <a:cubicBezTo>
                    <a:pt x="1465" y="454"/>
                    <a:pt x="838" y="475"/>
                    <a:pt x="210" y="538"/>
                  </a:cubicBezTo>
                  <a:cubicBezTo>
                    <a:pt x="1" y="580"/>
                    <a:pt x="64" y="935"/>
                    <a:pt x="273" y="935"/>
                  </a:cubicBezTo>
                  <a:cubicBezTo>
                    <a:pt x="1026" y="977"/>
                    <a:pt x="1758" y="998"/>
                    <a:pt x="2512" y="1019"/>
                  </a:cubicBezTo>
                  <a:cubicBezTo>
                    <a:pt x="2700" y="1019"/>
                    <a:pt x="3118" y="873"/>
                    <a:pt x="3223" y="852"/>
                  </a:cubicBezTo>
                  <a:cubicBezTo>
                    <a:pt x="3549" y="761"/>
                    <a:pt x="3858" y="710"/>
                    <a:pt x="4171" y="710"/>
                  </a:cubicBezTo>
                  <a:cubicBezTo>
                    <a:pt x="4361" y="710"/>
                    <a:pt x="4553" y="728"/>
                    <a:pt x="4750" y="768"/>
                  </a:cubicBezTo>
                  <a:cubicBezTo>
                    <a:pt x="5483" y="935"/>
                    <a:pt x="3955" y="2233"/>
                    <a:pt x="3788" y="2337"/>
                  </a:cubicBezTo>
                  <a:cubicBezTo>
                    <a:pt x="3369" y="2693"/>
                    <a:pt x="2972" y="3300"/>
                    <a:pt x="2407" y="3404"/>
                  </a:cubicBezTo>
                  <a:cubicBezTo>
                    <a:pt x="2007" y="3484"/>
                    <a:pt x="2085" y="4099"/>
                    <a:pt x="2476" y="4099"/>
                  </a:cubicBezTo>
                  <a:cubicBezTo>
                    <a:pt x="2494" y="4099"/>
                    <a:pt x="2513" y="4098"/>
                    <a:pt x="2533" y="4095"/>
                  </a:cubicBezTo>
                  <a:cubicBezTo>
                    <a:pt x="3244" y="3969"/>
                    <a:pt x="3767" y="3342"/>
                    <a:pt x="4290" y="2860"/>
                  </a:cubicBezTo>
                  <a:cubicBezTo>
                    <a:pt x="4897" y="2316"/>
                    <a:pt x="5797" y="1793"/>
                    <a:pt x="5692" y="873"/>
                  </a:cubicBezTo>
                  <a:cubicBezTo>
                    <a:pt x="5617" y="168"/>
                    <a:pt x="4952" y="1"/>
                    <a:pt x="4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1"/>
            <p:cNvSpPr/>
            <p:nvPr/>
          </p:nvSpPr>
          <p:spPr>
            <a:xfrm>
              <a:off x="2834675" y="4180075"/>
              <a:ext cx="136050" cy="127975"/>
            </a:xfrm>
            <a:custGeom>
              <a:avLst/>
              <a:gdLst/>
              <a:ahLst/>
              <a:cxnLst/>
              <a:rect l="l" t="t" r="r" b="b"/>
              <a:pathLst>
                <a:path w="5442" h="5119" extrusionOk="0">
                  <a:moveTo>
                    <a:pt x="2526" y="1"/>
                  </a:moveTo>
                  <a:cubicBezTo>
                    <a:pt x="2316" y="1"/>
                    <a:pt x="2101" y="247"/>
                    <a:pt x="2219" y="484"/>
                  </a:cubicBezTo>
                  <a:cubicBezTo>
                    <a:pt x="2533" y="1237"/>
                    <a:pt x="2909" y="2011"/>
                    <a:pt x="3495" y="2639"/>
                  </a:cubicBezTo>
                  <a:cubicBezTo>
                    <a:pt x="3638" y="2822"/>
                    <a:pt x="4634" y="4316"/>
                    <a:pt x="4106" y="4316"/>
                  </a:cubicBezTo>
                  <a:cubicBezTo>
                    <a:pt x="4092" y="4316"/>
                    <a:pt x="4076" y="4315"/>
                    <a:pt x="4060" y="4313"/>
                  </a:cubicBezTo>
                  <a:cubicBezTo>
                    <a:pt x="3516" y="4250"/>
                    <a:pt x="3119" y="3831"/>
                    <a:pt x="2637" y="3664"/>
                  </a:cubicBezTo>
                  <a:cubicBezTo>
                    <a:pt x="1842" y="3455"/>
                    <a:pt x="1173" y="2911"/>
                    <a:pt x="357" y="2785"/>
                  </a:cubicBezTo>
                  <a:cubicBezTo>
                    <a:pt x="147" y="2785"/>
                    <a:pt x="1" y="3099"/>
                    <a:pt x="210" y="3204"/>
                  </a:cubicBezTo>
                  <a:cubicBezTo>
                    <a:pt x="1173" y="3664"/>
                    <a:pt x="2135" y="4229"/>
                    <a:pt x="3077" y="4752"/>
                  </a:cubicBezTo>
                  <a:cubicBezTo>
                    <a:pt x="3420" y="4943"/>
                    <a:pt x="3810" y="5118"/>
                    <a:pt x="4185" y="5118"/>
                  </a:cubicBezTo>
                  <a:cubicBezTo>
                    <a:pt x="4427" y="5118"/>
                    <a:pt x="4663" y="5045"/>
                    <a:pt x="4876" y="4857"/>
                  </a:cubicBezTo>
                  <a:cubicBezTo>
                    <a:pt x="5441" y="4375"/>
                    <a:pt x="4960" y="3538"/>
                    <a:pt x="4667" y="3036"/>
                  </a:cubicBezTo>
                  <a:cubicBezTo>
                    <a:pt x="4458" y="2702"/>
                    <a:pt x="4248" y="2388"/>
                    <a:pt x="3997" y="2095"/>
                  </a:cubicBezTo>
                  <a:cubicBezTo>
                    <a:pt x="3474" y="1551"/>
                    <a:pt x="3160" y="797"/>
                    <a:pt x="2763" y="149"/>
                  </a:cubicBezTo>
                  <a:cubicBezTo>
                    <a:pt x="2701" y="44"/>
                    <a:pt x="2614" y="1"/>
                    <a:pt x="25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71633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alphaModFix/>
          </a:blip>
          <a:stretch>
            <a:fillRect/>
          </a:stretch>
        </a:blipFill>
        <a:effectLst/>
      </p:bgPr>
    </p:bg>
    <p:spTree>
      <p:nvGrpSpPr>
        <p:cNvPr id="1" name="Shape 132"/>
        <p:cNvGrpSpPr/>
        <p:nvPr/>
      </p:nvGrpSpPr>
      <p:grpSpPr>
        <a:xfrm>
          <a:off x="0" y="0"/>
          <a:ext cx="0" cy="0"/>
          <a:chOff x="0" y="0"/>
          <a:chExt cx="0" cy="0"/>
        </a:xfrm>
      </p:grpSpPr>
      <p:sp>
        <p:nvSpPr>
          <p:cNvPr id="133" name="Google Shape;133;p9"/>
          <p:cNvSpPr txBox="1">
            <a:spLocks noGrp="1"/>
          </p:cNvSpPr>
          <p:nvPr>
            <p:ph type="title"/>
          </p:nvPr>
        </p:nvSpPr>
        <p:spPr>
          <a:xfrm>
            <a:off x="570300" y="2199775"/>
            <a:ext cx="4045200" cy="8967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4" name="Google Shape;134;p9"/>
          <p:cNvSpPr txBox="1">
            <a:spLocks noGrp="1"/>
          </p:cNvSpPr>
          <p:nvPr>
            <p:ph type="subTitle" idx="1"/>
          </p:nvPr>
        </p:nvSpPr>
        <p:spPr>
          <a:xfrm>
            <a:off x="1195650" y="3107875"/>
            <a:ext cx="27945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35" name="Google Shape;135;p9"/>
          <p:cNvSpPr txBox="1">
            <a:spLocks noGrp="1"/>
          </p:cNvSpPr>
          <p:nvPr>
            <p:ph type="title" idx="2" hasCustomPrompt="1"/>
          </p:nvPr>
        </p:nvSpPr>
        <p:spPr>
          <a:xfrm>
            <a:off x="570302" y="1832550"/>
            <a:ext cx="40452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136" name="Google Shape;136;p9"/>
          <p:cNvGrpSpPr/>
          <p:nvPr/>
        </p:nvGrpSpPr>
        <p:grpSpPr>
          <a:xfrm flipH="1">
            <a:off x="208" y="-4"/>
            <a:ext cx="2240231" cy="1725742"/>
            <a:chOff x="5153550" y="135575"/>
            <a:chExt cx="1402950" cy="1080750"/>
          </a:xfrm>
        </p:grpSpPr>
        <p:sp>
          <p:nvSpPr>
            <p:cNvPr id="137" name="Google Shape;137;p9"/>
            <p:cNvSpPr/>
            <p:nvPr/>
          </p:nvSpPr>
          <p:spPr>
            <a:xfrm>
              <a:off x="5208475" y="135575"/>
              <a:ext cx="1348025" cy="942650"/>
            </a:xfrm>
            <a:custGeom>
              <a:avLst/>
              <a:gdLst/>
              <a:ahLst/>
              <a:cxnLst/>
              <a:rect l="l" t="t" r="r" b="b"/>
              <a:pathLst>
                <a:path w="53921" h="37706" fill="none" extrusionOk="0">
                  <a:moveTo>
                    <a:pt x="0" y="1"/>
                  </a:moveTo>
                  <a:cubicBezTo>
                    <a:pt x="147" y="1570"/>
                    <a:pt x="2595" y="4500"/>
                    <a:pt x="3829" y="5985"/>
                  </a:cubicBezTo>
                  <a:cubicBezTo>
                    <a:pt x="5524" y="8036"/>
                    <a:pt x="7637" y="9668"/>
                    <a:pt x="9374" y="11697"/>
                  </a:cubicBezTo>
                  <a:cubicBezTo>
                    <a:pt x="12492" y="15359"/>
                    <a:pt x="15630" y="18435"/>
                    <a:pt x="19334" y="21469"/>
                  </a:cubicBezTo>
                  <a:cubicBezTo>
                    <a:pt x="23895" y="25193"/>
                    <a:pt x="28917" y="27976"/>
                    <a:pt x="34043" y="30947"/>
                  </a:cubicBezTo>
                  <a:cubicBezTo>
                    <a:pt x="38458" y="33500"/>
                    <a:pt x="42768" y="36303"/>
                    <a:pt x="47874" y="37287"/>
                  </a:cubicBezTo>
                  <a:cubicBezTo>
                    <a:pt x="49861" y="37684"/>
                    <a:pt x="51933" y="37705"/>
                    <a:pt x="53920" y="37433"/>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a:off x="5153550" y="231300"/>
              <a:ext cx="248500" cy="218175"/>
            </a:xfrm>
            <a:custGeom>
              <a:avLst/>
              <a:gdLst/>
              <a:ahLst/>
              <a:cxnLst/>
              <a:rect l="l" t="t" r="r" b="b"/>
              <a:pathLst>
                <a:path w="9940" h="8727" fill="none" extrusionOk="0">
                  <a:moveTo>
                    <a:pt x="3976" y="1"/>
                  </a:moveTo>
                  <a:cubicBezTo>
                    <a:pt x="2344" y="2637"/>
                    <a:pt x="1214" y="5797"/>
                    <a:pt x="0" y="8538"/>
                  </a:cubicBezTo>
                  <a:cubicBezTo>
                    <a:pt x="3327" y="8726"/>
                    <a:pt x="6382" y="5211"/>
                    <a:pt x="9939" y="569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a:off x="5388425" y="455725"/>
              <a:ext cx="172625" cy="227550"/>
            </a:xfrm>
            <a:custGeom>
              <a:avLst/>
              <a:gdLst/>
              <a:ahLst/>
              <a:cxnLst/>
              <a:rect l="l" t="t" r="r" b="b"/>
              <a:pathLst>
                <a:path w="6905" h="9102" fill="none" extrusionOk="0">
                  <a:moveTo>
                    <a:pt x="2092" y="0"/>
                  </a:moveTo>
                  <a:cubicBezTo>
                    <a:pt x="2030" y="1653"/>
                    <a:pt x="1653" y="3641"/>
                    <a:pt x="1214" y="5315"/>
                  </a:cubicBezTo>
                  <a:cubicBezTo>
                    <a:pt x="900" y="6445"/>
                    <a:pt x="0" y="8077"/>
                    <a:pt x="188" y="9102"/>
                  </a:cubicBezTo>
                  <a:cubicBezTo>
                    <a:pt x="2699" y="8077"/>
                    <a:pt x="4687" y="5440"/>
                    <a:pt x="6905" y="458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9"/>
            <p:cNvSpPr/>
            <p:nvPr/>
          </p:nvSpPr>
          <p:spPr>
            <a:xfrm>
              <a:off x="5595025" y="659725"/>
              <a:ext cx="204050" cy="245350"/>
            </a:xfrm>
            <a:custGeom>
              <a:avLst/>
              <a:gdLst/>
              <a:ahLst/>
              <a:cxnLst/>
              <a:rect l="l" t="t" r="r" b="b"/>
              <a:pathLst>
                <a:path w="8162" h="9814" fill="none" extrusionOk="0">
                  <a:moveTo>
                    <a:pt x="2386" y="0"/>
                  </a:moveTo>
                  <a:cubicBezTo>
                    <a:pt x="1947" y="1298"/>
                    <a:pt x="2156" y="4039"/>
                    <a:pt x="1633" y="5796"/>
                  </a:cubicBezTo>
                  <a:cubicBezTo>
                    <a:pt x="1235" y="7114"/>
                    <a:pt x="440" y="8328"/>
                    <a:pt x="1" y="9625"/>
                  </a:cubicBezTo>
                  <a:cubicBezTo>
                    <a:pt x="1047" y="9814"/>
                    <a:pt x="7659" y="4876"/>
                    <a:pt x="8161" y="395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a:off x="5849250" y="821875"/>
              <a:ext cx="198800" cy="268900"/>
            </a:xfrm>
            <a:custGeom>
              <a:avLst/>
              <a:gdLst/>
              <a:ahLst/>
              <a:cxnLst/>
              <a:rect l="l" t="t" r="r" b="b"/>
              <a:pathLst>
                <a:path w="7952" h="10756" fill="none" extrusionOk="0">
                  <a:moveTo>
                    <a:pt x="1340" y="1"/>
                  </a:moveTo>
                  <a:cubicBezTo>
                    <a:pt x="1152" y="2156"/>
                    <a:pt x="1340" y="4353"/>
                    <a:pt x="1005" y="6445"/>
                  </a:cubicBezTo>
                  <a:cubicBezTo>
                    <a:pt x="900" y="7115"/>
                    <a:pt x="1" y="10002"/>
                    <a:pt x="733" y="10337"/>
                  </a:cubicBezTo>
                  <a:cubicBezTo>
                    <a:pt x="1716" y="10755"/>
                    <a:pt x="4060" y="7094"/>
                    <a:pt x="4583" y="6529"/>
                  </a:cubicBezTo>
                  <a:cubicBezTo>
                    <a:pt x="5650" y="5399"/>
                    <a:pt x="6759" y="4771"/>
                    <a:pt x="7952" y="385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a:off x="6141675" y="966775"/>
              <a:ext cx="169500" cy="249550"/>
            </a:xfrm>
            <a:custGeom>
              <a:avLst/>
              <a:gdLst/>
              <a:ahLst/>
              <a:cxnLst/>
              <a:rect l="l" t="t" r="r" b="b"/>
              <a:pathLst>
                <a:path w="6780" h="9982" fill="none" extrusionOk="0">
                  <a:moveTo>
                    <a:pt x="0" y="1"/>
                  </a:moveTo>
                  <a:cubicBezTo>
                    <a:pt x="230" y="2051"/>
                    <a:pt x="502" y="4206"/>
                    <a:pt x="523" y="6320"/>
                  </a:cubicBezTo>
                  <a:cubicBezTo>
                    <a:pt x="544" y="7491"/>
                    <a:pt x="63" y="8956"/>
                    <a:pt x="335" y="9981"/>
                  </a:cubicBezTo>
                  <a:cubicBezTo>
                    <a:pt x="1799" y="8830"/>
                    <a:pt x="2595" y="6968"/>
                    <a:pt x="3787" y="5608"/>
                  </a:cubicBezTo>
                  <a:cubicBezTo>
                    <a:pt x="4687" y="4646"/>
                    <a:pt x="5838" y="3788"/>
                    <a:pt x="6779" y="2867"/>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9"/>
          <p:cNvSpPr/>
          <p:nvPr/>
        </p:nvSpPr>
        <p:spPr>
          <a:xfrm>
            <a:off x="-458075" y="3859025"/>
            <a:ext cx="2142925" cy="1665450"/>
          </a:xfrm>
          <a:custGeom>
            <a:avLst/>
            <a:gdLst/>
            <a:ahLst/>
            <a:cxnLst/>
            <a:rect l="l" t="t" r="r" b="b"/>
            <a:pathLst>
              <a:path w="85717" h="66618" extrusionOk="0">
                <a:moveTo>
                  <a:pt x="26647" y="0"/>
                </a:moveTo>
                <a:cubicBezTo>
                  <a:pt x="21058" y="0"/>
                  <a:pt x="15879" y="1381"/>
                  <a:pt x="11642" y="5130"/>
                </a:cubicBezTo>
                <a:cubicBezTo>
                  <a:pt x="10061" y="6559"/>
                  <a:pt x="8663" y="8322"/>
                  <a:pt x="7508" y="10571"/>
                </a:cubicBezTo>
                <a:cubicBezTo>
                  <a:pt x="152" y="24948"/>
                  <a:pt x="0" y="52456"/>
                  <a:pt x="17417" y="59873"/>
                </a:cubicBezTo>
                <a:cubicBezTo>
                  <a:pt x="24834" y="63003"/>
                  <a:pt x="33831" y="64341"/>
                  <a:pt x="41703" y="65800"/>
                </a:cubicBezTo>
                <a:cubicBezTo>
                  <a:pt x="44594" y="66327"/>
                  <a:pt x="47358" y="66617"/>
                  <a:pt x="50007" y="66617"/>
                </a:cubicBezTo>
                <a:cubicBezTo>
                  <a:pt x="58191" y="66617"/>
                  <a:pt x="65275" y="63852"/>
                  <a:pt x="71613" y="56803"/>
                </a:cubicBezTo>
                <a:cubicBezTo>
                  <a:pt x="78269" y="49447"/>
                  <a:pt x="85108" y="39599"/>
                  <a:pt x="85473" y="29355"/>
                </a:cubicBezTo>
                <a:cubicBezTo>
                  <a:pt x="85716" y="23763"/>
                  <a:pt x="83589" y="17866"/>
                  <a:pt x="79090" y="14553"/>
                </a:cubicBezTo>
                <a:cubicBezTo>
                  <a:pt x="75412" y="11817"/>
                  <a:pt x="70610" y="11148"/>
                  <a:pt x="66141" y="10115"/>
                </a:cubicBezTo>
                <a:cubicBezTo>
                  <a:pt x="55375" y="7722"/>
                  <a:pt x="39864" y="0"/>
                  <a:pt x="26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9"/>
          <p:cNvSpPr/>
          <p:nvPr/>
        </p:nvSpPr>
        <p:spPr>
          <a:xfrm>
            <a:off x="8131899" y="473696"/>
            <a:ext cx="172786" cy="15238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9"/>
          <p:cNvSpPr/>
          <p:nvPr/>
        </p:nvSpPr>
        <p:spPr>
          <a:xfrm>
            <a:off x="8270850" y="646986"/>
            <a:ext cx="127731" cy="11266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9"/>
          <p:cNvSpPr/>
          <p:nvPr/>
        </p:nvSpPr>
        <p:spPr>
          <a:xfrm>
            <a:off x="1772247" y="41935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796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5"/>
        <p:cNvGrpSpPr/>
        <p:nvPr/>
      </p:nvGrpSpPr>
      <p:grpSpPr>
        <a:xfrm>
          <a:off x="0" y="0"/>
          <a:ext cx="0" cy="0"/>
          <a:chOff x="0" y="0"/>
          <a:chExt cx="0" cy="0"/>
        </a:xfrm>
      </p:grpSpPr>
      <p:pic>
        <p:nvPicPr>
          <p:cNvPr id="126" name="Google Shape;126;p4"/>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127" name="Google Shape;127;p4"/>
          <p:cNvGrpSpPr/>
          <p:nvPr/>
        </p:nvGrpSpPr>
        <p:grpSpPr>
          <a:xfrm>
            <a:off x="709144" y="1137300"/>
            <a:ext cx="7726200" cy="3546300"/>
            <a:chOff x="709144" y="1137300"/>
            <a:chExt cx="7726200" cy="3546300"/>
          </a:xfrm>
        </p:grpSpPr>
        <p:sp>
          <p:nvSpPr>
            <p:cNvPr id="128" name="Google Shape;128;p4"/>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4"/>
          <p:cNvSpPr txBox="1">
            <a:spLocks noGrp="1"/>
          </p:cNvSpPr>
          <p:nvPr>
            <p:ph type="body" idx="1"/>
          </p:nvPr>
        </p:nvSpPr>
        <p:spPr>
          <a:xfrm>
            <a:off x="859363" y="1225688"/>
            <a:ext cx="7425600" cy="33888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Clr>
                <a:srgbClr val="273638"/>
              </a:buClr>
              <a:buSzPts val="1400"/>
              <a:buChar char="●"/>
              <a:defRPr sz="1200"/>
            </a:lvl1pPr>
            <a:lvl2pPr marL="914400" lvl="1" indent="-317500">
              <a:spcBef>
                <a:spcPts val="0"/>
              </a:spcBef>
              <a:spcAft>
                <a:spcPts val="0"/>
              </a:spcAft>
              <a:buClr>
                <a:srgbClr val="273638"/>
              </a:buClr>
              <a:buSzPts val="1400"/>
              <a:buChar char="○"/>
              <a:defRPr/>
            </a:lvl2pPr>
            <a:lvl3pPr marL="1371600" lvl="2" indent="-317500">
              <a:spcBef>
                <a:spcPts val="0"/>
              </a:spcBef>
              <a:spcAft>
                <a:spcPts val="0"/>
              </a:spcAft>
              <a:buClr>
                <a:srgbClr val="273638"/>
              </a:buClr>
              <a:buSzPts val="1400"/>
              <a:buChar char="■"/>
              <a:defRPr/>
            </a:lvl3pPr>
            <a:lvl4pPr marL="1828800" lvl="3" indent="-317500">
              <a:spcBef>
                <a:spcPts val="0"/>
              </a:spcBef>
              <a:spcAft>
                <a:spcPts val="0"/>
              </a:spcAft>
              <a:buClr>
                <a:srgbClr val="273638"/>
              </a:buClr>
              <a:buSzPts val="1400"/>
              <a:buChar char="●"/>
              <a:defRPr/>
            </a:lvl4pPr>
            <a:lvl5pPr marL="2286000" lvl="4" indent="-317500">
              <a:spcBef>
                <a:spcPts val="0"/>
              </a:spcBef>
              <a:spcAft>
                <a:spcPts val="0"/>
              </a:spcAft>
              <a:buClr>
                <a:srgbClr val="273638"/>
              </a:buClr>
              <a:buSzPts val="1400"/>
              <a:buChar char="○"/>
              <a:defRPr/>
            </a:lvl5pPr>
            <a:lvl6pPr marL="2743200" lvl="5" indent="-317500">
              <a:spcBef>
                <a:spcPts val="0"/>
              </a:spcBef>
              <a:spcAft>
                <a:spcPts val="0"/>
              </a:spcAft>
              <a:buClr>
                <a:srgbClr val="273638"/>
              </a:buClr>
              <a:buSzPts val="1400"/>
              <a:buChar char="■"/>
              <a:defRPr/>
            </a:lvl6pPr>
            <a:lvl7pPr marL="3200400" lvl="6" indent="-317500">
              <a:spcBef>
                <a:spcPts val="0"/>
              </a:spcBef>
              <a:spcAft>
                <a:spcPts val="0"/>
              </a:spcAft>
              <a:buClr>
                <a:srgbClr val="273638"/>
              </a:buClr>
              <a:buSzPts val="1400"/>
              <a:buChar char="●"/>
              <a:defRPr/>
            </a:lvl7pPr>
            <a:lvl8pPr marL="3657600" lvl="7" indent="-317500">
              <a:spcBef>
                <a:spcPts val="0"/>
              </a:spcBef>
              <a:spcAft>
                <a:spcPts val="0"/>
              </a:spcAft>
              <a:buClr>
                <a:srgbClr val="273638"/>
              </a:buClr>
              <a:buSzPts val="1400"/>
              <a:buChar char="○"/>
              <a:defRPr/>
            </a:lvl8pPr>
            <a:lvl9pPr marL="4114800" lvl="8" indent="-317500">
              <a:spcBef>
                <a:spcPts val="0"/>
              </a:spcBef>
              <a:spcAft>
                <a:spcPts val="0"/>
              </a:spcAft>
              <a:buClr>
                <a:srgbClr val="273638"/>
              </a:buClr>
              <a:buSzPts val="1400"/>
              <a:buChar char="■"/>
              <a:defRPr/>
            </a:lvl9pPr>
          </a:lstStyle>
          <a:p>
            <a:endParaRPr/>
          </a:p>
        </p:txBody>
      </p:sp>
      <p:grpSp>
        <p:nvGrpSpPr>
          <p:cNvPr id="131" name="Google Shape;131;p4"/>
          <p:cNvGrpSpPr/>
          <p:nvPr/>
        </p:nvGrpSpPr>
        <p:grpSpPr>
          <a:xfrm rot="755454" flipH="1">
            <a:off x="7718601" y="-618193"/>
            <a:ext cx="2157219" cy="2662969"/>
            <a:chOff x="-623774" y="-350900"/>
            <a:chExt cx="2449210" cy="3023416"/>
          </a:xfrm>
        </p:grpSpPr>
        <p:grpSp>
          <p:nvGrpSpPr>
            <p:cNvPr id="132" name="Google Shape;132;p4"/>
            <p:cNvGrpSpPr/>
            <p:nvPr/>
          </p:nvGrpSpPr>
          <p:grpSpPr>
            <a:xfrm rot="1413719">
              <a:off x="224827" y="-308028"/>
              <a:ext cx="616248" cy="1925931"/>
              <a:chOff x="-1858600" y="2385325"/>
              <a:chExt cx="523125" cy="1635025"/>
            </a:xfrm>
          </p:grpSpPr>
          <p:sp>
            <p:nvSpPr>
              <p:cNvPr id="133" name="Google Shape;133;p4"/>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4"/>
            <p:cNvGrpSpPr/>
            <p:nvPr/>
          </p:nvGrpSpPr>
          <p:grpSpPr>
            <a:xfrm rot="1413719">
              <a:off x="234082" y="-133704"/>
              <a:ext cx="1216593" cy="2128592"/>
              <a:chOff x="-1779100" y="2408800"/>
              <a:chExt cx="1032750" cy="1807075"/>
            </a:xfrm>
          </p:grpSpPr>
          <p:sp>
            <p:nvSpPr>
              <p:cNvPr id="138" name="Google Shape;138;p4"/>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 name="Google Shape;142;p4"/>
            <p:cNvGrpSpPr/>
            <p:nvPr/>
          </p:nvGrpSpPr>
          <p:grpSpPr>
            <a:xfrm>
              <a:off x="-623774" y="407959"/>
              <a:ext cx="2317309" cy="2264556"/>
              <a:chOff x="-623774" y="407959"/>
              <a:chExt cx="2317309" cy="2264556"/>
            </a:xfrm>
          </p:grpSpPr>
          <p:grpSp>
            <p:nvGrpSpPr>
              <p:cNvPr id="143" name="Google Shape;143;p4"/>
              <p:cNvGrpSpPr/>
              <p:nvPr/>
            </p:nvGrpSpPr>
            <p:grpSpPr>
              <a:xfrm rot="1413719">
                <a:off x="-360763" y="695549"/>
                <a:ext cx="1791287" cy="1689375"/>
                <a:chOff x="-2055400" y="3174000"/>
                <a:chExt cx="1520600" cy="1434200"/>
              </a:xfrm>
            </p:grpSpPr>
            <p:sp>
              <p:nvSpPr>
                <p:cNvPr id="144" name="Google Shape;144;p4"/>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4"/>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8" name="Google Shape;148;p4"/>
          <p:cNvSpPr txBox="1">
            <a:spLocks noGrp="1"/>
          </p:cNvSpPr>
          <p:nvPr>
            <p:ph type="title"/>
          </p:nvPr>
        </p:nvSpPr>
        <p:spPr>
          <a:xfrm>
            <a:off x="859375" y="572075"/>
            <a:ext cx="52422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1">
  <p:cSld name="Big number 1">
    <p:spTree>
      <p:nvGrpSpPr>
        <p:cNvPr id="1" name="Shape 868"/>
        <p:cNvGrpSpPr/>
        <p:nvPr/>
      </p:nvGrpSpPr>
      <p:grpSpPr>
        <a:xfrm>
          <a:off x="0" y="0"/>
          <a:ext cx="0" cy="0"/>
          <a:chOff x="0" y="0"/>
          <a:chExt cx="0" cy="0"/>
        </a:xfrm>
      </p:grpSpPr>
      <p:sp>
        <p:nvSpPr>
          <p:cNvPr id="869" name="Google Shape;869;p46"/>
          <p:cNvSpPr txBox="1">
            <a:spLocks noGrp="1"/>
          </p:cNvSpPr>
          <p:nvPr>
            <p:ph type="title" hasCustomPrompt="1"/>
          </p:nvPr>
        </p:nvSpPr>
        <p:spPr>
          <a:xfrm>
            <a:off x="1147080" y="1584038"/>
            <a:ext cx="4260000" cy="1270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12000"/>
              <a:buNone/>
              <a:defRPr sz="8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70" name="Google Shape;870;p46"/>
          <p:cNvSpPr txBox="1">
            <a:spLocks noGrp="1"/>
          </p:cNvSpPr>
          <p:nvPr>
            <p:ph type="subTitle" idx="1"/>
          </p:nvPr>
        </p:nvSpPr>
        <p:spPr>
          <a:xfrm flipH="1">
            <a:off x="1146895" y="2854688"/>
            <a:ext cx="4260000" cy="387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Char char="●"/>
              <a:defRPr sz="1400" b="0"/>
            </a:lvl1pPr>
            <a:lvl2pPr lvl="1" algn="ctr" rtl="0">
              <a:lnSpc>
                <a:spcPct val="100000"/>
              </a:lnSpc>
              <a:spcBef>
                <a:spcPts val="0"/>
              </a:spcBef>
              <a:spcAft>
                <a:spcPts val="0"/>
              </a:spcAft>
              <a:buSzPts val="1000"/>
              <a:buChar char="○"/>
              <a:defRPr sz="1000"/>
            </a:lvl2pPr>
            <a:lvl3pPr lvl="2" algn="ctr" rtl="0">
              <a:lnSpc>
                <a:spcPct val="100000"/>
              </a:lnSpc>
              <a:spcBef>
                <a:spcPts val="0"/>
              </a:spcBef>
              <a:spcAft>
                <a:spcPts val="0"/>
              </a:spcAft>
              <a:buSzPts val="1000"/>
              <a:buChar char="■"/>
              <a:defRPr sz="1000"/>
            </a:lvl3pPr>
            <a:lvl4pPr lvl="3" algn="ctr" rtl="0">
              <a:lnSpc>
                <a:spcPct val="100000"/>
              </a:lnSpc>
              <a:spcBef>
                <a:spcPts val="0"/>
              </a:spcBef>
              <a:spcAft>
                <a:spcPts val="0"/>
              </a:spcAft>
              <a:buSzPts val="1000"/>
              <a:buChar char="●"/>
              <a:defRPr sz="1000"/>
            </a:lvl4pPr>
            <a:lvl5pPr lvl="4" algn="ctr" rtl="0">
              <a:lnSpc>
                <a:spcPct val="100000"/>
              </a:lnSpc>
              <a:spcBef>
                <a:spcPts val="0"/>
              </a:spcBef>
              <a:spcAft>
                <a:spcPts val="0"/>
              </a:spcAft>
              <a:buSzPts val="1000"/>
              <a:buChar char="○"/>
              <a:defRPr sz="1000"/>
            </a:lvl5pPr>
            <a:lvl6pPr lvl="5" algn="ctr" rtl="0">
              <a:lnSpc>
                <a:spcPct val="100000"/>
              </a:lnSpc>
              <a:spcBef>
                <a:spcPts val="0"/>
              </a:spcBef>
              <a:spcAft>
                <a:spcPts val="0"/>
              </a:spcAft>
              <a:buSzPts val="1000"/>
              <a:buChar char="■"/>
              <a:defRPr sz="1000"/>
            </a:lvl6pPr>
            <a:lvl7pPr lvl="6" algn="ctr" rtl="0">
              <a:lnSpc>
                <a:spcPct val="100000"/>
              </a:lnSpc>
              <a:spcBef>
                <a:spcPts val="0"/>
              </a:spcBef>
              <a:spcAft>
                <a:spcPts val="0"/>
              </a:spcAft>
              <a:buSzPts val="1000"/>
              <a:buChar char="●"/>
              <a:defRPr sz="1000"/>
            </a:lvl7pPr>
            <a:lvl8pPr lvl="7" algn="ctr" rtl="0">
              <a:lnSpc>
                <a:spcPct val="100000"/>
              </a:lnSpc>
              <a:spcBef>
                <a:spcPts val="0"/>
              </a:spcBef>
              <a:spcAft>
                <a:spcPts val="0"/>
              </a:spcAft>
              <a:buSzPts val="1000"/>
              <a:buChar char="○"/>
              <a:defRPr sz="1000"/>
            </a:lvl8pPr>
            <a:lvl9pPr lvl="8" algn="ctr" rtl="0">
              <a:lnSpc>
                <a:spcPct val="100000"/>
              </a:lnSpc>
              <a:spcBef>
                <a:spcPts val="0"/>
              </a:spcBef>
              <a:spcAft>
                <a:spcPts val="0"/>
              </a:spcAft>
              <a:buSzPts val="1000"/>
              <a:buChar char="■"/>
              <a:defRPr sz="1000"/>
            </a:lvl9pPr>
          </a:lstStyle>
          <a:p>
            <a:endParaRPr/>
          </a:p>
        </p:txBody>
      </p:sp>
      <p:sp>
        <p:nvSpPr>
          <p:cNvPr id="871" name="Google Shape;871;p46"/>
          <p:cNvSpPr/>
          <p:nvPr/>
        </p:nvSpPr>
        <p:spPr>
          <a:xfrm>
            <a:off x="8060113" y="38368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6"/>
          <p:cNvSpPr/>
          <p:nvPr/>
        </p:nvSpPr>
        <p:spPr>
          <a:xfrm>
            <a:off x="7496247" y="356311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6"/>
          <p:cNvSpPr/>
          <p:nvPr/>
        </p:nvSpPr>
        <p:spPr>
          <a:xfrm rot="899990">
            <a:off x="357957" y="465982"/>
            <a:ext cx="258601" cy="22800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6"/>
          <p:cNvSpPr/>
          <p:nvPr/>
        </p:nvSpPr>
        <p:spPr>
          <a:xfrm rot="900410">
            <a:off x="651269" y="330016"/>
            <a:ext cx="99480" cy="8770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6"/>
          <p:cNvSpPr/>
          <p:nvPr/>
        </p:nvSpPr>
        <p:spPr>
          <a:xfrm rot="-5400000">
            <a:off x="7569630" y="2141925"/>
            <a:ext cx="1682516" cy="4438681"/>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6"/>
          <p:cNvSpPr/>
          <p:nvPr/>
        </p:nvSpPr>
        <p:spPr>
          <a:xfrm>
            <a:off x="8219115" y="350893"/>
            <a:ext cx="423309" cy="377209"/>
          </a:xfrm>
          <a:custGeom>
            <a:avLst/>
            <a:gdLst/>
            <a:ahLst/>
            <a:cxnLst/>
            <a:rect l="l" t="t" r="r" b="b"/>
            <a:pathLst>
              <a:path w="15445" h="13763" extrusionOk="0">
                <a:moveTo>
                  <a:pt x="6998" y="10441"/>
                </a:moveTo>
                <a:cubicBezTo>
                  <a:pt x="6776" y="10923"/>
                  <a:pt x="6508" y="11394"/>
                  <a:pt x="6150" y="11780"/>
                </a:cubicBezTo>
                <a:cubicBezTo>
                  <a:pt x="5561" y="12411"/>
                  <a:pt x="4836" y="12528"/>
                  <a:pt x="4331" y="11946"/>
                </a:cubicBezTo>
                <a:cubicBezTo>
                  <a:pt x="3932" y="12933"/>
                  <a:pt x="3203" y="13763"/>
                  <a:pt x="2025" y="13679"/>
                </a:cubicBezTo>
                <a:cubicBezTo>
                  <a:pt x="1723" y="13658"/>
                  <a:pt x="1434" y="13555"/>
                  <a:pt x="1189" y="13379"/>
                </a:cubicBezTo>
                <a:cubicBezTo>
                  <a:pt x="254" y="12713"/>
                  <a:pt x="1" y="11053"/>
                  <a:pt x="370" y="10024"/>
                </a:cubicBezTo>
                <a:cubicBezTo>
                  <a:pt x="847" y="8691"/>
                  <a:pt x="2381" y="6690"/>
                  <a:pt x="3962" y="7794"/>
                </a:cubicBezTo>
                <a:cubicBezTo>
                  <a:pt x="4605" y="8243"/>
                  <a:pt x="4743" y="9005"/>
                  <a:pt x="4456" y="9559"/>
                </a:cubicBezTo>
                <a:cubicBezTo>
                  <a:pt x="4626" y="9594"/>
                  <a:pt x="4766" y="9728"/>
                  <a:pt x="4754" y="9953"/>
                </a:cubicBezTo>
                <a:cubicBezTo>
                  <a:pt x="4733" y="10265"/>
                  <a:pt x="4693" y="10577"/>
                  <a:pt x="4634" y="10885"/>
                </a:cubicBezTo>
                <a:cubicBezTo>
                  <a:pt x="4649" y="11019"/>
                  <a:pt x="4693" y="11149"/>
                  <a:pt x="4762" y="11269"/>
                </a:cubicBezTo>
                <a:cubicBezTo>
                  <a:pt x="5215" y="11346"/>
                  <a:pt x="5632" y="11281"/>
                  <a:pt x="5844" y="10820"/>
                </a:cubicBezTo>
                <a:cubicBezTo>
                  <a:pt x="5846" y="10814"/>
                  <a:pt x="5848" y="10808"/>
                  <a:pt x="5852" y="10801"/>
                </a:cubicBezTo>
                <a:cubicBezTo>
                  <a:pt x="5957" y="10623"/>
                  <a:pt x="6057" y="10441"/>
                  <a:pt x="6148" y="10254"/>
                </a:cubicBezTo>
                <a:cubicBezTo>
                  <a:pt x="6315" y="9909"/>
                  <a:pt x="6474" y="9559"/>
                  <a:pt x="6630" y="9207"/>
                </a:cubicBezTo>
                <a:cubicBezTo>
                  <a:pt x="6523" y="8769"/>
                  <a:pt x="6433" y="8326"/>
                  <a:pt x="6355" y="7884"/>
                </a:cubicBezTo>
                <a:cubicBezTo>
                  <a:pt x="6194" y="6970"/>
                  <a:pt x="6080" y="6044"/>
                  <a:pt x="6007" y="5120"/>
                </a:cubicBezTo>
                <a:cubicBezTo>
                  <a:pt x="5961" y="4560"/>
                  <a:pt x="5909" y="3898"/>
                  <a:pt x="5942" y="3336"/>
                </a:cubicBezTo>
                <a:cubicBezTo>
                  <a:pt x="5974" y="2848"/>
                  <a:pt x="6053" y="2364"/>
                  <a:pt x="6183" y="1895"/>
                </a:cubicBezTo>
                <a:cubicBezTo>
                  <a:pt x="6420" y="1037"/>
                  <a:pt x="6965" y="0"/>
                  <a:pt x="8015" y="555"/>
                </a:cubicBezTo>
                <a:cubicBezTo>
                  <a:pt x="9163" y="1163"/>
                  <a:pt x="9115" y="3613"/>
                  <a:pt x="9021" y="4728"/>
                </a:cubicBezTo>
                <a:cubicBezTo>
                  <a:pt x="8954" y="5501"/>
                  <a:pt x="8729" y="6239"/>
                  <a:pt x="8449" y="6958"/>
                </a:cubicBezTo>
                <a:cubicBezTo>
                  <a:pt x="8855" y="6623"/>
                  <a:pt x="9425" y="6602"/>
                  <a:pt x="10020" y="7178"/>
                </a:cubicBezTo>
                <a:cubicBezTo>
                  <a:pt x="10119" y="7274"/>
                  <a:pt x="10205" y="7383"/>
                  <a:pt x="10276" y="7503"/>
                </a:cubicBezTo>
                <a:cubicBezTo>
                  <a:pt x="10486" y="7214"/>
                  <a:pt x="10733" y="6952"/>
                  <a:pt x="11079" y="6824"/>
                </a:cubicBezTo>
                <a:cubicBezTo>
                  <a:pt x="11877" y="6524"/>
                  <a:pt x="12682" y="6564"/>
                  <a:pt x="13413" y="6991"/>
                </a:cubicBezTo>
                <a:cubicBezTo>
                  <a:pt x="14074" y="6924"/>
                  <a:pt x="14430" y="7362"/>
                  <a:pt x="14333" y="8031"/>
                </a:cubicBezTo>
                <a:cubicBezTo>
                  <a:pt x="14287" y="8343"/>
                  <a:pt x="13860" y="8450"/>
                  <a:pt x="13654" y="8222"/>
                </a:cubicBezTo>
                <a:cubicBezTo>
                  <a:pt x="13537" y="8090"/>
                  <a:pt x="13405" y="7972"/>
                  <a:pt x="13260" y="7869"/>
                </a:cubicBezTo>
                <a:cubicBezTo>
                  <a:pt x="13015" y="7985"/>
                  <a:pt x="12569" y="8261"/>
                  <a:pt x="12470" y="8410"/>
                </a:cubicBezTo>
                <a:cubicBezTo>
                  <a:pt x="12254" y="8762"/>
                  <a:pt x="11951" y="9276"/>
                  <a:pt x="12003" y="9703"/>
                </a:cubicBezTo>
                <a:cubicBezTo>
                  <a:pt x="12066" y="10208"/>
                  <a:pt x="12663" y="10692"/>
                  <a:pt x="13147" y="10386"/>
                </a:cubicBezTo>
                <a:cubicBezTo>
                  <a:pt x="14004" y="9846"/>
                  <a:pt x="14577" y="8607"/>
                  <a:pt x="14623" y="7616"/>
                </a:cubicBezTo>
                <a:cubicBezTo>
                  <a:pt x="14648" y="7098"/>
                  <a:pt x="15444" y="7113"/>
                  <a:pt x="15421" y="7633"/>
                </a:cubicBezTo>
                <a:cubicBezTo>
                  <a:pt x="15365" y="8834"/>
                  <a:pt x="14734" y="10164"/>
                  <a:pt x="13789" y="10919"/>
                </a:cubicBezTo>
                <a:cubicBezTo>
                  <a:pt x="12873" y="11646"/>
                  <a:pt x="11630" y="11143"/>
                  <a:pt x="11257" y="10091"/>
                </a:cubicBezTo>
                <a:cubicBezTo>
                  <a:pt x="10919" y="9137"/>
                  <a:pt x="11569" y="8046"/>
                  <a:pt x="12357" y="7448"/>
                </a:cubicBezTo>
                <a:cubicBezTo>
                  <a:pt x="11798" y="7323"/>
                  <a:pt x="11249" y="7448"/>
                  <a:pt x="10901" y="7993"/>
                </a:cubicBezTo>
                <a:cubicBezTo>
                  <a:pt x="10798" y="8152"/>
                  <a:pt x="10710" y="8320"/>
                  <a:pt x="10620" y="8486"/>
                </a:cubicBezTo>
                <a:cubicBezTo>
                  <a:pt x="10792" y="9483"/>
                  <a:pt x="10632" y="11099"/>
                  <a:pt x="9884" y="11822"/>
                </a:cubicBezTo>
                <a:cubicBezTo>
                  <a:pt x="9524" y="12170"/>
                  <a:pt x="9046" y="12480"/>
                  <a:pt x="8524" y="12371"/>
                </a:cubicBezTo>
                <a:cubicBezTo>
                  <a:pt x="7761" y="12210"/>
                  <a:pt x="7279" y="11225"/>
                  <a:pt x="6996" y="10443"/>
                </a:cubicBezTo>
                <a:close/>
                <a:moveTo>
                  <a:pt x="3899" y="10097"/>
                </a:moveTo>
                <a:cubicBezTo>
                  <a:pt x="3742" y="10171"/>
                  <a:pt x="3574" y="10215"/>
                  <a:pt x="3402" y="10229"/>
                </a:cubicBezTo>
                <a:cubicBezTo>
                  <a:pt x="2882" y="10275"/>
                  <a:pt x="2853" y="9479"/>
                  <a:pt x="3369" y="9433"/>
                </a:cubicBezTo>
                <a:cubicBezTo>
                  <a:pt x="3519" y="9420"/>
                  <a:pt x="3679" y="9368"/>
                  <a:pt x="3748" y="9223"/>
                </a:cubicBezTo>
                <a:cubicBezTo>
                  <a:pt x="3869" y="8974"/>
                  <a:pt x="3691" y="8626"/>
                  <a:pt x="3507" y="8454"/>
                </a:cubicBezTo>
                <a:cubicBezTo>
                  <a:pt x="3320" y="8284"/>
                  <a:pt x="3084" y="8219"/>
                  <a:pt x="2838" y="8303"/>
                </a:cubicBezTo>
                <a:cubicBezTo>
                  <a:pt x="2306" y="8490"/>
                  <a:pt x="1868" y="8884"/>
                  <a:pt x="1575" y="9360"/>
                </a:cubicBezTo>
                <a:cubicBezTo>
                  <a:pt x="1145" y="10053"/>
                  <a:pt x="873" y="10879"/>
                  <a:pt x="1086" y="11694"/>
                </a:cubicBezTo>
                <a:cubicBezTo>
                  <a:pt x="1382" y="12836"/>
                  <a:pt x="2625" y="13383"/>
                  <a:pt x="3312" y="12191"/>
                </a:cubicBezTo>
                <a:cubicBezTo>
                  <a:pt x="3576" y="11728"/>
                  <a:pt x="3760" y="11225"/>
                  <a:pt x="3859" y="10701"/>
                </a:cubicBezTo>
                <a:cubicBezTo>
                  <a:pt x="3846" y="10500"/>
                  <a:pt x="3859" y="10296"/>
                  <a:pt x="3899" y="10097"/>
                </a:cubicBezTo>
                <a:close/>
                <a:moveTo>
                  <a:pt x="7841" y="8385"/>
                </a:moveTo>
                <a:cubicBezTo>
                  <a:pt x="7818" y="8442"/>
                  <a:pt x="7793" y="8498"/>
                  <a:pt x="7768" y="8555"/>
                </a:cubicBezTo>
                <a:cubicBezTo>
                  <a:pt x="7663" y="8796"/>
                  <a:pt x="7566" y="9041"/>
                  <a:pt x="7470" y="9288"/>
                </a:cubicBezTo>
                <a:lnTo>
                  <a:pt x="7581" y="9739"/>
                </a:lnTo>
                <a:cubicBezTo>
                  <a:pt x="7711" y="10277"/>
                  <a:pt x="7874" y="11051"/>
                  <a:pt x="8310" y="11426"/>
                </a:cubicBezTo>
                <a:cubicBezTo>
                  <a:pt x="8459" y="11554"/>
                  <a:pt x="8648" y="11667"/>
                  <a:pt x="8851" y="11617"/>
                </a:cubicBezTo>
                <a:cubicBezTo>
                  <a:pt x="9402" y="11485"/>
                  <a:pt x="9763" y="10336"/>
                  <a:pt x="9798" y="9844"/>
                </a:cubicBezTo>
                <a:cubicBezTo>
                  <a:pt x="9807" y="9741"/>
                  <a:pt x="9813" y="9636"/>
                  <a:pt x="9817" y="9533"/>
                </a:cubicBezTo>
                <a:cubicBezTo>
                  <a:pt x="9226" y="9965"/>
                  <a:pt x="8407" y="10083"/>
                  <a:pt x="8025" y="9290"/>
                </a:cubicBezTo>
                <a:cubicBezTo>
                  <a:pt x="7904" y="9028"/>
                  <a:pt x="7841" y="8743"/>
                  <a:pt x="7841" y="8456"/>
                </a:cubicBezTo>
                <a:lnTo>
                  <a:pt x="7841" y="8385"/>
                </a:lnTo>
                <a:close/>
                <a:moveTo>
                  <a:pt x="9727" y="8383"/>
                </a:moveTo>
                <a:cubicBezTo>
                  <a:pt x="9702" y="8280"/>
                  <a:pt x="9670" y="8178"/>
                  <a:pt x="9629" y="8081"/>
                </a:cubicBezTo>
                <a:cubicBezTo>
                  <a:pt x="9626" y="8073"/>
                  <a:pt x="9624" y="8066"/>
                  <a:pt x="9622" y="8058"/>
                </a:cubicBezTo>
                <a:cubicBezTo>
                  <a:pt x="9591" y="7947"/>
                  <a:pt x="9536" y="7819"/>
                  <a:pt x="9434" y="7756"/>
                </a:cubicBezTo>
                <a:cubicBezTo>
                  <a:pt x="9226" y="7633"/>
                  <a:pt x="8864" y="7794"/>
                  <a:pt x="8654" y="7903"/>
                </a:cubicBezTo>
                <a:cubicBezTo>
                  <a:pt x="8581" y="8052"/>
                  <a:pt x="8509" y="8255"/>
                  <a:pt x="8576" y="8408"/>
                </a:cubicBezTo>
                <a:cubicBezTo>
                  <a:pt x="8685" y="8666"/>
                  <a:pt x="9163" y="8754"/>
                  <a:pt x="9452" y="8785"/>
                </a:cubicBezTo>
                <a:cubicBezTo>
                  <a:pt x="9553" y="8657"/>
                  <a:pt x="9645" y="8523"/>
                  <a:pt x="9729" y="8383"/>
                </a:cubicBezTo>
                <a:close/>
                <a:moveTo>
                  <a:pt x="7158" y="7978"/>
                </a:moveTo>
                <a:cubicBezTo>
                  <a:pt x="7164" y="7962"/>
                  <a:pt x="7172" y="7943"/>
                  <a:pt x="7179" y="7928"/>
                </a:cubicBezTo>
                <a:cubicBezTo>
                  <a:pt x="7832" y="6386"/>
                  <a:pt x="8428" y="4803"/>
                  <a:pt x="8203" y="3098"/>
                </a:cubicBezTo>
                <a:cubicBezTo>
                  <a:pt x="8132" y="2571"/>
                  <a:pt x="8057" y="1880"/>
                  <a:pt x="7759" y="1431"/>
                </a:cubicBezTo>
                <a:cubicBezTo>
                  <a:pt x="7715" y="1364"/>
                  <a:pt x="7598" y="1203"/>
                  <a:pt x="7499" y="1213"/>
                </a:cubicBezTo>
                <a:cubicBezTo>
                  <a:pt x="7296" y="1234"/>
                  <a:pt x="7072" y="1779"/>
                  <a:pt x="7013" y="1941"/>
                </a:cubicBezTo>
                <a:cubicBezTo>
                  <a:pt x="6919" y="2194"/>
                  <a:pt x="6803" y="2574"/>
                  <a:pt x="6778" y="2844"/>
                </a:cubicBezTo>
                <a:cubicBezTo>
                  <a:pt x="6659" y="4160"/>
                  <a:pt x="6671" y="5591"/>
                  <a:pt x="6925" y="6891"/>
                </a:cubicBezTo>
                <a:cubicBezTo>
                  <a:pt x="6998" y="7255"/>
                  <a:pt x="7076" y="7616"/>
                  <a:pt x="7158" y="797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6"/>
          <p:cNvSpPr/>
          <p:nvPr/>
        </p:nvSpPr>
        <p:spPr>
          <a:xfrm>
            <a:off x="7613800" y="1658336"/>
            <a:ext cx="816963" cy="755981"/>
          </a:xfrm>
          <a:custGeom>
            <a:avLst/>
            <a:gdLst/>
            <a:ahLst/>
            <a:cxnLst/>
            <a:rect l="l" t="t" r="r" b="b"/>
            <a:pathLst>
              <a:path w="29808" h="27583" extrusionOk="0">
                <a:moveTo>
                  <a:pt x="16819" y="4188"/>
                </a:moveTo>
                <a:cubicBezTo>
                  <a:pt x="18627" y="3811"/>
                  <a:pt x="20450" y="3392"/>
                  <a:pt x="22301" y="3304"/>
                </a:cubicBezTo>
                <a:cubicBezTo>
                  <a:pt x="23563" y="3245"/>
                  <a:pt x="24483" y="3373"/>
                  <a:pt x="25000" y="4615"/>
                </a:cubicBezTo>
                <a:cubicBezTo>
                  <a:pt x="25998" y="6636"/>
                  <a:pt x="26572" y="8861"/>
                  <a:pt x="27161" y="11026"/>
                </a:cubicBezTo>
                <a:cubicBezTo>
                  <a:pt x="27746" y="13170"/>
                  <a:pt x="28467" y="15276"/>
                  <a:pt x="29053" y="17420"/>
                </a:cubicBezTo>
                <a:cubicBezTo>
                  <a:pt x="29372" y="18590"/>
                  <a:pt x="29808" y="20497"/>
                  <a:pt x="28829" y="21461"/>
                </a:cubicBezTo>
                <a:cubicBezTo>
                  <a:pt x="25352" y="24885"/>
                  <a:pt x="12342" y="27092"/>
                  <a:pt x="7392" y="27450"/>
                </a:cubicBezTo>
                <a:cubicBezTo>
                  <a:pt x="5562" y="27582"/>
                  <a:pt x="4764" y="26836"/>
                  <a:pt x="4271" y="25133"/>
                </a:cubicBezTo>
                <a:cubicBezTo>
                  <a:pt x="3957" y="24047"/>
                  <a:pt x="3580" y="22972"/>
                  <a:pt x="3215" y="21903"/>
                </a:cubicBezTo>
                <a:cubicBezTo>
                  <a:pt x="2777" y="20620"/>
                  <a:pt x="2339" y="19338"/>
                  <a:pt x="1939" y="18043"/>
                </a:cubicBezTo>
                <a:cubicBezTo>
                  <a:pt x="1201" y="15658"/>
                  <a:pt x="0" y="11475"/>
                  <a:pt x="858" y="9046"/>
                </a:cubicBezTo>
                <a:cubicBezTo>
                  <a:pt x="1545" y="7101"/>
                  <a:pt x="3752" y="6219"/>
                  <a:pt x="5627" y="5766"/>
                </a:cubicBezTo>
                <a:cubicBezTo>
                  <a:pt x="5317" y="4924"/>
                  <a:pt x="5782" y="3624"/>
                  <a:pt x="6244" y="2972"/>
                </a:cubicBezTo>
                <a:cubicBezTo>
                  <a:pt x="7187" y="1637"/>
                  <a:pt x="8805" y="898"/>
                  <a:pt x="10351" y="522"/>
                </a:cubicBezTo>
                <a:cubicBezTo>
                  <a:pt x="11751" y="181"/>
                  <a:pt x="13409" y="1"/>
                  <a:pt x="14733" y="696"/>
                </a:cubicBezTo>
                <a:cubicBezTo>
                  <a:pt x="16152" y="1445"/>
                  <a:pt x="16695" y="2685"/>
                  <a:pt x="16819" y="4188"/>
                </a:cubicBezTo>
                <a:close/>
                <a:moveTo>
                  <a:pt x="5646" y="16549"/>
                </a:moveTo>
                <a:cubicBezTo>
                  <a:pt x="5078" y="16903"/>
                  <a:pt x="5032" y="17986"/>
                  <a:pt x="5175" y="18562"/>
                </a:cubicBezTo>
                <a:cubicBezTo>
                  <a:pt x="5374" y="19357"/>
                  <a:pt x="6174" y="20235"/>
                  <a:pt x="7025" y="19667"/>
                </a:cubicBezTo>
                <a:cubicBezTo>
                  <a:pt x="7576" y="19298"/>
                  <a:pt x="7637" y="18399"/>
                  <a:pt x="7478" y="17816"/>
                </a:cubicBezTo>
                <a:cubicBezTo>
                  <a:pt x="7279" y="17079"/>
                  <a:pt x="6782" y="16603"/>
                  <a:pt x="5988" y="16664"/>
                </a:cubicBezTo>
                <a:cubicBezTo>
                  <a:pt x="5862" y="16676"/>
                  <a:pt x="5736" y="16634"/>
                  <a:pt x="5644" y="16549"/>
                </a:cubicBezTo>
                <a:close/>
                <a:moveTo>
                  <a:pt x="17770" y="15308"/>
                </a:moveTo>
                <a:cubicBezTo>
                  <a:pt x="16884" y="15343"/>
                  <a:pt x="16640" y="15997"/>
                  <a:pt x="16622" y="16817"/>
                </a:cubicBezTo>
                <a:cubicBezTo>
                  <a:pt x="16601" y="17883"/>
                  <a:pt x="17032" y="18380"/>
                  <a:pt x="18103" y="18051"/>
                </a:cubicBezTo>
                <a:cubicBezTo>
                  <a:pt x="18956" y="17489"/>
                  <a:pt x="19382" y="15264"/>
                  <a:pt x="17917" y="15325"/>
                </a:cubicBezTo>
                <a:cubicBezTo>
                  <a:pt x="17866" y="15327"/>
                  <a:pt x="17818" y="15320"/>
                  <a:pt x="17770" y="15308"/>
                </a:cubicBezTo>
                <a:close/>
                <a:moveTo>
                  <a:pt x="21922" y="15105"/>
                </a:moveTo>
                <a:cubicBezTo>
                  <a:pt x="21343" y="12223"/>
                  <a:pt x="19849" y="9268"/>
                  <a:pt x="20788" y="6294"/>
                </a:cubicBezTo>
                <a:cubicBezTo>
                  <a:pt x="21025" y="5554"/>
                  <a:pt x="21555" y="4741"/>
                  <a:pt x="22194" y="4192"/>
                </a:cubicBezTo>
                <a:cubicBezTo>
                  <a:pt x="21192" y="4203"/>
                  <a:pt x="20136" y="4513"/>
                  <a:pt x="19185" y="4691"/>
                </a:cubicBezTo>
                <a:cubicBezTo>
                  <a:pt x="15653" y="5347"/>
                  <a:pt x="12158" y="6064"/>
                  <a:pt x="8574" y="6397"/>
                </a:cubicBezTo>
                <a:cubicBezTo>
                  <a:pt x="6656" y="6577"/>
                  <a:pt x="4559" y="6663"/>
                  <a:pt x="2966" y="7887"/>
                </a:cubicBezTo>
                <a:cubicBezTo>
                  <a:pt x="2706" y="8088"/>
                  <a:pt x="2475" y="8327"/>
                  <a:pt x="2287" y="8595"/>
                </a:cubicBezTo>
                <a:cubicBezTo>
                  <a:pt x="1413" y="9830"/>
                  <a:pt x="1375" y="11600"/>
                  <a:pt x="1551" y="13047"/>
                </a:cubicBezTo>
                <a:cubicBezTo>
                  <a:pt x="1698" y="14254"/>
                  <a:pt x="2019" y="15496"/>
                  <a:pt x="2448" y="16634"/>
                </a:cubicBezTo>
                <a:cubicBezTo>
                  <a:pt x="2553" y="16911"/>
                  <a:pt x="3054" y="18143"/>
                  <a:pt x="3310" y="18349"/>
                </a:cubicBezTo>
                <a:cubicBezTo>
                  <a:pt x="3599" y="18342"/>
                  <a:pt x="3890" y="18317"/>
                  <a:pt x="4177" y="18277"/>
                </a:cubicBezTo>
                <a:cubicBezTo>
                  <a:pt x="4171" y="18175"/>
                  <a:pt x="4171" y="18070"/>
                  <a:pt x="4177" y="17967"/>
                </a:cubicBezTo>
                <a:cubicBezTo>
                  <a:pt x="4198" y="17693"/>
                  <a:pt x="4248" y="17420"/>
                  <a:pt x="4330" y="17156"/>
                </a:cubicBezTo>
                <a:cubicBezTo>
                  <a:pt x="4684" y="16016"/>
                  <a:pt x="5585" y="15136"/>
                  <a:pt x="6828" y="15712"/>
                </a:cubicBezTo>
                <a:cubicBezTo>
                  <a:pt x="6914" y="15750"/>
                  <a:pt x="6985" y="15813"/>
                  <a:pt x="7034" y="15893"/>
                </a:cubicBezTo>
                <a:cubicBezTo>
                  <a:pt x="7671" y="16167"/>
                  <a:pt x="8115" y="16727"/>
                  <a:pt x="8333" y="17378"/>
                </a:cubicBezTo>
                <a:cubicBezTo>
                  <a:pt x="8821" y="17364"/>
                  <a:pt x="9366" y="17276"/>
                  <a:pt x="9836" y="17198"/>
                </a:cubicBezTo>
                <a:cubicBezTo>
                  <a:pt x="10603" y="17072"/>
                  <a:pt x="11366" y="16919"/>
                  <a:pt x="12124" y="16762"/>
                </a:cubicBezTo>
                <a:cubicBezTo>
                  <a:pt x="13275" y="16523"/>
                  <a:pt x="14423" y="16255"/>
                  <a:pt x="15576" y="16025"/>
                </a:cubicBezTo>
                <a:cubicBezTo>
                  <a:pt x="15932" y="14646"/>
                  <a:pt x="16953" y="14078"/>
                  <a:pt x="18388" y="14396"/>
                </a:cubicBezTo>
                <a:cubicBezTo>
                  <a:pt x="18420" y="14402"/>
                  <a:pt x="18447" y="14415"/>
                  <a:pt x="18472" y="14434"/>
                </a:cubicBezTo>
                <a:cubicBezTo>
                  <a:pt x="19053" y="14579"/>
                  <a:pt x="19451" y="14989"/>
                  <a:pt x="19656" y="15532"/>
                </a:cubicBezTo>
                <a:cubicBezTo>
                  <a:pt x="20432" y="15536"/>
                  <a:pt x="21201" y="15392"/>
                  <a:pt x="21920" y="15105"/>
                </a:cubicBezTo>
                <a:close/>
                <a:moveTo>
                  <a:pt x="7708" y="12785"/>
                </a:moveTo>
                <a:cubicBezTo>
                  <a:pt x="8126" y="12778"/>
                  <a:pt x="8587" y="12724"/>
                  <a:pt x="9002" y="12684"/>
                </a:cubicBezTo>
                <a:cubicBezTo>
                  <a:pt x="9737" y="12615"/>
                  <a:pt x="10473" y="12531"/>
                  <a:pt x="11208" y="12437"/>
                </a:cubicBezTo>
                <a:cubicBezTo>
                  <a:pt x="12028" y="12330"/>
                  <a:pt x="12872" y="12208"/>
                  <a:pt x="13679" y="12024"/>
                </a:cubicBezTo>
                <a:cubicBezTo>
                  <a:pt x="13973" y="11955"/>
                  <a:pt x="15027" y="11751"/>
                  <a:pt x="14849" y="11263"/>
                </a:cubicBezTo>
                <a:cubicBezTo>
                  <a:pt x="14654" y="10739"/>
                  <a:pt x="14580" y="10211"/>
                  <a:pt x="14513" y="9660"/>
                </a:cubicBezTo>
                <a:cubicBezTo>
                  <a:pt x="14476" y="9354"/>
                  <a:pt x="14446" y="8773"/>
                  <a:pt x="14132" y="8620"/>
                </a:cubicBezTo>
                <a:cubicBezTo>
                  <a:pt x="14061" y="8585"/>
                  <a:pt x="13983" y="8570"/>
                  <a:pt x="13906" y="8578"/>
                </a:cubicBezTo>
                <a:cubicBezTo>
                  <a:pt x="12751" y="8681"/>
                  <a:pt x="11554" y="8855"/>
                  <a:pt x="10410" y="9035"/>
                </a:cubicBezTo>
                <a:cubicBezTo>
                  <a:pt x="9595" y="9163"/>
                  <a:pt x="8754" y="9306"/>
                  <a:pt x="7956" y="9509"/>
                </a:cubicBezTo>
                <a:cubicBezTo>
                  <a:pt x="7646" y="9589"/>
                  <a:pt x="6669" y="9802"/>
                  <a:pt x="6723" y="10257"/>
                </a:cubicBezTo>
                <a:cubicBezTo>
                  <a:pt x="6742" y="10395"/>
                  <a:pt x="6782" y="10557"/>
                  <a:pt x="6811" y="10693"/>
                </a:cubicBezTo>
                <a:cubicBezTo>
                  <a:pt x="6872" y="10957"/>
                  <a:pt x="6935" y="11221"/>
                  <a:pt x="7004" y="11481"/>
                </a:cubicBezTo>
                <a:cubicBezTo>
                  <a:pt x="7076" y="11756"/>
                  <a:pt x="7161" y="12028"/>
                  <a:pt x="7262" y="12294"/>
                </a:cubicBezTo>
                <a:cubicBezTo>
                  <a:pt x="7338" y="12481"/>
                  <a:pt x="7465" y="12787"/>
                  <a:pt x="7708" y="12785"/>
                </a:cubicBezTo>
                <a:close/>
                <a:moveTo>
                  <a:pt x="13734" y="10938"/>
                </a:moveTo>
                <a:cubicBezTo>
                  <a:pt x="13595" y="10513"/>
                  <a:pt x="13478" y="10060"/>
                  <a:pt x="13455" y="9612"/>
                </a:cubicBezTo>
                <a:cubicBezTo>
                  <a:pt x="12604" y="9844"/>
                  <a:pt x="11757" y="10033"/>
                  <a:pt x="10883" y="10188"/>
                </a:cubicBezTo>
                <a:cubicBezTo>
                  <a:pt x="9850" y="10374"/>
                  <a:pt x="8819" y="10534"/>
                  <a:pt x="7788" y="10735"/>
                </a:cubicBezTo>
                <a:cubicBezTo>
                  <a:pt x="7893" y="11098"/>
                  <a:pt x="8002" y="11456"/>
                  <a:pt x="8138" y="11808"/>
                </a:cubicBezTo>
                <a:cubicBezTo>
                  <a:pt x="10016" y="11624"/>
                  <a:pt x="11883" y="11305"/>
                  <a:pt x="13734" y="10938"/>
                </a:cubicBezTo>
                <a:close/>
                <a:moveTo>
                  <a:pt x="13044" y="4875"/>
                </a:moveTo>
                <a:cubicBezTo>
                  <a:pt x="12835" y="3714"/>
                  <a:pt x="11837" y="2677"/>
                  <a:pt x="10584" y="3109"/>
                </a:cubicBezTo>
                <a:cubicBezTo>
                  <a:pt x="9561" y="3461"/>
                  <a:pt x="9410" y="4416"/>
                  <a:pt x="9467" y="5357"/>
                </a:cubicBezTo>
                <a:cubicBezTo>
                  <a:pt x="10661" y="5221"/>
                  <a:pt x="11856" y="5062"/>
                  <a:pt x="13044" y="4875"/>
                </a:cubicBezTo>
                <a:close/>
                <a:moveTo>
                  <a:pt x="13970" y="4724"/>
                </a:moveTo>
                <a:cubicBezTo>
                  <a:pt x="14612" y="4618"/>
                  <a:pt x="15249" y="4500"/>
                  <a:pt x="15884" y="4377"/>
                </a:cubicBezTo>
                <a:cubicBezTo>
                  <a:pt x="15783" y="3029"/>
                  <a:pt x="15299" y="1753"/>
                  <a:pt x="13859" y="1365"/>
                </a:cubicBezTo>
                <a:cubicBezTo>
                  <a:pt x="12885" y="1103"/>
                  <a:pt x="11858" y="1126"/>
                  <a:pt x="10881" y="1365"/>
                </a:cubicBezTo>
                <a:cubicBezTo>
                  <a:pt x="9919" y="1598"/>
                  <a:pt x="8893" y="1925"/>
                  <a:pt x="8067" y="2488"/>
                </a:cubicBezTo>
                <a:cubicBezTo>
                  <a:pt x="7136" y="3125"/>
                  <a:pt x="6210" y="4408"/>
                  <a:pt x="6648" y="5573"/>
                </a:cubicBezTo>
                <a:cubicBezTo>
                  <a:pt x="7270" y="5496"/>
                  <a:pt x="7901" y="5470"/>
                  <a:pt x="8528" y="5433"/>
                </a:cubicBezTo>
                <a:cubicBezTo>
                  <a:pt x="8444" y="3788"/>
                  <a:pt x="9022" y="2396"/>
                  <a:pt x="10839" y="2096"/>
                </a:cubicBezTo>
                <a:cubicBezTo>
                  <a:pt x="12531" y="1816"/>
                  <a:pt x="13692" y="3197"/>
                  <a:pt x="13970" y="4724"/>
                </a:cubicBezTo>
                <a:close/>
                <a:moveTo>
                  <a:pt x="18525" y="20447"/>
                </a:moveTo>
                <a:cubicBezTo>
                  <a:pt x="18587" y="20411"/>
                  <a:pt x="18657" y="20386"/>
                  <a:pt x="18730" y="20369"/>
                </a:cubicBezTo>
                <a:cubicBezTo>
                  <a:pt x="18770" y="20361"/>
                  <a:pt x="18812" y="20352"/>
                  <a:pt x="18851" y="20346"/>
                </a:cubicBezTo>
                <a:cubicBezTo>
                  <a:pt x="18692" y="19889"/>
                  <a:pt x="18531" y="19436"/>
                  <a:pt x="18388" y="18975"/>
                </a:cubicBezTo>
                <a:cubicBezTo>
                  <a:pt x="18292" y="19015"/>
                  <a:pt x="18191" y="19045"/>
                  <a:pt x="18089" y="19065"/>
                </a:cubicBezTo>
                <a:cubicBezTo>
                  <a:pt x="18271" y="19514"/>
                  <a:pt x="18418" y="19975"/>
                  <a:pt x="18525" y="20447"/>
                </a:cubicBezTo>
                <a:close/>
                <a:moveTo>
                  <a:pt x="7419" y="22184"/>
                </a:moveTo>
                <a:cubicBezTo>
                  <a:pt x="7340" y="21662"/>
                  <a:pt x="7176" y="21157"/>
                  <a:pt x="6935" y="20688"/>
                </a:cubicBezTo>
                <a:cubicBezTo>
                  <a:pt x="6931" y="20688"/>
                  <a:pt x="6929" y="20688"/>
                  <a:pt x="6925" y="20690"/>
                </a:cubicBezTo>
                <a:cubicBezTo>
                  <a:pt x="6992" y="21111"/>
                  <a:pt x="7063" y="21530"/>
                  <a:pt x="7136" y="21951"/>
                </a:cubicBezTo>
                <a:cubicBezTo>
                  <a:pt x="7151" y="22029"/>
                  <a:pt x="7178" y="22163"/>
                  <a:pt x="7201" y="22295"/>
                </a:cubicBezTo>
                <a:cubicBezTo>
                  <a:pt x="7235" y="22276"/>
                  <a:pt x="7268" y="22257"/>
                  <a:pt x="7291" y="22247"/>
                </a:cubicBezTo>
                <a:cubicBezTo>
                  <a:pt x="7331" y="22224"/>
                  <a:pt x="7375" y="22203"/>
                  <a:pt x="7419" y="22184"/>
                </a:cubicBezTo>
                <a:close/>
                <a:moveTo>
                  <a:pt x="5940" y="20625"/>
                </a:moveTo>
                <a:cubicBezTo>
                  <a:pt x="5254" y="20407"/>
                  <a:pt x="4707" y="19851"/>
                  <a:pt x="4414" y="19202"/>
                </a:cubicBezTo>
                <a:cubicBezTo>
                  <a:pt x="4148" y="19244"/>
                  <a:pt x="3880" y="19269"/>
                  <a:pt x="3609" y="19279"/>
                </a:cubicBezTo>
                <a:cubicBezTo>
                  <a:pt x="3689" y="19921"/>
                  <a:pt x="4209" y="21654"/>
                  <a:pt x="4324" y="22048"/>
                </a:cubicBezTo>
                <a:cubicBezTo>
                  <a:pt x="4609" y="23008"/>
                  <a:pt x="4906" y="23974"/>
                  <a:pt x="5221" y="24925"/>
                </a:cubicBezTo>
                <a:cubicBezTo>
                  <a:pt x="5529" y="25860"/>
                  <a:pt x="6221" y="26572"/>
                  <a:pt x="7262" y="26497"/>
                </a:cubicBezTo>
                <a:cubicBezTo>
                  <a:pt x="8492" y="26409"/>
                  <a:pt x="9735" y="26248"/>
                  <a:pt x="10955" y="26067"/>
                </a:cubicBezTo>
                <a:cubicBezTo>
                  <a:pt x="12512" y="25835"/>
                  <a:pt x="14065" y="25554"/>
                  <a:pt x="15603" y="25221"/>
                </a:cubicBezTo>
                <a:cubicBezTo>
                  <a:pt x="16781" y="24967"/>
                  <a:pt x="17961" y="24680"/>
                  <a:pt x="19118" y="24340"/>
                </a:cubicBezTo>
                <a:cubicBezTo>
                  <a:pt x="20134" y="24043"/>
                  <a:pt x="21161" y="23701"/>
                  <a:pt x="22131" y="23276"/>
                </a:cubicBezTo>
                <a:cubicBezTo>
                  <a:pt x="23437" y="22704"/>
                  <a:pt x="23437" y="21017"/>
                  <a:pt x="23282" y="19816"/>
                </a:cubicBezTo>
                <a:cubicBezTo>
                  <a:pt x="23141" y="18724"/>
                  <a:pt x="22957" y="17634"/>
                  <a:pt x="22626" y="16582"/>
                </a:cubicBezTo>
                <a:cubicBezTo>
                  <a:pt x="22559" y="16364"/>
                  <a:pt x="22456" y="16155"/>
                  <a:pt x="22366" y="15945"/>
                </a:cubicBezTo>
                <a:cubicBezTo>
                  <a:pt x="21559" y="16280"/>
                  <a:pt x="20696" y="16460"/>
                  <a:pt x="19822" y="16477"/>
                </a:cubicBezTo>
                <a:cubicBezTo>
                  <a:pt x="19822" y="17142"/>
                  <a:pt x="19608" y="17846"/>
                  <a:pt x="19193" y="18361"/>
                </a:cubicBezTo>
                <a:cubicBezTo>
                  <a:pt x="19193" y="18361"/>
                  <a:pt x="19193" y="18363"/>
                  <a:pt x="19195" y="18365"/>
                </a:cubicBezTo>
                <a:cubicBezTo>
                  <a:pt x="19413" y="19139"/>
                  <a:pt x="19700" y="19889"/>
                  <a:pt x="19956" y="20652"/>
                </a:cubicBezTo>
                <a:cubicBezTo>
                  <a:pt x="20056" y="20947"/>
                  <a:pt x="19799" y="21289"/>
                  <a:pt x="19484" y="21260"/>
                </a:cubicBezTo>
                <a:cubicBezTo>
                  <a:pt x="19185" y="21235"/>
                  <a:pt x="18879" y="21264"/>
                  <a:pt x="18617" y="21423"/>
                </a:cubicBezTo>
                <a:cubicBezTo>
                  <a:pt x="18460" y="21520"/>
                  <a:pt x="18357" y="21580"/>
                  <a:pt x="18164" y="21580"/>
                </a:cubicBezTo>
                <a:cubicBezTo>
                  <a:pt x="17902" y="21580"/>
                  <a:pt x="17726" y="21385"/>
                  <a:pt x="17695" y="21136"/>
                </a:cubicBezTo>
                <a:cubicBezTo>
                  <a:pt x="17607" y="20430"/>
                  <a:pt x="17349" y="19675"/>
                  <a:pt x="17045" y="19032"/>
                </a:cubicBezTo>
                <a:cubicBezTo>
                  <a:pt x="17039" y="19017"/>
                  <a:pt x="17032" y="19001"/>
                  <a:pt x="17026" y="18986"/>
                </a:cubicBezTo>
                <a:cubicBezTo>
                  <a:pt x="16209" y="18680"/>
                  <a:pt x="15634" y="17852"/>
                  <a:pt x="15515" y="16993"/>
                </a:cubicBezTo>
                <a:cubicBezTo>
                  <a:pt x="14457" y="17194"/>
                  <a:pt x="13400" y="17456"/>
                  <a:pt x="12348" y="17686"/>
                </a:cubicBezTo>
                <a:cubicBezTo>
                  <a:pt x="11615" y="17848"/>
                  <a:pt x="10877" y="18005"/>
                  <a:pt x="10137" y="18129"/>
                </a:cubicBezTo>
                <a:cubicBezTo>
                  <a:pt x="9603" y="18221"/>
                  <a:pt x="9037" y="18303"/>
                  <a:pt x="8490" y="18321"/>
                </a:cubicBezTo>
                <a:cubicBezTo>
                  <a:pt x="8499" y="19019"/>
                  <a:pt x="8299" y="19793"/>
                  <a:pt x="7782" y="20271"/>
                </a:cubicBezTo>
                <a:cubicBezTo>
                  <a:pt x="8126" y="20964"/>
                  <a:pt x="8320" y="21811"/>
                  <a:pt x="8396" y="22563"/>
                </a:cubicBezTo>
                <a:cubicBezTo>
                  <a:pt x="8415" y="22743"/>
                  <a:pt x="8214" y="22844"/>
                  <a:pt x="8086" y="22917"/>
                </a:cubicBezTo>
                <a:cubicBezTo>
                  <a:pt x="7926" y="23008"/>
                  <a:pt x="7761" y="23085"/>
                  <a:pt x="7591" y="23150"/>
                </a:cubicBezTo>
                <a:cubicBezTo>
                  <a:pt x="7218" y="23293"/>
                  <a:pt x="6514" y="23446"/>
                  <a:pt x="6459" y="22852"/>
                </a:cubicBezTo>
                <a:cubicBezTo>
                  <a:pt x="6392" y="22102"/>
                  <a:pt x="6265" y="21314"/>
                  <a:pt x="5940" y="20629"/>
                </a:cubicBezTo>
                <a:lnTo>
                  <a:pt x="5940" y="20627"/>
                </a:lnTo>
                <a:close/>
                <a:moveTo>
                  <a:pt x="23915" y="23087"/>
                </a:moveTo>
                <a:cubicBezTo>
                  <a:pt x="24610" y="22892"/>
                  <a:pt x="25201" y="22561"/>
                  <a:pt x="25866" y="22238"/>
                </a:cubicBezTo>
                <a:cubicBezTo>
                  <a:pt x="25248" y="20495"/>
                  <a:pt x="24837" y="18682"/>
                  <a:pt x="24495" y="16867"/>
                </a:cubicBezTo>
                <a:cubicBezTo>
                  <a:pt x="23929" y="13862"/>
                  <a:pt x="23552" y="10735"/>
                  <a:pt x="22653" y="7807"/>
                </a:cubicBezTo>
                <a:cubicBezTo>
                  <a:pt x="22255" y="8004"/>
                  <a:pt x="21861" y="8214"/>
                  <a:pt x="21477" y="8440"/>
                </a:cubicBezTo>
                <a:cubicBezTo>
                  <a:pt x="21477" y="8656"/>
                  <a:pt x="21488" y="8874"/>
                  <a:pt x="21507" y="9090"/>
                </a:cubicBezTo>
                <a:cubicBezTo>
                  <a:pt x="21649" y="10701"/>
                  <a:pt x="22129" y="12275"/>
                  <a:pt x="22638" y="13803"/>
                </a:cubicBezTo>
                <a:cubicBezTo>
                  <a:pt x="23445" y="16228"/>
                  <a:pt x="24455" y="18812"/>
                  <a:pt x="24317" y="21408"/>
                </a:cubicBezTo>
                <a:cubicBezTo>
                  <a:pt x="24290" y="21939"/>
                  <a:pt x="24158" y="22565"/>
                  <a:pt x="23915" y="23089"/>
                </a:cubicBezTo>
                <a:close/>
                <a:moveTo>
                  <a:pt x="26692" y="21738"/>
                </a:moveTo>
                <a:cubicBezTo>
                  <a:pt x="27234" y="21367"/>
                  <a:pt x="27792" y="20924"/>
                  <a:pt x="28196" y="20426"/>
                </a:cubicBezTo>
                <a:cubicBezTo>
                  <a:pt x="29148" y="19250"/>
                  <a:pt x="27825" y="16712"/>
                  <a:pt x="27427" y="15480"/>
                </a:cubicBezTo>
                <a:cubicBezTo>
                  <a:pt x="26828" y="13621"/>
                  <a:pt x="26419" y="11709"/>
                  <a:pt x="25839" y="9846"/>
                </a:cubicBezTo>
                <a:cubicBezTo>
                  <a:pt x="25554" y="8933"/>
                  <a:pt x="25302" y="8008"/>
                  <a:pt x="24984" y="7105"/>
                </a:cubicBezTo>
                <a:cubicBezTo>
                  <a:pt x="24969" y="7067"/>
                  <a:pt x="24956" y="7030"/>
                  <a:pt x="24944" y="6992"/>
                </a:cubicBezTo>
                <a:cubicBezTo>
                  <a:pt x="24487" y="6977"/>
                  <a:pt x="23942" y="7193"/>
                  <a:pt x="23514" y="7390"/>
                </a:cubicBezTo>
                <a:cubicBezTo>
                  <a:pt x="24447" y="10310"/>
                  <a:pt x="24831" y="13438"/>
                  <a:pt x="25384" y="16446"/>
                </a:cubicBezTo>
                <a:cubicBezTo>
                  <a:pt x="25713" y="18231"/>
                  <a:pt x="26103" y="20017"/>
                  <a:pt x="26692" y="21735"/>
                </a:cubicBezTo>
                <a:close/>
                <a:moveTo>
                  <a:pt x="23659" y="4502"/>
                </a:moveTo>
                <a:cubicBezTo>
                  <a:pt x="22869" y="4590"/>
                  <a:pt x="22037" y="5483"/>
                  <a:pt x="21809" y="6202"/>
                </a:cubicBezTo>
                <a:cubicBezTo>
                  <a:pt x="21764" y="6349"/>
                  <a:pt x="21542" y="7063"/>
                  <a:pt x="21565" y="7285"/>
                </a:cubicBezTo>
                <a:cubicBezTo>
                  <a:pt x="21781" y="7233"/>
                  <a:pt x="22538" y="6791"/>
                  <a:pt x="22682" y="6715"/>
                </a:cubicBezTo>
                <a:cubicBezTo>
                  <a:pt x="23299" y="6393"/>
                  <a:pt x="23952" y="6129"/>
                  <a:pt x="24648" y="6070"/>
                </a:cubicBezTo>
                <a:cubicBezTo>
                  <a:pt x="24483" y="5577"/>
                  <a:pt x="24254" y="5014"/>
                  <a:pt x="23904" y="4687"/>
                </a:cubicBezTo>
                <a:cubicBezTo>
                  <a:pt x="23829" y="4618"/>
                  <a:pt x="23747" y="4555"/>
                  <a:pt x="23659" y="450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6"/>
          <p:cNvSpPr/>
          <p:nvPr/>
        </p:nvSpPr>
        <p:spPr>
          <a:xfrm>
            <a:off x="7666277" y="539499"/>
            <a:ext cx="1477694" cy="1620725"/>
          </a:xfrm>
          <a:custGeom>
            <a:avLst/>
            <a:gdLst/>
            <a:ahLst/>
            <a:cxnLst/>
            <a:rect l="l" t="t" r="r" b="b"/>
            <a:pathLst>
              <a:path w="45499" h="49903" extrusionOk="0">
                <a:moveTo>
                  <a:pt x="4236" y="596"/>
                </a:moveTo>
                <a:cubicBezTo>
                  <a:pt x="4429" y="355"/>
                  <a:pt x="4171" y="1"/>
                  <a:pt x="3869" y="129"/>
                </a:cubicBezTo>
                <a:cubicBezTo>
                  <a:pt x="3823" y="150"/>
                  <a:pt x="3785" y="179"/>
                  <a:pt x="3754" y="219"/>
                </a:cubicBezTo>
                <a:lnTo>
                  <a:pt x="3609" y="405"/>
                </a:lnTo>
                <a:lnTo>
                  <a:pt x="3467" y="590"/>
                </a:lnTo>
                <a:lnTo>
                  <a:pt x="3379" y="707"/>
                </a:lnTo>
                <a:cubicBezTo>
                  <a:pt x="3180" y="980"/>
                  <a:pt x="3490" y="1321"/>
                  <a:pt x="3779" y="1156"/>
                </a:cubicBezTo>
                <a:cubicBezTo>
                  <a:pt x="3813" y="1135"/>
                  <a:pt x="3842" y="1107"/>
                  <a:pt x="3865" y="1076"/>
                </a:cubicBezTo>
                <a:lnTo>
                  <a:pt x="3953" y="961"/>
                </a:lnTo>
                <a:lnTo>
                  <a:pt x="4091" y="778"/>
                </a:lnTo>
                <a:lnTo>
                  <a:pt x="4234" y="596"/>
                </a:lnTo>
                <a:close/>
                <a:moveTo>
                  <a:pt x="45029" y="49888"/>
                </a:moveTo>
                <a:cubicBezTo>
                  <a:pt x="45079" y="49900"/>
                  <a:pt x="45130" y="49902"/>
                  <a:pt x="45180" y="49892"/>
                </a:cubicBezTo>
                <a:cubicBezTo>
                  <a:pt x="45490" y="49816"/>
                  <a:pt x="45499" y="49387"/>
                  <a:pt x="45195" y="49299"/>
                </a:cubicBezTo>
                <a:lnTo>
                  <a:pt x="44960" y="49232"/>
                </a:lnTo>
                <a:lnTo>
                  <a:pt x="44748" y="49167"/>
                </a:lnTo>
                <a:lnTo>
                  <a:pt x="44623" y="49127"/>
                </a:lnTo>
                <a:cubicBezTo>
                  <a:pt x="44308" y="49026"/>
                  <a:pt x="44073" y="49427"/>
                  <a:pt x="44333" y="49653"/>
                </a:cubicBezTo>
                <a:cubicBezTo>
                  <a:pt x="44363" y="49676"/>
                  <a:pt x="44396" y="49695"/>
                  <a:pt x="44432" y="49707"/>
                </a:cubicBezTo>
                <a:lnTo>
                  <a:pt x="44566" y="49749"/>
                </a:lnTo>
                <a:lnTo>
                  <a:pt x="44788" y="49816"/>
                </a:lnTo>
                <a:close/>
                <a:moveTo>
                  <a:pt x="42692" y="49035"/>
                </a:moveTo>
                <a:cubicBezTo>
                  <a:pt x="43009" y="49175"/>
                  <a:pt x="43283" y="48766"/>
                  <a:pt x="43021" y="48527"/>
                </a:cubicBezTo>
                <a:cubicBezTo>
                  <a:pt x="42998" y="48506"/>
                  <a:pt x="42973" y="48490"/>
                  <a:pt x="42946" y="48479"/>
                </a:cubicBezTo>
                <a:lnTo>
                  <a:pt x="42713" y="48370"/>
                </a:lnTo>
                <a:lnTo>
                  <a:pt x="42518" y="48276"/>
                </a:lnTo>
                <a:lnTo>
                  <a:pt x="42407" y="48221"/>
                </a:lnTo>
                <a:cubicBezTo>
                  <a:pt x="42168" y="48098"/>
                  <a:pt x="41898" y="48326"/>
                  <a:pt x="41978" y="48586"/>
                </a:cubicBezTo>
                <a:cubicBezTo>
                  <a:pt x="42003" y="48664"/>
                  <a:pt x="42057" y="48729"/>
                  <a:pt x="42131" y="48764"/>
                </a:cubicBezTo>
                <a:lnTo>
                  <a:pt x="42248" y="48825"/>
                </a:lnTo>
                <a:lnTo>
                  <a:pt x="42451" y="48921"/>
                </a:lnTo>
                <a:close/>
                <a:moveTo>
                  <a:pt x="40513" y="47836"/>
                </a:moveTo>
                <a:cubicBezTo>
                  <a:pt x="40737" y="47985"/>
                  <a:pt x="41033" y="47786"/>
                  <a:pt x="40980" y="47519"/>
                </a:cubicBezTo>
                <a:cubicBezTo>
                  <a:pt x="40963" y="47440"/>
                  <a:pt x="40915" y="47369"/>
                  <a:pt x="40846" y="47324"/>
                </a:cubicBezTo>
                <a:lnTo>
                  <a:pt x="40664" y="47203"/>
                </a:lnTo>
                <a:lnTo>
                  <a:pt x="40486" y="47083"/>
                </a:lnTo>
                <a:lnTo>
                  <a:pt x="40351" y="46989"/>
                </a:lnTo>
                <a:cubicBezTo>
                  <a:pt x="40301" y="46954"/>
                  <a:pt x="40242" y="46935"/>
                  <a:pt x="40182" y="46933"/>
                </a:cubicBezTo>
                <a:cubicBezTo>
                  <a:pt x="39880" y="46926"/>
                  <a:pt x="39752" y="47314"/>
                  <a:pt x="39997" y="47488"/>
                </a:cubicBezTo>
                <a:lnTo>
                  <a:pt x="40140" y="47586"/>
                </a:lnTo>
                <a:lnTo>
                  <a:pt x="40324" y="47712"/>
                </a:lnTo>
                <a:lnTo>
                  <a:pt x="40513" y="47836"/>
                </a:lnTo>
                <a:close/>
                <a:moveTo>
                  <a:pt x="38530" y="46335"/>
                </a:moveTo>
                <a:cubicBezTo>
                  <a:pt x="38775" y="46551"/>
                  <a:pt x="39142" y="46285"/>
                  <a:pt x="39012" y="45985"/>
                </a:cubicBezTo>
                <a:cubicBezTo>
                  <a:pt x="38996" y="45943"/>
                  <a:pt x="38968" y="45908"/>
                  <a:pt x="38935" y="45881"/>
                </a:cubicBezTo>
                <a:lnTo>
                  <a:pt x="38805" y="45765"/>
                </a:lnTo>
                <a:lnTo>
                  <a:pt x="38646" y="45623"/>
                </a:lnTo>
                <a:lnTo>
                  <a:pt x="38488" y="45478"/>
                </a:lnTo>
                <a:cubicBezTo>
                  <a:pt x="38270" y="45271"/>
                  <a:pt x="37916" y="45470"/>
                  <a:pt x="37979" y="45763"/>
                </a:cubicBezTo>
                <a:cubicBezTo>
                  <a:pt x="37992" y="45824"/>
                  <a:pt x="38023" y="45878"/>
                  <a:pt x="38067" y="45920"/>
                </a:cubicBezTo>
                <a:lnTo>
                  <a:pt x="38235" y="46075"/>
                </a:lnTo>
                <a:lnTo>
                  <a:pt x="38400" y="46222"/>
                </a:lnTo>
                <a:lnTo>
                  <a:pt x="38528" y="46335"/>
                </a:lnTo>
                <a:close/>
                <a:moveTo>
                  <a:pt x="38069" y="45920"/>
                </a:moveTo>
                <a:lnTo>
                  <a:pt x="38490" y="45478"/>
                </a:lnTo>
                <a:close/>
                <a:moveTo>
                  <a:pt x="36768" y="44592"/>
                </a:moveTo>
                <a:cubicBezTo>
                  <a:pt x="36879" y="44720"/>
                  <a:pt x="37072" y="44730"/>
                  <a:pt x="37200" y="44619"/>
                </a:cubicBezTo>
                <a:cubicBezTo>
                  <a:pt x="37325" y="44508"/>
                  <a:pt x="37338" y="44315"/>
                  <a:pt x="37227" y="44189"/>
                </a:cubicBezTo>
                <a:lnTo>
                  <a:pt x="37139" y="44091"/>
                </a:lnTo>
                <a:lnTo>
                  <a:pt x="36996" y="43927"/>
                </a:lnTo>
                <a:lnTo>
                  <a:pt x="36831" y="43735"/>
                </a:lnTo>
                <a:cubicBezTo>
                  <a:pt x="36609" y="43470"/>
                  <a:pt x="36185" y="43718"/>
                  <a:pt x="36313" y="44045"/>
                </a:cubicBezTo>
                <a:cubicBezTo>
                  <a:pt x="36326" y="44074"/>
                  <a:pt x="36342" y="44101"/>
                  <a:pt x="36361" y="44124"/>
                </a:cubicBezTo>
                <a:lnTo>
                  <a:pt x="36535" y="44328"/>
                </a:lnTo>
                <a:lnTo>
                  <a:pt x="36680" y="44495"/>
                </a:lnTo>
                <a:lnTo>
                  <a:pt x="36768" y="44592"/>
                </a:lnTo>
                <a:close/>
                <a:moveTo>
                  <a:pt x="35223" y="42657"/>
                </a:moveTo>
                <a:cubicBezTo>
                  <a:pt x="35429" y="42938"/>
                  <a:pt x="35867" y="42724"/>
                  <a:pt x="35764" y="42387"/>
                </a:cubicBezTo>
                <a:cubicBezTo>
                  <a:pt x="35756" y="42358"/>
                  <a:pt x="35741" y="42330"/>
                  <a:pt x="35724" y="42305"/>
                </a:cubicBezTo>
                <a:lnTo>
                  <a:pt x="35659" y="42215"/>
                </a:lnTo>
                <a:lnTo>
                  <a:pt x="35533" y="42035"/>
                </a:lnTo>
                <a:lnTo>
                  <a:pt x="35380" y="41811"/>
                </a:lnTo>
                <a:cubicBezTo>
                  <a:pt x="35196" y="41534"/>
                  <a:pt x="34760" y="41712"/>
                  <a:pt x="34827" y="42043"/>
                </a:cubicBezTo>
                <a:cubicBezTo>
                  <a:pt x="34836" y="42081"/>
                  <a:pt x="34850" y="42117"/>
                  <a:pt x="34871" y="42148"/>
                </a:cubicBezTo>
                <a:lnTo>
                  <a:pt x="35030" y="42383"/>
                </a:lnTo>
                <a:lnTo>
                  <a:pt x="35158" y="42565"/>
                </a:lnTo>
                <a:close/>
                <a:moveTo>
                  <a:pt x="33890" y="40574"/>
                </a:moveTo>
                <a:cubicBezTo>
                  <a:pt x="33974" y="40723"/>
                  <a:pt x="34161" y="40773"/>
                  <a:pt x="34307" y="40692"/>
                </a:cubicBezTo>
                <a:cubicBezTo>
                  <a:pt x="34454" y="40608"/>
                  <a:pt x="34506" y="40419"/>
                  <a:pt x="34423" y="40272"/>
                </a:cubicBezTo>
                <a:lnTo>
                  <a:pt x="34362" y="40168"/>
                </a:lnTo>
                <a:lnTo>
                  <a:pt x="34253" y="39975"/>
                </a:lnTo>
                <a:lnTo>
                  <a:pt x="34127" y="39746"/>
                </a:lnTo>
                <a:cubicBezTo>
                  <a:pt x="33974" y="39459"/>
                  <a:pt x="33530" y="39581"/>
                  <a:pt x="33553" y="39916"/>
                </a:cubicBezTo>
                <a:cubicBezTo>
                  <a:pt x="33557" y="39956"/>
                  <a:pt x="33570" y="39998"/>
                  <a:pt x="33589" y="40036"/>
                </a:cubicBezTo>
                <a:lnTo>
                  <a:pt x="33721" y="40272"/>
                </a:lnTo>
                <a:lnTo>
                  <a:pt x="33832" y="40469"/>
                </a:lnTo>
                <a:lnTo>
                  <a:pt x="33890" y="40574"/>
                </a:lnTo>
                <a:close/>
                <a:moveTo>
                  <a:pt x="32754" y="38384"/>
                </a:moveTo>
                <a:cubicBezTo>
                  <a:pt x="32826" y="38537"/>
                  <a:pt x="33006" y="38604"/>
                  <a:pt x="33161" y="38533"/>
                </a:cubicBezTo>
                <a:cubicBezTo>
                  <a:pt x="33314" y="38462"/>
                  <a:pt x="33381" y="38281"/>
                  <a:pt x="33310" y="38128"/>
                </a:cubicBezTo>
                <a:lnTo>
                  <a:pt x="33247" y="37992"/>
                </a:lnTo>
                <a:lnTo>
                  <a:pt x="33155" y="37789"/>
                </a:lnTo>
                <a:lnTo>
                  <a:pt x="33060" y="37577"/>
                </a:lnTo>
                <a:cubicBezTo>
                  <a:pt x="32928" y="37271"/>
                  <a:pt x="32463" y="37370"/>
                  <a:pt x="32476" y="37716"/>
                </a:cubicBezTo>
                <a:cubicBezTo>
                  <a:pt x="32478" y="37751"/>
                  <a:pt x="32486" y="37787"/>
                  <a:pt x="32499" y="37820"/>
                </a:cubicBezTo>
                <a:lnTo>
                  <a:pt x="32597" y="38038"/>
                </a:lnTo>
                <a:lnTo>
                  <a:pt x="32692" y="38246"/>
                </a:lnTo>
                <a:lnTo>
                  <a:pt x="32754" y="38382"/>
                </a:lnTo>
                <a:close/>
                <a:moveTo>
                  <a:pt x="31803" y="36106"/>
                </a:moveTo>
                <a:cubicBezTo>
                  <a:pt x="31866" y="36259"/>
                  <a:pt x="32038" y="36335"/>
                  <a:pt x="32191" y="36278"/>
                </a:cubicBezTo>
                <a:cubicBezTo>
                  <a:pt x="32346" y="36221"/>
                  <a:pt x="32428" y="36054"/>
                  <a:pt x="32377" y="35897"/>
                </a:cubicBezTo>
                <a:lnTo>
                  <a:pt x="32312" y="35723"/>
                </a:lnTo>
                <a:lnTo>
                  <a:pt x="32237" y="35513"/>
                </a:lnTo>
                <a:lnTo>
                  <a:pt x="32170" y="35326"/>
                </a:lnTo>
                <a:cubicBezTo>
                  <a:pt x="32057" y="35012"/>
                  <a:pt x="31598" y="35079"/>
                  <a:pt x="31577" y="35412"/>
                </a:cubicBezTo>
                <a:cubicBezTo>
                  <a:pt x="31575" y="35452"/>
                  <a:pt x="31581" y="35492"/>
                  <a:pt x="31593" y="35530"/>
                </a:cubicBezTo>
                <a:lnTo>
                  <a:pt x="31661" y="35718"/>
                </a:lnTo>
                <a:lnTo>
                  <a:pt x="31740" y="35932"/>
                </a:lnTo>
                <a:lnTo>
                  <a:pt x="31803" y="36108"/>
                </a:lnTo>
                <a:close/>
                <a:moveTo>
                  <a:pt x="31025" y="33767"/>
                </a:moveTo>
                <a:cubicBezTo>
                  <a:pt x="31120" y="34088"/>
                  <a:pt x="31591" y="34050"/>
                  <a:pt x="31625" y="33706"/>
                </a:cubicBezTo>
                <a:cubicBezTo>
                  <a:pt x="31627" y="33671"/>
                  <a:pt x="31625" y="33633"/>
                  <a:pt x="31614" y="33600"/>
                </a:cubicBezTo>
                <a:lnTo>
                  <a:pt x="31554" y="33390"/>
                </a:lnTo>
                <a:lnTo>
                  <a:pt x="31493" y="33176"/>
                </a:lnTo>
                <a:lnTo>
                  <a:pt x="31449" y="33015"/>
                </a:lnTo>
                <a:cubicBezTo>
                  <a:pt x="31348" y="32667"/>
                  <a:pt x="30837" y="32742"/>
                  <a:pt x="30849" y="33115"/>
                </a:cubicBezTo>
                <a:cubicBezTo>
                  <a:pt x="30849" y="33134"/>
                  <a:pt x="30854" y="33155"/>
                  <a:pt x="30858" y="33176"/>
                </a:cubicBezTo>
                <a:lnTo>
                  <a:pt x="30904" y="33340"/>
                </a:lnTo>
                <a:lnTo>
                  <a:pt x="30965" y="33558"/>
                </a:lnTo>
                <a:lnTo>
                  <a:pt x="31025" y="33767"/>
                </a:lnTo>
                <a:close/>
                <a:moveTo>
                  <a:pt x="30418" y="31382"/>
                </a:moveTo>
                <a:cubicBezTo>
                  <a:pt x="30489" y="31707"/>
                  <a:pt x="30963" y="31699"/>
                  <a:pt x="31017" y="31363"/>
                </a:cubicBezTo>
                <a:cubicBezTo>
                  <a:pt x="31023" y="31326"/>
                  <a:pt x="31021" y="31288"/>
                  <a:pt x="31015" y="31250"/>
                </a:cubicBezTo>
                <a:lnTo>
                  <a:pt x="30969" y="31037"/>
                </a:lnTo>
                <a:lnTo>
                  <a:pt x="30889" y="30659"/>
                </a:lnTo>
                <a:cubicBezTo>
                  <a:pt x="30879" y="30601"/>
                  <a:pt x="30849" y="30546"/>
                  <a:pt x="30810" y="30504"/>
                </a:cubicBezTo>
                <a:cubicBezTo>
                  <a:pt x="30594" y="30288"/>
                  <a:pt x="30233" y="30479"/>
                  <a:pt x="30290" y="30777"/>
                </a:cubicBezTo>
                <a:lnTo>
                  <a:pt x="30370" y="31162"/>
                </a:lnTo>
                <a:lnTo>
                  <a:pt x="30416" y="31382"/>
                </a:lnTo>
                <a:close/>
                <a:moveTo>
                  <a:pt x="29971" y="28955"/>
                </a:moveTo>
                <a:cubicBezTo>
                  <a:pt x="30024" y="29295"/>
                  <a:pt x="30508" y="29310"/>
                  <a:pt x="30575" y="28966"/>
                </a:cubicBezTo>
                <a:cubicBezTo>
                  <a:pt x="30581" y="28932"/>
                  <a:pt x="30581" y="28901"/>
                  <a:pt x="30577" y="28870"/>
                </a:cubicBezTo>
                <a:lnTo>
                  <a:pt x="30523" y="28484"/>
                </a:lnTo>
                <a:lnTo>
                  <a:pt x="30493" y="28270"/>
                </a:lnTo>
                <a:cubicBezTo>
                  <a:pt x="30453" y="27947"/>
                  <a:pt x="29996" y="27901"/>
                  <a:pt x="29898" y="28222"/>
                </a:cubicBezTo>
                <a:cubicBezTo>
                  <a:pt x="29885" y="28262"/>
                  <a:pt x="29881" y="28304"/>
                  <a:pt x="29888" y="28346"/>
                </a:cubicBezTo>
                <a:lnTo>
                  <a:pt x="29917" y="28568"/>
                </a:lnTo>
                <a:lnTo>
                  <a:pt x="29948" y="28782"/>
                </a:lnTo>
                <a:close/>
                <a:moveTo>
                  <a:pt x="29699" y="26508"/>
                </a:moveTo>
                <a:cubicBezTo>
                  <a:pt x="29703" y="26566"/>
                  <a:pt x="29724" y="26623"/>
                  <a:pt x="29762" y="26671"/>
                </a:cubicBezTo>
                <a:cubicBezTo>
                  <a:pt x="29946" y="26910"/>
                  <a:pt x="30330" y="26763"/>
                  <a:pt x="30309" y="26462"/>
                </a:cubicBezTo>
                <a:lnTo>
                  <a:pt x="30290" y="26200"/>
                </a:lnTo>
                <a:lnTo>
                  <a:pt x="30269" y="25858"/>
                </a:lnTo>
                <a:cubicBezTo>
                  <a:pt x="30258" y="25690"/>
                  <a:pt x="30116" y="25560"/>
                  <a:pt x="29946" y="25571"/>
                </a:cubicBezTo>
                <a:cubicBezTo>
                  <a:pt x="29779" y="25579"/>
                  <a:pt x="29649" y="25724"/>
                  <a:pt x="29659" y="25892"/>
                </a:cubicBezTo>
                <a:lnTo>
                  <a:pt x="29680" y="26241"/>
                </a:lnTo>
                <a:close/>
                <a:moveTo>
                  <a:pt x="29653" y="24204"/>
                </a:moveTo>
                <a:cubicBezTo>
                  <a:pt x="29770" y="24395"/>
                  <a:pt x="30089" y="24410"/>
                  <a:pt x="30196" y="24163"/>
                </a:cubicBezTo>
                <a:cubicBezTo>
                  <a:pt x="30202" y="24148"/>
                  <a:pt x="30206" y="24131"/>
                  <a:pt x="30210" y="24116"/>
                </a:cubicBezTo>
                <a:cubicBezTo>
                  <a:pt x="30479" y="24031"/>
                  <a:pt x="30489" y="23641"/>
                  <a:pt x="30225" y="23542"/>
                </a:cubicBezTo>
                <a:lnTo>
                  <a:pt x="30227" y="23442"/>
                </a:lnTo>
                <a:cubicBezTo>
                  <a:pt x="30238" y="23121"/>
                  <a:pt x="29802" y="23002"/>
                  <a:pt x="29649" y="23295"/>
                </a:cubicBezTo>
                <a:cubicBezTo>
                  <a:pt x="29630" y="23335"/>
                  <a:pt x="29617" y="23379"/>
                  <a:pt x="29617" y="23425"/>
                </a:cubicBezTo>
                <a:lnTo>
                  <a:pt x="29613" y="23593"/>
                </a:lnTo>
                <a:lnTo>
                  <a:pt x="29466" y="23613"/>
                </a:lnTo>
                <a:cubicBezTo>
                  <a:pt x="29359" y="23628"/>
                  <a:pt x="29269" y="23699"/>
                  <a:pt x="29227" y="23798"/>
                </a:cubicBezTo>
                <a:cubicBezTo>
                  <a:pt x="29137" y="24016"/>
                  <a:pt x="29317" y="24251"/>
                  <a:pt x="29552" y="24217"/>
                </a:cubicBezTo>
                <a:lnTo>
                  <a:pt x="29653" y="24202"/>
                </a:lnTo>
                <a:close/>
                <a:moveTo>
                  <a:pt x="29728" y="21572"/>
                </a:moveTo>
                <a:cubicBezTo>
                  <a:pt x="29697" y="21908"/>
                  <a:pt x="30149" y="22042"/>
                  <a:pt x="30305" y="21742"/>
                </a:cubicBezTo>
                <a:cubicBezTo>
                  <a:pt x="30321" y="21708"/>
                  <a:pt x="30332" y="21671"/>
                  <a:pt x="30336" y="21635"/>
                </a:cubicBezTo>
                <a:lnTo>
                  <a:pt x="30359" y="21405"/>
                </a:lnTo>
                <a:lnTo>
                  <a:pt x="30380" y="21229"/>
                </a:lnTo>
                <a:lnTo>
                  <a:pt x="30403" y="21036"/>
                </a:lnTo>
                <a:cubicBezTo>
                  <a:pt x="30430" y="20866"/>
                  <a:pt x="30311" y="20709"/>
                  <a:pt x="30141" y="20686"/>
                </a:cubicBezTo>
                <a:cubicBezTo>
                  <a:pt x="29971" y="20663"/>
                  <a:pt x="29814" y="20786"/>
                  <a:pt x="29797" y="20956"/>
                </a:cubicBezTo>
                <a:lnTo>
                  <a:pt x="29772" y="21157"/>
                </a:lnTo>
                <a:lnTo>
                  <a:pt x="29751" y="21340"/>
                </a:lnTo>
                <a:close/>
                <a:moveTo>
                  <a:pt x="30114" y="19124"/>
                </a:moveTo>
                <a:cubicBezTo>
                  <a:pt x="30082" y="19286"/>
                  <a:pt x="30185" y="19445"/>
                  <a:pt x="30346" y="19481"/>
                </a:cubicBezTo>
                <a:cubicBezTo>
                  <a:pt x="30506" y="19518"/>
                  <a:pt x="30667" y="19420"/>
                  <a:pt x="30709" y="19259"/>
                </a:cubicBezTo>
                <a:lnTo>
                  <a:pt x="30749" y="19085"/>
                </a:lnTo>
                <a:lnTo>
                  <a:pt x="30787" y="18932"/>
                </a:lnTo>
                <a:lnTo>
                  <a:pt x="30824" y="18781"/>
                </a:lnTo>
                <a:lnTo>
                  <a:pt x="30852" y="18678"/>
                </a:lnTo>
                <a:cubicBezTo>
                  <a:pt x="30940" y="18334"/>
                  <a:pt x="30474" y="18137"/>
                  <a:pt x="30290" y="18447"/>
                </a:cubicBezTo>
                <a:cubicBezTo>
                  <a:pt x="30277" y="18468"/>
                  <a:pt x="30269" y="18494"/>
                  <a:pt x="30261" y="18519"/>
                </a:cubicBezTo>
                <a:lnTo>
                  <a:pt x="30231" y="18628"/>
                </a:lnTo>
                <a:lnTo>
                  <a:pt x="30191" y="18785"/>
                </a:lnTo>
                <a:lnTo>
                  <a:pt x="30154" y="18944"/>
                </a:lnTo>
                <a:lnTo>
                  <a:pt x="30112" y="19124"/>
                </a:lnTo>
                <a:close/>
                <a:moveTo>
                  <a:pt x="30877" y="16739"/>
                </a:moveTo>
                <a:cubicBezTo>
                  <a:pt x="30743" y="17041"/>
                  <a:pt x="31109" y="17312"/>
                  <a:pt x="31359" y="17096"/>
                </a:cubicBezTo>
                <a:cubicBezTo>
                  <a:pt x="31390" y="17069"/>
                  <a:pt x="31415" y="17033"/>
                  <a:pt x="31432" y="16993"/>
                </a:cubicBezTo>
                <a:lnTo>
                  <a:pt x="31484" y="16880"/>
                </a:lnTo>
                <a:lnTo>
                  <a:pt x="31541" y="16760"/>
                </a:lnTo>
                <a:lnTo>
                  <a:pt x="31598" y="16647"/>
                </a:lnTo>
                <a:lnTo>
                  <a:pt x="31656" y="16532"/>
                </a:lnTo>
                <a:lnTo>
                  <a:pt x="31692" y="16463"/>
                </a:lnTo>
                <a:cubicBezTo>
                  <a:pt x="31847" y="16163"/>
                  <a:pt x="31482" y="15863"/>
                  <a:pt x="31214" y="16096"/>
                </a:cubicBezTo>
                <a:cubicBezTo>
                  <a:pt x="31189" y="16119"/>
                  <a:pt x="31168" y="16146"/>
                  <a:pt x="31153" y="16176"/>
                </a:cubicBezTo>
                <a:lnTo>
                  <a:pt x="31114" y="16251"/>
                </a:lnTo>
                <a:lnTo>
                  <a:pt x="31051" y="16375"/>
                </a:lnTo>
                <a:lnTo>
                  <a:pt x="30990" y="16501"/>
                </a:lnTo>
                <a:lnTo>
                  <a:pt x="30929" y="16628"/>
                </a:lnTo>
                <a:lnTo>
                  <a:pt x="30879" y="16742"/>
                </a:lnTo>
                <a:close/>
                <a:moveTo>
                  <a:pt x="32275" y="14619"/>
                </a:moveTo>
                <a:cubicBezTo>
                  <a:pt x="32017" y="14876"/>
                  <a:pt x="32340" y="15287"/>
                  <a:pt x="32652" y="15094"/>
                </a:cubicBezTo>
                <a:cubicBezTo>
                  <a:pt x="32671" y="15084"/>
                  <a:pt x="32685" y="15069"/>
                  <a:pt x="32702" y="15057"/>
                </a:cubicBezTo>
                <a:lnTo>
                  <a:pt x="32794" y="14966"/>
                </a:lnTo>
                <a:lnTo>
                  <a:pt x="32870" y="14899"/>
                </a:lnTo>
                <a:lnTo>
                  <a:pt x="32945" y="14834"/>
                </a:lnTo>
                <a:lnTo>
                  <a:pt x="33023" y="14772"/>
                </a:lnTo>
                <a:lnTo>
                  <a:pt x="33100" y="14711"/>
                </a:lnTo>
                <a:lnTo>
                  <a:pt x="33128" y="14692"/>
                </a:lnTo>
                <a:cubicBezTo>
                  <a:pt x="33410" y="14487"/>
                  <a:pt x="33197" y="14049"/>
                  <a:pt x="32857" y="14151"/>
                </a:cubicBezTo>
                <a:cubicBezTo>
                  <a:pt x="32830" y="14162"/>
                  <a:pt x="32803" y="14174"/>
                  <a:pt x="32778" y="14191"/>
                </a:cubicBezTo>
                <a:lnTo>
                  <a:pt x="32738" y="14220"/>
                </a:lnTo>
                <a:lnTo>
                  <a:pt x="32645" y="14292"/>
                </a:lnTo>
                <a:lnTo>
                  <a:pt x="32555" y="14365"/>
                </a:lnTo>
                <a:lnTo>
                  <a:pt x="32467" y="14440"/>
                </a:lnTo>
                <a:lnTo>
                  <a:pt x="32379" y="14518"/>
                </a:lnTo>
                <a:lnTo>
                  <a:pt x="32275" y="14619"/>
                </a:lnTo>
                <a:close/>
                <a:moveTo>
                  <a:pt x="34639" y="13510"/>
                </a:moveTo>
                <a:cubicBezTo>
                  <a:pt x="34469" y="13516"/>
                  <a:pt x="34339" y="13659"/>
                  <a:pt x="34345" y="13826"/>
                </a:cubicBezTo>
                <a:cubicBezTo>
                  <a:pt x="34351" y="13996"/>
                  <a:pt x="34492" y="14126"/>
                  <a:pt x="34662" y="14120"/>
                </a:cubicBezTo>
                <a:lnTo>
                  <a:pt x="34760" y="14116"/>
                </a:lnTo>
                <a:lnTo>
                  <a:pt x="34856" y="14114"/>
                </a:lnTo>
                <a:lnTo>
                  <a:pt x="34955" y="14114"/>
                </a:lnTo>
                <a:lnTo>
                  <a:pt x="35056" y="14118"/>
                </a:lnTo>
                <a:lnTo>
                  <a:pt x="35158" y="14124"/>
                </a:lnTo>
                <a:lnTo>
                  <a:pt x="35223" y="14132"/>
                </a:lnTo>
                <a:cubicBezTo>
                  <a:pt x="35391" y="14151"/>
                  <a:pt x="35544" y="14032"/>
                  <a:pt x="35563" y="13864"/>
                </a:cubicBezTo>
                <a:cubicBezTo>
                  <a:pt x="35584" y="13696"/>
                  <a:pt x="35464" y="13546"/>
                  <a:pt x="35297" y="13525"/>
                </a:cubicBezTo>
                <a:lnTo>
                  <a:pt x="35211" y="13516"/>
                </a:lnTo>
                <a:lnTo>
                  <a:pt x="35091" y="13508"/>
                </a:lnTo>
                <a:lnTo>
                  <a:pt x="34972" y="13504"/>
                </a:lnTo>
                <a:lnTo>
                  <a:pt x="34854" y="13502"/>
                </a:lnTo>
                <a:lnTo>
                  <a:pt x="34737" y="13504"/>
                </a:lnTo>
                <a:lnTo>
                  <a:pt x="34639" y="13510"/>
                </a:lnTo>
                <a:close/>
                <a:moveTo>
                  <a:pt x="37139" y="14118"/>
                </a:moveTo>
                <a:cubicBezTo>
                  <a:pt x="36822" y="13954"/>
                  <a:pt x="36529" y="14365"/>
                  <a:pt x="36787" y="14612"/>
                </a:cubicBezTo>
                <a:cubicBezTo>
                  <a:pt x="36806" y="14629"/>
                  <a:pt x="36826" y="14644"/>
                  <a:pt x="36850" y="14656"/>
                </a:cubicBezTo>
                <a:lnTo>
                  <a:pt x="36958" y="14713"/>
                </a:lnTo>
                <a:lnTo>
                  <a:pt x="37082" y="14780"/>
                </a:lnTo>
                <a:cubicBezTo>
                  <a:pt x="37176" y="14834"/>
                  <a:pt x="37269" y="14889"/>
                  <a:pt x="37359" y="14948"/>
                </a:cubicBezTo>
                <a:cubicBezTo>
                  <a:pt x="37644" y="15126"/>
                  <a:pt x="37969" y="14782"/>
                  <a:pt x="37772" y="14510"/>
                </a:cubicBezTo>
                <a:cubicBezTo>
                  <a:pt x="37749" y="14480"/>
                  <a:pt x="37721" y="14453"/>
                  <a:pt x="37690" y="14432"/>
                </a:cubicBezTo>
                <a:cubicBezTo>
                  <a:pt x="37587" y="14369"/>
                  <a:pt x="37487" y="14308"/>
                  <a:pt x="37382" y="14250"/>
                </a:cubicBezTo>
                <a:lnTo>
                  <a:pt x="37248" y="14176"/>
                </a:lnTo>
                <a:lnTo>
                  <a:pt x="37139" y="14118"/>
                </a:lnTo>
                <a:close/>
                <a:moveTo>
                  <a:pt x="39115" y="15731"/>
                </a:moveTo>
                <a:cubicBezTo>
                  <a:pt x="38920" y="15478"/>
                  <a:pt x="38507" y="15660"/>
                  <a:pt x="38574" y="15985"/>
                </a:cubicBezTo>
                <a:cubicBezTo>
                  <a:pt x="38585" y="16027"/>
                  <a:pt x="38604" y="16069"/>
                  <a:pt x="38631" y="16104"/>
                </a:cubicBezTo>
                <a:cubicBezTo>
                  <a:pt x="38748" y="16253"/>
                  <a:pt x="38855" y="16413"/>
                  <a:pt x="38952" y="16576"/>
                </a:cubicBezTo>
                <a:cubicBezTo>
                  <a:pt x="39086" y="16809"/>
                  <a:pt x="39438" y="16765"/>
                  <a:pt x="39511" y="16503"/>
                </a:cubicBezTo>
                <a:cubicBezTo>
                  <a:pt x="39532" y="16423"/>
                  <a:pt x="39522" y="16339"/>
                  <a:pt x="39482" y="16270"/>
                </a:cubicBezTo>
                <a:cubicBezTo>
                  <a:pt x="39371" y="16084"/>
                  <a:pt x="39249" y="15903"/>
                  <a:pt x="39115" y="15731"/>
                </a:cubicBezTo>
                <a:close/>
                <a:moveTo>
                  <a:pt x="40081" y="18131"/>
                </a:moveTo>
                <a:cubicBezTo>
                  <a:pt x="40062" y="17821"/>
                  <a:pt x="39639" y="17733"/>
                  <a:pt x="39499" y="18024"/>
                </a:cubicBezTo>
                <a:cubicBezTo>
                  <a:pt x="39478" y="18068"/>
                  <a:pt x="39469" y="18118"/>
                  <a:pt x="39471" y="18169"/>
                </a:cubicBezTo>
                <a:cubicBezTo>
                  <a:pt x="39486" y="18353"/>
                  <a:pt x="39482" y="18540"/>
                  <a:pt x="39461" y="18722"/>
                </a:cubicBezTo>
                <a:cubicBezTo>
                  <a:pt x="39419" y="19045"/>
                  <a:pt x="39851" y="19200"/>
                  <a:pt x="40025" y="18917"/>
                </a:cubicBezTo>
                <a:cubicBezTo>
                  <a:pt x="40045" y="18881"/>
                  <a:pt x="40060" y="18839"/>
                  <a:pt x="40064" y="18797"/>
                </a:cubicBezTo>
                <a:cubicBezTo>
                  <a:pt x="40092" y="18575"/>
                  <a:pt x="40098" y="18353"/>
                  <a:pt x="40081" y="18131"/>
                </a:cubicBezTo>
                <a:close/>
                <a:moveTo>
                  <a:pt x="39308" y="20619"/>
                </a:moveTo>
                <a:cubicBezTo>
                  <a:pt x="39511" y="20353"/>
                  <a:pt x="39197" y="19992"/>
                  <a:pt x="38901" y="20174"/>
                </a:cubicBezTo>
                <a:cubicBezTo>
                  <a:pt x="38872" y="20193"/>
                  <a:pt x="38845" y="20218"/>
                  <a:pt x="38824" y="20246"/>
                </a:cubicBezTo>
                <a:cubicBezTo>
                  <a:pt x="38708" y="20397"/>
                  <a:pt x="38583" y="20537"/>
                  <a:pt x="38446" y="20671"/>
                </a:cubicBezTo>
                <a:cubicBezTo>
                  <a:pt x="38197" y="20923"/>
                  <a:pt x="38499" y="21329"/>
                  <a:pt x="38813" y="21153"/>
                </a:cubicBezTo>
                <a:cubicBezTo>
                  <a:pt x="38836" y="21141"/>
                  <a:pt x="38857" y="21124"/>
                  <a:pt x="38876" y="21107"/>
                </a:cubicBezTo>
                <a:cubicBezTo>
                  <a:pt x="39031" y="20954"/>
                  <a:pt x="39176" y="20791"/>
                  <a:pt x="39308" y="20619"/>
                </a:cubicBezTo>
                <a:close/>
                <a:moveTo>
                  <a:pt x="37313" y="22216"/>
                </a:moveTo>
                <a:cubicBezTo>
                  <a:pt x="37461" y="22138"/>
                  <a:pt x="37520" y="21954"/>
                  <a:pt x="37443" y="21805"/>
                </a:cubicBezTo>
                <a:cubicBezTo>
                  <a:pt x="37365" y="21654"/>
                  <a:pt x="37181" y="21595"/>
                  <a:pt x="37032" y="21673"/>
                </a:cubicBezTo>
                <a:cubicBezTo>
                  <a:pt x="36856" y="21765"/>
                  <a:pt x="36680" y="21849"/>
                  <a:pt x="36500" y="21928"/>
                </a:cubicBezTo>
                <a:cubicBezTo>
                  <a:pt x="36200" y="22058"/>
                  <a:pt x="36286" y="22513"/>
                  <a:pt x="36627" y="22513"/>
                </a:cubicBezTo>
                <a:cubicBezTo>
                  <a:pt x="36667" y="22513"/>
                  <a:pt x="36707" y="22505"/>
                  <a:pt x="36743" y="22488"/>
                </a:cubicBezTo>
                <a:cubicBezTo>
                  <a:pt x="36935" y="22402"/>
                  <a:pt x="37126" y="22312"/>
                  <a:pt x="37313" y="22216"/>
                </a:cubicBezTo>
                <a:close/>
                <a:moveTo>
                  <a:pt x="34970" y="23102"/>
                </a:moveTo>
                <a:cubicBezTo>
                  <a:pt x="35280" y="23022"/>
                  <a:pt x="35271" y="22561"/>
                  <a:pt x="34934" y="22505"/>
                </a:cubicBezTo>
                <a:cubicBezTo>
                  <a:pt x="34894" y="22499"/>
                  <a:pt x="34852" y="22503"/>
                  <a:pt x="34812" y="22513"/>
                </a:cubicBezTo>
                <a:lnTo>
                  <a:pt x="34569" y="22578"/>
                </a:lnTo>
                <a:lnTo>
                  <a:pt x="34226" y="22666"/>
                </a:lnTo>
                <a:cubicBezTo>
                  <a:pt x="33890" y="22752"/>
                  <a:pt x="33932" y="23245"/>
                  <a:pt x="34284" y="23270"/>
                </a:cubicBezTo>
                <a:cubicBezTo>
                  <a:pt x="34316" y="23270"/>
                  <a:pt x="34345" y="23268"/>
                  <a:pt x="34374" y="23259"/>
                </a:cubicBezTo>
                <a:lnTo>
                  <a:pt x="34724" y="23169"/>
                </a:lnTo>
                <a:lnTo>
                  <a:pt x="34970" y="23104"/>
                </a:lnTo>
                <a:close/>
                <a:moveTo>
                  <a:pt x="32578" y="23681"/>
                </a:moveTo>
                <a:cubicBezTo>
                  <a:pt x="32918" y="23605"/>
                  <a:pt x="32893" y="23113"/>
                  <a:pt x="32541" y="23079"/>
                </a:cubicBezTo>
                <a:cubicBezTo>
                  <a:pt x="32511" y="23077"/>
                  <a:pt x="32482" y="23077"/>
                  <a:pt x="32455" y="23083"/>
                </a:cubicBezTo>
                <a:lnTo>
                  <a:pt x="32233" y="23131"/>
                </a:lnTo>
                <a:lnTo>
                  <a:pt x="31860" y="23207"/>
                </a:lnTo>
                <a:cubicBezTo>
                  <a:pt x="31694" y="23238"/>
                  <a:pt x="31585" y="23400"/>
                  <a:pt x="31619" y="23565"/>
                </a:cubicBezTo>
                <a:cubicBezTo>
                  <a:pt x="31650" y="23731"/>
                  <a:pt x="31811" y="23838"/>
                  <a:pt x="31977" y="23806"/>
                </a:cubicBezTo>
                <a:lnTo>
                  <a:pt x="32356" y="23727"/>
                </a:lnTo>
                <a:lnTo>
                  <a:pt x="32578" y="23681"/>
                </a:lnTo>
                <a:close/>
                <a:moveTo>
                  <a:pt x="27721" y="24441"/>
                </a:moveTo>
                <a:cubicBezTo>
                  <a:pt x="27888" y="24425"/>
                  <a:pt x="28010" y="24274"/>
                  <a:pt x="27993" y="24106"/>
                </a:cubicBezTo>
                <a:cubicBezTo>
                  <a:pt x="27978" y="23938"/>
                  <a:pt x="27827" y="23815"/>
                  <a:pt x="27660" y="23831"/>
                </a:cubicBezTo>
                <a:lnTo>
                  <a:pt x="27377" y="23859"/>
                </a:lnTo>
                <a:lnTo>
                  <a:pt x="27056" y="23886"/>
                </a:lnTo>
                <a:cubicBezTo>
                  <a:pt x="26717" y="23917"/>
                  <a:pt x="26671" y="24397"/>
                  <a:pt x="27010" y="24489"/>
                </a:cubicBezTo>
                <a:cubicBezTo>
                  <a:pt x="27042" y="24496"/>
                  <a:pt x="27075" y="24498"/>
                  <a:pt x="27106" y="24496"/>
                </a:cubicBezTo>
                <a:lnTo>
                  <a:pt x="27433" y="24466"/>
                </a:lnTo>
                <a:lnTo>
                  <a:pt x="27721" y="24439"/>
                </a:lnTo>
                <a:close/>
                <a:moveTo>
                  <a:pt x="25264" y="24613"/>
                </a:moveTo>
                <a:cubicBezTo>
                  <a:pt x="25579" y="24603"/>
                  <a:pt x="25679" y="24169"/>
                  <a:pt x="25375" y="24028"/>
                </a:cubicBezTo>
                <a:cubicBezTo>
                  <a:pt x="25331" y="24010"/>
                  <a:pt x="25287" y="23999"/>
                  <a:pt x="25241" y="24001"/>
                </a:cubicBezTo>
                <a:lnTo>
                  <a:pt x="24883" y="24016"/>
                </a:lnTo>
                <a:lnTo>
                  <a:pt x="24636" y="24022"/>
                </a:lnTo>
                <a:cubicBezTo>
                  <a:pt x="24307" y="24033"/>
                  <a:pt x="24221" y="24479"/>
                  <a:pt x="24525" y="24611"/>
                </a:cubicBezTo>
                <a:cubicBezTo>
                  <a:pt x="24564" y="24626"/>
                  <a:pt x="24606" y="24634"/>
                  <a:pt x="24648" y="24634"/>
                </a:cubicBezTo>
                <a:lnTo>
                  <a:pt x="24904" y="24626"/>
                </a:lnTo>
                <a:lnTo>
                  <a:pt x="25264" y="24613"/>
                </a:lnTo>
                <a:close/>
                <a:moveTo>
                  <a:pt x="22802" y="24642"/>
                </a:moveTo>
                <a:cubicBezTo>
                  <a:pt x="22970" y="24642"/>
                  <a:pt x="23104" y="24510"/>
                  <a:pt x="23108" y="24343"/>
                </a:cubicBezTo>
                <a:cubicBezTo>
                  <a:pt x="23112" y="24177"/>
                  <a:pt x="22980" y="24039"/>
                  <a:pt x="22814" y="24033"/>
                </a:cubicBezTo>
                <a:lnTo>
                  <a:pt x="22448" y="24024"/>
                </a:lnTo>
                <a:lnTo>
                  <a:pt x="22209" y="24018"/>
                </a:lnTo>
                <a:cubicBezTo>
                  <a:pt x="21873" y="24005"/>
                  <a:pt x="21764" y="24469"/>
                  <a:pt x="22083" y="24605"/>
                </a:cubicBezTo>
                <a:cubicBezTo>
                  <a:pt x="22117" y="24619"/>
                  <a:pt x="22152" y="24626"/>
                  <a:pt x="22188" y="24628"/>
                </a:cubicBezTo>
                <a:lnTo>
                  <a:pt x="22431" y="24634"/>
                </a:lnTo>
                <a:lnTo>
                  <a:pt x="22804" y="24642"/>
                </a:lnTo>
                <a:close/>
                <a:moveTo>
                  <a:pt x="20344" y="24523"/>
                </a:moveTo>
                <a:cubicBezTo>
                  <a:pt x="20461" y="24531"/>
                  <a:pt x="20572" y="24473"/>
                  <a:pt x="20631" y="24372"/>
                </a:cubicBezTo>
                <a:cubicBezTo>
                  <a:pt x="20744" y="24177"/>
                  <a:pt x="20616" y="23932"/>
                  <a:pt x="20392" y="23915"/>
                </a:cubicBezTo>
                <a:lnTo>
                  <a:pt x="20082" y="23888"/>
                </a:lnTo>
                <a:lnTo>
                  <a:pt x="19790" y="23863"/>
                </a:lnTo>
                <a:cubicBezTo>
                  <a:pt x="19518" y="23838"/>
                  <a:pt x="19350" y="24152"/>
                  <a:pt x="19520" y="24360"/>
                </a:cubicBezTo>
                <a:cubicBezTo>
                  <a:pt x="19572" y="24422"/>
                  <a:pt x="19646" y="24462"/>
                  <a:pt x="19727" y="24471"/>
                </a:cubicBezTo>
                <a:lnTo>
                  <a:pt x="20027" y="24498"/>
                </a:lnTo>
                <a:lnTo>
                  <a:pt x="20341" y="24523"/>
                </a:lnTo>
                <a:close/>
                <a:moveTo>
                  <a:pt x="17898" y="24246"/>
                </a:moveTo>
                <a:cubicBezTo>
                  <a:pt x="18216" y="24297"/>
                  <a:pt x="18388" y="23867"/>
                  <a:pt x="18103" y="23685"/>
                </a:cubicBezTo>
                <a:cubicBezTo>
                  <a:pt x="18068" y="23664"/>
                  <a:pt x="18028" y="23649"/>
                  <a:pt x="17988" y="23643"/>
                </a:cubicBezTo>
                <a:lnTo>
                  <a:pt x="17799" y="23616"/>
                </a:lnTo>
                <a:lnTo>
                  <a:pt x="17577" y="23580"/>
                </a:lnTo>
                <a:lnTo>
                  <a:pt x="17389" y="23551"/>
                </a:lnTo>
                <a:cubicBezTo>
                  <a:pt x="17051" y="23498"/>
                  <a:pt x="16890" y="23951"/>
                  <a:pt x="17194" y="24121"/>
                </a:cubicBezTo>
                <a:cubicBezTo>
                  <a:pt x="17225" y="24137"/>
                  <a:pt x="17257" y="24148"/>
                  <a:pt x="17288" y="24152"/>
                </a:cubicBezTo>
                <a:lnTo>
                  <a:pt x="17481" y="24183"/>
                </a:lnTo>
                <a:lnTo>
                  <a:pt x="17707" y="24219"/>
                </a:lnTo>
                <a:close/>
                <a:moveTo>
                  <a:pt x="15471" y="23806"/>
                </a:moveTo>
                <a:cubicBezTo>
                  <a:pt x="15785" y="23873"/>
                  <a:pt x="15982" y="23477"/>
                  <a:pt x="15727" y="23266"/>
                </a:cubicBezTo>
                <a:cubicBezTo>
                  <a:pt x="15691" y="23238"/>
                  <a:pt x="15649" y="23219"/>
                  <a:pt x="15605" y="23209"/>
                </a:cubicBezTo>
                <a:lnTo>
                  <a:pt x="15393" y="23163"/>
                </a:lnTo>
                <a:lnTo>
                  <a:pt x="15182" y="23113"/>
                </a:lnTo>
                <a:lnTo>
                  <a:pt x="15014" y="23073"/>
                </a:lnTo>
                <a:cubicBezTo>
                  <a:pt x="14851" y="23035"/>
                  <a:pt x="14685" y="23136"/>
                  <a:pt x="14645" y="23299"/>
                </a:cubicBezTo>
                <a:cubicBezTo>
                  <a:pt x="14608" y="23463"/>
                  <a:pt x="14708" y="23628"/>
                  <a:pt x="14872" y="23668"/>
                </a:cubicBezTo>
                <a:lnTo>
                  <a:pt x="15044" y="23708"/>
                </a:lnTo>
                <a:lnTo>
                  <a:pt x="15259" y="23758"/>
                </a:lnTo>
                <a:close/>
                <a:moveTo>
                  <a:pt x="13084" y="23186"/>
                </a:moveTo>
                <a:cubicBezTo>
                  <a:pt x="13411" y="23280"/>
                  <a:pt x="13625" y="22861"/>
                  <a:pt x="13361" y="22654"/>
                </a:cubicBezTo>
                <a:cubicBezTo>
                  <a:pt x="13331" y="22631"/>
                  <a:pt x="13300" y="22614"/>
                  <a:pt x="13264" y="22601"/>
                </a:cubicBezTo>
                <a:lnTo>
                  <a:pt x="13118" y="22557"/>
                </a:lnTo>
                <a:lnTo>
                  <a:pt x="12916" y="22494"/>
                </a:lnTo>
                <a:lnTo>
                  <a:pt x="12688" y="22421"/>
                </a:lnTo>
                <a:cubicBezTo>
                  <a:pt x="12374" y="22320"/>
                  <a:pt x="12141" y="22716"/>
                  <a:pt x="12388" y="22941"/>
                </a:cubicBezTo>
                <a:cubicBezTo>
                  <a:pt x="12420" y="22968"/>
                  <a:pt x="12455" y="22989"/>
                  <a:pt x="12495" y="23002"/>
                </a:cubicBezTo>
                <a:lnTo>
                  <a:pt x="12732" y="23077"/>
                </a:lnTo>
                <a:close/>
                <a:moveTo>
                  <a:pt x="10751" y="22375"/>
                </a:moveTo>
                <a:cubicBezTo>
                  <a:pt x="11068" y="22503"/>
                  <a:pt x="11330" y="22090"/>
                  <a:pt x="11060" y="21855"/>
                </a:cubicBezTo>
                <a:cubicBezTo>
                  <a:pt x="11036" y="21836"/>
                  <a:pt x="11009" y="21822"/>
                  <a:pt x="10982" y="21809"/>
                </a:cubicBezTo>
                <a:lnTo>
                  <a:pt x="10793" y="21734"/>
                </a:lnTo>
                <a:lnTo>
                  <a:pt x="10609" y="21658"/>
                </a:lnTo>
                <a:lnTo>
                  <a:pt x="10422" y="21579"/>
                </a:lnTo>
                <a:cubicBezTo>
                  <a:pt x="10119" y="21449"/>
                  <a:pt x="9846" y="21836"/>
                  <a:pt x="10089" y="22079"/>
                </a:cubicBezTo>
                <a:cubicBezTo>
                  <a:pt x="10114" y="22105"/>
                  <a:pt x="10146" y="22125"/>
                  <a:pt x="10179" y="22140"/>
                </a:cubicBezTo>
                <a:lnTo>
                  <a:pt x="10374" y="22222"/>
                </a:lnTo>
                <a:lnTo>
                  <a:pt x="10565" y="22299"/>
                </a:lnTo>
                <a:lnTo>
                  <a:pt x="10751" y="22375"/>
                </a:lnTo>
                <a:close/>
                <a:moveTo>
                  <a:pt x="8501" y="21354"/>
                </a:moveTo>
                <a:cubicBezTo>
                  <a:pt x="8802" y="21511"/>
                  <a:pt x="9102" y="21126"/>
                  <a:pt x="8857" y="20866"/>
                </a:cubicBezTo>
                <a:cubicBezTo>
                  <a:pt x="8836" y="20845"/>
                  <a:pt x="8811" y="20826"/>
                  <a:pt x="8784" y="20811"/>
                </a:cubicBezTo>
                <a:lnTo>
                  <a:pt x="8662" y="20749"/>
                </a:lnTo>
                <a:lnTo>
                  <a:pt x="8492" y="20661"/>
                </a:lnTo>
                <a:lnTo>
                  <a:pt x="8251" y="20529"/>
                </a:lnTo>
                <a:cubicBezTo>
                  <a:pt x="8174" y="20487"/>
                  <a:pt x="8084" y="20480"/>
                  <a:pt x="8002" y="20508"/>
                </a:cubicBezTo>
                <a:cubicBezTo>
                  <a:pt x="7752" y="20596"/>
                  <a:pt x="7723" y="20935"/>
                  <a:pt x="7954" y="21063"/>
                </a:cubicBezTo>
                <a:lnTo>
                  <a:pt x="8205" y="21199"/>
                </a:lnTo>
                <a:lnTo>
                  <a:pt x="8379" y="21291"/>
                </a:lnTo>
                <a:lnTo>
                  <a:pt x="8501" y="21354"/>
                </a:lnTo>
                <a:close/>
                <a:moveTo>
                  <a:pt x="6363" y="20099"/>
                </a:moveTo>
                <a:cubicBezTo>
                  <a:pt x="6503" y="20195"/>
                  <a:pt x="6692" y="20158"/>
                  <a:pt x="6788" y="20019"/>
                </a:cubicBezTo>
                <a:cubicBezTo>
                  <a:pt x="6883" y="19879"/>
                  <a:pt x="6845" y="19690"/>
                  <a:pt x="6707" y="19594"/>
                </a:cubicBezTo>
                <a:lnTo>
                  <a:pt x="6587" y="19514"/>
                </a:lnTo>
                <a:lnTo>
                  <a:pt x="6438" y="19412"/>
                </a:lnTo>
                <a:lnTo>
                  <a:pt x="6212" y="19252"/>
                </a:lnTo>
                <a:cubicBezTo>
                  <a:pt x="5959" y="19066"/>
                  <a:pt x="5609" y="19349"/>
                  <a:pt x="5766" y="19648"/>
                </a:cubicBezTo>
                <a:cubicBezTo>
                  <a:pt x="5787" y="19688"/>
                  <a:pt x="5816" y="19722"/>
                  <a:pt x="5854" y="19747"/>
                </a:cubicBezTo>
                <a:lnTo>
                  <a:pt x="5938" y="19808"/>
                </a:lnTo>
                <a:lnTo>
                  <a:pt x="6091" y="19915"/>
                </a:lnTo>
                <a:lnTo>
                  <a:pt x="6244" y="20019"/>
                </a:lnTo>
                <a:lnTo>
                  <a:pt x="6363" y="20099"/>
                </a:lnTo>
                <a:close/>
                <a:moveTo>
                  <a:pt x="4395" y="18590"/>
                </a:moveTo>
                <a:cubicBezTo>
                  <a:pt x="4521" y="18701"/>
                  <a:pt x="4714" y="18691"/>
                  <a:pt x="4827" y="18563"/>
                </a:cubicBezTo>
                <a:cubicBezTo>
                  <a:pt x="4938" y="18437"/>
                  <a:pt x="4927" y="18244"/>
                  <a:pt x="4802" y="18133"/>
                </a:cubicBezTo>
                <a:lnTo>
                  <a:pt x="4657" y="18003"/>
                </a:lnTo>
                <a:lnTo>
                  <a:pt x="4531" y="17890"/>
                </a:lnTo>
                <a:lnTo>
                  <a:pt x="4359" y="17729"/>
                </a:lnTo>
                <a:cubicBezTo>
                  <a:pt x="4125" y="17502"/>
                  <a:pt x="3743" y="17754"/>
                  <a:pt x="3865" y="18064"/>
                </a:cubicBezTo>
                <a:cubicBezTo>
                  <a:pt x="3882" y="18102"/>
                  <a:pt x="3905" y="18137"/>
                  <a:pt x="3936" y="18167"/>
                </a:cubicBezTo>
                <a:lnTo>
                  <a:pt x="4116" y="18336"/>
                </a:lnTo>
                <a:lnTo>
                  <a:pt x="4246" y="18456"/>
                </a:lnTo>
                <a:lnTo>
                  <a:pt x="4395" y="18590"/>
                </a:lnTo>
                <a:close/>
                <a:moveTo>
                  <a:pt x="2666" y="16794"/>
                </a:moveTo>
                <a:cubicBezTo>
                  <a:pt x="2874" y="17054"/>
                  <a:pt x="3297" y="16840"/>
                  <a:pt x="3194" y="16507"/>
                </a:cubicBezTo>
                <a:cubicBezTo>
                  <a:pt x="3182" y="16473"/>
                  <a:pt x="3165" y="16442"/>
                  <a:pt x="3144" y="16413"/>
                </a:cubicBezTo>
                <a:lnTo>
                  <a:pt x="3069" y="16322"/>
                </a:lnTo>
                <a:lnTo>
                  <a:pt x="2970" y="16197"/>
                </a:lnTo>
                <a:lnTo>
                  <a:pt x="2874" y="16069"/>
                </a:lnTo>
                <a:lnTo>
                  <a:pt x="2777" y="15941"/>
                </a:lnTo>
                <a:cubicBezTo>
                  <a:pt x="2570" y="15662"/>
                  <a:pt x="2130" y="15889"/>
                  <a:pt x="2241" y="16222"/>
                </a:cubicBezTo>
                <a:cubicBezTo>
                  <a:pt x="2251" y="16249"/>
                  <a:pt x="2264" y="16276"/>
                  <a:pt x="2283" y="16301"/>
                </a:cubicBezTo>
                <a:lnTo>
                  <a:pt x="2387" y="16440"/>
                </a:lnTo>
                <a:lnTo>
                  <a:pt x="2488" y="16572"/>
                </a:lnTo>
                <a:lnTo>
                  <a:pt x="2593" y="16704"/>
                </a:lnTo>
                <a:lnTo>
                  <a:pt x="2668" y="16796"/>
                </a:lnTo>
                <a:close/>
                <a:moveTo>
                  <a:pt x="2283" y="16299"/>
                </a:moveTo>
                <a:lnTo>
                  <a:pt x="2777" y="15943"/>
                </a:lnTo>
                <a:close/>
                <a:moveTo>
                  <a:pt x="1281" y="14713"/>
                </a:moveTo>
                <a:cubicBezTo>
                  <a:pt x="1430" y="14998"/>
                  <a:pt x="1868" y="14891"/>
                  <a:pt x="1857" y="14558"/>
                </a:cubicBezTo>
                <a:cubicBezTo>
                  <a:pt x="1855" y="14514"/>
                  <a:pt x="1845" y="14472"/>
                  <a:pt x="1824" y="14432"/>
                </a:cubicBezTo>
                <a:lnTo>
                  <a:pt x="1780" y="14350"/>
                </a:lnTo>
                <a:lnTo>
                  <a:pt x="1710" y="14214"/>
                </a:lnTo>
                <a:lnTo>
                  <a:pt x="1643" y="14076"/>
                </a:lnTo>
                <a:lnTo>
                  <a:pt x="1560" y="13900"/>
                </a:lnTo>
                <a:cubicBezTo>
                  <a:pt x="1428" y="13604"/>
                  <a:pt x="975" y="13692"/>
                  <a:pt x="975" y="14032"/>
                </a:cubicBezTo>
                <a:cubicBezTo>
                  <a:pt x="977" y="14072"/>
                  <a:pt x="985" y="14111"/>
                  <a:pt x="1002" y="14149"/>
                </a:cubicBezTo>
                <a:lnTo>
                  <a:pt x="1092" y="14342"/>
                </a:lnTo>
                <a:lnTo>
                  <a:pt x="1164" y="14487"/>
                </a:lnTo>
                <a:lnTo>
                  <a:pt x="1237" y="14631"/>
                </a:lnTo>
                <a:lnTo>
                  <a:pt x="1281" y="14713"/>
                </a:lnTo>
                <a:close/>
                <a:moveTo>
                  <a:pt x="363" y="12382"/>
                </a:moveTo>
                <a:cubicBezTo>
                  <a:pt x="443" y="12684"/>
                  <a:pt x="883" y="12686"/>
                  <a:pt x="956" y="12368"/>
                </a:cubicBezTo>
                <a:cubicBezTo>
                  <a:pt x="967" y="12320"/>
                  <a:pt x="967" y="12271"/>
                  <a:pt x="954" y="12225"/>
                </a:cubicBezTo>
                <a:lnTo>
                  <a:pt x="914" y="12074"/>
                </a:lnTo>
                <a:lnTo>
                  <a:pt x="878" y="11928"/>
                </a:lnTo>
                <a:lnTo>
                  <a:pt x="845" y="11779"/>
                </a:lnTo>
                <a:lnTo>
                  <a:pt x="818" y="11647"/>
                </a:lnTo>
                <a:cubicBezTo>
                  <a:pt x="742" y="11307"/>
                  <a:pt x="258" y="11333"/>
                  <a:pt x="214" y="11672"/>
                </a:cubicBezTo>
                <a:cubicBezTo>
                  <a:pt x="210" y="11706"/>
                  <a:pt x="210" y="11737"/>
                  <a:pt x="218" y="11771"/>
                </a:cubicBezTo>
                <a:lnTo>
                  <a:pt x="248" y="11909"/>
                </a:lnTo>
                <a:lnTo>
                  <a:pt x="283" y="12066"/>
                </a:lnTo>
                <a:lnTo>
                  <a:pt x="321" y="12223"/>
                </a:lnTo>
                <a:lnTo>
                  <a:pt x="363" y="12382"/>
                </a:lnTo>
                <a:close/>
                <a:moveTo>
                  <a:pt x="5" y="9897"/>
                </a:moveTo>
                <a:cubicBezTo>
                  <a:pt x="15" y="10228"/>
                  <a:pt x="461" y="10310"/>
                  <a:pt x="591" y="10010"/>
                </a:cubicBezTo>
                <a:cubicBezTo>
                  <a:pt x="608" y="9970"/>
                  <a:pt x="614" y="9928"/>
                  <a:pt x="614" y="9886"/>
                </a:cubicBezTo>
                <a:lnTo>
                  <a:pt x="612" y="9794"/>
                </a:lnTo>
                <a:lnTo>
                  <a:pt x="610" y="9637"/>
                </a:lnTo>
                <a:lnTo>
                  <a:pt x="610" y="9480"/>
                </a:lnTo>
                <a:lnTo>
                  <a:pt x="614" y="9293"/>
                </a:lnTo>
                <a:cubicBezTo>
                  <a:pt x="623" y="9124"/>
                  <a:pt x="491" y="8981"/>
                  <a:pt x="323" y="8975"/>
                </a:cubicBezTo>
                <a:cubicBezTo>
                  <a:pt x="153" y="8969"/>
                  <a:pt x="11" y="9098"/>
                  <a:pt x="5" y="9266"/>
                </a:cubicBezTo>
                <a:lnTo>
                  <a:pt x="0" y="9472"/>
                </a:lnTo>
                <a:lnTo>
                  <a:pt x="0" y="9637"/>
                </a:lnTo>
                <a:lnTo>
                  <a:pt x="2" y="9805"/>
                </a:lnTo>
                <a:lnTo>
                  <a:pt x="5" y="9897"/>
                </a:lnTo>
                <a:close/>
                <a:moveTo>
                  <a:pt x="216" y="7399"/>
                </a:moveTo>
                <a:cubicBezTo>
                  <a:pt x="179" y="7564"/>
                  <a:pt x="285" y="7730"/>
                  <a:pt x="453" y="7766"/>
                </a:cubicBezTo>
                <a:cubicBezTo>
                  <a:pt x="619" y="7799"/>
                  <a:pt x="782" y="7690"/>
                  <a:pt x="816" y="7522"/>
                </a:cubicBezTo>
                <a:lnTo>
                  <a:pt x="843" y="7382"/>
                </a:lnTo>
                <a:lnTo>
                  <a:pt x="878" y="7217"/>
                </a:lnTo>
                <a:lnTo>
                  <a:pt x="916" y="7051"/>
                </a:lnTo>
                <a:lnTo>
                  <a:pt x="943" y="6938"/>
                </a:lnTo>
                <a:cubicBezTo>
                  <a:pt x="1023" y="6628"/>
                  <a:pt x="617" y="6412"/>
                  <a:pt x="403" y="6680"/>
                </a:cubicBezTo>
                <a:cubicBezTo>
                  <a:pt x="378" y="6714"/>
                  <a:pt x="361" y="6751"/>
                  <a:pt x="350" y="6791"/>
                </a:cubicBezTo>
                <a:lnTo>
                  <a:pt x="321" y="6911"/>
                </a:lnTo>
                <a:lnTo>
                  <a:pt x="281" y="7084"/>
                </a:lnTo>
                <a:lnTo>
                  <a:pt x="243" y="7258"/>
                </a:lnTo>
                <a:lnTo>
                  <a:pt x="216" y="7399"/>
                </a:lnTo>
                <a:close/>
                <a:moveTo>
                  <a:pt x="923" y="5008"/>
                </a:moveTo>
                <a:cubicBezTo>
                  <a:pt x="801" y="5311"/>
                  <a:pt x="1187" y="5573"/>
                  <a:pt x="1425" y="5335"/>
                </a:cubicBezTo>
                <a:cubicBezTo>
                  <a:pt x="1453" y="5305"/>
                  <a:pt x="1474" y="5270"/>
                  <a:pt x="1490" y="5234"/>
                </a:cubicBezTo>
                <a:lnTo>
                  <a:pt x="1574" y="5024"/>
                </a:lnTo>
                <a:lnTo>
                  <a:pt x="1648" y="4853"/>
                </a:lnTo>
                <a:lnTo>
                  <a:pt x="1721" y="4681"/>
                </a:lnTo>
                <a:cubicBezTo>
                  <a:pt x="1853" y="4377"/>
                  <a:pt x="1474" y="4104"/>
                  <a:pt x="1226" y="4341"/>
                </a:cubicBezTo>
                <a:cubicBezTo>
                  <a:pt x="1199" y="4366"/>
                  <a:pt x="1178" y="4398"/>
                  <a:pt x="1161" y="4433"/>
                </a:cubicBezTo>
                <a:lnTo>
                  <a:pt x="1086" y="4609"/>
                </a:lnTo>
                <a:lnTo>
                  <a:pt x="1011" y="4790"/>
                </a:lnTo>
                <a:lnTo>
                  <a:pt x="923" y="5008"/>
                </a:lnTo>
                <a:close/>
                <a:moveTo>
                  <a:pt x="2012" y="2769"/>
                </a:moveTo>
                <a:cubicBezTo>
                  <a:pt x="1926" y="2914"/>
                  <a:pt x="1975" y="3103"/>
                  <a:pt x="2119" y="3189"/>
                </a:cubicBezTo>
                <a:cubicBezTo>
                  <a:pt x="2264" y="3274"/>
                  <a:pt x="2450" y="3226"/>
                  <a:pt x="2538" y="3082"/>
                </a:cubicBezTo>
                <a:lnTo>
                  <a:pt x="2626" y="2929"/>
                </a:lnTo>
                <a:lnTo>
                  <a:pt x="2731" y="2751"/>
                </a:lnTo>
                <a:lnTo>
                  <a:pt x="2846" y="2566"/>
                </a:lnTo>
                <a:cubicBezTo>
                  <a:pt x="3022" y="2287"/>
                  <a:pt x="2691" y="1963"/>
                  <a:pt x="2413" y="2153"/>
                </a:cubicBezTo>
                <a:cubicBezTo>
                  <a:pt x="2379" y="2176"/>
                  <a:pt x="2352" y="2204"/>
                  <a:pt x="2331" y="2239"/>
                </a:cubicBezTo>
                <a:lnTo>
                  <a:pt x="2209" y="2434"/>
                </a:lnTo>
                <a:lnTo>
                  <a:pt x="2100" y="26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6"/>
          <p:cNvSpPr/>
          <p:nvPr/>
        </p:nvSpPr>
        <p:spPr>
          <a:xfrm>
            <a:off x="1357725" y="4462513"/>
            <a:ext cx="306725" cy="379825"/>
          </a:xfrm>
          <a:custGeom>
            <a:avLst/>
            <a:gdLst/>
            <a:ahLst/>
            <a:cxnLst/>
            <a:rect l="l" t="t" r="r" b="b"/>
            <a:pathLst>
              <a:path w="12269" h="15193" extrusionOk="0">
                <a:moveTo>
                  <a:pt x="5985" y="10484"/>
                </a:moveTo>
                <a:cubicBezTo>
                  <a:pt x="6451" y="7216"/>
                  <a:pt x="6734" y="3924"/>
                  <a:pt x="7253" y="663"/>
                </a:cubicBezTo>
                <a:cubicBezTo>
                  <a:pt x="7356" y="22"/>
                  <a:pt x="8349" y="1"/>
                  <a:pt x="8182" y="1130"/>
                </a:cubicBezTo>
                <a:cubicBezTo>
                  <a:pt x="8308" y="2933"/>
                  <a:pt x="12268" y="3406"/>
                  <a:pt x="12088" y="5720"/>
                </a:cubicBezTo>
                <a:cubicBezTo>
                  <a:pt x="12030" y="6453"/>
                  <a:pt x="11568" y="7017"/>
                  <a:pt x="10948" y="7376"/>
                </a:cubicBezTo>
                <a:cubicBezTo>
                  <a:pt x="10382" y="7705"/>
                  <a:pt x="9540" y="7958"/>
                  <a:pt x="9152" y="8505"/>
                </a:cubicBezTo>
                <a:cubicBezTo>
                  <a:pt x="8505" y="9417"/>
                  <a:pt x="9456" y="10090"/>
                  <a:pt x="10158" y="10538"/>
                </a:cubicBezTo>
                <a:cubicBezTo>
                  <a:pt x="10676" y="10869"/>
                  <a:pt x="10233" y="11714"/>
                  <a:pt x="9712" y="11381"/>
                </a:cubicBezTo>
                <a:cubicBezTo>
                  <a:pt x="8911" y="10869"/>
                  <a:pt x="8027" y="10037"/>
                  <a:pt x="8067" y="9004"/>
                </a:cubicBezTo>
                <a:cubicBezTo>
                  <a:pt x="8106" y="8027"/>
                  <a:pt x="8957" y="7350"/>
                  <a:pt x="9754" y="6938"/>
                </a:cubicBezTo>
                <a:cubicBezTo>
                  <a:pt x="10900" y="6345"/>
                  <a:pt x="11615" y="5621"/>
                  <a:pt x="10430" y="4559"/>
                </a:cubicBezTo>
                <a:cubicBezTo>
                  <a:pt x="9668" y="3874"/>
                  <a:pt x="8735" y="3700"/>
                  <a:pt x="8010" y="2983"/>
                </a:cubicBezTo>
                <a:cubicBezTo>
                  <a:pt x="7914" y="4131"/>
                  <a:pt x="7872" y="5288"/>
                  <a:pt x="7794" y="6437"/>
                </a:cubicBezTo>
                <a:cubicBezTo>
                  <a:pt x="7635" y="8786"/>
                  <a:pt x="7341" y="12089"/>
                  <a:pt x="5543" y="13814"/>
                </a:cubicBezTo>
                <a:cubicBezTo>
                  <a:pt x="4770" y="14553"/>
                  <a:pt x="3816" y="14924"/>
                  <a:pt x="2758" y="15029"/>
                </a:cubicBezTo>
                <a:cubicBezTo>
                  <a:pt x="1121" y="15193"/>
                  <a:pt x="0" y="14069"/>
                  <a:pt x="249" y="12426"/>
                </a:cubicBezTo>
                <a:cubicBezTo>
                  <a:pt x="423" y="11290"/>
                  <a:pt x="1136" y="10349"/>
                  <a:pt x="2144" y="9813"/>
                </a:cubicBezTo>
                <a:cubicBezTo>
                  <a:pt x="3020" y="9348"/>
                  <a:pt x="4143" y="9197"/>
                  <a:pt x="5057" y="9649"/>
                </a:cubicBezTo>
                <a:cubicBezTo>
                  <a:pt x="5438" y="9838"/>
                  <a:pt x="5759" y="10127"/>
                  <a:pt x="5988" y="10484"/>
                </a:cubicBezTo>
                <a:close/>
                <a:moveTo>
                  <a:pt x="5357" y="12479"/>
                </a:moveTo>
                <a:cubicBezTo>
                  <a:pt x="5432" y="12353"/>
                  <a:pt x="5468" y="12068"/>
                  <a:pt x="5476" y="11923"/>
                </a:cubicBezTo>
                <a:cubicBezTo>
                  <a:pt x="5495" y="11636"/>
                  <a:pt x="5464" y="11328"/>
                  <a:pt x="5361" y="11056"/>
                </a:cubicBezTo>
                <a:cubicBezTo>
                  <a:pt x="5051" y="10222"/>
                  <a:pt x="4238" y="10134"/>
                  <a:pt x="3456" y="10278"/>
                </a:cubicBezTo>
                <a:cubicBezTo>
                  <a:pt x="2337" y="10488"/>
                  <a:pt x="1287" y="11387"/>
                  <a:pt x="1193" y="12569"/>
                </a:cubicBezTo>
                <a:cubicBezTo>
                  <a:pt x="1157" y="13019"/>
                  <a:pt x="1222" y="13520"/>
                  <a:pt x="1605" y="13812"/>
                </a:cubicBezTo>
                <a:cubicBezTo>
                  <a:pt x="2188" y="14252"/>
                  <a:pt x="3186" y="14027"/>
                  <a:pt x="3800" y="13774"/>
                </a:cubicBezTo>
                <a:cubicBezTo>
                  <a:pt x="4355" y="13541"/>
                  <a:pt x="5095" y="13078"/>
                  <a:pt x="5344" y="12500"/>
                </a:cubicBezTo>
                <a:cubicBezTo>
                  <a:pt x="5348" y="12491"/>
                  <a:pt x="5353" y="12485"/>
                  <a:pt x="5357" y="124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6"/>
          <p:cNvSpPr/>
          <p:nvPr/>
        </p:nvSpPr>
        <p:spPr>
          <a:xfrm rot="1799894">
            <a:off x="-441144" y="4005797"/>
            <a:ext cx="1422815" cy="982503"/>
          </a:xfrm>
          <a:custGeom>
            <a:avLst/>
            <a:gdLst/>
            <a:ahLst/>
            <a:cxnLst/>
            <a:rect l="l" t="t" r="r" b="b"/>
            <a:pathLst>
              <a:path w="44593" h="30793" extrusionOk="0">
                <a:moveTo>
                  <a:pt x="44488" y="547"/>
                </a:moveTo>
                <a:cubicBezTo>
                  <a:pt x="44593" y="227"/>
                  <a:pt x="44176" y="0"/>
                  <a:pt x="43960" y="260"/>
                </a:cubicBezTo>
                <a:cubicBezTo>
                  <a:pt x="43937" y="290"/>
                  <a:pt x="43920" y="321"/>
                  <a:pt x="43908" y="357"/>
                </a:cubicBezTo>
                <a:lnTo>
                  <a:pt x="43864" y="491"/>
                </a:lnTo>
                <a:lnTo>
                  <a:pt x="43820" y="621"/>
                </a:lnTo>
                <a:lnTo>
                  <a:pt x="43774" y="753"/>
                </a:lnTo>
                <a:lnTo>
                  <a:pt x="43709" y="925"/>
                </a:lnTo>
                <a:cubicBezTo>
                  <a:pt x="43591" y="1250"/>
                  <a:pt x="44019" y="1495"/>
                  <a:pt x="44239" y="1218"/>
                </a:cubicBezTo>
                <a:cubicBezTo>
                  <a:pt x="44258" y="1193"/>
                  <a:pt x="44272" y="1166"/>
                  <a:pt x="44283" y="1138"/>
                </a:cubicBezTo>
                <a:lnTo>
                  <a:pt x="44348" y="960"/>
                </a:lnTo>
                <a:lnTo>
                  <a:pt x="44396" y="824"/>
                </a:lnTo>
                <a:lnTo>
                  <a:pt x="44442" y="688"/>
                </a:lnTo>
                <a:lnTo>
                  <a:pt x="44488" y="552"/>
                </a:lnTo>
                <a:close/>
                <a:moveTo>
                  <a:pt x="541" y="26840"/>
                </a:moveTo>
                <a:cubicBezTo>
                  <a:pt x="409" y="26731"/>
                  <a:pt x="214" y="26752"/>
                  <a:pt x="107" y="26889"/>
                </a:cubicBezTo>
                <a:cubicBezTo>
                  <a:pt x="0" y="27023"/>
                  <a:pt x="25" y="27218"/>
                  <a:pt x="164" y="27320"/>
                </a:cubicBezTo>
                <a:lnTo>
                  <a:pt x="350" y="27467"/>
                </a:lnTo>
                <a:lnTo>
                  <a:pt x="507" y="27587"/>
                </a:lnTo>
                <a:lnTo>
                  <a:pt x="654" y="27698"/>
                </a:lnTo>
                <a:cubicBezTo>
                  <a:pt x="926" y="27897"/>
                  <a:pt x="1272" y="27578"/>
                  <a:pt x="1094" y="27291"/>
                </a:cubicBezTo>
                <a:cubicBezTo>
                  <a:pt x="1075" y="27257"/>
                  <a:pt x="1050" y="27230"/>
                  <a:pt x="1019" y="27207"/>
                </a:cubicBezTo>
                <a:lnTo>
                  <a:pt x="876" y="27100"/>
                </a:lnTo>
                <a:lnTo>
                  <a:pt x="723" y="26983"/>
                </a:lnTo>
                <a:close/>
                <a:moveTo>
                  <a:pt x="2515" y="28213"/>
                </a:moveTo>
                <a:cubicBezTo>
                  <a:pt x="2217" y="28041"/>
                  <a:pt x="1909" y="28402"/>
                  <a:pt x="2121" y="28668"/>
                </a:cubicBezTo>
                <a:cubicBezTo>
                  <a:pt x="2144" y="28695"/>
                  <a:pt x="2169" y="28718"/>
                  <a:pt x="2201" y="28737"/>
                </a:cubicBezTo>
                <a:lnTo>
                  <a:pt x="2387" y="28848"/>
                </a:lnTo>
                <a:lnTo>
                  <a:pt x="2544" y="28938"/>
                </a:lnTo>
                <a:lnTo>
                  <a:pt x="2741" y="29047"/>
                </a:lnTo>
                <a:cubicBezTo>
                  <a:pt x="3024" y="29200"/>
                  <a:pt x="3326" y="28869"/>
                  <a:pt x="3127" y="28592"/>
                </a:cubicBezTo>
                <a:cubicBezTo>
                  <a:pt x="3102" y="28559"/>
                  <a:pt x="3068" y="28532"/>
                  <a:pt x="3031" y="28511"/>
                </a:cubicBezTo>
                <a:lnTo>
                  <a:pt x="2848" y="28406"/>
                </a:lnTo>
                <a:lnTo>
                  <a:pt x="2697" y="28322"/>
                </a:lnTo>
                <a:lnTo>
                  <a:pt x="2515" y="28213"/>
                </a:lnTo>
                <a:close/>
                <a:moveTo>
                  <a:pt x="4653" y="29282"/>
                </a:moveTo>
                <a:cubicBezTo>
                  <a:pt x="4493" y="29217"/>
                  <a:pt x="4313" y="29295"/>
                  <a:pt x="4252" y="29454"/>
                </a:cubicBezTo>
                <a:cubicBezTo>
                  <a:pt x="4189" y="29613"/>
                  <a:pt x="4269" y="29791"/>
                  <a:pt x="4430" y="29852"/>
                </a:cubicBezTo>
                <a:lnTo>
                  <a:pt x="4565" y="29904"/>
                </a:lnTo>
                <a:lnTo>
                  <a:pt x="4720" y="29963"/>
                </a:lnTo>
                <a:lnTo>
                  <a:pt x="4875" y="30020"/>
                </a:lnTo>
                <a:lnTo>
                  <a:pt x="5011" y="30068"/>
                </a:lnTo>
                <a:cubicBezTo>
                  <a:pt x="5172" y="30133"/>
                  <a:pt x="5355" y="30049"/>
                  <a:pt x="5411" y="29886"/>
                </a:cubicBezTo>
                <a:cubicBezTo>
                  <a:pt x="5470" y="29722"/>
                  <a:pt x="5380" y="29542"/>
                  <a:pt x="5212" y="29492"/>
                </a:cubicBezTo>
                <a:lnTo>
                  <a:pt x="5082" y="29445"/>
                </a:lnTo>
                <a:lnTo>
                  <a:pt x="4936" y="29391"/>
                </a:lnTo>
                <a:lnTo>
                  <a:pt x="4787" y="29334"/>
                </a:lnTo>
                <a:lnTo>
                  <a:pt x="4651" y="29282"/>
                </a:lnTo>
                <a:close/>
                <a:moveTo>
                  <a:pt x="6937" y="29965"/>
                </a:moveTo>
                <a:cubicBezTo>
                  <a:pt x="6621" y="29904"/>
                  <a:pt x="6434" y="30311"/>
                  <a:pt x="6700" y="30514"/>
                </a:cubicBezTo>
                <a:cubicBezTo>
                  <a:pt x="6736" y="30539"/>
                  <a:pt x="6778" y="30556"/>
                  <a:pt x="6820" y="30565"/>
                </a:cubicBezTo>
                <a:lnTo>
                  <a:pt x="7012" y="30602"/>
                </a:lnTo>
                <a:lnTo>
                  <a:pt x="7163" y="30627"/>
                </a:lnTo>
                <a:lnTo>
                  <a:pt x="7312" y="30653"/>
                </a:lnTo>
                <a:lnTo>
                  <a:pt x="7436" y="30671"/>
                </a:lnTo>
                <a:cubicBezTo>
                  <a:pt x="7800" y="30715"/>
                  <a:pt x="7926" y="30210"/>
                  <a:pt x="7582" y="30080"/>
                </a:cubicBezTo>
                <a:cubicBezTo>
                  <a:pt x="7562" y="30074"/>
                  <a:pt x="7543" y="30068"/>
                  <a:pt x="7522" y="30066"/>
                </a:cubicBezTo>
                <a:lnTo>
                  <a:pt x="7406" y="30049"/>
                </a:lnTo>
                <a:lnTo>
                  <a:pt x="7262" y="30026"/>
                </a:lnTo>
                <a:lnTo>
                  <a:pt x="7119" y="29999"/>
                </a:lnTo>
                <a:lnTo>
                  <a:pt x="6935" y="29965"/>
                </a:lnTo>
                <a:close/>
                <a:moveTo>
                  <a:pt x="9301" y="30181"/>
                </a:moveTo>
                <a:cubicBezTo>
                  <a:pt x="8961" y="30192"/>
                  <a:pt x="8886" y="30665"/>
                  <a:pt x="9213" y="30778"/>
                </a:cubicBezTo>
                <a:cubicBezTo>
                  <a:pt x="9246" y="30787"/>
                  <a:pt x="9280" y="30793"/>
                  <a:pt x="9314" y="30791"/>
                </a:cubicBezTo>
                <a:lnTo>
                  <a:pt x="9391" y="30791"/>
                </a:lnTo>
                <a:lnTo>
                  <a:pt x="9538" y="30787"/>
                </a:lnTo>
                <a:lnTo>
                  <a:pt x="9684" y="30782"/>
                </a:lnTo>
                <a:lnTo>
                  <a:pt x="9829" y="30774"/>
                </a:lnTo>
                <a:lnTo>
                  <a:pt x="9938" y="30768"/>
                </a:lnTo>
                <a:cubicBezTo>
                  <a:pt x="10250" y="30747"/>
                  <a:pt x="10338" y="30311"/>
                  <a:pt x="10030" y="30179"/>
                </a:cubicBezTo>
                <a:cubicBezTo>
                  <a:pt x="9986" y="30162"/>
                  <a:pt x="9940" y="30154"/>
                  <a:pt x="9896" y="30158"/>
                </a:cubicBezTo>
                <a:lnTo>
                  <a:pt x="9793" y="30164"/>
                </a:lnTo>
                <a:lnTo>
                  <a:pt x="9655" y="30171"/>
                </a:lnTo>
                <a:lnTo>
                  <a:pt x="9517" y="30177"/>
                </a:lnTo>
                <a:lnTo>
                  <a:pt x="9381" y="30181"/>
                </a:lnTo>
                <a:lnTo>
                  <a:pt x="9301" y="30181"/>
                </a:lnTo>
                <a:close/>
                <a:moveTo>
                  <a:pt x="11661" y="29900"/>
                </a:moveTo>
                <a:cubicBezTo>
                  <a:pt x="11346" y="29971"/>
                  <a:pt x="11342" y="30433"/>
                  <a:pt x="11675" y="30497"/>
                </a:cubicBezTo>
                <a:cubicBezTo>
                  <a:pt x="11717" y="30506"/>
                  <a:pt x="11757" y="30504"/>
                  <a:pt x="11797" y="30495"/>
                </a:cubicBezTo>
                <a:lnTo>
                  <a:pt x="11960" y="30458"/>
                </a:lnTo>
                <a:lnTo>
                  <a:pt x="12101" y="30422"/>
                </a:lnTo>
                <a:lnTo>
                  <a:pt x="12239" y="30386"/>
                </a:lnTo>
                <a:lnTo>
                  <a:pt x="12407" y="30340"/>
                </a:lnTo>
                <a:cubicBezTo>
                  <a:pt x="12568" y="30294"/>
                  <a:pt x="12662" y="30124"/>
                  <a:pt x="12614" y="29963"/>
                </a:cubicBezTo>
                <a:cubicBezTo>
                  <a:pt x="12568" y="29800"/>
                  <a:pt x="12398" y="29707"/>
                  <a:pt x="12237" y="29753"/>
                </a:cubicBezTo>
                <a:lnTo>
                  <a:pt x="12082" y="29795"/>
                </a:lnTo>
                <a:lnTo>
                  <a:pt x="11950" y="29831"/>
                </a:lnTo>
                <a:lnTo>
                  <a:pt x="11820" y="29862"/>
                </a:lnTo>
                <a:lnTo>
                  <a:pt x="11663" y="29900"/>
                </a:lnTo>
                <a:close/>
                <a:moveTo>
                  <a:pt x="13920" y="29148"/>
                </a:moveTo>
                <a:cubicBezTo>
                  <a:pt x="13622" y="29282"/>
                  <a:pt x="13712" y="29733"/>
                  <a:pt x="14050" y="29733"/>
                </a:cubicBezTo>
                <a:cubicBezTo>
                  <a:pt x="14092" y="29733"/>
                  <a:pt x="14132" y="29722"/>
                  <a:pt x="14169" y="29705"/>
                </a:cubicBezTo>
                <a:lnTo>
                  <a:pt x="14253" y="29670"/>
                </a:lnTo>
                <a:lnTo>
                  <a:pt x="14385" y="29609"/>
                </a:lnTo>
                <a:lnTo>
                  <a:pt x="14515" y="29548"/>
                </a:lnTo>
                <a:lnTo>
                  <a:pt x="14645" y="29487"/>
                </a:lnTo>
                <a:lnTo>
                  <a:pt x="14737" y="29441"/>
                </a:lnTo>
                <a:cubicBezTo>
                  <a:pt x="14888" y="29366"/>
                  <a:pt x="14949" y="29181"/>
                  <a:pt x="14873" y="29030"/>
                </a:cubicBezTo>
                <a:cubicBezTo>
                  <a:pt x="14798" y="28880"/>
                  <a:pt x="14614" y="28819"/>
                  <a:pt x="14463" y="28894"/>
                </a:cubicBezTo>
                <a:lnTo>
                  <a:pt x="14253" y="28997"/>
                </a:lnTo>
                <a:lnTo>
                  <a:pt x="14130" y="29056"/>
                </a:lnTo>
                <a:lnTo>
                  <a:pt x="13922" y="29148"/>
                </a:lnTo>
                <a:close/>
                <a:moveTo>
                  <a:pt x="16016" y="27995"/>
                </a:moveTo>
                <a:cubicBezTo>
                  <a:pt x="15875" y="28089"/>
                  <a:pt x="15835" y="28278"/>
                  <a:pt x="15930" y="28419"/>
                </a:cubicBezTo>
                <a:cubicBezTo>
                  <a:pt x="16024" y="28559"/>
                  <a:pt x="16213" y="28597"/>
                  <a:pt x="16353" y="28504"/>
                </a:cubicBezTo>
                <a:lnTo>
                  <a:pt x="16510" y="28400"/>
                </a:lnTo>
                <a:lnTo>
                  <a:pt x="16630" y="28316"/>
                </a:lnTo>
                <a:lnTo>
                  <a:pt x="16749" y="28234"/>
                </a:lnTo>
                <a:lnTo>
                  <a:pt x="16864" y="28150"/>
                </a:lnTo>
                <a:cubicBezTo>
                  <a:pt x="17147" y="27945"/>
                  <a:pt x="16921" y="27503"/>
                  <a:pt x="16586" y="27614"/>
                </a:cubicBezTo>
                <a:cubicBezTo>
                  <a:pt x="16558" y="27624"/>
                  <a:pt x="16531" y="27637"/>
                  <a:pt x="16508" y="27656"/>
                </a:cubicBezTo>
                <a:lnTo>
                  <a:pt x="16282" y="27815"/>
                </a:lnTo>
                <a:cubicBezTo>
                  <a:pt x="16192" y="27876"/>
                  <a:pt x="16104" y="27937"/>
                  <a:pt x="16014" y="27997"/>
                </a:cubicBezTo>
                <a:close/>
                <a:moveTo>
                  <a:pt x="17908" y="26526"/>
                </a:moveTo>
                <a:cubicBezTo>
                  <a:pt x="17659" y="26755"/>
                  <a:pt x="17906" y="27161"/>
                  <a:pt x="18229" y="27035"/>
                </a:cubicBezTo>
                <a:cubicBezTo>
                  <a:pt x="18262" y="27021"/>
                  <a:pt x="18292" y="27002"/>
                  <a:pt x="18317" y="26979"/>
                </a:cubicBezTo>
                <a:cubicBezTo>
                  <a:pt x="18472" y="26840"/>
                  <a:pt x="18621" y="26700"/>
                  <a:pt x="18772" y="26558"/>
                </a:cubicBezTo>
                <a:cubicBezTo>
                  <a:pt x="18893" y="26440"/>
                  <a:pt x="18897" y="26245"/>
                  <a:pt x="18780" y="26124"/>
                </a:cubicBezTo>
                <a:cubicBezTo>
                  <a:pt x="18663" y="26002"/>
                  <a:pt x="18470" y="26000"/>
                  <a:pt x="18348" y="26115"/>
                </a:cubicBezTo>
                <a:cubicBezTo>
                  <a:pt x="18204" y="26256"/>
                  <a:pt x="18057" y="26392"/>
                  <a:pt x="17908" y="26526"/>
                </a:cubicBezTo>
                <a:close/>
                <a:moveTo>
                  <a:pt x="19587" y="24808"/>
                </a:moveTo>
                <a:cubicBezTo>
                  <a:pt x="19520" y="24885"/>
                  <a:pt x="19497" y="24992"/>
                  <a:pt x="19526" y="25088"/>
                </a:cubicBezTo>
                <a:cubicBezTo>
                  <a:pt x="19591" y="25323"/>
                  <a:pt x="19893" y="25390"/>
                  <a:pt x="20052" y="25204"/>
                </a:cubicBezTo>
                <a:cubicBezTo>
                  <a:pt x="20186" y="25049"/>
                  <a:pt x="20318" y="24889"/>
                  <a:pt x="20448" y="24730"/>
                </a:cubicBezTo>
                <a:cubicBezTo>
                  <a:pt x="20658" y="24468"/>
                  <a:pt x="20356" y="24108"/>
                  <a:pt x="20060" y="24273"/>
                </a:cubicBezTo>
                <a:cubicBezTo>
                  <a:pt x="20027" y="24290"/>
                  <a:pt x="19998" y="24315"/>
                  <a:pt x="19972" y="24347"/>
                </a:cubicBezTo>
                <a:cubicBezTo>
                  <a:pt x="19847" y="24504"/>
                  <a:pt x="19719" y="24655"/>
                  <a:pt x="19587" y="24808"/>
                </a:cubicBezTo>
                <a:close/>
                <a:moveTo>
                  <a:pt x="21050" y="22896"/>
                </a:moveTo>
                <a:cubicBezTo>
                  <a:pt x="20962" y="23035"/>
                  <a:pt x="20999" y="23221"/>
                  <a:pt x="21136" y="23313"/>
                </a:cubicBezTo>
                <a:cubicBezTo>
                  <a:pt x="21274" y="23406"/>
                  <a:pt x="21460" y="23372"/>
                  <a:pt x="21557" y="23238"/>
                </a:cubicBezTo>
                <a:cubicBezTo>
                  <a:pt x="21672" y="23068"/>
                  <a:pt x="21785" y="22894"/>
                  <a:pt x="21896" y="22720"/>
                </a:cubicBezTo>
                <a:cubicBezTo>
                  <a:pt x="22081" y="22431"/>
                  <a:pt x="21718" y="22104"/>
                  <a:pt x="21446" y="22320"/>
                </a:cubicBezTo>
                <a:cubicBezTo>
                  <a:pt x="21421" y="22339"/>
                  <a:pt x="21400" y="22364"/>
                  <a:pt x="21381" y="22393"/>
                </a:cubicBezTo>
                <a:cubicBezTo>
                  <a:pt x="21272" y="22561"/>
                  <a:pt x="21163" y="22729"/>
                  <a:pt x="21050" y="22896"/>
                </a:cubicBezTo>
                <a:close/>
                <a:moveTo>
                  <a:pt x="22290" y="20832"/>
                </a:moveTo>
                <a:cubicBezTo>
                  <a:pt x="22209" y="20981"/>
                  <a:pt x="22267" y="21169"/>
                  <a:pt x="22418" y="21249"/>
                </a:cubicBezTo>
                <a:cubicBezTo>
                  <a:pt x="22569" y="21327"/>
                  <a:pt x="22756" y="21268"/>
                  <a:pt x="22833" y="21115"/>
                </a:cubicBezTo>
                <a:cubicBezTo>
                  <a:pt x="22927" y="20933"/>
                  <a:pt x="23024" y="20748"/>
                  <a:pt x="23114" y="20566"/>
                </a:cubicBezTo>
                <a:cubicBezTo>
                  <a:pt x="23258" y="20264"/>
                  <a:pt x="22890" y="19983"/>
                  <a:pt x="22638" y="20201"/>
                </a:cubicBezTo>
                <a:cubicBezTo>
                  <a:pt x="22609" y="20226"/>
                  <a:pt x="22584" y="20260"/>
                  <a:pt x="22567" y="20295"/>
                </a:cubicBezTo>
                <a:cubicBezTo>
                  <a:pt x="22477" y="20476"/>
                  <a:pt x="22385" y="20654"/>
                  <a:pt x="22290" y="20832"/>
                </a:cubicBezTo>
                <a:close/>
                <a:moveTo>
                  <a:pt x="23302" y="18644"/>
                </a:moveTo>
                <a:cubicBezTo>
                  <a:pt x="23183" y="18944"/>
                  <a:pt x="23558" y="19208"/>
                  <a:pt x="23803" y="18973"/>
                </a:cubicBezTo>
                <a:cubicBezTo>
                  <a:pt x="23833" y="18944"/>
                  <a:pt x="23856" y="18908"/>
                  <a:pt x="23873" y="18868"/>
                </a:cubicBezTo>
                <a:cubicBezTo>
                  <a:pt x="23948" y="18678"/>
                  <a:pt x="24021" y="18485"/>
                  <a:pt x="24093" y="18292"/>
                </a:cubicBezTo>
                <a:cubicBezTo>
                  <a:pt x="24206" y="17986"/>
                  <a:pt x="23820" y="17730"/>
                  <a:pt x="23577" y="17984"/>
                </a:cubicBezTo>
                <a:cubicBezTo>
                  <a:pt x="23552" y="18011"/>
                  <a:pt x="23533" y="18045"/>
                  <a:pt x="23518" y="18082"/>
                </a:cubicBezTo>
                <a:cubicBezTo>
                  <a:pt x="23449" y="18271"/>
                  <a:pt x="23378" y="18458"/>
                  <a:pt x="23302" y="18644"/>
                </a:cubicBezTo>
                <a:close/>
                <a:moveTo>
                  <a:pt x="24072" y="16362"/>
                </a:moveTo>
                <a:cubicBezTo>
                  <a:pt x="24023" y="16527"/>
                  <a:pt x="24120" y="16697"/>
                  <a:pt x="24285" y="16741"/>
                </a:cubicBezTo>
                <a:cubicBezTo>
                  <a:pt x="24451" y="16785"/>
                  <a:pt x="24621" y="16687"/>
                  <a:pt x="24661" y="16519"/>
                </a:cubicBezTo>
                <a:cubicBezTo>
                  <a:pt x="24715" y="16320"/>
                  <a:pt x="24765" y="16121"/>
                  <a:pt x="24816" y="15920"/>
                </a:cubicBezTo>
                <a:cubicBezTo>
                  <a:pt x="24853" y="15756"/>
                  <a:pt x="24753" y="15591"/>
                  <a:pt x="24589" y="15553"/>
                </a:cubicBezTo>
                <a:cubicBezTo>
                  <a:pt x="24424" y="15513"/>
                  <a:pt x="24260" y="15614"/>
                  <a:pt x="24220" y="15779"/>
                </a:cubicBezTo>
                <a:cubicBezTo>
                  <a:pt x="24174" y="15974"/>
                  <a:pt x="24124" y="16169"/>
                  <a:pt x="24072" y="16362"/>
                </a:cubicBezTo>
                <a:close/>
                <a:moveTo>
                  <a:pt x="24564" y="14010"/>
                </a:moveTo>
                <a:cubicBezTo>
                  <a:pt x="24524" y="14333"/>
                  <a:pt x="24941" y="14486"/>
                  <a:pt x="25119" y="14222"/>
                </a:cubicBezTo>
                <a:cubicBezTo>
                  <a:pt x="25147" y="14184"/>
                  <a:pt x="25163" y="14140"/>
                  <a:pt x="25170" y="14094"/>
                </a:cubicBezTo>
                <a:cubicBezTo>
                  <a:pt x="25199" y="13889"/>
                  <a:pt x="25224" y="13686"/>
                  <a:pt x="25247" y="13478"/>
                </a:cubicBezTo>
                <a:cubicBezTo>
                  <a:pt x="25254" y="13428"/>
                  <a:pt x="25245" y="13375"/>
                  <a:pt x="25228" y="13327"/>
                </a:cubicBezTo>
                <a:cubicBezTo>
                  <a:pt x="25279" y="13166"/>
                  <a:pt x="25184" y="12994"/>
                  <a:pt x="25023" y="12948"/>
                </a:cubicBezTo>
                <a:cubicBezTo>
                  <a:pt x="24987" y="12937"/>
                  <a:pt x="24952" y="12933"/>
                  <a:pt x="24918" y="12935"/>
                </a:cubicBezTo>
                <a:cubicBezTo>
                  <a:pt x="24721" y="12946"/>
                  <a:pt x="24516" y="12956"/>
                  <a:pt x="24319" y="12956"/>
                </a:cubicBezTo>
                <a:cubicBezTo>
                  <a:pt x="23988" y="12969"/>
                  <a:pt x="23902" y="13415"/>
                  <a:pt x="24208" y="13547"/>
                </a:cubicBezTo>
                <a:cubicBezTo>
                  <a:pt x="24248" y="13562"/>
                  <a:pt x="24287" y="13568"/>
                  <a:pt x="24329" y="13568"/>
                </a:cubicBezTo>
                <a:cubicBezTo>
                  <a:pt x="24426" y="13568"/>
                  <a:pt x="24526" y="13564"/>
                  <a:pt x="24623" y="13560"/>
                </a:cubicBezTo>
                <a:cubicBezTo>
                  <a:pt x="24606" y="13711"/>
                  <a:pt x="24585" y="13860"/>
                  <a:pt x="24564" y="14010"/>
                </a:cubicBezTo>
                <a:close/>
                <a:moveTo>
                  <a:pt x="24742" y="11617"/>
                </a:moveTo>
                <a:cubicBezTo>
                  <a:pt x="24742" y="11946"/>
                  <a:pt x="25197" y="12045"/>
                  <a:pt x="25329" y="11734"/>
                </a:cubicBezTo>
                <a:cubicBezTo>
                  <a:pt x="25346" y="11697"/>
                  <a:pt x="25352" y="11657"/>
                  <a:pt x="25352" y="11617"/>
                </a:cubicBezTo>
                <a:lnTo>
                  <a:pt x="25352" y="11468"/>
                </a:lnTo>
                <a:cubicBezTo>
                  <a:pt x="25350" y="11311"/>
                  <a:pt x="25348" y="11154"/>
                  <a:pt x="25342" y="10997"/>
                </a:cubicBezTo>
                <a:cubicBezTo>
                  <a:pt x="25331" y="10670"/>
                  <a:pt x="24874" y="10586"/>
                  <a:pt x="24751" y="10898"/>
                </a:cubicBezTo>
                <a:cubicBezTo>
                  <a:pt x="24736" y="10936"/>
                  <a:pt x="24730" y="10976"/>
                  <a:pt x="24732" y="11018"/>
                </a:cubicBezTo>
                <a:cubicBezTo>
                  <a:pt x="24740" y="11215"/>
                  <a:pt x="24742" y="11420"/>
                  <a:pt x="24742" y="11617"/>
                </a:cubicBezTo>
                <a:close/>
                <a:moveTo>
                  <a:pt x="24585" y="9226"/>
                </a:moveTo>
                <a:cubicBezTo>
                  <a:pt x="24640" y="9574"/>
                  <a:pt x="25145" y="9574"/>
                  <a:pt x="25191" y="9213"/>
                </a:cubicBezTo>
                <a:cubicBezTo>
                  <a:pt x="25193" y="9188"/>
                  <a:pt x="25193" y="9163"/>
                  <a:pt x="25189" y="9136"/>
                </a:cubicBezTo>
                <a:cubicBezTo>
                  <a:pt x="25159" y="8928"/>
                  <a:pt x="25124" y="8721"/>
                  <a:pt x="25080" y="8515"/>
                </a:cubicBezTo>
                <a:cubicBezTo>
                  <a:pt x="25008" y="8186"/>
                  <a:pt x="24535" y="8199"/>
                  <a:pt x="24480" y="8530"/>
                </a:cubicBezTo>
                <a:cubicBezTo>
                  <a:pt x="24472" y="8568"/>
                  <a:pt x="24474" y="8606"/>
                  <a:pt x="24482" y="8643"/>
                </a:cubicBezTo>
                <a:cubicBezTo>
                  <a:pt x="24522" y="8836"/>
                  <a:pt x="24556" y="9029"/>
                  <a:pt x="24585" y="9226"/>
                </a:cubicBezTo>
                <a:close/>
                <a:moveTo>
                  <a:pt x="23854" y="7090"/>
                </a:moveTo>
                <a:cubicBezTo>
                  <a:pt x="24055" y="7344"/>
                  <a:pt x="24472" y="7143"/>
                  <a:pt x="24384" y="6814"/>
                </a:cubicBezTo>
                <a:cubicBezTo>
                  <a:pt x="24373" y="6774"/>
                  <a:pt x="24355" y="6738"/>
                  <a:pt x="24327" y="6707"/>
                </a:cubicBezTo>
                <a:cubicBezTo>
                  <a:pt x="24181" y="6518"/>
                  <a:pt x="24002" y="6357"/>
                  <a:pt x="23801" y="6227"/>
                </a:cubicBezTo>
                <a:cubicBezTo>
                  <a:pt x="23512" y="6053"/>
                  <a:pt x="23189" y="6411"/>
                  <a:pt x="23405" y="6682"/>
                </a:cubicBezTo>
                <a:cubicBezTo>
                  <a:pt x="23426" y="6709"/>
                  <a:pt x="23453" y="6732"/>
                  <a:pt x="23483" y="6749"/>
                </a:cubicBezTo>
                <a:cubicBezTo>
                  <a:pt x="23623" y="6841"/>
                  <a:pt x="23749" y="6956"/>
                  <a:pt x="23854" y="7090"/>
                </a:cubicBezTo>
                <a:close/>
                <a:moveTo>
                  <a:pt x="21974" y="6707"/>
                </a:moveTo>
                <a:cubicBezTo>
                  <a:pt x="22303" y="6587"/>
                  <a:pt x="22209" y="6103"/>
                  <a:pt x="21859" y="6114"/>
                </a:cubicBezTo>
                <a:cubicBezTo>
                  <a:pt x="21829" y="6116"/>
                  <a:pt x="21800" y="6122"/>
                  <a:pt x="21771" y="6133"/>
                </a:cubicBezTo>
                <a:cubicBezTo>
                  <a:pt x="21567" y="6204"/>
                  <a:pt x="21368" y="6288"/>
                  <a:pt x="21175" y="6382"/>
                </a:cubicBezTo>
                <a:cubicBezTo>
                  <a:pt x="21022" y="6455"/>
                  <a:pt x="20957" y="6640"/>
                  <a:pt x="21033" y="6793"/>
                </a:cubicBezTo>
                <a:cubicBezTo>
                  <a:pt x="21108" y="6946"/>
                  <a:pt x="21293" y="7009"/>
                  <a:pt x="21446" y="6931"/>
                </a:cubicBezTo>
                <a:cubicBezTo>
                  <a:pt x="21618" y="6845"/>
                  <a:pt x="21794" y="6772"/>
                  <a:pt x="21974" y="6707"/>
                </a:cubicBezTo>
                <a:close/>
                <a:moveTo>
                  <a:pt x="19979" y="7887"/>
                </a:moveTo>
                <a:cubicBezTo>
                  <a:pt x="20033" y="7839"/>
                  <a:pt x="20071" y="7774"/>
                  <a:pt x="20081" y="7700"/>
                </a:cubicBezTo>
                <a:cubicBezTo>
                  <a:pt x="20121" y="7419"/>
                  <a:pt x="19792" y="7239"/>
                  <a:pt x="19578" y="7424"/>
                </a:cubicBezTo>
                <a:cubicBezTo>
                  <a:pt x="19413" y="7566"/>
                  <a:pt x="19258" y="7717"/>
                  <a:pt x="19113" y="7880"/>
                </a:cubicBezTo>
                <a:cubicBezTo>
                  <a:pt x="19002" y="8006"/>
                  <a:pt x="19013" y="8199"/>
                  <a:pt x="19140" y="8310"/>
                </a:cubicBezTo>
                <a:cubicBezTo>
                  <a:pt x="19266" y="8423"/>
                  <a:pt x="19459" y="8411"/>
                  <a:pt x="19570" y="8285"/>
                </a:cubicBezTo>
                <a:cubicBezTo>
                  <a:pt x="19698" y="8142"/>
                  <a:pt x="19834" y="8010"/>
                  <a:pt x="19979" y="7887"/>
                </a:cubicBezTo>
                <a:close/>
                <a:moveTo>
                  <a:pt x="18983" y="9723"/>
                </a:moveTo>
                <a:cubicBezTo>
                  <a:pt x="18977" y="9551"/>
                  <a:pt x="18832" y="9419"/>
                  <a:pt x="18660" y="9427"/>
                </a:cubicBezTo>
                <a:cubicBezTo>
                  <a:pt x="18491" y="9438"/>
                  <a:pt x="18361" y="9584"/>
                  <a:pt x="18373" y="9756"/>
                </a:cubicBezTo>
                <a:cubicBezTo>
                  <a:pt x="18386" y="9987"/>
                  <a:pt x="18430" y="10217"/>
                  <a:pt x="18507" y="10435"/>
                </a:cubicBezTo>
                <a:cubicBezTo>
                  <a:pt x="18627" y="10768"/>
                  <a:pt x="19124" y="10674"/>
                  <a:pt x="19101" y="10309"/>
                </a:cubicBezTo>
                <a:cubicBezTo>
                  <a:pt x="19098" y="10284"/>
                  <a:pt x="19092" y="10261"/>
                  <a:pt x="19084" y="10236"/>
                </a:cubicBezTo>
                <a:cubicBezTo>
                  <a:pt x="19027" y="10070"/>
                  <a:pt x="18994" y="9899"/>
                  <a:pt x="18983" y="9723"/>
                </a:cubicBezTo>
                <a:close/>
                <a:moveTo>
                  <a:pt x="20039" y="11613"/>
                </a:moveTo>
                <a:cubicBezTo>
                  <a:pt x="19796" y="11382"/>
                  <a:pt x="19402" y="11649"/>
                  <a:pt x="19553" y="11973"/>
                </a:cubicBezTo>
                <a:cubicBezTo>
                  <a:pt x="19570" y="12003"/>
                  <a:pt x="19589" y="12028"/>
                  <a:pt x="19614" y="12051"/>
                </a:cubicBezTo>
                <a:cubicBezTo>
                  <a:pt x="19763" y="12200"/>
                  <a:pt x="19922" y="12340"/>
                  <a:pt x="20086" y="12476"/>
                </a:cubicBezTo>
                <a:cubicBezTo>
                  <a:pt x="20213" y="12590"/>
                  <a:pt x="20410" y="12575"/>
                  <a:pt x="20521" y="12443"/>
                </a:cubicBezTo>
                <a:cubicBezTo>
                  <a:pt x="20633" y="12311"/>
                  <a:pt x="20612" y="12114"/>
                  <a:pt x="20475" y="12007"/>
                </a:cubicBezTo>
                <a:cubicBezTo>
                  <a:pt x="20327" y="11881"/>
                  <a:pt x="20180" y="11751"/>
                  <a:pt x="20039" y="11613"/>
                </a:cubicBezTo>
                <a:close/>
                <a:moveTo>
                  <a:pt x="21963" y="12759"/>
                </a:moveTo>
                <a:cubicBezTo>
                  <a:pt x="21630" y="12686"/>
                  <a:pt x="21444" y="13126"/>
                  <a:pt x="21733" y="13315"/>
                </a:cubicBezTo>
                <a:cubicBezTo>
                  <a:pt x="21762" y="13333"/>
                  <a:pt x="21794" y="13346"/>
                  <a:pt x="21827" y="13354"/>
                </a:cubicBezTo>
                <a:cubicBezTo>
                  <a:pt x="22035" y="13403"/>
                  <a:pt x="22244" y="13438"/>
                  <a:pt x="22454" y="13470"/>
                </a:cubicBezTo>
                <a:cubicBezTo>
                  <a:pt x="22785" y="13510"/>
                  <a:pt x="22936" y="13078"/>
                  <a:pt x="22653" y="12904"/>
                </a:cubicBezTo>
                <a:cubicBezTo>
                  <a:pt x="22617" y="12883"/>
                  <a:pt x="22579" y="12870"/>
                  <a:pt x="22538" y="12864"/>
                </a:cubicBezTo>
                <a:cubicBezTo>
                  <a:pt x="22345" y="12837"/>
                  <a:pt x="22152" y="12803"/>
                  <a:pt x="21963" y="12759"/>
                </a:cubicBezTo>
                <a:close/>
                <a:moveTo>
                  <a:pt x="26712" y="12751"/>
                </a:moveTo>
                <a:cubicBezTo>
                  <a:pt x="26379" y="12803"/>
                  <a:pt x="26362" y="13275"/>
                  <a:pt x="26689" y="13352"/>
                </a:cubicBezTo>
                <a:cubicBezTo>
                  <a:pt x="26727" y="13361"/>
                  <a:pt x="26765" y="13361"/>
                  <a:pt x="26802" y="13357"/>
                </a:cubicBezTo>
                <a:cubicBezTo>
                  <a:pt x="27006" y="13327"/>
                  <a:pt x="27211" y="13294"/>
                  <a:pt x="27414" y="13258"/>
                </a:cubicBezTo>
                <a:cubicBezTo>
                  <a:pt x="27739" y="13197"/>
                  <a:pt x="27754" y="12738"/>
                  <a:pt x="27425" y="12659"/>
                </a:cubicBezTo>
                <a:cubicBezTo>
                  <a:pt x="27387" y="12650"/>
                  <a:pt x="27347" y="12650"/>
                  <a:pt x="27307" y="12657"/>
                </a:cubicBezTo>
                <a:cubicBezTo>
                  <a:pt x="27110" y="12692"/>
                  <a:pt x="26911" y="12724"/>
                  <a:pt x="26712" y="12751"/>
                </a:cubicBezTo>
                <a:close/>
                <a:moveTo>
                  <a:pt x="29080" y="12286"/>
                </a:moveTo>
                <a:cubicBezTo>
                  <a:pt x="28917" y="12328"/>
                  <a:pt x="28818" y="12493"/>
                  <a:pt x="28860" y="12657"/>
                </a:cubicBezTo>
                <a:cubicBezTo>
                  <a:pt x="28900" y="12818"/>
                  <a:pt x="29066" y="12919"/>
                  <a:pt x="29229" y="12879"/>
                </a:cubicBezTo>
                <a:cubicBezTo>
                  <a:pt x="29428" y="12828"/>
                  <a:pt x="29627" y="12778"/>
                  <a:pt x="29826" y="12724"/>
                </a:cubicBezTo>
                <a:cubicBezTo>
                  <a:pt x="30170" y="12623"/>
                  <a:pt x="30099" y="12124"/>
                  <a:pt x="29738" y="12124"/>
                </a:cubicBezTo>
                <a:cubicBezTo>
                  <a:pt x="29713" y="12124"/>
                  <a:pt x="29688" y="12128"/>
                  <a:pt x="29665" y="12135"/>
                </a:cubicBezTo>
                <a:cubicBezTo>
                  <a:pt x="29470" y="12187"/>
                  <a:pt x="29275" y="12237"/>
                  <a:pt x="29080" y="12286"/>
                </a:cubicBezTo>
                <a:close/>
                <a:moveTo>
                  <a:pt x="31396" y="11602"/>
                </a:moveTo>
                <a:cubicBezTo>
                  <a:pt x="31076" y="11718"/>
                  <a:pt x="31151" y="12198"/>
                  <a:pt x="31501" y="12198"/>
                </a:cubicBezTo>
                <a:cubicBezTo>
                  <a:pt x="31535" y="12196"/>
                  <a:pt x="31566" y="12191"/>
                  <a:pt x="31595" y="12181"/>
                </a:cubicBezTo>
                <a:cubicBezTo>
                  <a:pt x="31790" y="12114"/>
                  <a:pt x="31985" y="12045"/>
                  <a:pt x="32178" y="11973"/>
                </a:cubicBezTo>
                <a:cubicBezTo>
                  <a:pt x="32482" y="11862"/>
                  <a:pt x="32425" y="11403"/>
                  <a:pt x="32086" y="11380"/>
                </a:cubicBezTo>
                <a:cubicBezTo>
                  <a:pt x="32044" y="11380"/>
                  <a:pt x="32004" y="11387"/>
                  <a:pt x="31966" y="11399"/>
                </a:cubicBezTo>
                <a:cubicBezTo>
                  <a:pt x="31776" y="11470"/>
                  <a:pt x="31587" y="11537"/>
                  <a:pt x="31396" y="11602"/>
                </a:cubicBezTo>
                <a:close/>
                <a:moveTo>
                  <a:pt x="33645" y="10718"/>
                </a:moveTo>
                <a:cubicBezTo>
                  <a:pt x="33343" y="10852"/>
                  <a:pt x="33444" y="11311"/>
                  <a:pt x="33783" y="11301"/>
                </a:cubicBezTo>
                <a:cubicBezTo>
                  <a:pt x="33823" y="11299"/>
                  <a:pt x="33859" y="11290"/>
                  <a:pt x="33894" y="11273"/>
                </a:cubicBezTo>
                <a:cubicBezTo>
                  <a:pt x="34083" y="11190"/>
                  <a:pt x="34269" y="11104"/>
                  <a:pt x="34456" y="11014"/>
                </a:cubicBezTo>
                <a:cubicBezTo>
                  <a:pt x="34756" y="10869"/>
                  <a:pt x="34642" y="10412"/>
                  <a:pt x="34299" y="10435"/>
                </a:cubicBezTo>
                <a:cubicBezTo>
                  <a:pt x="34261" y="10437"/>
                  <a:pt x="34225" y="10448"/>
                  <a:pt x="34192" y="10464"/>
                </a:cubicBezTo>
                <a:cubicBezTo>
                  <a:pt x="34010" y="10550"/>
                  <a:pt x="33827" y="10634"/>
                  <a:pt x="33645" y="10718"/>
                </a:cubicBezTo>
                <a:close/>
                <a:moveTo>
                  <a:pt x="35797" y="9626"/>
                </a:moveTo>
                <a:cubicBezTo>
                  <a:pt x="35510" y="9790"/>
                  <a:pt x="35651" y="10238"/>
                  <a:pt x="35996" y="10194"/>
                </a:cubicBezTo>
                <a:cubicBezTo>
                  <a:pt x="36034" y="10188"/>
                  <a:pt x="36070" y="10175"/>
                  <a:pt x="36101" y="10156"/>
                </a:cubicBezTo>
                <a:cubicBezTo>
                  <a:pt x="36279" y="10054"/>
                  <a:pt x="36459" y="9951"/>
                  <a:pt x="36636" y="9842"/>
                </a:cubicBezTo>
                <a:cubicBezTo>
                  <a:pt x="36776" y="9754"/>
                  <a:pt x="36820" y="9567"/>
                  <a:pt x="36732" y="9425"/>
                </a:cubicBezTo>
                <a:cubicBezTo>
                  <a:pt x="36646" y="9282"/>
                  <a:pt x="36459" y="9236"/>
                  <a:pt x="36317" y="9320"/>
                </a:cubicBezTo>
                <a:cubicBezTo>
                  <a:pt x="36145" y="9425"/>
                  <a:pt x="35971" y="9526"/>
                  <a:pt x="35797" y="9626"/>
                </a:cubicBezTo>
                <a:close/>
                <a:moveTo>
                  <a:pt x="37824" y="8325"/>
                </a:moveTo>
                <a:cubicBezTo>
                  <a:pt x="37558" y="8520"/>
                  <a:pt x="37744" y="8945"/>
                  <a:pt x="38079" y="8868"/>
                </a:cubicBezTo>
                <a:cubicBezTo>
                  <a:pt x="38117" y="8857"/>
                  <a:pt x="38153" y="8840"/>
                  <a:pt x="38184" y="8817"/>
                </a:cubicBezTo>
                <a:cubicBezTo>
                  <a:pt x="38350" y="8696"/>
                  <a:pt x="38515" y="8574"/>
                  <a:pt x="38681" y="8448"/>
                </a:cubicBezTo>
                <a:cubicBezTo>
                  <a:pt x="38893" y="8283"/>
                  <a:pt x="38800" y="7939"/>
                  <a:pt x="38534" y="7903"/>
                </a:cubicBezTo>
                <a:cubicBezTo>
                  <a:pt x="38452" y="7893"/>
                  <a:pt x="38371" y="7914"/>
                  <a:pt x="38308" y="7964"/>
                </a:cubicBezTo>
                <a:cubicBezTo>
                  <a:pt x="38147" y="8088"/>
                  <a:pt x="37985" y="8207"/>
                  <a:pt x="37824" y="8325"/>
                </a:cubicBezTo>
                <a:close/>
                <a:moveTo>
                  <a:pt x="39683" y="6801"/>
                </a:moveTo>
                <a:cubicBezTo>
                  <a:pt x="39561" y="6916"/>
                  <a:pt x="39555" y="7109"/>
                  <a:pt x="39670" y="7233"/>
                </a:cubicBezTo>
                <a:cubicBezTo>
                  <a:pt x="39785" y="7356"/>
                  <a:pt x="39980" y="7363"/>
                  <a:pt x="40102" y="7245"/>
                </a:cubicBezTo>
                <a:cubicBezTo>
                  <a:pt x="40255" y="7105"/>
                  <a:pt x="40406" y="6960"/>
                  <a:pt x="40552" y="6814"/>
                </a:cubicBezTo>
                <a:cubicBezTo>
                  <a:pt x="40666" y="6694"/>
                  <a:pt x="40663" y="6504"/>
                  <a:pt x="40544" y="6386"/>
                </a:cubicBezTo>
                <a:cubicBezTo>
                  <a:pt x="40427" y="6271"/>
                  <a:pt x="40236" y="6269"/>
                  <a:pt x="40117" y="6384"/>
                </a:cubicBezTo>
                <a:cubicBezTo>
                  <a:pt x="39976" y="6527"/>
                  <a:pt x="39831" y="6665"/>
                  <a:pt x="39685" y="6799"/>
                </a:cubicBezTo>
                <a:close/>
                <a:moveTo>
                  <a:pt x="41326" y="5051"/>
                </a:moveTo>
                <a:cubicBezTo>
                  <a:pt x="41219" y="5181"/>
                  <a:pt x="41240" y="5374"/>
                  <a:pt x="41370" y="5481"/>
                </a:cubicBezTo>
                <a:cubicBezTo>
                  <a:pt x="41502" y="5586"/>
                  <a:pt x="41695" y="5567"/>
                  <a:pt x="41799" y="5435"/>
                </a:cubicBezTo>
                <a:cubicBezTo>
                  <a:pt x="41931" y="5273"/>
                  <a:pt x="42059" y="5110"/>
                  <a:pt x="42183" y="4942"/>
                </a:cubicBezTo>
                <a:cubicBezTo>
                  <a:pt x="42388" y="4661"/>
                  <a:pt x="42040" y="4311"/>
                  <a:pt x="41757" y="4515"/>
                </a:cubicBezTo>
                <a:cubicBezTo>
                  <a:pt x="41732" y="4531"/>
                  <a:pt x="41711" y="4555"/>
                  <a:pt x="41692" y="4580"/>
                </a:cubicBezTo>
                <a:cubicBezTo>
                  <a:pt x="41573" y="4739"/>
                  <a:pt x="41449" y="4896"/>
                  <a:pt x="41326" y="5051"/>
                </a:cubicBezTo>
                <a:close/>
                <a:moveTo>
                  <a:pt x="42686" y="3081"/>
                </a:moveTo>
                <a:cubicBezTo>
                  <a:pt x="42518" y="3370"/>
                  <a:pt x="42874" y="3683"/>
                  <a:pt x="43143" y="3469"/>
                </a:cubicBezTo>
                <a:cubicBezTo>
                  <a:pt x="43172" y="3448"/>
                  <a:pt x="43195" y="3419"/>
                  <a:pt x="43214" y="3387"/>
                </a:cubicBezTo>
                <a:lnTo>
                  <a:pt x="43287" y="3257"/>
                </a:lnTo>
                <a:lnTo>
                  <a:pt x="43424" y="3014"/>
                </a:lnTo>
                <a:lnTo>
                  <a:pt x="43516" y="2840"/>
                </a:lnTo>
                <a:cubicBezTo>
                  <a:pt x="43673" y="2534"/>
                  <a:pt x="43281" y="2232"/>
                  <a:pt x="43023" y="2490"/>
                </a:cubicBezTo>
                <a:cubicBezTo>
                  <a:pt x="43004" y="2511"/>
                  <a:pt x="42988" y="2534"/>
                  <a:pt x="42973" y="2559"/>
                </a:cubicBezTo>
                <a:lnTo>
                  <a:pt x="42887" y="2723"/>
                </a:lnTo>
                <a:lnTo>
                  <a:pt x="42757" y="295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6"/>
          <p:cNvSpPr/>
          <p:nvPr/>
        </p:nvSpPr>
        <p:spPr>
          <a:xfrm>
            <a:off x="2236463" y="4374808"/>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6"/>
          <p:cNvSpPr/>
          <p:nvPr/>
        </p:nvSpPr>
        <p:spPr>
          <a:xfrm rot="1833251" flipH="1">
            <a:off x="354747" y="3617896"/>
            <a:ext cx="118422" cy="118464"/>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6"/>
          <p:cNvSpPr/>
          <p:nvPr/>
        </p:nvSpPr>
        <p:spPr>
          <a:xfrm rot="1833251" flipH="1">
            <a:off x="8181497" y="2907934"/>
            <a:ext cx="118422" cy="118464"/>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6"/>
          <p:cNvSpPr/>
          <p:nvPr/>
        </p:nvSpPr>
        <p:spPr>
          <a:xfrm>
            <a:off x="6604179" y="2390059"/>
            <a:ext cx="485025" cy="363425"/>
          </a:xfrm>
          <a:custGeom>
            <a:avLst/>
            <a:gdLst/>
            <a:ahLst/>
            <a:cxnLst/>
            <a:rect l="l" t="t" r="r" b="b"/>
            <a:pathLst>
              <a:path w="19401" h="14537" extrusionOk="0">
                <a:moveTo>
                  <a:pt x="10940" y="280"/>
                </a:moveTo>
                <a:cubicBezTo>
                  <a:pt x="15402" y="787"/>
                  <a:pt x="18256" y="3469"/>
                  <a:pt x="19088" y="7847"/>
                </a:cubicBezTo>
                <a:cubicBezTo>
                  <a:pt x="19363" y="9295"/>
                  <a:pt x="19400" y="10907"/>
                  <a:pt x="19157" y="12366"/>
                </a:cubicBezTo>
                <a:cubicBezTo>
                  <a:pt x="19092" y="12755"/>
                  <a:pt x="18770" y="14537"/>
                  <a:pt x="18112" y="14384"/>
                </a:cubicBezTo>
                <a:cubicBezTo>
                  <a:pt x="16619" y="14032"/>
                  <a:pt x="15136" y="13562"/>
                  <a:pt x="13685" y="13061"/>
                </a:cubicBezTo>
                <a:cubicBezTo>
                  <a:pt x="12051" y="12498"/>
                  <a:pt x="10431" y="11879"/>
                  <a:pt x="8823" y="11242"/>
                </a:cubicBezTo>
                <a:cubicBezTo>
                  <a:pt x="5986" y="10113"/>
                  <a:pt x="3182" y="8904"/>
                  <a:pt x="361" y="7740"/>
                </a:cubicBezTo>
                <a:cubicBezTo>
                  <a:pt x="126" y="7648"/>
                  <a:pt x="0" y="7376"/>
                  <a:pt x="145" y="7152"/>
                </a:cubicBezTo>
                <a:cubicBezTo>
                  <a:pt x="526" y="6563"/>
                  <a:pt x="914" y="5978"/>
                  <a:pt x="1331" y="5410"/>
                </a:cubicBezTo>
                <a:cubicBezTo>
                  <a:pt x="1874" y="4670"/>
                  <a:pt x="2461" y="3972"/>
                  <a:pt x="3073" y="3289"/>
                </a:cubicBezTo>
                <a:cubicBezTo>
                  <a:pt x="5193" y="917"/>
                  <a:pt x="7794" y="1"/>
                  <a:pt x="10942" y="280"/>
                </a:cubicBezTo>
                <a:close/>
                <a:moveTo>
                  <a:pt x="6656" y="1600"/>
                </a:moveTo>
                <a:cubicBezTo>
                  <a:pt x="5854" y="1898"/>
                  <a:pt x="5114" y="2331"/>
                  <a:pt x="4498" y="2927"/>
                </a:cubicBezTo>
                <a:cubicBezTo>
                  <a:pt x="4540" y="2989"/>
                  <a:pt x="4584" y="3050"/>
                  <a:pt x="4634" y="3107"/>
                </a:cubicBezTo>
                <a:cubicBezTo>
                  <a:pt x="5152" y="3515"/>
                  <a:pt x="4598" y="4088"/>
                  <a:pt x="4087" y="3687"/>
                </a:cubicBezTo>
                <a:cubicBezTo>
                  <a:pt x="4081" y="3681"/>
                  <a:pt x="4074" y="3675"/>
                  <a:pt x="4068" y="3668"/>
                </a:cubicBezTo>
                <a:cubicBezTo>
                  <a:pt x="4022" y="3620"/>
                  <a:pt x="3976" y="3574"/>
                  <a:pt x="3928" y="3528"/>
                </a:cubicBezTo>
                <a:cubicBezTo>
                  <a:pt x="3502" y="3989"/>
                  <a:pt x="3091" y="4465"/>
                  <a:pt x="2693" y="4953"/>
                </a:cubicBezTo>
                <a:cubicBezTo>
                  <a:pt x="2804" y="5037"/>
                  <a:pt x="2924" y="5114"/>
                  <a:pt x="3047" y="5179"/>
                </a:cubicBezTo>
                <a:cubicBezTo>
                  <a:pt x="3161" y="5236"/>
                  <a:pt x="3238" y="5345"/>
                  <a:pt x="3251" y="5471"/>
                </a:cubicBezTo>
                <a:cubicBezTo>
                  <a:pt x="3286" y="5785"/>
                  <a:pt x="2951" y="6028"/>
                  <a:pt x="2660" y="5877"/>
                </a:cubicBezTo>
                <a:cubicBezTo>
                  <a:pt x="2507" y="5796"/>
                  <a:pt x="2362" y="5701"/>
                  <a:pt x="2224" y="5596"/>
                </a:cubicBezTo>
                <a:cubicBezTo>
                  <a:pt x="1974" y="5949"/>
                  <a:pt x="1710" y="6288"/>
                  <a:pt x="1442" y="6628"/>
                </a:cubicBezTo>
                <a:cubicBezTo>
                  <a:pt x="1392" y="6688"/>
                  <a:pt x="1186" y="6940"/>
                  <a:pt x="1128" y="7053"/>
                </a:cubicBezTo>
                <a:cubicBezTo>
                  <a:pt x="1455" y="7340"/>
                  <a:pt x="3496" y="8147"/>
                  <a:pt x="3833" y="8281"/>
                </a:cubicBezTo>
                <a:cubicBezTo>
                  <a:pt x="5694" y="9015"/>
                  <a:pt x="7583" y="9700"/>
                  <a:pt x="9467" y="10371"/>
                </a:cubicBezTo>
                <a:cubicBezTo>
                  <a:pt x="11317" y="11031"/>
                  <a:pt x="13172" y="11680"/>
                  <a:pt x="15033" y="12315"/>
                </a:cubicBezTo>
                <a:cubicBezTo>
                  <a:pt x="15976" y="12638"/>
                  <a:pt x="16923" y="12969"/>
                  <a:pt x="17871" y="13275"/>
                </a:cubicBezTo>
                <a:cubicBezTo>
                  <a:pt x="18034" y="12804"/>
                  <a:pt x="18160" y="12320"/>
                  <a:pt x="18252" y="11827"/>
                </a:cubicBezTo>
                <a:cubicBezTo>
                  <a:pt x="18105" y="11722"/>
                  <a:pt x="17959" y="11617"/>
                  <a:pt x="17799" y="11534"/>
                </a:cubicBezTo>
                <a:cubicBezTo>
                  <a:pt x="17686" y="11479"/>
                  <a:pt x="17609" y="11368"/>
                  <a:pt x="17596" y="11244"/>
                </a:cubicBezTo>
                <a:cubicBezTo>
                  <a:pt x="17560" y="10930"/>
                  <a:pt x="17896" y="10685"/>
                  <a:pt x="18187" y="10838"/>
                </a:cubicBezTo>
                <a:cubicBezTo>
                  <a:pt x="18252" y="10871"/>
                  <a:pt x="18315" y="10909"/>
                  <a:pt x="18378" y="10949"/>
                </a:cubicBezTo>
                <a:cubicBezTo>
                  <a:pt x="18438" y="10329"/>
                  <a:pt x="18447" y="9706"/>
                  <a:pt x="18403" y="9086"/>
                </a:cubicBezTo>
                <a:cubicBezTo>
                  <a:pt x="18212" y="9044"/>
                  <a:pt x="18019" y="9004"/>
                  <a:pt x="17826" y="8998"/>
                </a:cubicBezTo>
                <a:cubicBezTo>
                  <a:pt x="17307" y="8987"/>
                  <a:pt x="17315" y="8189"/>
                  <a:pt x="17835" y="8201"/>
                </a:cubicBezTo>
                <a:cubicBezTo>
                  <a:pt x="17994" y="8206"/>
                  <a:pt x="18156" y="8225"/>
                  <a:pt x="18311" y="8256"/>
                </a:cubicBezTo>
                <a:cubicBezTo>
                  <a:pt x="18214" y="7592"/>
                  <a:pt x="18051" y="6938"/>
                  <a:pt x="17822" y="6305"/>
                </a:cubicBezTo>
                <a:cubicBezTo>
                  <a:pt x="17726" y="6351"/>
                  <a:pt x="17625" y="6389"/>
                  <a:pt x="17521" y="6418"/>
                </a:cubicBezTo>
                <a:cubicBezTo>
                  <a:pt x="17324" y="6468"/>
                  <a:pt x="17116" y="6422"/>
                  <a:pt x="17007" y="6236"/>
                </a:cubicBezTo>
                <a:cubicBezTo>
                  <a:pt x="17003" y="6229"/>
                  <a:pt x="16999" y="6221"/>
                  <a:pt x="16997" y="6215"/>
                </a:cubicBezTo>
                <a:cubicBezTo>
                  <a:pt x="16848" y="5865"/>
                  <a:pt x="17236" y="5676"/>
                  <a:pt x="17491" y="5584"/>
                </a:cubicBezTo>
                <a:lnTo>
                  <a:pt x="17523" y="5569"/>
                </a:lnTo>
                <a:cubicBezTo>
                  <a:pt x="17181" y="4819"/>
                  <a:pt x="16730" y="4123"/>
                  <a:pt x="16183" y="3505"/>
                </a:cubicBezTo>
                <a:cubicBezTo>
                  <a:pt x="16062" y="3576"/>
                  <a:pt x="15949" y="3664"/>
                  <a:pt x="15848" y="3765"/>
                </a:cubicBezTo>
                <a:cubicBezTo>
                  <a:pt x="15477" y="4127"/>
                  <a:pt x="14918" y="3562"/>
                  <a:pt x="15286" y="3199"/>
                </a:cubicBezTo>
                <a:cubicBezTo>
                  <a:pt x="15387" y="3100"/>
                  <a:pt x="15496" y="3010"/>
                  <a:pt x="15611" y="2931"/>
                </a:cubicBezTo>
                <a:cubicBezTo>
                  <a:pt x="14880" y="2273"/>
                  <a:pt x="14019" y="1776"/>
                  <a:pt x="13084" y="1476"/>
                </a:cubicBezTo>
                <a:cubicBezTo>
                  <a:pt x="12902" y="1753"/>
                  <a:pt x="12570" y="2168"/>
                  <a:pt x="12283" y="2088"/>
                </a:cubicBezTo>
                <a:cubicBezTo>
                  <a:pt x="12074" y="2030"/>
                  <a:pt x="11925" y="1789"/>
                  <a:pt x="12011" y="1577"/>
                </a:cubicBezTo>
                <a:cubicBezTo>
                  <a:pt x="12057" y="1464"/>
                  <a:pt x="12105" y="1353"/>
                  <a:pt x="12160" y="1244"/>
                </a:cubicBezTo>
                <a:cubicBezTo>
                  <a:pt x="12132" y="1237"/>
                  <a:pt x="12109" y="1233"/>
                  <a:pt x="12084" y="1229"/>
                </a:cubicBezTo>
                <a:cubicBezTo>
                  <a:pt x="11512" y="1128"/>
                  <a:pt x="10932" y="1070"/>
                  <a:pt x="10351" y="1051"/>
                </a:cubicBezTo>
                <a:cubicBezTo>
                  <a:pt x="10309" y="1158"/>
                  <a:pt x="10271" y="1265"/>
                  <a:pt x="10242" y="1376"/>
                </a:cubicBezTo>
                <a:cubicBezTo>
                  <a:pt x="10110" y="1877"/>
                  <a:pt x="9339" y="1673"/>
                  <a:pt x="9471" y="1168"/>
                </a:cubicBezTo>
                <a:cubicBezTo>
                  <a:pt x="9481" y="1130"/>
                  <a:pt x="9492" y="1093"/>
                  <a:pt x="9504" y="1055"/>
                </a:cubicBezTo>
                <a:cubicBezTo>
                  <a:pt x="8811" y="1080"/>
                  <a:pt x="8123" y="1179"/>
                  <a:pt x="7451" y="1348"/>
                </a:cubicBezTo>
                <a:cubicBezTo>
                  <a:pt x="7444" y="1501"/>
                  <a:pt x="7455" y="1659"/>
                  <a:pt x="7455" y="1812"/>
                </a:cubicBezTo>
                <a:cubicBezTo>
                  <a:pt x="7455" y="2329"/>
                  <a:pt x="6656" y="2329"/>
                  <a:pt x="6656" y="1812"/>
                </a:cubicBezTo>
                <a:cubicBezTo>
                  <a:pt x="6656" y="1740"/>
                  <a:pt x="6656" y="1669"/>
                  <a:pt x="6654" y="1598"/>
                </a:cubicBezTo>
                <a:close/>
                <a:moveTo>
                  <a:pt x="9695" y="7491"/>
                </a:moveTo>
                <a:cubicBezTo>
                  <a:pt x="9695" y="7489"/>
                  <a:pt x="9697" y="7487"/>
                  <a:pt x="9699" y="7485"/>
                </a:cubicBezTo>
                <a:cubicBezTo>
                  <a:pt x="10053" y="7051"/>
                  <a:pt x="11692" y="3388"/>
                  <a:pt x="11709" y="2891"/>
                </a:cubicBezTo>
                <a:cubicBezTo>
                  <a:pt x="11717" y="2662"/>
                  <a:pt x="11663" y="2436"/>
                  <a:pt x="11500" y="2266"/>
                </a:cubicBezTo>
                <a:cubicBezTo>
                  <a:pt x="11047" y="1803"/>
                  <a:pt x="10022" y="2044"/>
                  <a:pt x="9479" y="2199"/>
                </a:cubicBezTo>
                <a:cubicBezTo>
                  <a:pt x="8934" y="2354"/>
                  <a:pt x="8312" y="2585"/>
                  <a:pt x="7801" y="2841"/>
                </a:cubicBezTo>
                <a:cubicBezTo>
                  <a:pt x="6956" y="3264"/>
                  <a:pt x="4309" y="4500"/>
                  <a:pt x="4418" y="5615"/>
                </a:cubicBezTo>
                <a:cubicBezTo>
                  <a:pt x="4437" y="5806"/>
                  <a:pt x="4529" y="5967"/>
                  <a:pt x="4667" y="6102"/>
                </a:cubicBezTo>
                <a:cubicBezTo>
                  <a:pt x="4670" y="6104"/>
                  <a:pt x="4674" y="6108"/>
                  <a:pt x="4678" y="6110"/>
                </a:cubicBezTo>
                <a:cubicBezTo>
                  <a:pt x="4871" y="6271"/>
                  <a:pt x="5286" y="6460"/>
                  <a:pt x="5516" y="6569"/>
                </a:cubicBezTo>
                <a:cubicBezTo>
                  <a:pt x="5990" y="6793"/>
                  <a:pt x="6478" y="6999"/>
                  <a:pt x="6971" y="7183"/>
                </a:cubicBezTo>
                <a:cubicBezTo>
                  <a:pt x="7509" y="7382"/>
                  <a:pt x="9226" y="8021"/>
                  <a:pt x="9693" y="7491"/>
                </a:cubicBezTo>
                <a:close/>
                <a:moveTo>
                  <a:pt x="15999" y="9966"/>
                </a:moveTo>
                <a:cubicBezTo>
                  <a:pt x="16431" y="8929"/>
                  <a:pt x="16110" y="7175"/>
                  <a:pt x="15775" y="6143"/>
                </a:cubicBezTo>
                <a:cubicBezTo>
                  <a:pt x="15523" y="5366"/>
                  <a:pt x="15140" y="4555"/>
                  <a:pt x="14607" y="3930"/>
                </a:cubicBezTo>
                <a:cubicBezTo>
                  <a:pt x="14182" y="3434"/>
                  <a:pt x="13061" y="2218"/>
                  <a:pt x="12332" y="2478"/>
                </a:cubicBezTo>
                <a:cubicBezTo>
                  <a:pt x="12103" y="2560"/>
                  <a:pt x="11971" y="2757"/>
                  <a:pt x="11898" y="2977"/>
                </a:cubicBezTo>
                <a:cubicBezTo>
                  <a:pt x="11481" y="4213"/>
                  <a:pt x="10911" y="5395"/>
                  <a:pt x="10391" y="6590"/>
                </a:cubicBezTo>
                <a:cubicBezTo>
                  <a:pt x="10148" y="7149"/>
                  <a:pt x="9953" y="7717"/>
                  <a:pt x="10584" y="8109"/>
                </a:cubicBezTo>
                <a:cubicBezTo>
                  <a:pt x="10839" y="8266"/>
                  <a:pt x="11254" y="8419"/>
                  <a:pt x="11535" y="8535"/>
                </a:cubicBezTo>
                <a:cubicBezTo>
                  <a:pt x="12065" y="8748"/>
                  <a:pt x="12602" y="8954"/>
                  <a:pt x="13138" y="9155"/>
                </a:cubicBezTo>
                <a:cubicBezTo>
                  <a:pt x="13736" y="9379"/>
                  <a:pt x="14335" y="9599"/>
                  <a:pt x="14939" y="9809"/>
                </a:cubicBezTo>
                <a:cubicBezTo>
                  <a:pt x="15138" y="9878"/>
                  <a:pt x="15339" y="9949"/>
                  <a:pt x="15540" y="10012"/>
                </a:cubicBezTo>
                <a:cubicBezTo>
                  <a:pt x="15674" y="10054"/>
                  <a:pt x="15917" y="10159"/>
                  <a:pt x="15999" y="9966"/>
                </a:cubicBezTo>
                <a:close/>
                <a:moveTo>
                  <a:pt x="5548" y="5387"/>
                </a:moveTo>
                <a:cubicBezTo>
                  <a:pt x="5759" y="5464"/>
                  <a:pt x="5971" y="5563"/>
                  <a:pt x="6164" y="5651"/>
                </a:cubicBezTo>
                <a:cubicBezTo>
                  <a:pt x="6526" y="5817"/>
                  <a:pt x="6887" y="5988"/>
                  <a:pt x="7251" y="6146"/>
                </a:cubicBezTo>
                <a:cubicBezTo>
                  <a:pt x="7692" y="6336"/>
                  <a:pt x="8197" y="6540"/>
                  <a:pt x="8672" y="6613"/>
                </a:cubicBezTo>
                <a:cubicBezTo>
                  <a:pt x="9326" y="6718"/>
                  <a:pt x="9951" y="5244"/>
                  <a:pt x="10131" y="4785"/>
                </a:cubicBezTo>
                <a:cubicBezTo>
                  <a:pt x="10345" y="4245"/>
                  <a:pt x="10517" y="3687"/>
                  <a:pt x="10647" y="3119"/>
                </a:cubicBezTo>
                <a:cubicBezTo>
                  <a:pt x="10661" y="3044"/>
                  <a:pt x="10691" y="2885"/>
                  <a:pt x="10640" y="2818"/>
                </a:cubicBezTo>
                <a:cubicBezTo>
                  <a:pt x="10559" y="2706"/>
                  <a:pt x="10181" y="2803"/>
                  <a:pt x="10083" y="2832"/>
                </a:cubicBezTo>
                <a:cubicBezTo>
                  <a:pt x="9442" y="3015"/>
                  <a:pt x="8794" y="3312"/>
                  <a:pt x="8203" y="3622"/>
                </a:cubicBezTo>
                <a:cubicBezTo>
                  <a:pt x="7549" y="3962"/>
                  <a:pt x="6920" y="4345"/>
                  <a:pt x="6319" y="4771"/>
                </a:cubicBezTo>
                <a:cubicBezTo>
                  <a:pt x="6174" y="4873"/>
                  <a:pt x="5772" y="5165"/>
                  <a:pt x="5548" y="5387"/>
                </a:cubicBezTo>
                <a:close/>
                <a:moveTo>
                  <a:pt x="15330" y="8992"/>
                </a:moveTo>
                <a:cubicBezTo>
                  <a:pt x="15565" y="6644"/>
                  <a:pt x="14872" y="4725"/>
                  <a:pt x="12793" y="3484"/>
                </a:cubicBezTo>
                <a:cubicBezTo>
                  <a:pt x="12382" y="4146"/>
                  <a:pt x="12038" y="4897"/>
                  <a:pt x="11715" y="5599"/>
                </a:cubicBezTo>
                <a:cubicBezTo>
                  <a:pt x="11577" y="5900"/>
                  <a:pt x="11441" y="6202"/>
                  <a:pt x="11303" y="6502"/>
                </a:cubicBezTo>
                <a:cubicBezTo>
                  <a:pt x="11265" y="6584"/>
                  <a:pt x="11225" y="6665"/>
                  <a:pt x="11183" y="6747"/>
                </a:cubicBezTo>
                <a:cubicBezTo>
                  <a:pt x="11110" y="6892"/>
                  <a:pt x="10961" y="7181"/>
                  <a:pt x="11005" y="7346"/>
                </a:cubicBezTo>
                <a:cubicBezTo>
                  <a:pt x="11030" y="7439"/>
                  <a:pt x="11116" y="7495"/>
                  <a:pt x="11198" y="7533"/>
                </a:cubicBezTo>
                <a:cubicBezTo>
                  <a:pt x="12526" y="8147"/>
                  <a:pt x="13910" y="8635"/>
                  <a:pt x="15330" y="899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6"/>
          <p:cNvSpPr/>
          <p:nvPr/>
        </p:nvSpPr>
        <p:spPr>
          <a:xfrm>
            <a:off x="7029663" y="1730433"/>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27290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ly title 1">
  <p:cSld name="Only title 1">
    <p:bg>
      <p:bgPr>
        <a:blipFill>
          <a:blip r:embed="rId2">
            <a:alphaModFix/>
          </a:blip>
          <a:stretch>
            <a:fillRect/>
          </a:stretch>
        </a:blipFill>
        <a:effectLst/>
      </p:bgPr>
    </p:bg>
    <p:spTree>
      <p:nvGrpSpPr>
        <p:cNvPr id="1" name="Shape 743"/>
        <p:cNvGrpSpPr/>
        <p:nvPr/>
      </p:nvGrpSpPr>
      <p:grpSpPr>
        <a:xfrm>
          <a:off x="0" y="0"/>
          <a:ext cx="0" cy="0"/>
          <a:chOff x="0" y="0"/>
          <a:chExt cx="0" cy="0"/>
        </a:xfrm>
      </p:grpSpPr>
      <p:sp>
        <p:nvSpPr>
          <p:cNvPr id="744" name="Google Shape;744;p38"/>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45" name="Google Shape;745;p38"/>
          <p:cNvSpPr/>
          <p:nvPr/>
        </p:nvSpPr>
        <p:spPr>
          <a:xfrm rot="5400000">
            <a:off x="6966230" y="292252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8"/>
          <p:cNvSpPr/>
          <p:nvPr/>
        </p:nvSpPr>
        <p:spPr>
          <a:xfrm rot="-5400000">
            <a:off x="-502916" y="4196210"/>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8"/>
          <p:cNvSpPr/>
          <p:nvPr/>
        </p:nvSpPr>
        <p:spPr>
          <a:xfrm rot="2469294" flipH="1">
            <a:off x="316114" y="3751333"/>
            <a:ext cx="117371" cy="11741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8"/>
          <p:cNvSpPr/>
          <p:nvPr/>
        </p:nvSpPr>
        <p:spPr>
          <a:xfrm rot="2469228" flipH="1">
            <a:off x="411412" y="3600961"/>
            <a:ext cx="89522" cy="89552"/>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8"/>
          <p:cNvSpPr/>
          <p:nvPr/>
        </p:nvSpPr>
        <p:spPr>
          <a:xfrm rot="2469331" flipH="1">
            <a:off x="6213157" y="4570218"/>
            <a:ext cx="228180" cy="22825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0" name="Google Shape;750;p38"/>
          <p:cNvGrpSpPr/>
          <p:nvPr/>
        </p:nvGrpSpPr>
        <p:grpSpPr>
          <a:xfrm rot="5770333" flipH="1">
            <a:off x="8263990" y="384985"/>
            <a:ext cx="306762" cy="476338"/>
            <a:chOff x="4452729" y="352000"/>
            <a:chExt cx="225596" cy="350302"/>
          </a:xfrm>
        </p:grpSpPr>
        <p:sp>
          <p:nvSpPr>
            <p:cNvPr id="751" name="Google Shape;751;p3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59391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Main point">
  <p:cSld name="1_Main point">
    <p:bg>
      <p:bgPr>
        <a:blipFill>
          <a:blip r:embed="rId2">
            <a:alphaModFix/>
          </a:blip>
          <a:stretch>
            <a:fillRect/>
          </a:stretch>
        </a:blipFill>
        <a:effectLst/>
      </p:bgPr>
    </p:bg>
    <p:spTree>
      <p:nvGrpSpPr>
        <p:cNvPr id="1" name="Shape 125"/>
        <p:cNvGrpSpPr/>
        <p:nvPr/>
      </p:nvGrpSpPr>
      <p:grpSpPr>
        <a:xfrm>
          <a:off x="0" y="0"/>
          <a:ext cx="0" cy="0"/>
          <a:chOff x="0" y="0"/>
          <a:chExt cx="0" cy="0"/>
        </a:xfrm>
      </p:grpSpPr>
      <p:sp>
        <p:nvSpPr>
          <p:cNvPr id="126" name="Google Shape;126;p8"/>
          <p:cNvSpPr txBox="1">
            <a:spLocks noGrp="1"/>
          </p:cNvSpPr>
          <p:nvPr>
            <p:ph type="title"/>
          </p:nvPr>
        </p:nvSpPr>
        <p:spPr>
          <a:xfrm flipH="1">
            <a:off x="1330050" y="1024638"/>
            <a:ext cx="6367800" cy="2954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27" name="Google Shape;127;p8"/>
          <p:cNvSpPr txBox="1">
            <a:spLocks noGrp="1"/>
          </p:cNvSpPr>
          <p:nvPr>
            <p:ph type="subTitle" idx="1"/>
          </p:nvPr>
        </p:nvSpPr>
        <p:spPr>
          <a:xfrm>
            <a:off x="2871000" y="3630375"/>
            <a:ext cx="3285900" cy="6315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28" name="Google Shape;128;p8"/>
          <p:cNvSpPr/>
          <p:nvPr/>
        </p:nvSpPr>
        <p:spPr>
          <a:xfrm rot="-5400000" flipH="1">
            <a:off x="7154175" y="-175568"/>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rot="5400000" flipH="1">
            <a:off x="512725" y="3280133"/>
            <a:ext cx="1114460" cy="2940081"/>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rot="-3143622">
            <a:off x="8426556" y="1595105"/>
            <a:ext cx="247401" cy="21810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rot="-3143597">
            <a:off x="2156226" y="4336009"/>
            <a:ext cx="258585" cy="228004"/>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9200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17"/>
        <p:cNvGrpSpPr/>
        <p:nvPr/>
      </p:nvGrpSpPr>
      <p:grpSpPr>
        <a:xfrm>
          <a:off x="0" y="0"/>
          <a:ext cx="0" cy="0"/>
          <a:chOff x="0" y="0"/>
          <a:chExt cx="0" cy="0"/>
        </a:xfrm>
      </p:grpSpPr>
      <p:pic>
        <p:nvPicPr>
          <p:cNvPr id="218" name="Google Shape;218;p7"/>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219" name="Google Shape;219;p7"/>
          <p:cNvGrpSpPr/>
          <p:nvPr/>
        </p:nvGrpSpPr>
        <p:grpSpPr>
          <a:xfrm rot="-900067" flipH="1">
            <a:off x="-1127461" y="923793"/>
            <a:ext cx="2356423" cy="1848998"/>
            <a:chOff x="-2415600" y="2986400"/>
            <a:chExt cx="1943075" cy="1524659"/>
          </a:xfrm>
        </p:grpSpPr>
        <p:sp>
          <p:nvSpPr>
            <p:cNvPr id="220" name="Google Shape;220;p7"/>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 name="Google Shape;224;p7"/>
            <p:cNvGrpSpPr/>
            <p:nvPr/>
          </p:nvGrpSpPr>
          <p:grpSpPr>
            <a:xfrm>
              <a:off x="-2218800" y="3088875"/>
              <a:ext cx="1598825" cy="1190475"/>
              <a:chOff x="-2218800" y="3088875"/>
              <a:chExt cx="1598825" cy="1190475"/>
            </a:xfrm>
          </p:grpSpPr>
          <p:sp>
            <p:nvSpPr>
              <p:cNvPr id="225" name="Google Shape;225;p7"/>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7" name="Google Shape;227;p7"/>
          <p:cNvGrpSpPr/>
          <p:nvPr/>
        </p:nvGrpSpPr>
        <p:grpSpPr>
          <a:xfrm rot="4282019">
            <a:off x="-297035" y="-349492"/>
            <a:ext cx="1827609" cy="1923725"/>
            <a:chOff x="1526600" y="450800"/>
            <a:chExt cx="4540675" cy="4779475"/>
          </a:xfrm>
        </p:grpSpPr>
        <p:sp>
          <p:nvSpPr>
            <p:cNvPr id="228" name="Google Shape;228;p7"/>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7"/>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7"/>
          <p:cNvGrpSpPr/>
          <p:nvPr/>
        </p:nvGrpSpPr>
        <p:grpSpPr>
          <a:xfrm rot="-9427094">
            <a:off x="7585426" y="-132955"/>
            <a:ext cx="2101974" cy="1676373"/>
            <a:chOff x="-874852" y="3661982"/>
            <a:chExt cx="2044303" cy="1580085"/>
          </a:xfrm>
        </p:grpSpPr>
        <p:grpSp>
          <p:nvGrpSpPr>
            <p:cNvPr id="237" name="Google Shape;237;p7"/>
            <p:cNvGrpSpPr/>
            <p:nvPr/>
          </p:nvGrpSpPr>
          <p:grpSpPr>
            <a:xfrm rot="5249857" flipH="1">
              <a:off x="48808" y="4095917"/>
              <a:ext cx="537972" cy="1681428"/>
              <a:chOff x="-1858600" y="2385325"/>
              <a:chExt cx="523125" cy="1635025"/>
            </a:xfrm>
          </p:grpSpPr>
          <p:sp>
            <p:nvSpPr>
              <p:cNvPr id="238" name="Google Shape;238;p7"/>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7"/>
            <p:cNvGrpSpPr/>
            <p:nvPr/>
          </p:nvGrpSpPr>
          <p:grpSpPr>
            <a:xfrm rot="5249857" flipH="1">
              <a:off x="-340747" y="3668895"/>
              <a:ext cx="1062060" cy="1858361"/>
              <a:chOff x="-1779100" y="2408800"/>
              <a:chExt cx="1032750" cy="1807075"/>
            </a:xfrm>
          </p:grpSpPr>
          <p:sp>
            <p:nvSpPr>
              <p:cNvPr id="243" name="Google Shape;243;p7"/>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 name="Google Shape;247;p7"/>
            <p:cNvGrpSpPr/>
            <p:nvPr/>
          </p:nvGrpSpPr>
          <p:grpSpPr>
            <a:xfrm rot="2700000" flipH="1">
              <a:off x="-365668" y="3606652"/>
              <a:ext cx="531184" cy="1660213"/>
              <a:chOff x="-1858600" y="2385325"/>
              <a:chExt cx="523125" cy="1635025"/>
            </a:xfrm>
          </p:grpSpPr>
          <p:sp>
            <p:nvSpPr>
              <p:cNvPr id="248" name="Google Shape;248;p7"/>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2" name="Google Shape;252;p7"/>
          <p:cNvGrpSpPr/>
          <p:nvPr/>
        </p:nvGrpSpPr>
        <p:grpSpPr>
          <a:xfrm rot="-1800044">
            <a:off x="-619992" y="3576840"/>
            <a:ext cx="2171631" cy="2538121"/>
            <a:chOff x="-620005" y="3576935"/>
            <a:chExt cx="2171679" cy="2538176"/>
          </a:xfrm>
        </p:grpSpPr>
        <p:grpSp>
          <p:nvGrpSpPr>
            <p:cNvPr id="253" name="Google Shape;253;p7"/>
            <p:cNvGrpSpPr/>
            <p:nvPr/>
          </p:nvGrpSpPr>
          <p:grpSpPr>
            <a:xfrm>
              <a:off x="-201900" y="3576935"/>
              <a:ext cx="1753574" cy="2021128"/>
              <a:chOff x="26700" y="3424535"/>
              <a:chExt cx="1753574" cy="2021128"/>
            </a:xfrm>
          </p:grpSpPr>
          <p:sp>
            <p:nvSpPr>
              <p:cNvPr id="254" name="Google Shape;254;p7"/>
              <p:cNvSpPr/>
              <p:nvPr/>
            </p:nvSpPr>
            <p:spPr>
              <a:xfrm rot="1975425">
                <a:off x="400021" y="3635917"/>
                <a:ext cx="1005477" cy="1670681"/>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rot="1975425">
                <a:off x="444859" y="3545002"/>
                <a:ext cx="947673" cy="1706661"/>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rot="1975425">
                <a:off x="1237328" y="3770840"/>
                <a:ext cx="391613" cy="310479"/>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7"/>
              <p:cNvSpPr/>
              <p:nvPr/>
            </p:nvSpPr>
            <p:spPr>
              <a:xfrm rot="1975425">
                <a:off x="429721" y="3624270"/>
                <a:ext cx="773905" cy="1548323"/>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 name="Google Shape;258;p7"/>
            <p:cNvGrpSpPr/>
            <p:nvPr/>
          </p:nvGrpSpPr>
          <p:grpSpPr>
            <a:xfrm rot="273599">
              <a:off x="-543114" y="4033359"/>
              <a:ext cx="1893343" cy="2009669"/>
              <a:chOff x="-542965" y="4033501"/>
              <a:chExt cx="1893409" cy="2009739"/>
            </a:xfrm>
          </p:grpSpPr>
          <p:sp>
            <p:nvSpPr>
              <p:cNvPr id="259" name="Google Shape;259;p7"/>
              <p:cNvSpPr/>
              <p:nvPr/>
            </p:nvSpPr>
            <p:spPr>
              <a:xfrm rot="1975425">
                <a:off x="-199645" y="4301146"/>
                <a:ext cx="1233361" cy="152978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rot="1975425">
                <a:off x="-226313" y="4245828"/>
                <a:ext cx="1233335" cy="1529500"/>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rot="1975425">
                <a:off x="793900" y="4580211"/>
                <a:ext cx="453745" cy="22238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p:nvPr/>
            </p:nvSpPr>
            <p:spPr>
              <a:xfrm rot="1975425">
                <a:off x="-258319" y="4368161"/>
                <a:ext cx="1018897" cy="1310598"/>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3" name="Google Shape;263;p7"/>
          <p:cNvSpPr txBox="1">
            <a:spLocks noGrp="1"/>
          </p:cNvSpPr>
          <p:nvPr>
            <p:ph type="body" idx="1"/>
          </p:nvPr>
        </p:nvSpPr>
        <p:spPr>
          <a:xfrm>
            <a:off x="1966506" y="2026941"/>
            <a:ext cx="5211000" cy="19569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SzPts val="1400"/>
              <a:buAutoNum type="arabicPeriod"/>
              <a:defRPr/>
            </a:lvl1pPr>
            <a:lvl2pPr marL="914400" lvl="1" indent="-317500">
              <a:lnSpc>
                <a:spcPct val="100000"/>
              </a:lnSpc>
              <a:spcBef>
                <a:spcPts val="0"/>
              </a:spcBef>
              <a:spcAft>
                <a:spcPts val="0"/>
              </a:spcAft>
              <a:buSzPts val="1400"/>
              <a:buAutoNum type="alphaLcPeriod"/>
              <a:defRPr/>
            </a:lvl2pPr>
            <a:lvl3pPr marL="1371600" lvl="2" indent="-317500">
              <a:lnSpc>
                <a:spcPct val="100000"/>
              </a:lnSpc>
              <a:spcBef>
                <a:spcPts val="0"/>
              </a:spcBef>
              <a:spcAft>
                <a:spcPts val="0"/>
              </a:spcAft>
              <a:buSzPts val="1400"/>
              <a:buAutoNum type="romanLcPeriod"/>
              <a:defRPr/>
            </a:lvl3pPr>
            <a:lvl4pPr marL="1828800" lvl="3" indent="-317500">
              <a:lnSpc>
                <a:spcPct val="100000"/>
              </a:lnSpc>
              <a:spcBef>
                <a:spcPts val="0"/>
              </a:spcBef>
              <a:spcAft>
                <a:spcPts val="0"/>
              </a:spcAft>
              <a:buSzPts val="1400"/>
              <a:buAutoNum type="arabicPeriod"/>
              <a:defRPr/>
            </a:lvl4pPr>
            <a:lvl5pPr marL="2286000" lvl="4" indent="-317500">
              <a:lnSpc>
                <a:spcPct val="100000"/>
              </a:lnSpc>
              <a:spcBef>
                <a:spcPts val="0"/>
              </a:spcBef>
              <a:spcAft>
                <a:spcPts val="0"/>
              </a:spcAft>
              <a:buSzPts val="1400"/>
              <a:buAutoNum type="alphaLcPeriod"/>
              <a:defRPr/>
            </a:lvl5pPr>
            <a:lvl6pPr marL="2743200" lvl="5" indent="-317500">
              <a:lnSpc>
                <a:spcPct val="100000"/>
              </a:lnSpc>
              <a:spcBef>
                <a:spcPts val="0"/>
              </a:spcBef>
              <a:spcAft>
                <a:spcPts val="0"/>
              </a:spcAft>
              <a:buSzPts val="1400"/>
              <a:buAutoNum type="romanLcPeriod"/>
              <a:defRPr/>
            </a:lvl6pPr>
            <a:lvl7pPr marL="3200400" lvl="6" indent="-317500">
              <a:lnSpc>
                <a:spcPct val="100000"/>
              </a:lnSpc>
              <a:spcBef>
                <a:spcPts val="0"/>
              </a:spcBef>
              <a:spcAft>
                <a:spcPts val="0"/>
              </a:spcAft>
              <a:buSzPts val="1400"/>
              <a:buAutoNum type="arabicPeriod"/>
              <a:defRPr/>
            </a:lvl7pPr>
            <a:lvl8pPr marL="3657600" lvl="7" indent="-317500">
              <a:lnSpc>
                <a:spcPct val="100000"/>
              </a:lnSpc>
              <a:spcBef>
                <a:spcPts val="0"/>
              </a:spcBef>
              <a:spcAft>
                <a:spcPts val="0"/>
              </a:spcAft>
              <a:buSzPts val="1400"/>
              <a:buAutoNum type="alphaLcPeriod"/>
              <a:defRPr/>
            </a:lvl8pPr>
            <a:lvl9pPr marL="4114800" lvl="8" indent="-317500">
              <a:lnSpc>
                <a:spcPct val="100000"/>
              </a:lnSpc>
              <a:spcBef>
                <a:spcPts val="0"/>
              </a:spcBef>
              <a:spcAft>
                <a:spcPts val="0"/>
              </a:spcAft>
              <a:buSzPts val="1400"/>
              <a:buAutoNum type="romanLcPeriod"/>
              <a:defRPr/>
            </a:lvl9pPr>
          </a:lstStyle>
          <a:p>
            <a:endParaRPr/>
          </a:p>
        </p:txBody>
      </p:sp>
      <p:sp>
        <p:nvSpPr>
          <p:cNvPr id="264" name="Google Shape;264;p7"/>
          <p:cNvSpPr txBox="1">
            <a:spLocks noGrp="1"/>
          </p:cNvSpPr>
          <p:nvPr>
            <p:ph type="title"/>
          </p:nvPr>
        </p:nvSpPr>
        <p:spPr>
          <a:xfrm>
            <a:off x="2220450" y="969638"/>
            <a:ext cx="4703100" cy="32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2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grpSp>
        <p:nvGrpSpPr>
          <p:cNvPr id="265" name="Google Shape;265;p7"/>
          <p:cNvGrpSpPr/>
          <p:nvPr/>
        </p:nvGrpSpPr>
        <p:grpSpPr>
          <a:xfrm rot="8100000" flipH="1">
            <a:off x="7933746" y="2150142"/>
            <a:ext cx="1828197" cy="1924344"/>
            <a:chOff x="1526600" y="450800"/>
            <a:chExt cx="4540675" cy="4779475"/>
          </a:xfrm>
        </p:grpSpPr>
        <p:sp>
          <p:nvSpPr>
            <p:cNvPr id="266" name="Google Shape;266;p7"/>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7"/>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7"/>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7"/>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7"/>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4"/>
        <p:cNvGrpSpPr/>
        <p:nvPr/>
      </p:nvGrpSpPr>
      <p:grpSpPr>
        <a:xfrm>
          <a:off x="0" y="0"/>
          <a:ext cx="0" cy="0"/>
          <a:chOff x="0" y="0"/>
          <a:chExt cx="0" cy="0"/>
        </a:xfrm>
      </p:grpSpPr>
      <p:pic>
        <p:nvPicPr>
          <p:cNvPr id="275" name="Google Shape;275;p8"/>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276" name="Google Shape;276;p8"/>
          <p:cNvGrpSpPr/>
          <p:nvPr/>
        </p:nvGrpSpPr>
        <p:grpSpPr>
          <a:xfrm rot="-5400000">
            <a:off x="5929244" y="4196565"/>
            <a:ext cx="1864421" cy="1723531"/>
            <a:chOff x="-1181840" y="1435015"/>
            <a:chExt cx="1864421" cy="1723531"/>
          </a:xfrm>
        </p:grpSpPr>
        <p:sp>
          <p:nvSpPr>
            <p:cNvPr id="277" name="Google Shape;277;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8"/>
          <p:cNvGrpSpPr/>
          <p:nvPr/>
        </p:nvGrpSpPr>
        <p:grpSpPr>
          <a:xfrm rot="2207578">
            <a:off x="4703522" y="4075356"/>
            <a:ext cx="1540339" cy="2251730"/>
            <a:chOff x="-2055400" y="2385325"/>
            <a:chExt cx="1520600" cy="2222875"/>
          </a:xfrm>
        </p:grpSpPr>
        <p:grpSp>
          <p:nvGrpSpPr>
            <p:cNvPr id="282" name="Google Shape;282;p8"/>
            <p:cNvGrpSpPr/>
            <p:nvPr/>
          </p:nvGrpSpPr>
          <p:grpSpPr>
            <a:xfrm>
              <a:off x="-1858600" y="2385325"/>
              <a:ext cx="523125" cy="1635025"/>
              <a:chOff x="-1858600" y="2385325"/>
              <a:chExt cx="523125" cy="1635025"/>
            </a:xfrm>
          </p:grpSpPr>
          <p:sp>
            <p:nvSpPr>
              <p:cNvPr id="283" name="Google Shape;283;p8"/>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8"/>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8"/>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8"/>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 name="Google Shape;287;p8"/>
            <p:cNvGrpSpPr/>
            <p:nvPr/>
          </p:nvGrpSpPr>
          <p:grpSpPr>
            <a:xfrm>
              <a:off x="-1779100" y="2408800"/>
              <a:ext cx="1032750" cy="1807075"/>
              <a:chOff x="-1779100" y="2408800"/>
              <a:chExt cx="1032750" cy="1807075"/>
            </a:xfrm>
          </p:grpSpPr>
          <p:sp>
            <p:nvSpPr>
              <p:cNvPr id="288" name="Google Shape;288;p8"/>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8"/>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8"/>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8"/>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92;p8"/>
            <p:cNvGrpSpPr/>
            <p:nvPr/>
          </p:nvGrpSpPr>
          <p:grpSpPr>
            <a:xfrm>
              <a:off x="-2055400" y="3174000"/>
              <a:ext cx="1520600" cy="1434200"/>
              <a:chOff x="-2055400" y="3174000"/>
              <a:chExt cx="1520600" cy="1434200"/>
            </a:xfrm>
          </p:grpSpPr>
          <p:sp>
            <p:nvSpPr>
              <p:cNvPr id="293" name="Google Shape;293;p8"/>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8"/>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8"/>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 name="Google Shape;296;p8"/>
            <p:cNvSpPr/>
            <p:nvPr/>
          </p:nvSpPr>
          <p:spPr>
            <a:xfrm>
              <a:off x="-2054775" y="3375800"/>
              <a:ext cx="1243175" cy="1169575"/>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 name="Google Shape;297;p8"/>
          <p:cNvGrpSpPr/>
          <p:nvPr/>
        </p:nvGrpSpPr>
        <p:grpSpPr>
          <a:xfrm rot="4579839">
            <a:off x="7187388" y="-829101"/>
            <a:ext cx="1916506" cy="2062513"/>
            <a:chOff x="-700138" y="3808702"/>
            <a:chExt cx="1916655" cy="2062674"/>
          </a:xfrm>
        </p:grpSpPr>
        <p:sp>
          <p:nvSpPr>
            <p:cNvPr id="298" name="Google Shape;298;p8"/>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8"/>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8"/>
            <p:cNvSpPr/>
            <p:nvPr/>
          </p:nvSpPr>
          <p:spPr>
            <a:xfrm rot="-1128775">
              <a:off x="358644" y="5086771"/>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8"/>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8"/>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8"/>
            <p:cNvSpPr/>
            <p:nvPr/>
          </p:nvSpPr>
          <p:spPr>
            <a:xfrm rot="-1128775">
              <a:off x="-294085" y="4308425"/>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8"/>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rot="-1128677">
              <a:off x="394277" y="5550608"/>
              <a:ext cx="125012"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8"/>
          <p:cNvGrpSpPr/>
          <p:nvPr/>
        </p:nvGrpSpPr>
        <p:grpSpPr>
          <a:xfrm rot="8100000">
            <a:off x="4108867" y="-1140883"/>
            <a:ext cx="1540370" cy="2251775"/>
            <a:chOff x="-2055400" y="2385325"/>
            <a:chExt cx="1520600" cy="2222875"/>
          </a:xfrm>
        </p:grpSpPr>
        <p:grpSp>
          <p:nvGrpSpPr>
            <p:cNvPr id="308" name="Google Shape;308;p8"/>
            <p:cNvGrpSpPr/>
            <p:nvPr/>
          </p:nvGrpSpPr>
          <p:grpSpPr>
            <a:xfrm>
              <a:off x="-1858600" y="2385325"/>
              <a:ext cx="523125" cy="1635025"/>
              <a:chOff x="-1858600" y="2385325"/>
              <a:chExt cx="523125" cy="1635025"/>
            </a:xfrm>
          </p:grpSpPr>
          <p:sp>
            <p:nvSpPr>
              <p:cNvPr id="309" name="Google Shape;309;p8"/>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8"/>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8"/>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8"/>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8"/>
            <p:cNvGrpSpPr/>
            <p:nvPr/>
          </p:nvGrpSpPr>
          <p:grpSpPr>
            <a:xfrm>
              <a:off x="-1779100" y="2408800"/>
              <a:ext cx="1032750" cy="1807075"/>
              <a:chOff x="-1779100" y="2408800"/>
              <a:chExt cx="1032750" cy="1807075"/>
            </a:xfrm>
          </p:grpSpPr>
          <p:sp>
            <p:nvSpPr>
              <p:cNvPr id="314" name="Google Shape;314;p8"/>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8"/>
            <p:cNvGrpSpPr/>
            <p:nvPr/>
          </p:nvGrpSpPr>
          <p:grpSpPr>
            <a:xfrm>
              <a:off x="-2055400" y="3174000"/>
              <a:ext cx="1520600" cy="1434200"/>
              <a:chOff x="-2055400" y="3174000"/>
              <a:chExt cx="1520600" cy="1434200"/>
            </a:xfrm>
          </p:grpSpPr>
          <p:sp>
            <p:nvSpPr>
              <p:cNvPr id="319" name="Google Shape;319;p8"/>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8"/>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8"/>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2" name="Google Shape;322;p8"/>
            <p:cNvSpPr/>
            <p:nvPr/>
          </p:nvSpPr>
          <p:spPr>
            <a:xfrm>
              <a:off x="-2054775" y="3375800"/>
              <a:ext cx="1243175" cy="1169575"/>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 name="Google Shape;323;p8"/>
          <p:cNvGrpSpPr/>
          <p:nvPr/>
        </p:nvGrpSpPr>
        <p:grpSpPr>
          <a:xfrm rot="-618237" flipH="1">
            <a:off x="776441" y="4366572"/>
            <a:ext cx="2237788" cy="1755910"/>
            <a:chOff x="-2415600" y="2986400"/>
            <a:chExt cx="1943075" cy="1524659"/>
          </a:xfrm>
        </p:grpSpPr>
        <p:sp>
          <p:nvSpPr>
            <p:cNvPr id="324" name="Google Shape;324;p8"/>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8"/>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8"/>
            <p:cNvGrpSpPr/>
            <p:nvPr/>
          </p:nvGrpSpPr>
          <p:grpSpPr>
            <a:xfrm>
              <a:off x="-2218800" y="3088875"/>
              <a:ext cx="1598825" cy="1190475"/>
              <a:chOff x="-2218800" y="3088875"/>
              <a:chExt cx="1598825" cy="1190475"/>
            </a:xfrm>
          </p:grpSpPr>
          <p:sp>
            <p:nvSpPr>
              <p:cNvPr id="330" name="Google Shape;330;p8"/>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2" name="Google Shape;332;p8"/>
          <p:cNvGrpSpPr/>
          <p:nvPr/>
        </p:nvGrpSpPr>
        <p:grpSpPr>
          <a:xfrm>
            <a:off x="-867391" y="2039854"/>
            <a:ext cx="2384559" cy="2086245"/>
            <a:chOff x="-867391" y="2039854"/>
            <a:chExt cx="2384559" cy="2086245"/>
          </a:xfrm>
        </p:grpSpPr>
        <p:grpSp>
          <p:nvGrpSpPr>
            <p:cNvPr id="333" name="Google Shape;333;p8"/>
            <p:cNvGrpSpPr/>
            <p:nvPr/>
          </p:nvGrpSpPr>
          <p:grpSpPr>
            <a:xfrm rot="-10337279" flipH="1">
              <a:off x="-487925" y="2160875"/>
              <a:ext cx="1908935" cy="1561796"/>
              <a:chOff x="-586370" y="1929070"/>
              <a:chExt cx="1908848" cy="1561725"/>
            </a:xfrm>
          </p:grpSpPr>
          <p:sp>
            <p:nvSpPr>
              <p:cNvPr id="334" name="Google Shape;334;p8"/>
              <p:cNvSpPr/>
              <p:nvPr/>
            </p:nvSpPr>
            <p:spPr>
              <a:xfrm rot="7018065">
                <a:off x="-142978" y="1921291"/>
                <a:ext cx="949275" cy="1577284"/>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8"/>
              <p:cNvSpPr/>
              <p:nvPr/>
            </p:nvSpPr>
            <p:spPr>
              <a:xfrm rot="7018065">
                <a:off x="-45665" y="1912137"/>
                <a:ext cx="894703" cy="1611253"/>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8"/>
              <p:cNvSpPr/>
              <p:nvPr/>
            </p:nvSpPr>
            <p:spPr>
              <a:xfrm rot="7018065">
                <a:off x="710586" y="3008131"/>
                <a:ext cx="369724" cy="293122"/>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8"/>
              <p:cNvSpPr/>
              <p:nvPr/>
            </p:nvSpPr>
            <p:spPr>
              <a:xfrm rot="7018065">
                <a:off x="26288" y="1891085"/>
                <a:ext cx="730647" cy="146176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8"/>
            <p:cNvGrpSpPr/>
            <p:nvPr/>
          </p:nvGrpSpPr>
          <p:grpSpPr>
            <a:xfrm rot="10718516" flipH="1">
              <a:off x="-847229" y="2380751"/>
              <a:ext cx="1864385" cy="1723498"/>
              <a:chOff x="-1181840" y="1435015"/>
              <a:chExt cx="1864421" cy="1723531"/>
            </a:xfrm>
          </p:grpSpPr>
          <p:sp>
            <p:nvSpPr>
              <p:cNvPr id="339" name="Google Shape;339;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3" name="Google Shape;343;p8"/>
          <p:cNvGrpSpPr/>
          <p:nvPr/>
        </p:nvGrpSpPr>
        <p:grpSpPr>
          <a:xfrm flipH="1">
            <a:off x="3290447" y="-931640"/>
            <a:ext cx="1864421" cy="1723531"/>
            <a:chOff x="-1181840" y="1435015"/>
            <a:chExt cx="1864421" cy="1723531"/>
          </a:xfrm>
        </p:grpSpPr>
        <p:sp>
          <p:nvSpPr>
            <p:cNvPr id="344" name="Google Shape;344;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 name="Google Shape;348;p8"/>
          <p:cNvGrpSpPr/>
          <p:nvPr/>
        </p:nvGrpSpPr>
        <p:grpSpPr>
          <a:xfrm rot="-7200044">
            <a:off x="3546971" y="4126082"/>
            <a:ext cx="1864380" cy="1723493"/>
            <a:chOff x="-1181840" y="1435015"/>
            <a:chExt cx="1864421" cy="1723531"/>
          </a:xfrm>
        </p:grpSpPr>
        <p:sp>
          <p:nvSpPr>
            <p:cNvPr id="349" name="Google Shape;349;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353;p8"/>
          <p:cNvGrpSpPr/>
          <p:nvPr/>
        </p:nvGrpSpPr>
        <p:grpSpPr>
          <a:xfrm rot="610151" flipH="1">
            <a:off x="53089" y="-693022"/>
            <a:ext cx="2643372" cy="2133296"/>
            <a:chOff x="-729163" y="3851975"/>
            <a:chExt cx="2464103" cy="1988620"/>
          </a:xfrm>
        </p:grpSpPr>
        <p:sp>
          <p:nvSpPr>
            <p:cNvPr id="354" name="Google Shape;354;p8"/>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8"/>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8"/>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8"/>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8"/>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8"/>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8"/>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8"/>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8"/>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8"/>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8"/>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8"/>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8"/>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8"/>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 name="Google Shape;368;p8"/>
          <p:cNvGrpSpPr/>
          <p:nvPr/>
        </p:nvGrpSpPr>
        <p:grpSpPr>
          <a:xfrm rot="-731256">
            <a:off x="7818806" y="2736618"/>
            <a:ext cx="1810870" cy="1871653"/>
            <a:chOff x="334100" y="971800"/>
            <a:chExt cx="1810984" cy="1871771"/>
          </a:xfrm>
        </p:grpSpPr>
        <p:sp>
          <p:nvSpPr>
            <p:cNvPr id="369" name="Google Shape;369;p8"/>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8"/>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8"/>
            <p:cNvGrpSpPr/>
            <p:nvPr/>
          </p:nvGrpSpPr>
          <p:grpSpPr>
            <a:xfrm>
              <a:off x="1214129" y="978980"/>
              <a:ext cx="913828" cy="1211839"/>
              <a:chOff x="1214129" y="978980"/>
              <a:chExt cx="913828" cy="1211839"/>
            </a:xfrm>
          </p:grpSpPr>
          <p:sp>
            <p:nvSpPr>
              <p:cNvPr id="372" name="Google Shape;372;p8"/>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8"/>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 name="Google Shape;374;p8"/>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8"/>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8"/>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 name="Google Shape;377;p8"/>
          <p:cNvGrpSpPr/>
          <p:nvPr/>
        </p:nvGrpSpPr>
        <p:grpSpPr>
          <a:xfrm rot="-1946306">
            <a:off x="-443426" y="4002944"/>
            <a:ext cx="1827637" cy="1923754"/>
            <a:chOff x="1526600" y="450800"/>
            <a:chExt cx="4540675" cy="4779475"/>
          </a:xfrm>
        </p:grpSpPr>
        <p:sp>
          <p:nvSpPr>
            <p:cNvPr id="378" name="Google Shape;378;p8"/>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8"/>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6" name="Google Shape;386;p8"/>
          <p:cNvSpPr txBox="1">
            <a:spLocks noGrp="1"/>
          </p:cNvSpPr>
          <p:nvPr>
            <p:ph type="title"/>
          </p:nvPr>
        </p:nvSpPr>
        <p:spPr>
          <a:xfrm>
            <a:off x="1929738" y="1480638"/>
            <a:ext cx="5284500" cy="2182200"/>
          </a:xfrm>
          <a:prstGeom prst="rect">
            <a:avLst/>
          </a:prstGeom>
        </p:spPr>
        <p:txBody>
          <a:bodyPr spcFirstLastPara="1" wrap="square" lIns="91425" tIns="91425" rIns="91425" bIns="91425" anchor="ctr" anchorCtr="0">
            <a:noAutofit/>
          </a:bodyPr>
          <a:lstStyle>
            <a:lvl1pPr lvl="0" algn="ctr">
              <a:spcBef>
                <a:spcPts val="0"/>
              </a:spcBef>
              <a:spcAft>
                <a:spcPts val="0"/>
              </a:spcAft>
              <a:buSzPts val="7000"/>
              <a:buNone/>
              <a:defRPr sz="6500">
                <a:solidFill>
                  <a:schemeClr val="accent3"/>
                </a:solidFill>
              </a:defRPr>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umbers and text">
  <p:cSld name="CUSTOM_6">
    <p:spTree>
      <p:nvGrpSpPr>
        <p:cNvPr id="1" name="Shape 682"/>
        <p:cNvGrpSpPr/>
        <p:nvPr/>
      </p:nvGrpSpPr>
      <p:grpSpPr>
        <a:xfrm>
          <a:off x="0" y="0"/>
          <a:ext cx="0" cy="0"/>
          <a:chOff x="0" y="0"/>
          <a:chExt cx="0" cy="0"/>
        </a:xfrm>
      </p:grpSpPr>
      <p:pic>
        <p:nvPicPr>
          <p:cNvPr id="683" name="Google Shape;683;p15"/>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684" name="Google Shape;684;p15"/>
          <p:cNvGrpSpPr/>
          <p:nvPr/>
        </p:nvGrpSpPr>
        <p:grpSpPr>
          <a:xfrm rot="-366008" flipH="1">
            <a:off x="-984789" y="1027863"/>
            <a:ext cx="2643427" cy="2133341"/>
            <a:chOff x="-729163" y="3851975"/>
            <a:chExt cx="2464103" cy="1988620"/>
          </a:xfrm>
        </p:grpSpPr>
        <p:sp>
          <p:nvSpPr>
            <p:cNvPr id="685" name="Google Shape;685;p15"/>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5"/>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5"/>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5"/>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5"/>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5"/>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5"/>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5"/>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5"/>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5"/>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5"/>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5"/>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5"/>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5"/>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 name="Google Shape;699;p15"/>
          <p:cNvGrpSpPr/>
          <p:nvPr/>
        </p:nvGrpSpPr>
        <p:grpSpPr>
          <a:xfrm rot="337778">
            <a:off x="7636895" y="-573758"/>
            <a:ext cx="1811026" cy="1871814"/>
            <a:chOff x="334100" y="971800"/>
            <a:chExt cx="1810984" cy="1871771"/>
          </a:xfrm>
        </p:grpSpPr>
        <p:sp>
          <p:nvSpPr>
            <p:cNvPr id="700" name="Google Shape;700;p15"/>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5"/>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2" name="Google Shape;702;p15"/>
            <p:cNvGrpSpPr/>
            <p:nvPr/>
          </p:nvGrpSpPr>
          <p:grpSpPr>
            <a:xfrm>
              <a:off x="1214129" y="978980"/>
              <a:ext cx="913828" cy="1211839"/>
              <a:chOff x="1214129" y="978980"/>
              <a:chExt cx="913828" cy="1211839"/>
            </a:xfrm>
          </p:grpSpPr>
          <p:sp>
            <p:nvSpPr>
              <p:cNvPr id="703" name="Google Shape;703;p15"/>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5"/>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5" name="Google Shape;705;p15"/>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5"/>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5"/>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708;p15"/>
          <p:cNvGrpSpPr/>
          <p:nvPr/>
        </p:nvGrpSpPr>
        <p:grpSpPr>
          <a:xfrm rot="2379605">
            <a:off x="89418" y="-811097"/>
            <a:ext cx="1713014" cy="2612203"/>
            <a:chOff x="7518282" y="2373612"/>
            <a:chExt cx="1544209" cy="2355088"/>
          </a:xfrm>
        </p:grpSpPr>
        <p:sp>
          <p:nvSpPr>
            <p:cNvPr id="709" name="Google Shape;709;p15"/>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5"/>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5"/>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5"/>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5"/>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5"/>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5"/>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5"/>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 name="Google Shape;717;p15"/>
          <p:cNvGrpSpPr/>
          <p:nvPr/>
        </p:nvGrpSpPr>
        <p:grpSpPr>
          <a:xfrm>
            <a:off x="-568484" y="3922193"/>
            <a:ext cx="1810803" cy="1871583"/>
            <a:chOff x="334100" y="971800"/>
            <a:chExt cx="1810984" cy="1871771"/>
          </a:xfrm>
        </p:grpSpPr>
        <p:sp>
          <p:nvSpPr>
            <p:cNvPr id="718" name="Google Shape;718;p15"/>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5"/>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0" name="Google Shape;720;p15"/>
            <p:cNvGrpSpPr/>
            <p:nvPr/>
          </p:nvGrpSpPr>
          <p:grpSpPr>
            <a:xfrm>
              <a:off x="1214129" y="978980"/>
              <a:ext cx="913828" cy="1211839"/>
              <a:chOff x="1214129" y="978980"/>
              <a:chExt cx="913828" cy="1211839"/>
            </a:xfrm>
          </p:grpSpPr>
          <p:sp>
            <p:nvSpPr>
              <p:cNvPr id="721" name="Google Shape;721;p15"/>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5"/>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3" name="Google Shape;723;p15"/>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5"/>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5"/>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6" name="Google Shape;726;p15"/>
          <p:cNvSpPr txBox="1">
            <a:spLocks noGrp="1"/>
          </p:cNvSpPr>
          <p:nvPr>
            <p:ph type="title" hasCustomPrompt="1"/>
          </p:nvPr>
        </p:nvSpPr>
        <p:spPr>
          <a:xfrm>
            <a:off x="1062672" y="3096350"/>
            <a:ext cx="3060300" cy="479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300">
                <a:solidFill>
                  <a:schemeClr val="accent3"/>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727" name="Google Shape;727;p15"/>
          <p:cNvSpPr txBox="1">
            <a:spLocks noGrp="1"/>
          </p:cNvSpPr>
          <p:nvPr>
            <p:ph type="subTitle" idx="1"/>
          </p:nvPr>
        </p:nvSpPr>
        <p:spPr>
          <a:xfrm>
            <a:off x="1062672" y="3617504"/>
            <a:ext cx="30603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28" name="Google Shape;728;p15"/>
          <p:cNvSpPr txBox="1">
            <a:spLocks noGrp="1"/>
          </p:cNvSpPr>
          <p:nvPr>
            <p:ph type="title" idx="2" hasCustomPrompt="1"/>
          </p:nvPr>
        </p:nvSpPr>
        <p:spPr>
          <a:xfrm>
            <a:off x="5021100" y="3096350"/>
            <a:ext cx="3060300" cy="479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300">
                <a:solidFill>
                  <a:schemeClr val="accent3"/>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729" name="Google Shape;729;p15"/>
          <p:cNvSpPr txBox="1">
            <a:spLocks noGrp="1"/>
          </p:cNvSpPr>
          <p:nvPr>
            <p:ph type="subTitle" idx="3"/>
          </p:nvPr>
        </p:nvSpPr>
        <p:spPr>
          <a:xfrm>
            <a:off x="5020950" y="3617501"/>
            <a:ext cx="30603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30" name="Google Shape;730;p15"/>
          <p:cNvSpPr txBox="1">
            <a:spLocks noGrp="1"/>
          </p:cNvSpPr>
          <p:nvPr>
            <p:ph type="title" idx="4" hasCustomPrompt="1"/>
          </p:nvPr>
        </p:nvSpPr>
        <p:spPr>
          <a:xfrm>
            <a:off x="3041847" y="1120400"/>
            <a:ext cx="3060300" cy="479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300"/>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731" name="Google Shape;731;p15"/>
          <p:cNvSpPr txBox="1">
            <a:spLocks noGrp="1"/>
          </p:cNvSpPr>
          <p:nvPr>
            <p:ph type="subTitle" idx="5"/>
          </p:nvPr>
        </p:nvSpPr>
        <p:spPr>
          <a:xfrm>
            <a:off x="3041847" y="1641554"/>
            <a:ext cx="30603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732" name="Google Shape;732;p15"/>
          <p:cNvGrpSpPr/>
          <p:nvPr/>
        </p:nvGrpSpPr>
        <p:grpSpPr>
          <a:xfrm rot="5400000">
            <a:off x="7205405" y="3750418"/>
            <a:ext cx="2819496" cy="2774133"/>
            <a:chOff x="7235149" y="-718650"/>
            <a:chExt cx="3031064" cy="2982297"/>
          </a:xfrm>
        </p:grpSpPr>
        <p:grpSp>
          <p:nvGrpSpPr>
            <p:cNvPr id="733" name="Google Shape;733;p15"/>
            <p:cNvGrpSpPr/>
            <p:nvPr/>
          </p:nvGrpSpPr>
          <p:grpSpPr>
            <a:xfrm rot="-4962260" flipH="1">
              <a:off x="7958573" y="-653239"/>
              <a:ext cx="596905" cy="1865484"/>
              <a:chOff x="-1858600" y="2385325"/>
              <a:chExt cx="523125" cy="1635025"/>
            </a:xfrm>
          </p:grpSpPr>
          <p:sp>
            <p:nvSpPr>
              <p:cNvPr id="734" name="Google Shape;734;p1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8" name="Google Shape;738;p15"/>
            <p:cNvGrpSpPr/>
            <p:nvPr/>
          </p:nvGrpSpPr>
          <p:grpSpPr>
            <a:xfrm rot="-4962260" flipH="1">
              <a:off x="7743302" y="-357136"/>
              <a:ext cx="1178407" cy="2061785"/>
              <a:chOff x="-1779100" y="2408800"/>
              <a:chExt cx="1032750" cy="1807075"/>
            </a:xfrm>
          </p:grpSpPr>
          <p:sp>
            <p:nvSpPr>
              <p:cNvPr id="739" name="Google Shape;739;p15"/>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5"/>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5"/>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5"/>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 name="Google Shape;743;p15"/>
            <p:cNvGrpSpPr/>
            <p:nvPr/>
          </p:nvGrpSpPr>
          <p:grpSpPr>
            <a:xfrm rot="-3828478" flipH="1">
              <a:off x="7664496" y="-324322"/>
              <a:ext cx="2244432" cy="2193641"/>
              <a:chOff x="-623774" y="407959"/>
              <a:chExt cx="2317309" cy="2264556"/>
            </a:xfrm>
          </p:grpSpPr>
          <p:grpSp>
            <p:nvGrpSpPr>
              <p:cNvPr id="744" name="Google Shape;744;p15"/>
              <p:cNvGrpSpPr/>
              <p:nvPr/>
            </p:nvGrpSpPr>
            <p:grpSpPr>
              <a:xfrm rot="1413719">
                <a:off x="-360763" y="695549"/>
                <a:ext cx="1791287" cy="1689375"/>
                <a:chOff x="-2055400" y="3174000"/>
                <a:chExt cx="1520600" cy="1434200"/>
              </a:xfrm>
            </p:grpSpPr>
            <p:sp>
              <p:nvSpPr>
                <p:cNvPr id="745" name="Google Shape;745;p15"/>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5"/>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5"/>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8" name="Google Shape;748;p15"/>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2">
  <p:cSld name="CUSTOM_8_1">
    <p:spTree>
      <p:nvGrpSpPr>
        <p:cNvPr id="1" name="Shape 887"/>
        <p:cNvGrpSpPr/>
        <p:nvPr/>
      </p:nvGrpSpPr>
      <p:grpSpPr>
        <a:xfrm>
          <a:off x="0" y="0"/>
          <a:ext cx="0" cy="0"/>
          <a:chOff x="0" y="0"/>
          <a:chExt cx="0" cy="0"/>
        </a:xfrm>
      </p:grpSpPr>
      <p:pic>
        <p:nvPicPr>
          <p:cNvPr id="888" name="Google Shape;888;p19"/>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889" name="Google Shape;889;p19"/>
          <p:cNvGrpSpPr/>
          <p:nvPr/>
        </p:nvGrpSpPr>
        <p:grpSpPr>
          <a:xfrm rot="-1221275">
            <a:off x="483625" y="4123485"/>
            <a:ext cx="2237869" cy="1755974"/>
            <a:chOff x="-2415600" y="2986400"/>
            <a:chExt cx="1943075" cy="1524659"/>
          </a:xfrm>
        </p:grpSpPr>
        <p:sp>
          <p:nvSpPr>
            <p:cNvPr id="890" name="Google Shape;890;p19"/>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9"/>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9"/>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9"/>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9"/>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5" name="Google Shape;895;p19"/>
            <p:cNvGrpSpPr/>
            <p:nvPr/>
          </p:nvGrpSpPr>
          <p:grpSpPr>
            <a:xfrm>
              <a:off x="-2218800" y="3088875"/>
              <a:ext cx="1598825" cy="1190475"/>
              <a:chOff x="-2218800" y="3088875"/>
              <a:chExt cx="1598825" cy="1190475"/>
            </a:xfrm>
          </p:grpSpPr>
          <p:sp>
            <p:nvSpPr>
              <p:cNvPr id="896" name="Google Shape;896;p19"/>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9"/>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98" name="Google Shape;898;p19"/>
          <p:cNvGrpSpPr/>
          <p:nvPr/>
        </p:nvGrpSpPr>
        <p:grpSpPr>
          <a:xfrm rot="1090116">
            <a:off x="-748518" y="3583186"/>
            <a:ext cx="1810902" cy="1871686"/>
            <a:chOff x="334100" y="971800"/>
            <a:chExt cx="1810984" cy="1871771"/>
          </a:xfrm>
        </p:grpSpPr>
        <p:sp>
          <p:nvSpPr>
            <p:cNvPr id="899" name="Google Shape;899;p19"/>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9"/>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1" name="Google Shape;901;p19"/>
            <p:cNvGrpSpPr/>
            <p:nvPr/>
          </p:nvGrpSpPr>
          <p:grpSpPr>
            <a:xfrm>
              <a:off x="1214129" y="978980"/>
              <a:ext cx="913828" cy="1211839"/>
              <a:chOff x="1214129" y="978980"/>
              <a:chExt cx="913828" cy="1211839"/>
            </a:xfrm>
          </p:grpSpPr>
          <p:sp>
            <p:nvSpPr>
              <p:cNvPr id="902" name="Google Shape;902;p19"/>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9"/>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4" name="Google Shape;904;p19"/>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9"/>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9"/>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7" name="Google Shape;907;p19"/>
          <p:cNvGrpSpPr/>
          <p:nvPr/>
        </p:nvGrpSpPr>
        <p:grpSpPr>
          <a:xfrm rot="-1611739">
            <a:off x="7401536" y="-716072"/>
            <a:ext cx="1916451" cy="2062454"/>
            <a:chOff x="-700138" y="3808702"/>
            <a:chExt cx="1916655" cy="2062674"/>
          </a:xfrm>
        </p:grpSpPr>
        <p:sp>
          <p:nvSpPr>
            <p:cNvPr id="908" name="Google Shape;908;p19"/>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9"/>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9"/>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9"/>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9"/>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9"/>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9"/>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9"/>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9"/>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19"/>
          <p:cNvGrpSpPr/>
          <p:nvPr/>
        </p:nvGrpSpPr>
        <p:grpSpPr>
          <a:xfrm rot="3750311">
            <a:off x="175678" y="-917919"/>
            <a:ext cx="1617232" cy="2466139"/>
            <a:chOff x="7518282" y="2373612"/>
            <a:chExt cx="1544209" cy="2355088"/>
          </a:xfrm>
        </p:grpSpPr>
        <p:sp>
          <p:nvSpPr>
            <p:cNvPr id="918" name="Google Shape;918;p19"/>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9"/>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9"/>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9"/>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9"/>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9"/>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9"/>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9"/>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6" name="Google Shape;926;p19"/>
          <p:cNvGrpSpPr/>
          <p:nvPr/>
        </p:nvGrpSpPr>
        <p:grpSpPr>
          <a:xfrm rot="1281186" flipH="1">
            <a:off x="5365352" y="-1076514"/>
            <a:ext cx="2643340" cy="2133270"/>
            <a:chOff x="-729163" y="3851975"/>
            <a:chExt cx="2464103" cy="1988620"/>
          </a:xfrm>
        </p:grpSpPr>
        <p:sp>
          <p:nvSpPr>
            <p:cNvPr id="927" name="Google Shape;927;p19"/>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9"/>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9"/>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9"/>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9"/>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9"/>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9"/>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9"/>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9"/>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9"/>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9"/>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9"/>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9"/>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9"/>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1" name="Google Shape;941;p19"/>
          <p:cNvSpPr txBox="1">
            <a:spLocks noGrp="1"/>
          </p:cNvSpPr>
          <p:nvPr>
            <p:ph type="title"/>
          </p:nvPr>
        </p:nvSpPr>
        <p:spPr>
          <a:xfrm>
            <a:off x="5901125" y="1492699"/>
            <a:ext cx="2067300" cy="10374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r" rtl="0">
              <a:spcBef>
                <a:spcPts val="0"/>
              </a:spcBef>
              <a:spcAft>
                <a:spcPts val="0"/>
              </a:spcAft>
              <a:buSzPts val="2500"/>
              <a:buNone/>
              <a:defRPr sz="3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942" name="Google Shape;942;p19"/>
          <p:cNvSpPr txBox="1">
            <a:spLocks noGrp="1"/>
          </p:cNvSpPr>
          <p:nvPr>
            <p:ph type="subTitle" idx="1"/>
          </p:nvPr>
        </p:nvSpPr>
        <p:spPr>
          <a:xfrm>
            <a:off x="5126273" y="2513188"/>
            <a:ext cx="2842200" cy="113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CUSTOM_5">
    <p:spTree>
      <p:nvGrpSpPr>
        <p:cNvPr id="1" name="Shape 1140"/>
        <p:cNvGrpSpPr/>
        <p:nvPr/>
      </p:nvGrpSpPr>
      <p:grpSpPr>
        <a:xfrm>
          <a:off x="0" y="0"/>
          <a:ext cx="0" cy="0"/>
          <a:chOff x="0" y="0"/>
          <a:chExt cx="0" cy="0"/>
        </a:xfrm>
      </p:grpSpPr>
      <p:pic>
        <p:nvPicPr>
          <p:cNvPr id="1141" name="Google Shape;1141;p24"/>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1142" name="Google Shape;1142;p24"/>
          <p:cNvGrpSpPr/>
          <p:nvPr/>
        </p:nvGrpSpPr>
        <p:grpSpPr>
          <a:xfrm rot="674385" flipH="1">
            <a:off x="2337017" y="-1068454"/>
            <a:ext cx="2643430" cy="2133343"/>
            <a:chOff x="-729163" y="3851975"/>
            <a:chExt cx="2464103" cy="1988620"/>
          </a:xfrm>
        </p:grpSpPr>
        <p:sp>
          <p:nvSpPr>
            <p:cNvPr id="1143" name="Google Shape;1143;p24"/>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4"/>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4"/>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4"/>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4"/>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4"/>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4"/>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4"/>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4"/>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4"/>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4"/>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4"/>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4"/>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4"/>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24"/>
          <p:cNvGrpSpPr/>
          <p:nvPr/>
        </p:nvGrpSpPr>
        <p:grpSpPr>
          <a:xfrm rot="618237">
            <a:off x="-1083034" y="1929397"/>
            <a:ext cx="2237788" cy="1755910"/>
            <a:chOff x="-2415600" y="2986400"/>
            <a:chExt cx="1943075" cy="1524659"/>
          </a:xfrm>
        </p:grpSpPr>
        <p:sp>
          <p:nvSpPr>
            <p:cNvPr id="1158" name="Google Shape;1158;p24"/>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4"/>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4"/>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4"/>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4"/>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3" name="Google Shape;1163;p24"/>
            <p:cNvGrpSpPr/>
            <p:nvPr/>
          </p:nvGrpSpPr>
          <p:grpSpPr>
            <a:xfrm>
              <a:off x="-2218800" y="3088875"/>
              <a:ext cx="1598825" cy="1190475"/>
              <a:chOff x="-2218800" y="3088875"/>
              <a:chExt cx="1598825" cy="1190475"/>
            </a:xfrm>
          </p:grpSpPr>
          <p:sp>
            <p:nvSpPr>
              <p:cNvPr id="1164" name="Google Shape;1164;p24"/>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4"/>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6" name="Google Shape;1166;p24"/>
          <p:cNvGrpSpPr/>
          <p:nvPr/>
        </p:nvGrpSpPr>
        <p:grpSpPr>
          <a:xfrm rot="1625577">
            <a:off x="-734614" y="3481965"/>
            <a:ext cx="1810844" cy="1871626"/>
            <a:chOff x="334100" y="971800"/>
            <a:chExt cx="1810984" cy="1871771"/>
          </a:xfrm>
        </p:grpSpPr>
        <p:sp>
          <p:nvSpPr>
            <p:cNvPr id="1167" name="Google Shape;1167;p24"/>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4"/>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9" name="Google Shape;1169;p24"/>
            <p:cNvGrpSpPr/>
            <p:nvPr/>
          </p:nvGrpSpPr>
          <p:grpSpPr>
            <a:xfrm>
              <a:off x="1214129" y="978980"/>
              <a:ext cx="913828" cy="1211839"/>
              <a:chOff x="1214129" y="978980"/>
              <a:chExt cx="913828" cy="1211839"/>
            </a:xfrm>
          </p:grpSpPr>
          <p:sp>
            <p:nvSpPr>
              <p:cNvPr id="1170" name="Google Shape;1170;p24"/>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4"/>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2" name="Google Shape;1172;p24"/>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4"/>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4"/>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5" name="Google Shape;1175;p24"/>
          <p:cNvGrpSpPr/>
          <p:nvPr/>
        </p:nvGrpSpPr>
        <p:grpSpPr>
          <a:xfrm rot="-310791" flipH="1">
            <a:off x="-1098697" y="-769725"/>
            <a:ext cx="2910797" cy="2863965"/>
            <a:chOff x="7235149" y="-718650"/>
            <a:chExt cx="3031064" cy="2982297"/>
          </a:xfrm>
        </p:grpSpPr>
        <p:grpSp>
          <p:nvGrpSpPr>
            <p:cNvPr id="1176" name="Google Shape;1176;p24"/>
            <p:cNvGrpSpPr/>
            <p:nvPr/>
          </p:nvGrpSpPr>
          <p:grpSpPr>
            <a:xfrm rot="-4962260" flipH="1">
              <a:off x="7958573" y="-653239"/>
              <a:ext cx="596905" cy="1865484"/>
              <a:chOff x="-1858600" y="2385325"/>
              <a:chExt cx="523125" cy="1635025"/>
            </a:xfrm>
          </p:grpSpPr>
          <p:sp>
            <p:nvSpPr>
              <p:cNvPr id="1177" name="Google Shape;1177;p24"/>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4"/>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4"/>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4"/>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1" name="Google Shape;1181;p24"/>
            <p:cNvGrpSpPr/>
            <p:nvPr/>
          </p:nvGrpSpPr>
          <p:grpSpPr>
            <a:xfrm rot="-4962260" flipH="1">
              <a:off x="7743302" y="-357136"/>
              <a:ext cx="1178407" cy="2061785"/>
              <a:chOff x="-1779100" y="2408800"/>
              <a:chExt cx="1032750" cy="1807075"/>
            </a:xfrm>
          </p:grpSpPr>
          <p:sp>
            <p:nvSpPr>
              <p:cNvPr id="1182" name="Google Shape;1182;p24"/>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4"/>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4"/>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4"/>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6" name="Google Shape;1186;p24"/>
            <p:cNvGrpSpPr/>
            <p:nvPr/>
          </p:nvGrpSpPr>
          <p:grpSpPr>
            <a:xfrm rot="-3828478" flipH="1">
              <a:off x="7664496" y="-324322"/>
              <a:ext cx="2244432" cy="2193641"/>
              <a:chOff x="-623774" y="407959"/>
              <a:chExt cx="2317309" cy="2264556"/>
            </a:xfrm>
          </p:grpSpPr>
          <p:grpSp>
            <p:nvGrpSpPr>
              <p:cNvPr id="1187" name="Google Shape;1187;p24"/>
              <p:cNvGrpSpPr/>
              <p:nvPr/>
            </p:nvGrpSpPr>
            <p:grpSpPr>
              <a:xfrm rot="1413719">
                <a:off x="-360763" y="695549"/>
                <a:ext cx="1791287" cy="1689375"/>
                <a:chOff x="-2055400" y="3174000"/>
                <a:chExt cx="1520600" cy="1434200"/>
              </a:xfrm>
            </p:grpSpPr>
            <p:sp>
              <p:nvSpPr>
                <p:cNvPr id="1188" name="Google Shape;1188;p24"/>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4"/>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4"/>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1" name="Google Shape;1191;p24"/>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92" name="Google Shape;1192;p24"/>
          <p:cNvGrpSpPr/>
          <p:nvPr/>
        </p:nvGrpSpPr>
        <p:grpSpPr>
          <a:xfrm rot="6549583">
            <a:off x="8069159" y="55982"/>
            <a:ext cx="1855781" cy="1819886"/>
            <a:chOff x="7928300" y="-514224"/>
            <a:chExt cx="1855795" cy="1819900"/>
          </a:xfrm>
        </p:grpSpPr>
        <p:sp>
          <p:nvSpPr>
            <p:cNvPr id="1193" name="Google Shape;1193;p24"/>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4"/>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4"/>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4"/>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4"/>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4"/>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4"/>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4"/>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4"/>
            <p:cNvSpPr/>
            <p:nvPr/>
          </p:nvSpPr>
          <p:spPr>
            <a:xfrm>
              <a:off x="8681169" y="383863"/>
              <a:ext cx="1102926" cy="851901"/>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2" name="Google Shape;1202;p24"/>
          <p:cNvGrpSpPr/>
          <p:nvPr/>
        </p:nvGrpSpPr>
        <p:grpSpPr>
          <a:xfrm rot="495391">
            <a:off x="8106381" y="1284509"/>
            <a:ext cx="1916587" cy="2062600"/>
            <a:chOff x="-700138" y="3808702"/>
            <a:chExt cx="1916655" cy="2062674"/>
          </a:xfrm>
        </p:grpSpPr>
        <p:sp>
          <p:nvSpPr>
            <p:cNvPr id="1203" name="Google Shape;1203;p24"/>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4"/>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4"/>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4"/>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4"/>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4"/>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4"/>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4"/>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4"/>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24"/>
          <p:cNvGrpSpPr/>
          <p:nvPr/>
        </p:nvGrpSpPr>
        <p:grpSpPr>
          <a:xfrm rot="6102094" flipH="1">
            <a:off x="7805060" y="3489609"/>
            <a:ext cx="1617196" cy="2466123"/>
            <a:chOff x="7518282" y="2373612"/>
            <a:chExt cx="1544209" cy="2355088"/>
          </a:xfrm>
        </p:grpSpPr>
        <p:sp>
          <p:nvSpPr>
            <p:cNvPr id="1213" name="Google Shape;1213;p24"/>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4"/>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4"/>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4"/>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4"/>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4"/>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4"/>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4"/>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1" name="Google Shape;1221;p24"/>
          <p:cNvSpPr txBox="1">
            <a:spLocks noGrp="1"/>
          </p:cNvSpPr>
          <p:nvPr>
            <p:ph type="title"/>
          </p:nvPr>
        </p:nvSpPr>
        <p:spPr>
          <a:xfrm>
            <a:off x="1575400" y="1249900"/>
            <a:ext cx="2939400" cy="9699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222" name="Google Shape;1222;p24"/>
          <p:cNvSpPr txBox="1">
            <a:spLocks noGrp="1"/>
          </p:cNvSpPr>
          <p:nvPr>
            <p:ph type="subTitle" idx="1"/>
          </p:nvPr>
        </p:nvSpPr>
        <p:spPr>
          <a:xfrm>
            <a:off x="1948601" y="3185099"/>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223" name="Google Shape;1223;p24"/>
          <p:cNvSpPr txBox="1">
            <a:spLocks noGrp="1"/>
          </p:cNvSpPr>
          <p:nvPr>
            <p:ph type="subTitle" idx="2"/>
          </p:nvPr>
        </p:nvSpPr>
        <p:spPr>
          <a:xfrm>
            <a:off x="1948600" y="3478799"/>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4" name="Google Shape;1224;p24"/>
          <p:cNvSpPr txBox="1">
            <a:spLocks noGrp="1"/>
          </p:cNvSpPr>
          <p:nvPr>
            <p:ph type="subTitle" idx="3"/>
          </p:nvPr>
        </p:nvSpPr>
        <p:spPr>
          <a:xfrm>
            <a:off x="5258850" y="1030387"/>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225" name="Google Shape;1225;p24"/>
          <p:cNvSpPr txBox="1">
            <a:spLocks noGrp="1"/>
          </p:cNvSpPr>
          <p:nvPr>
            <p:ph type="subTitle" idx="4"/>
          </p:nvPr>
        </p:nvSpPr>
        <p:spPr>
          <a:xfrm>
            <a:off x="5258850" y="1324100"/>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6" name="Google Shape;1226;p24"/>
          <p:cNvSpPr txBox="1">
            <a:spLocks noGrp="1"/>
          </p:cNvSpPr>
          <p:nvPr>
            <p:ph type="subTitle" idx="5"/>
          </p:nvPr>
        </p:nvSpPr>
        <p:spPr>
          <a:xfrm>
            <a:off x="5258851" y="3185099"/>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227" name="Google Shape;1227;p24"/>
          <p:cNvSpPr txBox="1">
            <a:spLocks noGrp="1"/>
          </p:cNvSpPr>
          <p:nvPr>
            <p:ph type="subTitle" idx="6"/>
          </p:nvPr>
        </p:nvSpPr>
        <p:spPr>
          <a:xfrm>
            <a:off x="5258850" y="3478799"/>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CUSTOM_7">
    <p:spTree>
      <p:nvGrpSpPr>
        <p:cNvPr id="1" name="Shape 1464"/>
        <p:cNvGrpSpPr/>
        <p:nvPr/>
      </p:nvGrpSpPr>
      <p:grpSpPr>
        <a:xfrm>
          <a:off x="0" y="0"/>
          <a:ext cx="0" cy="0"/>
          <a:chOff x="0" y="0"/>
          <a:chExt cx="0" cy="0"/>
        </a:xfrm>
      </p:grpSpPr>
      <p:pic>
        <p:nvPicPr>
          <p:cNvPr id="1465" name="Google Shape;1465;p29"/>
          <p:cNvPicPr preferRelativeResize="0"/>
          <p:nvPr/>
        </p:nvPicPr>
        <p:blipFill>
          <a:blip r:embed="rId2">
            <a:alphaModFix/>
          </a:blip>
          <a:stretch>
            <a:fillRect/>
          </a:stretch>
        </p:blipFill>
        <p:spPr>
          <a:xfrm>
            <a:off x="-56600" y="-27325"/>
            <a:ext cx="9257201" cy="5253999"/>
          </a:xfrm>
          <a:prstGeom prst="rect">
            <a:avLst/>
          </a:prstGeom>
          <a:noFill/>
          <a:ln>
            <a:noFill/>
          </a:ln>
        </p:spPr>
      </p:pic>
      <p:grpSp>
        <p:nvGrpSpPr>
          <p:cNvPr id="1466" name="Google Shape;1466;p29"/>
          <p:cNvGrpSpPr/>
          <p:nvPr/>
        </p:nvGrpSpPr>
        <p:grpSpPr>
          <a:xfrm>
            <a:off x="709150" y="1254739"/>
            <a:ext cx="7726200" cy="3428563"/>
            <a:chOff x="709144" y="1137300"/>
            <a:chExt cx="7726200" cy="3546300"/>
          </a:xfrm>
        </p:grpSpPr>
        <p:sp>
          <p:nvSpPr>
            <p:cNvPr id="1467" name="Google Shape;1467;p29"/>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9"/>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 name="Google Shape;1469;p29"/>
          <p:cNvGrpSpPr/>
          <p:nvPr/>
        </p:nvGrpSpPr>
        <p:grpSpPr>
          <a:xfrm rot="307775" flipH="1">
            <a:off x="7887670" y="-714395"/>
            <a:ext cx="1859868" cy="1819726"/>
            <a:chOff x="7928300" y="-514224"/>
            <a:chExt cx="1860046" cy="1819900"/>
          </a:xfrm>
        </p:grpSpPr>
        <p:sp>
          <p:nvSpPr>
            <p:cNvPr id="1470" name="Google Shape;1470;p29"/>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9"/>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9"/>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9"/>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9"/>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9"/>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9"/>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9"/>
            <p:cNvSpPr/>
            <p:nvPr/>
          </p:nvSpPr>
          <p:spPr>
            <a:xfrm>
              <a:off x="8685420" y="378436"/>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9" name="Google Shape;1479;p29"/>
          <p:cNvGrpSpPr/>
          <p:nvPr/>
        </p:nvGrpSpPr>
        <p:grpSpPr>
          <a:xfrm>
            <a:off x="-670961" y="-804967"/>
            <a:ext cx="2073674" cy="2292103"/>
            <a:chOff x="-670961" y="-804967"/>
            <a:chExt cx="2073674" cy="2292103"/>
          </a:xfrm>
        </p:grpSpPr>
        <p:sp>
          <p:nvSpPr>
            <p:cNvPr id="1480" name="Google Shape;1480;p29"/>
            <p:cNvSpPr/>
            <p:nvPr/>
          </p:nvSpPr>
          <p:spPr>
            <a:xfrm rot="7316685" flipH="1">
              <a:off x="-340743" y="-655177"/>
              <a:ext cx="1133635" cy="140625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9"/>
            <p:cNvSpPr/>
            <p:nvPr/>
          </p:nvSpPr>
          <p:spPr>
            <a:xfrm rot="7316685" flipH="1">
              <a:off x="-341281" y="-598484"/>
              <a:ext cx="1133612" cy="1405993"/>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9"/>
            <p:cNvSpPr/>
            <p:nvPr/>
          </p:nvSpPr>
          <p:spPr>
            <a:xfrm rot="7316685" flipH="1">
              <a:off x="666269" y="21781"/>
              <a:ext cx="417057" cy="204428"/>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9"/>
            <p:cNvSpPr/>
            <p:nvPr/>
          </p:nvSpPr>
          <p:spPr>
            <a:xfrm rot="7316685" flipH="1">
              <a:off x="-363618" y="-454239"/>
              <a:ext cx="936512" cy="1204767"/>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4" name="Google Shape;1484;p29"/>
            <p:cNvGrpSpPr/>
            <p:nvPr/>
          </p:nvGrpSpPr>
          <p:grpSpPr>
            <a:xfrm rot="4297599">
              <a:off x="-555916" y="-414571"/>
              <a:ext cx="1860365" cy="1549479"/>
              <a:chOff x="8253643" y="3420062"/>
              <a:chExt cx="1860410" cy="1549516"/>
            </a:xfrm>
          </p:grpSpPr>
          <p:sp>
            <p:nvSpPr>
              <p:cNvPr id="1485" name="Google Shape;1485;p29"/>
              <p:cNvSpPr/>
              <p:nvPr/>
            </p:nvSpPr>
            <p:spPr>
              <a:xfrm rot="3673320" flipH="1">
                <a:off x="8686952" y="3426993"/>
                <a:ext cx="924175" cy="1535653"/>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9"/>
              <p:cNvSpPr/>
              <p:nvPr/>
            </p:nvSpPr>
            <p:spPr>
              <a:xfrm rot="3673320" flipH="1">
                <a:off x="8781429" y="3400683"/>
                <a:ext cx="871046" cy="1568725"/>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9"/>
              <p:cNvSpPr/>
              <p:nvPr/>
            </p:nvSpPr>
            <p:spPr>
              <a:xfrm rot="3673320" flipH="1">
                <a:off x="9504065" y="3602074"/>
                <a:ext cx="359948" cy="285385"/>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9"/>
              <p:cNvSpPr/>
              <p:nvPr/>
            </p:nvSpPr>
            <p:spPr>
              <a:xfrm rot="3673320" flipH="1">
                <a:off x="8854417" y="3566985"/>
                <a:ext cx="711328" cy="1423185"/>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89" name="Google Shape;1489;p29"/>
          <p:cNvSpPr txBox="1">
            <a:spLocks noGrp="1"/>
          </p:cNvSpPr>
          <p:nvPr>
            <p:ph type="title"/>
          </p:nvPr>
        </p:nvSpPr>
        <p:spPr>
          <a:xfrm>
            <a:off x="2227925" y="583850"/>
            <a:ext cx="46485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CEBE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09625" y="535300"/>
            <a:ext cx="7724700" cy="572700"/>
          </a:xfrm>
          <a:prstGeom prst="rect">
            <a:avLst/>
          </a:prstGeom>
          <a:noFill/>
          <a:ln>
            <a:noFill/>
          </a:ln>
          <a:effectLst>
            <a:outerShdw blurRad="57150" dist="28575" dir="1800000" algn="bl" rotWithShape="0">
              <a:schemeClr val="accent1"/>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500"/>
              <a:buFont typeface="Josefin Sans"/>
              <a:buNone/>
              <a:defRPr sz="2500" b="1">
                <a:solidFill>
                  <a:schemeClr val="lt2"/>
                </a:solidFill>
                <a:latin typeface="Josefin Sans"/>
                <a:ea typeface="Josefin Sans"/>
                <a:cs typeface="Josefin Sans"/>
                <a:sym typeface="Josefin Sans"/>
              </a:defRPr>
            </a:lvl1pPr>
            <a:lvl2pPr lvl="1" rtl="0">
              <a:spcBef>
                <a:spcPts val="0"/>
              </a:spcBef>
              <a:spcAft>
                <a:spcPts val="0"/>
              </a:spcAft>
              <a:buClr>
                <a:schemeClr val="dk1"/>
              </a:buClr>
              <a:buSzPts val="2200"/>
              <a:buNone/>
              <a:defRPr sz="2200">
                <a:solidFill>
                  <a:schemeClr val="dk1"/>
                </a:solidFill>
              </a:defRPr>
            </a:lvl2pPr>
            <a:lvl3pPr lvl="2" rtl="0">
              <a:spcBef>
                <a:spcPts val="0"/>
              </a:spcBef>
              <a:spcAft>
                <a:spcPts val="0"/>
              </a:spcAft>
              <a:buClr>
                <a:schemeClr val="dk1"/>
              </a:buClr>
              <a:buSzPts val="2200"/>
              <a:buNone/>
              <a:defRPr sz="2200">
                <a:solidFill>
                  <a:schemeClr val="dk1"/>
                </a:solidFill>
              </a:defRPr>
            </a:lvl3pPr>
            <a:lvl4pPr lvl="3" rtl="0">
              <a:spcBef>
                <a:spcPts val="0"/>
              </a:spcBef>
              <a:spcAft>
                <a:spcPts val="0"/>
              </a:spcAft>
              <a:buClr>
                <a:schemeClr val="dk1"/>
              </a:buClr>
              <a:buSzPts val="2200"/>
              <a:buNone/>
              <a:defRPr sz="2200">
                <a:solidFill>
                  <a:schemeClr val="dk1"/>
                </a:solidFill>
              </a:defRPr>
            </a:lvl4pPr>
            <a:lvl5pPr lvl="4" rtl="0">
              <a:spcBef>
                <a:spcPts val="0"/>
              </a:spcBef>
              <a:spcAft>
                <a:spcPts val="0"/>
              </a:spcAft>
              <a:buClr>
                <a:schemeClr val="dk1"/>
              </a:buClr>
              <a:buSzPts val="2200"/>
              <a:buNone/>
              <a:defRPr sz="2200">
                <a:solidFill>
                  <a:schemeClr val="dk1"/>
                </a:solidFill>
              </a:defRPr>
            </a:lvl5pPr>
            <a:lvl6pPr lvl="5" rtl="0">
              <a:spcBef>
                <a:spcPts val="0"/>
              </a:spcBef>
              <a:spcAft>
                <a:spcPts val="0"/>
              </a:spcAft>
              <a:buClr>
                <a:schemeClr val="dk1"/>
              </a:buClr>
              <a:buSzPts val="2200"/>
              <a:buNone/>
              <a:defRPr sz="2200">
                <a:solidFill>
                  <a:schemeClr val="dk1"/>
                </a:solidFill>
              </a:defRPr>
            </a:lvl6pPr>
            <a:lvl7pPr lvl="6" rtl="0">
              <a:spcBef>
                <a:spcPts val="0"/>
              </a:spcBef>
              <a:spcAft>
                <a:spcPts val="0"/>
              </a:spcAft>
              <a:buClr>
                <a:schemeClr val="dk1"/>
              </a:buClr>
              <a:buSzPts val="2200"/>
              <a:buNone/>
              <a:defRPr sz="2200">
                <a:solidFill>
                  <a:schemeClr val="dk1"/>
                </a:solidFill>
              </a:defRPr>
            </a:lvl7pPr>
            <a:lvl8pPr lvl="7" rtl="0">
              <a:spcBef>
                <a:spcPts val="0"/>
              </a:spcBef>
              <a:spcAft>
                <a:spcPts val="0"/>
              </a:spcAft>
              <a:buClr>
                <a:schemeClr val="dk1"/>
              </a:buClr>
              <a:buSzPts val="2200"/>
              <a:buNone/>
              <a:defRPr sz="2200">
                <a:solidFill>
                  <a:schemeClr val="dk1"/>
                </a:solidFill>
              </a:defRPr>
            </a:lvl8pPr>
            <a:lvl9pPr lvl="8" rtl="0">
              <a:spcBef>
                <a:spcPts val="0"/>
              </a:spcBef>
              <a:spcAft>
                <a:spcPts val="0"/>
              </a:spcAft>
              <a:buClr>
                <a:schemeClr val="dk1"/>
              </a:buClr>
              <a:buSzPts val="2200"/>
              <a:buNone/>
              <a:defRPr sz="2200">
                <a:solidFill>
                  <a:schemeClr val="dk1"/>
                </a:solidFill>
              </a:defRPr>
            </a:lvl9pPr>
          </a:lstStyle>
          <a:p>
            <a:endParaRPr/>
          </a:p>
        </p:txBody>
      </p:sp>
      <p:sp>
        <p:nvSpPr>
          <p:cNvPr id="7" name="Google Shape;7;p1"/>
          <p:cNvSpPr txBox="1">
            <a:spLocks noGrp="1"/>
          </p:cNvSpPr>
          <p:nvPr>
            <p:ph type="body" idx="1"/>
          </p:nvPr>
        </p:nvSpPr>
        <p:spPr>
          <a:xfrm>
            <a:off x="709625" y="1264275"/>
            <a:ext cx="7724700" cy="3343800"/>
          </a:xfrm>
          <a:prstGeom prst="rect">
            <a:avLst/>
          </a:prstGeom>
          <a:noFill/>
          <a:ln>
            <a:noFill/>
          </a:ln>
        </p:spPr>
        <p:txBody>
          <a:bodyPr spcFirstLastPara="1" wrap="square" lIns="91425" tIns="91425" rIns="91425" bIns="91425" anchor="ctr" anchorCtr="0">
            <a:noAutofit/>
          </a:bodyPr>
          <a:lstStyle>
            <a:lvl1pPr marL="457200" lvl="0"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1pPr>
            <a:lvl2pPr marL="914400" lvl="1"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2pPr>
            <a:lvl3pPr marL="1371600" lvl="2"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3pPr>
            <a:lvl4pPr marL="1828800" lvl="3"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4pPr>
            <a:lvl5pPr marL="2286000" lvl="4"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5pPr>
            <a:lvl6pPr marL="2743200" lvl="5"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6pPr>
            <a:lvl7pPr marL="3200400" lvl="6"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7pPr>
            <a:lvl8pPr marL="3657600" lvl="7"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8pPr>
            <a:lvl9pPr marL="4114800" lvl="8"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8" r:id="rId5"/>
    <p:sldLayoutId id="2147483661" r:id="rId6"/>
    <p:sldLayoutId id="2147483665" r:id="rId7"/>
    <p:sldLayoutId id="2147483670" r:id="rId8"/>
    <p:sldLayoutId id="2147483675" r:id="rId9"/>
    <p:sldLayoutId id="2147483676" r:id="rId10"/>
    <p:sldLayoutId id="2147483681" r:id="rId11"/>
    <p:sldLayoutId id="2147483682"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hyperlink" Target="https://www.youtube.com/watch?v=iiqFMx1_abc" TargetMode="Externa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Ic4tdiETK78" TargetMode="Externa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1.jpg"/><Relationship Id="rId5" Type="http://schemas.openxmlformats.org/officeDocument/2006/relationships/image" Target="../media/image5.jpeg"/><Relationship Id="rId4" Type="http://schemas.openxmlformats.org/officeDocument/2006/relationships/hyperlink" Target="https://www.youtube.com/watch?v=gCor9Gg-Vhw"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5.jpeg"/><Relationship Id="rId5" Type="http://schemas.openxmlformats.org/officeDocument/2006/relationships/image" Target="../media/image10.png"/><Relationship Id="rId4" Type="http://schemas.openxmlformats.org/officeDocument/2006/relationships/hyperlink" Target="https://www.youtube.com/watch?v=XxgqSWapzLo"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5.jpeg"/><Relationship Id="rId7"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 Id="rId9"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87"/>
        <p:cNvGrpSpPr/>
        <p:nvPr/>
      </p:nvGrpSpPr>
      <p:grpSpPr>
        <a:xfrm>
          <a:off x="0" y="0"/>
          <a:ext cx="0" cy="0"/>
          <a:chOff x="0" y="0"/>
          <a:chExt cx="0" cy="0"/>
        </a:xfrm>
      </p:grpSpPr>
      <p:grpSp>
        <p:nvGrpSpPr>
          <p:cNvPr id="2188" name="Google Shape;2188;p53"/>
          <p:cNvGrpSpPr/>
          <p:nvPr/>
        </p:nvGrpSpPr>
        <p:grpSpPr>
          <a:xfrm>
            <a:off x="543281" y="1253626"/>
            <a:ext cx="8391399" cy="2701429"/>
            <a:chOff x="1453903" y="1500600"/>
            <a:chExt cx="6253425" cy="2828943"/>
          </a:xfrm>
        </p:grpSpPr>
        <p:sp>
          <p:nvSpPr>
            <p:cNvPr id="2189" name="Google Shape;2189;p53"/>
            <p:cNvSpPr/>
            <p:nvPr/>
          </p:nvSpPr>
          <p:spPr>
            <a:xfrm>
              <a:off x="1530028" y="1591443"/>
              <a:ext cx="6177300" cy="2738100"/>
            </a:xfrm>
            <a:prstGeom prst="roundRect">
              <a:avLst>
                <a:gd name="adj" fmla="val 10064"/>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3"/>
            <p:cNvSpPr/>
            <p:nvPr/>
          </p:nvSpPr>
          <p:spPr>
            <a:xfrm>
              <a:off x="1453903" y="1500600"/>
              <a:ext cx="6177300" cy="2738100"/>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2" name="Google Shape;2192;p53"/>
          <p:cNvGrpSpPr/>
          <p:nvPr/>
        </p:nvGrpSpPr>
        <p:grpSpPr>
          <a:xfrm rot="-618237" flipH="1">
            <a:off x="7353241" y="1690447"/>
            <a:ext cx="2237788" cy="1755910"/>
            <a:chOff x="-2415600" y="2986400"/>
            <a:chExt cx="1943075" cy="1524659"/>
          </a:xfrm>
        </p:grpSpPr>
        <p:sp>
          <p:nvSpPr>
            <p:cNvPr id="2193" name="Google Shape;2193;p53"/>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3"/>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3"/>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3"/>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3"/>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8" name="Google Shape;2198;p53"/>
            <p:cNvGrpSpPr/>
            <p:nvPr/>
          </p:nvGrpSpPr>
          <p:grpSpPr>
            <a:xfrm>
              <a:off x="-2218800" y="3088875"/>
              <a:ext cx="1598825" cy="1190475"/>
              <a:chOff x="-2218800" y="3088875"/>
              <a:chExt cx="1598825" cy="1190475"/>
            </a:xfrm>
          </p:grpSpPr>
          <p:sp>
            <p:nvSpPr>
              <p:cNvPr id="2199" name="Google Shape;2199;p53"/>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3"/>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Title 2">
            <a:extLst>
              <a:ext uri="{FF2B5EF4-FFF2-40B4-BE49-F238E27FC236}">
                <a16:creationId xmlns:a16="http://schemas.microsoft.com/office/drawing/2014/main" id="{275DEA5D-906C-7CEB-BC89-DE4602713C80}"/>
              </a:ext>
            </a:extLst>
          </p:cNvPr>
          <p:cNvSpPr>
            <a:spLocks noGrp="1"/>
          </p:cNvSpPr>
          <p:nvPr>
            <p:ph type="title"/>
          </p:nvPr>
        </p:nvSpPr>
        <p:spPr>
          <a:xfrm>
            <a:off x="59293" y="1480650"/>
            <a:ext cx="8130594" cy="2182200"/>
          </a:xfrm>
        </p:spPr>
        <p:txBody>
          <a:bodyPr/>
          <a:lstStyle/>
          <a:p>
            <a:r>
              <a:rPr lang="en-ZA" sz="4800" dirty="0">
                <a:solidFill>
                  <a:schemeClr val="tx1"/>
                </a:solidFill>
                <a:latin typeface="Franklin Gothic Demi" panose="020B0703020102020204" pitchFamily="34" charset="0"/>
              </a:rPr>
              <a:t>Celebrations of National</a:t>
            </a:r>
            <a:br>
              <a:rPr lang="en-ZA" sz="4800" dirty="0">
                <a:solidFill>
                  <a:schemeClr val="tx1"/>
                </a:solidFill>
                <a:latin typeface="Franklin Gothic Demi" panose="020B0703020102020204" pitchFamily="34" charset="0"/>
              </a:rPr>
            </a:br>
            <a:r>
              <a:rPr lang="en-ZA" sz="4800" dirty="0">
                <a:solidFill>
                  <a:schemeClr val="tx1"/>
                </a:solidFill>
                <a:latin typeface="Franklin Gothic Demi" panose="020B0703020102020204" pitchFamily="34" charset="0"/>
              </a:rPr>
              <a:t> and International Days</a:t>
            </a:r>
            <a:r>
              <a:rPr lang="en-ZA" sz="6600" dirty="0">
                <a:solidFill>
                  <a:schemeClr val="tx1"/>
                </a:solidFill>
                <a:latin typeface="Franklin Gothic Demi" panose="020B0703020102020204" pitchFamily="34" charset="0"/>
              </a:rPr>
              <a:t/>
            </a:r>
            <a:br>
              <a:rPr lang="en-ZA" sz="6600" dirty="0">
                <a:solidFill>
                  <a:schemeClr val="tx1"/>
                </a:solidFill>
                <a:latin typeface="Franklin Gothic Demi" panose="020B0703020102020204" pitchFamily="34" charset="0"/>
              </a:rPr>
            </a:br>
            <a:r>
              <a:rPr lang="en-ZA" sz="2000" dirty="0">
                <a:solidFill>
                  <a:schemeClr val="bg1">
                    <a:lumMod val="50000"/>
                  </a:schemeClr>
                </a:solidFill>
                <a:latin typeface="Franklin Gothic Demi" panose="020B0703020102020204" pitchFamily="34" charset="0"/>
              </a:rPr>
              <a:t>Lesson 3</a:t>
            </a:r>
            <a:br>
              <a:rPr lang="en-ZA" sz="2000" dirty="0">
                <a:solidFill>
                  <a:schemeClr val="bg1">
                    <a:lumMod val="50000"/>
                  </a:schemeClr>
                </a:solidFill>
                <a:latin typeface="Franklin Gothic Demi" panose="020B0703020102020204" pitchFamily="34" charset="0"/>
              </a:rPr>
            </a:br>
            <a:r>
              <a:rPr lang="en-ZA" sz="2000" dirty="0">
                <a:solidFill>
                  <a:schemeClr val="bg1">
                    <a:lumMod val="50000"/>
                  </a:schemeClr>
                </a:solidFill>
                <a:latin typeface="Franklin Gothic Demi" panose="020B0703020102020204" pitchFamily="34" charset="0"/>
              </a:rPr>
              <a:t>CRR: Term 2 Week 1 - 3</a:t>
            </a:r>
            <a:endParaRPr lang="en-ZA" dirty="0">
              <a:solidFill>
                <a:schemeClr val="bg1">
                  <a:lumMod val="50000"/>
                </a:schemeClr>
              </a:solidFill>
            </a:endParaRPr>
          </a:p>
        </p:txBody>
      </p:sp>
      <p:pic>
        <p:nvPicPr>
          <p:cNvPr id="2" name="Picture 1">
            <a:extLst>
              <a:ext uri="{FF2B5EF4-FFF2-40B4-BE49-F238E27FC236}">
                <a16:creationId xmlns:a16="http://schemas.microsoft.com/office/drawing/2014/main" id="{9EA27E34-1434-9031-7B59-8CCC60596B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grpSp>
        <p:nvGrpSpPr>
          <p:cNvPr id="1282" name="Google Shape;1282;p67"/>
          <p:cNvGrpSpPr/>
          <p:nvPr/>
        </p:nvGrpSpPr>
        <p:grpSpPr>
          <a:xfrm rot="-512821">
            <a:off x="-45719" y="268590"/>
            <a:ext cx="1298629" cy="1289079"/>
            <a:chOff x="5030925" y="3821825"/>
            <a:chExt cx="1128675" cy="1120375"/>
          </a:xfrm>
        </p:grpSpPr>
        <p:sp>
          <p:nvSpPr>
            <p:cNvPr id="1283" name="Google Shape;1283;p67"/>
            <p:cNvSpPr/>
            <p:nvPr/>
          </p:nvSpPr>
          <p:spPr>
            <a:xfrm>
              <a:off x="5030925" y="4281850"/>
              <a:ext cx="700875" cy="660350"/>
            </a:xfrm>
            <a:custGeom>
              <a:avLst/>
              <a:gdLst/>
              <a:ahLst/>
              <a:cxnLst/>
              <a:rect l="l" t="t" r="r" b="b"/>
              <a:pathLst>
                <a:path w="28035" h="26414" extrusionOk="0">
                  <a:moveTo>
                    <a:pt x="24999" y="0"/>
                  </a:moveTo>
                  <a:cubicBezTo>
                    <a:pt x="24999" y="0"/>
                    <a:pt x="1182" y="23350"/>
                    <a:pt x="414" y="24584"/>
                  </a:cubicBezTo>
                  <a:cubicBezTo>
                    <a:pt x="1" y="25264"/>
                    <a:pt x="581" y="26414"/>
                    <a:pt x="1646" y="26414"/>
                  </a:cubicBezTo>
                  <a:cubicBezTo>
                    <a:pt x="1783" y="26414"/>
                    <a:pt x="1929" y="26394"/>
                    <a:pt x="2082" y="26352"/>
                  </a:cubicBezTo>
                  <a:cubicBezTo>
                    <a:pt x="2849" y="26085"/>
                    <a:pt x="28034" y="3269"/>
                    <a:pt x="28034" y="3269"/>
                  </a:cubicBezTo>
                  <a:cubicBezTo>
                    <a:pt x="26133" y="2502"/>
                    <a:pt x="24999" y="0"/>
                    <a:pt x="24999"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67"/>
            <p:cNvSpPr/>
            <p:nvPr/>
          </p:nvSpPr>
          <p:spPr>
            <a:xfrm>
              <a:off x="5655875" y="4131725"/>
              <a:ext cx="238525" cy="232700"/>
            </a:xfrm>
            <a:custGeom>
              <a:avLst/>
              <a:gdLst/>
              <a:ahLst/>
              <a:cxnLst/>
              <a:rect l="l" t="t" r="r" b="b"/>
              <a:pathLst>
                <a:path w="9541" h="9308" extrusionOk="0">
                  <a:moveTo>
                    <a:pt x="4837" y="1"/>
                  </a:moveTo>
                  <a:lnTo>
                    <a:pt x="1" y="6005"/>
                  </a:lnTo>
                  <a:cubicBezTo>
                    <a:pt x="1" y="6005"/>
                    <a:pt x="1135" y="8507"/>
                    <a:pt x="3036" y="9307"/>
                  </a:cubicBezTo>
                  <a:lnTo>
                    <a:pt x="9541" y="4504"/>
                  </a:lnTo>
                  <a:cubicBezTo>
                    <a:pt x="8874" y="4371"/>
                    <a:pt x="8307" y="4137"/>
                    <a:pt x="7839" y="3837"/>
                  </a:cubicBezTo>
                  <a:cubicBezTo>
                    <a:pt x="6472" y="2970"/>
                    <a:pt x="5171" y="1669"/>
                    <a:pt x="4837" y="1"/>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67"/>
            <p:cNvSpPr/>
            <p:nvPr/>
          </p:nvSpPr>
          <p:spPr>
            <a:xfrm>
              <a:off x="5770950" y="3920750"/>
              <a:ext cx="371975" cy="326075"/>
            </a:xfrm>
            <a:custGeom>
              <a:avLst/>
              <a:gdLst/>
              <a:ahLst/>
              <a:cxnLst/>
              <a:rect l="l" t="t" r="r" b="b"/>
              <a:pathLst>
                <a:path w="14879" h="13043" extrusionOk="0">
                  <a:moveTo>
                    <a:pt x="8207" y="0"/>
                  </a:moveTo>
                  <a:lnTo>
                    <a:pt x="8207" y="0"/>
                  </a:lnTo>
                  <a:cubicBezTo>
                    <a:pt x="5838" y="801"/>
                    <a:pt x="2903" y="1969"/>
                    <a:pt x="1335" y="4237"/>
                  </a:cubicBezTo>
                  <a:cubicBezTo>
                    <a:pt x="234" y="5805"/>
                    <a:pt x="1" y="7239"/>
                    <a:pt x="234" y="8473"/>
                  </a:cubicBezTo>
                  <a:cubicBezTo>
                    <a:pt x="568" y="10108"/>
                    <a:pt x="1869" y="11442"/>
                    <a:pt x="3236" y="12309"/>
                  </a:cubicBezTo>
                  <a:cubicBezTo>
                    <a:pt x="3704" y="12609"/>
                    <a:pt x="4271" y="12810"/>
                    <a:pt x="4904" y="12943"/>
                  </a:cubicBezTo>
                  <a:cubicBezTo>
                    <a:pt x="5253" y="13008"/>
                    <a:pt x="5622" y="13042"/>
                    <a:pt x="6006" y="13042"/>
                  </a:cubicBezTo>
                  <a:cubicBezTo>
                    <a:pt x="8596" y="13042"/>
                    <a:pt x="11848" y="11467"/>
                    <a:pt x="13911" y="6905"/>
                  </a:cubicBezTo>
                  <a:cubicBezTo>
                    <a:pt x="14411" y="5838"/>
                    <a:pt x="14711" y="4771"/>
                    <a:pt x="14878" y="3736"/>
                  </a:cubicBezTo>
                  <a:cubicBezTo>
                    <a:pt x="14816" y="3715"/>
                    <a:pt x="14759" y="3705"/>
                    <a:pt x="14704" y="3705"/>
                  </a:cubicBezTo>
                  <a:cubicBezTo>
                    <a:pt x="14292" y="3705"/>
                    <a:pt x="14066" y="4261"/>
                    <a:pt x="13412" y="4261"/>
                  </a:cubicBezTo>
                  <a:cubicBezTo>
                    <a:pt x="13228" y="4261"/>
                    <a:pt x="13009" y="4216"/>
                    <a:pt x="12743" y="4103"/>
                  </a:cubicBezTo>
                  <a:cubicBezTo>
                    <a:pt x="11409" y="3503"/>
                    <a:pt x="11676" y="2302"/>
                    <a:pt x="11009" y="1802"/>
                  </a:cubicBezTo>
                  <a:cubicBezTo>
                    <a:pt x="10837" y="1664"/>
                    <a:pt x="10661" y="1620"/>
                    <a:pt x="10476" y="1620"/>
                  </a:cubicBezTo>
                  <a:cubicBezTo>
                    <a:pt x="10138" y="1620"/>
                    <a:pt x="9774" y="1770"/>
                    <a:pt x="9362" y="1770"/>
                  </a:cubicBezTo>
                  <a:cubicBezTo>
                    <a:pt x="9127" y="1770"/>
                    <a:pt x="8877" y="1721"/>
                    <a:pt x="8607" y="1568"/>
                  </a:cubicBezTo>
                  <a:cubicBezTo>
                    <a:pt x="7706" y="968"/>
                    <a:pt x="8173" y="101"/>
                    <a:pt x="8207"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67"/>
            <p:cNvSpPr/>
            <p:nvPr/>
          </p:nvSpPr>
          <p:spPr>
            <a:xfrm>
              <a:off x="5964425" y="3821825"/>
              <a:ext cx="195175" cy="205450"/>
            </a:xfrm>
            <a:custGeom>
              <a:avLst/>
              <a:gdLst/>
              <a:ahLst/>
              <a:cxnLst/>
              <a:rect l="l" t="t" r="r" b="b"/>
              <a:pathLst>
                <a:path w="7807" h="8218" extrusionOk="0">
                  <a:moveTo>
                    <a:pt x="6027" y="1"/>
                  </a:moveTo>
                  <a:cubicBezTo>
                    <a:pt x="5300" y="1"/>
                    <a:pt x="4980" y="1649"/>
                    <a:pt x="4070" y="2590"/>
                  </a:cubicBezTo>
                  <a:cubicBezTo>
                    <a:pt x="3670" y="2990"/>
                    <a:pt x="2269" y="3324"/>
                    <a:pt x="534" y="3924"/>
                  </a:cubicBezTo>
                  <a:cubicBezTo>
                    <a:pt x="501" y="3991"/>
                    <a:pt x="1" y="4925"/>
                    <a:pt x="968" y="5459"/>
                  </a:cubicBezTo>
                  <a:cubicBezTo>
                    <a:pt x="1243" y="5623"/>
                    <a:pt x="1497" y="5675"/>
                    <a:pt x="1735" y="5675"/>
                  </a:cubicBezTo>
                  <a:cubicBezTo>
                    <a:pt x="2136" y="5675"/>
                    <a:pt x="2489" y="5529"/>
                    <a:pt x="2812" y="5529"/>
                  </a:cubicBezTo>
                  <a:cubicBezTo>
                    <a:pt x="2996" y="5529"/>
                    <a:pt x="3170" y="5576"/>
                    <a:pt x="3336" y="5725"/>
                  </a:cubicBezTo>
                  <a:cubicBezTo>
                    <a:pt x="3970" y="6259"/>
                    <a:pt x="3703" y="7460"/>
                    <a:pt x="5038" y="8060"/>
                  </a:cubicBezTo>
                  <a:cubicBezTo>
                    <a:pt x="5304" y="8173"/>
                    <a:pt x="5521" y="8218"/>
                    <a:pt x="5703" y="8218"/>
                  </a:cubicBezTo>
                  <a:cubicBezTo>
                    <a:pt x="6351" y="8218"/>
                    <a:pt x="6563" y="7662"/>
                    <a:pt x="6991" y="7662"/>
                  </a:cubicBezTo>
                  <a:cubicBezTo>
                    <a:pt x="7047" y="7662"/>
                    <a:pt x="7107" y="7672"/>
                    <a:pt x="7173" y="7693"/>
                  </a:cubicBezTo>
                  <a:cubicBezTo>
                    <a:pt x="7806" y="3724"/>
                    <a:pt x="6672" y="121"/>
                    <a:pt x="6172" y="21"/>
                  </a:cubicBezTo>
                  <a:cubicBezTo>
                    <a:pt x="6122" y="7"/>
                    <a:pt x="6074" y="1"/>
                    <a:pt x="6027"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5" name="Google Shape;1295;p67"/>
          <p:cNvGrpSpPr/>
          <p:nvPr/>
        </p:nvGrpSpPr>
        <p:grpSpPr>
          <a:xfrm rot="3599956">
            <a:off x="8741151" y="855423"/>
            <a:ext cx="419925" cy="222725"/>
            <a:chOff x="2951412" y="1320981"/>
            <a:chExt cx="419934" cy="222729"/>
          </a:xfrm>
        </p:grpSpPr>
        <p:sp>
          <p:nvSpPr>
            <p:cNvPr id="1296" name="Google Shape;1296;p67"/>
            <p:cNvSpPr/>
            <p:nvPr/>
          </p:nvSpPr>
          <p:spPr>
            <a:xfrm rot="-1677089">
              <a:off x="2986451" y="1372774"/>
              <a:ext cx="64322" cy="165517"/>
            </a:xfrm>
            <a:custGeom>
              <a:avLst/>
              <a:gdLst/>
              <a:ahLst/>
              <a:cxnLst/>
              <a:rect l="l" t="t" r="r" b="b"/>
              <a:pathLst>
                <a:path w="2573" h="6621" extrusionOk="0">
                  <a:moveTo>
                    <a:pt x="1078" y="0"/>
                  </a:moveTo>
                  <a:cubicBezTo>
                    <a:pt x="591" y="0"/>
                    <a:pt x="90" y="310"/>
                    <a:pt x="60" y="930"/>
                  </a:cubicBezTo>
                  <a:cubicBezTo>
                    <a:pt x="1" y="2618"/>
                    <a:pt x="150" y="4276"/>
                    <a:pt x="523" y="5919"/>
                  </a:cubicBezTo>
                  <a:cubicBezTo>
                    <a:pt x="637" y="6408"/>
                    <a:pt x="1003" y="6621"/>
                    <a:pt x="1385" y="6621"/>
                  </a:cubicBezTo>
                  <a:cubicBezTo>
                    <a:pt x="1960" y="6621"/>
                    <a:pt x="2573" y="6140"/>
                    <a:pt x="2420" y="5396"/>
                  </a:cubicBezTo>
                  <a:cubicBezTo>
                    <a:pt x="2077" y="3917"/>
                    <a:pt x="1972" y="2454"/>
                    <a:pt x="2017" y="930"/>
                  </a:cubicBezTo>
                  <a:cubicBezTo>
                    <a:pt x="2039" y="310"/>
                    <a:pt x="1565" y="0"/>
                    <a:pt x="10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67"/>
            <p:cNvSpPr/>
            <p:nvPr/>
          </p:nvSpPr>
          <p:spPr>
            <a:xfrm>
              <a:off x="3128925" y="1320981"/>
              <a:ext cx="49325" cy="202772"/>
            </a:xfrm>
            <a:custGeom>
              <a:avLst/>
              <a:gdLst/>
              <a:ahLst/>
              <a:cxnLst/>
              <a:rect l="l" t="t" r="r" b="b"/>
              <a:pathLst>
                <a:path w="1973" h="5456" extrusionOk="0">
                  <a:moveTo>
                    <a:pt x="987" y="0"/>
                  </a:moveTo>
                  <a:cubicBezTo>
                    <a:pt x="494" y="0"/>
                    <a:pt x="1" y="314"/>
                    <a:pt x="1" y="941"/>
                  </a:cubicBezTo>
                  <a:lnTo>
                    <a:pt x="1" y="4526"/>
                  </a:lnTo>
                  <a:cubicBezTo>
                    <a:pt x="1" y="5146"/>
                    <a:pt x="494" y="5456"/>
                    <a:pt x="987" y="5456"/>
                  </a:cubicBezTo>
                  <a:cubicBezTo>
                    <a:pt x="1479" y="5456"/>
                    <a:pt x="1972" y="5146"/>
                    <a:pt x="1972" y="4526"/>
                  </a:cubicBezTo>
                  <a:lnTo>
                    <a:pt x="1972" y="941"/>
                  </a:lnTo>
                  <a:cubicBezTo>
                    <a:pt x="1972" y="314"/>
                    <a:pt x="1479" y="0"/>
                    <a:pt x="9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67"/>
            <p:cNvSpPr/>
            <p:nvPr/>
          </p:nvSpPr>
          <p:spPr>
            <a:xfrm rot="2324420">
              <a:off x="3263449" y="1376738"/>
              <a:ext cx="65826" cy="157602"/>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9" name="Google Shape;1299;p67"/>
          <p:cNvGrpSpPr/>
          <p:nvPr/>
        </p:nvGrpSpPr>
        <p:grpSpPr>
          <a:xfrm>
            <a:off x="6889306" y="4596738"/>
            <a:ext cx="130588" cy="194506"/>
            <a:chOff x="2540775" y="2709726"/>
            <a:chExt cx="130588" cy="194506"/>
          </a:xfrm>
        </p:grpSpPr>
        <p:sp>
          <p:nvSpPr>
            <p:cNvPr id="1300" name="Google Shape;1300;p67"/>
            <p:cNvSpPr/>
            <p:nvPr/>
          </p:nvSpPr>
          <p:spPr>
            <a:xfrm rot="5538887">
              <a:off x="2550831" y="2785777"/>
              <a:ext cx="167583" cy="66768"/>
            </a:xfrm>
            <a:custGeom>
              <a:avLst/>
              <a:gdLst/>
              <a:ahLst/>
              <a:cxnLst/>
              <a:rect l="l" t="t" r="r" b="b"/>
              <a:pathLst>
                <a:path w="4237" h="1688" extrusionOk="0">
                  <a:moveTo>
                    <a:pt x="1373" y="0"/>
                  </a:moveTo>
                  <a:cubicBezTo>
                    <a:pt x="1108" y="0"/>
                    <a:pt x="840" y="20"/>
                    <a:pt x="568" y="59"/>
                  </a:cubicBezTo>
                  <a:cubicBezTo>
                    <a:pt x="195" y="118"/>
                    <a:pt x="1" y="567"/>
                    <a:pt x="90" y="865"/>
                  </a:cubicBezTo>
                  <a:cubicBezTo>
                    <a:pt x="179" y="1182"/>
                    <a:pt x="462" y="1327"/>
                    <a:pt x="764" y="1327"/>
                  </a:cubicBezTo>
                  <a:cubicBezTo>
                    <a:pt x="818" y="1327"/>
                    <a:pt x="873" y="1322"/>
                    <a:pt x="927" y="1313"/>
                  </a:cubicBezTo>
                  <a:cubicBezTo>
                    <a:pt x="1080" y="1292"/>
                    <a:pt x="1235" y="1282"/>
                    <a:pt x="1389" y="1282"/>
                  </a:cubicBezTo>
                  <a:cubicBezTo>
                    <a:pt x="1899" y="1282"/>
                    <a:pt x="2410" y="1394"/>
                    <a:pt x="2868" y="1612"/>
                  </a:cubicBezTo>
                  <a:cubicBezTo>
                    <a:pt x="2979" y="1664"/>
                    <a:pt x="3088" y="1687"/>
                    <a:pt x="3190" y="1687"/>
                  </a:cubicBezTo>
                  <a:cubicBezTo>
                    <a:pt x="3823" y="1687"/>
                    <a:pt x="4237" y="813"/>
                    <a:pt x="3556" y="492"/>
                  </a:cubicBezTo>
                  <a:cubicBezTo>
                    <a:pt x="2859" y="160"/>
                    <a:pt x="2129" y="0"/>
                    <a:pt x="1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67"/>
            <p:cNvSpPr/>
            <p:nvPr/>
          </p:nvSpPr>
          <p:spPr>
            <a:xfrm rot="5538887">
              <a:off x="2497436" y="2756926"/>
              <a:ext cx="143778" cy="51334"/>
            </a:xfrm>
            <a:custGeom>
              <a:avLst/>
              <a:gdLst/>
              <a:ahLst/>
              <a:cxnLst/>
              <a:rect l="l" t="t" r="r" b="b"/>
              <a:pathLst>
                <a:path w="4931" h="1680" extrusionOk="0">
                  <a:moveTo>
                    <a:pt x="1953" y="0"/>
                  </a:moveTo>
                  <a:cubicBezTo>
                    <a:pt x="1579" y="0"/>
                    <a:pt x="1200" y="38"/>
                    <a:pt x="812" y="116"/>
                  </a:cubicBezTo>
                  <a:cubicBezTo>
                    <a:pt x="0" y="298"/>
                    <a:pt x="278" y="1386"/>
                    <a:pt x="1017" y="1386"/>
                  </a:cubicBezTo>
                  <a:cubicBezTo>
                    <a:pt x="1066" y="1386"/>
                    <a:pt x="1118" y="1381"/>
                    <a:pt x="1171" y="1371"/>
                  </a:cubicBezTo>
                  <a:cubicBezTo>
                    <a:pt x="1437" y="1321"/>
                    <a:pt x="1704" y="1296"/>
                    <a:pt x="1970" y="1296"/>
                  </a:cubicBezTo>
                  <a:cubicBezTo>
                    <a:pt x="2511" y="1296"/>
                    <a:pt x="3045" y="1399"/>
                    <a:pt x="3546" y="1610"/>
                  </a:cubicBezTo>
                  <a:cubicBezTo>
                    <a:pt x="3651" y="1658"/>
                    <a:pt x="3754" y="1679"/>
                    <a:pt x="3853" y="1679"/>
                  </a:cubicBezTo>
                  <a:cubicBezTo>
                    <a:pt x="4488" y="1679"/>
                    <a:pt x="4930" y="799"/>
                    <a:pt x="4233" y="489"/>
                  </a:cubicBezTo>
                  <a:cubicBezTo>
                    <a:pt x="3486" y="166"/>
                    <a:pt x="2732" y="0"/>
                    <a:pt x="19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02" name="Google Shape;1302;p67"/>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itle 4">
            <a:extLst>
              <a:ext uri="{FF2B5EF4-FFF2-40B4-BE49-F238E27FC236}">
                <a16:creationId xmlns:a16="http://schemas.microsoft.com/office/drawing/2014/main" id="{3203F3D6-78B1-E4B1-B92E-D2ED105D1CE6}"/>
              </a:ext>
            </a:extLst>
          </p:cNvPr>
          <p:cNvSpPr>
            <a:spLocks noGrp="1"/>
          </p:cNvSpPr>
          <p:nvPr>
            <p:ph type="title"/>
          </p:nvPr>
        </p:nvSpPr>
        <p:spPr>
          <a:xfrm>
            <a:off x="2271727" y="2017361"/>
            <a:ext cx="4450038" cy="695583"/>
          </a:xfrm>
        </p:spPr>
        <p:txBody>
          <a:bodyPr>
            <a:noAutofit/>
          </a:bodyPr>
          <a:lstStyle/>
          <a:p>
            <a:r>
              <a:rPr lang="en-ZA" sz="4400" dirty="0">
                <a:solidFill>
                  <a:schemeClr val="bg1">
                    <a:lumMod val="25000"/>
                  </a:schemeClr>
                </a:solidFill>
                <a:latin typeface="Franklin Gothic Demi" panose="020B0703020102020204" pitchFamily="34" charset="0"/>
              </a:rPr>
              <a:t>Women’s Day</a:t>
            </a:r>
            <a:br>
              <a:rPr lang="en-ZA" sz="4400" dirty="0">
                <a:solidFill>
                  <a:schemeClr val="bg1">
                    <a:lumMod val="25000"/>
                  </a:schemeClr>
                </a:solidFill>
                <a:latin typeface="Franklin Gothic Demi" panose="020B0703020102020204" pitchFamily="34" charset="0"/>
              </a:rPr>
            </a:br>
            <a:r>
              <a:rPr lang="en-ZA" sz="4400" dirty="0">
                <a:solidFill>
                  <a:schemeClr val="bg1">
                    <a:lumMod val="25000"/>
                  </a:schemeClr>
                </a:solidFill>
                <a:latin typeface="Franklin Gothic Demi" panose="020B0703020102020204" pitchFamily="34" charset="0"/>
              </a:rPr>
              <a:t> 9</a:t>
            </a:r>
            <a:r>
              <a:rPr lang="en-ZA" sz="4400" baseline="30000" dirty="0">
                <a:solidFill>
                  <a:schemeClr val="bg1">
                    <a:lumMod val="25000"/>
                  </a:schemeClr>
                </a:solidFill>
                <a:latin typeface="Franklin Gothic Demi" panose="020B0703020102020204" pitchFamily="34" charset="0"/>
              </a:rPr>
              <a:t>th</a:t>
            </a:r>
            <a:r>
              <a:rPr lang="en-ZA" sz="4400" dirty="0">
                <a:solidFill>
                  <a:schemeClr val="bg1">
                    <a:lumMod val="25000"/>
                  </a:schemeClr>
                </a:solidFill>
                <a:latin typeface="Franklin Gothic Demi" panose="020B0703020102020204" pitchFamily="34" charset="0"/>
              </a:rPr>
              <a:t> August</a:t>
            </a:r>
            <a:endParaRPr lang="en-ZA" sz="4400" dirty="0">
              <a:solidFill>
                <a:schemeClr val="bg1">
                  <a:lumMod val="25000"/>
                </a:schemeClr>
              </a:solidFill>
            </a:endParaRPr>
          </a:p>
        </p:txBody>
      </p:sp>
      <p:pic>
        <p:nvPicPr>
          <p:cNvPr id="2" name="Picture 1">
            <a:extLst>
              <a:ext uri="{FF2B5EF4-FFF2-40B4-BE49-F238E27FC236}">
                <a16:creationId xmlns:a16="http://schemas.microsoft.com/office/drawing/2014/main" id="{D61D1D5D-481F-BD5C-981F-9E18B6D2D2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2965" y="1993"/>
            <a:ext cx="1365504" cy="182270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8966" y="-11298"/>
            <a:ext cx="2450592" cy="162763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1524" y="3039618"/>
            <a:ext cx="2828544" cy="1883664"/>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0388" y="3039618"/>
            <a:ext cx="2828544" cy="18836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95"/>
                                        </p:tgtEl>
                                        <p:attrNameLst>
                                          <p:attrName>style.visibility</p:attrName>
                                        </p:attrNameLst>
                                      </p:cBhvr>
                                      <p:to>
                                        <p:strVal val="visible"/>
                                      </p:to>
                                    </p:set>
                                    <p:animEffect transition="in" filter="fade">
                                      <p:cBhvr>
                                        <p:cTn id="7" dur="1000"/>
                                        <p:tgtEl>
                                          <p:spTgt spid="1295"/>
                                        </p:tgtEl>
                                      </p:cBhvr>
                                    </p:animEffect>
                                  </p:childTnLst>
                                </p:cTn>
                              </p:par>
                              <p:par>
                                <p:cTn id="8" presetID="10" presetClass="entr" presetSubtype="0" fill="hold" nodeType="withEffect">
                                  <p:stCondLst>
                                    <p:cond delay="0"/>
                                  </p:stCondLst>
                                  <p:childTnLst>
                                    <p:set>
                                      <p:cBhvr>
                                        <p:cTn id="9" dur="1" fill="hold">
                                          <p:stCondLst>
                                            <p:cond delay="0"/>
                                          </p:stCondLst>
                                        </p:cTn>
                                        <p:tgtEl>
                                          <p:spTgt spid="1299"/>
                                        </p:tgtEl>
                                        <p:attrNameLst>
                                          <p:attrName>style.visibility</p:attrName>
                                        </p:attrNameLst>
                                      </p:cBhvr>
                                      <p:to>
                                        <p:strVal val="visible"/>
                                      </p:to>
                                    </p:set>
                                    <p:animEffect transition="in" filter="fade">
                                      <p:cBhvr>
                                        <p:cTn id="10" dur="1000"/>
                                        <p:tgtEl>
                                          <p:spTgt spid="1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5" name="Text Placeholder 4">
            <a:extLst>
              <a:ext uri="{FF2B5EF4-FFF2-40B4-BE49-F238E27FC236}">
                <a16:creationId xmlns:a16="http://schemas.microsoft.com/office/drawing/2014/main" id="{870B4F82-1814-F62E-C6BB-2CBB08B48E11}"/>
              </a:ext>
            </a:extLst>
          </p:cNvPr>
          <p:cNvSpPr>
            <a:spLocks noGrp="1"/>
          </p:cNvSpPr>
          <p:nvPr>
            <p:ph type="subTitle" idx="4294967295"/>
          </p:nvPr>
        </p:nvSpPr>
        <p:spPr>
          <a:xfrm>
            <a:off x="4266781" y="2313128"/>
            <a:ext cx="4194175" cy="665162"/>
          </a:xfrm>
        </p:spPr>
        <p:txBody>
          <a:bodyPr>
            <a:noAutofit/>
          </a:bodyPr>
          <a:lstStyle/>
          <a:p>
            <a:pPr marL="127000" indent="0" algn="ctr">
              <a:buNone/>
            </a:pPr>
            <a:r>
              <a:rPr lang="en-ZA" sz="4400" dirty="0">
                <a:solidFill>
                  <a:schemeClr val="bg1">
                    <a:lumMod val="25000"/>
                  </a:schemeClr>
                </a:solidFill>
                <a:latin typeface="Franklin Gothic Demi" panose="020B0703020102020204" pitchFamily="34" charset="0"/>
              </a:rPr>
              <a:t>Africa Day</a:t>
            </a:r>
          </a:p>
          <a:p>
            <a:pPr marL="127000" indent="0" algn="ctr">
              <a:buNone/>
            </a:pPr>
            <a:r>
              <a:rPr lang="en-ZA" sz="4400" dirty="0">
                <a:solidFill>
                  <a:schemeClr val="bg1">
                    <a:lumMod val="25000"/>
                  </a:schemeClr>
                </a:solidFill>
                <a:latin typeface="Franklin Gothic Demi" panose="020B0703020102020204" pitchFamily="34" charset="0"/>
              </a:rPr>
              <a:t>25</a:t>
            </a:r>
            <a:r>
              <a:rPr lang="en-ZA" sz="4400" baseline="30000" dirty="0">
                <a:solidFill>
                  <a:schemeClr val="bg1">
                    <a:lumMod val="25000"/>
                  </a:schemeClr>
                </a:solidFill>
                <a:latin typeface="Franklin Gothic Demi" panose="020B0703020102020204" pitchFamily="34" charset="0"/>
              </a:rPr>
              <a:t>th</a:t>
            </a:r>
            <a:r>
              <a:rPr lang="en-ZA" sz="4400" dirty="0">
                <a:solidFill>
                  <a:schemeClr val="bg1">
                    <a:lumMod val="25000"/>
                  </a:schemeClr>
                </a:solidFill>
                <a:latin typeface="Franklin Gothic Demi" panose="020B0703020102020204" pitchFamily="34" charset="0"/>
              </a:rPr>
              <a:t> May</a:t>
            </a:r>
            <a:endParaRPr lang="en-ZA" sz="4400" dirty="0">
              <a:solidFill>
                <a:schemeClr val="bg1">
                  <a:lumMod val="25000"/>
                </a:schemeClr>
              </a:solidFill>
            </a:endParaRPr>
          </a:p>
        </p:txBody>
      </p:sp>
      <p:pic>
        <p:nvPicPr>
          <p:cNvPr id="2" name="Picture 1">
            <a:extLst>
              <a:ext uri="{FF2B5EF4-FFF2-40B4-BE49-F238E27FC236}">
                <a16:creationId xmlns:a16="http://schemas.microsoft.com/office/drawing/2014/main" id="{650B74CC-A9FC-3022-06DF-4F694F0BC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9160" y="918509"/>
            <a:ext cx="2306320" cy="34544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pic>
        <p:nvPicPr>
          <p:cNvPr id="5" name="Picture 4" descr="A picture containing text, graffiti, painted, colorful&#10;&#10;Description automatically generated">
            <a:extLst>
              <a:ext uri="{FF2B5EF4-FFF2-40B4-BE49-F238E27FC236}">
                <a16:creationId xmlns:a16="http://schemas.microsoft.com/office/drawing/2014/main" id="{264E1DC8-A6A9-262C-731D-EBF17273A4BC}"/>
              </a:ext>
            </a:extLst>
          </p:cNvPr>
          <p:cNvPicPr>
            <a:picLocks noChangeAspect="1"/>
          </p:cNvPicPr>
          <p:nvPr/>
        </p:nvPicPr>
        <p:blipFill>
          <a:blip r:embed="rId3"/>
          <a:stretch>
            <a:fillRect/>
          </a:stretch>
        </p:blipFill>
        <p:spPr>
          <a:xfrm>
            <a:off x="3711388" y="1713247"/>
            <a:ext cx="5432612" cy="3627401"/>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4405184F-80AE-C200-A122-87C202519BDB}"/>
              </a:ext>
            </a:extLst>
          </p:cNvPr>
          <p:cNvPicPr>
            <a:picLocks noChangeAspect="1"/>
          </p:cNvPicPr>
          <p:nvPr/>
        </p:nvPicPr>
        <p:blipFill rotWithShape="1">
          <a:blip r:embed="rId4"/>
          <a:srcRect l="19566" t="26447" r="17448" b="27240"/>
          <a:stretch/>
        </p:blipFill>
        <p:spPr>
          <a:xfrm>
            <a:off x="1008167" y="1755303"/>
            <a:ext cx="1875001" cy="1378677"/>
          </a:xfrm>
          <a:prstGeom prst="rect">
            <a:avLst/>
          </a:prstGeom>
        </p:spPr>
      </p:pic>
      <p:sp>
        <p:nvSpPr>
          <p:cNvPr id="8" name="TextBox 7">
            <a:extLst>
              <a:ext uri="{FF2B5EF4-FFF2-40B4-BE49-F238E27FC236}">
                <a16:creationId xmlns:a16="http://schemas.microsoft.com/office/drawing/2014/main" id="{02B920CF-E253-1124-AAD4-E691816B1C8B}"/>
              </a:ext>
            </a:extLst>
          </p:cNvPr>
          <p:cNvSpPr txBox="1"/>
          <p:nvPr/>
        </p:nvSpPr>
        <p:spPr>
          <a:xfrm>
            <a:off x="388294" y="3243088"/>
            <a:ext cx="3114748" cy="567720"/>
          </a:xfrm>
          <a:prstGeom prst="rect">
            <a:avLst/>
          </a:prstGeom>
          <a:noFill/>
        </p:spPr>
        <p:txBody>
          <a:bodyPr wrap="square">
            <a:spAutoFit/>
          </a:bodyPr>
          <a:lstStyle/>
          <a:p>
            <a:pPr algn="r">
              <a:lnSpc>
                <a:spcPct val="115000"/>
              </a:lnSpc>
              <a:spcAft>
                <a:spcPts val="800"/>
              </a:spcAft>
            </a:pPr>
            <a:r>
              <a:rPr lang="en-ZA" sz="1050" dirty="0">
                <a:hlinkClick r:id="rId5"/>
              </a:rPr>
              <a:t>https://www.youtube.com/watch?v=iiqFMx1_abc</a:t>
            </a:r>
            <a:r>
              <a:rPr lang="en-ZA" sz="1050" dirty="0"/>
              <a:t> </a:t>
            </a:r>
          </a:p>
          <a:p>
            <a:pPr algn="r">
              <a:lnSpc>
                <a:spcPct val="115000"/>
              </a:lnSpc>
              <a:spcAft>
                <a:spcPts val="800"/>
              </a:spcAft>
            </a:pPr>
            <a:r>
              <a:rPr lang="en-ZA" sz="1050" dirty="0"/>
              <a:t>(2 min 39 sec)</a:t>
            </a:r>
          </a:p>
        </p:txBody>
      </p:sp>
      <p:pic>
        <p:nvPicPr>
          <p:cNvPr id="2" name="Picture 1">
            <a:extLst>
              <a:ext uri="{FF2B5EF4-FFF2-40B4-BE49-F238E27FC236}">
                <a16:creationId xmlns:a16="http://schemas.microsoft.com/office/drawing/2014/main" id="{D5B1B758-1E9C-8ACA-8658-F046021E68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4">
            <a:extLst>
              <a:ext uri="{FF2B5EF4-FFF2-40B4-BE49-F238E27FC236}">
                <a16:creationId xmlns:a16="http://schemas.microsoft.com/office/drawing/2014/main" id="{36C37348-E26E-9984-2CBA-2605CDF60B7F}"/>
              </a:ext>
            </a:extLst>
          </p:cNvPr>
          <p:cNvSpPr txBox="1">
            <a:spLocks/>
          </p:cNvSpPr>
          <p:nvPr/>
        </p:nvSpPr>
        <p:spPr>
          <a:xfrm flipH="1">
            <a:off x="1573822" y="964542"/>
            <a:ext cx="5592249" cy="3873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1pPr>
            <a:lvl2pPr marL="914400" marR="0" lvl="1"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2pPr>
            <a:lvl3pPr marL="1371600" marR="0" lvl="2"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3pPr>
            <a:lvl4pPr marL="1828800" marR="0" lvl="3"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4pPr>
            <a:lvl5pPr marL="2286000" marR="0" lvl="4"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5pPr>
            <a:lvl6pPr marL="2743200" marR="0" lvl="5"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6pPr>
            <a:lvl7pPr marL="3200400" marR="0" lvl="6"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7pPr>
            <a:lvl8pPr marL="3657600" marR="0" lvl="7"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8pPr>
            <a:lvl9pPr marL="4114800" marR="0" lvl="8" indent="-317500" algn="l" rtl="0">
              <a:lnSpc>
                <a:spcPct val="115000"/>
              </a:lnSpc>
              <a:spcBef>
                <a:spcPts val="0"/>
              </a:spcBef>
              <a:spcAft>
                <a:spcPts val="0"/>
              </a:spcAft>
              <a:buClr>
                <a:schemeClr val="dk1"/>
              </a:buClr>
              <a:buSzPts val="1400"/>
              <a:buFont typeface="Raleway"/>
              <a:buChar char="■"/>
              <a:defRPr sz="1400" b="0" i="0" u="none" strike="noStrike" cap="none">
                <a:solidFill>
                  <a:schemeClr val="dk1"/>
                </a:solidFill>
                <a:latin typeface="Raleway"/>
                <a:ea typeface="Raleway"/>
                <a:cs typeface="Raleway"/>
                <a:sym typeface="Raleway"/>
              </a:defRPr>
            </a:lvl9pPr>
          </a:lstStyle>
          <a:p>
            <a:pPr marL="127000" indent="0">
              <a:buFont typeface="Raleway"/>
              <a:buNone/>
            </a:pPr>
            <a:r>
              <a:rPr lang="en-ZA" sz="4400" dirty="0">
                <a:solidFill>
                  <a:schemeClr val="bg1">
                    <a:lumMod val="25000"/>
                  </a:schemeClr>
                </a:solidFill>
                <a:latin typeface="Franklin Gothic Demi" panose="020B0703020102020204" pitchFamily="34" charset="0"/>
              </a:rPr>
              <a:t>Nelson Mandela Day</a:t>
            </a:r>
            <a:endParaRPr lang="en-ZA" sz="4400" dirty="0">
              <a:solidFill>
                <a:schemeClr val="bg1">
                  <a:lumMod val="2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0"/>
        <p:cNvGrpSpPr/>
        <p:nvPr/>
      </p:nvGrpSpPr>
      <p:grpSpPr>
        <a:xfrm>
          <a:off x="0" y="0"/>
          <a:ext cx="0" cy="0"/>
          <a:chOff x="0" y="0"/>
          <a:chExt cx="0" cy="0"/>
        </a:xfrm>
      </p:grpSpPr>
      <p:grpSp>
        <p:nvGrpSpPr>
          <p:cNvPr id="1348" name="Google Shape;1348;p70"/>
          <p:cNvGrpSpPr/>
          <p:nvPr/>
        </p:nvGrpSpPr>
        <p:grpSpPr>
          <a:xfrm rot="-2700000">
            <a:off x="-176074" y="266544"/>
            <a:ext cx="1284975" cy="1516186"/>
            <a:chOff x="4475375" y="3939175"/>
            <a:chExt cx="972300" cy="1147250"/>
          </a:xfrm>
        </p:grpSpPr>
        <p:sp>
          <p:nvSpPr>
            <p:cNvPr id="1349" name="Google Shape;1349;p70"/>
            <p:cNvSpPr/>
            <p:nvPr/>
          </p:nvSpPr>
          <p:spPr>
            <a:xfrm>
              <a:off x="4495275" y="3939950"/>
              <a:ext cx="952400" cy="1083775"/>
            </a:xfrm>
            <a:custGeom>
              <a:avLst/>
              <a:gdLst/>
              <a:ahLst/>
              <a:cxnLst/>
              <a:rect l="l" t="t" r="r" b="b"/>
              <a:pathLst>
                <a:path w="38096" h="43351" extrusionOk="0">
                  <a:moveTo>
                    <a:pt x="31125" y="1"/>
                  </a:moveTo>
                  <a:cubicBezTo>
                    <a:pt x="29145" y="1"/>
                    <a:pt x="27155" y="895"/>
                    <a:pt x="25782" y="2595"/>
                  </a:cubicBezTo>
                  <a:lnTo>
                    <a:pt x="1692" y="32454"/>
                  </a:lnTo>
                  <a:cubicBezTo>
                    <a:pt x="498" y="33906"/>
                    <a:pt x="1" y="35716"/>
                    <a:pt x="180" y="37427"/>
                  </a:cubicBezTo>
                  <a:cubicBezTo>
                    <a:pt x="219" y="38123"/>
                    <a:pt x="398" y="38799"/>
                    <a:pt x="677" y="39436"/>
                  </a:cubicBezTo>
                  <a:cubicBezTo>
                    <a:pt x="1075" y="40391"/>
                    <a:pt x="1692" y="41266"/>
                    <a:pt x="2547" y="41922"/>
                  </a:cubicBezTo>
                  <a:cubicBezTo>
                    <a:pt x="3164" y="42460"/>
                    <a:pt x="3880" y="42818"/>
                    <a:pt x="4636" y="43056"/>
                  </a:cubicBezTo>
                  <a:cubicBezTo>
                    <a:pt x="5267" y="43254"/>
                    <a:pt x="5924" y="43351"/>
                    <a:pt x="6584" y="43351"/>
                  </a:cubicBezTo>
                  <a:cubicBezTo>
                    <a:pt x="8584" y="43351"/>
                    <a:pt x="10605" y="42459"/>
                    <a:pt x="11996" y="40769"/>
                  </a:cubicBezTo>
                  <a:lnTo>
                    <a:pt x="36106" y="10949"/>
                  </a:lnTo>
                  <a:cubicBezTo>
                    <a:pt x="37916" y="8662"/>
                    <a:pt x="38095" y="5598"/>
                    <a:pt x="36782" y="3251"/>
                  </a:cubicBezTo>
                  <a:cubicBezTo>
                    <a:pt x="36384" y="2595"/>
                    <a:pt x="35887" y="1978"/>
                    <a:pt x="35231" y="1441"/>
                  </a:cubicBezTo>
                  <a:cubicBezTo>
                    <a:pt x="34395" y="745"/>
                    <a:pt x="33420" y="327"/>
                    <a:pt x="32406" y="128"/>
                  </a:cubicBezTo>
                  <a:cubicBezTo>
                    <a:pt x="31984" y="43"/>
                    <a:pt x="31555" y="1"/>
                    <a:pt x="311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70"/>
            <p:cNvSpPr/>
            <p:nvPr/>
          </p:nvSpPr>
          <p:spPr>
            <a:xfrm>
              <a:off x="4512175" y="3942625"/>
              <a:ext cx="903175" cy="1073750"/>
            </a:xfrm>
            <a:custGeom>
              <a:avLst/>
              <a:gdLst/>
              <a:ahLst/>
              <a:cxnLst/>
              <a:rect l="l" t="t" r="r" b="b"/>
              <a:pathLst>
                <a:path w="36127" h="42950" extrusionOk="0">
                  <a:moveTo>
                    <a:pt x="31750" y="1"/>
                  </a:moveTo>
                  <a:lnTo>
                    <a:pt x="1" y="39329"/>
                  </a:lnTo>
                  <a:cubicBezTo>
                    <a:pt x="399" y="40284"/>
                    <a:pt x="1016" y="41159"/>
                    <a:pt x="1891" y="41815"/>
                  </a:cubicBezTo>
                  <a:cubicBezTo>
                    <a:pt x="2507" y="42353"/>
                    <a:pt x="3224" y="42711"/>
                    <a:pt x="3980" y="42949"/>
                  </a:cubicBezTo>
                  <a:lnTo>
                    <a:pt x="36126" y="3124"/>
                  </a:lnTo>
                  <a:cubicBezTo>
                    <a:pt x="35728" y="2468"/>
                    <a:pt x="35231" y="1831"/>
                    <a:pt x="34594" y="1314"/>
                  </a:cubicBezTo>
                  <a:cubicBezTo>
                    <a:pt x="33739" y="618"/>
                    <a:pt x="32764" y="200"/>
                    <a:pt x="31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70"/>
            <p:cNvSpPr/>
            <p:nvPr/>
          </p:nvSpPr>
          <p:spPr>
            <a:xfrm>
              <a:off x="4475375" y="4830350"/>
              <a:ext cx="250175" cy="256075"/>
            </a:xfrm>
            <a:custGeom>
              <a:avLst/>
              <a:gdLst/>
              <a:ahLst/>
              <a:cxnLst/>
              <a:rect l="l" t="t" r="r" b="b"/>
              <a:pathLst>
                <a:path w="10007" h="10243" extrusionOk="0">
                  <a:moveTo>
                    <a:pt x="976" y="0"/>
                  </a:moveTo>
                  <a:cubicBezTo>
                    <a:pt x="976" y="0"/>
                    <a:pt x="147" y="9708"/>
                    <a:pt x="15" y="10221"/>
                  </a:cubicBezTo>
                  <a:lnTo>
                    <a:pt x="15" y="10221"/>
                  </a:lnTo>
                  <a:lnTo>
                    <a:pt x="10007" y="7281"/>
                  </a:lnTo>
                  <a:lnTo>
                    <a:pt x="976" y="0"/>
                  </a:lnTo>
                  <a:close/>
                  <a:moveTo>
                    <a:pt x="15" y="10221"/>
                  </a:moveTo>
                  <a:lnTo>
                    <a:pt x="1" y="10225"/>
                  </a:lnTo>
                  <a:cubicBezTo>
                    <a:pt x="2" y="10237"/>
                    <a:pt x="4" y="10242"/>
                    <a:pt x="6" y="10242"/>
                  </a:cubicBezTo>
                  <a:cubicBezTo>
                    <a:pt x="9" y="10242"/>
                    <a:pt x="12" y="10235"/>
                    <a:pt x="15" y="102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70"/>
            <p:cNvSpPr/>
            <p:nvPr/>
          </p:nvSpPr>
          <p:spPr>
            <a:xfrm>
              <a:off x="4475375" y="4989000"/>
              <a:ext cx="95025" cy="97000"/>
            </a:xfrm>
            <a:custGeom>
              <a:avLst/>
              <a:gdLst/>
              <a:ahLst/>
              <a:cxnLst/>
              <a:rect l="l" t="t" r="r" b="b"/>
              <a:pathLst>
                <a:path w="3801" h="3880" extrusionOk="0">
                  <a:moveTo>
                    <a:pt x="399" y="0"/>
                  </a:moveTo>
                  <a:cubicBezTo>
                    <a:pt x="220" y="1950"/>
                    <a:pt x="61" y="3680"/>
                    <a:pt x="1" y="3879"/>
                  </a:cubicBezTo>
                  <a:lnTo>
                    <a:pt x="3800" y="2745"/>
                  </a:lnTo>
                  <a:lnTo>
                    <a:pt x="3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70"/>
            <p:cNvSpPr/>
            <p:nvPr/>
          </p:nvSpPr>
          <p:spPr>
            <a:xfrm>
              <a:off x="5127375" y="3939175"/>
              <a:ext cx="320300" cy="287950"/>
            </a:xfrm>
            <a:custGeom>
              <a:avLst/>
              <a:gdLst/>
              <a:ahLst/>
              <a:cxnLst/>
              <a:rect l="l" t="t" r="r" b="b"/>
              <a:pathLst>
                <a:path w="12812" h="11518" extrusionOk="0">
                  <a:moveTo>
                    <a:pt x="5846" y="0"/>
                  </a:moveTo>
                  <a:cubicBezTo>
                    <a:pt x="3845" y="0"/>
                    <a:pt x="1842" y="889"/>
                    <a:pt x="478" y="2566"/>
                  </a:cubicBezTo>
                  <a:lnTo>
                    <a:pt x="0" y="3163"/>
                  </a:lnTo>
                  <a:lnTo>
                    <a:pt x="10325" y="11518"/>
                  </a:lnTo>
                  <a:lnTo>
                    <a:pt x="10802" y="10921"/>
                  </a:lnTo>
                  <a:cubicBezTo>
                    <a:pt x="12632" y="8673"/>
                    <a:pt x="12811" y="5590"/>
                    <a:pt x="11478" y="3242"/>
                  </a:cubicBezTo>
                  <a:cubicBezTo>
                    <a:pt x="11080" y="2566"/>
                    <a:pt x="10583" y="1949"/>
                    <a:pt x="9927" y="1432"/>
                  </a:cubicBezTo>
                  <a:cubicBezTo>
                    <a:pt x="9091" y="756"/>
                    <a:pt x="8116" y="318"/>
                    <a:pt x="7102" y="119"/>
                  </a:cubicBezTo>
                  <a:cubicBezTo>
                    <a:pt x="6687" y="40"/>
                    <a:pt x="6267" y="0"/>
                    <a:pt x="5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70"/>
            <p:cNvSpPr/>
            <p:nvPr/>
          </p:nvSpPr>
          <p:spPr>
            <a:xfrm>
              <a:off x="5083600" y="3999875"/>
              <a:ext cx="317825" cy="263025"/>
            </a:xfrm>
            <a:custGeom>
              <a:avLst/>
              <a:gdLst/>
              <a:ahLst/>
              <a:cxnLst/>
              <a:rect l="l" t="t" r="r" b="b"/>
              <a:pathLst>
                <a:path w="12713" h="10521" extrusionOk="0">
                  <a:moveTo>
                    <a:pt x="1657" y="0"/>
                  </a:moveTo>
                  <a:cubicBezTo>
                    <a:pt x="1229" y="0"/>
                    <a:pt x="802" y="184"/>
                    <a:pt x="518" y="536"/>
                  </a:cubicBezTo>
                  <a:lnTo>
                    <a:pt x="498" y="575"/>
                  </a:lnTo>
                  <a:cubicBezTo>
                    <a:pt x="1" y="1192"/>
                    <a:pt x="80" y="2127"/>
                    <a:pt x="717" y="2624"/>
                  </a:cubicBezTo>
                  <a:lnTo>
                    <a:pt x="10126" y="10204"/>
                  </a:lnTo>
                  <a:cubicBezTo>
                    <a:pt x="10399" y="10417"/>
                    <a:pt x="10727" y="10520"/>
                    <a:pt x="11052" y="10520"/>
                  </a:cubicBezTo>
                  <a:cubicBezTo>
                    <a:pt x="11484" y="10520"/>
                    <a:pt x="11911" y="10337"/>
                    <a:pt x="12195" y="9985"/>
                  </a:cubicBezTo>
                  <a:lnTo>
                    <a:pt x="12215" y="9965"/>
                  </a:lnTo>
                  <a:cubicBezTo>
                    <a:pt x="12712" y="9348"/>
                    <a:pt x="12613" y="8393"/>
                    <a:pt x="11996" y="7896"/>
                  </a:cubicBezTo>
                  <a:lnTo>
                    <a:pt x="2567" y="317"/>
                  </a:lnTo>
                  <a:cubicBezTo>
                    <a:pt x="2302" y="104"/>
                    <a:pt x="1979" y="0"/>
                    <a:pt x="1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70"/>
            <p:cNvSpPr/>
            <p:nvPr/>
          </p:nvSpPr>
          <p:spPr>
            <a:xfrm>
              <a:off x="4999050" y="4110025"/>
              <a:ext cx="318325" cy="263775"/>
            </a:xfrm>
            <a:custGeom>
              <a:avLst/>
              <a:gdLst/>
              <a:ahLst/>
              <a:cxnLst/>
              <a:rect l="l" t="t" r="r" b="b"/>
              <a:pathLst>
                <a:path w="12733" h="10551" extrusionOk="0">
                  <a:moveTo>
                    <a:pt x="1651" y="1"/>
                  </a:moveTo>
                  <a:cubicBezTo>
                    <a:pt x="1222" y="1"/>
                    <a:pt x="800" y="194"/>
                    <a:pt x="518" y="566"/>
                  </a:cubicBezTo>
                  <a:lnTo>
                    <a:pt x="498" y="586"/>
                  </a:lnTo>
                  <a:cubicBezTo>
                    <a:pt x="1" y="1202"/>
                    <a:pt x="100" y="2157"/>
                    <a:pt x="717" y="2655"/>
                  </a:cubicBezTo>
                  <a:lnTo>
                    <a:pt x="10146" y="10234"/>
                  </a:lnTo>
                  <a:cubicBezTo>
                    <a:pt x="10411" y="10447"/>
                    <a:pt x="10734" y="10550"/>
                    <a:pt x="11056" y="10550"/>
                  </a:cubicBezTo>
                  <a:cubicBezTo>
                    <a:pt x="11484" y="10550"/>
                    <a:pt x="11911" y="10367"/>
                    <a:pt x="12195" y="10015"/>
                  </a:cubicBezTo>
                  <a:lnTo>
                    <a:pt x="12235" y="9995"/>
                  </a:lnTo>
                  <a:cubicBezTo>
                    <a:pt x="12732" y="9358"/>
                    <a:pt x="12633" y="8423"/>
                    <a:pt x="11996" y="7926"/>
                  </a:cubicBezTo>
                  <a:lnTo>
                    <a:pt x="2587" y="347"/>
                  </a:lnTo>
                  <a:cubicBezTo>
                    <a:pt x="2311" y="114"/>
                    <a:pt x="1979" y="1"/>
                    <a:pt x="16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70"/>
            <p:cNvSpPr/>
            <p:nvPr/>
          </p:nvSpPr>
          <p:spPr>
            <a:xfrm>
              <a:off x="5046300" y="4056775"/>
              <a:ext cx="318325" cy="263775"/>
            </a:xfrm>
            <a:custGeom>
              <a:avLst/>
              <a:gdLst/>
              <a:ahLst/>
              <a:cxnLst/>
              <a:rect l="l" t="t" r="r" b="b"/>
              <a:pathLst>
                <a:path w="12733" h="10551" extrusionOk="0">
                  <a:moveTo>
                    <a:pt x="1676" y="0"/>
                  </a:moveTo>
                  <a:cubicBezTo>
                    <a:pt x="1244" y="0"/>
                    <a:pt x="815" y="198"/>
                    <a:pt x="518" y="587"/>
                  </a:cubicBezTo>
                  <a:lnTo>
                    <a:pt x="498" y="607"/>
                  </a:lnTo>
                  <a:cubicBezTo>
                    <a:pt x="1" y="1224"/>
                    <a:pt x="100" y="2179"/>
                    <a:pt x="717" y="2676"/>
                  </a:cubicBezTo>
                  <a:lnTo>
                    <a:pt x="10146" y="10235"/>
                  </a:lnTo>
                  <a:cubicBezTo>
                    <a:pt x="10409" y="10447"/>
                    <a:pt x="10729" y="10550"/>
                    <a:pt x="11048" y="10550"/>
                  </a:cubicBezTo>
                  <a:cubicBezTo>
                    <a:pt x="11479" y="10550"/>
                    <a:pt x="11909" y="10362"/>
                    <a:pt x="12195" y="9996"/>
                  </a:cubicBezTo>
                  <a:lnTo>
                    <a:pt x="12235" y="9977"/>
                  </a:lnTo>
                  <a:cubicBezTo>
                    <a:pt x="12732" y="9360"/>
                    <a:pt x="12633" y="8405"/>
                    <a:pt x="11996" y="7908"/>
                  </a:cubicBezTo>
                  <a:lnTo>
                    <a:pt x="2587" y="329"/>
                  </a:lnTo>
                  <a:cubicBezTo>
                    <a:pt x="2316" y="109"/>
                    <a:pt x="1995" y="0"/>
                    <a:pt x="16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70"/>
            <p:cNvSpPr/>
            <p:nvPr/>
          </p:nvSpPr>
          <p:spPr>
            <a:xfrm>
              <a:off x="5342700" y="3993350"/>
              <a:ext cx="14450" cy="13950"/>
            </a:xfrm>
            <a:custGeom>
              <a:avLst/>
              <a:gdLst/>
              <a:ahLst/>
              <a:cxnLst/>
              <a:rect l="l" t="t" r="r" b="b"/>
              <a:pathLst>
                <a:path w="578" h="558" fill="none" extrusionOk="0">
                  <a:moveTo>
                    <a:pt x="1" y="1"/>
                  </a:moveTo>
                  <a:cubicBezTo>
                    <a:pt x="200" y="180"/>
                    <a:pt x="399" y="359"/>
                    <a:pt x="578" y="558"/>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70"/>
            <p:cNvSpPr/>
            <p:nvPr/>
          </p:nvSpPr>
          <p:spPr>
            <a:xfrm>
              <a:off x="5226325" y="3970475"/>
              <a:ext cx="88550" cy="30375"/>
            </a:xfrm>
            <a:custGeom>
              <a:avLst/>
              <a:gdLst/>
              <a:ahLst/>
              <a:cxnLst/>
              <a:rect l="l" t="t" r="r" b="b"/>
              <a:pathLst>
                <a:path w="3542" h="1215" fill="none" extrusionOk="0">
                  <a:moveTo>
                    <a:pt x="1" y="1214"/>
                  </a:moveTo>
                  <a:cubicBezTo>
                    <a:pt x="976" y="478"/>
                    <a:pt x="2308" y="1"/>
                    <a:pt x="3542" y="339"/>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70"/>
            <p:cNvSpPr/>
            <p:nvPr/>
          </p:nvSpPr>
          <p:spPr>
            <a:xfrm>
              <a:off x="5039850" y="4343975"/>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70"/>
            <p:cNvSpPr/>
            <p:nvPr/>
          </p:nvSpPr>
          <p:spPr>
            <a:xfrm>
              <a:off x="5025425" y="4293250"/>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70"/>
            <p:cNvSpPr/>
            <p:nvPr/>
          </p:nvSpPr>
          <p:spPr>
            <a:xfrm>
              <a:off x="5099025" y="4342975"/>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70"/>
            <p:cNvSpPr/>
            <p:nvPr/>
          </p:nvSpPr>
          <p:spPr>
            <a:xfrm>
              <a:off x="5090575" y="4388225"/>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70"/>
            <p:cNvSpPr/>
            <p:nvPr/>
          </p:nvSpPr>
          <p:spPr>
            <a:xfrm>
              <a:off x="4931425" y="4282800"/>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itle 6">
            <a:extLst>
              <a:ext uri="{FF2B5EF4-FFF2-40B4-BE49-F238E27FC236}">
                <a16:creationId xmlns:a16="http://schemas.microsoft.com/office/drawing/2014/main" id="{C8D8342F-DB27-0D0E-DB9E-5F8E218BFA09}"/>
              </a:ext>
            </a:extLst>
          </p:cNvPr>
          <p:cNvSpPr>
            <a:spLocks noGrp="1"/>
          </p:cNvSpPr>
          <p:nvPr>
            <p:ph type="title" idx="4294967295"/>
          </p:nvPr>
        </p:nvSpPr>
        <p:spPr>
          <a:xfrm flipH="1">
            <a:off x="612849" y="2648400"/>
            <a:ext cx="5390032" cy="890587"/>
          </a:xfrm>
        </p:spPr>
        <p:txBody>
          <a:bodyPr>
            <a:noAutofit/>
          </a:bodyPr>
          <a:lstStyle/>
          <a:p>
            <a:pPr algn="ctr"/>
            <a:r>
              <a:rPr lang="en-ZA" sz="4400" dirty="0">
                <a:solidFill>
                  <a:schemeClr val="bg1">
                    <a:lumMod val="25000"/>
                  </a:schemeClr>
                </a:solidFill>
                <a:latin typeface="Franklin Gothic Demi" panose="020B0703020102020204" pitchFamily="34" charset="0"/>
              </a:rPr>
              <a:t>World Refugees’ Day</a:t>
            </a:r>
            <a:br>
              <a:rPr lang="en-ZA" sz="4400" dirty="0">
                <a:solidFill>
                  <a:schemeClr val="bg1">
                    <a:lumMod val="25000"/>
                  </a:schemeClr>
                </a:solidFill>
                <a:latin typeface="Franklin Gothic Demi" panose="020B0703020102020204" pitchFamily="34" charset="0"/>
              </a:rPr>
            </a:br>
            <a:r>
              <a:rPr lang="en-ZA" sz="4400" dirty="0">
                <a:solidFill>
                  <a:schemeClr val="bg1">
                    <a:lumMod val="25000"/>
                  </a:schemeClr>
                </a:solidFill>
                <a:latin typeface="Franklin Gothic Demi" panose="020B0703020102020204" pitchFamily="34" charset="0"/>
              </a:rPr>
              <a:t> 20</a:t>
            </a:r>
            <a:r>
              <a:rPr lang="en-ZA" sz="4400" baseline="30000" dirty="0">
                <a:solidFill>
                  <a:schemeClr val="bg1">
                    <a:lumMod val="25000"/>
                  </a:schemeClr>
                </a:solidFill>
                <a:latin typeface="Franklin Gothic Demi" panose="020B0703020102020204" pitchFamily="34" charset="0"/>
              </a:rPr>
              <a:t>th</a:t>
            </a:r>
            <a:r>
              <a:rPr lang="en-ZA" sz="4400" dirty="0">
                <a:solidFill>
                  <a:schemeClr val="bg1">
                    <a:lumMod val="25000"/>
                  </a:schemeClr>
                </a:solidFill>
                <a:latin typeface="Franklin Gothic Demi" panose="020B0703020102020204" pitchFamily="34" charset="0"/>
              </a:rPr>
              <a:t> June </a:t>
            </a:r>
            <a:endParaRPr lang="en-ZA" sz="4400" dirty="0">
              <a:solidFill>
                <a:schemeClr val="bg1">
                  <a:lumMod val="25000"/>
                </a:schemeClr>
              </a:solidFill>
            </a:endParaRPr>
          </a:p>
        </p:txBody>
      </p:sp>
      <p:pic>
        <p:nvPicPr>
          <p:cNvPr id="5" name="Picture 4" descr="A picture containing ground&#10;&#10;Description automatically generated">
            <a:extLst>
              <a:ext uri="{FF2B5EF4-FFF2-40B4-BE49-F238E27FC236}">
                <a16:creationId xmlns:a16="http://schemas.microsoft.com/office/drawing/2014/main" id="{D04F1164-D6EA-DD27-B1CA-2B136A4ACF91}"/>
              </a:ext>
            </a:extLst>
          </p:cNvPr>
          <p:cNvPicPr>
            <a:picLocks noChangeAspect="1"/>
          </p:cNvPicPr>
          <p:nvPr/>
        </p:nvPicPr>
        <p:blipFill>
          <a:blip r:embed="rId3"/>
          <a:stretch>
            <a:fillRect/>
          </a:stretch>
        </p:blipFill>
        <p:spPr>
          <a:xfrm>
            <a:off x="6165477" y="1029150"/>
            <a:ext cx="2057400" cy="3238500"/>
          </a:xfrm>
          <a:prstGeom prst="rect">
            <a:avLst/>
          </a:prstGeom>
        </p:spPr>
      </p:pic>
      <p:pic>
        <p:nvPicPr>
          <p:cNvPr id="2" name="Picture 1">
            <a:extLst>
              <a:ext uri="{FF2B5EF4-FFF2-40B4-BE49-F238E27FC236}">
                <a16:creationId xmlns:a16="http://schemas.microsoft.com/office/drawing/2014/main" id="{752CC101-1A0F-83BC-C093-895281B304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8"/>
                                        </p:tgtEl>
                                        <p:attrNameLst>
                                          <p:attrName>style.visibility</p:attrName>
                                        </p:attrNameLst>
                                      </p:cBhvr>
                                      <p:to>
                                        <p:strVal val="visible"/>
                                      </p:to>
                                    </p:set>
                                    <p:animEffect transition="in" filter="fade">
                                      <p:cBhvr>
                                        <p:cTn id="7" dur="1000"/>
                                        <p:tgtEl>
                                          <p:spTgt spid="1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2"/>
        <p:cNvGrpSpPr/>
        <p:nvPr/>
      </p:nvGrpSpPr>
      <p:grpSpPr>
        <a:xfrm>
          <a:off x="0" y="0"/>
          <a:ext cx="0" cy="0"/>
          <a:chOff x="0" y="0"/>
          <a:chExt cx="0" cy="0"/>
        </a:xfrm>
      </p:grpSpPr>
      <p:grpSp>
        <p:nvGrpSpPr>
          <p:cNvPr id="2283" name="Google Shape;2283;p57"/>
          <p:cNvGrpSpPr/>
          <p:nvPr/>
        </p:nvGrpSpPr>
        <p:grpSpPr>
          <a:xfrm>
            <a:off x="4962038" y="1416122"/>
            <a:ext cx="3873489" cy="3541468"/>
            <a:chOff x="1453903" y="1500600"/>
            <a:chExt cx="6327308" cy="2863298"/>
          </a:xfrm>
        </p:grpSpPr>
        <p:sp>
          <p:nvSpPr>
            <p:cNvPr id="2284" name="Google Shape;2284;p57"/>
            <p:cNvSpPr/>
            <p:nvPr/>
          </p:nvSpPr>
          <p:spPr>
            <a:xfrm>
              <a:off x="1603911" y="1625797"/>
              <a:ext cx="6177300" cy="2738100"/>
            </a:xfrm>
            <a:prstGeom prst="roundRect">
              <a:avLst>
                <a:gd name="adj" fmla="val 10064"/>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1453903" y="1500600"/>
              <a:ext cx="6177300" cy="2738100"/>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6" name="Google Shape;2286;p57"/>
          <p:cNvGrpSpPr/>
          <p:nvPr/>
        </p:nvGrpSpPr>
        <p:grpSpPr>
          <a:xfrm>
            <a:off x="511856" y="354110"/>
            <a:ext cx="4690120" cy="1064506"/>
            <a:chOff x="2964211" y="727244"/>
            <a:chExt cx="3214216" cy="1742945"/>
          </a:xfrm>
        </p:grpSpPr>
        <p:sp>
          <p:nvSpPr>
            <p:cNvPr id="2287" name="Google Shape;2287;p57"/>
            <p:cNvSpPr/>
            <p:nvPr/>
          </p:nvSpPr>
          <p:spPr>
            <a:xfrm>
              <a:off x="3040427" y="803389"/>
              <a:ext cx="3138000" cy="1666800"/>
            </a:xfrm>
            <a:prstGeom prst="roundRect">
              <a:avLst>
                <a:gd name="adj" fmla="val 10064"/>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2964211" y="727244"/>
              <a:ext cx="3138068" cy="1666681"/>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9" name="Google Shape;2289;p57"/>
          <p:cNvGrpSpPr/>
          <p:nvPr/>
        </p:nvGrpSpPr>
        <p:grpSpPr>
          <a:xfrm>
            <a:off x="458170" y="1507783"/>
            <a:ext cx="4318319" cy="3357293"/>
            <a:chOff x="1453903" y="1500600"/>
            <a:chExt cx="6327308" cy="2863298"/>
          </a:xfrm>
        </p:grpSpPr>
        <p:sp>
          <p:nvSpPr>
            <p:cNvPr id="2290" name="Google Shape;2290;p57"/>
            <p:cNvSpPr/>
            <p:nvPr/>
          </p:nvSpPr>
          <p:spPr>
            <a:xfrm>
              <a:off x="1603911" y="1625797"/>
              <a:ext cx="6177300" cy="2738100"/>
            </a:xfrm>
            <a:prstGeom prst="roundRect">
              <a:avLst>
                <a:gd name="adj" fmla="val 10064"/>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1453903" y="1500600"/>
              <a:ext cx="6177300" cy="2738100"/>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2" name="Google Shape;2292;p57"/>
          <p:cNvSpPr txBox="1">
            <a:spLocks noGrp="1"/>
          </p:cNvSpPr>
          <p:nvPr>
            <p:ph type="title" idx="4"/>
          </p:nvPr>
        </p:nvSpPr>
        <p:spPr>
          <a:xfrm>
            <a:off x="532339" y="489856"/>
            <a:ext cx="4518970" cy="62196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ZA" sz="3600" dirty="0">
                <a:solidFill>
                  <a:schemeClr val="bg1">
                    <a:lumMod val="25000"/>
                  </a:schemeClr>
                </a:solidFill>
                <a:latin typeface="Franklin Gothic Demi" panose="020B0703020102020204" pitchFamily="34" charset="0"/>
              </a:rPr>
              <a:t>National Health Days:</a:t>
            </a:r>
            <a:endParaRPr dirty="0"/>
          </a:p>
        </p:txBody>
      </p:sp>
      <p:grpSp>
        <p:nvGrpSpPr>
          <p:cNvPr id="2298" name="Google Shape;2298;p57"/>
          <p:cNvGrpSpPr/>
          <p:nvPr/>
        </p:nvGrpSpPr>
        <p:grpSpPr>
          <a:xfrm rot="-618237" flipH="1">
            <a:off x="4870873" y="-400028"/>
            <a:ext cx="2237788" cy="1755910"/>
            <a:chOff x="-2415600" y="2986400"/>
            <a:chExt cx="1943075" cy="1524659"/>
          </a:xfrm>
        </p:grpSpPr>
        <p:sp>
          <p:nvSpPr>
            <p:cNvPr id="2299" name="Google Shape;2299;p57"/>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7"/>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7"/>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7"/>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7"/>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304" name="Google Shape;2304;p57"/>
            <p:cNvGrpSpPr/>
            <p:nvPr/>
          </p:nvGrpSpPr>
          <p:grpSpPr>
            <a:xfrm>
              <a:off x="-2218800" y="3088875"/>
              <a:ext cx="1589288" cy="1161366"/>
              <a:chOff x="-2218800" y="3088875"/>
              <a:chExt cx="1589288" cy="1161366"/>
            </a:xfrm>
          </p:grpSpPr>
          <p:sp>
            <p:nvSpPr>
              <p:cNvPr id="2305" name="Google Shape;2305;p57"/>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7"/>
              <p:cNvSpPr/>
              <p:nvPr/>
            </p:nvSpPr>
            <p:spPr>
              <a:xfrm>
                <a:off x="-1470612" y="3254516"/>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TextBox 2">
            <a:extLst>
              <a:ext uri="{FF2B5EF4-FFF2-40B4-BE49-F238E27FC236}">
                <a16:creationId xmlns:a16="http://schemas.microsoft.com/office/drawing/2014/main" id="{1D5445CF-6ED2-1F8B-D891-9D1CAD1772C3}"/>
              </a:ext>
            </a:extLst>
          </p:cNvPr>
          <p:cNvSpPr txBox="1"/>
          <p:nvPr/>
        </p:nvSpPr>
        <p:spPr>
          <a:xfrm>
            <a:off x="675687" y="1608002"/>
            <a:ext cx="4033816" cy="830997"/>
          </a:xfrm>
          <a:prstGeom prst="rect">
            <a:avLst/>
          </a:prstGeom>
          <a:noFill/>
        </p:spPr>
        <p:txBody>
          <a:bodyPr wrap="square">
            <a:spAutoFit/>
          </a:bodyPr>
          <a:lstStyle/>
          <a:p>
            <a:pPr algn="ctr"/>
            <a:r>
              <a:rPr lang="en-US" sz="2400" dirty="0">
                <a:solidFill>
                  <a:schemeClr val="bg1">
                    <a:lumMod val="50000"/>
                  </a:schemeClr>
                </a:solidFill>
                <a:effectLst/>
                <a:latin typeface="Franklin Gothic Demi" panose="020B0703020102020204" pitchFamily="34" charset="0"/>
              </a:rPr>
              <a:t>What is the purpose of National Health Days?</a:t>
            </a:r>
          </a:p>
        </p:txBody>
      </p:sp>
      <p:pic>
        <p:nvPicPr>
          <p:cNvPr id="2" name="Picture 1">
            <a:extLst>
              <a:ext uri="{FF2B5EF4-FFF2-40B4-BE49-F238E27FC236}">
                <a16:creationId xmlns:a16="http://schemas.microsoft.com/office/drawing/2014/main" id="{1384C565-D3FB-84CA-8C9F-598CA4DE5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79E8897-7819-6ABC-289F-0E3C9D555E71}"/>
              </a:ext>
            </a:extLst>
          </p:cNvPr>
          <p:cNvSpPr txBox="1"/>
          <p:nvPr/>
        </p:nvSpPr>
        <p:spPr>
          <a:xfrm>
            <a:off x="4994006" y="1906768"/>
            <a:ext cx="4215939" cy="2862322"/>
          </a:xfrm>
          <a:prstGeom prst="rect">
            <a:avLst/>
          </a:prstGeom>
          <a:noFill/>
        </p:spPr>
        <p:txBody>
          <a:bodyPr wrap="square">
            <a:spAutoFit/>
          </a:bodyPr>
          <a:lstStyle/>
          <a:p>
            <a:pPr marL="285750" indent="-285750">
              <a:buFont typeface="Arial" panose="020B0604020202020204" pitchFamily="34" charset="0"/>
              <a:buChar char="•"/>
            </a:pPr>
            <a:r>
              <a:rPr lang="en-ZA" sz="1800" dirty="0">
                <a:effectLst/>
                <a:latin typeface="Arial" panose="020B0604020202020204" pitchFamily="34" charset="0"/>
                <a:ea typeface="Calibri" panose="020F0502020204030204" pitchFamily="34" charset="0"/>
              </a:rPr>
              <a:t>World Cancer Day (4 Feb)</a:t>
            </a:r>
          </a:p>
          <a:p>
            <a:pPr marL="285750" indent="-285750">
              <a:buFont typeface="Arial" panose="020B0604020202020204" pitchFamily="34" charset="0"/>
              <a:buChar char="•"/>
            </a:pPr>
            <a:r>
              <a:rPr lang="en-ZA" sz="1800" dirty="0">
                <a:latin typeface="Arial" panose="020B0604020202020204" pitchFamily="34" charset="0"/>
                <a:ea typeface="Calibri" panose="020F0502020204030204" pitchFamily="34" charset="0"/>
              </a:rPr>
              <a:t>International Epilepsy </a:t>
            </a:r>
            <a:br>
              <a:rPr lang="en-ZA" sz="1800" dirty="0">
                <a:latin typeface="Arial" panose="020B0604020202020204" pitchFamily="34" charset="0"/>
                <a:ea typeface="Calibri" panose="020F0502020204030204" pitchFamily="34" charset="0"/>
              </a:rPr>
            </a:br>
            <a:r>
              <a:rPr lang="en-ZA" sz="1800" dirty="0">
                <a:latin typeface="Arial" panose="020B0604020202020204" pitchFamily="34" charset="0"/>
                <a:ea typeface="Calibri" panose="020F0502020204030204" pitchFamily="34" charset="0"/>
              </a:rPr>
              <a:t>   Day (13 Feb)</a:t>
            </a:r>
          </a:p>
          <a:p>
            <a:pPr marL="285750" indent="-285750">
              <a:buFont typeface="Arial" panose="020B0604020202020204" pitchFamily="34" charset="0"/>
              <a:buChar char="•"/>
            </a:pPr>
            <a:r>
              <a:rPr lang="en-ZA" sz="1800" dirty="0">
                <a:latin typeface="Arial" panose="020B0604020202020204" pitchFamily="34" charset="0"/>
                <a:ea typeface="Calibri" panose="020F0502020204030204" pitchFamily="34" charset="0"/>
              </a:rPr>
              <a:t>World TB Day (24 March)</a:t>
            </a:r>
          </a:p>
          <a:p>
            <a:pPr marL="285750" indent="-285750">
              <a:buFont typeface="Arial" panose="020B0604020202020204" pitchFamily="34" charset="0"/>
              <a:buChar char="•"/>
            </a:pPr>
            <a:r>
              <a:rPr lang="en-ZA" sz="1800" dirty="0">
                <a:latin typeface="Arial" panose="020B0604020202020204" pitchFamily="34" charset="0"/>
                <a:ea typeface="Calibri" panose="020F0502020204030204" pitchFamily="34" charset="0"/>
              </a:rPr>
              <a:t>World Malaria Day (25 April)</a:t>
            </a:r>
          </a:p>
          <a:p>
            <a:pPr marL="285750" indent="-285750">
              <a:buFont typeface="Arial" panose="020B0604020202020204" pitchFamily="34" charset="0"/>
              <a:buChar char="•"/>
            </a:pPr>
            <a:r>
              <a:rPr lang="en-ZA" sz="1800" dirty="0">
                <a:latin typeface="Arial" panose="020B0604020202020204" pitchFamily="34" charset="0"/>
                <a:ea typeface="Calibri" panose="020F0502020204030204" pitchFamily="34" charset="0"/>
              </a:rPr>
              <a:t>World Hygiene Day (5 May)</a:t>
            </a:r>
          </a:p>
          <a:p>
            <a:pPr marL="285750" indent="-285750">
              <a:buFont typeface="Arial" panose="020B0604020202020204" pitchFamily="34" charset="0"/>
              <a:buChar char="•"/>
            </a:pPr>
            <a:r>
              <a:rPr lang="en-ZA" sz="1800" dirty="0">
                <a:latin typeface="Arial" panose="020B0604020202020204" pitchFamily="34" charset="0"/>
                <a:ea typeface="Calibri" panose="020F0502020204030204" pitchFamily="34" charset="0"/>
              </a:rPr>
              <a:t>World Hypertension Day </a:t>
            </a:r>
            <a:br>
              <a:rPr lang="en-ZA" sz="1800" dirty="0">
                <a:latin typeface="Arial" panose="020B0604020202020204" pitchFamily="34" charset="0"/>
                <a:ea typeface="Calibri" panose="020F0502020204030204" pitchFamily="34" charset="0"/>
              </a:rPr>
            </a:br>
            <a:r>
              <a:rPr lang="en-ZA" sz="1800" dirty="0">
                <a:latin typeface="Arial" panose="020B0604020202020204" pitchFamily="34" charset="0"/>
                <a:ea typeface="Calibri" panose="020F0502020204030204" pitchFamily="34" charset="0"/>
              </a:rPr>
              <a:t>  (17 May) </a:t>
            </a:r>
          </a:p>
          <a:p>
            <a:pPr marL="285750" indent="-285750">
              <a:buFont typeface="Arial" panose="020B0604020202020204" pitchFamily="34" charset="0"/>
              <a:buChar char="•"/>
            </a:pPr>
            <a:r>
              <a:rPr lang="en-ZA" sz="1800" dirty="0">
                <a:latin typeface="Arial" panose="020B0604020202020204" pitchFamily="34" charset="0"/>
                <a:ea typeface="Calibri" panose="020F0502020204030204" pitchFamily="34" charset="0"/>
              </a:rPr>
              <a:t>etc</a:t>
            </a:r>
          </a:p>
          <a:p>
            <a:r>
              <a:rPr lang="en-ZA" sz="1800" dirty="0">
                <a:effectLst/>
                <a:latin typeface="Arial" panose="020B0604020202020204" pitchFamily="34" charset="0"/>
                <a:ea typeface="Calibri" panose="020F0502020204030204" pitchFamily="34" charset="0"/>
              </a:rPr>
              <a:t>          </a:t>
            </a:r>
            <a:endParaRPr lang="en-US" sz="2400" dirty="0">
              <a:solidFill>
                <a:schemeClr val="bg1">
                  <a:lumMod val="50000"/>
                </a:schemeClr>
              </a:solidFill>
              <a:effectLst/>
              <a:latin typeface="Franklin Gothic Demi" panose="020B0703020102020204" pitchFamily="34" charset="0"/>
            </a:endParaRPr>
          </a:p>
        </p:txBody>
      </p:sp>
      <p:pic>
        <p:nvPicPr>
          <p:cNvPr id="7" name="Picture 6" descr="A picture containing text, wall, indoor&#10;&#10;Description automatically generated">
            <a:extLst>
              <a:ext uri="{FF2B5EF4-FFF2-40B4-BE49-F238E27FC236}">
                <a16:creationId xmlns:a16="http://schemas.microsoft.com/office/drawing/2014/main" id="{949E9C22-CB74-AA7D-0440-B09708A6532B}"/>
              </a:ext>
            </a:extLst>
          </p:cNvPr>
          <p:cNvPicPr>
            <a:picLocks noChangeAspect="1"/>
          </p:cNvPicPr>
          <p:nvPr/>
        </p:nvPicPr>
        <p:blipFill>
          <a:blip r:embed="rId4"/>
          <a:stretch>
            <a:fillRect/>
          </a:stretch>
        </p:blipFill>
        <p:spPr>
          <a:xfrm>
            <a:off x="1353635" y="2558220"/>
            <a:ext cx="2677920" cy="167927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E1E14BD-B79F-0EB7-9822-ED533C4663D1}"/>
              </a:ext>
            </a:extLst>
          </p:cNvPr>
          <p:cNvSpPr txBox="1"/>
          <p:nvPr/>
        </p:nvSpPr>
        <p:spPr>
          <a:xfrm>
            <a:off x="2726674" y="1032192"/>
            <a:ext cx="5370723" cy="674480"/>
          </a:xfrm>
          <a:prstGeom prst="rect">
            <a:avLst/>
          </a:prstGeom>
          <a:noFill/>
        </p:spPr>
        <p:txBody>
          <a:bodyPr wrap="square">
            <a:spAutoFit/>
          </a:bodyPr>
          <a:lstStyle/>
          <a:p>
            <a:pPr indent="228600">
              <a:lnSpc>
                <a:spcPct val="115000"/>
              </a:lnSpc>
              <a:spcAft>
                <a:spcPts val="800"/>
              </a:spcAft>
            </a:pPr>
            <a:r>
              <a:rPr lang="en-ZA" sz="14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South African Public Holidays in 2023:</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nSpc>
                <a:spcPct val="115000"/>
              </a:lnSpc>
              <a:spcAft>
                <a:spcPts val="800"/>
              </a:spcAft>
            </a:pPr>
            <a:r>
              <a:rPr lang="en-ZA" sz="14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2"/>
              </a:rPr>
              <a:t>https://www.youtube.com/watch?v=Ic4tdiETK78</a:t>
            </a:r>
            <a:r>
              <a:rPr lang="en-ZA" sz="14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(1 min 27 sec)</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10;&#10;Description automatically generated">
            <a:extLst>
              <a:ext uri="{FF2B5EF4-FFF2-40B4-BE49-F238E27FC236}">
                <a16:creationId xmlns:a16="http://schemas.microsoft.com/office/drawing/2014/main" id="{16A45D97-0C5C-5A7C-605A-95DBB6FC08EA}"/>
              </a:ext>
            </a:extLst>
          </p:cNvPr>
          <p:cNvPicPr>
            <a:picLocks noChangeAspect="1"/>
          </p:cNvPicPr>
          <p:nvPr/>
        </p:nvPicPr>
        <p:blipFill rotWithShape="1">
          <a:blip r:embed="rId3"/>
          <a:srcRect l="19566" t="26447" r="17448" b="27240"/>
          <a:stretch/>
        </p:blipFill>
        <p:spPr>
          <a:xfrm>
            <a:off x="1170098" y="680093"/>
            <a:ext cx="1875001" cy="1378677"/>
          </a:xfrm>
          <a:prstGeom prst="rect">
            <a:avLst/>
          </a:prstGeom>
        </p:spPr>
      </p:pic>
      <p:sp>
        <p:nvSpPr>
          <p:cNvPr id="10" name="TextBox 9">
            <a:extLst>
              <a:ext uri="{FF2B5EF4-FFF2-40B4-BE49-F238E27FC236}">
                <a16:creationId xmlns:a16="http://schemas.microsoft.com/office/drawing/2014/main" id="{74AADCA6-D579-6326-DB4F-149A36C19FF3}"/>
              </a:ext>
            </a:extLst>
          </p:cNvPr>
          <p:cNvSpPr txBox="1"/>
          <p:nvPr/>
        </p:nvSpPr>
        <p:spPr>
          <a:xfrm>
            <a:off x="1682961" y="2162090"/>
            <a:ext cx="5778078" cy="1640193"/>
          </a:xfrm>
          <a:prstGeom prst="rect">
            <a:avLst/>
          </a:prstGeom>
          <a:noFill/>
        </p:spPr>
        <p:txBody>
          <a:bodyPr wrap="square">
            <a:spAutoFit/>
          </a:bodyPr>
          <a:lstStyle/>
          <a:p>
            <a:pPr indent="228600" algn="ctr">
              <a:lnSpc>
                <a:spcPct val="115000"/>
              </a:lnSpc>
              <a:spcAft>
                <a:spcPts val="800"/>
              </a:spcAft>
            </a:pPr>
            <a:r>
              <a:rPr lang="en-ZA" sz="2800" dirty="0">
                <a:latin typeface="Franklin Gothic Demi" panose="020B0703020102020204" pitchFamily="34" charset="0"/>
              </a:rPr>
              <a:t>How do YOU celebrate different Public Holidays? </a:t>
            </a:r>
          </a:p>
          <a:p>
            <a:pPr indent="228600" algn="ctr">
              <a:lnSpc>
                <a:spcPct val="115000"/>
              </a:lnSpc>
              <a:spcAft>
                <a:spcPts val="800"/>
              </a:spcAft>
            </a:pPr>
            <a:r>
              <a:rPr lang="en-ZA" sz="2800" dirty="0">
                <a:latin typeface="Franklin Gothic Demi" panose="020B0703020102020204" pitchFamily="34" charset="0"/>
              </a:rPr>
              <a:t>What do you and your family do?</a:t>
            </a:r>
          </a:p>
        </p:txBody>
      </p:sp>
      <p:pic>
        <p:nvPicPr>
          <p:cNvPr id="2" name="Picture 1">
            <a:extLst>
              <a:ext uri="{FF2B5EF4-FFF2-40B4-BE49-F238E27FC236}">
                <a16:creationId xmlns:a16="http://schemas.microsoft.com/office/drawing/2014/main" id="{DFE4DCFD-3323-FE28-77BF-B594251F1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5473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0" y="-7598"/>
            <a:ext cx="9143999" cy="5158696"/>
          </a:xfrm>
          <a:prstGeom prst="rect">
            <a:avLst/>
          </a:prstGeom>
          <a:noFill/>
          <a:ln>
            <a:noFill/>
          </a:ln>
        </p:spPr>
      </p:pic>
      <p:pic>
        <p:nvPicPr>
          <p:cNvPr id="2" name="Picture 1">
            <a:extLst>
              <a:ext uri="{FF2B5EF4-FFF2-40B4-BE49-F238E27FC236}">
                <a16:creationId xmlns:a16="http://schemas.microsoft.com/office/drawing/2014/main" id="{F1818C6C-69A2-B0BD-ADCC-E908EB7D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grpSp>
        <p:nvGrpSpPr>
          <p:cNvPr id="1001" name="Google Shape;1001;p59"/>
          <p:cNvGrpSpPr/>
          <p:nvPr/>
        </p:nvGrpSpPr>
        <p:grpSpPr>
          <a:xfrm rot="7199682" flipH="1">
            <a:off x="7447146" y="301333"/>
            <a:ext cx="306770" cy="476334"/>
            <a:chOff x="4452729" y="352000"/>
            <a:chExt cx="225596" cy="350302"/>
          </a:xfrm>
        </p:grpSpPr>
        <p:sp>
          <p:nvSpPr>
            <p:cNvPr id="1002" name="Google Shape;1002;p5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5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5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descr="Logo&#10;&#10;Description automatically generated with medium confidence">
            <a:extLst>
              <a:ext uri="{FF2B5EF4-FFF2-40B4-BE49-F238E27FC236}">
                <a16:creationId xmlns:a16="http://schemas.microsoft.com/office/drawing/2014/main" id="{2DC06E27-C0EB-FDC2-1642-2528A5F7C28A}"/>
              </a:ext>
            </a:extLst>
          </p:cNvPr>
          <p:cNvPicPr>
            <a:picLocks noChangeAspect="1"/>
          </p:cNvPicPr>
          <p:nvPr/>
        </p:nvPicPr>
        <p:blipFill>
          <a:blip r:embed="rId3"/>
          <a:stretch>
            <a:fillRect/>
          </a:stretch>
        </p:blipFill>
        <p:spPr>
          <a:xfrm rot="1999430">
            <a:off x="5352317" y="1176095"/>
            <a:ext cx="3617372" cy="2387939"/>
          </a:xfrm>
          <a:prstGeom prst="rect">
            <a:avLst/>
          </a:prstGeom>
        </p:spPr>
      </p:pic>
      <p:grpSp>
        <p:nvGrpSpPr>
          <p:cNvPr id="8" name="Google Shape;1013;p60">
            <a:extLst>
              <a:ext uri="{FF2B5EF4-FFF2-40B4-BE49-F238E27FC236}">
                <a16:creationId xmlns:a16="http://schemas.microsoft.com/office/drawing/2014/main" id="{9CC2CD37-94EE-A89D-99DF-99E9CD19ADBC}"/>
              </a:ext>
            </a:extLst>
          </p:cNvPr>
          <p:cNvGrpSpPr/>
          <p:nvPr/>
        </p:nvGrpSpPr>
        <p:grpSpPr>
          <a:xfrm>
            <a:off x="525640" y="175581"/>
            <a:ext cx="2821027" cy="4792337"/>
            <a:chOff x="918375" y="1018100"/>
            <a:chExt cx="3118525" cy="3513707"/>
          </a:xfrm>
          <a:solidFill>
            <a:schemeClr val="accent3">
              <a:lumMod val="75000"/>
            </a:schemeClr>
          </a:solidFill>
        </p:grpSpPr>
        <p:sp>
          <p:nvSpPr>
            <p:cNvPr id="9" name="Google Shape;1014;p60">
              <a:extLst>
                <a:ext uri="{FF2B5EF4-FFF2-40B4-BE49-F238E27FC236}">
                  <a16:creationId xmlns:a16="http://schemas.microsoft.com/office/drawing/2014/main" id="{D842E2F1-6ED1-9989-D3BE-D31D6774F40F}"/>
                </a:ext>
              </a:extLst>
            </p:cNvPr>
            <p:cNvSpPr/>
            <p:nvPr/>
          </p:nvSpPr>
          <p:spPr>
            <a:xfrm>
              <a:off x="918375" y="1018100"/>
              <a:ext cx="3061912" cy="210425"/>
            </a:xfrm>
            <a:custGeom>
              <a:avLst/>
              <a:gdLst/>
              <a:ahLst/>
              <a:cxnLst/>
              <a:rect l="l" t="t" r="r" b="b"/>
              <a:pathLst>
                <a:path w="130308" h="8417" extrusionOk="0">
                  <a:moveTo>
                    <a:pt x="64797" y="0"/>
                  </a:moveTo>
                  <a:cubicBezTo>
                    <a:pt x="64084" y="0"/>
                    <a:pt x="54126" y="29"/>
                    <a:pt x="52015" y="29"/>
                  </a:cubicBezTo>
                  <a:cubicBezTo>
                    <a:pt x="42675" y="98"/>
                    <a:pt x="35858" y="179"/>
                    <a:pt x="31919" y="179"/>
                  </a:cubicBezTo>
                  <a:cubicBezTo>
                    <a:pt x="29409" y="179"/>
                    <a:pt x="28068" y="146"/>
                    <a:pt x="27991" y="57"/>
                  </a:cubicBezTo>
                  <a:cubicBezTo>
                    <a:pt x="27962" y="24"/>
                    <a:pt x="27916" y="10"/>
                    <a:pt x="27858" y="10"/>
                  </a:cubicBezTo>
                  <a:cubicBezTo>
                    <a:pt x="27611" y="10"/>
                    <a:pt x="27145" y="254"/>
                    <a:pt x="26864" y="254"/>
                  </a:cubicBezTo>
                  <a:cubicBezTo>
                    <a:pt x="26815" y="254"/>
                    <a:pt x="26771" y="246"/>
                    <a:pt x="26735" y="228"/>
                  </a:cubicBezTo>
                  <a:cubicBezTo>
                    <a:pt x="22741" y="343"/>
                    <a:pt x="24767" y="285"/>
                    <a:pt x="16207" y="599"/>
                  </a:cubicBezTo>
                  <a:cubicBezTo>
                    <a:pt x="13553" y="713"/>
                    <a:pt x="10843" y="828"/>
                    <a:pt x="8646" y="885"/>
                  </a:cubicBezTo>
                  <a:cubicBezTo>
                    <a:pt x="7133" y="925"/>
                    <a:pt x="5891" y="965"/>
                    <a:pt x="5152" y="965"/>
                  </a:cubicBezTo>
                  <a:cubicBezTo>
                    <a:pt x="4846" y="965"/>
                    <a:pt x="4626" y="958"/>
                    <a:pt x="4509" y="942"/>
                  </a:cubicBezTo>
                  <a:cubicBezTo>
                    <a:pt x="4232" y="918"/>
                    <a:pt x="3997" y="905"/>
                    <a:pt x="3795" y="905"/>
                  </a:cubicBezTo>
                  <a:cubicBezTo>
                    <a:pt x="3266" y="905"/>
                    <a:pt x="2959" y="992"/>
                    <a:pt x="2711" y="1198"/>
                  </a:cubicBezTo>
                  <a:cubicBezTo>
                    <a:pt x="1655" y="1997"/>
                    <a:pt x="1" y="7048"/>
                    <a:pt x="1170" y="7304"/>
                  </a:cubicBezTo>
                  <a:cubicBezTo>
                    <a:pt x="1231" y="7311"/>
                    <a:pt x="1334" y="7314"/>
                    <a:pt x="1474" y="7314"/>
                  </a:cubicBezTo>
                  <a:cubicBezTo>
                    <a:pt x="3605" y="7314"/>
                    <a:pt x="14474" y="6575"/>
                    <a:pt x="20701" y="6575"/>
                  </a:cubicBezTo>
                  <a:cubicBezTo>
                    <a:pt x="22587" y="6575"/>
                    <a:pt x="24047" y="6643"/>
                    <a:pt x="24710" y="6819"/>
                  </a:cubicBezTo>
                  <a:cubicBezTo>
                    <a:pt x="25583" y="6777"/>
                    <a:pt x="35956" y="6161"/>
                    <a:pt x="43031" y="6161"/>
                  </a:cubicBezTo>
                  <a:cubicBezTo>
                    <a:pt x="45430" y="6161"/>
                    <a:pt x="47449" y="6232"/>
                    <a:pt x="48591" y="6420"/>
                  </a:cubicBezTo>
                  <a:cubicBezTo>
                    <a:pt x="49358" y="6190"/>
                    <a:pt x="51815" y="6112"/>
                    <a:pt x="54905" y="6112"/>
                  </a:cubicBezTo>
                  <a:cubicBezTo>
                    <a:pt x="61272" y="6112"/>
                    <a:pt x="70326" y="6441"/>
                    <a:pt x="72810" y="6441"/>
                  </a:cubicBezTo>
                  <a:cubicBezTo>
                    <a:pt x="73159" y="6441"/>
                    <a:pt x="73378" y="6435"/>
                    <a:pt x="73443" y="6420"/>
                  </a:cubicBezTo>
                  <a:cubicBezTo>
                    <a:pt x="73782" y="6340"/>
                    <a:pt x="74524" y="6305"/>
                    <a:pt x="75371" y="6305"/>
                  </a:cubicBezTo>
                  <a:cubicBezTo>
                    <a:pt x="76942" y="6305"/>
                    <a:pt x="78874" y="6424"/>
                    <a:pt x="79263" y="6591"/>
                  </a:cubicBezTo>
                  <a:cubicBezTo>
                    <a:pt x="79697" y="6777"/>
                    <a:pt x="80228" y="6834"/>
                    <a:pt x="80772" y="6834"/>
                  </a:cubicBezTo>
                  <a:cubicBezTo>
                    <a:pt x="81619" y="6834"/>
                    <a:pt x="82497" y="6696"/>
                    <a:pt x="83087" y="6696"/>
                  </a:cubicBezTo>
                  <a:cubicBezTo>
                    <a:pt x="83336" y="6696"/>
                    <a:pt x="83534" y="6721"/>
                    <a:pt x="83657" y="6791"/>
                  </a:cubicBezTo>
                  <a:cubicBezTo>
                    <a:pt x="86176" y="6703"/>
                    <a:pt x="87066" y="6603"/>
                    <a:pt x="88942" y="6603"/>
                  </a:cubicBezTo>
                  <a:cubicBezTo>
                    <a:pt x="91317" y="6603"/>
                    <a:pt x="95273" y="6762"/>
                    <a:pt x="106112" y="7304"/>
                  </a:cubicBezTo>
                  <a:cubicBezTo>
                    <a:pt x="110905" y="7561"/>
                    <a:pt x="109308" y="7476"/>
                    <a:pt x="114044" y="7732"/>
                  </a:cubicBezTo>
                  <a:cubicBezTo>
                    <a:pt x="114506" y="7708"/>
                    <a:pt x="114976" y="7698"/>
                    <a:pt x="115448" y="7698"/>
                  </a:cubicBezTo>
                  <a:cubicBezTo>
                    <a:pt x="119326" y="7698"/>
                    <a:pt x="123418" y="8417"/>
                    <a:pt x="125708" y="8417"/>
                  </a:cubicBezTo>
                  <a:cubicBezTo>
                    <a:pt x="126462" y="8417"/>
                    <a:pt x="127020" y="8339"/>
                    <a:pt x="127311" y="8132"/>
                  </a:cubicBezTo>
                  <a:cubicBezTo>
                    <a:pt x="128567" y="7219"/>
                    <a:pt x="130307" y="3424"/>
                    <a:pt x="129879" y="2454"/>
                  </a:cubicBezTo>
                  <a:cubicBezTo>
                    <a:pt x="129732" y="2136"/>
                    <a:pt x="122277" y="1859"/>
                    <a:pt x="119711" y="1859"/>
                  </a:cubicBezTo>
                  <a:cubicBezTo>
                    <a:pt x="119287" y="1859"/>
                    <a:pt x="118996" y="1867"/>
                    <a:pt x="118894" y="1883"/>
                  </a:cubicBezTo>
                  <a:cubicBezTo>
                    <a:pt x="118845" y="1888"/>
                    <a:pt x="118796" y="1891"/>
                    <a:pt x="118749" y="1891"/>
                  </a:cubicBezTo>
                  <a:cubicBezTo>
                    <a:pt x="118518" y="1891"/>
                    <a:pt x="118314" y="1835"/>
                    <a:pt x="118267" y="1741"/>
                  </a:cubicBezTo>
                  <a:cubicBezTo>
                    <a:pt x="118267" y="1712"/>
                    <a:pt x="118124" y="1712"/>
                    <a:pt x="117839" y="1655"/>
                  </a:cubicBezTo>
                  <a:cubicBezTo>
                    <a:pt x="117211" y="1598"/>
                    <a:pt x="115613" y="1455"/>
                    <a:pt x="113416" y="1313"/>
                  </a:cubicBezTo>
                  <a:cubicBezTo>
                    <a:pt x="109564" y="1027"/>
                    <a:pt x="110363" y="1084"/>
                    <a:pt x="108994" y="999"/>
                  </a:cubicBezTo>
                  <a:cubicBezTo>
                    <a:pt x="108708" y="942"/>
                    <a:pt x="108566" y="942"/>
                    <a:pt x="108566" y="942"/>
                  </a:cubicBezTo>
                  <a:cubicBezTo>
                    <a:pt x="108566" y="886"/>
                    <a:pt x="108445" y="842"/>
                    <a:pt x="108250" y="842"/>
                  </a:cubicBezTo>
                  <a:cubicBezTo>
                    <a:pt x="108146" y="842"/>
                    <a:pt x="108020" y="855"/>
                    <a:pt x="107881" y="885"/>
                  </a:cubicBezTo>
                  <a:cubicBezTo>
                    <a:pt x="107503" y="952"/>
                    <a:pt x="106457" y="981"/>
                    <a:pt x="105040" y="981"/>
                  </a:cubicBezTo>
                  <a:cubicBezTo>
                    <a:pt x="103458" y="981"/>
                    <a:pt x="101413" y="945"/>
                    <a:pt x="99321" y="885"/>
                  </a:cubicBezTo>
                  <a:cubicBezTo>
                    <a:pt x="88631" y="638"/>
                    <a:pt x="88919" y="284"/>
                    <a:pt x="86784" y="284"/>
                  </a:cubicBezTo>
                  <a:cubicBezTo>
                    <a:pt x="86207" y="284"/>
                    <a:pt x="85453" y="310"/>
                    <a:pt x="84256" y="371"/>
                  </a:cubicBezTo>
                  <a:cubicBezTo>
                    <a:pt x="83826" y="390"/>
                    <a:pt x="83289" y="398"/>
                    <a:pt x="82671" y="398"/>
                  </a:cubicBezTo>
                  <a:cubicBezTo>
                    <a:pt x="79306" y="398"/>
                    <a:pt x="73544" y="163"/>
                    <a:pt x="69511" y="163"/>
                  </a:cubicBezTo>
                  <a:cubicBezTo>
                    <a:pt x="68646" y="163"/>
                    <a:pt x="67860" y="174"/>
                    <a:pt x="67194" y="200"/>
                  </a:cubicBezTo>
                  <a:cubicBezTo>
                    <a:pt x="66926" y="211"/>
                    <a:pt x="66717" y="216"/>
                    <a:pt x="66552" y="216"/>
                  </a:cubicBezTo>
                  <a:cubicBezTo>
                    <a:pt x="65451" y="216"/>
                    <a:pt x="66311" y="0"/>
                    <a:pt x="647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15;p60">
              <a:extLst>
                <a:ext uri="{FF2B5EF4-FFF2-40B4-BE49-F238E27FC236}">
                  <a16:creationId xmlns:a16="http://schemas.microsoft.com/office/drawing/2014/main" id="{934D8F6C-EE2A-69B6-E3FC-85DD6BF012DA}"/>
                </a:ext>
              </a:extLst>
            </p:cNvPr>
            <p:cNvSpPr/>
            <p:nvPr/>
          </p:nvSpPr>
          <p:spPr>
            <a:xfrm rot="5400000">
              <a:off x="2230781" y="2705744"/>
              <a:ext cx="3387264" cy="224975"/>
            </a:xfrm>
            <a:custGeom>
              <a:avLst/>
              <a:gdLst/>
              <a:ahLst/>
              <a:cxnLst/>
              <a:rect l="l" t="t" r="r" b="b"/>
              <a:pathLst>
                <a:path w="120265" h="8999" extrusionOk="0">
                  <a:moveTo>
                    <a:pt x="112174" y="1"/>
                  </a:moveTo>
                  <a:cubicBezTo>
                    <a:pt x="111404" y="1"/>
                    <a:pt x="110304" y="38"/>
                    <a:pt x="110021" y="125"/>
                  </a:cubicBezTo>
                  <a:cubicBezTo>
                    <a:pt x="109926" y="144"/>
                    <a:pt x="109831" y="154"/>
                    <a:pt x="109744" y="154"/>
                  </a:cubicBezTo>
                  <a:cubicBezTo>
                    <a:pt x="109571" y="154"/>
                    <a:pt x="109431" y="116"/>
                    <a:pt x="109393" y="40"/>
                  </a:cubicBezTo>
                  <a:cubicBezTo>
                    <a:pt x="109393" y="11"/>
                    <a:pt x="109194" y="11"/>
                    <a:pt x="108965" y="11"/>
                  </a:cubicBezTo>
                  <a:lnTo>
                    <a:pt x="107881" y="11"/>
                  </a:lnTo>
                  <a:cubicBezTo>
                    <a:pt x="105684" y="40"/>
                    <a:pt x="101290" y="382"/>
                    <a:pt x="100263" y="382"/>
                  </a:cubicBezTo>
                  <a:cubicBezTo>
                    <a:pt x="100263" y="302"/>
                    <a:pt x="100182" y="267"/>
                    <a:pt x="100044" y="267"/>
                  </a:cubicBezTo>
                  <a:cubicBezTo>
                    <a:pt x="99937" y="267"/>
                    <a:pt x="99797" y="288"/>
                    <a:pt x="99635" y="325"/>
                  </a:cubicBezTo>
                  <a:cubicBezTo>
                    <a:pt x="99264" y="439"/>
                    <a:pt x="98180" y="582"/>
                    <a:pt x="96725" y="724"/>
                  </a:cubicBezTo>
                  <a:cubicBezTo>
                    <a:pt x="88578" y="1584"/>
                    <a:pt x="85479" y="1734"/>
                    <a:pt x="83631" y="1734"/>
                  </a:cubicBezTo>
                  <a:cubicBezTo>
                    <a:pt x="82646" y="1734"/>
                    <a:pt x="82016" y="1691"/>
                    <a:pt x="81165" y="1691"/>
                  </a:cubicBezTo>
                  <a:cubicBezTo>
                    <a:pt x="80383" y="1691"/>
                    <a:pt x="79414" y="1727"/>
                    <a:pt x="77808" y="1866"/>
                  </a:cubicBezTo>
                  <a:cubicBezTo>
                    <a:pt x="77333" y="1911"/>
                    <a:pt x="76729" y="1929"/>
                    <a:pt x="76032" y="1929"/>
                  </a:cubicBezTo>
                  <a:cubicBezTo>
                    <a:pt x="72450" y="1929"/>
                    <a:pt x="66390" y="1435"/>
                    <a:pt x="62482" y="1435"/>
                  </a:cubicBezTo>
                  <a:cubicBezTo>
                    <a:pt x="62308" y="1435"/>
                    <a:pt x="62138" y="1436"/>
                    <a:pt x="61973" y="1438"/>
                  </a:cubicBezTo>
                  <a:cubicBezTo>
                    <a:pt x="60061" y="1438"/>
                    <a:pt x="61345" y="1238"/>
                    <a:pt x="59747" y="1152"/>
                  </a:cubicBezTo>
                  <a:cubicBezTo>
                    <a:pt x="59063" y="1124"/>
                    <a:pt x="56580" y="1038"/>
                    <a:pt x="53271" y="953"/>
                  </a:cubicBezTo>
                  <a:cubicBezTo>
                    <a:pt x="49961" y="810"/>
                    <a:pt x="45795" y="753"/>
                    <a:pt x="41658" y="753"/>
                  </a:cubicBezTo>
                  <a:cubicBezTo>
                    <a:pt x="37188" y="753"/>
                    <a:pt x="31450" y="842"/>
                    <a:pt x="28070" y="842"/>
                  </a:cubicBezTo>
                  <a:cubicBezTo>
                    <a:pt x="26381" y="842"/>
                    <a:pt x="25280" y="820"/>
                    <a:pt x="25223" y="753"/>
                  </a:cubicBezTo>
                  <a:cubicBezTo>
                    <a:pt x="25196" y="729"/>
                    <a:pt x="25157" y="719"/>
                    <a:pt x="25112" y="719"/>
                  </a:cubicBezTo>
                  <a:cubicBezTo>
                    <a:pt x="24866" y="719"/>
                    <a:pt x="24400" y="1005"/>
                    <a:pt x="24135" y="1005"/>
                  </a:cubicBezTo>
                  <a:cubicBezTo>
                    <a:pt x="24093" y="1005"/>
                    <a:pt x="24056" y="998"/>
                    <a:pt x="24025" y="981"/>
                  </a:cubicBezTo>
                  <a:cubicBezTo>
                    <a:pt x="13411" y="1523"/>
                    <a:pt x="11300" y="1295"/>
                    <a:pt x="6991" y="1723"/>
                  </a:cubicBezTo>
                  <a:cubicBezTo>
                    <a:pt x="6478" y="1780"/>
                    <a:pt x="2112" y="2265"/>
                    <a:pt x="1713" y="2379"/>
                  </a:cubicBezTo>
                  <a:cubicBezTo>
                    <a:pt x="1057" y="2579"/>
                    <a:pt x="743" y="3007"/>
                    <a:pt x="486" y="4148"/>
                  </a:cubicBezTo>
                  <a:cubicBezTo>
                    <a:pt x="1" y="6231"/>
                    <a:pt x="201" y="8999"/>
                    <a:pt x="971" y="8999"/>
                  </a:cubicBezTo>
                  <a:cubicBezTo>
                    <a:pt x="1285" y="8999"/>
                    <a:pt x="2455" y="8599"/>
                    <a:pt x="4195" y="8286"/>
                  </a:cubicBezTo>
                  <a:cubicBezTo>
                    <a:pt x="7794" y="7616"/>
                    <a:pt x="12992" y="7408"/>
                    <a:pt x="16889" y="7408"/>
                  </a:cubicBezTo>
                  <a:cubicBezTo>
                    <a:pt x="19635" y="7408"/>
                    <a:pt x="21734" y="7511"/>
                    <a:pt x="22170" y="7629"/>
                  </a:cubicBezTo>
                  <a:cubicBezTo>
                    <a:pt x="25329" y="7421"/>
                    <a:pt x="33408" y="6865"/>
                    <a:pt x="39240" y="6865"/>
                  </a:cubicBezTo>
                  <a:cubicBezTo>
                    <a:pt x="41414" y="6865"/>
                    <a:pt x="43276" y="6943"/>
                    <a:pt x="44454" y="7144"/>
                  </a:cubicBezTo>
                  <a:cubicBezTo>
                    <a:pt x="44985" y="6991"/>
                    <a:pt x="46301" y="6938"/>
                    <a:pt x="47881" y="6938"/>
                  </a:cubicBezTo>
                  <a:cubicBezTo>
                    <a:pt x="51312" y="6938"/>
                    <a:pt x="55985" y="7191"/>
                    <a:pt x="56552" y="7230"/>
                  </a:cubicBezTo>
                  <a:cubicBezTo>
                    <a:pt x="61380" y="7483"/>
                    <a:pt x="66073" y="7758"/>
                    <a:pt x="67359" y="7758"/>
                  </a:cubicBezTo>
                  <a:cubicBezTo>
                    <a:pt x="67525" y="7758"/>
                    <a:pt x="67634" y="7753"/>
                    <a:pt x="67679" y="7743"/>
                  </a:cubicBezTo>
                  <a:cubicBezTo>
                    <a:pt x="67928" y="7687"/>
                    <a:pt x="68422" y="7663"/>
                    <a:pt x="69016" y="7663"/>
                  </a:cubicBezTo>
                  <a:cubicBezTo>
                    <a:pt x="70536" y="7663"/>
                    <a:pt x="72711" y="7824"/>
                    <a:pt x="73100" y="8029"/>
                  </a:cubicBezTo>
                  <a:cubicBezTo>
                    <a:pt x="73534" y="8235"/>
                    <a:pt x="74071" y="8322"/>
                    <a:pt x="74713" y="8322"/>
                  </a:cubicBezTo>
                  <a:cubicBezTo>
                    <a:pt x="74959" y="8322"/>
                    <a:pt x="75221" y="8309"/>
                    <a:pt x="75497" y="8286"/>
                  </a:cubicBezTo>
                  <a:cubicBezTo>
                    <a:pt x="76000" y="8251"/>
                    <a:pt x="76471" y="8195"/>
                    <a:pt x="76827" y="8195"/>
                  </a:cubicBezTo>
                  <a:cubicBezTo>
                    <a:pt x="77058" y="8195"/>
                    <a:pt x="77240" y="8218"/>
                    <a:pt x="77352" y="8286"/>
                  </a:cubicBezTo>
                  <a:cubicBezTo>
                    <a:pt x="93216" y="7230"/>
                    <a:pt x="106055" y="6402"/>
                    <a:pt x="106055" y="6402"/>
                  </a:cubicBezTo>
                  <a:cubicBezTo>
                    <a:pt x="107282" y="6174"/>
                    <a:pt x="108566" y="6089"/>
                    <a:pt x="109821" y="6031"/>
                  </a:cubicBezTo>
                  <a:cubicBezTo>
                    <a:pt x="110449" y="6031"/>
                    <a:pt x="111048" y="6031"/>
                    <a:pt x="111619" y="6089"/>
                  </a:cubicBezTo>
                  <a:cubicBezTo>
                    <a:pt x="111904" y="6117"/>
                    <a:pt x="112190" y="6117"/>
                    <a:pt x="112475" y="6146"/>
                  </a:cubicBezTo>
                  <a:cubicBezTo>
                    <a:pt x="114044" y="6317"/>
                    <a:pt x="115128" y="6545"/>
                    <a:pt x="116298" y="6574"/>
                  </a:cubicBezTo>
                  <a:cubicBezTo>
                    <a:pt x="116481" y="6583"/>
                    <a:pt x="116652" y="6588"/>
                    <a:pt x="116813" y="6588"/>
                  </a:cubicBezTo>
                  <a:cubicBezTo>
                    <a:pt x="118110" y="6588"/>
                    <a:pt x="118739" y="6245"/>
                    <a:pt x="119323" y="4976"/>
                  </a:cubicBezTo>
                  <a:cubicBezTo>
                    <a:pt x="120264" y="3036"/>
                    <a:pt x="119751" y="896"/>
                    <a:pt x="119380" y="239"/>
                  </a:cubicBezTo>
                  <a:cubicBezTo>
                    <a:pt x="119362" y="212"/>
                    <a:pt x="119321" y="202"/>
                    <a:pt x="119254" y="202"/>
                  </a:cubicBezTo>
                  <a:cubicBezTo>
                    <a:pt x="119110" y="202"/>
                    <a:pt x="118847" y="248"/>
                    <a:pt x="118438" y="268"/>
                  </a:cubicBezTo>
                  <a:cubicBezTo>
                    <a:pt x="118297" y="275"/>
                    <a:pt x="118135" y="278"/>
                    <a:pt x="117954" y="278"/>
                  </a:cubicBezTo>
                  <a:cubicBezTo>
                    <a:pt x="117368" y="278"/>
                    <a:pt x="116586" y="241"/>
                    <a:pt x="115671" y="154"/>
                  </a:cubicBezTo>
                  <a:cubicBezTo>
                    <a:pt x="113730" y="11"/>
                    <a:pt x="113531" y="11"/>
                    <a:pt x="112760" y="11"/>
                  </a:cubicBezTo>
                  <a:cubicBezTo>
                    <a:pt x="112619" y="4"/>
                    <a:pt x="112412" y="1"/>
                    <a:pt x="1121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16;p60">
              <a:extLst>
                <a:ext uri="{FF2B5EF4-FFF2-40B4-BE49-F238E27FC236}">
                  <a16:creationId xmlns:a16="http://schemas.microsoft.com/office/drawing/2014/main" id="{BEBAF050-B2CE-DDEF-8B40-41E14F31F732}"/>
                </a:ext>
              </a:extLst>
            </p:cNvPr>
            <p:cNvSpPr/>
            <p:nvPr/>
          </p:nvSpPr>
          <p:spPr>
            <a:xfrm rot="5400000">
              <a:off x="-738690" y="2675168"/>
              <a:ext cx="3513705" cy="199575"/>
            </a:xfrm>
            <a:custGeom>
              <a:avLst/>
              <a:gdLst/>
              <a:ahLst/>
              <a:cxnLst/>
              <a:rect l="l" t="t" r="r" b="b"/>
              <a:pathLst>
                <a:path w="116812" h="7983" extrusionOk="0">
                  <a:moveTo>
                    <a:pt x="76448" y="61"/>
                  </a:moveTo>
                  <a:cubicBezTo>
                    <a:pt x="76092" y="61"/>
                    <a:pt x="75755" y="69"/>
                    <a:pt x="75440" y="86"/>
                  </a:cubicBezTo>
                  <a:cubicBezTo>
                    <a:pt x="73385" y="172"/>
                    <a:pt x="67165" y="1"/>
                    <a:pt x="59690" y="1114"/>
                  </a:cubicBezTo>
                  <a:cubicBezTo>
                    <a:pt x="59224" y="1179"/>
                    <a:pt x="58953" y="1202"/>
                    <a:pt x="58784" y="1202"/>
                  </a:cubicBezTo>
                  <a:cubicBezTo>
                    <a:pt x="58394" y="1202"/>
                    <a:pt x="58537" y="1082"/>
                    <a:pt x="58081" y="1082"/>
                  </a:cubicBezTo>
                  <a:cubicBezTo>
                    <a:pt x="57956" y="1082"/>
                    <a:pt x="57787" y="1091"/>
                    <a:pt x="57550" y="1114"/>
                  </a:cubicBezTo>
                  <a:cubicBezTo>
                    <a:pt x="55753" y="1285"/>
                    <a:pt x="53498" y="1399"/>
                    <a:pt x="51644" y="1399"/>
                  </a:cubicBezTo>
                  <a:cubicBezTo>
                    <a:pt x="46759" y="1375"/>
                    <a:pt x="44949" y="307"/>
                    <a:pt x="35978" y="307"/>
                  </a:cubicBezTo>
                  <a:cubicBezTo>
                    <a:pt x="34154" y="307"/>
                    <a:pt x="32034" y="351"/>
                    <a:pt x="29531" y="457"/>
                  </a:cubicBezTo>
                  <a:cubicBezTo>
                    <a:pt x="27392" y="559"/>
                    <a:pt x="25761" y="647"/>
                    <a:pt x="24973" y="647"/>
                  </a:cubicBezTo>
                  <a:cubicBezTo>
                    <a:pt x="24658" y="647"/>
                    <a:pt x="24477" y="633"/>
                    <a:pt x="24453" y="600"/>
                  </a:cubicBezTo>
                  <a:cubicBezTo>
                    <a:pt x="24434" y="577"/>
                    <a:pt x="24405" y="568"/>
                    <a:pt x="24368" y="568"/>
                  </a:cubicBezTo>
                  <a:cubicBezTo>
                    <a:pt x="24160" y="568"/>
                    <a:pt x="23705" y="880"/>
                    <a:pt x="23443" y="880"/>
                  </a:cubicBezTo>
                  <a:cubicBezTo>
                    <a:pt x="23404" y="880"/>
                    <a:pt x="23369" y="873"/>
                    <a:pt x="23340" y="857"/>
                  </a:cubicBezTo>
                  <a:cubicBezTo>
                    <a:pt x="20911" y="1110"/>
                    <a:pt x="17272" y="1475"/>
                    <a:pt x="14390" y="1475"/>
                  </a:cubicBezTo>
                  <a:cubicBezTo>
                    <a:pt x="14021" y="1475"/>
                    <a:pt x="13665" y="1469"/>
                    <a:pt x="13325" y="1456"/>
                  </a:cubicBezTo>
                  <a:cubicBezTo>
                    <a:pt x="10244" y="1370"/>
                    <a:pt x="4195" y="486"/>
                    <a:pt x="3824" y="429"/>
                  </a:cubicBezTo>
                  <a:cubicBezTo>
                    <a:pt x="3428" y="345"/>
                    <a:pt x="3103" y="296"/>
                    <a:pt x="2825" y="296"/>
                  </a:cubicBezTo>
                  <a:cubicBezTo>
                    <a:pt x="2063" y="296"/>
                    <a:pt x="1657" y="667"/>
                    <a:pt x="1113" y="1713"/>
                  </a:cubicBezTo>
                  <a:cubicBezTo>
                    <a:pt x="828" y="2283"/>
                    <a:pt x="543" y="2997"/>
                    <a:pt x="372" y="3710"/>
                  </a:cubicBezTo>
                  <a:cubicBezTo>
                    <a:pt x="1" y="5108"/>
                    <a:pt x="1" y="6421"/>
                    <a:pt x="429" y="6563"/>
                  </a:cubicBezTo>
                  <a:cubicBezTo>
                    <a:pt x="685" y="6592"/>
                    <a:pt x="1827" y="6563"/>
                    <a:pt x="3567" y="6677"/>
                  </a:cubicBezTo>
                  <a:cubicBezTo>
                    <a:pt x="5850" y="6820"/>
                    <a:pt x="9245" y="7305"/>
                    <a:pt x="12127" y="7505"/>
                  </a:cubicBezTo>
                  <a:cubicBezTo>
                    <a:pt x="12814" y="7548"/>
                    <a:pt x="13600" y="7563"/>
                    <a:pt x="14421" y="7563"/>
                  </a:cubicBezTo>
                  <a:cubicBezTo>
                    <a:pt x="16421" y="7563"/>
                    <a:pt x="18634" y="7473"/>
                    <a:pt x="20164" y="7473"/>
                  </a:cubicBezTo>
                  <a:cubicBezTo>
                    <a:pt x="20924" y="7473"/>
                    <a:pt x="21515" y="7495"/>
                    <a:pt x="21828" y="7562"/>
                  </a:cubicBezTo>
                  <a:cubicBezTo>
                    <a:pt x="25880" y="7065"/>
                    <a:pt x="31167" y="6372"/>
                    <a:pt x="36462" y="6372"/>
                  </a:cubicBezTo>
                  <a:cubicBezTo>
                    <a:pt x="37244" y="6372"/>
                    <a:pt x="38026" y="6388"/>
                    <a:pt x="38804" y="6421"/>
                  </a:cubicBezTo>
                  <a:cubicBezTo>
                    <a:pt x="40659" y="6506"/>
                    <a:pt x="42200" y="6706"/>
                    <a:pt x="43027" y="6934"/>
                  </a:cubicBezTo>
                  <a:cubicBezTo>
                    <a:pt x="43190" y="6880"/>
                    <a:pt x="43445" y="6860"/>
                    <a:pt x="43791" y="6860"/>
                  </a:cubicBezTo>
                  <a:cubicBezTo>
                    <a:pt x="43991" y="6860"/>
                    <a:pt x="44221" y="6867"/>
                    <a:pt x="44482" y="6877"/>
                  </a:cubicBezTo>
                  <a:cubicBezTo>
                    <a:pt x="44853" y="6934"/>
                    <a:pt x="45224" y="6963"/>
                    <a:pt x="45652" y="6991"/>
                  </a:cubicBezTo>
                  <a:cubicBezTo>
                    <a:pt x="46137" y="7077"/>
                    <a:pt x="46622" y="7105"/>
                    <a:pt x="47193" y="7162"/>
                  </a:cubicBezTo>
                  <a:cubicBezTo>
                    <a:pt x="48925" y="7366"/>
                    <a:pt x="51065" y="7468"/>
                    <a:pt x="52999" y="7468"/>
                  </a:cubicBezTo>
                  <a:cubicBezTo>
                    <a:pt x="53773" y="7468"/>
                    <a:pt x="54513" y="7452"/>
                    <a:pt x="55182" y="7419"/>
                  </a:cubicBezTo>
                  <a:cubicBezTo>
                    <a:pt x="58035" y="7305"/>
                    <a:pt x="65710" y="6706"/>
                    <a:pt x="66053" y="6563"/>
                  </a:cubicBezTo>
                  <a:cubicBezTo>
                    <a:pt x="66452" y="6421"/>
                    <a:pt x="67593" y="6249"/>
                    <a:pt x="68706" y="6221"/>
                  </a:cubicBezTo>
                  <a:cubicBezTo>
                    <a:pt x="68917" y="6196"/>
                    <a:pt x="69332" y="6177"/>
                    <a:pt x="69765" y="6177"/>
                  </a:cubicBezTo>
                  <a:cubicBezTo>
                    <a:pt x="70328" y="6177"/>
                    <a:pt x="70922" y="6210"/>
                    <a:pt x="71131" y="6306"/>
                  </a:cubicBezTo>
                  <a:cubicBezTo>
                    <a:pt x="71478" y="6472"/>
                    <a:pt x="71899" y="6524"/>
                    <a:pt x="72335" y="6524"/>
                  </a:cubicBezTo>
                  <a:cubicBezTo>
                    <a:pt x="73110" y="6524"/>
                    <a:pt x="73934" y="6358"/>
                    <a:pt x="74476" y="6358"/>
                  </a:cubicBezTo>
                  <a:cubicBezTo>
                    <a:pt x="74682" y="6358"/>
                    <a:pt x="74848" y="6382"/>
                    <a:pt x="74955" y="6449"/>
                  </a:cubicBezTo>
                  <a:cubicBezTo>
                    <a:pt x="76464" y="6381"/>
                    <a:pt x="77550" y="6350"/>
                    <a:pt x="78441" y="6350"/>
                  </a:cubicBezTo>
                  <a:cubicBezTo>
                    <a:pt x="80178" y="6350"/>
                    <a:pt x="81173" y="6470"/>
                    <a:pt x="83115" y="6677"/>
                  </a:cubicBezTo>
                  <a:cubicBezTo>
                    <a:pt x="90208" y="7440"/>
                    <a:pt x="91883" y="7982"/>
                    <a:pt x="94579" y="7982"/>
                  </a:cubicBezTo>
                  <a:cubicBezTo>
                    <a:pt x="96318" y="7982"/>
                    <a:pt x="98483" y="7757"/>
                    <a:pt x="102802" y="7220"/>
                  </a:cubicBezTo>
                  <a:cubicBezTo>
                    <a:pt x="103943" y="6934"/>
                    <a:pt x="105113" y="6792"/>
                    <a:pt x="106255" y="6792"/>
                  </a:cubicBezTo>
                  <a:cubicBezTo>
                    <a:pt x="106351" y="6790"/>
                    <a:pt x="106448" y="6789"/>
                    <a:pt x="106546" y="6789"/>
                  </a:cubicBezTo>
                  <a:cubicBezTo>
                    <a:pt x="108655" y="6789"/>
                    <a:pt x="111075" y="7178"/>
                    <a:pt x="112697" y="7178"/>
                  </a:cubicBezTo>
                  <a:cubicBezTo>
                    <a:pt x="113450" y="7178"/>
                    <a:pt x="114031" y="7094"/>
                    <a:pt x="114329" y="6849"/>
                  </a:cubicBezTo>
                  <a:cubicBezTo>
                    <a:pt x="115528" y="5850"/>
                    <a:pt x="116811" y="2027"/>
                    <a:pt x="116383" y="1085"/>
                  </a:cubicBezTo>
                  <a:cubicBezTo>
                    <a:pt x="116355" y="971"/>
                    <a:pt x="115784" y="942"/>
                    <a:pt x="114928" y="885"/>
                  </a:cubicBezTo>
                  <a:cubicBezTo>
                    <a:pt x="114632" y="866"/>
                    <a:pt x="111250" y="709"/>
                    <a:pt x="108797" y="709"/>
                  </a:cubicBezTo>
                  <a:cubicBezTo>
                    <a:pt x="107704" y="709"/>
                    <a:pt x="106795" y="740"/>
                    <a:pt x="106426" y="828"/>
                  </a:cubicBezTo>
                  <a:cubicBezTo>
                    <a:pt x="106331" y="847"/>
                    <a:pt x="106236" y="857"/>
                    <a:pt x="106149" y="857"/>
                  </a:cubicBezTo>
                  <a:cubicBezTo>
                    <a:pt x="105976" y="857"/>
                    <a:pt x="105836" y="819"/>
                    <a:pt x="105798" y="743"/>
                  </a:cubicBezTo>
                  <a:cubicBezTo>
                    <a:pt x="105798" y="714"/>
                    <a:pt x="105655" y="714"/>
                    <a:pt x="105370" y="714"/>
                  </a:cubicBezTo>
                  <a:cubicBezTo>
                    <a:pt x="104428" y="714"/>
                    <a:pt x="103287" y="743"/>
                    <a:pt x="101090" y="1000"/>
                  </a:cubicBezTo>
                  <a:cubicBezTo>
                    <a:pt x="100691" y="1028"/>
                    <a:pt x="97267" y="1427"/>
                    <a:pt x="96839" y="1427"/>
                  </a:cubicBezTo>
                  <a:cubicBezTo>
                    <a:pt x="96825" y="1370"/>
                    <a:pt x="96760" y="1342"/>
                    <a:pt x="96661" y="1342"/>
                  </a:cubicBezTo>
                  <a:cubicBezTo>
                    <a:pt x="96561" y="1342"/>
                    <a:pt x="96425" y="1370"/>
                    <a:pt x="96268" y="1427"/>
                  </a:cubicBezTo>
                  <a:cubicBezTo>
                    <a:pt x="95741" y="1625"/>
                    <a:pt x="94521" y="1705"/>
                    <a:pt x="93635" y="1705"/>
                  </a:cubicBezTo>
                  <a:cubicBezTo>
                    <a:pt x="93371" y="1705"/>
                    <a:pt x="93136" y="1697"/>
                    <a:pt x="92959" y="1684"/>
                  </a:cubicBezTo>
                  <a:cubicBezTo>
                    <a:pt x="88180" y="1288"/>
                    <a:pt x="80860" y="61"/>
                    <a:pt x="76448" y="6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17;p60">
              <a:extLst>
                <a:ext uri="{FF2B5EF4-FFF2-40B4-BE49-F238E27FC236}">
                  <a16:creationId xmlns:a16="http://schemas.microsoft.com/office/drawing/2014/main" id="{87545C8E-0723-BD1B-A7C3-C717CDD6E26E}"/>
                </a:ext>
              </a:extLst>
            </p:cNvPr>
            <p:cNvSpPr/>
            <p:nvPr/>
          </p:nvSpPr>
          <p:spPr>
            <a:xfrm>
              <a:off x="918375" y="4322125"/>
              <a:ext cx="3118496" cy="189750"/>
            </a:xfrm>
            <a:custGeom>
              <a:avLst/>
              <a:gdLst/>
              <a:ahLst/>
              <a:cxnLst/>
              <a:rect l="l" t="t" r="r" b="b"/>
              <a:pathLst>
                <a:path w="130878" h="7590" extrusionOk="0">
                  <a:moveTo>
                    <a:pt x="108635" y="0"/>
                  </a:moveTo>
                  <a:cubicBezTo>
                    <a:pt x="108534" y="0"/>
                    <a:pt x="108413" y="10"/>
                    <a:pt x="108280" y="29"/>
                  </a:cubicBezTo>
                  <a:cubicBezTo>
                    <a:pt x="107244" y="244"/>
                    <a:pt x="100302" y="365"/>
                    <a:pt x="95289" y="365"/>
                  </a:cubicBezTo>
                  <a:cubicBezTo>
                    <a:pt x="92985" y="365"/>
                    <a:pt x="91089" y="340"/>
                    <a:pt x="90362" y="286"/>
                  </a:cubicBezTo>
                  <a:cubicBezTo>
                    <a:pt x="89141" y="203"/>
                    <a:pt x="88375" y="161"/>
                    <a:pt x="87614" y="161"/>
                  </a:cubicBezTo>
                  <a:cubicBezTo>
                    <a:pt x="86792" y="161"/>
                    <a:pt x="85976" y="210"/>
                    <a:pt x="84598" y="314"/>
                  </a:cubicBezTo>
                  <a:cubicBezTo>
                    <a:pt x="81288" y="571"/>
                    <a:pt x="71816" y="343"/>
                    <a:pt x="67450" y="685"/>
                  </a:cubicBezTo>
                  <a:cubicBezTo>
                    <a:pt x="67091" y="710"/>
                    <a:pt x="66836" y="720"/>
                    <a:pt x="66651" y="720"/>
                  </a:cubicBezTo>
                  <a:cubicBezTo>
                    <a:pt x="65863" y="720"/>
                    <a:pt x="66346" y="536"/>
                    <a:pt x="65380" y="536"/>
                  </a:cubicBezTo>
                  <a:cubicBezTo>
                    <a:pt x="65278" y="536"/>
                    <a:pt x="65161" y="538"/>
                    <a:pt x="65025" y="542"/>
                  </a:cubicBezTo>
                  <a:cubicBezTo>
                    <a:pt x="56845" y="802"/>
                    <a:pt x="50748" y="1334"/>
                    <a:pt x="40749" y="1334"/>
                  </a:cubicBezTo>
                  <a:cubicBezTo>
                    <a:pt x="38646" y="1334"/>
                    <a:pt x="36371" y="1310"/>
                    <a:pt x="33868" y="1256"/>
                  </a:cubicBezTo>
                  <a:cubicBezTo>
                    <a:pt x="30615" y="1170"/>
                    <a:pt x="28447" y="1056"/>
                    <a:pt x="28333" y="970"/>
                  </a:cubicBezTo>
                  <a:cubicBezTo>
                    <a:pt x="28307" y="930"/>
                    <a:pt x="28260" y="913"/>
                    <a:pt x="28197" y="913"/>
                  </a:cubicBezTo>
                  <a:cubicBezTo>
                    <a:pt x="27960" y="913"/>
                    <a:pt x="27508" y="1147"/>
                    <a:pt x="27226" y="1147"/>
                  </a:cubicBezTo>
                  <a:cubicBezTo>
                    <a:pt x="27168" y="1147"/>
                    <a:pt x="27117" y="1137"/>
                    <a:pt x="27077" y="1113"/>
                  </a:cubicBezTo>
                  <a:lnTo>
                    <a:pt x="8902" y="1113"/>
                  </a:lnTo>
                  <a:cubicBezTo>
                    <a:pt x="6677" y="1113"/>
                    <a:pt x="5079" y="1113"/>
                    <a:pt x="4680" y="1056"/>
                  </a:cubicBezTo>
                  <a:cubicBezTo>
                    <a:pt x="4352" y="1011"/>
                    <a:pt x="4085" y="988"/>
                    <a:pt x="3861" y="988"/>
                  </a:cubicBezTo>
                  <a:cubicBezTo>
                    <a:pt x="3382" y="988"/>
                    <a:pt x="3097" y="1090"/>
                    <a:pt x="2825" y="1284"/>
                  </a:cubicBezTo>
                  <a:cubicBezTo>
                    <a:pt x="1769" y="2026"/>
                    <a:pt x="0" y="7105"/>
                    <a:pt x="1199" y="7333"/>
                  </a:cubicBezTo>
                  <a:cubicBezTo>
                    <a:pt x="1299" y="7350"/>
                    <a:pt x="1495" y="7357"/>
                    <a:pt x="1774" y="7357"/>
                  </a:cubicBezTo>
                  <a:cubicBezTo>
                    <a:pt x="2447" y="7357"/>
                    <a:pt x="3606" y="7316"/>
                    <a:pt x="5079" y="7276"/>
                  </a:cubicBezTo>
                  <a:cubicBezTo>
                    <a:pt x="6472" y="7232"/>
                    <a:pt x="10875" y="7123"/>
                    <a:pt x="15204" y="7123"/>
                  </a:cubicBezTo>
                  <a:cubicBezTo>
                    <a:pt x="19388" y="7123"/>
                    <a:pt x="23504" y="7225"/>
                    <a:pt x="24766" y="7590"/>
                  </a:cubicBezTo>
                  <a:cubicBezTo>
                    <a:pt x="32973" y="7454"/>
                    <a:pt x="39012" y="7339"/>
                    <a:pt x="43134" y="7339"/>
                  </a:cubicBezTo>
                  <a:cubicBezTo>
                    <a:pt x="45962" y="7339"/>
                    <a:pt x="47887" y="7393"/>
                    <a:pt x="48990" y="7533"/>
                  </a:cubicBezTo>
                  <a:cubicBezTo>
                    <a:pt x="50074" y="7190"/>
                    <a:pt x="59747" y="6819"/>
                    <a:pt x="62029" y="6762"/>
                  </a:cubicBezTo>
                  <a:cubicBezTo>
                    <a:pt x="67850" y="6677"/>
                    <a:pt x="73556" y="6734"/>
                    <a:pt x="73956" y="6620"/>
                  </a:cubicBezTo>
                  <a:cubicBezTo>
                    <a:pt x="74412" y="6506"/>
                    <a:pt x="75710" y="6449"/>
                    <a:pt x="76969" y="6449"/>
                  </a:cubicBezTo>
                  <a:cubicBezTo>
                    <a:pt x="78228" y="6449"/>
                    <a:pt x="79448" y="6506"/>
                    <a:pt x="79748" y="6620"/>
                  </a:cubicBezTo>
                  <a:cubicBezTo>
                    <a:pt x="80145" y="6779"/>
                    <a:pt x="80618" y="6831"/>
                    <a:pt x="81107" y="6831"/>
                  </a:cubicBezTo>
                  <a:cubicBezTo>
                    <a:pt x="82064" y="6831"/>
                    <a:pt x="83080" y="6630"/>
                    <a:pt x="83704" y="6630"/>
                  </a:cubicBezTo>
                  <a:cubicBezTo>
                    <a:pt x="83905" y="6630"/>
                    <a:pt x="84065" y="6650"/>
                    <a:pt x="84170" y="6705"/>
                  </a:cubicBezTo>
                  <a:cubicBezTo>
                    <a:pt x="88108" y="6423"/>
                    <a:pt x="88450" y="6314"/>
                    <a:pt x="92343" y="6314"/>
                  </a:cubicBezTo>
                  <a:cubicBezTo>
                    <a:pt x="94346" y="6314"/>
                    <a:pt x="97289" y="6343"/>
                    <a:pt x="102146" y="6391"/>
                  </a:cubicBezTo>
                  <a:cubicBezTo>
                    <a:pt x="105284" y="6420"/>
                    <a:pt x="114700" y="6563"/>
                    <a:pt x="114700" y="6563"/>
                  </a:cubicBezTo>
                  <a:cubicBezTo>
                    <a:pt x="115611" y="6476"/>
                    <a:pt x="116557" y="6443"/>
                    <a:pt x="117507" y="6443"/>
                  </a:cubicBezTo>
                  <a:cubicBezTo>
                    <a:pt x="120650" y="6443"/>
                    <a:pt x="123834" y="6806"/>
                    <a:pt x="125913" y="6806"/>
                  </a:cubicBezTo>
                  <a:cubicBezTo>
                    <a:pt x="126946" y="6806"/>
                    <a:pt x="127706" y="6716"/>
                    <a:pt x="128053" y="6449"/>
                  </a:cubicBezTo>
                  <a:cubicBezTo>
                    <a:pt x="129251" y="5536"/>
                    <a:pt x="130877" y="1655"/>
                    <a:pt x="130392" y="714"/>
                  </a:cubicBezTo>
                  <a:cubicBezTo>
                    <a:pt x="130317" y="518"/>
                    <a:pt x="127406" y="449"/>
                    <a:pt x="124592" y="449"/>
                  </a:cubicBezTo>
                  <a:cubicBezTo>
                    <a:pt x="122081" y="449"/>
                    <a:pt x="119648" y="504"/>
                    <a:pt x="119379" y="571"/>
                  </a:cubicBezTo>
                  <a:cubicBezTo>
                    <a:pt x="119303" y="586"/>
                    <a:pt x="119226" y="593"/>
                    <a:pt x="119154" y="593"/>
                  </a:cubicBezTo>
                  <a:cubicBezTo>
                    <a:pt x="118957" y="593"/>
                    <a:pt x="118793" y="540"/>
                    <a:pt x="118751" y="457"/>
                  </a:cubicBezTo>
                  <a:cubicBezTo>
                    <a:pt x="118694" y="428"/>
                    <a:pt x="113929" y="229"/>
                    <a:pt x="113844" y="229"/>
                  </a:cubicBezTo>
                  <a:cubicBezTo>
                    <a:pt x="109963" y="114"/>
                    <a:pt x="110791" y="143"/>
                    <a:pt x="109393" y="114"/>
                  </a:cubicBezTo>
                  <a:lnTo>
                    <a:pt x="108965" y="114"/>
                  </a:lnTo>
                  <a:cubicBezTo>
                    <a:pt x="108965" y="38"/>
                    <a:pt x="108838" y="0"/>
                    <a:pt x="1086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Seattle, Washington, Sunset, Dusk">
            <a:extLst>
              <a:ext uri="{FF2B5EF4-FFF2-40B4-BE49-F238E27FC236}">
                <a16:creationId xmlns:a16="http://schemas.microsoft.com/office/drawing/2014/main" id="{313C9FE2-D07C-B706-B877-7BFBE5EBC510}"/>
              </a:ext>
            </a:extLst>
          </p:cNvPr>
          <p:cNvPicPr>
            <a:picLocks noChangeAspect="1"/>
          </p:cNvPicPr>
          <p:nvPr/>
        </p:nvPicPr>
        <p:blipFill rotWithShape="1">
          <a:blip r:embed="rId4">
            <a:extLst>
              <a:ext uri="{28A0092B-C50C-407E-A947-70E740481C1C}">
                <a14:useLocalDpi xmlns:a14="http://schemas.microsoft.com/office/drawing/2010/main" val="0"/>
              </a:ext>
            </a:extLst>
          </a:blip>
          <a:srcRect l="19138" t="16496" r="30120" b="61437"/>
          <a:stretch/>
        </p:blipFill>
        <p:spPr bwMode="auto">
          <a:xfrm>
            <a:off x="200741" y="600250"/>
            <a:ext cx="5335023" cy="1720651"/>
          </a:xfrm>
          <a:prstGeom prst="rect">
            <a:avLst/>
          </a:prstGeom>
          <a:noFill/>
          <a:ln>
            <a:noFill/>
          </a:ln>
          <a:extLst>
            <a:ext uri="{53640926-AAD7-44D8-BBD7-CCE9431645EC}">
              <a14:shadowObscured xmlns:a14="http://schemas.microsoft.com/office/drawing/2010/main"/>
            </a:ext>
          </a:extLst>
        </p:spPr>
      </p:pic>
      <p:pic>
        <p:nvPicPr>
          <p:cNvPr id="6" name="Picture 5" descr="Holiday, Beach, Sea, The Sand, Writing">
            <a:extLst>
              <a:ext uri="{FF2B5EF4-FFF2-40B4-BE49-F238E27FC236}">
                <a16:creationId xmlns:a16="http://schemas.microsoft.com/office/drawing/2014/main" id="{52F93150-A307-7A6F-05AB-86AB4D962CF9}"/>
              </a:ext>
            </a:extLst>
          </p:cNvPr>
          <p:cNvPicPr>
            <a:picLocks noChangeAspect="1"/>
          </p:cNvPicPr>
          <p:nvPr/>
        </p:nvPicPr>
        <p:blipFill rotWithShape="1">
          <a:blip r:embed="rId5">
            <a:extLst>
              <a:ext uri="{28A0092B-C50C-407E-A947-70E740481C1C}">
                <a14:useLocalDpi xmlns:a14="http://schemas.microsoft.com/office/drawing/2010/main" val="0"/>
              </a:ext>
            </a:extLst>
          </a:blip>
          <a:srcRect l="4048" t="29522" r="5246" b="12762"/>
          <a:stretch/>
        </p:blipFill>
        <p:spPr bwMode="auto">
          <a:xfrm>
            <a:off x="649214" y="2314702"/>
            <a:ext cx="5218430" cy="1871345"/>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A0CCCEFE-87E4-890E-50BA-ABE6352394EB}"/>
              </a:ext>
            </a:extLst>
          </p:cNvPr>
          <p:cNvSpPr txBox="1"/>
          <p:nvPr/>
        </p:nvSpPr>
        <p:spPr>
          <a:xfrm>
            <a:off x="4729584" y="3371058"/>
            <a:ext cx="3501042" cy="1569660"/>
          </a:xfrm>
          <a:prstGeom prst="rect">
            <a:avLst/>
          </a:prstGeom>
          <a:noFill/>
        </p:spPr>
        <p:txBody>
          <a:bodyPr wrap="square" rtlCol="0">
            <a:spAutoFit/>
          </a:bodyPr>
          <a:lstStyle/>
          <a:p>
            <a:pPr algn="ctr"/>
            <a:r>
              <a:rPr lang="en-ZA" sz="4800" dirty="0">
                <a:solidFill>
                  <a:schemeClr val="accent3"/>
                </a:solidFill>
                <a:latin typeface="Franklin Gothic Demi" panose="020B0703020102020204" pitchFamily="34" charset="0"/>
              </a:rPr>
              <a:t>in </a:t>
            </a:r>
          </a:p>
          <a:p>
            <a:pPr algn="ctr"/>
            <a:r>
              <a:rPr lang="en-ZA" sz="4800" dirty="0">
                <a:solidFill>
                  <a:schemeClr val="accent3"/>
                </a:solidFill>
                <a:latin typeface="Franklin Gothic Demi" panose="020B0703020102020204" pitchFamily="34" charset="0"/>
              </a:rPr>
              <a:t>South Africa</a:t>
            </a:r>
            <a:r>
              <a:rPr lang="en-ZA" sz="4800" dirty="0">
                <a:solidFill>
                  <a:schemeClr val="accent3">
                    <a:lumMod val="60000"/>
                    <a:lumOff val="40000"/>
                  </a:schemeClr>
                </a:solidFill>
                <a:latin typeface="Franklin Gothic Demi" panose="020B0703020102020204" pitchFamily="34" charset="0"/>
              </a:rPr>
              <a:t> </a:t>
            </a:r>
          </a:p>
        </p:txBody>
      </p:sp>
      <p:pic>
        <p:nvPicPr>
          <p:cNvPr id="2" name="Picture 1">
            <a:extLst>
              <a:ext uri="{FF2B5EF4-FFF2-40B4-BE49-F238E27FC236}">
                <a16:creationId xmlns:a16="http://schemas.microsoft.com/office/drawing/2014/main" id="{EC0336F9-25D2-4562-3492-7637485F16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1"/>
                                        </p:tgtEl>
                                        <p:attrNameLst>
                                          <p:attrName>style.visibility</p:attrName>
                                        </p:attrNameLst>
                                      </p:cBhvr>
                                      <p:to>
                                        <p:strVal val="visible"/>
                                      </p:to>
                                    </p:set>
                                    <p:animEffect transition="in" filter="fade">
                                      <p:cBhvr>
                                        <p:cTn id="7" dur="1000"/>
                                        <p:tgtEl>
                                          <p:spTgt spid="1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2" name="Title 4">
            <a:extLst>
              <a:ext uri="{FF2B5EF4-FFF2-40B4-BE49-F238E27FC236}">
                <a16:creationId xmlns:a16="http://schemas.microsoft.com/office/drawing/2014/main" id="{125454DF-23CC-5315-1463-C6A90A189929}"/>
              </a:ext>
            </a:extLst>
          </p:cNvPr>
          <p:cNvSpPr txBox="1">
            <a:spLocks/>
          </p:cNvSpPr>
          <p:nvPr/>
        </p:nvSpPr>
        <p:spPr>
          <a:xfrm>
            <a:off x="771181" y="1035180"/>
            <a:ext cx="7601638" cy="32499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200"/>
              <a:buFont typeface="Gaegu"/>
              <a:buNone/>
              <a:defRPr sz="3200" b="1" i="0" u="none" strike="noStrike" cap="none">
                <a:solidFill>
                  <a:schemeClr val="dk2"/>
                </a:solidFill>
                <a:latin typeface="Gaegu"/>
                <a:ea typeface="Gaegu"/>
                <a:cs typeface="Gaegu"/>
                <a:sym typeface="Gaegu"/>
              </a:defRPr>
            </a:lvl1pPr>
            <a:lvl2pPr marR="0" lvl="1"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9pPr>
          </a:lstStyle>
          <a:p>
            <a:pPr algn="ctr">
              <a:lnSpc>
                <a:spcPct val="115000"/>
              </a:lnSpc>
            </a:pPr>
            <a:endParaRPr lang="en-ZA" sz="2400" dirty="0">
              <a:solidFill>
                <a:schemeClr val="bg2">
                  <a:lumMod val="50000"/>
                </a:schemeClr>
              </a:solidFill>
              <a:latin typeface="Franklin Gothic Demi" panose="020B0703020102020204" pitchFamily="34" charset="0"/>
            </a:endParaRPr>
          </a:p>
          <a:p>
            <a:pPr algn="ctr">
              <a:lnSpc>
                <a:spcPct val="115000"/>
              </a:lnSpc>
            </a:pPr>
            <a:r>
              <a:rPr lang="en-ZA" sz="4400" dirty="0">
                <a:solidFill>
                  <a:schemeClr val="bg2">
                    <a:lumMod val="50000"/>
                  </a:schemeClr>
                </a:solidFill>
                <a:latin typeface="Franklin Gothic Demi" panose="020B0703020102020204" pitchFamily="34" charset="0"/>
              </a:rPr>
              <a:t>Why do we have </a:t>
            </a:r>
          </a:p>
          <a:p>
            <a:pPr algn="ctr">
              <a:lnSpc>
                <a:spcPct val="115000"/>
              </a:lnSpc>
            </a:pPr>
            <a:r>
              <a:rPr lang="en-ZA" sz="4400" dirty="0">
                <a:solidFill>
                  <a:schemeClr val="bg2">
                    <a:lumMod val="50000"/>
                  </a:schemeClr>
                </a:solidFill>
                <a:latin typeface="Franklin Gothic Demi" panose="020B0703020102020204" pitchFamily="34" charset="0"/>
              </a:rPr>
              <a:t>public holidays and celebrate certain national days?</a:t>
            </a:r>
            <a:r>
              <a:rPr lang="en-ZA" sz="2400" dirty="0">
                <a:solidFill>
                  <a:schemeClr val="bg2">
                    <a:lumMod val="50000"/>
                  </a:schemeClr>
                </a:solidFill>
                <a:latin typeface="Franklin Gothic Demi" panose="020B0703020102020204" pitchFamily="34" charset="0"/>
              </a:rPr>
              <a:t/>
            </a:r>
            <a:br>
              <a:rPr lang="en-ZA" sz="2400" dirty="0">
                <a:solidFill>
                  <a:schemeClr val="bg2">
                    <a:lumMod val="50000"/>
                  </a:schemeClr>
                </a:solidFill>
                <a:latin typeface="Franklin Gothic Demi" panose="020B0703020102020204" pitchFamily="34" charset="0"/>
              </a:rPr>
            </a:br>
            <a:endParaRPr lang="en-ZA" sz="2400" dirty="0">
              <a:solidFill>
                <a:schemeClr val="bg2">
                  <a:lumMod val="50000"/>
                </a:schemeClr>
              </a:solidFill>
              <a:latin typeface="Franklin Gothic Demi" panose="020B0703020102020204" pitchFamily="34" charset="0"/>
            </a:endParaRPr>
          </a:p>
        </p:txBody>
      </p:sp>
      <p:pic>
        <p:nvPicPr>
          <p:cNvPr id="3" name="Picture 2">
            <a:extLst>
              <a:ext uri="{FF2B5EF4-FFF2-40B4-BE49-F238E27FC236}">
                <a16:creationId xmlns:a16="http://schemas.microsoft.com/office/drawing/2014/main" id="{40347D76-E5B5-2249-FD52-0B36627589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grpSp>
        <p:nvGrpSpPr>
          <p:cNvPr id="1018" name="Google Shape;1018;p60"/>
          <p:cNvGrpSpPr/>
          <p:nvPr/>
        </p:nvGrpSpPr>
        <p:grpSpPr>
          <a:xfrm>
            <a:off x="8248805" y="188082"/>
            <a:ext cx="363939" cy="481288"/>
            <a:chOff x="3275661" y="2407037"/>
            <a:chExt cx="363939" cy="481288"/>
          </a:xfrm>
        </p:grpSpPr>
        <p:sp>
          <p:nvSpPr>
            <p:cNvPr id="1019" name="Google Shape;1019;p60"/>
            <p:cNvSpPr/>
            <p:nvPr/>
          </p:nvSpPr>
          <p:spPr>
            <a:xfrm rot="-213312">
              <a:off x="3282918" y="2415287"/>
              <a:ext cx="273601" cy="242755"/>
            </a:xfrm>
            <a:custGeom>
              <a:avLst/>
              <a:gdLst/>
              <a:ahLst/>
              <a:cxnLst/>
              <a:rect l="l" t="t" r="r" b="b"/>
              <a:pathLst>
                <a:path w="14378" h="12910" extrusionOk="0">
                  <a:moveTo>
                    <a:pt x="13677" y="1"/>
                  </a:moveTo>
                  <a:cubicBezTo>
                    <a:pt x="13610" y="1"/>
                    <a:pt x="13510" y="34"/>
                    <a:pt x="13410" y="67"/>
                  </a:cubicBezTo>
                  <a:cubicBezTo>
                    <a:pt x="13343" y="101"/>
                    <a:pt x="13243" y="201"/>
                    <a:pt x="13176" y="267"/>
                  </a:cubicBezTo>
                  <a:cubicBezTo>
                    <a:pt x="12176" y="1168"/>
                    <a:pt x="11108" y="2002"/>
                    <a:pt x="10107" y="2869"/>
                  </a:cubicBezTo>
                  <a:cubicBezTo>
                    <a:pt x="9941" y="3036"/>
                    <a:pt x="9740" y="3203"/>
                    <a:pt x="9574" y="3370"/>
                  </a:cubicBezTo>
                  <a:cubicBezTo>
                    <a:pt x="8840" y="4170"/>
                    <a:pt x="8039" y="4837"/>
                    <a:pt x="7172" y="5505"/>
                  </a:cubicBezTo>
                  <a:cubicBezTo>
                    <a:pt x="6905" y="5671"/>
                    <a:pt x="6672" y="5872"/>
                    <a:pt x="6438" y="6072"/>
                  </a:cubicBezTo>
                  <a:cubicBezTo>
                    <a:pt x="5337" y="7239"/>
                    <a:pt x="4103" y="8340"/>
                    <a:pt x="2869" y="9374"/>
                  </a:cubicBezTo>
                  <a:cubicBezTo>
                    <a:pt x="2268" y="9874"/>
                    <a:pt x="1735" y="10408"/>
                    <a:pt x="1268" y="10942"/>
                  </a:cubicBezTo>
                  <a:cubicBezTo>
                    <a:pt x="934" y="11342"/>
                    <a:pt x="601" y="11709"/>
                    <a:pt x="267" y="12143"/>
                  </a:cubicBezTo>
                  <a:cubicBezTo>
                    <a:pt x="200" y="12209"/>
                    <a:pt x="100" y="12343"/>
                    <a:pt x="67" y="12476"/>
                  </a:cubicBezTo>
                  <a:cubicBezTo>
                    <a:pt x="0" y="12676"/>
                    <a:pt x="200" y="12910"/>
                    <a:pt x="434" y="12877"/>
                  </a:cubicBezTo>
                  <a:cubicBezTo>
                    <a:pt x="534" y="12877"/>
                    <a:pt x="567" y="12843"/>
                    <a:pt x="667" y="12843"/>
                  </a:cubicBezTo>
                  <a:cubicBezTo>
                    <a:pt x="1168" y="12576"/>
                    <a:pt x="1668" y="12343"/>
                    <a:pt x="2068" y="11976"/>
                  </a:cubicBezTo>
                  <a:cubicBezTo>
                    <a:pt x="3102" y="11042"/>
                    <a:pt x="4203" y="10141"/>
                    <a:pt x="5237" y="9207"/>
                  </a:cubicBezTo>
                  <a:lnTo>
                    <a:pt x="6872" y="7706"/>
                  </a:lnTo>
                  <a:cubicBezTo>
                    <a:pt x="7405" y="7172"/>
                    <a:pt x="7939" y="6672"/>
                    <a:pt x="8573" y="6205"/>
                  </a:cubicBezTo>
                  <a:cubicBezTo>
                    <a:pt x="9173" y="5805"/>
                    <a:pt x="9707" y="5304"/>
                    <a:pt x="10241" y="4737"/>
                  </a:cubicBezTo>
                  <a:cubicBezTo>
                    <a:pt x="11008" y="3970"/>
                    <a:pt x="11875" y="3236"/>
                    <a:pt x="12743" y="2536"/>
                  </a:cubicBezTo>
                  <a:cubicBezTo>
                    <a:pt x="13243" y="2135"/>
                    <a:pt x="13710" y="1668"/>
                    <a:pt x="14110" y="1201"/>
                  </a:cubicBezTo>
                  <a:cubicBezTo>
                    <a:pt x="14210" y="1068"/>
                    <a:pt x="14344" y="968"/>
                    <a:pt x="14377" y="835"/>
                  </a:cubicBezTo>
                  <a:cubicBezTo>
                    <a:pt x="14377" y="434"/>
                    <a:pt x="14144" y="34"/>
                    <a:pt x="13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60"/>
            <p:cNvSpPr/>
            <p:nvPr/>
          </p:nvSpPr>
          <p:spPr>
            <a:xfrm rot="958424">
              <a:off x="3356467" y="2624519"/>
              <a:ext cx="266878" cy="119276"/>
            </a:xfrm>
            <a:custGeom>
              <a:avLst/>
              <a:gdLst/>
              <a:ahLst/>
              <a:cxnLst/>
              <a:rect l="l" t="t" r="r" b="b"/>
              <a:pathLst>
                <a:path w="10675" h="4771" extrusionOk="0">
                  <a:moveTo>
                    <a:pt x="9674" y="0"/>
                  </a:moveTo>
                  <a:cubicBezTo>
                    <a:pt x="9507" y="67"/>
                    <a:pt x="9207" y="100"/>
                    <a:pt x="8973" y="167"/>
                  </a:cubicBezTo>
                  <a:cubicBezTo>
                    <a:pt x="6805" y="968"/>
                    <a:pt x="4637" y="1668"/>
                    <a:pt x="2535" y="2636"/>
                  </a:cubicBezTo>
                  <a:cubicBezTo>
                    <a:pt x="1835" y="2969"/>
                    <a:pt x="1134" y="3403"/>
                    <a:pt x="400" y="3770"/>
                  </a:cubicBezTo>
                  <a:cubicBezTo>
                    <a:pt x="334" y="3803"/>
                    <a:pt x="234" y="3836"/>
                    <a:pt x="200" y="3937"/>
                  </a:cubicBezTo>
                  <a:cubicBezTo>
                    <a:pt x="33" y="4103"/>
                    <a:pt x="0" y="4303"/>
                    <a:pt x="67" y="4470"/>
                  </a:cubicBezTo>
                  <a:cubicBezTo>
                    <a:pt x="167" y="4637"/>
                    <a:pt x="367" y="4770"/>
                    <a:pt x="567" y="4737"/>
                  </a:cubicBezTo>
                  <a:cubicBezTo>
                    <a:pt x="701" y="4737"/>
                    <a:pt x="767" y="4670"/>
                    <a:pt x="901" y="4637"/>
                  </a:cubicBezTo>
                  <a:cubicBezTo>
                    <a:pt x="1735" y="4337"/>
                    <a:pt x="2569" y="4003"/>
                    <a:pt x="3402" y="3736"/>
                  </a:cubicBezTo>
                  <a:cubicBezTo>
                    <a:pt x="4870" y="3169"/>
                    <a:pt x="6338" y="2602"/>
                    <a:pt x="7739" y="2069"/>
                  </a:cubicBezTo>
                  <a:cubicBezTo>
                    <a:pt x="8106" y="1935"/>
                    <a:pt x="8506" y="1768"/>
                    <a:pt x="8873" y="1635"/>
                  </a:cubicBezTo>
                  <a:cubicBezTo>
                    <a:pt x="9207" y="1501"/>
                    <a:pt x="9540" y="1401"/>
                    <a:pt x="9907" y="1401"/>
                  </a:cubicBezTo>
                  <a:cubicBezTo>
                    <a:pt x="10041" y="1401"/>
                    <a:pt x="10107" y="1335"/>
                    <a:pt x="10241" y="1301"/>
                  </a:cubicBezTo>
                  <a:cubicBezTo>
                    <a:pt x="10508" y="1235"/>
                    <a:pt x="10674" y="934"/>
                    <a:pt x="10674" y="668"/>
                  </a:cubicBezTo>
                  <a:cubicBezTo>
                    <a:pt x="10674" y="434"/>
                    <a:pt x="10441" y="167"/>
                    <a:pt x="10174" y="100"/>
                  </a:cubicBezTo>
                  <a:cubicBezTo>
                    <a:pt x="10074" y="0"/>
                    <a:pt x="9907" y="0"/>
                    <a:pt x="96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60"/>
            <p:cNvSpPr/>
            <p:nvPr/>
          </p:nvSpPr>
          <p:spPr>
            <a:xfrm>
              <a:off x="3340200" y="2778225"/>
              <a:ext cx="299400" cy="110100"/>
            </a:xfrm>
            <a:custGeom>
              <a:avLst/>
              <a:gdLst/>
              <a:ahLst/>
              <a:cxnLst/>
              <a:rect l="l" t="t" r="r" b="b"/>
              <a:pathLst>
                <a:path w="11976" h="4404" extrusionOk="0">
                  <a:moveTo>
                    <a:pt x="701" y="0"/>
                  </a:moveTo>
                  <a:cubicBezTo>
                    <a:pt x="401" y="0"/>
                    <a:pt x="201" y="34"/>
                    <a:pt x="67" y="267"/>
                  </a:cubicBezTo>
                  <a:cubicBezTo>
                    <a:pt x="0" y="434"/>
                    <a:pt x="0" y="634"/>
                    <a:pt x="134" y="768"/>
                  </a:cubicBezTo>
                  <a:cubicBezTo>
                    <a:pt x="201" y="868"/>
                    <a:pt x="334" y="968"/>
                    <a:pt x="401" y="1034"/>
                  </a:cubicBezTo>
                  <a:cubicBezTo>
                    <a:pt x="901" y="1235"/>
                    <a:pt x="1468" y="1435"/>
                    <a:pt x="1969" y="1602"/>
                  </a:cubicBezTo>
                  <a:cubicBezTo>
                    <a:pt x="2302" y="1735"/>
                    <a:pt x="2636" y="1802"/>
                    <a:pt x="3003" y="1868"/>
                  </a:cubicBezTo>
                  <a:cubicBezTo>
                    <a:pt x="4337" y="2135"/>
                    <a:pt x="5638" y="2569"/>
                    <a:pt x="6872" y="2969"/>
                  </a:cubicBezTo>
                  <a:cubicBezTo>
                    <a:pt x="7906" y="3336"/>
                    <a:pt x="9007" y="3603"/>
                    <a:pt x="10074" y="3903"/>
                  </a:cubicBezTo>
                  <a:cubicBezTo>
                    <a:pt x="10341" y="3970"/>
                    <a:pt x="10541" y="4037"/>
                    <a:pt x="10741" y="4170"/>
                  </a:cubicBezTo>
                  <a:cubicBezTo>
                    <a:pt x="11175" y="4404"/>
                    <a:pt x="11709" y="4103"/>
                    <a:pt x="11876" y="3670"/>
                  </a:cubicBezTo>
                  <a:cubicBezTo>
                    <a:pt x="11976" y="3369"/>
                    <a:pt x="11842" y="3036"/>
                    <a:pt x="11542" y="2869"/>
                  </a:cubicBezTo>
                  <a:lnTo>
                    <a:pt x="11175" y="2736"/>
                  </a:lnTo>
                  <a:cubicBezTo>
                    <a:pt x="9407" y="2369"/>
                    <a:pt x="7706" y="1768"/>
                    <a:pt x="6005" y="1235"/>
                  </a:cubicBezTo>
                  <a:cubicBezTo>
                    <a:pt x="4370" y="701"/>
                    <a:pt x="2702" y="334"/>
                    <a:pt x="1035" y="34"/>
                  </a:cubicBezTo>
                  <a:cubicBezTo>
                    <a:pt x="901" y="34"/>
                    <a:pt x="768" y="34"/>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 name="Google Shape;1022;p60"/>
          <p:cNvGrpSpPr/>
          <p:nvPr/>
        </p:nvGrpSpPr>
        <p:grpSpPr>
          <a:xfrm rot="1278911">
            <a:off x="14246" y="231690"/>
            <a:ext cx="654536" cy="655141"/>
            <a:chOff x="1194475" y="1437425"/>
            <a:chExt cx="654532" cy="655137"/>
          </a:xfrm>
        </p:grpSpPr>
        <p:grpSp>
          <p:nvGrpSpPr>
            <p:cNvPr id="1023" name="Google Shape;1023;p60"/>
            <p:cNvGrpSpPr/>
            <p:nvPr/>
          </p:nvGrpSpPr>
          <p:grpSpPr>
            <a:xfrm>
              <a:off x="1323473" y="1482473"/>
              <a:ext cx="525534" cy="610090"/>
              <a:chOff x="1323473" y="1482473"/>
              <a:chExt cx="525534" cy="610090"/>
            </a:xfrm>
          </p:grpSpPr>
          <p:sp>
            <p:nvSpPr>
              <p:cNvPr id="1024" name="Google Shape;1024;p60"/>
              <p:cNvSpPr/>
              <p:nvPr/>
            </p:nvSpPr>
            <p:spPr>
              <a:xfrm>
                <a:off x="1323473" y="1734473"/>
                <a:ext cx="273636" cy="358090"/>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60"/>
              <p:cNvSpPr/>
              <p:nvPr/>
            </p:nvSpPr>
            <p:spPr>
              <a:xfrm rot="3932821">
                <a:off x="1558073" y="1498484"/>
                <a:ext cx="223349" cy="292282"/>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6" name="Google Shape;1026;p60"/>
            <p:cNvSpPr/>
            <p:nvPr/>
          </p:nvSpPr>
          <p:spPr>
            <a:xfrm>
              <a:off x="1194475" y="1437425"/>
              <a:ext cx="258600" cy="280333"/>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itle 4">
            <a:extLst>
              <a:ext uri="{FF2B5EF4-FFF2-40B4-BE49-F238E27FC236}">
                <a16:creationId xmlns:a16="http://schemas.microsoft.com/office/drawing/2014/main" id="{6644750C-BC17-5FAA-D6A7-C9ECBE79AB27}"/>
              </a:ext>
            </a:extLst>
          </p:cNvPr>
          <p:cNvSpPr>
            <a:spLocks noGrp="1"/>
          </p:cNvSpPr>
          <p:nvPr>
            <p:ph type="ctrTitle"/>
          </p:nvPr>
        </p:nvSpPr>
        <p:spPr>
          <a:xfrm flipH="1">
            <a:off x="1167178" y="752503"/>
            <a:ext cx="7081620" cy="617695"/>
          </a:xfrm>
        </p:spPr>
        <p:txBody>
          <a:bodyPr>
            <a:noAutofit/>
          </a:bodyPr>
          <a:lstStyle/>
          <a:p>
            <a:r>
              <a:rPr lang="en-ZA" sz="4400" dirty="0">
                <a:solidFill>
                  <a:schemeClr val="accent3">
                    <a:lumMod val="50000"/>
                  </a:schemeClr>
                </a:solidFill>
                <a:latin typeface="Franklin Gothic Demi" panose="020B0703020102020204" pitchFamily="34" charset="0"/>
              </a:rPr>
              <a:t>Human Rights Day </a:t>
            </a:r>
            <a:br>
              <a:rPr lang="en-ZA" sz="4400" dirty="0">
                <a:solidFill>
                  <a:schemeClr val="accent3">
                    <a:lumMod val="50000"/>
                  </a:schemeClr>
                </a:solidFill>
                <a:latin typeface="Franklin Gothic Demi" panose="020B0703020102020204" pitchFamily="34" charset="0"/>
              </a:rPr>
            </a:br>
            <a:r>
              <a:rPr lang="en-ZA" sz="4400" dirty="0">
                <a:solidFill>
                  <a:schemeClr val="accent3">
                    <a:lumMod val="50000"/>
                  </a:schemeClr>
                </a:solidFill>
                <a:latin typeface="Franklin Gothic Demi" panose="020B0703020102020204" pitchFamily="34" charset="0"/>
              </a:rPr>
              <a:t>21</a:t>
            </a:r>
            <a:r>
              <a:rPr lang="en-ZA" sz="4400" baseline="30000" dirty="0">
                <a:solidFill>
                  <a:schemeClr val="accent3">
                    <a:lumMod val="50000"/>
                  </a:schemeClr>
                </a:solidFill>
                <a:latin typeface="Franklin Gothic Demi" panose="020B0703020102020204" pitchFamily="34" charset="0"/>
              </a:rPr>
              <a:t>st</a:t>
            </a:r>
            <a:r>
              <a:rPr lang="en-ZA" sz="4400" dirty="0">
                <a:solidFill>
                  <a:schemeClr val="accent3">
                    <a:lumMod val="50000"/>
                  </a:schemeClr>
                </a:solidFill>
                <a:latin typeface="Franklin Gothic Demi" panose="020B0703020102020204" pitchFamily="34" charset="0"/>
              </a:rPr>
              <a:t> March</a:t>
            </a:r>
            <a:endParaRPr lang="en-ZA" sz="4400" dirty="0">
              <a:solidFill>
                <a:schemeClr val="accent3">
                  <a:lumMod val="50000"/>
                </a:schemeClr>
              </a:solidFill>
            </a:endParaRPr>
          </a:p>
        </p:txBody>
      </p:sp>
      <p:pic>
        <p:nvPicPr>
          <p:cNvPr id="3" name="Picture 2">
            <a:extLst>
              <a:ext uri="{FF2B5EF4-FFF2-40B4-BE49-F238E27FC236}">
                <a16:creationId xmlns:a16="http://schemas.microsoft.com/office/drawing/2014/main" id="{CD2C5D16-0A9F-C5B5-C677-CDDDDB666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Icon&#10;&#10;Description automatically generated with medium confidence">
            <a:extLst>
              <a:ext uri="{FF2B5EF4-FFF2-40B4-BE49-F238E27FC236}">
                <a16:creationId xmlns:a16="http://schemas.microsoft.com/office/drawing/2014/main" id="{6DB9D51C-DF96-3882-C608-C38AF906813F}"/>
              </a:ext>
            </a:extLst>
          </p:cNvPr>
          <p:cNvPicPr>
            <a:picLocks noChangeAspect="1"/>
          </p:cNvPicPr>
          <p:nvPr/>
        </p:nvPicPr>
        <p:blipFill>
          <a:blip r:embed="rId4"/>
          <a:stretch>
            <a:fillRect/>
          </a:stretch>
        </p:blipFill>
        <p:spPr>
          <a:xfrm>
            <a:off x="2541341" y="1832616"/>
            <a:ext cx="4061318" cy="31380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2"/>
                                        </p:tgtEl>
                                        <p:attrNameLst>
                                          <p:attrName>style.visibility</p:attrName>
                                        </p:attrNameLst>
                                      </p:cBhvr>
                                      <p:to>
                                        <p:strVal val="visible"/>
                                      </p:to>
                                    </p:set>
                                    <p:animEffect transition="in" filter="fade">
                                      <p:cBhvr>
                                        <p:cTn id="7" dur="1000"/>
                                        <p:tgtEl>
                                          <p:spTgt spid="10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6" name="Google Shape;1036;p61"/>
          <p:cNvSpPr/>
          <p:nvPr/>
        </p:nvSpPr>
        <p:spPr>
          <a:xfrm rot="-8526139">
            <a:off x="137755" y="500143"/>
            <a:ext cx="512659" cy="402581"/>
          </a:xfrm>
          <a:custGeom>
            <a:avLst/>
            <a:gdLst/>
            <a:ahLst/>
            <a:cxnLst/>
            <a:rect l="l" t="t" r="r" b="b"/>
            <a:pathLst>
              <a:path w="44104" h="34634" extrusionOk="0">
                <a:moveTo>
                  <a:pt x="4296" y="5261"/>
                </a:moveTo>
                <a:cubicBezTo>
                  <a:pt x="4823" y="5349"/>
                  <a:pt x="5524" y="5612"/>
                  <a:pt x="6138" y="5787"/>
                </a:cubicBezTo>
                <a:cubicBezTo>
                  <a:pt x="6576" y="5875"/>
                  <a:pt x="7015" y="6138"/>
                  <a:pt x="7453" y="6226"/>
                </a:cubicBezTo>
                <a:cubicBezTo>
                  <a:pt x="7891" y="6313"/>
                  <a:pt x="8505" y="6576"/>
                  <a:pt x="8944" y="6664"/>
                </a:cubicBezTo>
                <a:cubicBezTo>
                  <a:pt x="10171" y="7190"/>
                  <a:pt x="11574" y="7891"/>
                  <a:pt x="12889" y="8418"/>
                </a:cubicBezTo>
                <a:cubicBezTo>
                  <a:pt x="12626" y="8768"/>
                  <a:pt x="12538" y="8944"/>
                  <a:pt x="12363" y="9294"/>
                </a:cubicBezTo>
                <a:lnTo>
                  <a:pt x="12100" y="9996"/>
                </a:lnTo>
                <a:cubicBezTo>
                  <a:pt x="12012" y="9820"/>
                  <a:pt x="11749" y="9733"/>
                  <a:pt x="11574" y="9645"/>
                </a:cubicBezTo>
                <a:cubicBezTo>
                  <a:pt x="11377" y="9448"/>
                  <a:pt x="11130" y="9349"/>
                  <a:pt x="10945" y="9349"/>
                </a:cubicBezTo>
                <a:cubicBezTo>
                  <a:pt x="10883" y="9349"/>
                  <a:pt x="10829" y="9360"/>
                  <a:pt x="10785" y="9382"/>
                </a:cubicBezTo>
                <a:cubicBezTo>
                  <a:pt x="10522" y="9207"/>
                  <a:pt x="10171" y="8944"/>
                  <a:pt x="9908" y="8856"/>
                </a:cubicBezTo>
                <a:cubicBezTo>
                  <a:pt x="9207" y="8505"/>
                  <a:pt x="8593" y="8242"/>
                  <a:pt x="7891" y="7804"/>
                </a:cubicBezTo>
                <a:cubicBezTo>
                  <a:pt x="7365" y="7278"/>
                  <a:pt x="6664" y="7015"/>
                  <a:pt x="6138" y="6664"/>
                </a:cubicBezTo>
                <a:cubicBezTo>
                  <a:pt x="5699" y="6489"/>
                  <a:pt x="5436" y="6138"/>
                  <a:pt x="4998" y="5787"/>
                </a:cubicBezTo>
                <a:cubicBezTo>
                  <a:pt x="4735" y="5612"/>
                  <a:pt x="4559" y="5436"/>
                  <a:pt x="4296" y="5261"/>
                </a:cubicBezTo>
                <a:close/>
                <a:moveTo>
                  <a:pt x="22622" y="2280"/>
                </a:moveTo>
                <a:cubicBezTo>
                  <a:pt x="22797" y="2280"/>
                  <a:pt x="22885" y="2280"/>
                  <a:pt x="23148" y="2368"/>
                </a:cubicBezTo>
                <a:cubicBezTo>
                  <a:pt x="23411" y="2368"/>
                  <a:pt x="23498" y="2543"/>
                  <a:pt x="23674" y="2631"/>
                </a:cubicBezTo>
                <a:lnTo>
                  <a:pt x="24375" y="3244"/>
                </a:lnTo>
                <a:cubicBezTo>
                  <a:pt x="24551" y="3595"/>
                  <a:pt x="24814" y="4034"/>
                  <a:pt x="24989" y="4384"/>
                </a:cubicBezTo>
                <a:cubicBezTo>
                  <a:pt x="25077" y="4560"/>
                  <a:pt x="25077" y="4910"/>
                  <a:pt x="25252" y="5086"/>
                </a:cubicBezTo>
                <a:lnTo>
                  <a:pt x="25252" y="5787"/>
                </a:lnTo>
                <a:lnTo>
                  <a:pt x="25252" y="6226"/>
                </a:lnTo>
                <a:cubicBezTo>
                  <a:pt x="25077" y="6138"/>
                  <a:pt x="24989" y="6138"/>
                  <a:pt x="24901" y="5963"/>
                </a:cubicBezTo>
                <a:cubicBezTo>
                  <a:pt x="24814" y="5875"/>
                  <a:pt x="24638" y="5787"/>
                  <a:pt x="24463" y="5699"/>
                </a:cubicBezTo>
                <a:cubicBezTo>
                  <a:pt x="24112" y="5436"/>
                  <a:pt x="23674" y="5436"/>
                  <a:pt x="23323" y="5436"/>
                </a:cubicBezTo>
                <a:cubicBezTo>
                  <a:pt x="22709" y="5436"/>
                  <a:pt x="22008" y="5787"/>
                  <a:pt x="21482" y="6138"/>
                </a:cubicBezTo>
                <a:cubicBezTo>
                  <a:pt x="21043" y="6313"/>
                  <a:pt x="20605" y="6576"/>
                  <a:pt x="20254" y="6839"/>
                </a:cubicBezTo>
                <a:cubicBezTo>
                  <a:pt x="19904" y="7190"/>
                  <a:pt x="19377" y="7541"/>
                  <a:pt x="19114" y="7979"/>
                </a:cubicBezTo>
                <a:cubicBezTo>
                  <a:pt x="18325" y="8681"/>
                  <a:pt x="17799" y="9470"/>
                  <a:pt x="17185" y="10347"/>
                </a:cubicBezTo>
                <a:cubicBezTo>
                  <a:pt x="17010" y="10785"/>
                  <a:pt x="16835" y="11136"/>
                  <a:pt x="16572" y="11574"/>
                </a:cubicBezTo>
                <a:cubicBezTo>
                  <a:pt x="16484" y="11925"/>
                  <a:pt x="16221" y="12363"/>
                  <a:pt x="16133" y="12714"/>
                </a:cubicBezTo>
                <a:lnTo>
                  <a:pt x="16133" y="12802"/>
                </a:lnTo>
                <a:cubicBezTo>
                  <a:pt x="16046" y="12977"/>
                  <a:pt x="15870" y="13328"/>
                  <a:pt x="15783" y="13591"/>
                </a:cubicBezTo>
                <a:cubicBezTo>
                  <a:pt x="15695" y="14117"/>
                  <a:pt x="15432" y="14555"/>
                  <a:pt x="15344" y="15081"/>
                </a:cubicBezTo>
                <a:cubicBezTo>
                  <a:pt x="15256" y="15520"/>
                  <a:pt x="15169" y="15958"/>
                  <a:pt x="15169" y="16396"/>
                </a:cubicBezTo>
                <a:cubicBezTo>
                  <a:pt x="15169" y="16835"/>
                  <a:pt x="14993" y="17273"/>
                  <a:pt x="14993" y="17712"/>
                </a:cubicBezTo>
                <a:cubicBezTo>
                  <a:pt x="14906" y="18062"/>
                  <a:pt x="14906" y="18413"/>
                  <a:pt x="14906" y="18764"/>
                </a:cubicBezTo>
                <a:lnTo>
                  <a:pt x="14906" y="19290"/>
                </a:lnTo>
                <a:cubicBezTo>
                  <a:pt x="14906" y="19728"/>
                  <a:pt x="15169" y="20167"/>
                  <a:pt x="15520" y="20605"/>
                </a:cubicBezTo>
                <a:cubicBezTo>
                  <a:pt x="15783" y="20956"/>
                  <a:pt x="16046" y="21219"/>
                  <a:pt x="16309" y="21570"/>
                </a:cubicBezTo>
                <a:cubicBezTo>
                  <a:pt x="16572" y="21833"/>
                  <a:pt x="16922" y="22008"/>
                  <a:pt x="17098" y="22271"/>
                </a:cubicBezTo>
                <a:cubicBezTo>
                  <a:pt x="17010" y="22446"/>
                  <a:pt x="16922" y="22534"/>
                  <a:pt x="16835" y="22797"/>
                </a:cubicBezTo>
                <a:lnTo>
                  <a:pt x="16309" y="23236"/>
                </a:lnTo>
                <a:cubicBezTo>
                  <a:pt x="16046" y="23411"/>
                  <a:pt x="15783" y="23586"/>
                  <a:pt x="15520" y="23762"/>
                </a:cubicBezTo>
                <a:cubicBezTo>
                  <a:pt x="15256" y="23849"/>
                  <a:pt x="15081" y="23849"/>
                  <a:pt x="14818" y="24025"/>
                </a:cubicBezTo>
                <a:lnTo>
                  <a:pt x="14643" y="24025"/>
                </a:lnTo>
                <a:cubicBezTo>
                  <a:pt x="14564" y="23946"/>
                  <a:pt x="14521" y="23902"/>
                  <a:pt x="14489" y="23902"/>
                </a:cubicBezTo>
                <a:cubicBezTo>
                  <a:pt x="14450" y="23902"/>
                  <a:pt x="14428" y="23968"/>
                  <a:pt x="14380" y="24112"/>
                </a:cubicBezTo>
                <a:cubicBezTo>
                  <a:pt x="14292" y="24112"/>
                  <a:pt x="14292" y="24025"/>
                  <a:pt x="14204" y="24025"/>
                </a:cubicBezTo>
                <a:cubicBezTo>
                  <a:pt x="13941" y="23849"/>
                  <a:pt x="13854" y="23762"/>
                  <a:pt x="13766" y="23674"/>
                </a:cubicBezTo>
                <a:cubicBezTo>
                  <a:pt x="13503" y="23411"/>
                  <a:pt x="13415" y="23148"/>
                  <a:pt x="13152" y="22797"/>
                </a:cubicBezTo>
                <a:cubicBezTo>
                  <a:pt x="13064" y="22534"/>
                  <a:pt x="12977" y="22271"/>
                  <a:pt x="12889" y="21920"/>
                </a:cubicBezTo>
                <a:cubicBezTo>
                  <a:pt x="12714" y="21570"/>
                  <a:pt x="12714" y="21131"/>
                  <a:pt x="12626" y="20780"/>
                </a:cubicBezTo>
                <a:cubicBezTo>
                  <a:pt x="12538" y="20517"/>
                  <a:pt x="12538" y="20079"/>
                  <a:pt x="12538" y="19641"/>
                </a:cubicBezTo>
                <a:cubicBezTo>
                  <a:pt x="12538" y="19202"/>
                  <a:pt x="12626" y="18588"/>
                  <a:pt x="12626" y="18150"/>
                </a:cubicBezTo>
                <a:cubicBezTo>
                  <a:pt x="12626" y="17273"/>
                  <a:pt x="12714" y="16396"/>
                  <a:pt x="12977" y="15520"/>
                </a:cubicBezTo>
                <a:cubicBezTo>
                  <a:pt x="13064" y="15081"/>
                  <a:pt x="13152" y="14818"/>
                  <a:pt x="13240" y="14380"/>
                </a:cubicBezTo>
                <a:cubicBezTo>
                  <a:pt x="13415" y="13941"/>
                  <a:pt x="13503" y="13591"/>
                  <a:pt x="13591" y="13152"/>
                </a:cubicBezTo>
                <a:cubicBezTo>
                  <a:pt x="13854" y="12451"/>
                  <a:pt x="14029" y="11925"/>
                  <a:pt x="14380" y="11311"/>
                </a:cubicBezTo>
                <a:cubicBezTo>
                  <a:pt x="14730" y="10522"/>
                  <a:pt x="15081" y="9820"/>
                  <a:pt x="15344" y="9207"/>
                </a:cubicBezTo>
                <a:cubicBezTo>
                  <a:pt x="15520" y="8856"/>
                  <a:pt x="15695" y="8505"/>
                  <a:pt x="15958" y="8242"/>
                </a:cubicBezTo>
                <a:cubicBezTo>
                  <a:pt x="16133" y="7891"/>
                  <a:pt x="16221" y="7628"/>
                  <a:pt x="16484" y="7365"/>
                </a:cubicBezTo>
                <a:cubicBezTo>
                  <a:pt x="16659" y="6752"/>
                  <a:pt x="17098" y="6226"/>
                  <a:pt x="17448" y="5699"/>
                </a:cubicBezTo>
                <a:cubicBezTo>
                  <a:pt x="17975" y="4910"/>
                  <a:pt x="18588" y="4297"/>
                  <a:pt x="19202" y="3683"/>
                </a:cubicBezTo>
                <a:cubicBezTo>
                  <a:pt x="19728" y="3244"/>
                  <a:pt x="20342" y="3069"/>
                  <a:pt x="20868" y="2718"/>
                </a:cubicBezTo>
                <a:cubicBezTo>
                  <a:pt x="21306" y="2543"/>
                  <a:pt x="21745" y="2368"/>
                  <a:pt x="22271" y="2280"/>
                </a:cubicBezTo>
                <a:close/>
                <a:moveTo>
                  <a:pt x="23498" y="8067"/>
                </a:moveTo>
                <a:cubicBezTo>
                  <a:pt x="23586" y="8242"/>
                  <a:pt x="23674" y="8242"/>
                  <a:pt x="23849" y="8330"/>
                </a:cubicBezTo>
                <a:lnTo>
                  <a:pt x="24814" y="8944"/>
                </a:lnTo>
                <a:cubicBezTo>
                  <a:pt x="25252" y="9294"/>
                  <a:pt x="25778" y="9470"/>
                  <a:pt x="26217" y="9820"/>
                </a:cubicBezTo>
                <a:cubicBezTo>
                  <a:pt x="27181" y="10522"/>
                  <a:pt x="28058" y="11136"/>
                  <a:pt x="29110" y="11662"/>
                </a:cubicBezTo>
                <a:cubicBezTo>
                  <a:pt x="29636" y="11925"/>
                  <a:pt x="30074" y="12188"/>
                  <a:pt x="30513" y="12451"/>
                </a:cubicBezTo>
                <a:cubicBezTo>
                  <a:pt x="30951" y="12714"/>
                  <a:pt x="31214" y="12889"/>
                  <a:pt x="31653" y="13152"/>
                </a:cubicBezTo>
                <a:cubicBezTo>
                  <a:pt x="32179" y="13328"/>
                  <a:pt x="32529" y="13591"/>
                  <a:pt x="33056" y="13854"/>
                </a:cubicBezTo>
                <a:cubicBezTo>
                  <a:pt x="33319" y="14204"/>
                  <a:pt x="33757" y="14467"/>
                  <a:pt x="34108" y="14643"/>
                </a:cubicBezTo>
                <a:cubicBezTo>
                  <a:pt x="34108" y="14818"/>
                  <a:pt x="34020" y="14818"/>
                  <a:pt x="34020" y="14906"/>
                </a:cubicBezTo>
                <a:cubicBezTo>
                  <a:pt x="33845" y="15257"/>
                  <a:pt x="33669" y="15432"/>
                  <a:pt x="33582" y="15695"/>
                </a:cubicBezTo>
                <a:cubicBezTo>
                  <a:pt x="33319" y="15958"/>
                  <a:pt x="33056" y="16396"/>
                  <a:pt x="32793" y="16835"/>
                </a:cubicBezTo>
                <a:cubicBezTo>
                  <a:pt x="32793" y="17010"/>
                  <a:pt x="32705" y="17010"/>
                  <a:pt x="32705" y="17098"/>
                </a:cubicBezTo>
                <a:cubicBezTo>
                  <a:pt x="32705" y="17098"/>
                  <a:pt x="32617" y="17186"/>
                  <a:pt x="32617" y="17273"/>
                </a:cubicBezTo>
                <a:cubicBezTo>
                  <a:pt x="32442" y="17536"/>
                  <a:pt x="32442" y="17624"/>
                  <a:pt x="32354" y="17887"/>
                </a:cubicBezTo>
                <a:cubicBezTo>
                  <a:pt x="32266" y="17975"/>
                  <a:pt x="32266" y="17975"/>
                  <a:pt x="32266" y="18062"/>
                </a:cubicBezTo>
                <a:cubicBezTo>
                  <a:pt x="31916" y="18501"/>
                  <a:pt x="31565" y="19027"/>
                  <a:pt x="31302" y="19465"/>
                </a:cubicBezTo>
                <a:cubicBezTo>
                  <a:pt x="30864" y="20079"/>
                  <a:pt x="30513" y="20605"/>
                  <a:pt x="30250" y="21131"/>
                </a:cubicBezTo>
                <a:cubicBezTo>
                  <a:pt x="30074" y="21657"/>
                  <a:pt x="29724" y="22359"/>
                  <a:pt x="29461" y="22885"/>
                </a:cubicBezTo>
                <a:lnTo>
                  <a:pt x="28847" y="24551"/>
                </a:lnTo>
                <a:cubicBezTo>
                  <a:pt x="28759" y="24726"/>
                  <a:pt x="28672" y="25077"/>
                  <a:pt x="28496" y="25340"/>
                </a:cubicBezTo>
                <a:lnTo>
                  <a:pt x="28409" y="25340"/>
                </a:lnTo>
                <a:cubicBezTo>
                  <a:pt x="27970" y="25077"/>
                  <a:pt x="27532" y="24901"/>
                  <a:pt x="26743" y="24726"/>
                </a:cubicBezTo>
                <a:cubicBezTo>
                  <a:pt x="26217" y="24551"/>
                  <a:pt x="25778" y="24200"/>
                  <a:pt x="25340" y="23937"/>
                </a:cubicBezTo>
                <a:cubicBezTo>
                  <a:pt x="24901" y="23674"/>
                  <a:pt x="24463" y="23411"/>
                  <a:pt x="24025" y="23236"/>
                </a:cubicBezTo>
                <a:cubicBezTo>
                  <a:pt x="23586" y="22885"/>
                  <a:pt x="23148" y="22622"/>
                  <a:pt x="22709" y="22359"/>
                </a:cubicBezTo>
                <a:cubicBezTo>
                  <a:pt x="22271" y="22096"/>
                  <a:pt x="21833" y="21745"/>
                  <a:pt x="21306" y="21570"/>
                </a:cubicBezTo>
                <a:cubicBezTo>
                  <a:pt x="20868" y="21307"/>
                  <a:pt x="20342" y="21131"/>
                  <a:pt x="19904" y="20868"/>
                </a:cubicBezTo>
                <a:cubicBezTo>
                  <a:pt x="19465" y="20693"/>
                  <a:pt x="19114" y="20430"/>
                  <a:pt x="18676" y="20254"/>
                </a:cubicBezTo>
                <a:cubicBezTo>
                  <a:pt x="18325" y="19991"/>
                  <a:pt x="18150" y="19816"/>
                  <a:pt x="17799" y="19465"/>
                </a:cubicBezTo>
                <a:cubicBezTo>
                  <a:pt x="17712" y="19290"/>
                  <a:pt x="17536" y="19115"/>
                  <a:pt x="17448" y="19027"/>
                </a:cubicBezTo>
                <a:lnTo>
                  <a:pt x="17448" y="18676"/>
                </a:lnTo>
                <a:cubicBezTo>
                  <a:pt x="17448" y="17975"/>
                  <a:pt x="17536" y="17273"/>
                  <a:pt x="17712" y="16659"/>
                </a:cubicBezTo>
                <a:cubicBezTo>
                  <a:pt x="17799" y="15870"/>
                  <a:pt x="17975" y="15081"/>
                  <a:pt x="18238" y="14292"/>
                </a:cubicBezTo>
                <a:cubicBezTo>
                  <a:pt x="18325" y="14292"/>
                  <a:pt x="18325" y="14204"/>
                  <a:pt x="18325" y="14204"/>
                </a:cubicBezTo>
                <a:cubicBezTo>
                  <a:pt x="18413" y="14029"/>
                  <a:pt x="18413" y="13766"/>
                  <a:pt x="18588" y="13591"/>
                </a:cubicBezTo>
                <a:cubicBezTo>
                  <a:pt x="18851" y="12714"/>
                  <a:pt x="19465" y="12012"/>
                  <a:pt x="19904" y="11311"/>
                </a:cubicBezTo>
                <a:cubicBezTo>
                  <a:pt x="20430" y="10522"/>
                  <a:pt x="20956" y="9820"/>
                  <a:pt x="21657" y="9207"/>
                </a:cubicBezTo>
                <a:cubicBezTo>
                  <a:pt x="22096" y="8856"/>
                  <a:pt x="22622" y="8505"/>
                  <a:pt x="23060" y="8330"/>
                </a:cubicBezTo>
                <a:cubicBezTo>
                  <a:pt x="23148" y="8155"/>
                  <a:pt x="23411" y="8067"/>
                  <a:pt x="23498" y="8067"/>
                </a:cubicBezTo>
                <a:close/>
                <a:moveTo>
                  <a:pt x="40158" y="12188"/>
                </a:moveTo>
                <a:cubicBezTo>
                  <a:pt x="40245" y="12188"/>
                  <a:pt x="40245" y="12275"/>
                  <a:pt x="40333" y="12275"/>
                </a:cubicBezTo>
                <a:lnTo>
                  <a:pt x="40684" y="12539"/>
                </a:lnTo>
                <a:cubicBezTo>
                  <a:pt x="40947" y="12889"/>
                  <a:pt x="41034" y="13328"/>
                  <a:pt x="41210" y="13678"/>
                </a:cubicBezTo>
                <a:lnTo>
                  <a:pt x="41561" y="14292"/>
                </a:lnTo>
                <a:lnTo>
                  <a:pt x="41561" y="15344"/>
                </a:lnTo>
                <a:cubicBezTo>
                  <a:pt x="41473" y="15695"/>
                  <a:pt x="41473" y="15958"/>
                  <a:pt x="41473" y="16309"/>
                </a:cubicBezTo>
                <a:lnTo>
                  <a:pt x="41122" y="18238"/>
                </a:lnTo>
                <a:cubicBezTo>
                  <a:pt x="41034" y="18939"/>
                  <a:pt x="40771" y="19728"/>
                  <a:pt x="40596" y="20342"/>
                </a:cubicBezTo>
                <a:cubicBezTo>
                  <a:pt x="40158" y="21657"/>
                  <a:pt x="39632" y="22885"/>
                  <a:pt x="39018" y="24112"/>
                </a:cubicBezTo>
                <a:cubicBezTo>
                  <a:pt x="38755" y="24726"/>
                  <a:pt x="38316" y="25515"/>
                  <a:pt x="37966" y="26217"/>
                </a:cubicBezTo>
                <a:cubicBezTo>
                  <a:pt x="37615" y="26830"/>
                  <a:pt x="37264" y="27532"/>
                  <a:pt x="36826" y="28146"/>
                </a:cubicBezTo>
                <a:cubicBezTo>
                  <a:pt x="36738" y="28233"/>
                  <a:pt x="36563" y="28496"/>
                  <a:pt x="36650" y="28935"/>
                </a:cubicBezTo>
                <a:cubicBezTo>
                  <a:pt x="36212" y="29548"/>
                  <a:pt x="35774" y="30250"/>
                  <a:pt x="35072" y="30776"/>
                </a:cubicBezTo>
                <a:cubicBezTo>
                  <a:pt x="34897" y="30951"/>
                  <a:pt x="34546" y="31127"/>
                  <a:pt x="34371" y="31302"/>
                </a:cubicBezTo>
                <a:cubicBezTo>
                  <a:pt x="34020" y="31565"/>
                  <a:pt x="33757" y="31653"/>
                  <a:pt x="33494" y="31741"/>
                </a:cubicBezTo>
                <a:cubicBezTo>
                  <a:pt x="33143" y="31916"/>
                  <a:pt x="32880" y="31916"/>
                  <a:pt x="32617" y="32004"/>
                </a:cubicBezTo>
                <a:lnTo>
                  <a:pt x="31740" y="32004"/>
                </a:lnTo>
                <a:cubicBezTo>
                  <a:pt x="31477" y="32004"/>
                  <a:pt x="31390" y="32004"/>
                  <a:pt x="31127" y="31916"/>
                </a:cubicBezTo>
                <a:cubicBezTo>
                  <a:pt x="31127" y="31741"/>
                  <a:pt x="31039" y="31741"/>
                  <a:pt x="31039" y="31741"/>
                </a:cubicBezTo>
                <a:lnTo>
                  <a:pt x="30864" y="31565"/>
                </a:lnTo>
                <a:cubicBezTo>
                  <a:pt x="30864" y="31302"/>
                  <a:pt x="30688" y="31214"/>
                  <a:pt x="30601" y="31127"/>
                </a:cubicBezTo>
                <a:cubicBezTo>
                  <a:pt x="30601" y="31039"/>
                  <a:pt x="30513" y="30864"/>
                  <a:pt x="30513" y="30776"/>
                </a:cubicBezTo>
                <a:lnTo>
                  <a:pt x="30513" y="29373"/>
                </a:lnTo>
                <a:cubicBezTo>
                  <a:pt x="30601" y="28409"/>
                  <a:pt x="30864" y="27356"/>
                  <a:pt x="31127" y="26480"/>
                </a:cubicBezTo>
                <a:cubicBezTo>
                  <a:pt x="31302" y="26041"/>
                  <a:pt x="31477" y="25515"/>
                  <a:pt x="31740" y="25077"/>
                </a:cubicBezTo>
                <a:cubicBezTo>
                  <a:pt x="31916" y="24551"/>
                  <a:pt x="32266" y="23849"/>
                  <a:pt x="32442" y="23323"/>
                </a:cubicBezTo>
                <a:cubicBezTo>
                  <a:pt x="32705" y="22797"/>
                  <a:pt x="32880" y="22271"/>
                  <a:pt x="33231" y="21657"/>
                </a:cubicBezTo>
                <a:cubicBezTo>
                  <a:pt x="33582" y="21131"/>
                  <a:pt x="33932" y="20693"/>
                  <a:pt x="34195" y="20167"/>
                </a:cubicBezTo>
                <a:cubicBezTo>
                  <a:pt x="34458" y="19904"/>
                  <a:pt x="34546" y="19641"/>
                  <a:pt x="34809" y="19378"/>
                </a:cubicBezTo>
                <a:cubicBezTo>
                  <a:pt x="34985" y="19202"/>
                  <a:pt x="35072" y="18939"/>
                  <a:pt x="35072" y="18588"/>
                </a:cubicBezTo>
                <a:cubicBezTo>
                  <a:pt x="35072" y="18588"/>
                  <a:pt x="35248" y="18501"/>
                  <a:pt x="35248" y="18413"/>
                </a:cubicBezTo>
                <a:cubicBezTo>
                  <a:pt x="35423" y="18062"/>
                  <a:pt x="35511" y="17712"/>
                  <a:pt x="35774" y="17449"/>
                </a:cubicBezTo>
                <a:cubicBezTo>
                  <a:pt x="36212" y="16835"/>
                  <a:pt x="36563" y="16309"/>
                  <a:pt x="36826" y="15783"/>
                </a:cubicBezTo>
                <a:cubicBezTo>
                  <a:pt x="37264" y="14994"/>
                  <a:pt x="37703" y="14292"/>
                  <a:pt x="38141" y="13678"/>
                </a:cubicBezTo>
                <a:lnTo>
                  <a:pt x="38141" y="13591"/>
                </a:lnTo>
                <a:cubicBezTo>
                  <a:pt x="38404" y="13240"/>
                  <a:pt x="38579" y="13065"/>
                  <a:pt x="38930" y="12714"/>
                </a:cubicBezTo>
                <a:cubicBezTo>
                  <a:pt x="39193" y="12451"/>
                  <a:pt x="39369" y="12363"/>
                  <a:pt x="39632" y="12275"/>
                </a:cubicBezTo>
                <a:cubicBezTo>
                  <a:pt x="39719" y="12275"/>
                  <a:pt x="39807" y="12188"/>
                  <a:pt x="39895" y="12188"/>
                </a:cubicBezTo>
                <a:close/>
                <a:moveTo>
                  <a:pt x="22709" y="0"/>
                </a:moveTo>
                <a:cubicBezTo>
                  <a:pt x="22271" y="0"/>
                  <a:pt x="21833" y="88"/>
                  <a:pt x="21394" y="176"/>
                </a:cubicBezTo>
                <a:cubicBezTo>
                  <a:pt x="21043" y="176"/>
                  <a:pt x="20780" y="351"/>
                  <a:pt x="20517" y="439"/>
                </a:cubicBezTo>
                <a:lnTo>
                  <a:pt x="18588" y="1403"/>
                </a:lnTo>
                <a:cubicBezTo>
                  <a:pt x="17799" y="1842"/>
                  <a:pt x="17273" y="2368"/>
                  <a:pt x="16659" y="2981"/>
                </a:cubicBezTo>
                <a:cubicBezTo>
                  <a:pt x="16133" y="3507"/>
                  <a:pt x="15783" y="4034"/>
                  <a:pt x="15344" y="4560"/>
                </a:cubicBezTo>
                <a:cubicBezTo>
                  <a:pt x="15081" y="5173"/>
                  <a:pt x="14643" y="5699"/>
                  <a:pt x="14292" y="6226"/>
                </a:cubicBezTo>
                <a:cubicBezTo>
                  <a:pt x="14292" y="6226"/>
                  <a:pt x="14292" y="6313"/>
                  <a:pt x="14204" y="6489"/>
                </a:cubicBezTo>
                <a:cubicBezTo>
                  <a:pt x="13064" y="6050"/>
                  <a:pt x="12100" y="5436"/>
                  <a:pt x="10960" y="4998"/>
                </a:cubicBezTo>
                <a:cubicBezTo>
                  <a:pt x="10434" y="4823"/>
                  <a:pt x="9820" y="4560"/>
                  <a:pt x="9119" y="4384"/>
                </a:cubicBezTo>
                <a:cubicBezTo>
                  <a:pt x="8593" y="4121"/>
                  <a:pt x="8154" y="4034"/>
                  <a:pt x="7628" y="3858"/>
                </a:cubicBezTo>
                <a:cubicBezTo>
                  <a:pt x="6839" y="3507"/>
                  <a:pt x="5962" y="3244"/>
                  <a:pt x="5173" y="3069"/>
                </a:cubicBezTo>
                <a:cubicBezTo>
                  <a:pt x="4384" y="2806"/>
                  <a:pt x="3770" y="2631"/>
                  <a:pt x="3069" y="2543"/>
                </a:cubicBezTo>
                <a:lnTo>
                  <a:pt x="2367" y="2543"/>
                </a:lnTo>
                <a:cubicBezTo>
                  <a:pt x="2104" y="2543"/>
                  <a:pt x="1754" y="2631"/>
                  <a:pt x="1578" y="2631"/>
                </a:cubicBezTo>
                <a:cubicBezTo>
                  <a:pt x="1491" y="2631"/>
                  <a:pt x="1140" y="2718"/>
                  <a:pt x="1052" y="2806"/>
                </a:cubicBezTo>
                <a:cubicBezTo>
                  <a:pt x="702" y="2981"/>
                  <a:pt x="439" y="3157"/>
                  <a:pt x="351" y="3507"/>
                </a:cubicBezTo>
                <a:cubicBezTo>
                  <a:pt x="0" y="4034"/>
                  <a:pt x="175" y="4823"/>
                  <a:pt x="351" y="5349"/>
                </a:cubicBezTo>
                <a:cubicBezTo>
                  <a:pt x="614" y="5787"/>
                  <a:pt x="789" y="6138"/>
                  <a:pt x="1140" y="6489"/>
                </a:cubicBezTo>
                <a:cubicBezTo>
                  <a:pt x="1228" y="6576"/>
                  <a:pt x="1491" y="6664"/>
                  <a:pt x="1578" y="6752"/>
                </a:cubicBezTo>
                <a:lnTo>
                  <a:pt x="2543" y="7453"/>
                </a:lnTo>
                <a:cubicBezTo>
                  <a:pt x="3420" y="7979"/>
                  <a:pt x="4209" y="8681"/>
                  <a:pt x="5086" y="9207"/>
                </a:cubicBezTo>
                <a:cubicBezTo>
                  <a:pt x="5524" y="9382"/>
                  <a:pt x="5875" y="9645"/>
                  <a:pt x="6313" y="9820"/>
                </a:cubicBezTo>
                <a:cubicBezTo>
                  <a:pt x="6751" y="10083"/>
                  <a:pt x="7190" y="10434"/>
                  <a:pt x="7628" y="10610"/>
                </a:cubicBezTo>
                <a:cubicBezTo>
                  <a:pt x="8067" y="10873"/>
                  <a:pt x="8330" y="10960"/>
                  <a:pt x="8768" y="11136"/>
                </a:cubicBezTo>
                <a:cubicBezTo>
                  <a:pt x="9207" y="11399"/>
                  <a:pt x="9557" y="11574"/>
                  <a:pt x="9996" y="11837"/>
                </a:cubicBezTo>
                <a:lnTo>
                  <a:pt x="11311" y="12451"/>
                </a:lnTo>
                <a:cubicBezTo>
                  <a:pt x="11223" y="12714"/>
                  <a:pt x="11223" y="12802"/>
                  <a:pt x="11136" y="13065"/>
                </a:cubicBezTo>
                <a:cubicBezTo>
                  <a:pt x="10872" y="13591"/>
                  <a:pt x="10785" y="14204"/>
                  <a:pt x="10522" y="14818"/>
                </a:cubicBezTo>
                <a:cubicBezTo>
                  <a:pt x="10346" y="15344"/>
                  <a:pt x="10346" y="15958"/>
                  <a:pt x="10259" y="16659"/>
                </a:cubicBezTo>
                <a:cubicBezTo>
                  <a:pt x="10083" y="17273"/>
                  <a:pt x="9996" y="18062"/>
                  <a:pt x="9996" y="18764"/>
                </a:cubicBezTo>
                <a:cubicBezTo>
                  <a:pt x="9996" y="19290"/>
                  <a:pt x="9908" y="19904"/>
                  <a:pt x="9996" y="20517"/>
                </a:cubicBezTo>
                <a:cubicBezTo>
                  <a:pt x="10083" y="21131"/>
                  <a:pt x="10259" y="21920"/>
                  <a:pt x="10434" y="22534"/>
                </a:cubicBezTo>
                <a:cubicBezTo>
                  <a:pt x="10697" y="23236"/>
                  <a:pt x="10960" y="23849"/>
                  <a:pt x="11311" y="24551"/>
                </a:cubicBezTo>
                <a:cubicBezTo>
                  <a:pt x="11399" y="24901"/>
                  <a:pt x="11749" y="25077"/>
                  <a:pt x="12012" y="25428"/>
                </a:cubicBezTo>
                <a:cubicBezTo>
                  <a:pt x="12275" y="25778"/>
                  <a:pt x="12626" y="25954"/>
                  <a:pt x="12977" y="26217"/>
                </a:cubicBezTo>
                <a:cubicBezTo>
                  <a:pt x="13488" y="26472"/>
                  <a:pt x="14058" y="26608"/>
                  <a:pt x="14653" y="26608"/>
                </a:cubicBezTo>
                <a:cubicBezTo>
                  <a:pt x="15080" y="26608"/>
                  <a:pt x="15519" y="26538"/>
                  <a:pt x="15958" y="26392"/>
                </a:cubicBezTo>
                <a:cubicBezTo>
                  <a:pt x="16572" y="26217"/>
                  <a:pt x="17273" y="25866"/>
                  <a:pt x="17799" y="25428"/>
                </a:cubicBezTo>
                <a:cubicBezTo>
                  <a:pt x="18150" y="25164"/>
                  <a:pt x="18413" y="24989"/>
                  <a:pt x="18676" y="24638"/>
                </a:cubicBezTo>
                <a:cubicBezTo>
                  <a:pt x="19027" y="24463"/>
                  <a:pt x="19114" y="24112"/>
                  <a:pt x="19290" y="23762"/>
                </a:cubicBezTo>
                <a:cubicBezTo>
                  <a:pt x="19465" y="23586"/>
                  <a:pt x="19465" y="23411"/>
                  <a:pt x="19553" y="23323"/>
                </a:cubicBezTo>
                <a:cubicBezTo>
                  <a:pt x="19553" y="23411"/>
                  <a:pt x="19640" y="23411"/>
                  <a:pt x="19640" y="23411"/>
                </a:cubicBezTo>
                <a:cubicBezTo>
                  <a:pt x="20167" y="23674"/>
                  <a:pt x="20780" y="23849"/>
                  <a:pt x="21306" y="24200"/>
                </a:cubicBezTo>
                <a:cubicBezTo>
                  <a:pt x="21657" y="24288"/>
                  <a:pt x="21833" y="24551"/>
                  <a:pt x="22183" y="24726"/>
                </a:cubicBezTo>
                <a:cubicBezTo>
                  <a:pt x="22534" y="24989"/>
                  <a:pt x="22797" y="25077"/>
                  <a:pt x="23148" y="25340"/>
                </a:cubicBezTo>
                <a:cubicBezTo>
                  <a:pt x="23498" y="25428"/>
                  <a:pt x="23674" y="25603"/>
                  <a:pt x="24025" y="25778"/>
                </a:cubicBezTo>
                <a:cubicBezTo>
                  <a:pt x="24288" y="25954"/>
                  <a:pt x="24551" y="26041"/>
                  <a:pt x="24901" y="26304"/>
                </a:cubicBezTo>
                <a:lnTo>
                  <a:pt x="26918" y="27269"/>
                </a:lnTo>
                <a:cubicBezTo>
                  <a:pt x="27181" y="27356"/>
                  <a:pt x="27532" y="27532"/>
                  <a:pt x="27882" y="27707"/>
                </a:cubicBezTo>
                <a:cubicBezTo>
                  <a:pt x="27795" y="27795"/>
                  <a:pt x="27795" y="27970"/>
                  <a:pt x="27795" y="28058"/>
                </a:cubicBezTo>
                <a:cubicBezTo>
                  <a:pt x="27532" y="28672"/>
                  <a:pt x="27532" y="29373"/>
                  <a:pt x="27532" y="29987"/>
                </a:cubicBezTo>
                <a:cubicBezTo>
                  <a:pt x="27532" y="30688"/>
                  <a:pt x="27619" y="31302"/>
                  <a:pt x="27882" y="31916"/>
                </a:cubicBezTo>
                <a:cubicBezTo>
                  <a:pt x="28058" y="32530"/>
                  <a:pt x="28496" y="33056"/>
                  <a:pt x="28935" y="33494"/>
                </a:cubicBezTo>
                <a:cubicBezTo>
                  <a:pt x="29198" y="33757"/>
                  <a:pt x="29548" y="33933"/>
                  <a:pt x="29724" y="34108"/>
                </a:cubicBezTo>
                <a:cubicBezTo>
                  <a:pt x="30074" y="34283"/>
                  <a:pt x="30250" y="34283"/>
                  <a:pt x="30601" y="34371"/>
                </a:cubicBezTo>
                <a:cubicBezTo>
                  <a:pt x="30688" y="34546"/>
                  <a:pt x="30951" y="34546"/>
                  <a:pt x="31127" y="34546"/>
                </a:cubicBezTo>
                <a:lnTo>
                  <a:pt x="32003" y="34546"/>
                </a:lnTo>
                <a:cubicBezTo>
                  <a:pt x="32404" y="34546"/>
                  <a:pt x="32748" y="34489"/>
                  <a:pt x="33067" y="34489"/>
                </a:cubicBezTo>
                <a:cubicBezTo>
                  <a:pt x="33306" y="34489"/>
                  <a:pt x="33532" y="34521"/>
                  <a:pt x="33757" y="34634"/>
                </a:cubicBezTo>
                <a:cubicBezTo>
                  <a:pt x="34108" y="34546"/>
                  <a:pt x="34458" y="34283"/>
                  <a:pt x="34809" y="34196"/>
                </a:cubicBezTo>
                <a:lnTo>
                  <a:pt x="35423" y="33845"/>
                </a:lnTo>
                <a:cubicBezTo>
                  <a:pt x="35949" y="33494"/>
                  <a:pt x="36563" y="33056"/>
                  <a:pt x="37001" y="32617"/>
                </a:cubicBezTo>
                <a:cubicBezTo>
                  <a:pt x="37264" y="32354"/>
                  <a:pt x="37615" y="31916"/>
                  <a:pt x="37966" y="31477"/>
                </a:cubicBezTo>
                <a:cubicBezTo>
                  <a:pt x="38316" y="31039"/>
                  <a:pt x="38755" y="30425"/>
                  <a:pt x="39018" y="29899"/>
                </a:cubicBezTo>
                <a:lnTo>
                  <a:pt x="40070" y="28233"/>
                </a:lnTo>
                <a:cubicBezTo>
                  <a:pt x="40070" y="28146"/>
                  <a:pt x="40158" y="28146"/>
                  <a:pt x="40158" y="28058"/>
                </a:cubicBezTo>
                <a:cubicBezTo>
                  <a:pt x="40508" y="27532"/>
                  <a:pt x="40684" y="27093"/>
                  <a:pt x="40947" y="26480"/>
                </a:cubicBezTo>
                <a:cubicBezTo>
                  <a:pt x="41473" y="25428"/>
                  <a:pt x="41999" y="24200"/>
                  <a:pt x="42437" y="22972"/>
                </a:cubicBezTo>
                <a:cubicBezTo>
                  <a:pt x="42788" y="22359"/>
                  <a:pt x="42963" y="21657"/>
                  <a:pt x="43226" y="21044"/>
                </a:cubicBezTo>
                <a:cubicBezTo>
                  <a:pt x="43402" y="20342"/>
                  <a:pt x="43577" y="19816"/>
                  <a:pt x="43665" y="19202"/>
                </a:cubicBezTo>
                <a:cubicBezTo>
                  <a:pt x="43753" y="18588"/>
                  <a:pt x="43840" y="18062"/>
                  <a:pt x="44016" y="17449"/>
                </a:cubicBezTo>
                <a:cubicBezTo>
                  <a:pt x="44016" y="16659"/>
                  <a:pt x="44103" y="15958"/>
                  <a:pt x="44103" y="15257"/>
                </a:cubicBezTo>
                <a:cubicBezTo>
                  <a:pt x="44103" y="14643"/>
                  <a:pt x="44103" y="14117"/>
                  <a:pt x="43840" y="13591"/>
                </a:cubicBezTo>
                <a:cubicBezTo>
                  <a:pt x="43753" y="13152"/>
                  <a:pt x="43577" y="12714"/>
                  <a:pt x="43314" y="12275"/>
                </a:cubicBezTo>
                <a:cubicBezTo>
                  <a:pt x="43226" y="11925"/>
                  <a:pt x="42963" y="11574"/>
                  <a:pt x="42788" y="11311"/>
                </a:cubicBezTo>
                <a:cubicBezTo>
                  <a:pt x="42350" y="10873"/>
                  <a:pt x="41999" y="10522"/>
                  <a:pt x="41473" y="10171"/>
                </a:cubicBezTo>
                <a:cubicBezTo>
                  <a:pt x="41071" y="9903"/>
                  <a:pt x="40567" y="9789"/>
                  <a:pt x="40077" y="9789"/>
                </a:cubicBezTo>
                <a:cubicBezTo>
                  <a:pt x="39926" y="9789"/>
                  <a:pt x="39776" y="9800"/>
                  <a:pt x="39632" y="9820"/>
                </a:cubicBezTo>
                <a:cubicBezTo>
                  <a:pt x="39281" y="9820"/>
                  <a:pt x="39018" y="9820"/>
                  <a:pt x="38842" y="9996"/>
                </a:cubicBezTo>
                <a:cubicBezTo>
                  <a:pt x="38579" y="10083"/>
                  <a:pt x="38316" y="10171"/>
                  <a:pt x="38053" y="10259"/>
                </a:cubicBezTo>
                <a:cubicBezTo>
                  <a:pt x="37966" y="10434"/>
                  <a:pt x="37703" y="10522"/>
                  <a:pt x="37615" y="10610"/>
                </a:cubicBezTo>
                <a:cubicBezTo>
                  <a:pt x="37177" y="10873"/>
                  <a:pt x="36826" y="11136"/>
                  <a:pt x="36563" y="11486"/>
                </a:cubicBezTo>
                <a:cubicBezTo>
                  <a:pt x="36212" y="11837"/>
                  <a:pt x="36124" y="12012"/>
                  <a:pt x="35861" y="12363"/>
                </a:cubicBezTo>
                <a:cubicBezTo>
                  <a:pt x="35774" y="12451"/>
                  <a:pt x="35686" y="12714"/>
                  <a:pt x="35511" y="12889"/>
                </a:cubicBezTo>
                <a:cubicBezTo>
                  <a:pt x="34809" y="12363"/>
                  <a:pt x="34020" y="11837"/>
                  <a:pt x="33231" y="11399"/>
                </a:cubicBezTo>
                <a:cubicBezTo>
                  <a:pt x="32880" y="11136"/>
                  <a:pt x="32617" y="11048"/>
                  <a:pt x="32266" y="10873"/>
                </a:cubicBezTo>
                <a:cubicBezTo>
                  <a:pt x="31828" y="10610"/>
                  <a:pt x="31477" y="10259"/>
                  <a:pt x="31039" y="10083"/>
                </a:cubicBezTo>
                <a:cubicBezTo>
                  <a:pt x="30162" y="9645"/>
                  <a:pt x="29373" y="9119"/>
                  <a:pt x="28496" y="8505"/>
                </a:cubicBezTo>
                <a:cubicBezTo>
                  <a:pt x="28321" y="8418"/>
                  <a:pt x="28058" y="8242"/>
                  <a:pt x="27882" y="8067"/>
                </a:cubicBezTo>
                <a:cubicBezTo>
                  <a:pt x="27970" y="7453"/>
                  <a:pt x="27970" y="6752"/>
                  <a:pt x="28058" y="6050"/>
                </a:cubicBezTo>
                <a:cubicBezTo>
                  <a:pt x="28058" y="5349"/>
                  <a:pt x="27970" y="4735"/>
                  <a:pt x="27795" y="4121"/>
                </a:cubicBezTo>
                <a:cubicBezTo>
                  <a:pt x="27532" y="3858"/>
                  <a:pt x="27444" y="3420"/>
                  <a:pt x="27181" y="3069"/>
                </a:cubicBezTo>
                <a:lnTo>
                  <a:pt x="26567" y="2105"/>
                </a:lnTo>
                <a:cubicBezTo>
                  <a:pt x="26129" y="1403"/>
                  <a:pt x="25427" y="877"/>
                  <a:pt x="24814" y="526"/>
                </a:cubicBezTo>
                <a:cubicBezTo>
                  <a:pt x="24112" y="176"/>
                  <a:pt x="23498" y="88"/>
                  <a:pt x="227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itle 2">
            <a:extLst>
              <a:ext uri="{FF2B5EF4-FFF2-40B4-BE49-F238E27FC236}">
                <a16:creationId xmlns:a16="http://schemas.microsoft.com/office/drawing/2014/main" id="{9820B989-1D9F-8861-974F-2235E4D8A52A}"/>
              </a:ext>
            </a:extLst>
          </p:cNvPr>
          <p:cNvSpPr>
            <a:spLocks noGrp="1"/>
          </p:cNvSpPr>
          <p:nvPr>
            <p:ph type="title"/>
          </p:nvPr>
        </p:nvSpPr>
        <p:spPr>
          <a:xfrm>
            <a:off x="2042122" y="375568"/>
            <a:ext cx="4803354" cy="784091"/>
          </a:xfrm>
        </p:spPr>
        <p:txBody>
          <a:bodyPr>
            <a:noAutofit/>
          </a:bodyPr>
          <a:lstStyle/>
          <a:p>
            <a:r>
              <a:rPr lang="en-ZA" sz="4400" dirty="0">
                <a:solidFill>
                  <a:schemeClr val="accent3">
                    <a:lumMod val="50000"/>
                  </a:schemeClr>
                </a:solidFill>
                <a:latin typeface="Franklin Gothic Demi" panose="020B0703020102020204" pitchFamily="34" charset="0"/>
              </a:rPr>
              <a:t>Freedom Day</a:t>
            </a:r>
            <a:br>
              <a:rPr lang="en-ZA" sz="4400" dirty="0">
                <a:solidFill>
                  <a:schemeClr val="accent3">
                    <a:lumMod val="50000"/>
                  </a:schemeClr>
                </a:solidFill>
                <a:latin typeface="Franklin Gothic Demi" panose="020B0703020102020204" pitchFamily="34" charset="0"/>
              </a:rPr>
            </a:br>
            <a:r>
              <a:rPr lang="en-ZA" sz="4400" dirty="0">
                <a:solidFill>
                  <a:schemeClr val="accent3">
                    <a:lumMod val="50000"/>
                  </a:schemeClr>
                </a:solidFill>
                <a:latin typeface="Franklin Gothic Demi" panose="020B0703020102020204" pitchFamily="34" charset="0"/>
              </a:rPr>
              <a:t>27</a:t>
            </a:r>
            <a:r>
              <a:rPr lang="en-ZA" sz="4400" baseline="30000" dirty="0">
                <a:solidFill>
                  <a:schemeClr val="accent3">
                    <a:lumMod val="50000"/>
                  </a:schemeClr>
                </a:solidFill>
                <a:latin typeface="Franklin Gothic Demi" panose="020B0703020102020204" pitchFamily="34" charset="0"/>
              </a:rPr>
              <a:t>th</a:t>
            </a:r>
            <a:r>
              <a:rPr lang="en-ZA" sz="4400" dirty="0">
                <a:solidFill>
                  <a:schemeClr val="accent3">
                    <a:lumMod val="50000"/>
                  </a:schemeClr>
                </a:solidFill>
                <a:latin typeface="Franklin Gothic Demi" panose="020B0703020102020204" pitchFamily="34" charset="0"/>
              </a:rPr>
              <a:t> April </a:t>
            </a:r>
            <a:endParaRPr lang="en-ZA" sz="4400" dirty="0">
              <a:solidFill>
                <a:schemeClr val="accent3">
                  <a:lumMod val="50000"/>
                </a:schemeClr>
              </a:solidFill>
            </a:endParaRPr>
          </a:p>
        </p:txBody>
      </p:sp>
      <p:pic>
        <p:nvPicPr>
          <p:cNvPr id="2" name="Picture 1" descr="A picture containing text&#10;&#10;Description automatically generated">
            <a:extLst>
              <a:ext uri="{FF2B5EF4-FFF2-40B4-BE49-F238E27FC236}">
                <a16:creationId xmlns:a16="http://schemas.microsoft.com/office/drawing/2014/main" id="{B83C9612-97A3-1CE3-E74D-0C97AB67F72E}"/>
              </a:ext>
            </a:extLst>
          </p:cNvPr>
          <p:cNvPicPr>
            <a:picLocks noChangeAspect="1"/>
          </p:cNvPicPr>
          <p:nvPr/>
        </p:nvPicPr>
        <p:blipFill rotWithShape="1">
          <a:blip r:embed="rId3"/>
          <a:srcRect l="19566" t="26447" r="17448" b="27240"/>
          <a:stretch/>
        </p:blipFill>
        <p:spPr>
          <a:xfrm>
            <a:off x="2261263" y="3878683"/>
            <a:ext cx="1875001" cy="1378677"/>
          </a:xfrm>
          <a:prstGeom prst="rect">
            <a:avLst/>
          </a:prstGeom>
        </p:spPr>
      </p:pic>
      <p:sp>
        <p:nvSpPr>
          <p:cNvPr id="4" name="TextBox 3">
            <a:extLst>
              <a:ext uri="{FF2B5EF4-FFF2-40B4-BE49-F238E27FC236}">
                <a16:creationId xmlns:a16="http://schemas.microsoft.com/office/drawing/2014/main" id="{89B26F5A-4FA2-DCF8-43D1-EDB775BCFCA5}"/>
              </a:ext>
            </a:extLst>
          </p:cNvPr>
          <p:cNvSpPr txBox="1"/>
          <p:nvPr/>
        </p:nvSpPr>
        <p:spPr>
          <a:xfrm>
            <a:off x="4136264" y="4089093"/>
            <a:ext cx="3404436" cy="572849"/>
          </a:xfrm>
          <a:prstGeom prst="rect">
            <a:avLst/>
          </a:prstGeom>
          <a:noFill/>
        </p:spPr>
        <p:txBody>
          <a:bodyPr wrap="square" rtlCol="0">
            <a:spAutoFit/>
          </a:bodyPr>
          <a:lstStyle/>
          <a:p>
            <a:pPr algn="ctr">
              <a:lnSpc>
                <a:spcPct val="115000"/>
              </a:lnSpc>
              <a:spcAft>
                <a:spcPts val="800"/>
              </a:spcAft>
            </a:pPr>
            <a:r>
              <a:rPr lang="en-ZA" sz="11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4"/>
              </a:rPr>
              <a:t>https://www.youtube.com/watch?v=gCor9Gg-Vhw</a:t>
            </a:r>
            <a:r>
              <a:rPr lang="en-ZA" sz="11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p>
          <a:p>
            <a:pPr algn="ctr">
              <a:lnSpc>
                <a:spcPct val="115000"/>
              </a:lnSpc>
              <a:spcAft>
                <a:spcPts val="800"/>
              </a:spcAft>
            </a:pPr>
            <a:r>
              <a:rPr lang="en-ZA" sz="1100" u="sng"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 min 19 sec)</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F9B00C4-1703-E771-8571-5A6F3CA628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a:extLst>
              <a:ext uri="{FF2B5EF4-FFF2-40B4-BE49-F238E27FC236}">
                <a16:creationId xmlns:a16="http://schemas.microsoft.com/office/drawing/2014/main" id="{B86DB205-75F1-86F8-79BD-37BE75754D7A}"/>
              </a:ext>
            </a:extLst>
          </p:cNvPr>
          <p:cNvSpPr>
            <a:spLocks noGrp="1"/>
          </p:cNvSpPr>
          <p:nvPr>
            <p:ph type="body" idx="1"/>
          </p:nvPr>
        </p:nvSpPr>
        <p:spPr/>
        <p:txBody>
          <a:bodyPr/>
          <a:lstStyle/>
          <a:p>
            <a:endParaRPr lang="en-US" dirty="0"/>
          </a:p>
          <a:p>
            <a:pPr marL="139700" indent="0">
              <a:buNone/>
            </a:pPr>
            <a:endParaRPr lang="en-ZA"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9383" y="1431523"/>
            <a:ext cx="3608832" cy="24018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36"/>
                                        </p:tgtEl>
                                        <p:attrNameLst>
                                          <p:attrName>style.visibility</p:attrName>
                                        </p:attrNameLst>
                                      </p:cBhvr>
                                      <p:to>
                                        <p:strVal val="visible"/>
                                      </p:to>
                                    </p:set>
                                    <p:animEffect transition="in" filter="fade">
                                      <p:cBhvr>
                                        <p:cTn id="7" dur="10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9" name="Google Shape;1049;p62"/>
          <p:cNvSpPr/>
          <p:nvPr/>
        </p:nvSpPr>
        <p:spPr>
          <a:xfrm>
            <a:off x="8280152" y="4523974"/>
            <a:ext cx="578579" cy="468909"/>
          </a:xfrm>
          <a:custGeom>
            <a:avLst/>
            <a:gdLst/>
            <a:ahLst/>
            <a:cxnLst/>
            <a:rect l="l" t="t" r="r" b="b"/>
            <a:pathLst>
              <a:path w="26183" h="21220" extrusionOk="0">
                <a:moveTo>
                  <a:pt x="315" y="9563"/>
                </a:moveTo>
                <a:cubicBezTo>
                  <a:pt x="237" y="9504"/>
                  <a:pt x="189" y="9416"/>
                  <a:pt x="178" y="9320"/>
                </a:cubicBezTo>
                <a:cubicBezTo>
                  <a:pt x="40" y="8943"/>
                  <a:pt x="0" y="8536"/>
                  <a:pt x="61" y="8140"/>
                </a:cubicBezTo>
                <a:cubicBezTo>
                  <a:pt x="323" y="6480"/>
                  <a:pt x="2354" y="5200"/>
                  <a:pt x="3703" y="4460"/>
                </a:cubicBezTo>
                <a:cubicBezTo>
                  <a:pt x="4481" y="4035"/>
                  <a:pt x="5284" y="3655"/>
                  <a:pt x="6090" y="3288"/>
                </a:cubicBezTo>
                <a:cubicBezTo>
                  <a:pt x="6681" y="3022"/>
                  <a:pt x="7306" y="2762"/>
                  <a:pt x="7878" y="2459"/>
                </a:cubicBezTo>
                <a:cubicBezTo>
                  <a:pt x="9247" y="1733"/>
                  <a:pt x="10500" y="816"/>
                  <a:pt x="11868" y="90"/>
                </a:cubicBezTo>
                <a:cubicBezTo>
                  <a:pt x="12030" y="0"/>
                  <a:pt x="12233" y="36"/>
                  <a:pt x="12355" y="176"/>
                </a:cubicBezTo>
                <a:cubicBezTo>
                  <a:pt x="12392" y="204"/>
                  <a:pt x="12426" y="239"/>
                  <a:pt x="12453" y="277"/>
                </a:cubicBezTo>
                <a:cubicBezTo>
                  <a:pt x="12619" y="514"/>
                  <a:pt x="12931" y="797"/>
                  <a:pt x="13143" y="994"/>
                </a:cubicBezTo>
                <a:cubicBezTo>
                  <a:pt x="13581" y="1407"/>
                  <a:pt x="14037" y="1803"/>
                  <a:pt x="14494" y="2195"/>
                </a:cubicBezTo>
                <a:cubicBezTo>
                  <a:pt x="15743" y="3261"/>
                  <a:pt x="17024" y="4301"/>
                  <a:pt x="18313" y="5321"/>
                </a:cubicBezTo>
                <a:cubicBezTo>
                  <a:pt x="19576" y="6321"/>
                  <a:pt x="20853" y="7312"/>
                  <a:pt x="22152" y="8266"/>
                </a:cubicBezTo>
                <a:cubicBezTo>
                  <a:pt x="22636" y="8622"/>
                  <a:pt x="23125" y="8974"/>
                  <a:pt x="23623" y="9310"/>
                </a:cubicBezTo>
                <a:cubicBezTo>
                  <a:pt x="23881" y="9483"/>
                  <a:pt x="24198" y="9704"/>
                  <a:pt x="24483" y="9840"/>
                </a:cubicBezTo>
                <a:cubicBezTo>
                  <a:pt x="24830" y="9861"/>
                  <a:pt x="25002" y="10366"/>
                  <a:pt x="24663" y="10584"/>
                </a:cubicBezTo>
                <a:cubicBezTo>
                  <a:pt x="24120" y="10932"/>
                  <a:pt x="23468" y="11208"/>
                  <a:pt x="22863" y="11445"/>
                </a:cubicBezTo>
                <a:cubicBezTo>
                  <a:pt x="22863" y="11640"/>
                  <a:pt x="22909" y="11854"/>
                  <a:pt x="22963" y="12040"/>
                </a:cubicBezTo>
                <a:cubicBezTo>
                  <a:pt x="23961" y="12384"/>
                  <a:pt x="24883" y="12891"/>
                  <a:pt x="25868" y="13258"/>
                </a:cubicBezTo>
                <a:cubicBezTo>
                  <a:pt x="25933" y="13281"/>
                  <a:pt x="25991" y="13319"/>
                  <a:pt x="26038" y="13369"/>
                </a:cubicBezTo>
                <a:cubicBezTo>
                  <a:pt x="26159" y="13495"/>
                  <a:pt x="26182" y="13667"/>
                  <a:pt x="26126" y="13828"/>
                </a:cubicBezTo>
                <a:cubicBezTo>
                  <a:pt x="26052" y="14031"/>
                  <a:pt x="25868" y="14195"/>
                  <a:pt x="25694" y="14314"/>
                </a:cubicBezTo>
                <a:cubicBezTo>
                  <a:pt x="24958" y="14821"/>
                  <a:pt x="24187" y="15297"/>
                  <a:pt x="23424" y="15766"/>
                </a:cubicBezTo>
                <a:cubicBezTo>
                  <a:pt x="22425" y="16380"/>
                  <a:pt x="21419" y="16986"/>
                  <a:pt x="20406" y="17583"/>
                </a:cubicBezTo>
                <a:cubicBezTo>
                  <a:pt x="19105" y="18353"/>
                  <a:pt x="17799" y="19115"/>
                  <a:pt x="16489" y="19872"/>
                </a:cubicBezTo>
                <a:cubicBezTo>
                  <a:pt x="15750" y="20297"/>
                  <a:pt x="15008" y="20731"/>
                  <a:pt x="14260" y="21144"/>
                </a:cubicBezTo>
                <a:cubicBezTo>
                  <a:pt x="14237" y="21159"/>
                  <a:pt x="14214" y="21171"/>
                  <a:pt x="14188" y="21182"/>
                </a:cubicBezTo>
                <a:cubicBezTo>
                  <a:pt x="14151" y="21205"/>
                  <a:pt x="14109" y="21220"/>
                  <a:pt x="14065" y="21220"/>
                </a:cubicBezTo>
                <a:cubicBezTo>
                  <a:pt x="14042" y="21220"/>
                  <a:pt x="14017" y="21220"/>
                  <a:pt x="13993" y="21215"/>
                </a:cubicBezTo>
                <a:cubicBezTo>
                  <a:pt x="13914" y="21209"/>
                  <a:pt x="13838" y="21186"/>
                  <a:pt x="13771" y="21146"/>
                </a:cubicBezTo>
                <a:cubicBezTo>
                  <a:pt x="13763" y="21142"/>
                  <a:pt x="13755" y="21136"/>
                  <a:pt x="13746" y="21129"/>
                </a:cubicBezTo>
                <a:cubicBezTo>
                  <a:pt x="9154" y="17424"/>
                  <a:pt x="4621" y="13597"/>
                  <a:pt x="315" y="9563"/>
                </a:cubicBezTo>
                <a:close/>
                <a:moveTo>
                  <a:pt x="12740" y="13738"/>
                </a:moveTo>
                <a:cubicBezTo>
                  <a:pt x="13128" y="14109"/>
                  <a:pt x="13516" y="14488"/>
                  <a:pt x="13878" y="14882"/>
                </a:cubicBezTo>
                <a:cubicBezTo>
                  <a:pt x="15062" y="13551"/>
                  <a:pt x="17273" y="12669"/>
                  <a:pt x="18883" y="12072"/>
                </a:cubicBezTo>
                <a:cubicBezTo>
                  <a:pt x="19805" y="11728"/>
                  <a:pt x="20735" y="11412"/>
                  <a:pt x="21660" y="11070"/>
                </a:cubicBezTo>
                <a:cubicBezTo>
                  <a:pt x="22311" y="10831"/>
                  <a:pt x="22997" y="10571"/>
                  <a:pt x="23625" y="10253"/>
                </a:cubicBezTo>
                <a:cubicBezTo>
                  <a:pt x="23032" y="9898"/>
                  <a:pt x="22439" y="9469"/>
                  <a:pt x="21884" y="9069"/>
                </a:cubicBezTo>
                <a:cubicBezTo>
                  <a:pt x="21706" y="9198"/>
                  <a:pt x="21475" y="9318"/>
                  <a:pt x="21297" y="9408"/>
                </a:cubicBezTo>
                <a:cubicBezTo>
                  <a:pt x="20918" y="9601"/>
                  <a:pt x="20526" y="9775"/>
                  <a:pt x="20138" y="9947"/>
                </a:cubicBezTo>
                <a:cubicBezTo>
                  <a:pt x="19111" y="10399"/>
                  <a:pt x="18076" y="10825"/>
                  <a:pt x="17053" y="11277"/>
                </a:cubicBezTo>
                <a:cubicBezTo>
                  <a:pt x="16035" y="11728"/>
                  <a:pt x="13539" y="12826"/>
                  <a:pt x="12740" y="13736"/>
                </a:cubicBezTo>
                <a:close/>
                <a:moveTo>
                  <a:pt x="21173" y="8551"/>
                </a:moveTo>
                <a:cubicBezTo>
                  <a:pt x="20029" y="7706"/>
                  <a:pt x="18902" y="6834"/>
                  <a:pt x="17787" y="5950"/>
                </a:cubicBezTo>
                <a:cubicBezTo>
                  <a:pt x="16538" y="4961"/>
                  <a:pt x="15299" y="3951"/>
                  <a:pt x="14092" y="2911"/>
                </a:cubicBezTo>
                <a:cubicBezTo>
                  <a:pt x="13627" y="2511"/>
                  <a:pt x="13164" y="2104"/>
                  <a:pt x="12713" y="1685"/>
                </a:cubicBezTo>
                <a:cubicBezTo>
                  <a:pt x="12468" y="1455"/>
                  <a:pt x="12200" y="1203"/>
                  <a:pt x="11971" y="943"/>
                </a:cubicBezTo>
                <a:cubicBezTo>
                  <a:pt x="10946" y="1520"/>
                  <a:pt x="9997" y="2224"/>
                  <a:pt x="8962" y="2786"/>
                </a:cubicBezTo>
                <a:cubicBezTo>
                  <a:pt x="7075" y="3806"/>
                  <a:pt x="5061" y="4647"/>
                  <a:pt x="3245" y="5789"/>
                </a:cubicBezTo>
                <a:cubicBezTo>
                  <a:pt x="3506" y="5973"/>
                  <a:pt x="3760" y="6166"/>
                  <a:pt x="4014" y="6359"/>
                </a:cubicBezTo>
                <a:cubicBezTo>
                  <a:pt x="4494" y="6721"/>
                  <a:pt x="4967" y="7094"/>
                  <a:pt x="5439" y="7469"/>
                </a:cubicBezTo>
                <a:cubicBezTo>
                  <a:pt x="6629" y="8417"/>
                  <a:pt x="7807" y="9387"/>
                  <a:pt x="8968" y="10376"/>
                </a:cubicBezTo>
                <a:cubicBezTo>
                  <a:pt x="10043" y="11290"/>
                  <a:pt x="11112" y="12223"/>
                  <a:pt x="12147" y="13182"/>
                </a:cubicBezTo>
                <a:cubicBezTo>
                  <a:pt x="13013" y="12118"/>
                  <a:pt x="15517" y="11036"/>
                  <a:pt x="16663" y="10536"/>
                </a:cubicBezTo>
                <a:cubicBezTo>
                  <a:pt x="17602" y="10127"/>
                  <a:pt x="18552" y="9743"/>
                  <a:pt x="19493" y="9339"/>
                </a:cubicBezTo>
                <a:cubicBezTo>
                  <a:pt x="19872" y="9175"/>
                  <a:pt x="20251" y="9010"/>
                  <a:pt x="20624" y="8832"/>
                </a:cubicBezTo>
                <a:cubicBezTo>
                  <a:pt x="20805" y="8746"/>
                  <a:pt x="20993" y="8654"/>
                  <a:pt x="21173" y="8551"/>
                </a:cubicBezTo>
                <a:close/>
                <a:moveTo>
                  <a:pt x="8681" y="8155"/>
                </a:moveTo>
                <a:cubicBezTo>
                  <a:pt x="10104" y="6740"/>
                  <a:pt x="11973" y="5829"/>
                  <a:pt x="13807" y="5072"/>
                </a:cubicBezTo>
                <a:cubicBezTo>
                  <a:pt x="14283" y="4875"/>
                  <a:pt x="14033" y="4118"/>
                  <a:pt x="13551" y="4317"/>
                </a:cubicBezTo>
                <a:cubicBezTo>
                  <a:pt x="11598" y="5124"/>
                  <a:pt x="9632" y="6084"/>
                  <a:pt x="8117" y="7591"/>
                </a:cubicBezTo>
                <a:cubicBezTo>
                  <a:pt x="7750" y="7958"/>
                  <a:pt x="8312" y="8522"/>
                  <a:pt x="8681" y="8157"/>
                </a:cubicBezTo>
                <a:close/>
                <a:moveTo>
                  <a:pt x="11669" y="8542"/>
                </a:moveTo>
                <a:lnTo>
                  <a:pt x="14255" y="7088"/>
                </a:lnTo>
                <a:cubicBezTo>
                  <a:pt x="14538" y="6929"/>
                  <a:pt x="14507" y="6541"/>
                  <a:pt x="14241" y="6392"/>
                </a:cubicBezTo>
                <a:cubicBezTo>
                  <a:pt x="14121" y="6325"/>
                  <a:pt x="13975" y="6327"/>
                  <a:pt x="13857" y="6396"/>
                </a:cubicBezTo>
                <a:lnTo>
                  <a:pt x="11271" y="7851"/>
                </a:lnTo>
                <a:cubicBezTo>
                  <a:pt x="10988" y="8010"/>
                  <a:pt x="11022" y="8398"/>
                  <a:pt x="11286" y="8547"/>
                </a:cubicBezTo>
                <a:cubicBezTo>
                  <a:pt x="11405" y="8614"/>
                  <a:pt x="11552" y="8612"/>
                  <a:pt x="11669" y="8542"/>
                </a:cubicBezTo>
                <a:close/>
                <a:moveTo>
                  <a:pt x="14224" y="8178"/>
                </a:moveTo>
                <a:cubicBezTo>
                  <a:pt x="14214" y="8178"/>
                  <a:pt x="14205" y="8178"/>
                  <a:pt x="14195" y="8180"/>
                </a:cubicBezTo>
                <a:cubicBezTo>
                  <a:pt x="13342" y="8304"/>
                  <a:pt x="13042" y="9167"/>
                  <a:pt x="13335" y="9907"/>
                </a:cubicBezTo>
                <a:cubicBezTo>
                  <a:pt x="13606" y="10588"/>
                  <a:pt x="14467" y="10953"/>
                  <a:pt x="15092" y="10498"/>
                </a:cubicBezTo>
                <a:cubicBezTo>
                  <a:pt x="15563" y="10152"/>
                  <a:pt x="15731" y="9483"/>
                  <a:pt x="15569" y="8936"/>
                </a:cubicBezTo>
                <a:cubicBezTo>
                  <a:pt x="15391" y="8325"/>
                  <a:pt x="14817" y="8071"/>
                  <a:pt x="14224" y="8178"/>
                </a:cubicBezTo>
                <a:close/>
                <a:moveTo>
                  <a:pt x="9429" y="8882"/>
                </a:moveTo>
                <a:cubicBezTo>
                  <a:pt x="10850" y="7467"/>
                  <a:pt x="12721" y="6556"/>
                  <a:pt x="14553" y="5799"/>
                </a:cubicBezTo>
                <a:cubicBezTo>
                  <a:pt x="15031" y="5602"/>
                  <a:pt x="14781" y="4846"/>
                  <a:pt x="14299" y="5045"/>
                </a:cubicBezTo>
                <a:cubicBezTo>
                  <a:pt x="12346" y="5852"/>
                  <a:pt x="10380" y="6811"/>
                  <a:pt x="8865" y="8318"/>
                </a:cubicBezTo>
                <a:cubicBezTo>
                  <a:pt x="8498" y="8685"/>
                  <a:pt x="9060" y="9251"/>
                  <a:pt x="9429" y="8884"/>
                </a:cubicBezTo>
                <a:close/>
                <a:moveTo>
                  <a:pt x="14178" y="9022"/>
                </a:moveTo>
                <a:cubicBezTo>
                  <a:pt x="13935" y="9152"/>
                  <a:pt x="14002" y="9532"/>
                  <a:pt x="14130" y="9720"/>
                </a:cubicBezTo>
                <a:cubicBezTo>
                  <a:pt x="14253" y="9903"/>
                  <a:pt x="14538" y="9976"/>
                  <a:pt x="14691" y="9789"/>
                </a:cubicBezTo>
                <a:cubicBezTo>
                  <a:pt x="14832" y="9620"/>
                  <a:pt x="14876" y="9337"/>
                  <a:pt x="14796" y="9133"/>
                </a:cubicBezTo>
                <a:cubicBezTo>
                  <a:pt x="14737" y="8980"/>
                  <a:pt x="14589" y="8955"/>
                  <a:pt x="14444" y="8968"/>
                </a:cubicBezTo>
                <a:cubicBezTo>
                  <a:pt x="14417" y="8972"/>
                  <a:pt x="14390" y="8976"/>
                  <a:pt x="14360" y="8976"/>
                </a:cubicBezTo>
                <a:cubicBezTo>
                  <a:pt x="14299" y="8987"/>
                  <a:pt x="14237" y="9004"/>
                  <a:pt x="14178" y="9022"/>
                </a:cubicBezTo>
                <a:close/>
                <a:moveTo>
                  <a:pt x="12109" y="14289"/>
                </a:moveTo>
                <a:cubicBezTo>
                  <a:pt x="11127" y="15280"/>
                  <a:pt x="10930" y="16894"/>
                  <a:pt x="11535" y="18137"/>
                </a:cubicBezTo>
                <a:cubicBezTo>
                  <a:pt x="12047" y="18577"/>
                  <a:pt x="12560" y="19015"/>
                  <a:pt x="13073" y="19451"/>
                </a:cubicBezTo>
                <a:cubicBezTo>
                  <a:pt x="12755" y="18260"/>
                  <a:pt x="12988" y="16684"/>
                  <a:pt x="13434" y="15645"/>
                </a:cubicBezTo>
                <a:cubicBezTo>
                  <a:pt x="13015" y="15175"/>
                  <a:pt x="12562" y="14725"/>
                  <a:pt x="12109" y="14289"/>
                </a:cubicBezTo>
                <a:close/>
                <a:moveTo>
                  <a:pt x="11544" y="13748"/>
                </a:moveTo>
                <a:cubicBezTo>
                  <a:pt x="10556" y="12822"/>
                  <a:pt x="9540" y="11923"/>
                  <a:pt x="8513" y="11038"/>
                </a:cubicBezTo>
                <a:cubicBezTo>
                  <a:pt x="7312" y="10005"/>
                  <a:pt x="6090" y="8987"/>
                  <a:pt x="4848" y="8000"/>
                </a:cubicBezTo>
                <a:cubicBezTo>
                  <a:pt x="4368" y="7620"/>
                  <a:pt x="3886" y="7243"/>
                  <a:pt x="3393" y="6876"/>
                </a:cubicBezTo>
                <a:cubicBezTo>
                  <a:pt x="3115" y="6669"/>
                  <a:pt x="2823" y="6453"/>
                  <a:pt x="2530" y="6264"/>
                </a:cubicBezTo>
                <a:cubicBezTo>
                  <a:pt x="2423" y="6340"/>
                  <a:pt x="2316" y="6417"/>
                  <a:pt x="2211" y="6497"/>
                </a:cubicBezTo>
                <a:cubicBezTo>
                  <a:pt x="1509" y="7031"/>
                  <a:pt x="648" y="8084"/>
                  <a:pt x="925" y="9035"/>
                </a:cubicBezTo>
                <a:cubicBezTo>
                  <a:pt x="3194" y="10854"/>
                  <a:pt x="5395" y="12788"/>
                  <a:pt x="7585" y="14702"/>
                </a:cubicBezTo>
                <a:cubicBezTo>
                  <a:pt x="8532" y="15528"/>
                  <a:pt x="9481" y="16353"/>
                  <a:pt x="10429" y="17181"/>
                </a:cubicBezTo>
                <a:cubicBezTo>
                  <a:pt x="10274" y="15942"/>
                  <a:pt x="10670" y="14654"/>
                  <a:pt x="11544" y="13748"/>
                </a:cubicBezTo>
                <a:close/>
                <a:moveTo>
                  <a:pt x="14364" y="20119"/>
                </a:moveTo>
                <a:cubicBezTo>
                  <a:pt x="15064" y="19734"/>
                  <a:pt x="15760" y="19312"/>
                  <a:pt x="16448" y="18904"/>
                </a:cubicBezTo>
                <a:cubicBezTo>
                  <a:pt x="17514" y="18267"/>
                  <a:pt x="18579" y="17625"/>
                  <a:pt x="19639" y="16982"/>
                </a:cubicBezTo>
                <a:cubicBezTo>
                  <a:pt x="20836" y="16257"/>
                  <a:pt x="22033" y="15532"/>
                  <a:pt x="23229" y="14809"/>
                </a:cubicBezTo>
                <a:cubicBezTo>
                  <a:pt x="22772" y="13931"/>
                  <a:pt x="22181" y="12738"/>
                  <a:pt x="22083" y="11743"/>
                </a:cubicBezTo>
                <a:cubicBezTo>
                  <a:pt x="21088" y="12114"/>
                  <a:pt x="20084" y="12457"/>
                  <a:pt x="19092" y="12839"/>
                </a:cubicBezTo>
                <a:cubicBezTo>
                  <a:pt x="17558" y="13432"/>
                  <a:pt x="15452" y="14318"/>
                  <a:pt x="14358" y="15590"/>
                </a:cubicBezTo>
                <a:cubicBezTo>
                  <a:pt x="14346" y="15620"/>
                  <a:pt x="14333" y="15647"/>
                  <a:pt x="14318" y="15676"/>
                </a:cubicBezTo>
                <a:cubicBezTo>
                  <a:pt x="14295" y="15771"/>
                  <a:pt x="14258" y="15861"/>
                  <a:pt x="14207" y="15942"/>
                </a:cubicBezTo>
                <a:cubicBezTo>
                  <a:pt x="14012" y="16462"/>
                  <a:pt x="13880" y="17039"/>
                  <a:pt x="13811" y="17588"/>
                </a:cubicBezTo>
                <a:cubicBezTo>
                  <a:pt x="13723" y="18273"/>
                  <a:pt x="13658" y="19683"/>
                  <a:pt x="14364" y="20119"/>
                </a:cubicBezTo>
                <a:close/>
                <a:moveTo>
                  <a:pt x="24960" y="13771"/>
                </a:moveTo>
                <a:cubicBezTo>
                  <a:pt x="24619" y="13614"/>
                  <a:pt x="24271" y="13465"/>
                  <a:pt x="23931" y="13317"/>
                </a:cubicBezTo>
                <a:cubicBezTo>
                  <a:pt x="23728" y="13226"/>
                  <a:pt x="23525" y="13138"/>
                  <a:pt x="23322" y="13052"/>
                </a:cubicBezTo>
                <a:cubicBezTo>
                  <a:pt x="23493" y="13509"/>
                  <a:pt x="23692" y="13958"/>
                  <a:pt x="23915" y="14396"/>
                </a:cubicBezTo>
                <a:cubicBezTo>
                  <a:pt x="24260" y="14186"/>
                  <a:pt x="24610" y="13972"/>
                  <a:pt x="24960" y="1377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62"/>
          <p:cNvSpPr/>
          <p:nvPr/>
        </p:nvSpPr>
        <p:spPr>
          <a:xfrm>
            <a:off x="8135880" y="216117"/>
            <a:ext cx="490763" cy="367305"/>
          </a:xfrm>
          <a:custGeom>
            <a:avLst/>
            <a:gdLst/>
            <a:ahLst/>
            <a:cxnLst/>
            <a:rect l="l" t="t" r="r" b="b"/>
            <a:pathLst>
              <a:path w="22209" h="16622" extrusionOk="0">
                <a:moveTo>
                  <a:pt x="9691" y="317"/>
                </a:moveTo>
                <a:cubicBezTo>
                  <a:pt x="13289" y="0"/>
                  <a:pt x="16265" y="1046"/>
                  <a:pt x="18694" y="3760"/>
                </a:cubicBezTo>
                <a:cubicBezTo>
                  <a:pt x="19396" y="4546"/>
                  <a:pt x="20069" y="5345"/>
                  <a:pt x="20691" y="6195"/>
                </a:cubicBezTo>
                <a:cubicBezTo>
                  <a:pt x="21169" y="6845"/>
                  <a:pt x="21614" y="7518"/>
                  <a:pt x="22052" y="8193"/>
                </a:cubicBezTo>
                <a:cubicBezTo>
                  <a:pt x="22209" y="8434"/>
                  <a:pt x="22070" y="8729"/>
                  <a:pt x="21821" y="8826"/>
                </a:cubicBezTo>
                <a:cubicBezTo>
                  <a:pt x="18579" y="10163"/>
                  <a:pt x="15362" y="11550"/>
                  <a:pt x="12101" y="12845"/>
                </a:cubicBezTo>
                <a:cubicBezTo>
                  <a:pt x="10257" y="13579"/>
                  <a:pt x="8400" y="14289"/>
                  <a:pt x="6524" y="14935"/>
                </a:cubicBezTo>
                <a:cubicBezTo>
                  <a:pt x="4860" y="15509"/>
                  <a:pt x="3159" y="16045"/>
                  <a:pt x="1446" y="16450"/>
                </a:cubicBezTo>
                <a:cubicBezTo>
                  <a:pt x="719" y="16622"/>
                  <a:pt x="350" y="14585"/>
                  <a:pt x="279" y="14157"/>
                </a:cubicBezTo>
                <a:cubicBezTo>
                  <a:pt x="0" y="12487"/>
                  <a:pt x="44" y="10640"/>
                  <a:pt x="359" y="8981"/>
                </a:cubicBezTo>
                <a:cubicBezTo>
                  <a:pt x="1312" y="3970"/>
                  <a:pt x="4577" y="897"/>
                  <a:pt x="9691" y="317"/>
                </a:cubicBezTo>
                <a:close/>
                <a:moveTo>
                  <a:pt x="7235" y="1633"/>
                </a:moveTo>
                <a:cubicBezTo>
                  <a:pt x="6139" y="1981"/>
                  <a:pt x="5129" y="2561"/>
                  <a:pt x="4278" y="3335"/>
                </a:cubicBezTo>
                <a:cubicBezTo>
                  <a:pt x="4420" y="3431"/>
                  <a:pt x="4552" y="3540"/>
                  <a:pt x="4676" y="3660"/>
                </a:cubicBezTo>
                <a:cubicBezTo>
                  <a:pt x="5074" y="4054"/>
                  <a:pt x="4468" y="4663"/>
                  <a:pt x="4068" y="4272"/>
                </a:cubicBezTo>
                <a:cubicBezTo>
                  <a:pt x="3947" y="4150"/>
                  <a:pt x="3808" y="4043"/>
                  <a:pt x="3657" y="3959"/>
                </a:cubicBezTo>
                <a:cubicBezTo>
                  <a:pt x="3012" y="4676"/>
                  <a:pt x="2492" y="5500"/>
                  <a:pt x="2092" y="6376"/>
                </a:cubicBezTo>
                <a:lnTo>
                  <a:pt x="2151" y="6403"/>
                </a:lnTo>
                <a:cubicBezTo>
                  <a:pt x="2431" y="6506"/>
                  <a:pt x="2869" y="6711"/>
                  <a:pt x="2708" y="7094"/>
                </a:cubicBezTo>
                <a:cubicBezTo>
                  <a:pt x="2704" y="7101"/>
                  <a:pt x="2702" y="7107"/>
                  <a:pt x="2698" y="7115"/>
                </a:cubicBezTo>
                <a:cubicBezTo>
                  <a:pt x="2578" y="7317"/>
                  <a:pt x="2352" y="7365"/>
                  <a:pt x="2136" y="7312"/>
                </a:cubicBezTo>
                <a:cubicBezTo>
                  <a:pt x="2006" y="7279"/>
                  <a:pt x="1886" y="7224"/>
                  <a:pt x="1767" y="7172"/>
                </a:cubicBezTo>
                <a:cubicBezTo>
                  <a:pt x="1499" y="7920"/>
                  <a:pt x="1304" y="8694"/>
                  <a:pt x="1191" y="9479"/>
                </a:cubicBezTo>
                <a:cubicBezTo>
                  <a:pt x="1381" y="9440"/>
                  <a:pt x="1576" y="9417"/>
                  <a:pt x="1771" y="9410"/>
                </a:cubicBezTo>
                <a:cubicBezTo>
                  <a:pt x="2333" y="9398"/>
                  <a:pt x="2339" y="10259"/>
                  <a:pt x="1780" y="10272"/>
                </a:cubicBezTo>
                <a:cubicBezTo>
                  <a:pt x="1549" y="10278"/>
                  <a:pt x="1319" y="10328"/>
                  <a:pt x="1092" y="10376"/>
                </a:cubicBezTo>
                <a:cubicBezTo>
                  <a:pt x="1040" y="11112"/>
                  <a:pt x="1050" y="11850"/>
                  <a:pt x="1128" y="12581"/>
                </a:cubicBezTo>
                <a:cubicBezTo>
                  <a:pt x="1210" y="12529"/>
                  <a:pt x="1293" y="12476"/>
                  <a:pt x="1379" y="12432"/>
                </a:cubicBezTo>
                <a:cubicBezTo>
                  <a:pt x="1522" y="12355"/>
                  <a:pt x="1696" y="12365"/>
                  <a:pt x="1828" y="12460"/>
                </a:cubicBezTo>
                <a:cubicBezTo>
                  <a:pt x="2088" y="12644"/>
                  <a:pt x="2096" y="13030"/>
                  <a:pt x="1801" y="13185"/>
                </a:cubicBezTo>
                <a:cubicBezTo>
                  <a:pt x="1612" y="13283"/>
                  <a:pt x="1438" y="13409"/>
                  <a:pt x="1266" y="13533"/>
                </a:cubicBezTo>
                <a:cubicBezTo>
                  <a:pt x="1373" y="14113"/>
                  <a:pt x="1522" y="14683"/>
                  <a:pt x="1715" y="15241"/>
                </a:cubicBezTo>
                <a:cubicBezTo>
                  <a:pt x="2813" y="14886"/>
                  <a:pt x="3907" y="14503"/>
                  <a:pt x="4997" y="14130"/>
                </a:cubicBezTo>
                <a:cubicBezTo>
                  <a:pt x="7132" y="13398"/>
                  <a:pt x="9261" y="12657"/>
                  <a:pt x="11386" y="11898"/>
                </a:cubicBezTo>
                <a:cubicBezTo>
                  <a:pt x="13555" y="11125"/>
                  <a:pt x="15731" y="10339"/>
                  <a:pt x="17873" y="9490"/>
                </a:cubicBezTo>
                <a:cubicBezTo>
                  <a:pt x="18250" y="9341"/>
                  <a:pt x="20656" y="8388"/>
                  <a:pt x="20983" y="8071"/>
                </a:cubicBezTo>
                <a:cubicBezTo>
                  <a:pt x="20924" y="7950"/>
                  <a:pt x="20673" y="7641"/>
                  <a:pt x="20618" y="7572"/>
                </a:cubicBezTo>
                <a:cubicBezTo>
                  <a:pt x="20300" y="7172"/>
                  <a:pt x="19989" y="6772"/>
                  <a:pt x="19694" y="6355"/>
                </a:cubicBezTo>
                <a:cubicBezTo>
                  <a:pt x="19530" y="6483"/>
                  <a:pt x="19359" y="6596"/>
                  <a:pt x="19176" y="6692"/>
                </a:cubicBezTo>
                <a:cubicBezTo>
                  <a:pt x="19032" y="6772"/>
                  <a:pt x="18853" y="6757"/>
                  <a:pt x="18721" y="6659"/>
                </a:cubicBezTo>
                <a:cubicBezTo>
                  <a:pt x="18468" y="6472"/>
                  <a:pt x="18464" y="6093"/>
                  <a:pt x="18757" y="5940"/>
                </a:cubicBezTo>
                <a:cubicBezTo>
                  <a:pt x="18908" y="5860"/>
                  <a:pt x="19053" y="5766"/>
                  <a:pt x="19189" y="5659"/>
                </a:cubicBezTo>
                <a:cubicBezTo>
                  <a:pt x="18721" y="5085"/>
                  <a:pt x="18239" y="4525"/>
                  <a:pt x="17736" y="3980"/>
                </a:cubicBezTo>
                <a:cubicBezTo>
                  <a:pt x="17674" y="4039"/>
                  <a:pt x="17613" y="4102"/>
                  <a:pt x="17552" y="4165"/>
                </a:cubicBezTo>
                <a:cubicBezTo>
                  <a:pt x="17546" y="4171"/>
                  <a:pt x="17539" y="4177"/>
                  <a:pt x="17533" y="4181"/>
                </a:cubicBezTo>
                <a:cubicBezTo>
                  <a:pt x="16974" y="4617"/>
                  <a:pt x="16370" y="4003"/>
                  <a:pt x="16938" y="3557"/>
                </a:cubicBezTo>
                <a:cubicBezTo>
                  <a:pt x="17003" y="3484"/>
                  <a:pt x="17062" y="3406"/>
                  <a:pt x="17114" y="3326"/>
                </a:cubicBezTo>
                <a:cubicBezTo>
                  <a:pt x="16391" y="2622"/>
                  <a:pt x="15519" y="2113"/>
                  <a:pt x="14576" y="1767"/>
                </a:cubicBezTo>
                <a:cubicBezTo>
                  <a:pt x="14576" y="1861"/>
                  <a:pt x="14572" y="1956"/>
                  <a:pt x="14572" y="2048"/>
                </a:cubicBezTo>
                <a:cubicBezTo>
                  <a:pt x="14572" y="2610"/>
                  <a:pt x="13711" y="2610"/>
                  <a:pt x="13711" y="2048"/>
                </a:cubicBezTo>
                <a:cubicBezTo>
                  <a:pt x="13711" y="1868"/>
                  <a:pt x="13723" y="1681"/>
                  <a:pt x="13713" y="1499"/>
                </a:cubicBezTo>
                <a:cubicBezTo>
                  <a:pt x="12923" y="1298"/>
                  <a:pt x="12112" y="1180"/>
                  <a:pt x="11294" y="1153"/>
                </a:cubicBezTo>
                <a:cubicBezTo>
                  <a:pt x="11311" y="1208"/>
                  <a:pt x="11328" y="1262"/>
                  <a:pt x="11342" y="1319"/>
                </a:cubicBezTo>
                <a:cubicBezTo>
                  <a:pt x="11485" y="1864"/>
                  <a:pt x="10653" y="2086"/>
                  <a:pt x="10510" y="1543"/>
                </a:cubicBezTo>
                <a:cubicBezTo>
                  <a:pt x="10475" y="1413"/>
                  <a:pt x="10433" y="1287"/>
                  <a:pt x="10383" y="1161"/>
                </a:cubicBezTo>
                <a:cubicBezTo>
                  <a:pt x="10380" y="1157"/>
                  <a:pt x="10378" y="1153"/>
                  <a:pt x="10378" y="1149"/>
                </a:cubicBezTo>
                <a:cubicBezTo>
                  <a:pt x="9704" y="1170"/>
                  <a:pt x="9031" y="1239"/>
                  <a:pt x="8364" y="1356"/>
                </a:cubicBezTo>
                <a:cubicBezTo>
                  <a:pt x="8325" y="1363"/>
                  <a:pt x="8285" y="1371"/>
                  <a:pt x="8245" y="1379"/>
                </a:cubicBezTo>
                <a:cubicBezTo>
                  <a:pt x="8312" y="1514"/>
                  <a:pt x="8373" y="1652"/>
                  <a:pt x="8427" y="1792"/>
                </a:cubicBezTo>
                <a:cubicBezTo>
                  <a:pt x="8519" y="2019"/>
                  <a:pt x="8360" y="2279"/>
                  <a:pt x="8134" y="2341"/>
                </a:cubicBezTo>
                <a:cubicBezTo>
                  <a:pt x="7813" y="2429"/>
                  <a:pt x="7434" y="1943"/>
                  <a:pt x="7235" y="1635"/>
                </a:cubicBezTo>
                <a:close/>
                <a:moveTo>
                  <a:pt x="11131" y="8545"/>
                </a:moveTo>
                <a:lnTo>
                  <a:pt x="11135" y="8549"/>
                </a:lnTo>
                <a:cubicBezTo>
                  <a:pt x="11659" y="9144"/>
                  <a:pt x="13629" y="8411"/>
                  <a:pt x="14230" y="8188"/>
                </a:cubicBezTo>
                <a:cubicBezTo>
                  <a:pt x="14794" y="7979"/>
                  <a:pt x="15356" y="7742"/>
                  <a:pt x="15898" y="7484"/>
                </a:cubicBezTo>
                <a:cubicBezTo>
                  <a:pt x="16160" y="7363"/>
                  <a:pt x="16636" y="7145"/>
                  <a:pt x="16856" y="6960"/>
                </a:cubicBezTo>
                <a:cubicBezTo>
                  <a:pt x="16860" y="6958"/>
                  <a:pt x="16863" y="6956"/>
                  <a:pt x="16867" y="6952"/>
                </a:cubicBezTo>
                <a:cubicBezTo>
                  <a:pt x="17018" y="6803"/>
                  <a:pt x="17122" y="6623"/>
                  <a:pt x="17143" y="6409"/>
                </a:cubicBezTo>
                <a:cubicBezTo>
                  <a:pt x="17227" y="5560"/>
                  <a:pt x="15882" y="4699"/>
                  <a:pt x="15261" y="4320"/>
                </a:cubicBezTo>
                <a:cubicBezTo>
                  <a:pt x="14618" y="3926"/>
                  <a:pt x="13952" y="3593"/>
                  <a:pt x="13277" y="3255"/>
                </a:cubicBezTo>
                <a:cubicBezTo>
                  <a:pt x="12411" y="2823"/>
                  <a:pt x="9848" y="1788"/>
                  <a:pt x="9062" y="2593"/>
                </a:cubicBezTo>
                <a:cubicBezTo>
                  <a:pt x="8878" y="2779"/>
                  <a:pt x="8817" y="3031"/>
                  <a:pt x="8828" y="3289"/>
                </a:cubicBezTo>
                <a:cubicBezTo>
                  <a:pt x="8848" y="3848"/>
                  <a:pt x="10726" y="8050"/>
                  <a:pt x="11131" y="8545"/>
                </a:cubicBezTo>
                <a:close/>
                <a:moveTo>
                  <a:pt x="3903" y="11399"/>
                </a:moveTo>
                <a:cubicBezTo>
                  <a:pt x="3986" y="11598"/>
                  <a:pt x="4257" y="11479"/>
                  <a:pt x="4395" y="11435"/>
                </a:cubicBezTo>
                <a:cubicBezTo>
                  <a:pt x="4628" y="11363"/>
                  <a:pt x="4858" y="11284"/>
                  <a:pt x="5087" y="11204"/>
                </a:cubicBezTo>
                <a:cubicBezTo>
                  <a:pt x="5778" y="10961"/>
                  <a:pt x="6466" y="10710"/>
                  <a:pt x="7153" y="10452"/>
                </a:cubicBezTo>
                <a:cubicBezTo>
                  <a:pt x="7767" y="10221"/>
                  <a:pt x="8383" y="9987"/>
                  <a:pt x="8991" y="9739"/>
                </a:cubicBezTo>
                <a:cubicBezTo>
                  <a:pt x="9219" y="9647"/>
                  <a:pt x="9446" y="9555"/>
                  <a:pt x="9670" y="9454"/>
                </a:cubicBezTo>
                <a:cubicBezTo>
                  <a:pt x="9802" y="9398"/>
                  <a:pt x="9955" y="9331"/>
                  <a:pt x="10079" y="9255"/>
                </a:cubicBezTo>
                <a:cubicBezTo>
                  <a:pt x="10789" y="8815"/>
                  <a:pt x="10563" y="8174"/>
                  <a:pt x="10290" y="7545"/>
                </a:cubicBezTo>
                <a:cubicBezTo>
                  <a:pt x="9695" y="6170"/>
                  <a:pt x="9039" y="4816"/>
                  <a:pt x="8561" y="3396"/>
                </a:cubicBezTo>
                <a:cubicBezTo>
                  <a:pt x="8478" y="3150"/>
                  <a:pt x="8331" y="2930"/>
                  <a:pt x="8079" y="2838"/>
                </a:cubicBezTo>
                <a:cubicBezTo>
                  <a:pt x="7514" y="2639"/>
                  <a:pt x="6770" y="3238"/>
                  <a:pt x="6380" y="3588"/>
                </a:cubicBezTo>
                <a:cubicBezTo>
                  <a:pt x="6065" y="3871"/>
                  <a:pt x="5770" y="4177"/>
                  <a:pt x="5495" y="4500"/>
                </a:cubicBezTo>
                <a:cubicBezTo>
                  <a:pt x="4885" y="5213"/>
                  <a:pt x="4450" y="6141"/>
                  <a:pt x="4160" y="7030"/>
                </a:cubicBezTo>
                <a:cubicBezTo>
                  <a:pt x="3777" y="8205"/>
                  <a:pt x="3410" y="10215"/>
                  <a:pt x="3903" y="11399"/>
                </a:cubicBezTo>
                <a:close/>
                <a:moveTo>
                  <a:pt x="15926" y="6164"/>
                </a:moveTo>
                <a:cubicBezTo>
                  <a:pt x="15670" y="5902"/>
                  <a:pt x="15182" y="5548"/>
                  <a:pt x="15006" y="5422"/>
                </a:cubicBezTo>
                <a:cubicBezTo>
                  <a:pt x="14314" y="4934"/>
                  <a:pt x="13591" y="4494"/>
                  <a:pt x="12841" y="4102"/>
                </a:cubicBezTo>
                <a:cubicBezTo>
                  <a:pt x="12160" y="3748"/>
                  <a:pt x="11416" y="3406"/>
                  <a:pt x="10678" y="3194"/>
                </a:cubicBezTo>
                <a:cubicBezTo>
                  <a:pt x="10548" y="3157"/>
                  <a:pt x="10112" y="3043"/>
                  <a:pt x="10007" y="3188"/>
                </a:cubicBezTo>
                <a:cubicBezTo>
                  <a:pt x="9945" y="3274"/>
                  <a:pt x="9976" y="3461"/>
                  <a:pt x="9997" y="3555"/>
                </a:cubicBezTo>
                <a:cubicBezTo>
                  <a:pt x="10146" y="4209"/>
                  <a:pt x="10343" y="4848"/>
                  <a:pt x="10588" y="5472"/>
                </a:cubicBezTo>
                <a:cubicBezTo>
                  <a:pt x="10804" y="6015"/>
                  <a:pt x="11523" y="7709"/>
                  <a:pt x="12294" y="7585"/>
                </a:cubicBezTo>
                <a:cubicBezTo>
                  <a:pt x="12841" y="7499"/>
                  <a:pt x="13421" y="7266"/>
                  <a:pt x="13931" y="7048"/>
                </a:cubicBezTo>
                <a:cubicBezTo>
                  <a:pt x="14350" y="6866"/>
                  <a:pt x="14763" y="6669"/>
                  <a:pt x="15178" y="6478"/>
                </a:cubicBezTo>
                <a:cubicBezTo>
                  <a:pt x="15412" y="6371"/>
                  <a:pt x="15670" y="6252"/>
                  <a:pt x="15926" y="6162"/>
                </a:cubicBezTo>
                <a:close/>
                <a:moveTo>
                  <a:pt x="7570" y="3930"/>
                </a:moveTo>
                <a:cubicBezTo>
                  <a:pt x="6545" y="4538"/>
                  <a:pt x="5705" y="5347"/>
                  <a:pt x="5177" y="6432"/>
                </a:cubicBezTo>
                <a:cubicBezTo>
                  <a:pt x="4592" y="7639"/>
                  <a:pt x="4489" y="9004"/>
                  <a:pt x="4623" y="10324"/>
                </a:cubicBezTo>
                <a:cubicBezTo>
                  <a:pt x="6223" y="9926"/>
                  <a:pt x="7918" y="9333"/>
                  <a:pt x="9402" y="8639"/>
                </a:cubicBezTo>
                <a:cubicBezTo>
                  <a:pt x="9502" y="8593"/>
                  <a:pt x="9607" y="8522"/>
                  <a:pt x="9636" y="8406"/>
                </a:cubicBezTo>
                <a:cubicBezTo>
                  <a:pt x="9704" y="8157"/>
                  <a:pt x="9402" y="7652"/>
                  <a:pt x="9295" y="7421"/>
                </a:cubicBezTo>
                <a:cubicBezTo>
                  <a:pt x="9136" y="7076"/>
                  <a:pt x="8981" y="6730"/>
                  <a:pt x="8821" y="6384"/>
                </a:cubicBezTo>
                <a:cubicBezTo>
                  <a:pt x="8446" y="5569"/>
                  <a:pt x="8048" y="4699"/>
                  <a:pt x="7570" y="393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1" name="Google Shape;1051;p62"/>
          <p:cNvGrpSpPr/>
          <p:nvPr/>
        </p:nvGrpSpPr>
        <p:grpSpPr>
          <a:xfrm>
            <a:off x="-233606" y="4181515"/>
            <a:ext cx="1037750" cy="1153826"/>
            <a:chOff x="4064875" y="3061650"/>
            <a:chExt cx="516525" cy="574300"/>
          </a:xfrm>
        </p:grpSpPr>
        <p:sp>
          <p:nvSpPr>
            <p:cNvPr id="1052" name="Google Shape;1052;p62"/>
            <p:cNvSpPr/>
            <p:nvPr/>
          </p:nvSpPr>
          <p:spPr>
            <a:xfrm>
              <a:off x="4064875" y="3061650"/>
              <a:ext cx="516525" cy="574175"/>
            </a:xfrm>
            <a:custGeom>
              <a:avLst/>
              <a:gdLst/>
              <a:ahLst/>
              <a:cxnLst/>
              <a:rect l="l" t="t" r="r" b="b"/>
              <a:pathLst>
                <a:path w="20661" h="22967" extrusionOk="0">
                  <a:moveTo>
                    <a:pt x="7597" y="1"/>
                  </a:moveTo>
                  <a:lnTo>
                    <a:pt x="0" y="17194"/>
                  </a:lnTo>
                  <a:lnTo>
                    <a:pt x="13064" y="22966"/>
                  </a:lnTo>
                  <a:lnTo>
                    <a:pt x="20661" y="5774"/>
                  </a:lnTo>
                  <a:lnTo>
                    <a:pt x="759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62"/>
            <p:cNvSpPr/>
            <p:nvPr/>
          </p:nvSpPr>
          <p:spPr>
            <a:xfrm>
              <a:off x="4100000" y="3205950"/>
              <a:ext cx="481300" cy="430000"/>
            </a:xfrm>
            <a:custGeom>
              <a:avLst/>
              <a:gdLst/>
              <a:ahLst/>
              <a:cxnLst/>
              <a:rect l="l" t="t" r="r" b="b"/>
              <a:pathLst>
                <a:path w="19252" h="17200" extrusionOk="0">
                  <a:moveTo>
                    <a:pt x="19251" y="1"/>
                  </a:moveTo>
                  <a:lnTo>
                    <a:pt x="19251" y="1"/>
                  </a:lnTo>
                  <a:cubicBezTo>
                    <a:pt x="19250" y="5"/>
                    <a:pt x="13181" y="13154"/>
                    <a:pt x="10186" y="14386"/>
                  </a:cubicBezTo>
                  <a:cubicBezTo>
                    <a:pt x="9847" y="14525"/>
                    <a:pt x="9419" y="14586"/>
                    <a:pt x="8930" y="14586"/>
                  </a:cubicBezTo>
                  <a:cubicBezTo>
                    <a:pt x="6293" y="14586"/>
                    <a:pt x="1870" y="12821"/>
                    <a:pt x="1" y="12045"/>
                  </a:cubicBezTo>
                  <a:lnTo>
                    <a:pt x="1" y="12045"/>
                  </a:lnTo>
                  <a:lnTo>
                    <a:pt x="11666" y="17200"/>
                  </a:lnTo>
                  <a:lnTo>
                    <a:pt x="19251" y="1"/>
                  </a:lnTo>
                  <a:close/>
                </a:path>
              </a:pathLst>
            </a:custGeom>
            <a:solidFill>
              <a:schemeClr val="lt1">
                <a:alpha val="111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62"/>
            <p:cNvSpPr/>
            <p:nvPr/>
          </p:nvSpPr>
          <p:spPr>
            <a:xfrm>
              <a:off x="4255975" y="3138275"/>
              <a:ext cx="266475" cy="121500"/>
            </a:xfrm>
            <a:custGeom>
              <a:avLst/>
              <a:gdLst/>
              <a:ahLst/>
              <a:cxnLst/>
              <a:rect l="l" t="t" r="r" b="b"/>
              <a:pathLst>
                <a:path w="10659" h="4860" extrusionOk="0">
                  <a:moveTo>
                    <a:pt x="168" y="0"/>
                  </a:moveTo>
                  <a:cubicBezTo>
                    <a:pt x="111" y="0"/>
                    <a:pt x="57" y="33"/>
                    <a:pt x="34" y="89"/>
                  </a:cubicBezTo>
                  <a:cubicBezTo>
                    <a:pt x="1" y="166"/>
                    <a:pt x="34" y="254"/>
                    <a:pt x="109" y="287"/>
                  </a:cubicBezTo>
                  <a:lnTo>
                    <a:pt x="10429" y="4848"/>
                  </a:lnTo>
                  <a:lnTo>
                    <a:pt x="10430" y="4848"/>
                  </a:lnTo>
                  <a:cubicBezTo>
                    <a:pt x="10449" y="4856"/>
                    <a:pt x="10469" y="4860"/>
                    <a:pt x="10488" y="4860"/>
                  </a:cubicBezTo>
                  <a:cubicBezTo>
                    <a:pt x="10545" y="4860"/>
                    <a:pt x="10600" y="4826"/>
                    <a:pt x="10625" y="4770"/>
                  </a:cubicBezTo>
                  <a:cubicBezTo>
                    <a:pt x="10659" y="4694"/>
                    <a:pt x="10624" y="4608"/>
                    <a:pt x="10550" y="4573"/>
                  </a:cubicBezTo>
                  <a:lnTo>
                    <a:pt x="231" y="14"/>
                  </a:lnTo>
                  <a:cubicBezTo>
                    <a:pt x="210" y="5"/>
                    <a:pt x="189" y="0"/>
                    <a:pt x="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62"/>
            <p:cNvSpPr/>
            <p:nvPr/>
          </p:nvSpPr>
          <p:spPr>
            <a:xfrm>
              <a:off x="4237225" y="3181075"/>
              <a:ext cx="266275" cy="121450"/>
            </a:xfrm>
            <a:custGeom>
              <a:avLst/>
              <a:gdLst/>
              <a:ahLst/>
              <a:cxnLst/>
              <a:rect l="l" t="t" r="r" b="b"/>
              <a:pathLst>
                <a:path w="10651" h="4858" extrusionOk="0">
                  <a:moveTo>
                    <a:pt x="170" y="1"/>
                  </a:moveTo>
                  <a:cubicBezTo>
                    <a:pt x="112" y="1"/>
                    <a:pt x="56" y="34"/>
                    <a:pt x="32" y="91"/>
                  </a:cubicBezTo>
                  <a:cubicBezTo>
                    <a:pt x="0" y="164"/>
                    <a:pt x="32" y="251"/>
                    <a:pt x="104" y="286"/>
                  </a:cubicBezTo>
                  <a:lnTo>
                    <a:pt x="10424" y="4846"/>
                  </a:lnTo>
                  <a:lnTo>
                    <a:pt x="10425" y="4846"/>
                  </a:lnTo>
                  <a:cubicBezTo>
                    <a:pt x="10443" y="4854"/>
                    <a:pt x="10462" y="4857"/>
                    <a:pt x="10480" y="4857"/>
                  </a:cubicBezTo>
                  <a:cubicBezTo>
                    <a:pt x="10538" y="4857"/>
                    <a:pt x="10593" y="4823"/>
                    <a:pt x="10618" y="4767"/>
                  </a:cubicBezTo>
                  <a:cubicBezTo>
                    <a:pt x="10651" y="4693"/>
                    <a:pt x="10618" y="4606"/>
                    <a:pt x="10545" y="4572"/>
                  </a:cubicBezTo>
                  <a:lnTo>
                    <a:pt x="226" y="11"/>
                  </a:lnTo>
                  <a:lnTo>
                    <a:pt x="224" y="11"/>
                  </a:lnTo>
                  <a:cubicBezTo>
                    <a:pt x="206" y="4"/>
                    <a:pt x="18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62"/>
            <p:cNvSpPr/>
            <p:nvPr/>
          </p:nvSpPr>
          <p:spPr>
            <a:xfrm>
              <a:off x="4218200" y="3223800"/>
              <a:ext cx="266500" cy="121550"/>
            </a:xfrm>
            <a:custGeom>
              <a:avLst/>
              <a:gdLst/>
              <a:ahLst/>
              <a:cxnLst/>
              <a:rect l="l" t="t" r="r" b="b"/>
              <a:pathLst>
                <a:path w="10660" h="4862" extrusionOk="0">
                  <a:moveTo>
                    <a:pt x="170" y="1"/>
                  </a:moveTo>
                  <a:cubicBezTo>
                    <a:pt x="114" y="1"/>
                    <a:pt x="58" y="36"/>
                    <a:pt x="34" y="92"/>
                  </a:cubicBezTo>
                  <a:cubicBezTo>
                    <a:pt x="1" y="167"/>
                    <a:pt x="34" y="256"/>
                    <a:pt x="111" y="289"/>
                  </a:cubicBezTo>
                  <a:lnTo>
                    <a:pt x="10430" y="4849"/>
                  </a:lnTo>
                  <a:cubicBezTo>
                    <a:pt x="10450" y="4858"/>
                    <a:pt x="10470" y="4862"/>
                    <a:pt x="10491" y="4862"/>
                  </a:cubicBezTo>
                  <a:cubicBezTo>
                    <a:pt x="10548" y="4862"/>
                    <a:pt x="10603" y="4828"/>
                    <a:pt x="10627" y="4773"/>
                  </a:cubicBezTo>
                  <a:cubicBezTo>
                    <a:pt x="10660" y="4696"/>
                    <a:pt x="10625" y="4608"/>
                    <a:pt x="10550" y="4576"/>
                  </a:cubicBezTo>
                  <a:lnTo>
                    <a:pt x="231" y="16"/>
                  </a:lnTo>
                  <a:cubicBezTo>
                    <a:pt x="211" y="5"/>
                    <a:pt x="191"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62"/>
            <p:cNvSpPr/>
            <p:nvPr/>
          </p:nvSpPr>
          <p:spPr>
            <a:xfrm>
              <a:off x="4199300" y="3266625"/>
              <a:ext cx="266575" cy="121500"/>
            </a:xfrm>
            <a:custGeom>
              <a:avLst/>
              <a:gdLst/>
              <a:ahLst/>
              <a:cxnLst/>
              <a:rect l="l" t="t" r="r" b="b"/>
              <a:pathLst>
                <a:path w="10663" h="4860" extrusionOk="0">
                  <a:moveTo>
                    <a:pt x="171" y="0"/>
                  </a:moveTo>
                  <a:cubicBezTo>
                    <a:pt x="113" y="0"/>
                    <a:pt x="58" y="34"/>
                    <a:pt x="34" y="91"/>
                  </a:cubicBezTo>
                  <a:cubicBezTo>
                    <a:pt x="0" y="166"/>
                    <a:pt x="35" y="255"/>
                    <a:pt x="112" y="288"/>
                  </a:cubicBezTo>
                  <a:lnTo>
                    <a:pt x="10431" y="4848"/>
                  </a:lnTo>
                  <a:lnTo>
                    <a:pt x="10433" y="4848"/>
                  </a:lnTo>
                  <a:cubicBezTo>
                    <a:pt x="10452" y="4856"/>
                    <a:pt x="10471" y="4860"/>
                    <a:pt x="10491" y="4860"/>
                  </a:cubicBezTo>
                  <a:cubicBezTo>
                    <a:pt x="10549" y="4860"/>
                    <a:pt x="10605" y="4826"/>
                    <a:pt x="10629" y="4770"/>
                  </a:cubicBezTo>
                  <a:cubicBezTo>
                    <a:pt x="10663" y="4695"/>
                    <a:pt x="10628" y="4607"/>
                    <a:pt x="10553" y="4573"/>
                  </a:cubicBezTo>
                  <a:lnTo>
                    <a:pt x="232" y="13"/>
                  </a:lnTo>
                  <a:lnTo>
                    <a:pt x="230" y="13"/>
                  </a:lnTo>
                  <a:cubicBezTo>
                    <a:pt x="211" y="4"/>
                    <a:pt x="191" y="0"/>
                    <a:pt x="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8" name="Google Shape;1058;p62"/>
            <p:cNvSpPr/>
            <p:nvPr/>
          </p:nvSpPr>
          <p:spPr>
            <a:xfrm>
              <a:off x="4180575" y="3309475"/>
              <a:ext cx="266425" cy="121450"/>
            </a:xfrm>
            <a:custGeom>
              <a:avLst/>
              <a:gdLst/>
              <a:ahLst/>
              <a:cxnLst/>
              <a:rect l="l" t="t" r="r" b="b"/>
              <a:pathLst>
                <a:path w="10657" h="4858" extrusionOk="0">
                  <a:moveTo>
                    <a:pt x="171" y="0"/>
                  </a:moveTo>
                  <a:cubicBezTo>
                    <a:pt x="113" y="0"/>
                    <a:pt x="58" y="35"/>
                    <a:pt x="34" y="91"/>
                  </a:cubicBezTo>
                  <a:cubicBezTo>
                    <a:pt x="1" y="164"/>
                    <a:pt x="34" y="251"/>
                    <a:pt x="106" y="286"/>
                  </a:cubicBezTo>
                  <a:lnTo>
                    <a:pt x="10426" y="4845"/>
                  </a:lnTo>
                  <a:lnTo>
                    <a:pt x="10427" y="4845"/>
                  </a:lnTo>
                  <a:cubicBezTo>
                    <a:pt x="10446" y="4853"/>
                    <a:pt x="10467" y="4857"/>
                    <a:pt x="10487" y="4857"/>
                  </a:cubicBezTo>
                  <a:cubicBezTo>
                    <a:pt x="10544" y="4857"/>
                    <a:pt x="10599" y="4824"/>
                    <a:pt x="10624" y="4768"/>
                  </a:cubicBezTo>
                  <a:cubicBezTo>
                    <a:pt x="10657" y="4693"/>
                    <a:pt x="10622" y="4605"/>
                    <a:pt x="10547" y="4571"/>
                  </a:cubicBezTo>
                  <a:lnTo>
                    <a:pt x="228" y="11"/>
                  </a:lnTo>
                  <a:lnTo>
                    <a:pt x="226" y="11"/>
                  </a:lnTo>
                  <a:cubicBezTo>
                    <a:pt x="208" y="4"/>
                    <a:pt x="189" y="0"/>
                    <a:pt x="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62"/>
            <p:cNvSpPr/>
            <p:nvPr/>
          </p:nvSpPr>
          <p:spPr>
            <a:xfrm>
              <a:off x="4161600" y="3352225"/>
              <a:ext cx="266550" cy="121500"/>
            </a:xfrm>
            <a:custGeom>
              <a:avLst/>
              <a:gdLst/>
              <a:ahLst/>
              <a:cxnLst/>
              <a:rect l="l" t="t" r="r" b="b"/>
              <a:pathLst>
                <a:path w="10662" h="4860" extrusionOk="0">
                  <a:moveTo>
                    <a:pt x="170" y="0"/>
                  </a:moveTo>
                  <a:cubicBezTo>
                    <a:pt x="112" y="0"/>
                    <a:pt x="57" y="34"/>
                    <a:pt x="34" y="90"/>
                  </a:cubicBezTo>
                  <a:cubicBezTo>
                    <a:pt x="0" y="166"/>
                    <a:pt x="35" y="254"/>
                    <a:pt x="110" y="286"/>
                  </a:cubicBezTo>
                  <a:lnTo>
                    <a:pt x="10430" y="4847"/>
                  </a:lnTo>
                  <a:lnTo>
                    <a:pt x="10431" y="4847"/>
                  </a:lnTo>
                  <a:cubicBezTo>
                    <a:pt x="10451" y="4855"/>
                    <a:pt x="10472" y="4859"/>
                    <a:pt x="10492" y="4859"/>
                  </a:cubicBezTo>
                  <a:cubicBezTo>
                    <a:pt x="10550" y="4859"/>
                    <a:pt x="10604" y="4826"/>
                    <a:pt x="10628" y="4770"/>
                  </a:cubicBezTo>
                  <a:cubicBezTo>
                    <a:pt x="10661" y="4693"/>
                    <a:pt x="10626" y="4605"/>
                    <a:pt x="10551" y="4573"/>
                  </a:cubicBezTo>
                  <a:lnTo>
                    <a:pt x="232" y="13"/>
                  </a:lnTo>
                  <a:lnTo>
                    <a:pt x="230" y="13"/>
                  </a:lnTo>
                  <a:cubicBezTo>
                    <a:pt x="211" y="4"/>
                    <a:pt x="190" y="0"/>
                    <a:pt x="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62"/>
            <p:cNvSpPr/>
            <p:nvPr/>
          </p:nvSpPr>
          <p:spPr>
            <a:xfrm>
              <a:off x="4142725" y="3395000"/>
              <a:ext cx="266400" cy="121450"/>
            </a:xfrm>
            <a:custGeom>
              <a:avLst/>
              <a:gdLst/>
              <a:ahLst/>
              <a:cxnLst/>
              <a:rect l="l" t="t" r="r" b="b"/>
              <a:pathLst>
                <a:path w="10656" h="4858" extrusionOk="0">
                  <a:moveTo>
                    <a:pt x="170" y="0"/>
                  </a:moveTo>
                  <a:cubicBezTo>
                    <a:pt x="112" y="0"/>
                    <a:pt x="57" y="34"/>
                    <a:pt x="34" y="91"/>
                  </a:cubicBezTo>
                  <a:cubicBezTo>
                    <a:pt x="1" y="166"/>
                    <a:pt x="35" y="254"/>
                    <a:pt x="111" y="287"/>
                  </a:cubicBezTo>
                  <a:lnTo>
                    <a:pt x="10430" y="4848"/>
                  </a:lnTo>
                  <a:lnTo>
                    <a:pt x="10431" y="4848"/>
                  </a:lnTo>
                  <a:cubicBezTo>
                    <a:pt x="10449" y="4854"/>
                    <a:pt x="10468" y="4858"/>
                    <a:pt x="10486" y="4858"/>
                  </a:cubicBezTo>
                  <a:cubicBezTo>
                    <a:pt x="10544" y="4858"/>
                    <a:pt x="10598" y="4824"/>
                    <a:pt x="10624" y="4768"/>
                  </a:cubicBezTo>
                  <a:cubicBezTo>
                    <a:pt x="10656" y="4694"/>
                    <a:pt x="10624" y="4608"/>
                    <a:pt x="10550" y="4573"/>
                  </a:cubicBezTo>
                  <a:lnTo>
                    <a:pt x="232" y="14"/>
                  </a:lnTo>
                  <a:cubicBezTo>
                    <a:pt x="212" y="5"/>
                    <a:pt x="191" y="0"/>
                    <a:pt x="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62"/>
            <p:cNvSpPr/>
            <p:nvPr/>
          </p:nvSpPr>
          <p:spPr>
            <a:xfrm>
              <a:off x="4123900" y="3437850"/>
              <a:ext cx="266475" cy="121475"/>
            </a:xfrm>
            <a:custGeom>
              <a:avLst/>
              <a:gdLst/>
              <a:ahLst/>
              <a:cxnLst/>
              <a:rect l="l" t="t" r="r" b="b"/>
              <a:pathLst>
                <a:path w="10659" h="4859" extrusionOk="0">
                  <a:moveTo>
                    <a:pt x="170" y="0"/>
                  </a:moveTo>
                  <a:cubicBezTo>
                    <a:pt x="112" y="0"/>
                    <a:pt x="57" y="34"/>
                    <a:pt x="34" y="90"/>
                  </a:cubicBezTo>
                  <a:cubicBezTo>
                    <a:pt x="0" y="164"/>
                    <a:pt x="34" y="252"/>
                    <a:pt x="109" y="285"/>
                  </a:cubicBezTo>
                  <a:lnTo>
                    <a:pt x="10428" y="4846"/>
                  </a:lnTo>
                  <a:lnTo>
                    <a:pt x="10430" y="4846"/>
                  </a:lnTo>
                  <a:cubicBezTo>
                    <a:pt x="10449" y="4854"/>
                    <a:pt x="10469" y="4858"/>
                    <a:pt x="10489" y="4858"/>
                  </a:cubicBezTo>
                  <a:cubicBezTo>
                    <a:pt x="10547" y="4858"/>
                    <a:pt x="10602" y="4824"/>
                    <a:pt x="10626" y="4767"/>
                  </a:cubicBezTo>
                  <a:cubicBezTo>
                    <a:pt x="10658" y="4692"/>
                    <a:pt x="10625" y="4604"/>
                    <a:pt x="10548" y="4571"/>
                  </a:cubicBezTo>
                  <a:lnTo>
                    <a:pt x="229" y="12"/>
                  </a:lnTo>
                  <a:cubicBezTo>
                    <a:pt x="209" y="4"/>
                    <a:pt x="190" y="0"/>
                    <a:pt x="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2" name="Google Shape;1062;p62"/>
          <p:cNvGrpSpPr/>
          <p:nvPr/>
        </p:nvGrpSpPr>
        <p:grpSpPr>
          <a:xfrm>
            <a:off x="8821222" y="1697220"/>
            <a:ext cx="214651" cy="283863"/>
            <a:chOff x="3275661" y="2407037"/>
            <a:chExt cx="363939" cy="481288"/>
          </a:xfrm>
        </p:grpSpPr>
        <p:sp>
          <p:nvSpPr>
            <p:cNvPr id="1063" name="Google Shape;1063;p62"/>
            <p:cNvSpPr/>
            <p:nvPr/>
          </p:nvSpPr>
          <p:spPr>
            <a:xfrm rot="-213312">
              <a:off x="3282918" y="2415287"/>
              <a:ext cx="273601" cy="242755"/>
            </a:xfrm>
            <a:custGeom>
              <a:avLst/>
              <a:gdLst/>
              <a:ahLst/>
              <a:cxnLst/>
              <a:rect l="l" t="t" r="r" b="b"/>
              <a:pathLst>
                <a:path w="14378" h="12910" extrusionOk="0">
                  <a:moveTo>
                    <a:pt x="13677" y="1"/>
                  </a:moveTo>
                  <a:cubicBezTo>
                    <a:pt x="13610" y="1"/>
                    <a:pt x="13510" y="34"/>
                    <a:pt x="13410" y="67"/>
                  </a:cubicBezTo>
                  <a:cubicBezTo>
                    <a:pt x="13343" y="101"/>
                    <a:pt x="13243" y="201"/>
                    <a:pt x="13176" y="267"/>
                  </a:cubicBezTo>
                  <a:cubicBezTo>
                    <a:pt x="12176" y="1168"/>
                    <a:pt x="11108" y="2002"/>
                    <a:pt x="10107" y="2869"/>
                  </a:cubicBezTo>
                  <a:cubicBezTo>
                    <a:pt x="9941" y="3036"/>
                    <a:pt x="9740" y="3203"/>
                    <a:pt x="9574" y="3370"/>
                  </a:cubicBezTo>
                  <a:cubicBezTo>
                    <a:pt x="8840" y="4170"/>
                    <a:pt x="8039" y="4837"/>
                    <a:pt x="7172" y="5505"/>
                  </a:cubicBezTo>
                  <a:cubicBezTo>
                    <a:pt x="6905" y="5671"/>
                    <a:pt x="6672" y="5872"/>
                    <a:pt x="6438" y="6072"/>
                  </a:cubicBezTo>
                  <a:cubicBezTo>
                    <a:pt x="5337" y="7239"/>
                    <a:pt x="4103" y="8340"/>
                    <a:pt x="2869" y="9374"/>
                  </a:cubicBezTo>
                  <a:cubicBezTo>
                    <a:pt x="2268" y="9874"/>
                    <a:pt x="1735" y="10408"/>
                    <a:pt x="1268" y="10942"/>
                  </a:cubicBezTo>
                  <a:cubicBezTo>
                    <a:pt x="934" y="11342"/>
                    <a:pt x="601" y="11709"/>
                    <a:pt x="267" y="12143"/>
                  </a:cubicBezTo>
                  <a:cubicBezTo>
                    <a:pt x="200" y="12209"/>
                    <a:pt x="100" y="12343"/>
                    <a:pt x="67" y="12476"/>
                  </a:cubicBezTo>
                  <a:cubicBezTo>
                    <a:pt x="0" y="12676"/>
                    <a:pt x="200" y="12910"/>
                    <a:pt x="434" y="12877"/>
                  </a:cubicBezTo>
                  <a:cubicBezTo>
                    <a:pt x="534" y="12877"/>
                    <a:pt x="567" y="12843"/>
                    <a:pt x="667" y="12843"/>
                  </a:cubicBezTo>
                  <a:cubicBezTo>
                    <a:pt x="1168" y="12576"/>
                    <a:pt x="1668" y="12343"/>
                    <a:pt x="2068" y="11976"/>
                  </a:cubicBezTo>
                  <a:cubicBezTo>
                    <a:pt x="3102" y="11042"/>
                    <a:pt x="4203" y="10141"/>
                    <a:pt x="5237" y="9207"/>
                  </a:cubicBezTo>
                  <a:lnTo>
                    <a:pt x="6872" y="7706"/>
                  </a:lnTo>
                  <a:cubicBezTo>
                    <a:pt x="7405" y="7172"/>
                    <a:pt x="7939" y="6672"/>
                    <a:pt x="8573" y="6205"/>
                  </a:cubicBezTo>
                  <a:cubicBezTo>
                    <a:pt x="9173" y="5805"/>
                    <a:pt x="9707" y="5304"/>
                    <a:pt x="10241" y="4737"/>
                  </a:cubicBezTo>
                  <a:cubicBezTo>
                    <a:pt x="11008" y="3970"/>
                    <a:pt x="11875" y="3236"/>
                    <a:pt x="12743" y="2536"/>
                  </a:cubicBezTo>
                  <a:cubicBezTo>
                    <a:pt x="13243" y="2135"/>
                    <a:pt x="13710" y="1668"/>
                    <a:pt x="14110" y="1201"/>
                  </a:cubicBezTo>
                  <a:cubicBezTo>
                    <a:pt x="14210" y="1068"/>
                    <a:pt x="14344" y="968"/>
                    <a:pt x="14377" y="835"/>
                  </a:cubicBezTo>
                  <a:cubicBezTo>
                    <a:pt x="14377" y="434"/>
                    <a:pt x="14144" y="34"/>
                    <a:pt x="13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62"/>
            <p:cNvSpPr/>
            <p:nvPr/>
          </p:nvSpPr>
          <p:spPr>
            <a:xfrm rot="958424">
              <a:off x="3356467" y="2624519"/>
              <a:ext cx="266878" cy="119276"/>
            </a:xfrm>
            <a:custGeom>
              <a:avLst/>
              <a:gdLst/>
              <a:ahLst/>
              <a:cxnLst/>
              <a:rect l="l" t="t" r="r" b="b"/>
              <a:pathLst>
                <a:path w="10675" h="4771" extrusionOk="0">
                  <a:moveTo>
                    <a:pt x="9674" y="0"/>
                  </a:moveTo>
                  <a:cubicBezTo>
                    <a:pt x="9507" y="67"/>
                    <a:pt x="9207" y="100"/>
                    <a:pt x="8973" y="167"/>
                  </a:cubicBezTo>
                  <a:cubicBezTo>
                    <a:pt x="6805" y="968"/>
                    <a:pt x="4637" y="1668"/>
                    <a:pt x="2535" y="2636"/>
                  </a:cubicBezTo>
                  <a:cubicBezTo>
                    <a:pt x="1835" y="2969"/>
                    <a:pt x="1134" y="3403"/>
                    <a:pt x="400" y="3770"/>
                  </a:cubicBezTo>
                  <a:cubicBezTo>
                    <a:pt x="334" y="3803"/>
                    <a:pt x="234" y="3836"/>
                    <a:pt x="200" y="3937"/>
                  </a:cubicBezTo>
                  <a:cubicBezTo>
                    <a:pt x="33" y="4103"/>
                    <a:pt x="0" y="4303"/>
                    <a:pt x="67" y="4470"/>
                  </a:cubicBezTo>
                  <a:cubicBezTo>
                    <a:pt x="167" y="4637"/>
                    <a:pt x="367" y="4770"/>
                    <a:pt x="567" y="4737"/>
                  </a:cubicBezTo>
                  <a:cubicBezTo>
                    <a:pt x="701" y="4737"/>
                    <a:pt x="767" y="4670"/>
                    <a:pt x="901" y="4637"/>
                  </a:cubicBezTo>
                  <a:cubicBezTo>
                    <a:pt x="1735" y="4337"/>
                    <a:pt x="2569" y="4003"/>
                    <a:pt x="3402" y="3736"/>
                  </a:cubicBezTo>
                  <a:cubicBezTo>
                    <a:pt x="4870" y="3169"/>
                    <a:pt x="6338" y="2602"/>
                    <a:pt x="7739" y="2069"/>
                  </a:cubicBezTo>
                  <a:cubicBezTo>
                    <a:pt x="8106" y="1935"/>
                    <a:pt x="8506" y="1768"/>
                    <a:pt x="8873" y="1635"/>
                  </a:cubicBezTo>
                  <a:cubicBezTo>
                    <a:pt x="9207" y="1501"/>
                    <a:pt x="9540" y="1401"/>
                    <a:pt x="9907" y="1401"/>
                  </a:cubicBezTo>
                  <a:cubicBezTo>
                    <a:pt x="10041" y="1401"/>
                    <a:pt x="10107" y="1335"/>
                    <a:pt x="10241" y="1301"/>
                  </a:cubicBezTo>
                  <a:cubicBezTo>
                    <a:pt x="10508" y="1235"/>
                    <a:pt x="10674" y="934"/>
                    <a:pt x="10674" y="668"/>
                  </a:cubicBezTo>
                  <a:cubicBezTo>
                    <a:pt x="10674" y="434"/>
                    <a:pt x="10441" y="167"/>
                    <a:pt x="10174" y="100"/>
                  </a:cubicBezTo>
                  <a:cubicBezTo>
                    <a:pt x="10074" y="0"/>
                    <a:pt x="9907" y="0"/>
                    <a:pt x="96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62"/>
            <p:cNvSpPr/>
            <p:nvPr/>
          </p:nvSpPr>
          <p:spPr>
            <a:xfrm>
              <a:off x="3340200" y="2778225"/>
              <a:ext cx="299400" cy="110100"/>
            </a:xfrm>
            <a:custGeom>
              <a:avLst/>
              <a:gdLst/>
              <a:ahLst/>
              <a:cxnLst/>
              <a:rect l="l" t="t" r="r" b="b"/>
              <a:pathLst>
                <a:path w="11976" h="4404" extrusionOk="0">
                  <a:moveTo>
                    <a:pt x="701" y="0"/>
                  </a:moveTo>
                  <a:cubicBezTo>
                    <a:pt x="401" y="0"/>
                    <a:pt x="201" y="34"/>
                    <a:pt x="67" y="267"/>
                  </a:cubicBezTo>
                  <a:cubicBezTo>
                    <a:pt x="0" y="434"/>
                    <a:pt x="0" y="634"/>
                    <a:pt x="134" y="768"/>
                  </a:cubicBezTo>
                  <a:cubicBezTo>
                    <a:pt x="201" y="868"/>
                    <a:pt x="334" y="968"/>
                    <a:pt x="401" y="1034"/>
                  </a:cubicBezTo>
                  <a:cubicBezTo>
                    <a:pt x="901" y="1235"/>
                    <a:pt x="1468" y="1435"/>
                    <a:pt x="1969" y="1602"/>
                  </a:cubicBezTo>
                  <a:cubicBezTo>
                    <a:pt x="2302" y="1735"/>
                    <a:pt x="2636" y="1802"/>
                    <a:pt x="3003" y="1868"/>
                  </a:cubicBezTo>
                  <a:cubicBezTo>
                    <a:pt x="4337" y="2135"/>
                    <a:pt x="5638" y="2569"/>
                    <a:pt x="6872" y="2969"/>
                  </a:cubicBezTo>
                  <a:cubicBezTo>
                    <a:pt x="7906" y="3336"/>
                    <a:pt x="9007" y="3603"/>
                    <a:pt x="10074" y="3903"/>
                  </a:cubicBezTo>
                  <a:cubicBezTo>
                    <a:pt x="10341" y="3970"/>
                    <a:pt x="10541" y="4037"/>
                    <a:pt x="10741" y="4170"/>
                  </a:cubicBezTo>
                  <a:cubicBezTo>
                    <a:pt x="11175" y="4404"/>
                    <a:pt x="11709" y="4103"/>
                    <a:pt x="11876" y="3670"/>
                  </a:cubicBezTo>
                  <a:cubicBezTo>
                    <a:pt x="11976" y="3369"/>
                    <a:pt x="11842" y="3036"/>
                    <a:pt x="11542" y="2869"/>
                  </a:cubicBezTo>
                  <a:lnTo>
                    <a:pt x="11175" y="2736"/>
                  </a:lnTo>
                  <a:cubicBezTo>
                    <a:pt x="9407" y="2369"/>
                    <a:pt x="7706" y="1768"/>
                    <a:pt x="6005" y="1235"/>
                  </a:cubicBezTo>
                  <a:cubicBezTo>
                    <a:pt x="4370" y="701"/>
                    <a:pt x="2702" y="334"/>
                    <a:pt x="1035" y="34"/>
                  </a:cubicBezTo>
                  <a:cubicBezTo>
                    <a:pt x="901" y="34"/>
                    <a:pt x="768" y="34"/>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6408971E-C2F3-D544-0F28-C3C5763A2AE1}"/>
              </a:ext>
            </a:extLst>
          </p:cNvPr>
          <p:cNvSpPr>
            <a:spLocks noGrp="1"/>
          </p:cNvSpPr>
          <p:nvPr>
            <p:ph type="title" idx="4294967295"/>
          </p:nvPr>
        </p:nvSpPr>
        <p:spPr>
          <a:xfrm>
            <a:off x="-77198" y="2634301"/>
            <a:ext cx="6618288" cy="771525"/>
          </a:xfrm>
        </p:spPr>
        <p:txBody>
          <a:bodyPr>
            <a:noAutofit/>
          </a:bodyPr>
          <a:lstStyle/>
          <a:p>
            <a:pPr algn="ctr"/>
            <a:r>
              <a:rPr lang="en-ZA" sz="4400" dirty="0">
                <a:solidFill>
                  <a:schemeClr val="bg1">
                    <a:lumMod val="25000"/>
                  </a:schemeClr>
                </a:solidFill>
                <a:latin typeface="Franklin Gothic Demi" panose="020B0703020102020204" pitchFamily="34" charset="0"/>
              </a:rPr>
              <a:t>Heritage Day</a:t>
            </a:r>
            <a:br>
              <a:rPr lang="en-ZA" sz="4400" dirty="0">
                <a:solidFill>
                  <a:schemeClr val="bg1">
                    <a:lumMod val="25000"/>
                  </a:schemeClr>
                </a:solidFill>
                <a:latin typeface="Franklin Gothic Demi" panose="020B0703020102020204" pitchFamily="34" charset="0"/>
              </a:rPr>
            </a:br>
            <a:r>
              <a:rPr lang="en-ZA" sz="4400" dirty="0">
                <a:solidFill>
                  <a:schemeClr val="bg1">
                    <a:lumMod val="25000"/>
                  </a:schemeClr>
                </a:solidFill>
                <a:latin typeface="Franklin Gothic Demi" panose="020B0703020102020204" pitchFamily="34" charset="0"/>
              </a:rPr>
              <a:t>24</a:t>
            </a:r>
            <a:r>
              <a:rPr lang="en-ZA" sz="4400" baseline="30000" dirty="0">
                <a:solidFill>
                  <a:schemeClr val="bg1">
                    <a:lumMod val="25000"/>
                  </a:schemeClr>
                </a:solidFill>
                <a:latin typeface="Franklin Gothic Demi" panose="020B0703020102020204" pitchFamily="34" charset="0"/>
              </a:rPr>
              <a:t>th</a:t>
            </a:r>
            <a:r>
              <a:rPr lang="en-ZA" sz="4400" dirty="0">
                <a:solidFill>
                  <a:schemeClr val="bg1">
                    <a:lumMod val="25000"/>
                  </a:schemeClr>
                </a:solidFill>
                <a:latin typeface="Franklin Gothic Demi" panose="020B0703020102020204" pitchFamily="34" charset="0"/>
              </a:rPr>
              <a:t> September </a:t>
            </a:r>
            <a:endParaRPr lang="en-ZA" sz="4400" dirty="0">
              <a:solidFill>
                <a:schemeClr val="bg1">
                  <a:lumMod val="25000"/>
                </a:scheme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0582" y="-18393"/>
            <a:ext cx="3901440" cy="2316480"/>
          </a:xfrm>
          <a:prstGeom prst="rect">
            <a:avLst/>
          </a:prstGeom>
        </p:spPr>
      </p:pic>
      <p:pic>
        <p:nvPicPr>
          <p:cNvPr id="12" name="Picture 11">
            <a:extLst>
              <a:ext uri="{FF2B5EF4-FFF2-40B4-BE49-F238E27FC236}">
                <a16:creationId xmlns:a16="http://schemas.microsoft.com/office/drawing/2014/main" id="{8C2F3374-C34D-0944-6D1F-7CF602FDA4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 y="-18393"/>
            <a:ext cx="1767840" cy="2462784"/>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95736"/>
            <a:ext cx="2306933" cy="1547764"/>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0582" y="2298087"/>
            <a:ext cx="3931920" cy="29504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1"/>
                                        </p:tgtEl>
                                        <p:attrNameLst>
                                          <p:attrName>style.visibility</p:attrName>
                                        </p:attrNameLst>
                                      </p:cBhvr>
                                      <p:to>
                                        <p:strVal val="visible"/>
                                      </p:to>
                                    </p:set>
                                    <p:animEffect transition="in" filter="fade">
                                      <p:cBhvr>
                                        <p:cTn id="7" dur="1000"/>
                                        <p:tgtEl>
                                          <p:spTgt spid="1051"/>
                                        </p:tgtEl>
                                      </p:cBhvr>
                                    </p:animEffect>
                                  </p:childTnLst>
                                </p:cTn>
                              </p:par>
                              <p:par>
                                <p:cTn id="8" presetID="10" presetClass="entr" presetSubtype="0" fill="hold" nodeType="withEffect">
                                  <p:stCondLst>
                                    <p:cond delay="0"/>
                                  </p:stCondLst>
                                  <p:childTnLst>
                                    <p:set>
                                      <p:cBhvr>
                                        <p:cTn id="9" dur="1" fill="hold">
                                          <p:stCondLst>
                                            <p:cond delay="0"/>
                                          </p:stCondLst>
                                        </p:cTn>
                                        <p:tgtEl>
                                          <p:spTgt spid="1062"/>
                                        </p:tgtEl>
                                        <p:attrNameLst>
                                          <p:attrName>style.visibility</p:attrName>
                                        </p:attrNameLst>
                                      </p:cBhvr>
                                      <p:to>
                                        <p:strVal val="visible"/>
                                      </p:to>
                                    </p:set>
                                    <p:animEffect transition="in" filter="fade">
                                      <p:cBhvr>
                                        <p:cTn id="10" dur="1000"/>
                                        <p:tgtEl>
                                          <p:spTgt spid="1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3" name="Title 2">
            <a:extLst>
              <a:ext uri="{FF2B5EF4-FFF2-40B4-BE49-F238E27FC236}">
                <a16:creationId xmlns:a16="http://schemas.microsoft.com/office/drawing/2014/main" id="{E21CCEC1-CE6B-EAD7-0DF1-E7A4192D66C8}"/>
              </a:ext>
            </a:extLst>
          </p:cNvPr>
          <p:cNvSpPr>
            <a:spLocks noGrp="1"/>
          </p:cNvSpPr>
          <p:nvPr>
            <p:ph type="title"/>
          </p:nvPr>
        </p:nvSpPr>
        <p:spPr>
          <a:xfrm>
            <a:off x="376518" y="2253023"/>
            <a:ext cx="7853082" cy="2186774"/>
          </a:xfrm>
        </p:spPr>
        <p:txBody>
          <a:bodyPr>
            <a:normAutofit fontScale="90000"/>
          </a:bodyPr>
          <a:lstStyle/>
          <a:p>
            <a:r>
              <a:rPr lang="en-ZA" sz="3200" dirty="0">
                <a:solidFill>
                  <a:schemeClr val="tx1"/>
                </a:solidFill>
                <a:latin typeface="Franklin Gothic Demi" panose="020B0703020102020204" pitchFamily="34" charset="0"/>
              </a:rPr>
              <a:t/>
            </a:r>
            <a:br>
              <a:rPr lang="en-ZA" sz="3200" dirty="0">
                <a:solidFill>
                  <a:schemeClr val="tx1"/>
                </a:solidFill>
                <a:latin typeface="Franklin Gothic Demi" panose="020B0703020102020204" pitchFamily="34" charset="0"/>
              </a:rPr>
            </a:br>
            <a:r>
              <a:rPr lang="en-ZA" sz="2200" b="0" dirty="0">
                <a:solidFill>
                  <a:schemeClr val="tx1"/>
                </a:solidFill>
                <a:latin typeface="Franklin Gothic Demi" panose="020B0703020102020204" pitchFamily="34" charset="0"/>
              </a:rPr>
              <a:t/>
            </a:r>
            <a:br>
              <a:rPr lang="en-ZA" sz="2200" b="0" dirty="0">
                <a:solidFill>
                  <a:schemeClr val="tx1"/>
                </a:solidFill>
                <a:latin typeface="Franklin Gothic Demi" panose="020B0703020102020204" pitchFamily="34" charset="0"/>
              </a:rPr>
            </a:br>
            <a:r>
              <a:rPr lang="en-ZA" sz="2200" b="0" dirty="0">
                <a:solidFill>
                  <a:schemeClr val="tx1"/>
                </a:solidFill>
                <a:latin typeface="Franklin Gothic Demi" panose="020B0703020102020204" pitchFamily="34" charset="0"/>
              </a:rPr>
              <a:t/>
            </a:r>
            <a:br>
              <a:rPr lang="en-ZA" sz="2200" b="0" dirty="0">
                <a:solidFill>
                  <a:schemeClr val="tx1"/>
                </a:solidFill>
                <a:latin typeface="Franklin Gothic Demi" panose="020B0703020102020204" pitchFamily="34" charset="0"/>
              </a:rPr>
            </a:br>
            <a:r>
              <a:rPr lang="en-ZA" sz="2200" b="0" dirty="0">
                <a:solidFill>
                  <a:schemeClr val="tx1"/>
                </a:solidFill>
                <a:latin typeface="Franklin Gothic Demi" panose="020B0703020102020204" pitchFamily="34" charset="0"/>
              </a:rPr>
              <a:t/>
            </a:r>
            <a:br>
              <a:rPr lang="en-ZA" sz="2200" b="0" dirty="0">
                <a:solidFill>
                  <a:schemeClr val="tx1"/>
                </a:solidFill>
                <a:latin typeface="Franklin Gothic Demi" panose="020B0703020102020204" pitchFamily="34" charset="0"/>
              </a:rPr>
            </a:br>
            <a:r>
              <a:rPr lang="en-ZA" sz="2700" b="0" dirty="0">
                <a:solidFill>
                  <a:schemeClr val="tx1"/>
                </a:solidFill>
                <a:effectLst/>
                <a:latin typeface="Franklin Gothic Demi" panose="020B0703020102020204" pitchFamily="34" charset="0"/>
                <a:ea typeface="Times New Roman" panose="02020603050405020304" pitchFamily="18" charset="0"/>
                <a:cs typeface="Arial" panose="020B0604020202020204" pitchFamily="34" charset="0"/>
              </a:rPr>
              <a:t/>
            </a:r>
            <a:br>
              <a:rPr lang="en-ZA" sz="2700" b="0" dirty="0">
                <a:solidFill>
                  <a:schemeClr val="tx1"/>
                </a:solidFill>
                <a:effectLst/>
                <a:latin typeface="Franklin Gothic Demi" panose="020B0703020102020204" pitchFamily="34" charset="0"/>
                <a:ea typeface="Times New Roman" panose="02020603050405020304" pitchFamily="18" charset="0"/>
                <a:cs typeface="Arial" panose="020B0604020202020204" pitchFamily="34" charset="0"/>
              </a:rPr>
            </a:br>
            <a:r>
              <a:rPr lang="en-ZA"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lang="en-ZA"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lang="en-ZA" dirty="0">
              <a:solidFill>
                <a:schemeClr val="tx1"/>
              </a:solidFill>
            </a:endParaRPr>
          </a:p>
        </p:txBody>
      </p:sp>
      <p:sp>
        <p:nvSpPr>
          <p:cNvPr id="7" name="Title 2">
            <a:extLst>
              <a:ext uri="{FF2B5EF4-FFF2-40B4-BE49-F238E27FC236}">
                <a16:creationId xmlns:a16="http://schemas.microsoft.com/office/drawing/2014/main" id="{4DFF38B5-555C-AC1F-23B9-A3A75C1B94E8}"/>
              </a:ext>
            </a:extLst>
          </p:cNvPr>
          <p:cNvSpPr txBox="1">
            <a:spLocks/>
          </p:cNvSpPr>
          <p:nvPr/>
        </p:nvSpPr>
        <p:spPr>
          <a:xfrm>
            <a:off x="2108351" y="2890477"/>
            <a:ext cx="5224182" cy="772671"/>
          </a:xfrm>
          <a:prstGeom prst="rect">
            <a:avLst/>
          </a:prstGeom>
          <a:noFill/>
          <a:ln>
            <a:noFill/>
          </a:ln>
          <a:effectLst>
            <a:outerShdw dist="28575" dir="1920000" algn="bl" rotWithShape="0">
              <a:schemeClr val="accent1"/>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2500"/>
              <a:buFont typeface="Josefin Sans"/>
              <a:buNone/>
              <a:defRPr sz="2500" b="1" i="0" u="none" strike="noStrike" cap="none">
                <a:solidFill>
                  <a:schemeClr val="lt2"/>
                </a:solidFill>
                <a:latin typeface="Josefin Sans"/>
                <a:ea typeface="Josefin Sans"/>
                <a:cs typeface="Josefin Sans"/>
                <a:sym typeface="Josefin Sans"/>
              </a:defRPr>
            </a:lvl1pPr>
            <a:lvl2pPr marR="0" lvl="1"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algn="ctr"/>
            <a:r>
              <a:rPr lang="en-ZA" sz="4400" dirty="0">
                <a:solidFill>
                  <a:schemeClr val="bg1">
                    <a:lumMod val="25000"/>
                  </a:schemeClr>
                </a:solidFill>
                <a:latin typeface="Franklin Gothic Demi" panose="020B0703020102020204" pitchFamily="34" charset="0"/>
              </a:rPr>
              <a:t>Reconciliation Day</a:t>
            </a:r>
          </a:p>
          <a:p>
            <a:pPr algn="ctr"/>
            <a:r>
              <a:rPr lang="en-ZA" sz="4400" dirty="0">
                <a:solidFill>
                  <a:schemeClr val="bg1">
                    <a:lumMod val="25000"/>
                  </a:schemeClr>
                </a:solidFill>
                <a:latin typeface="Franklin Gothic Demi" panose="020B0703020102020204" pitchFamily="34" charset="0"/>
              </a:rPr>
              <a:t>16</a:t>
            </a:r>
            <a:r>
              <a:rPr lang="en-ZA" sz="4400" baseline="30000" dirty="0">
                <a:solidFill>
                  <a:schemeClr val="bg1">
                    <a:lumMod val="25000"/>
                  </a:schemeClr>
                </a:solidFill>
                <a:latin typeface="Franklin Gothic Demi" panose="020B0703020102020204" pitchFamily="34" charset="0"/>
              </a:rPr>
              <a:t>th</a:t>
            </a:r>
            <a:r>
              <a:rPr lang="en-ZA" sz="4400" dirty="0">
                <a:solidFill>
                  <a:schemeClr val="bg1">
                    <a:lumMod val="25000"/>
                  </a:schemeClr>
                </a:solidFill>
                <a:latin typeface="Franklin Gothic Demi" panose="020B0703020102020204" pitchFamily="34" charset="0"/>
              </a:rPr>
              <a:t> December</a:t>
            </a:r>
            <a:endParaRPr lang="en-ZA" sz="4400" dirty="0">
              <a:solidFill>
                <a:schemeClr val="bg1">
                  <a:lumMod val="25000"/>
                </a:schemeClr>
              </a:solidFill>
            </a:endParaRPr>
          </a:p>
        </p:txBody>
      </p:sp>
      <p:pic>
        <p:nvPicPr>
          <p:cNvPr id="2" name="Picture 1">
            <a:extLst>
              <a:ext uri="{FF2B5EF4-FFF2-40B4-BE49-F238E27FC236}">
                <a16:creationId xmlns:a16="http://schemas.microsoft.com/office/drawing/2014/main" id="{E09DBB6A-F5F6-FF80-EA13-02F46E12E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ecorated&#10;&#10;Description automatically generated">
            <a:extLst>
              <a:ext uri="{FF2B5EF4-FFF2-40B4-BE49-F238E27FC236}">
                <a16:creationId xmlns:a16="http://schemas.microsoft.com/office/drawing/2014/main" id="{29D49993-FDA6-EBEA-46E5-6C0B2605998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99700" y="0"/>
            <a:ext cx="2744600" cy="2326086"/>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3" name="Title 2">
            <a:extLst>
              <a:ext uri="{FF2B5EF4-FFF2-40B4-BE49-F238E27FC236}">
                <a16:creationId xmlns:a16="http://schemas.microsoft.com/office/drawing/2014/main" id="{4F0F3340-2CC6-048F-C75F-48CBADF2147B}"/>
              </a:ext>
            </a:extLst>
          </p:cNvPr>
          <p:cNvSpPr>
            <a:spLocks noGrp="1"/>
          </p:cNvSpPr>
          <p:nvPr>
            <p:ph type="title"/>
          </p:nvPr>
        </p:nvSpPr>
        <p:spPr>
          <a:xfrm>
            <a:off x="100209" y="1648105"/>
            <a:ext cx="5550000" cy="667679"/>
          </a:xfrm>
        </p:spPr>
        <p:txBody>
          <a:bodyPr>
            <a:noAutofit/>
          </a:bodyPr>
          <a:lstStyle/>
          <a:p>
            <a:r>
              <a:rPr lang="en-ZA" sz="4400" dirty="0">
                <a:solidFill>
                  <a:schemeClr val="bg1">
                    <a:lumMod val="25000"/>
                  </a:schemeClr>
                </a:solidFill>
                <a:latin typeface="Franklin Gothic Demi" panose="020B0703020102020204" pitchFamily="34" charset="0"/>
              </a:rPr>
              <a:t>Youth Day</a:t>
            </a:r>
            <a:br>
              <a:rPr lang="en-ZA" sz="4400" dirty="0">
                <a:solidFill>
                  <a:schemeClr val="bg1">
                    <a:lumMod val="25000"/>
                  </a:schemeClr>
                </a:solidFill>
                <a:latin typeface="Franklin Gothic Demi" panose="020B0703020102020204" pitchFamily="34" charset="0"/>
              </a:rPr>
            </a:br>
            <a:r>
              <a:rPr lang="en-ZA" sz="4400" dirty="0">
                <a:solidFill>
                  <a:schemeClr val="bg1">
                    <a:lumMod val="25000"/>
                  </a:schemeClr>
                </a:solidFill>
                <a:latin typeface="Franklin Gothic Demi" panose="020B0703020102020204" pitchFamily="34" charset="0"/>
              </a:rPr>
              <a:t>16</a:t>
            </a:r>
            <a:r>
              <a:rPr lang="en-ZA" sz="4400" baseline="30000" dirty="0">
                <a:solidFill>
                  <a:schemeClr val="bg1">
                    <a:lumMod val="25000"/>
                  </a:schemeClr>
                </a:solidFill>
                <a:latin typeface="Franklin Gothic Demi" panose="020B0703020102020204" pitchFamily="34" charset="0"/>
              </a:rPr>
              <a:t>th</a:t>
            </a:r>
            <a:r>
              <a:rPr lang="en-ZA" sz="4400" dirty="0">
                <a:solidFill>
                  <a:schemeClr val="bg1">
                    <a:lumMod val="25000"/>
                  </a:schemeClr>
                </a:solidFill>
                <a:latin typeface="Franklin Gothic Demi" panose="020B0703020102020204" pitchFamily="34" charset="0"/>
              </a:rPr>
              <a:t> June</a:t>
            </a:r>
            <a:endParaRPr lang="en-ZA" sz="4400" dirty="0">
              <a:solidFill>
                <a:schemeClr val="bg1">
                  <a:lumMod val="25000"/>
                </a:schemeClr>
              </a:solidFill>
            </a:endParaRPr>
          </a:p>
        </p:txBody>
      </p:sp>
      <p:pic>
        <p:nvPicPr>
          <p:cNvPr id="2" name="Picture 1" descr="South Africa Youth Day. June 16.  International Youth Day. Human rights day. Human fist having south african flag. South Africa Youth Day. June 16.  Suitable for greeting card, poster and banner.  Vector Illustration of International Youth Day Poster Background national holidays south africa stock illustrations">
            <a:extLst>
              <a:ext uri="{FF2B5EF4-FFF2-40B4-BE49-F238E27FC236}">
                <a16:creationId xmlns:a16="http://schemas.microsoft.com/office/drawing/2014/main" id="{08BF6B4B-FFE2-657D-4083-3D9C0DE0BE67}"/>
              </a:ext>
            </a:extLst>
          </p:cNvPr>
          <p:cNvPicPr>
            <a:picLocks noChangeAspect="1"/>
          </p:cNvPicPr>
          <p:nvPr/>
        </p:nvPicPr>
        <p:blipFill rotWithShape="1">
          <a:blip r:embed="rId3">
            <a:extLst>
              <a:ext uri="{28A0092B-C50C-407E-A947-70E740481C1C}">
                <a14:useLocalDpi xmlns:a14="http://schemas.microsoft.com/office/drawing/2010/main" val="0"/>
              </a:ext>
            </a:extLst>
          </a:blip>
          <a:srcRect l="21279" t="16577" r="19601" b="9362"/>
          <a:stretch/>
        </p:blipFill>
        <p:spPr bwMode="auto">
          <a:xfrm>
            <a:off x="5069810" y="555894"/>
            <a:ext cx="2405595" cy="3013202"/>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A7D35706-0959-6736-3B70-ACC698694BE8}"/>
              </a:ext>
            </a:extLst>
          </p:cNvPr>
          <p:cNvSpPr txBox="1"/>
          <p:nvPr/>
        </p:nvSpPr>
        <p:spPr>
          <a:xfrm>
            <a:off x="3160674" y="4038176"/>
            <a:ext cx="3670950" cy="503408"/>
          </a:xfrm>
          <a:prstGeom prst="rect">
            <a:avLst/>
          </a:prstGeom>
          <a:noFill/>
        </p:spPr>
        <p:txBody>
          <a:bodyPr wrap="square">
            <a:spAutoFit/>
          </a:bodyPr>
          <a:lstStyle/>
          <a:p>
            <a:pPr algn="ctr">
              <a:lnSpc>
                <a:spcPct val="115000"/>
              </a:lnSpc>
              <a:spcAft>
                <a:spcPts val="800"/>
              </a:spcAft>
            </a:pPr>
            <a:r>
              <a:rPr lang="en-ZA" sz="12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4"/>
              </a:rPr>
              <a:t>https://www.youtube.com/watch?v=XxgqSWapzLo</a:t>
            </a:r>
            <a:r>
              <a:rPr lang="en-ZA" sz="12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(2 min 09 sec)</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descr="A picture containing text&#10;&#10;Description automatically generated">
            <a:extLst>
              <a:ext uri="{FF2B5EF4-FFF2-40B4-BE49-F238E27FC236}">
                <a16:creationId xmlns:a16="http://schemas.microsoft.com/office/drawing/2014/main" id="{67ACF7A8-0B59-0913-D27D-38F36F8B6455}"/>
              </a:ext>
            </a:extLst>
          </p:cNvPr>
          <p:cNvPicPr>
            <a:picLocks noChangeAspect="1"/>
          </p:cNvPicPr>
          <p:nvPr/>
        </p:nvPicPr>
        <p:blipFill rotWithShape="1">
          <a:blip r:embed="rId5"/>
          <a:srcRect l="19566" t="26447" r="17448" b="27240"/>
          <a:stretch/>
        </p:blipFill>
        <p:spPr>
          <a:xfrm>
            <a:off x="1362843" y="3600542"/>
            <a:ext cx="1875001" cy="1378677"/>
          </a:xfrm>
          <a:prstGeom prst="rect">
            <a:avLst/>
          </a:prstGeom>
        </p:spPr>
      </p:pic>
      <p:pic>
        <p:nvPicPr>
          <p:cNvPr id="5" name="Picture 4">
            <a:extLst>
              <a:ext uri="{FF2B5EF4-FFF2-40B4-BE49-F238E27FC236}">
                <a16:creationId xmlns:a16="http://schemas.microsoft.com/office/drawing/2014/main" id="{D08CB8AE-8F6E-037C-799A-2ACD19A4E7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sp>
        <p:nvSpPr>
          <p:cNvPr id="3" name="TextBox 2">
            <a:extLst>
              <a:ext uri="{FF2B5EF4-FFF2-40B4-BE49-F238E27FC236}">
                <a16:creationId xmlns:a16="http://schemas.microsoft.com/office/drawing/2014/main" id="{B4E13CFA-D532-B8FC-2DB5-D42579650CBD}"/>
              </a:ext>
            </a:extLst>
          </p:cNvPr>
          <p:cNvSpPr txBox="1"/>
          <p:nvPr/>
        </p:nvSpPr>
        <p:spPr>
          <a:xfrm>
            <a:off x="2692531" y="1798099"/>
            <a:ext cx="5106318" cy="1446550"/>
          </a:xfrm>
          <a:prstGeom prst="rect">
            <a:avLst/>
          </a:prstGeom>
          <a:noFill/>
        </p:spPr>
        <p:txBody>
          <a:bodyPr wrap="square">
            <a:spAutoFit/>
          </a:bodyPr>
          <a:lstStyle/>
          <a:p>
            <a:pPr algn="ctr"/>
            <a:r>
              <a:rPr lang="en-ZA" sz="4400" dirty="0">
                <a:solidFill>
                  <a:schemeClr val="bg1">
                    <a:lumMod val="25000"/>
                  </a:schemeClr>
                </a:solidFill>
                <a:latin typeface="Franklin Gothic Demi" panose="020B0703020102020204" pitchFamily="34" charset="0"/>
              </a:rPr>
              <a:t>Worker’s Day</a:t>
            </a:r>
          </a:p>
          <a:p>
            <a:pPr algn="ctr"/>
            <a:r>
              <a:rPr lang="en-ZA" sz="4400" dirty="0">
                <a:solidFill>
                  <a:schemeClr val="bg1">
                    <a:lumMod val="25000"/>
                  </a:schemeClr>
                </a:solidFill>
                <a:latin typeface="Franklin Gothic Demi" panose="020B0703020102020204" pitchFamily="34" charset="0"/>
              </a:rPr>
              <a:t> 1</a:t>
            </a:r>
            <a:r>
              <a:rPr lang="en-ZA" sz="4400" baseline="30000" dirty="0">
                <a:solidFill>
                  <a:schemeClr val="bg1">
                    <a:lumMod val="25000"/>
                  </a:schemeClr>
                </a:solidFill>
                <a:latin typeface="Franklin Gothic Demi" panose="020B0703020102020204" pitchFamily="34" charset="0"/>
              </a:rPr>
              <a:t>st</a:t>
            </a:r>
            <a:r>
              <a:rPr lang="en-ZA" sz="4400" dirty="0">
                <a:solidFill>
                  <a:schemeClr val="bg1">
                    <a:lumMod val="25000"/>
                  </a:schemeClr>
                </a:solidFill>
                <a:latin typeface="Franklin Gothic Demi" panose="020B0703020102020204" pitchFamily="34" charset="0"/>
              </a:rPr>
              <a:t> May</a:t>
            </a:r>
            <a:endParaRPr lang="en-ZA" sz="4400" dirty="0">
              <a:solidFill>
                <a:schemeClr val="bg1">
                  <a:lumMod val="25000"/>
                </a:schemeClr>
              </a:solidFill>
            </a:endParaRPr>
          </a:p>
        </p:txBody>
      </p:sp>
      <p:pic>
        <p:nvPicPr>
          <p:cNvPr id="2" name="Picture 1">
            <a:extLst>
              <a:ext uri="{FF2B5EF4-FFF2-40B4-BE49-F238E27FC236}">
                <a16:creationId xmlns:a16="http://schemas.microsoft.com/office/drawing/2014/main" id="{187CC95F-5B54-6D57-EA85-345EECB98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649"/>
            <a:ext cx="3279648" cy="263347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244649"/>
            <a:ext cx="3048000" cy="202996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4727" y="-14955"/>
            <a:ext cx="2511552" cy="1670304"/>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760" y="3351276"/>
            <a:ext cx="2676144" cy="1792224"/>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55664" y="3351276"/>
            <a:ext cx="2688336" cy="179222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27036" y="1531172"/>
            <a:ext cx="1621536" cy="154838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anguage Arts Subject for High School - 9th Grade: Grammar by Slidesgo">
  <a:themeElements>
    <a:clrScheme name="Simple Light">
      <a:dk1>
        <a:srgbClr val="000000"/>
      </a:dk1>
      <a:lt1>
        <a:srgbClr val="FFE8DE"/>
      </a:lt1>
      <a:dk2>
        <a:srgbClr val="F4DED4"/>
      </a:dk2>
      <a:lt2>
        <a:srgbClr val="119B9B"/>
      </a:lt2>
      <a:accent1>
        <a:srgbClr val="F1C232"/>
      </a:accent1>
      <a:accent2>
        <a:srgbClr val="FFEBA5"/>
      </a:accent2>
      <a:accent3>
        <a:srgbClr val="E24747"/>
      </a:accent3>
      <a:accent4>
        <a:srgbClr val="FFFFFF"/>
      </a:accent4>
      <a:accent5>
        <a:srgbClr val="FAFAFA"/>
      </a:accent5>
      <a:accent6>
        <a:srgbClr val="FAFAFA"/>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1164</TotalTime>
  <Words>213</Words>
  <Application>Microsoft Office PowerPoint</Application>
  <PresentationFormat>On-screen Show (16:9)</PresentationFormat>
  <Paragraphs>39</Paragraphs>
  <Slides>16</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Fira Sans Extra Condensed Medium</vt:lpstr>
      <vt:lpstr>Franklin Gothic Demi</vt:lpstr>
      <vt:lpstr>Gaegu</vt:lpstr>
      <vt:lpstr>Josefin Sans</vt:lpstr>
      <vt:lpstr>Noto Sans Symbols</vt:lpstr>
      <vt:lpstr>Raleway</vt:lpstr>
      <vt:lpstr>Times New Roman</vt:lpstr>
      <vt:lpstr>Language Arts Subject for High School - 9th Grade: Grammar by Slidesgo</vt:lpstr>
      <vt:lpstr>Celebrations of National  and International Days Lesson 3 CRR: Term 2 Week 1 - 3</vt:lpstr>
      <vt:lpstr>PowerPoint Presentation</vt:lpstr>
      <vt:lpstr>PowerPoint Presentation</vt:lpstr>
      <vt:lpstr>Human Rights Day  21st March</vt:lpstr>
      <vt:lpstr>Freedom Day 27th April </vt:lpstr>
      <vt:lpstr>Heritage Day 24th September </vt:lpstr>
      <vt:lpstr>      </vt:lpstr>
      <vt:lpstr>Youth Day 16th June</vt:lpstr>
      <vt:lpstr>PowerPoint Presentation</vt:lpstr>
      <vt:lpstr>Women’s Day  9th August</vt:lpstr>
      <vt:lpstr>PowerPoint Presentation</vt:lpstr>
      <vt:lpstr>PowerPoint Presentation</vt:lpstr>
      <vt:lpstr>World Refugees’ Day  20th June </vt:lpstr>
      <vt:lpstr>National Health Days: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ARTS SUBJECT FOR HIGH SCHOOL</dc:title>
  <dc:creator>Andrea Hufkie</dc:creator>
  <cp:lastModifiedBy>Andrea Hufkie</cp:lastModifiedBy>
  <cp:revision>16</cp:revision>
  <dcterms:modified xsi:type="dcterms:W3CDTF">2023-04-08T22:50:15Z</dcterms:modified>
</cp:coreProperties>
</file>